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39"/>
  </p:notesMasterIdLst>
  <p:sldIdLst>
    <p:sldId id="256" r:id="rId2"/>
    <p:sldId id="323" r:id="rId3"/>
    <p:sldId id="324" r:id="rId4"/>
    <p:sldId id="303" r:id="rId5"/>
    <p:sldId id="319" r:id="rId6"/>
    <p:sldId id="315" r:id="rId7"/>
    <p:sldId id="330" r:id="rId8"/>
    <p:sldId id="331" r:id="rId9"/>
    <p:sldId id="325" r:id="rId10"/>
    <p:sldId id="332" r:id="rId11"/>
    <p:sldId id="262" r:id="rId12"/>
    <p:sldId id="320" r:id="rId13"/>
    <p:sldId id="305" r:id="rId14"/>
    <p:sldId id="306" r:id="rId15"/>
    <p:sldId id="307" r:id="rId16"/>
    <p:sldId id="259" r:id="rId17"/>
    <p:sldId id="308" r:id="rId18"/>
    <p:sldId id="322" r:id="rId19"/>
    <p:sldId id="310" r:id="rId20"/>
    <p:sldId id="313" r:id="rId21"/>
    <p:sldId id="312" r:id="rId22"/>
    <p:sldId id="311" r:id="rId23"/>
    <p:sldId id="316" r:id="rId24"/>
    <p:sldId id="317" r:id="rId25"/>
    <p:sldId id="318" r:id="rId26"/>
    <p:sldId id="333" r:id="rId27"/>
    <p:sldId id="314" r:id="rId28"/>
    <p:sldId id="334" r:id="rId29"/>
    <p:sldId id="329" r:id="rId30"/>
    <p:sldId id="321" r:id="rId31"/>
    <p:sldId id="338" r:id="rId32"/>
    <p:sldId id="339" r:id="rId33"/>
    <p:sldId id="340" r:id="rId34"/>
    <p:sldId id="341" r:id="rId35"/>
    <p:sldId id="336" r:id="rId36"/>
    <p:sldId id="337" r:id="rId37"/>
    <p:sldId id="342" r:id="rId38"/>
  </p:sldIdLst>
  <p:sldSz cx="9144000" cy="5143500" type="screen16x9"/>
  <p:notesSz cx="6858000" cy="9144000"/>
  <p:embeddedFontLst>
    <p:embeddedFont>
      <p:font typeface="Lato" pitchFamily="34" charset="0"/>
      <p:regular r:id="rId40"/>
      <p:bold r:id="rId41"/>
      <p:italic r:id="rId42"/>
      <p:boldItalic r:id="rId43"/>
    </p:embeddedFont>
    <p:embeddedFont>
      <p:font typeface="Caveat Brush" charset="0"/>
      <p:regular r:id="rId44"/>
    </p:embeddedFont>
    <p:embeddedFont>
      <p:font typeface="MS PGothic" pitchFamily="34" charset="-128"/>
      <p:regular r:id="rId45"/>
    </p:embeddedFont>
    <p:embeddedFont>
      <p:font typeface="Century Gothic" pitchFamily="34" charset="0"/>
      <p:regular r:id="rId46"/>
      <p:bold r:id="rId47"/>
      <p:italic r:id="rId48"/>
      <p:boldItalic r:id="rId49"/>
    </p:embeddedFont>
    <p:embeddedFont>
      <p:font typeface="Malgun Gothic" pitchFamily="34" charset="-127"/>
      <p:regular r:id="rId50"/>
      <p:bold r:id="rId51"/>
    </p:embeddedFont>
    <p:embeddedFont>
      <p:font typeface="Patrick Hand" charset="0"/>
      <p:regular r:id="rId52"/>
    </p:embeddedFont>
  </p:embeddedFontLst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FFF00"/>
    <a:srgbClr val="0000FF"/>
    <a:srgbClr val="FF0000"/>
    <a:srgbClr val="AB79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AC08799B-4E68-4A7A-AACC-FD3BFA0EDD6D}">
  <a:tblStyle styleId="{AC08799B-4E68-4A7A-AACC-FD3BFA0EDD6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9316FEA6-C95E-4F37-9CA7-80B26A3B4A40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75"/>
    <p:restoredTop sz="85665" autoAdjust="0"/>
  </p:normalViewPr>
  <p:slideViewPr>
    <p:cSldViewPr snapToGrid="0" snapToObjects="1">
      <p:cViewPr>
        <p:scale>
          <a:sx n="87" d="100"/>
          <a:sy n="87" d="100"/>
        </p:scale>
        <p:origin x="-1186" y="-50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3.fntdata"/><Relationship Id="rId47" Type="http://schemas.openxmlformats.org/officeDocument/2006/relationships/font" Target="fonts/font8.fntdata"/><Relationship Id="rId50" Type="http://schemas.openxmlformats.org/officeDocument/2006/relationships/font" Target="fonts/font11.fntdata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2.fntdata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1.fntdata"/><Relationship Id="rId45" Type="http://schemas.openxmlformats.org/officeDocument/2006/relationships/font" Target="fonts/font6.fntdata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5.fntdata"/><Relationship Id="rId52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4.fntdata"/><Relationship Id="rId48" Type="http://schemas.openxmlformats.org/officeDocument/2006/relationships/font" Target="fonts/font9.fntdata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12.fntdata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Google Shape;3;n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Google Shape;4;n"/>
          <p:cNvSpPr txBox="1"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smtClean="0"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65372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3175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1pPr>
    <a:lvl2pPr marL="742950" lvl="1" indent="-2857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2pPr>
    <a:lvl3pPr marL="1143000" lvl="2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3pPr>
    <a:lvl4pPr marL="1600200" lvl="3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4pPr>
    <a:lvl5pPr marL="2057400" lvl="4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Google Shape;73;g35f391192_00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7891" name="Google Shape;74;g35f391192_00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Google Shape;264;g35ed75ccf_0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8915" name="Google Shape;265;g35ed75ccf_05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Google Shape;264;g35ed75ccf_0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9939" name="Google Shape;265;g35ed75ccf_05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Google Shape;264;g35ed75ccf_0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0963" name="Google Shape;265;g35ed75ccf_05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Google Shape;117;g35ed75ccf_015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1987" name="Google Shape;118;g35ed75ccf_015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Google Shape;264;g35ed75ccf_0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3011" name="Google Shape;265;g35ed75ccf_05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Google Shape;264;g35ed75ccf_0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4035" name="Google Shape;265;g35ed75ccf_05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Google Shape;264;g35ed75ccf_0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5059" name="Google Shape;265;g35ed75ccf_05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Google Shape;264;g35ed75ccf_0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6083" name="Google Shape;265;g35ed75ccf_05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264;g35ed75ccf_0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7107" name="Google Shape;265;g35ed75ccf_05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117;g35ed75ccf_015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8131" name="Google Shape;118;g35ed75ccf_015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r>
              <a:rPr lang="pt-BR" sz="1100" smtClean="0"/>
              <a:t>A cocaína é a segunda droga ilícita mais consumida no Brasil, ficando atrás da maconha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Google Shape;264;g35ed75ccf_0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9155" name="Google Shape;265;g35ed75ccf_05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Google Shape;264;g35ed75ccf_0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265" name="Google Shape;265;g35ed75ccf_057:notes"/>
          <p:cNvSpPr txBox="1"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eaLnBrk="1" hangingPunct="1">
              <a:buSzPts val="1400"/>
              <a:buFont typeface="Arial" charset="0"/>
              <a:buChar char="●"/>
            </a:pPr>
            <a:r>
              <a:rPr lang="pt-BR" sz="1100" smtClean="0">
                <a:latin typeface="Arial" charset="0"/>
                <a:cs typeface="Arial" charset="0"/>
              </a:rPr>
              <a:t>recaptacao </a:t>
            </a:r>
            <a:r>
              <a:rPr lang="pt-BR" sz="1100" b="1" smtClean="0">
                <a:latin typeface="Arial" charset="0"/>
                <a:cs typeface="Arial" charset="0"/>
              </a:rPr>
              <a:t>norepinefrina </a:t>
            </a:r>
            <a:r>
              <a:rPr lang="pt-BR" sz="1100" smtClean="0">
                <a:latin typeface="Arial" charset="0"/>
                <a:cs typeface="Arial" charset="0"/>
              </a:rPr>
              <a:t>(daí seus efeitos: vasoconstrição, hipertensão arterial, taquicardia)</a:t>
            </a:r>
          </a:p>
          <a:p>
            <a:pPr eaLnBrk="1" hangingPunct="1">
              <a:buSzPts val="1400"/>
              <a:buFont typeface="Arial" charset="0"/>
              <a:buChar char="●"/>
            </a:pPr>
            <a:r>
              <a:rPr lang="pt-BR" sz="1100" smtClean="0">
                <a:latin typeface="Arial" charset="0"/>
                <a:cs typeface="Arial" charset="0"/>
              </a:rPr>
              <a:t>DOPAMINA: (daí seus efeitos: sensação de euforia, aumento do estado de alerta, redução da fadiga, estimulação sexual; a depleção dos estoques de dopamina pelo uso continuado da droga leva o usuário a um estado depressivo, sintomas de abstinência); </a:t>
            </a:r>
          </a:p>
          <a:p>
            <a:pPr eaLnBrk="1" hangingPunct="1">
              <a:buSzPts val="14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Google Shape;264;g35ed75ccf_0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1203" name="Google Shape;265;g35ed75ccf_05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Google Shape;264;g35ed75ccf_0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2227" name="Google Shape;265;g35ed75ccf_05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Google Shape;98;g35f391192_029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3251" name="Google Shape;99;g35f391192_029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Google Shape;264;g35ed75ccf_0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4275" name="Google Shape;265;g35ed75ccf_05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Google Shape;264;g35ed75ccf_0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5299" name="Google Shape;265;g35ed75ccf_05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Google Shape;264;g35ed75ccf_0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6323" name="Google Shape;265;g35ed75ccf_05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r>
              <a:rPr lang="pt-BR" sz="1100" smtClean="0"/>
              <a:t> Hipervigilância, hiperatividade e sucção exacerbada, com tremores e choro agudo. </a:t>
            </a:r>
          </a:p>
          <a:p>
            <a:pPr marL="0" indent="0" eaLnBrk="1" hangingPunct="1">
              <a:buSzPts val="14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Google Shape;264;g35ed75ccf_0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7347" name="Google Shape;265;g35ed75ccf_05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r>
              <a:rPr lang="pt-BR" sz="1100" smtClean="0"/>
              <a:t>Considerar antes a possibilidade de hipocalcemia, hipomagnesemia, hipertireoidismo, hemorragia intracraniana, asfixia perinatal, hipoglicemia, sepse, hiperviscosidade ou estados de hipóxia ou insuficiência respiratória. </a:t>
            </a:r>
          </a:p>
          <a:p>
            <a:pPr marL="0" indent="0" eaLnBrk="1" hangingPunct="1">
              <a:buSzPts val="14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Google Shape;264;g35ed75ccf_0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8371" name="Google Shape;265;g35ed75ccf_05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r>
              <a:rPr lang="pt-BR" sz="1100" b="1" smtClean="0"/>
              <a:t>o valor do escore é &gt; 4</a:t>
            </a:r>
            <a:r>
              <a:rPr lang="pt-BR" sz="1100" smtClean="0"/>
              <a:t>, como indicador de significante quadro de abstinência </a:t>
            </a:r>
          </a:p>
          <a:p>
            <a:pPr marL="0" indent="0" eaLnBrk="1" hangingPunct="1">
              <a:buSzPts val="14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Google Shape;264;g35ed75ccf_0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9395" name="Google Shape;265;g35ed75ccf_05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r>
              <a:rPr lang="pt-BR" sz="1100" smtClean="0"/>
              <a:t>enrolar o bebê em panos para diminuir a estimulação sensorial; alimentação precoce em pequena quantidade para fornecer calorias adicionais; observação dos hábitos de sono, estabilidade de temperatura, ganho ou perda de peso ou alteração do estado clínico que possa sugerir outro processo de doença </a:t>
            </a:r>
          </a:p>
          <a:p>
            <a:pPr marL="0" indent="0" eaLnBrk="1" hangingPunct="1">
              <a:buSzPts val="14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Google Shape;264;g35ed75ccf_0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60419" name="Google Shape;265;g35ed75ccf_05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Google Shape;264;g35ed75ccf_0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61443" name="Google Shape;265;g35ed75ccf_05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Google Shape;264;g35ed75ccf_0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62467" name="Google Shape;265;g35ed75ccf_05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Google Shape;264;g35ed75ccf_0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265" name="Google Shape;265;g35ed75ccf_057:notes"/>
          <p:cNvSpPr txBox="1"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r>
              <a:rPr lang="pt-BR" sz="1100" b="1" smtClean="0"/>
              <a:t>devido à longa vida média (16 a 25 horas) nos recém-nascidos, a e cácia desse medicamento é de difícil avaliação no período neonatal (os efeitos após uma superdosagem inadvertida são prolongados e pronunciados). </a:t>
            </a:r>
            <a:endParaRPr lang="pt-BR" sz="1100" smtClean="0"/>
          </a:p>
          <a:p>
            <a:pPr marL="0" indent="0" eaLnBrk="1" hangingPunct="1">
              <a:buSzPts val="1400"/>
              <a:buFont typeface="Arial" charset="0"/>
              <a:buChar char="●"/>
            </a:pPr>
            <a:r>
              <a:rPr lang="pt-BR" sz="1100" smtClean="0"/>
              <a:t>Diminuir a dose 24 a 48 horas após a estabilização dos escores de abstinência. </a:t>
            </a:r>
          </a:p>
          <a:p>
            <a:pPr marL="0" indent="0" eaLnBrk="1" hangingPunct="1">
              <a:buSzPts val="1400"/>
              <a:buFont typeface="Arial" charset="0"/>
              <a:buChar char="●"/>
            </a:pPr>
            <a:r>
              <a:rPr lang="pt-BR" sz="1100" smtClean="0"/>
              <a:t>• Descontinuar resolução dos sinais de abstinência com a dose de 0,01 mg/kg a cada 24 horas. </a:t>
            </a:r>
          </a:p>
          <a:p>
            <a:pPr marL="0" indent="0" eaLnBrk="1" hangingPunct="1">
              <a:buSzPts val="14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Google Shape;264;g35ed75ccf_0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64515" name="Google Shape;265;g35ed75ccf_05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Google Shape;264;g35ed75ccf_0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65539" name="Google Shape;265;g35ed75ccf_05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r>
              <a:rPr lang="pt-BR" sz="1100" smtClean="0"/>
              <a:t>A cocaína passa facilmente pelo leite materno (droga lipossolúvel), porém não há dados que comprovem danos aos RN que são amamentados pelo seio de mães usuárias de cocaína </a:t>
            </a:r>
          </a:p>
          <a:p>
            <a:pPr marL="0" indent="0" eaLnBrk="1" hangingPunct="1">
              <a:buSzPts val="1400"/>
            </a:pPr>
            <a:r>
              <a:rPr lang="pt-BR" sz="1100" smtClean="0"/>
              <a:t>A amamentação associa-se com menor severidade dos sintomas de abstinência e menor necessidade de intervenção farmacológica </a:t>
            </a:r>
          </a:p>
          <a:p>
            <a:pPr marL="0" indent="0" eaLnBrk="1" hangingPunct="1">
              <a:buSzPts val="1400"/>
            </a:pPr>
            <a:endParaRPr lang="pt-BR" sz="1100" smtClean="0"/>
          </a:p>
          <a:p>
            <a:pPr marL="0" indent="0" eaLnBrk="1" hangingPunct="1">
              <a:buSzPts val="14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Google Shape;264;g35ed75ccf_0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66563" name="Google Shape;265;g35ed75ccf_05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Google Shape;73;g35f391192_00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67587" name="Google Shape;74;g35f391192_00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400"/>
            </a:pPr>
            <a:endParaRPr lang="pt-BR" sz="11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oogle Shape;10;p2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3"/>
          <a:stretch>
            <a:fillRect/>
          </a:stretch>
        </p:blipFill>
        <p:spPr bwMode="auto">
          <a:xfrm>
            <a:off x="0" y="1412875"/>
            <a:ext cx="7443788" cy="231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Google Shape;11;p2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685800" y="1646275"/>
            <a:ext cx="5451900" cy="1851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2373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14;p3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41"/>
          <a:stretch>
            <a:fillRect/>
          </a:stretch>
        </p:blipFill>
        <p:spPr bwMode="auto">
          <a:xfrm>
            <a:off x="0" y="1671638"/>
            <a:ext cx="7059613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oogle Shape;15;p3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685800" y="2149750"/>
            <a:ext cx="5925900" cy="566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685800" y="2751950"/>
            <a:ext cx="5925900" cy="241800"/>
          </a:xfrm>
          <a:prstGeom prst="rect">
            <a:avLst/>
          </a:prstGeom>
        </p:spPr>
        <p:txBody>
          <a:bodyPr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65756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47;p8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1"/>
          <a:stretch>
            <a:fillRect/>
          </a:stretch>
        </p:blipFill>
        <p:spPr bwMode="auto">
          <a:xfrm>
            <a:off x="0" y="357188"/>
            <a:ext cx="6656388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Google Shape;48;p8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Google Shape;49;p8"/>
          <p:cNvSpPr txBox="1">
            <a:spLocks noGrp="1"/>
          </p:cNvSpPr>
          <p:nvPr>
            <p:ph type="title"/>
          </p:nvPr>
        </p:nvSpPr>
        <p:spPr>
          <a:xfrm>
            <a:off x="457200" y="465250"/>
            <a:ext cx="5868600" cy="751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8"/>
          <p:cNvSpPr txBox="1">
            <a:spLocks noGrp="1"/>
          </p:cNvSpPr>
          <p:nvPr>
            <p:ph type="body" idx="1"/>
          </p:nvPr>
        </p:nvSpPr>
        <p:spPr>
          <a:xfrm>
            <a:off x="457200" y="1499500"/>
            <a:ext cx="2520300" cy="3126900"/>
          </a:xfrm>
          <a:prstGeom prst="rect">
            <a:avLst/>
          </a:prstGeom>
        </p:spPr>
        <p:txBody>
          <a:bodyPr/>
          <a:lstStyle>
            <a:lvl1pPr marL="457200" lvl="0" indent="-368300" rtl="0">
              <a:spcBef>
                <a:spcPts val="600"/>
              </a:spcBef>
              <a:spcAft>
                <a:spcPts val="0"/>
              </a:spcAft>
              <a:buSzPts val="2200"/>
              <a:buChar char="✔"/>
              <a:defRPr sz="2200"/>
            </a:lvl1pPr>
            <a:lvl2pPr marL="914400" lvl="1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200"/>
            </a:lvl2pPr>
            <a:lvl3pPr marL="1371600" lvl="2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200"/>
            </a:lvl3pPr>
            <a:lvl4pPr marL="1828800" lvl="3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200"/>
            </a:lvl4pPr>
            <a:lvl5pPr marL="2286000" lvl="4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200"/>
            </a:lvl5pPr>
            <a:lvl6pPr marL="2743200" lvl="5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200"/>
            </a:lvl6pPr>
            <a:lvl7pPr marL="3200400" lvl="6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200"/>
            </a:lvl7pPr>
            <a:lvl8pPr marL="3657600" lvl="7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200"/>
            </a:lvl8pPr>
            <a:lvl9pPr marL="4114800" lvl="8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200"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body" idx="2"/>
          </p:nvPr>
        </p:nvSpPr>
        <p:spPr>
          <a:xfrm>
            <a:off x="3311850" y="1499500"/>
            <a:ext cx="2520300" cy="3126900"/>
          </a:xfrm>
          <a:prstGeom prst="rect">
            <a:avLst/>
          </a:prstGeom>
        </p:spPr>
        <p:txBody>
          <a:bodyPr/>
          <a:lstStyle>
            <a:lvl1pPr marL="457200" lvl="0" indent="-368300" rtl="0">
              <a:spcBef>
                <a:spcPts val="600"/>
              </a:spcBef>
              <a:spcAft>
                <a:spcPts val="0"/>
              </a:spcAft>
              <a:buSzPts val="2200"/>
              <a:buChar char="✔"/>
              <a:defRPr sz="2200"/>
            </a:lvl1pPr>
            <a:lvl2pPr marL="914400" lvl="1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200"/>
            </a:lvl2pPr>
            <a:lvl3pPr marL="1371600" lvl="2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200"/>
            </a:lvl3pPr>
            <a:lvl4pPr marL="1828800" lvl="3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200"/>
            </a:lvl4pPr>
            <a:lvl5pPr marL="2286000" lvl="4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200"/>
            </a:lvl5pPr>
            <a:lvl6pPr marL="2743200" lvl="5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200"/>
            </a:lvl6pPr>
            <a:lvl7pPr marL="3200400" lvl="6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200"/>
            </a:lvl7pPr>
            <a:lvl8pPr marL="3657600" lvl="7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200"/>
            </a:lvl8pPr>
            <a:lvl9pPr marL="4114800" lvl="8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200"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body" idx="3"/>
          </p:nvPr>
        </p:nvSpPr>
        <p:spPr>
          <a:xfrm>
            <a:off x="6166500" y="1499500"/>
            <a:ext cx="2520300" cy="3126900"/>
          </a:xfrm>
          <a:prstGeom prst="rect">
            <a:avLst/>
          </a:prstGeom>
        </p:spPr>
        <p:txBody>
          <a:bodyPr/>
          <a:lstStyle>
            <a:lvl1pPr marL="457200" lvl="0" indent="-368300" rtl="0">
              <a:spcBef>
                <a:spcPts val="600"/>
              </a:spcBef>
              <a:spcAft>
                <a:spcPts val="0"/>
              </a:spcAft>
              <a:buSzPts val="2200"/>
              <a:buChar char="✔"/>
              <a:defRPr sz="2200"/>
            </a:lvl1pPr>
            <a:lvl2pPr marL="914400" lvl="1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200"/>
            </a:lvl2pPr>
            <a:lvl3pPr marL="1371600" lvl="2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200"/>
            </a:lvl3pPr>
            <a:lvl4pPr marL="1828800" lvl="3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200"/>
            </a:lvl4pPr>
            <a:lvl5pPr marL="2286000" lvl="4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200"/>
            </a:lvl5pPr>
            <a:lvl6pPr marL="2743200" lvl="5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200"/>
            </a:lvl6pPr>
            <a:lvl7pPr marL="3200400" lvl="6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200"/>
            </a:lvl7pPr>
            <a:lvl8pPr marL="3657600" lvl="7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200"/>
            </a:lvl8pPr>
            <a:lvl9pPr marL="4114800" lvl="8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200"/>
            </a:lvl9pPr>
          </a:lstStyle>
          <a:p>
            <a:endParaRPr/>
          </a:p>
        </p:txBody>
      </p:sp>
      <p:sp>
        <p:nvSpPr>
          <p:cNvPr id="8" name="Google Shape;53;p8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 eaLnBrk="1" hangingPunct="1">
              <a:buClr>
                <a:srgbClr val="000000"/>
              </a:buClr>
              <a:buFont typeface="Arial" charset="0"/>
              <a:defRPr sz="1300">
                <a:solidFill>
                  <a:srgbClr val="1A1135"/>
                </a:solidFill>
                <a:latin typeface="Caveat Brush" charset="0"/>
                <a:cs typeface="Arial" charset="0"/>
                <a:sym typeface="Caveat Brush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fld id="{B498E2F6-D250-43E4-B732-B2D9CF07420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3052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- Light" type="blank">
  <p:cSld name="Blank - Light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68;p11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Google Shape;67;p11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 eaLnBrk="1" hangingPunct="1">
              <a:buClr>
                <a:srgbClr val="000000"/>
              </a:buClr>
              <a:buFont typeface="Arial" charset="0"/>
              <a:defRPr sz="1300">
                <a:solidFill>
                  <a:srgbClr val="1A1135"/>
                </a:solidFill>
                <a:latin typeface="Caveat Brush" charset="0"/>
                <a:cs typeface="Arial" charset="0"/>
                <a:sym typeface="Caveat Brush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fld id="{9B0DC3F8-0BDC-4B9A-BD7E-D75E9049148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3064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gradFill rotWithShape="0">
          <a:gsLst>
            <a:gs pos="0">
              <a:schemeClr val="accent2"/>
            </a:gs>
            <a:gs pos="100000">
              <a:schemeClr val="accent1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Google Shape;6;p1"/>
          <p:cNvSpPr txBox="1">
            <a:spLocks noGrp="1"/>
          </p:cNvSpPr>
          <p:nvPr>
            <p:ph type="title"/>
          </p:nvPr>
        </p:nvSpPr>
        <p:spPr bwMode="auto">
          <a:xfrm>
            <a:off x="457200" y="465138"/>
            <a:ext cx="5868988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pt-BR" smtClean="0">
              <a:sym typeface="Arial" charset="0"/>
            </a:endParaRPr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500188"/>
            <a:ext cx="8229600" cy="3125787"/>
          </a:xfrm>
          <a:prstGeom prst="rect">
            <a:avLst/>
          </a:prstGeom>
          <a:noFill/>
          <a:ln>
            <a:noFill/>
          </a:ln>
          <a:effectLst>
            <a:outerShdw blurRad="42863" dist="9525" dir="5400000" algn="bl" rotWithShape="0">
              <a:schemeClr val="dk1">
                <a:alpha val="20000"/>
              </a:schemeClr>
            </a:outerShdw>
          </a:effectLst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atrick Hand"/>
              <a:buChar char="✔"/>
              <a:defRPr sz="2600">
                <a:solidFill>
                  <a:schemeClr val="lt1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lvl="1" indent="-3937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Patrick Hand"/>
              <a:buChar char="○"/>
              <a:defRPr sz="2600">
                <a:solidFill>
                  <a:schemeClr val="lt1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lvl="2" indent="-3937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Patrick Hand"/>
              <a:buChar char="■"/>
              <a:defRPr sz="2600">
                <a:solidFill>
                  <a:schemeClr val="lt1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lvl="3" indent="-3937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Patrick Hand"/>
              <a:buChar char="●"/>
              <a:defRPr sz="2600">
                <a:solidFill>
                  <a:schemeClr val="lt1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lvl="4" indent="-3937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Patrick Hand"/>
              <a:buChar char="○"/>
              <a:defRPr sz="2600">
                <a:solidFill>
                  <a:schemeClr val="lt1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lvl="5" indent="-3937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Patrick Hand"/>
              <a:buChar char="■"/>
              <a:defRPr sz="2600">
                <a:solidFill>
                  <a:schemeClr val="lt1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lvl="6" indent="-3937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Patrick Hand"/>
              <a:buChar char="●"/>
              <a:defRPr sz="2600">
                <a:solidFill>
                  <a:schemeClr val="lt1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lvl="7" indent="-3937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Patrick Hand"/>
              <a:buChar char="○"/>
              <a:defRPr sz="2600">
                <a:solidFill>
                  <a:schemeClr val="lt1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lvl="8" indent="-3937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Patrick Hand"/>
              <a:buChar char="■"/>
              <a:defRPr sz="2600">
                <a:solidFill>
                  <a:schemeClr val="lt1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endParaRPr/>
          </a:p>
        </p:txBody>
      </p:sp>
      <p:sp>
        <p:nvSpPr>
          <p:cNvPr id="1028" name="Google Shape;8;p1"/>
          <p:cNvSpPr txBox="1">
            <a:spLocks noGrp="1"/>
          </p:cNvSpPr>
          <p:nvPr>
            <p:ph type="sldNum" idx="12"/>
          </p:nvPr>
        </p:nvSpPr>
        <p:spPr bwMode="auto">
          <a:xfrm>
            <a:off x="8480425" y="4749800"/>
            <a:ext cx="54927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Font typeface="Arial" charset="0"/>
              <a:defRPr sz="1300">
                <a:solidFill>
                  <a:srgbClr val="1A1135"/>
                </a:solidFill>
                <a:latin typeface="Caveat Brush" charset="0"/>
                <a:cs typeface="Arial" charset="0"/>
                <a:sym typeface="Caveat Brush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fld id="{EF99075D-B8AF-4F2C-8EB9-990BF00553CB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L="342900" indent="-34290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1pPr>
      <a:lvl2pPr marL="742950" lvl="1" indent="-28575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2pPr>
      <a:lvl3pPr marL="1143000" lvl="2" indent="-22860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3pPr>
      <a:lvl4pPr marL="1600200" lvl="3" indent="-22860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4pPr>
      <a:lvl5pPr marL="2057400" lvl="4" indent="-22860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iedu.sed.sc.gov.br/wp-content/uploads/2017/09/Gisele-Bizotto-Viacelli.pdf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ares.unasus.gov.br/acervo/html/ARES/9067/1/Laysa%20Campagnaro%20Freitas.pdf" TargetMode="External"/><Relationship Id="rId5" Type="http://schemas.openxmlformats.org/officeDocument/2006/relationships/hyperlink" Target="http://dx.doi.org/10.11606/issn.1806-6976.v11i4p217-224" TargetMode="External"/><Relationship Id="rId4" Type="http://schemas.openxmlformats.org/officeDocument/2006/relationships/hyperlink" Target="http://lyceumonline.usf.edu.br/salavirtual/documentos/2781.pdf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gotto.com.br/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2898875" TargetMode="External"/><Relationship Id="rId2" Type="http://schemas.openxmlformats.org/officeDocument/2006/relationships/hyperlink" Target="https://www.ncbi.nlm.nih.gov/pubmed/22898875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hyperlink" Target="http://paulomargotto.com.br/documentos/3170" TargetMode="Externa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paulomargotto.com.br/documentos/1639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drive.google.com/file/d/1AEznxPCfIGWnSgc6qzNdbuoKJ1iFhjEj/view?usp=sharing" TargetMode="External"/><Relationship Id="rId4" Type="http://schemas.openxmlformats.org/officeDocument/2006/relationships/image" Target="../media/image1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9869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Google Shape;76;p13"/>
          <p:cNvSpPr txBox="1">
            <a:spLocks noGrp="1"/>
          </p:cNvSpPr>
          <p:nvPr>
            <p:ph type="ctrTitle"/>
          </p:nvPr>
        </p:nvSpPr>
        <p:spPr>
          <a:xfrm>
            <a:off x="1333500" y="1646910"/>
            <a:ext cx="5451475" cy="1851025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1A1135"/>
              </a:buClr>
              <a:buFont typeface="Caveat Brush" charset="0"/>
              <a:buNone/>
            </a:pPr>
            <a:r>
              <a:rPr lang="pt-BR" sz="2800" b="1" dirty="0" smtClean="0">
                <a:solidFill>
                  <a:srgbClr val="FF0000"/>
                </a:solidFill>
                <a:latin typeface="Malgun Gothic" pitchFamily="34" charset="-127"/>
                <a:ea typeface="Malgun Gothic" pitchFamily="34" charset="-127"/>
                <a:cs typeface="Arial" charset="0"/>
                <a:sym typeface="Caveat Brush" charset="0"/>
              </a:rPr>
              <a:t>Filho de mãe usuária de </a:t>
            </a:r>
            <a:r>
              <a:rPr lang="pt-BR" sz="2800" b="1" dirty="0" smtClean="0">
                <a:solidFill>
                  <a:srgbClr val="FF0000"/>
                </a:solidFill>
                <a:latin typeface="Malgun Gothic" pitchFamily="34" charset="-127"/>
                <a:ea typeface="Malgun Gothic" pitchFamily="34" charset="-127"/>
                <a:cs typeface="Arial" charset="0"/>
                <a:sym typeface="Caveat Brush" charset="0"/>
              </a:rPr>
              <a:t>drogas/Síndrome de Abstinência</a:t>
            </a:r>
            <a:br>
              <a:rPr lang="pt-BR" sz="2800" b="1" dirty="0" smtClean="0">
                <a:solidFill>
                  <a:srgbClr val="FF0000"/>
                </a:solidFill>
                <a:latin typeface="Malgun Gothic" pitchFamily="34" charset="-127"/>
                <a:ea typeface="Malgun Gothic" pitchFamily="34" charset="-127"/>
                <a:cs typeface="Arial" charset="0"/>
                <a:sym typeface="Caveat Brush" charset="0"/>
              </a:rPr>
            </a:br>
            <a:r>
              <a:rPr lang="pt-BR" sz="2800" b="1" dirty="0" smtClean="0">
                <a:solidFill>
                  <a:srgbClr val="FF0000"/>
                </a:solidFill>
                <a:latin typeface="Malgun Gothic" pitchFamily="34" charset="-127"/>
                <a:ea typeface="Malgun Gothic" pitchFamily="34" charset="-127"/>
                <a:cs typeface="Arial" charset="0"/>
                <a:sym typeface="Caveat Brush" charset="0"/>
              </a:rPr>
              <a:t>Neonatal</a:t>
            </a:r>
            <a:endParaRPr lang="pt-BR" b="1" dirty="0" smtClean="0">
              <a:solidFill>
                <a:srgbClr val="FF0000"/>
              </a:solidFill>
              <a:latin typeface="Malgun Gothic" pitchFamily="34" charset="-127"/>
              <a:ea typeface="Malgun Gothic" pitchFamily="34" charset="-127"/>
              <a:cs typeface="Arial" charset="0"/>
              <a:sym typeface="Caveat Brush" charset="0"/>
            </a:endParaRPr>
          </a:p>
        </p:txBody>
      </p:sp>
      <p:sp>
        <p:nvSpPr>
          <p:cNvPr id="6147" name="CaixaDeTexto 1"/>
          <p:cNvSpPr txBox="1">
            <a:spLocks noChangeArrowheads="1"/>
          </p:cNvSpPr>
          <p:nvPr/>
        </p:nvSpPr>
        <p:spPr bwMode="auto">
          <a:xfrm>
            <a:off x="2085975" y="3527425"/>
            <a:ext cx="4699000" cy="1616075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eaLnBrk="1" hangingPunct="1"/>
            <a:r>
              <a:rPr lang="pt-BR" sz="2000" dirty="0">
                <a:solidFill>
                  <a:srgbClr val="1A1135"/>
                </a:solidFill>
                <a:latin typeface="Caveat Brush" charset="0"/>
                <a:sym typeface="Caveat Brush" charset="0"/>
              </a:rPr>
              <a:t>Apresentação: Camila </a:t>
            </a:r>
            <a:r>
              <a:rPr lang="pt-BR" sz="2000" dirty="0" err="1">
                <a:solidFill>
                  <a:srgbClr val="1A1135"/>
                </a:solidFill>
                <a:latin typeface="Caveat Brush" charset="0"/>
                <a:sym typeface="Caveat Brush" charset="0"/>
              </a:rPr>
              <a:t>Pedatella</a:t>
            </a:r>
            <a:r>
              <a:rPr lang="pt-BR" sz="2000" dirty="0">
                <a:solidFill>
                  <a:srgbClr val="1A1135"/>
                </a:solidFill>
                <a:latin typeface="Caveat Brush" charset="0"/>
                <a:sym typeface="Caveat Brush" charset="0"/>
              </a:rPr>
              <a:t> Jaime (R2 em Pediatria-HMIB/SES/DF)</a:t>
            </a:r>
          </a:p>
          <a:p>
            <a:pPr algn="ctr" eaLnBrk="1" hangingPunct="1"/>
            <a:r>
              <a:rPr lang="pt-BR" sz="2000" dirty="0">
                <a:solidFill>
                  <a:srgbClr val="1A1135"/>
                </a:solidFill>
                <a:latin typeface="Caveat Brush" charset="0"/>
                <a:sym typeface="Caveat Brush" charset="0"/>
              </a:rPr>
              <a:t>Coordenação: </a:t>
            </a:r>
            <a:r>
              <a:rPr lang="pt-BR" sz="2000" dirty="0" err="1">
                <a:solidFill>
                  <a:srgbClr val="1A1135"/>
                </a:solidFill>
                <a:latin typeface="Caveat Brush" charset="0"/>
                <a:sym typeface="Caveat Brush" charset="0"/>
              </a:rPr>
              <a:t>Dra</a:t>
            </a:r>
            <a:r>
              <a:rPr lang="pt-BR" sz="2000" dirty="0">
                <a:solidFill>
                  <a:srgbClr val="1A1135"/>
                </a:solidFill>
                <a:latin typeface="Caveat Brush" charset="0"/>
                <a:sym typeface="Caveat Brush" charset="0"/>
              </a:rPr>
              <a:t> Maria Luiza</a:t>
            </a:r>
          </a:p>
          <a:p>
            <a:pPr algn="ctr" eaLnBrk="1" hangingPunct="1"/>
            <a:r>
              <a:rPr lang="pt-BR" sz="2000" dirty="0">
                <a:solidFill>
                  <a:srgbClr val="1A1135"/>
                </a:solidFill>
                <a:latin typeface="Caveat Brush" charset="0"/>
                <a:sym typeface="Caveat Brush" charset="0"/>
                <a:hlinkClick r:id="rId3"/>
              </a:rPr>
              <a:t>www.paulomargotto.com.br</a:t>
            </a:r>
            <a:r>
              <a:rPr lang="pt-BR" sz="2000" dirty="0">
                <a:solidFill>
                  <a:srgbClr val="1A1135"/>
                </a:solidFill>
                <a:latin typeface="Caveat Brush" charset="0"/>
                <a:sym typeface="Caveat Brush" charset="0"/>
              </a:rPr>
              <a:t> </a:t>
            </a:r>
          </a:p>
          <a:p>
            <a:pPr algn="ctr" eaLnBrk="1" hangingPunct="1"/>
            <a:r>
              <a:rPr lang="pt-BR" sz="2000" dirty="0">
                <a:solidFill>
                  <a:srgbClr val="1A1135"/>
                </a:solidFill>
                <a:latin typeface="Caveat Brush" charset="0"/>
                <a:sym typeface="Caveat Brush" charset="0"/>
              </a:rPr>
              <a:t>Brasília, </a:t>
            </a:r>
            <a:r>
              <a:rPr lang="pt-BR" sz="2000" dirty="0" smtClean="0">
                <a:solidFill>
                  <a:srgbClr val="1A1135"/>
                </a:solidFill>
                <a:latin typeface="Caveat Brush" charset="0"/>
                <a:sym typeface="Caveat Brush" charset="0"/>
              </a:rPr>
              <a:t>12 </a:t>
            </a:r>
            <a:r>
              <a:rPr lang="pt-BR" sz="2000" dirty="0">
                <a:solidFill>
                  <a:srgbClr val="1A1135"/>
                </a:solidFill>
                <a:latin typeface="Caveat Brush" charset="0"/>
                <a:sym typeface="Caveat Brush" charset="0"/>
              </a:rPr>
              <a:t>de outubro de 2021</a:t>
            </a:r>
          </a:p>
        </p:txBody>
      </p:sp>
      <p:sp>
        <p:nvSpPr>
          <p:cNvPr id="6148" name="Google Shape;125;p19"/>
          <p:cNvSpPr>
            <a:spLocks/>
          </p:cNvSpPr>
          <p:nvPr/>
        </p:nvSpPr>
        <p:spPr bwMode="auto">
          <a:xfrm rot="-1232732">
            <a:off x="7278688" y="1662113"/>
            <a:ext cx="623887" cy="568325"/>
          </a:xfrm>
          <a:custGeom>
            <a:avLst/>
            <a:gdLst>
              <a:gd name="T0" fmla="*/ 7933 w 15501"/>
              <a:gd name="T1" fmla="*/ 2069 h 15063"/>
              <a:gd name="T2" fmla="*/ 8565 w 15501"/>
              <a:gd name="T3" fmla="*/ 2385 h 15063"/>
              <a:gd name="T4" fmla="*/ 8979 w 15501"/>
              <a:gd name="T5" fmla="*/ 2945 h 15063"/>
              <a:gd name="T6" fmla="*/ 9660 w 15501"/>
              <a:gd name="T7" fmla="*/ 4332 h 15063"/>
              <a:gd name="T8" fmla="*/ 14965 w 15501"/>
              <a:gd name="T9" fmla="*/ 5938 h 15063"/>
              <a:gd name="T10" fmla="*/ 2190 w 15501"/>
              <a:gd name="T11" fmla="*/ 5840 h 15063"/>
              <a:gd name="T12" fmla="*/ 9952 w 15501"/>
              <a:gd name="T13" fmla="*/ 4818 h 15063"/>
              <a:gd name="T14" fmla="*/ 3967 w 15501"/>
              <a:gd name="T15" fmla="*/ 5597 h 15063"/>
              <a:gd name="T16" fmla="*/ 4867 w 15501"/>
              <a:gd name="T17" fmla="*/ 5597 h 15063"/>
              <a:gd name="T18" fmla="*/ 14065 w 15501"/>
              <a:gd name="T19" fmla="*/ 6254 h 15063"/>
              <a:gd name="T20" fmla="*/ 5670 w 15501"/>
              <a:gd name="T21" fmla="*/ 5840 h 15063"/>
              <a:gd name="T22" fmla="*/ 5573 w 15501"/>
              <a:gd name="T23" fmla="*/ 5451 h 15063"/>
              <a:gd name="T24" fmla="*/ 6035 w 15501"/>
              <a:gd name="T25" fmla="*/ 5962 h 15063"/>
              <a:gd name="T26" fmla="*/ 7032 w 15501"/>
              <a:gd name="T27" fmla="*/ 6473 h 15063"/>
              <a:gd name="T28" fmla="*/ 7203 w 15501"/>
              <a:gd name="T29" fmla="*/ 1558 h 15063"/>
              <a:gd name="T30" fmla="*/ 6254 w 15501"/>
              <a:gd name="T31" fmla="*/ 6838 h 15063"/>
              <a:gd name="T32" fmla="*/ 10220 w 15501"/>
              <a:gd name="T33" fmla="*/ 5135 h 15063"/>
              <a:gd name="T34" fmla="*/ 10171 w 15501"/>
              <a:gd name="T35" fmla="*/ 5062 h 15063"/>
              <a:gd name="T36" fmla="*/ 9149 w 15501"/>
              <a:gd name="T37" fmla="*/ 7251 h 15063"/>
              <a:gd name="T38" fmla="*/ 6862 w 15501"/>
              <a:gd name="T39" fmla="*/ 6886 h 15063"/>
              <a:gd name="T40" fmla="*/ 12386 w 15501"/>
              <a:gd name="T41" fmla="*/ 6789 h 15063"/>
              <a:gd name="T42" fmla="*/ 11875 w 15501"/>
              <a:gd name="T43" fmla="*/ 7762 h 15063"/>
              <a:gd name="T44" fmla="*/ 12167 w 15501"/>
              <a:gd name="T45" fmla="*/ 8249 h 15063"/>
              <a:gd name="T46" fmla="*/ 8638 w 15501"/>
              <a:gd name="T47" fmla="*/ 8249 h 15063"/>
              <a:gd name="T48" fmla="*/ 9612 w 15501"/>
              <a:gd name="T49" fmla="*/ 7787 h 15063"/>
              <a:gd name="T50" fmla="*/ 8468 w 15501"/>
              <a:gd name="T51" fmla="*/ 7811 h 15063"/>
              <a:gd name="T52" fmla="*/ 9344 w 15501"/>
              <a:gd name="T53" fmla="*/ 8590 h 15063"/>
              <a:gd name="T54" fmla="*/ 6546 w 15501"/>
              <a:gd name="T55" fmla="*/ 8273 h 15063"/>
              <a:gd name="T56" fmla="*/ 1728 w 15501"/>
              <a:gd name="T57" fmla="*/ 6911 h 15063"/>
              <a:gd name="T58" fmla="*/ 9417 w 15501"/>
              <a:gd name="T59" fmla="*/ 9271 h 15063"/>
              <a:gd name="T60" fmla="*/ 7324 w 15501"/>
              <a:gd name="T61" fmla="*/ 9174 h 15063"/>
              <a:gd name="T62" fmla="*/ 6911 w 15501"/>
              <a:gd name="T63" fmla="*/ 9758 h 15063"/>
              <a:gd name="T64" fmla="*/ 10123 w 15501"/>
              <a:gd name="T65" fmla="*/ 10609 h 15063"/>
              <a:gd name="T66" fmla="*/ 10342 w 15501"/>
              <a:gd name="T67" fmla="*/ 10999 h 15063"/>
              <a:gd name="T68" fmla="*/ 11218 w 15501"/>
              <a:gd name="T69" fmla="*/ 11510 h 15063"/>
              <a:gd name="T70" fmla="*/ 7251 w 15501"/>
              <a:gd name="T71" fmla="*/ 10999 h 15063"/>
              <a:gd name="T72" fmla="*/ 6522 w 15501"/>
              <a:gd name="T73" fmla="*/ 10342 h 15063"/>
              <a:gd name="T74" fmla="*/ 6059 w 15501"/>
              <a:gd name="T75" fmla="*/ 11047 h 15063"/>
              <a:gd name="T76" fmla="*/ 6157 w 15501"/>
              <a:gd name="T77" fmla="*/ 11802 h 15063"/>
              <a:gd name="T78" fmla="*/ 6230 w 15501"/>
              <a:gd name="T79" fmla="*/ 12653 h 15063"/>
              <a:gd name="T80" fmla="*/ 11412 w 15501"/>
              <a:gd name="T81" fmla="*/ 12386 h 15063"/>
              <a:gd name="T82" fmla="*/ 5135 w 15501"/>
              <a:gd name="T83" fmla="*/ 13043 h 15063"/>
              <a:gd name="T84" fmla="*/ 5062 w 15501"/>
              <a:gd name="T85" fmla="*/ 13456 h 15063"/>
              <a:gd name="T86" fmla="*/ 9587 w 15501"/>
              <a:gd name="T87" fmla="*/ 10780 h 15063"/>
              <a:gd name="T88" fmla="*/ 8273 w 15501"/>
              <a:gd name="T89" fmla="*/ 12288 h 15063"/>
              <a:gd name="T90" fmla="*/ 4502 w 15501"/>
              <a:gd name="T91" fmla="*/ 12848 h 15063"/>
              <a:gd name="T92" fmla="*/ 4307 w 15501"/>
              <a:gd name="T93" fmla="*/ 9539 h 15063"/>
              <a:gd name="T94" fmla="*/ 4307 w 15501"/>
              <a:gd name="T95" fmla="*/ 14259 h 15063"/>
              <a:gd name="T96" fmla="*/ 7373 w 15501"/>
              <a:gd name="T97" fmla="*/ 244 h 15063"/>
              <a:gd name="T98" fmla="*/ 5281 w 15501"/>
              <a:gd name="T99" fmla="*/ 4648 h 15063"/>
              <a:gd name="T100" fmla="*/ 0 w 15501"/>
              <a:gd name="T101" fmla="*/ 5792 h 15063"/>
              <a:gd name="T102" fmla="*/ 3504 w 15501"/>
              <a:gd name="T103" fmla="*/ 9222 h 15063"/>
              <a:gd name="T104" fmla="*/ 3042 w 15501"/>
              <a:gd name="T105" fmla="*/ 14916 h 15063"/>
              <a:gd name="T106" fmla="*/ 6035 w 15501"/>
              <a:gd name="T107" fmla="*/ 13748 h 15063"/>
              <a:gd name="T108" fmla="*/ 11875 w 15501"/>
              <a:gd name="T109" fmla="*/ 14624 h 15063"/>
              <a:gd name="T110" fmla="*/ 12556 w 15501"/>
              <a:gd name="T111" fmla="*/ 12848 h 15063"/>
              <a:gd name="T112" fmla="*/ 12361 w 15501"/>
              <a:gd name="T113" fmla="*/ 8882 h 15063"/>
              <a:gd name="T114" fmla="*/ 15427 w 15501"/>
              <a:gd name="T115" fmla="*/ 5573 h 15063"/>
              <a:gd name="T116" fmla="*/ 10682 w 15501"/>
              <a:gd name="T117" fmla="*/ 4989 h 15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5501" h="15063" extrusionOk="0">
                <a:moveTo>
                  <a:pt x="7957" y="925"/>
                </a:moveTo>
                <a:lnTo>
                  <a:pt x="8249" y="1533"/>
                </a:lnTo>
                <a:lnTo>
                  <a:pt x="8103" y="1606"/>
                </a:lnTo>
                <a:lnTo>
                  <a:pt x="7957" y="1704"/>
                </a:lnTo>
                <a:lnTo>
                  <a:pt x="7933" y="1752"/>
                </a:lnTo>
                <a:lnTo>
                  <a:pt x="7933" y="1339"/>
                </a:lnTo>
                <a:lnTo>
                  <a:pt x="7957" y="925"/>
                </a:lnTo>
                <a:close/>
                <a:moveTo>
                  <a:pt x="8371" y="1801"/>
                </a:moveTo>
                <a:lnTo>
                  <a:pt x="8492" y="2020"/>
                </a:lnTo>
                <a:lnTo>
                  <a:pt x="8346" y="2117"/>
                </a:lnTo>
                <a:lnTo>
                  <a:pt x="8200" y="2215"/>
                </a:lnTo>
                <a:lnTo>
                  <a:pt x="8079" y="2288"/>
                </a:lnTo>
                <a:lnTo>
                  <a:pt x="7957" y="2409"/>
                </a:lnTo>
                <a:lnTo>
                  <a:pt x="7933" y="2069"/>
                </a:lnTo>
                <a:lnTo>
                  <a:pt x="8127" y="1971"/>
                </a:lnTo>
                <a:lnTo>
                  <a:pt x="8249" y="1898"/>
                </a:lnTo>
                <a:lnTo>
                  <a:pt x="8371" y="1801"/>
                </a:lnTo>
                <a:close/>
                <a:moveTo>
                  <a:pt x="8663" y="2336"/>
                </a:moveTo>
                <a:lnTo>
                  <a:pt x="8784" y="2628"/>
                </a:lnTo>
                <a:lnTo>
                  <a:pt x="8687" y="2653"/>
                </a:lnTo>
                <a:lnTo>
                  <a:pt x="8590" y="2726"/>
                </a:lnTo>
                <a:lnTo>
                  <a:pt x="8419" y="2847"/>
                </a:lnTo>
                <a:lnTo>
                  <a:pt x="8225" y="2993"/>
                </a:lnTo>
                <a:lnTo>
                  <a:pt x="8054" y="3164"/>
                </a:lnTo>
                <a:lnTo>
                  <a:pt x="8006" y="2750"/>
                </a:lnTo>
                <a:lnTo>
                  <a:pt x="8176" y="2653"/>
                </a:lnTo>
                <a:lnTo>
                  <a:pt x="8322" y="2531"/>
                </a:lnTo>
                <a:lnTo>
                  <a:pt x="8565" y="2385"/>
                </a:lnTo>
                <a:lnTo>
                  <a:pt x="8663" y="2336"/>
                </a:lnTo>
                <a:close/>
                <a:moveTo>
                  <a:pt x="8979" y="2945"/>
                </a:moveTo>
                <a:lnTo>
                  <a:pt x="8979" y="2969"/>
                </a:lnTo>
                <a:lnTo>
                  <a:pt x="9076" y="3164"/>
                </a:lnTo>
                <a:lnTo>
                  <a:pt x="8857" y="3285"/>
                </a:lnTo>
                <a:lnTo>
                  <a:pt x="8663" y="3431"/>
                </a:lnTo>
                <a:lnTo>
                  <a:pt x="8371" y="3626"/>
                </a:lnTo>
                <a:lnTo>
                  <a:pt x="8079" y="3821"/>
                </a:lnTo>
                <a:lnTo>
                  <a:pt x="8054" y="3504"/>
                </a:lnTo>
                <a:lnTo>
                  <a:pt x="8200" y="3456"/>
                </a:lnTo>
                <a:lnTo>
                  <a:pt x="8322" y="3383"/>
                </a:lnTo>
                <a:lnTo>
                  <a:pt x="8541" y="3212"/>
                </a:lnTo>
                <a:lnTo>
                  <a:pt x="8833" y="3018"/>
                </a:lnTo>
                <a:lnTo>
                  <a:pt x="8979" y="2945"/>
                </a:lnTo>
                <a:close/>
                <a:moveTo>
                  <a:pt x="9271" y="3529"/>
                </a:moveTo>
                <a:lnTo>
                  <a:pt x="9393" y="3796"/>
                </a:lnTo>
                <a:lnTo>
                  <a:pt x="8736" y="4186"/>
                </a:lnTo>
                <a:lnTo>
                  <a:pt x="8419" y="4380"/>
                </a:lnTo>
                <a:lnTo>
                  <a:pt x="8249" y="4478"/>
                </a:lnTo>
                <a:lnTo>
                  <a:pt x="8103" y="4599"/>
                </a:lnTo>
                <a:lnTo>
                  <a:pt x="8079" y="4113"/>
                </a:lnTo>
                <a:lnTo>
                  <a:pt x="8225" y="4088"/>
                </a:lnTo>
                <a:lnTo>
                  <a:pt x="8371" y="4040"/>
                </a:lnTo>
                <a:lnTo>
                  <a:pt x="8663" y="3894"/>
                </a:lnTo>
                <a:lnTo>
                  <a:pt x="9052" y="3650"/>
                </a:lnTo>
                <a:lnTo>
                  <a:pt x="9271" y="3529"/>
                </a:lnTo>
                <a:close/>
                <a:moveTo>
                  <a:pt x="9587" y="4186"/>
                </a:moveTo>
                <a:lnTo>
                  <a:pt x="9660" y="4332"/>
                </a:lnTo>
                <a:lnTo>
                  <a:pt x="9490" y="4429"/>
                </a:lnTo>
                <a:lnTo>
                  <a:pt x="9344" y="4551"/>
                </a:lnTo>
                <a:lnTo>
                  <a:pt x="9052" y="4770"/>
                </a:lnTo>
                <a:lnTo>
                  <a:pt x="8809" y="4916"/>
                </a:lnTo>
                <a:lnTo>
                  <a:pt x="8590" y="5110"/>
                </a:lnTo>
                <a:lnTo>
                  <a:pt x="8371" y="5305"/>
                </a:lnTo>
                <a:lnTo>
                  <a:pt x="8176" y="5524"/>
                </a:lnTo>
                <a:lnTo>
                  <a:pt x="8127" y="4794"/>
                </a:lnTo>
                <a:lnTo>
                  <a:pt x="8322" y="4794"/>
                </a:lnTo>
                <a:lnTo>
                  <a:pt x="8492" y="4721"/>
                </a:lnTo>
                <a:lnTo>
                  <a:pt x="8833" y="4575"/>
                </a:lnTo>
                <a:lnTo>
                  <a:pt x="9222" y="4380"/>
                </a:lnTo>
                <a:lnTo>
                  <a:pt x="9587" y="4186"/>
                </a:lnTo>
                <a:close/>
                <a:moveTo>
                  <a:pt x="14965" y="5938"/>
                </a:moveTo>
                <a:lnTo>
                  <a:pt x="14795" y="6059"/>
                </a:lnTo>
                <a:lnTo>
                  <a:pt x="14649" y="6205"/>
                </a:lnTo>
                <a:lnTo>
                  <a:pt x="14576" y="6181"/>
                </a:lnTo>
                <a:lnTo>
                  <a:pt x="14332" y="6157"/>
                </a:lnTo>
                <a:lnTo>
                  <a:pt x="14965" y="5938"/>
                </a:lnTo>
                <a:close/>
                <a:moveTo>
                  <a:pt x="2190" y="5840"/>
                </a:moveTo>
                <a:lnTo>
                  <a:pt x="2093" y="5986"/>
                </a:lnTo>
                <a:lnTo>
                  <a:pt x="2044" y="6132"/>
                </a:lnTo>
                <a:lnTo>
                  <a:pt x="2044" y="6181"/>
                </a:lnTo>
                <a:lnTo>
                  <a:pt x="2044" y="6254"/>
                </a:lnTo>
                <a:lnTo>
                  <a:pt x="1874" y="6181"/>
                </a:lnTo>
                <a:lnTo>
                  <a:pt x="1679" y="6108"/>
                </a:lnTo>
                <a:lnTo>
                  <a:pt x="1266" y="5962"/>
                </a:lnTo>
                <a:lnTo>
                  <a:pt x="2190" y="5840"/>
                </a:lnTo>
                <a:close/>
                <a:moveTo>
                  <a:pt x="3018" y="5743"/>
                </a:moveTo>
                <a:lnTo>
                  <a:pt x="2677" y="6132"/>
                </a:lnTo>
                <a:lnTo>
                  <a:pt x="2555" y="6302"/>
                </a:lnTo>
                <a:lnTo>
                  <a:pt x="2288" y="6278"/>
                </a:lnTo>
                <a:lnTo>
                  <a:pt x="2312" y="6254"/>
                </a:lnTo>
                <a:lnTo>
                  <a:pt x="2409" y="6181"/>
                </a:lnTo>
                <a:lnTo>
                  <a:pt x="2482" y="6059"/>
                </a:lnTo>
                <a:lnTo>
                  <a:pt x="2604" y="5938"/>
                </a:lnTo>
                <a:lnTo>
                  <a:pt x="2750" y="5816"/>
                </a:lnTo>
                <a:lnTo>
                  <a:pt x="2823" y="5767"/>
                </a:lnTo>
                <a:lnTo>
                  <a:pt x="3018" y="5743"/>
                </a:lnTo>
                <a:close/>
                <a:moveTo>
                  <a:pt x="9879" y="4672"/>
                </a:moveTo>
                <a:lnTo>
                  <a:pt x="9977" y="4818"/>
                </a:lnTo>
                <a:lnTo>
                  <a:pt x="9952" y="4818"/>
                </a:lnTo>
                <a:lnTo>
                  <a:pt x="9733" y="5062"/>
                </a:lnTo>
                <a:lnTo>
                  <a:pt x="9490" y="5281"/>
                </a:lnTo>
                <a:lnTo>
                  <a:pt x="8979" y="5719"/>
                </a:lnTo>
                <a:lnTo>
                  <a:pt x="8590" y="6035"/>
                </a:lnTo>
                <a:lnTo>
                  <a:pt x="8395" y="6181"/>
                </a:lnTo>
                <a:lnTo>
                  <a:pt x="8200" y="6351"/>
                </a:lnTo>
                <a:lnTo>
                  <a:pt x="8176" y="5694"/>
                </a:lnTo>
                <a:lnTo>
                  <a:pt x="8468" y="5573"/>
                </a:lnTo>
                <a:lnTo>
                  <a:pt x="8736" y="5402"/>
                </a:lnTo>
                <a:lnTo>
                  <a:pt x="9247" y="5086"/>
                </a:lnTo>
                <a:lnTo>
                  <a:pt x="9539" y="4916"/>
                </a:lnTo>
                <a:lnTo>
                  <a:pt x="9709" y="4794"/>
                </a:lnTo>
                <a:lnTo>
                  <a:pt x="9879" y="4672"/>
                </a:lnTo>
                <a:close/>
                <a:moveTo>
                  <a:pt x="3967" y="5597"/>
                </a:moveTo>
                <a:lnTo>
                  <a:pt x="3869" y="5719"/>
                </a:lnTo>
                <a:lnTo>
                  <a:pt x="3723" y="5986"/>
                </a:lnTo>
                <a:lnTo>
                  <a:pt x="3553" y="6229"/>
                </a:lnTo>
                <a:lnTo>
                  <a:pt x="3504" y="6327"/>
                </a:lnTo>
                <a:lnTo>
                  <a:pt x="3456" y="6424"/>
                </a:lnTo>
                <a:lnTo>
                  <a:pt x="3164" y="6375"/>
                </a:lnTo>
                <a:lnTo>
                  <a:pt x="2920" y="6327"/>
                </a:lnTo>
                <a:lnTo>
                  <a:pt x="3066" y="6181"/>
                </a:lnTo>
                <a:lnTo>
                  <a:pt x="3431" y="5792"/>
                </a:lnTo>
                <a:lnTo>
                  <a:pt x="3602" y="5646"/>
                </a:lnTo>
                <a:lnTo>
                  <a:pt x="3967" y="5597"/>
                </a:lnTo>
                <a:close/>
                <a:moveTo>
                  <a:pt x="5110" y="5354"/>
                </a:moveTo>
                <a:lnTo>
                  <a:pt x="4989" y="5475"/>
                </a:lnTo>
                <a:lnTo>
                  <a:pt x="4867" y="5597"/>
                </a:lnTo>
                <a:lnTo>
                  <a:pt x="4648" y="5865"/>
                </a:lnTo>
                <a:lnTo>
                  <a:pt x="4380" y="6205"/>
                </a:lnTo>
                <a:lnTo>
                  <a:pt x="4234" y="6400"/>
                </a:lnTo>
                <a:lnTo>
                  <a:pt x="4113" y="6594"/>
                </a:lnTo>
                <a:lnTo>
                  <a:pt x="3723" y="6497"/>
                </a:lnTo>
                <a:lnTo>
                  <a:pt x="3821" y="6400"/>
                </a:lnTo>
                <a:lnTo>
                  <a:pt x="3869" y="6278"/>
                </a:lnTo>
                <a:lnTo>
                  <a:pt x="3991" y="6084"/>
                </a:lnTo>
                <a:lnTo>
                  <a:pt x="4137" y="5865"/>
                </a:lnTo>
                <a:lnTo>
                  <a:pt x="4307" y="5694"/>
                </a:lnTo>
                <a:lnTo>
                  <a:pt x="4405" y="5597"/>
                </a:lnTo>
                <a:lnTo>
                  <a:pt x="4526" y="5500"/>
                </a:lnTo>
                <a:lnTo>
                  <a:pt x="5110" y="5354"/>
                </a:lnTo>
                <a:close/>
                <a:moveTo>
                  <a:pt x="14065" y="6254"/>
                </a:moveTo>
                <a:lnTo>
                  <a:pt x="14138" y="6327"/>
                </a:lnTo>
                <a:lnTo>
                  <a:pt x="14235" y="6375"/>
                </a:lnTo>
                <a:lnTo>
                  <a:pt x="14430" y="6448"/>
                </a:lnTo>
                <a:lnTo>
                  <a:pt x="14186" y="6740"/>
                </a:lnTo>
                <a:lnTo>
                  <a:pt x="14016" y="6643"/>
                </a:lnTo>
                <a:lnTo>
                  <a:pt x="13846" y="6546"/>
                </a:lnTo>
                <a:lnTo>
                  <a:pt x="13675" y="6497"/>
                </a:lnTo>
                <a:lnTo>
                  <a:pt x="13481" y="6448"/>
                </a:lnTo>
                <a:lnTo>
                  <a:pt x="14065" y="6254"/>
                </a:lnTo>
                <a:close/>
                <a:moveTo>
                  <a:pt x="5573" y="5451"/>
                </a:moveTo>
                <a:lnTo>
                  <a:pt x="5719" y="5621"/>
                </a:lnTo>
                <a:lnTo>
                  <a:pt x="5840" y="5767"/>
                </a:lnTo>
                <a:lnTo>
                  <a:pt x="5816" y="5767"/>
                </a:lnTo>
                <a:lnTo>
                  <a:pt x="5670" y="5840"/>
                </a:lnTo>
                <a:lnTo>
                  <a:pt x="5548" y="5962"/>
                </a:lnTo>
                <a:lnTo>
                  <a:pt x="5354" y="6205"/>
                </a:lnTo>
                <a:lnTo>
                  <a:pt x="5110" y="6473"/>
                </a:lnTo>
                <a:lnTo>
                  <a:pt x="4989" y="6619"/>
                </a:lnTo>
                <a:lnTo>
                  <a:pt x="4916" y="6765"/>
                </a:lnTo>
                <a:lnTo>
                  <a:pt x="4429" y="6667"/>
                </a:lnTo>
                <a:lnTo>
                  <a:pt x="4551" y="6546"/>
                </a:lnTo>
                <a:lnTo>
                  <a:pt x="4648" y="6424"/>
                </a:lnTo>
                <a:lnTo>
                  <a:pt x="4843" y="6157"/>
                </a:lnTo>
                <a:lnTo>
                  <a:pt x="5159" y="5816"/>
                </a:lnTo>
                <a:lnTo>
                  <a:pt x="5354" y="5646"/>
                </a:lnTo>
                <a:lnTo>
                  <a:pt x="5475" y="5548"/>
                </a:lnTo>
                <a:lnTo>
                  <a:pt x="5548" y="5451"/>
                </a:lnTo>
                <a:lnTo>
                  <a:pt x="5573" y="5451"/>
                </a:lnTo>
                <a:close/>
                <a:moveTo>
                  <a:pt x="6035" y="5962"/>
                </a:moveTo>
                <a:lnTo>
                  <a:pt x="6278" y="6254"/>
                </a:lnTo>
                <a:lnTo>
                  <a:pt x="6157" y="6424"/>
                </a:lnTo>
                <a:lnTo>
                  <a:pt x="6011" y="6643"/>
                </a:lnTo>
                <a:lnTo>
                  <a:pt x="5889" y="6862"/>
                </a:lnTo>
                <a:lnTo>
                  <a:pt x="5840" y="6935"/>
                </a:lnTo>
                <a:lnTo>
                  <a:pt x="5840" y="7008"/>
                </a:lnTo>
                <a:lnTo>
                  <a:pt x="5232" y="6838"/>
                </a:lnTo>
                <a:lnTo>
                  <a:pt x="5402" y="6692"/>
                </a:lnTo>
                <a:lnTo>
                  <a:pt x="5548" y="6546"/>
                </a:lnTo>
                <a:lnTo>
                  <a:pt x="5767" y="6278"/>
                </a:lnTo>
                <a:lnTo>
                  <a:pt x="5889" y="6157"/>
                </a:lnTo>
                <a:lnTo>
                  <a:pt x="6011" y="6011"/>
                </a:lnTo>
                <a:lnTo>
                  <a:pt x="6035" y="5962"/>
                </a:lnTo>
                <a:close/>
                <a:moveTo>
                  <a:pt x="7519" y="925"/>
                </a:moveTo>
                <a:lnTo>
                  <a:pt x="7470" y="1120"/>
                </a:lnTo>
                <a:lnTo>
                  <a:pt x="7470" y="1314"/>
                </a:lnTo>
                <a:lnTo>
                  <a:pt x="7470" y="1704"/>
                </a:lnTo>
                <a:lnTo>
                  <a:pt x="7495" y="2093"/>
                </a:lnTo>
                <a:lnTo>
                  <a:pt x="7519" y="2482"/>
                </a:lnTo>
                <a:lnTo>
                  <a:pt x="7592" y="3285"/>
                </a:lnTo>
                <a:lnTo>
                  <a:pt x="7665" y="4234"/>
                </a:lnTo>
                <a:lnTo>
                  <a:pt x="7714" y="5183"/>
                </a:lnTo>
                <a:lnTo>
                  <a:pt x="7714" y="6132"/>
                </a:lnTo>
                <a:lnTo>
                  <a:pt x="7714" y="7081"/>
                </a:lnTo>
                <a:lnTo>
                  <a:pt x="7519" y="6886"/>
                </a:lnTo>
                <a:lnTo>
                  <a:pt x="7324" y="6716"/>
                </a:lnTo>
                <a:lnTo>
                  <a:pt x="7032" y="6473"/>
                </a:lnTo>
                <a:lnTo>
                  <a:pt x="6522" y="5913"/>
                </a:lnTo>
                <a:lnTo>
                  <a:pt x="5986" y="5354"/>
                </a:lnTo>
                <a:lnTo>
                  <a:pt x="5792" y="5159"/>
                </a:lnTo>
                <a:lnTo>
                  <a:pt x="5670" y="5086"/>
                </a:lnTo>
                <a:lnTo>
                  <a:pt x="5573" y="5013"/>
                </a:lnTo>
                <a:lnTo>
                  <a:pt x="5719" y="4721"/>
                </a:lnTo>
                <a:lnTo>
                  <a:pt x="5913" y="4453"/>
                </a:lnTo>
                <a:lnTo>
                  <a:pt x="6278" y="3894"/>
                </a:lnTo>
                <a:lnTo>
                  <a:pt x="6449" y="3626"/>
                </a:lnTo>
                <a:lnTo>
                  <a:pt x="6570" y="3358"/>
                </a:lnTo>
                <a:lnTo>
                  <a:pt x="6692" y="3066"/>
                </a:lnTo>
                <a:lnTo>
                  <a:pt x="6789" y="2774"/>
                </a:lnTo>
                <a:lnTo>
                  <a:pt x="6984" y="2166"/>
                </a:lnTo>
                <a:lnTo>
                  <a:pt x="7203" y="1558"/>
                </a:lnTo>
                <a:lnTo>
                  <a:pt x="7349" y="1217"/>
                </a:lnTo>
                <a:lnTo>
                  <a:pt x="7519" y="925"/>
                </a:lnTo>
                <a:close/>
                <a:moveTo>
                  <a:pt x="6497" y="6497"/>
                </a:moveTo>
                <a:lnTo>
                  <a:pt x="6522" y="6521"/>
                </a:lnTo>
                <a:lnTo>
                  <a:pt x="6716" y="6716"/>
                </a:lnTo>
                <a:lnTo>
                  <a:pt x="6643" y="6765"/>
                </a:lnTo>
                <a:lnTo>
                  <a:pt x="6595" y="6789"/>
                </a:lnTo>
                <a:lnTo>
                  <a:pt x="6497" y="6911"/>
                </a:lnTo>
                <a:lnTo>
                  <a:pt x="6400" y="7008"/>
                </a:lnTo>
                <a:lnTo>
                  <a:pt x="6327" y="7130"/>
                </a:lnTo>
                <a:lnTo>
                  <a:pt x="5986" y="7057"/>
                </a:lnTo>
                <a:lnTo>
                  <a:pt x="6059" y="7008"/>
                </a:lnTo>
                <a:lnTo>
                  <a:pt x="6132" y="6935"/>
                </a:lnTo>
                <a:lnTo>
                  <a:pt x="6254" y="6838"/>
                </a:lnTo>
                <a:lnTo>
                  <a:pt x="6497" y="6497"/>
                </a:lnTo>
                <a:close/>
                <a:moveTo>
                  <a:pt x="13286" y="6521"/>
                </a:moveTo>
                <a:lnTo>
                  <a:pt x="13627" y="6740"/>
                </a:lnTo>
                <a:lnTo>
                  <a:pt x="13967" y="6935"/>
                </a:lnTo>
                <a:lnTo>
                  <a:pt x="13870" y="7032"/>
                </a:lnTo>
                <a:lnTo>
                  <a:pt x="13724" y="7178"/>
                </a:lnTo>
                <a:lnTo>
                  <a:pt x="13578" y="7081"/>
                </a:lnTo>
                <a:lnTo>
                  <a:pt x="13456" y="7032"/>
                </a:lnTo>
                <a:lnTo>
                  <a:pt x="13164" y="6911"/>
                </a:lnTo>
                <a:lnTo>
                  <a:pt x="12897" y="6813"/>
                </a:lnTo>
                <a:lnTo>
                  <a:pt x="12653" y="6716"/>
                </a:lnTo>
                <a:lnTo>
                  <a:pt x="13286" y="6521"/>
                </a:lnTo>
                <a:close/>
                <a:moveTo>
                  <a:pt x="10171" y="5062"/>
                </a:moveTo>
                <a:lnTo>
                  <a:pt x="10220" y="5135"/>
                </a:lnTo>
                <a:lnTo>
                  <a:pt x="10196" y="5159"/>
                </a:lnTo>
                <a:lnTo>
                  <a:pt x="9587" y="5816"/>
                </a:lnTo>
                <a:lnTo>
                  <a:pt x="9003" y="6521"/>
                </a:lnTo>
                <a:lnTo>
                  <a:pt x="8809" y="6716"/>
                </a:lnTo>
                <a:lnTo>
                  <a:pt x="8590" y="6935"/>
                </a:lnTo>
                <a:lnTo>
                  <a:pt x="8371" y="7154"/>
                </a:lnTo>
                <a:lnTo>
                  <a:pt x="8152" y="7373"/>
                </a:lnTo>
                <a:lnTo>
                  <a:pt x="8200" y="6740"/>
                </a:lnTo>
                <a:lnTo>
                  <a:pt x="8444" y="6570"/>
                </a:lnTo>
                <a:lnTo>
                  <a:pt x="8663" y="6400"/>
                </a:lnTo>
                <a:lnTo>
                  <a:pt x="9101" y="6035"/>
                </a:lnTo>
                <a:lnTo>
                  <a:pt x="9660" y="5573"/>
                </a:lnTo>
                <a:lnTo>
                  <a:pt x="9928" y="5329"/>
                </a:lnTo>
                <a:lnTo>
                  <a:pt x="10171" y="5062"/>
                </a:lnTo>
                <a:close/>
                <a:moveTo>
                  <a:pt x="10488" y="5329"/>
                </a:moveTo>
                <a:lnTo>
                  <a:pt x="10731" y="5427"/>
                </a:lnTo>
                <a:lnTo>
                  <a:pt x="10999" y="5500"/>
                </a:lnTo>
                <a:lnTo>
                  <a:pt x="11510" y="5597"/>
                </a:lnTo>
                <a:lnTo>
                  <a:pt x="11850" y="5670"/>
                </a:lnTo>
                <a:lnTo>
                  <a:pt x="12167" y="5694"/>
                </a:lnTo>
                <a:lnTo>
                  <a:pt x="12824" y="5719"/>
                </a:lnTo>
                <a:lnTo>
                  <a:pt x="13529" y="5743"/>
                </a:lnTo>
                <a:lnTo>
                  <a:pt x="14235" y="5792"/>
                </a:lnTo>
                <a:lnTo>
                  <a:pt x="13505" y="6059"/>
                </a:lnTo>
                <a:lnTo>
                  <a:pt x="12799" y="6278"/>
                </a:lnTo>
                <a:lnTo>
                  <a:pt x="11339" y="6692"/>
                </a:lnTo>
                <a:lnTo>
                  <a:pt x="9612" y="7130"/>
                </a:lnTo>
                <a:lnTo>
                  <a:pt x="9149" y="7251"/>
                </a:lnTo>
                <a:lnTo>
                  <a:pt x="8663" y="7373"/>
                </a:lnTo>
                <a:lnTo>
                  <a:pt x="9101" y="6862"/>
                </a:lnTo>
                <a:lnTo>
                  <a:pt x="9758" y="6132"/>
                </a:lnTo>
                <a:lnTo>
                  <a:pt x="10098" y="5767"/>
                </a:lnTo>
                <a:lnTo>
                  <a:pt x="10439" y="5402"/>
                </a:lnTo>
                <a:lnTo>
                  <a:pt x="10488" y="5329"/>
                </a:lnTo>
                <a:close/>
                <a:moveTo>
                  <a:pt x="6862" y="6886"/>
                </a:moveTo>
                <a:lnTo>
                  <a:pt x="7349" y="7422"/>
                </a:lnTo>
                <a:lnTo>
                  <a:pt x="6570" y="7203"/>
                </a:lnTo>
                <a:lnTo>
                  <a:pt x="6668" y="7105"/>
                </a:lnTo>
                <a:lnTo>
                  <a:pt x="6765" y="7008"/>
                </a:lnTo>
                <a:lnTo>
                  <a:pt x="6862" y="6911"/>
                </a:lnTo>
                <a:lnTo>
                  <a:pt x="6862" y="6886"/>
                </a:lnTo>
                <a:close/>
                <a:moveTo>
                  <a:pt x="12386" y="6789"/>
                </a:moveTo>
                <a:lnTo>
                  <a:pt x="12483" y="6911"/>
                </a:lnTo>
                <a:lnTo>
                  <a:pt x="12629" y="7008"/>
                </a:lnTo>
                <a:lnTo>
                  <a:pt x="12775" y="7105"/>
                </a:lnTo>
                <a:lnTo>
                  <a:pt x="12921" y="7178"/>
                </a:lnTo>
                <a:lnTo>
                  <a:pt x="13432" y="7422"/>
                </a:lnTo>
                <a:lnTo>
                  <a:pt x="13140" y="7641"/>
                </a:lnTo>
                <a:lnTo>
                  <a:pt x="12970" y="7543"/>
                </a:lnTo>
                <a:lnTo>
                  <a:pt x="12799" y="7470"/>
                </a:lnTo>
                <a:lnTo>
                  <a:pt x="12483" y="7349"/>
                </a:lnTo>
                <a:lnTo>
                  <a:pt x="12045" y="7154"/>
                </a:lnTo>
                <a:lnTo>
                  <a:pt x="11826" y="7057"/>
                </a:lnTo>
                <a:lnTo>
                  <a:pt x="11607" y="7008"/>
                </a:lnTo>
                <a:lnTo>
                  <a:pt x="12386" y="6789"/>
                </a:lnTo>
                <a:close/>
                <a:moveTo>
                  <a:pt x="11461" y="7057"/>
                </a:moveTo>
                <a:lnTo>
                  <a:pt x="11534" y="7154"/>
                </a:lnTo>
                <a:lnTo>
                  <a:pt x="11631" y="7251"/>
                </a:lnTo>
                <a:lnTo>
                  <a:pt x="11850" y="7397"/>
                </a:lnTo>
                <a:lnTo>
                  <a:pt x="12069" y="7519"/>
                </a:lnTo>
                <a:lnTo>
                  <a:pt x="12313" y="7641"/>
                </a:lnTo>
                <a:lnTo>
                  <a:pt x="12532" y="7762"/>
                </a:lnTo>
                <a:lnTo>
                  <a:pt x="12799" y="7908"/>
                </a:lnTo>
                <a:lnTo>
                  <a:pt x="12483" y="8152"/>
                </a:lnTo>
                <a:lnTo>
                  <a:pt x="12410" y="8054"/>
                </a:lnTo>
                <a:lnTo>
                  <a:pt x="12337" y="7981"/>
                </a:lnTo>
                <a:lnTo>
                  <a:pt x="12240" y="7908"/>
                </a:lnTo>
                <a:lnTo>
                  <a:pt x="12118" y="7860"/>
                </a:lnTo>
                <a:lnTo>
                  <a:pt x="11875" y="7762"/>
                </a:lnTo>
                <a:lnTo>
                  <a:pt x="11656" y="7689"/>
                </a:lnTo>
                <a:lnTo>
                  <a:pt x="11145" y="7470"/>
                </a:lnTo>
                <a:lnTo>
                  <a:pt x="10901" y="7349"/>
                </a:lnTo>
                <a:lnTo>
                  <a:pt x="10634" y="7251"/>
                </a:lnTo>
                <a:lnTo>
                  <a:pt x="11437" y="7057"/>
                </a:lnTo>
                <a:lnTo>
                  <a:pt x="11461" y="7057"/>
                </a:lnTo>
                <a:close/>
                <a:moveTo>
                  <a:pt x="10439" y="7324"/>
                </a:moveTo>
                <a:lnTo>
                  <a:pt x="10512" y="7422"/>
                </a:lnTo>
                <a:lnTo>
                  <a:pt x="10609" y="7495"/>
                </a:lnTo>
                <a:lnTo>
                  <a:pt x="10828" y="7665"/>
                </a:lnTo>
                <a:lnTo>
                  <a:pt x="11047" y="7787"/>
                </a:lnTo>
                <a:lnTo>
                  <a:pt x="11291" y="7884"/>
                </a:lnTo>
                <a:lnTo>
                  <a:pt x="11996" y="8176"/>
                </a:lnTo>
                <a:lnTo>
                  <a:pt x="12167" y="8249"/>
                </a:lnTo>
                <a:lnTo>
                  <a:pt x="12215" y="8273"/>
                </a:lnTo>
                <a:lnTo>
                  <a:pt x="12288" y="8298"/>
                </a:lnTo>
                <a:lnTo>
                  <a:pt x="11996" y="8541"/>
                </a:lnTo>
                <a:lnTo>
                  <a:pt x="11972" y="8541"/>
                </a:lnTo>
                <a:lnTo>
                  <a:pt x="11583" y="8444"/>
                </a:lnTo>
                <a:lnTo>
                  <a:pt x="11218" y="8322"/>
                </a:lnTo>
                <a:lnTo>
                  <a:pt x="10853" y="8152"/>
                </a:lnTo>
                <a:lnTo>
                  <a:pt x="10512" y="7957"/>
                </a:lnTo>
                <a:lnTo>
                  <a:pt x="10098" y="7714"/>
                </a:lnTo>
                <a:lnTo>
                  <a:pt x="9879" y="7592"/>
                </a:lnTo>
                <a:lnTo>
                  <a:pt x="9660" y="7495"/>
                </a:lnTo>
                <a:lnTo>
                  <a:pt x="10439" y="7324"/>
                </a:lnTo>
                <a:close/>
                <a:moveTo>
                  <a:pt x="8225" y="8103"/>
                </a:moveTo>
                <a:lnTo>
                  <a:pt x="8638" y="8249"/>
                </a:lnTo>
                <a:lnTo>
                  <a:pt x="9028" y="8419"/>
                </a:lnTo>
                <a:lnTo>
                  <a:pt x="8930" y="8517"/>
                </a:lnTo>
                <a:lnTo>
                  <a:pt x="8784" y="8638"/>
                </a:lnTo>
                <a:lnTo>
                  <a:pt x="8711" y="8711"/>
                </a:lnTo>
                <a:lnTo>
                  <a:pt x="8687" y="8784"/>
                </a:lnTo>
                <a:lnTo>
                  <a:pt x="8225" y="8103"/>
                </a:lnTo>
                <a:close/>
                <a:moveTo>
                  <a:pt x="7689" y="8663"/>
                </a:moveTo>
                <a:lnTo>
                  <a:pt x="7714" y="9003"/>
                </a:lnTo>
                <a:lnTo>
                  <a:pt x="7689" y="9003"/>
                </a:lnTo>
                <a:lnTo>
                  <a:pt x="7519" y="8930"/>
                </a:lnTo>
                <a:lnTo>
                  <a:pt x="7665" y="8687"/>
                </a:lnTo>
                <a:lnTo>
                  <a:pt x="7689" y="8663"/>
                </a:lnTo>
                <a:close/>
                <a:moveTo>
                  <a:pt x="9344" y="7592"/>
                </a:moveTo>
                <a:lnTo>
                  <a:pt x="9612" y="7787"/>
                </a:lnTo>
                <a:lnTo>
                  <a:pt x="9904" y="7981"/>
                </a:lnTo>
                <a:lnTo>
                  <a:pt x="10463" y="8322"/>
                </a:lnTo>
                <a:lnTo>
                  <a:pt x="10755" y="8492"/>
                </a:lnTo>
                <a:lnTo>
                  <a:pt x="11047" y="8638"/>
                </a:lnTo>
                <a:lnTo>
                  <a:pt x="11364" y="8760"/>
                </a:lnTo>
                <a:lnTo>
                  <a:pt x="11680" y="8833"/>
                </a:lnTo>
                <a:lnTo>
                  <a:pt x="11510" y="9003"/>
                </a:lnTo>
                <a:lnTo>
                  <a:pt x="11485" y="9028"/>
                </a:lnTo>
                <a:lnTo>
                  <a:pt x="10463" y="8565"/>
                </a:lnTo>
                <a:lnTo>
                  <a:pt x="9952" y="8371"/>
                </a:lnTo>
                <a:lnTo>
                  <a:pt x="9417" y="8176"/>
                </a:lnTo>
                <a:lnTo>
                  <a:pt x="8979" y="7981"/>
                </a:lnTo>
                <a:lnTo>
                  <a:pt x="8736" y="7884"/>
                </a:lnTo>
                <a:lnTo>
                  <a:pt x="8468" y="7811"/>
                </a:lnTo>
                <a:lnTo>
                  <a:pt x="8906" y="7714"/>
                </a:lnTo>
                <a:lnTo>
                  <a:pt x="9344" y="7592"/>
                </a:lnTo>
                <a:close/>
                <a:moveTo>
                  <a:pt x="9368" y="8565"/>
                </a:moveTo>
                <a:lnTo>
                  <a:pt x="9733" y="8687"/>
                </a:lnTo>
                <a:lnTo>
                  <a:pt x="9660" y="8760"/>
                </a:lnTo>
                <a:lnTo>
                  <a:pt x="9198" y="9076"/>
                </a:lnTo>
                <a:lnTo>
                  <a:pt x="9101" y="9149"/>
                </a:lnTo>
                <a:lnTo>
                  <a:pt x="9003" y="9247"/>
                </a:lnTo>
                <a:lnTo>
                  <a:pt x="8760" y="8906"/>
                </a:lnTo>
                <a:lnTo>
                  <a:pt x="8784" y="8906"/>
                </a:lnTo>
                <a:lnTo>
                  <a:pt x="8930" y="8809"/>
                </a:lnTo>
                <a:lnTo>
                  <a:pt x="9052" y="8711"/>
                </a:lnTo>
                <a:lnTo>
                  <a:pt x="9174" y="8638"/>
                </a:lnTo>
                <a:lnTo>
                  <a:pt x="9344" y="8590"/>
                </a:lnTo>
                <a:lnTo>
                  <a:pt x="9368" y="8565"/>
                </a:lnTo>
                <a:close/>
                <a:moveTo>
                  <a:pt x="828" y="6181"/>
                </a:moveTo>
                <a:lnTo>
                  <a:pt x="1168" y="6302"/>
                </a:lnTo>
                <a:lnTo>
                  <a:pt x="1533" y="6400"/>
                </a:lnTo>
                <a:lnTo>
                  <a:pt x="2239" y="6546"/>
                </a:lnTo>
                <a:lnTo>
                  <a:pt x="2507" y="6570"/>
                </a:lnTo>
                <a:lnTo>
                  <a:pt x="2750" y="6594"/>
                </a:lnTo>
                <a:lnTo>
                  <a:pt x="3018" y="6619"/>
                </a:lnTo>
                <a:lnTo>
                  <a:pt x="3285" y="6643"/>
                </a:lnTo>
                <a:lnTo>
                  <a:pt x="4356" y="6911"/>
                </a:lnTo>
                <a:lnTo>
                  <a:pt x="5159" y="7081"/>
                </a:lnTo>
                <a:lnTo>
                  <a:pt x="5938" y="7300"/>
                </a:lnTo>
                <a:lnTo>
                  <a:pt x="7519" y="7762"/>
                </a:lnTo>
                <a:lnTo>
                  <a:pt x="6546" y="8273"/>
                </a:lnTo>
                <a:lnTo>
                  <a:pt x="5548" y="8736"/>
                </a:lnTo>
                <a:lnTo>
                  <a:pt x="4697" y="9076"/>
                </a:lnTo>
                <a:lnTo>
                  <a:pt x="4453" y="9198"/>
                </a:lnTo>
                <a:lnTo>
                  <a:pt x="4332" y="9271"/>
                </a:lnTo>
                <a:lnTo>
                  <a:pt x="4234" y="9368"/>
                </a:lnTo>
                <a:lnTo>
                  <a:pt x="4210" y="9320"/>
                </a:lnTo>
                <a:lnTo>
                  <a:pt x="3991" y="9003"/>
                </a:lnTo>
                <a:lnTo>
                  <a:pt x="3748" y="8687"/>
                </a:lnTo>
                <a:lnTo>
                  <a:pt x="3456" y="8395"/>
                </a:lnTo>
                <a:lnTo>
                  <a:pt x="3164" y="8127"/>
                </a:lnTo>
                <a:lnTo>
                  <a:pt x="2531" y="7616"/>
                </a:lnTo>
                <a:lnTo>
                  <a:pt x="2239" y="7373"/>
                </a:lnTo>
                <a:lnTo>
                  <a:pt x="1947" y="7105"/>
                </a:lnTo>
                <a:lnTo>
                  <a:pt x="1728" y="6911"/>
                </a:lnTo>
                <a:lnTo>
                  <a:pt x="1485" y="6716"/>
                </a:lnTo>
                <a:lnTo>
                  <a:pt x="1047" y="6375"/>
                </a:lnTo>
                <a:lnTo>
                  <a:pt x="828" y="6181"/>
                </a:lnTo>
                <a:close/>
                <a:moveTo>
                  <a:pt x="10098" y="8833"/>
                </a:moveTo>
                <a:lnTo>
                  <a:pt x="10658" y="9076"/>
                </a:lnTo>
                <a:lnTo>
                  <a:pt x="10366" y="9247"/>
                </a:lnTo>
                <a:lnTo>
                  <a:pt x="10098" y="9393"/>
                </a:lnTo>
                <a:lnTo>
                  <a:pt x="9758" y="9612"/>
                </a:lnTo>
                <a:lnTo>
                  <a:pt x="9612" y="9758"/>
                </a:lnTo>
                <a:lnTo>
                  <a:pt x="9466" y="9904"/>
                </a:lnTo>
                <a:lnTo>
                  <a:pt x="9125" y="9417"/>
                </a:lnTo>
                <a:lnTo>
                  <a:pt x="9198" y="9393"/>
                </a:lnTo>
                <a:lnTo>
                  <a:pt x="9271" y="9368"/>
                </a:lnTo>
                <a:lnTo>
                  <a:pt x="9417" y="9271"/>
                </a:lnTo>
                <a:lnTo>
                  <a:pt x="9660" y="9101"/>
                </a:lnTo>
                <a:lnTo>
                  <a:pt x="10098" y="8857"/>
                </a:lnTo>
                <a:lnTo>
                  <a:pt x="10098" y="8833"/>
                </a:lnTo>
                <a:close/>
                <a:moveTo>
                  <a:pt x="7324" y="9174"/>
                </a:moveTo>
                <a:lnTo>
                  <a:pt x="7446" y="9222"/>
                </a:lnTo>
                <a:lnTo>
                  <a:pt x="7519" y="9295"/>
                </a:lnTo>
                <a:lnTo>
                  <a:pt x="7738" y="9393"/>
                </a:lnTo>
                <a:lnTo>
                  <a:pt x="7738" y="9855"/>
                </a:lnTo>
                <a:lnTo>
                  <a:pt x="7738" y="10001"/>
                </a:lnTo>
                <a:lnTo>
                  <a:pt x="7495" y="9855"/>
                </a:lnTo>
                <a:lnTo>
                  <a:pt x="7251" y="9733"/>
                </a:lnTo>
                <a:lnTo>
                  <a:pt x="7105" y="9685"/>
                </a:lnTo>
                <a:lnTo>
                  <a:pt x="6984" y="9660"/>
                </a:lnTo>
                <a:lnTo>
                  <a:pt x="7324" y="9174"/>
                </a:lnTo>
                <a:close/>
                <a:moveTo>
                  <a:pt x="6911" y="9758"/>
                </a:moveTo>
                <a:lnTo>
                  <a:pt x="7008" y="9879"/>
                </a:lnTo>
                <a:lnTo>
                  <a:pt x="7130" y="10001"/>
                </a:lnTo>
                <a:lnTo>
                  <a:pt x="7373" y="10196"/>
                </a:lnTo>
                <a:lnTo>
                  <a:pt x="7543" y="10317"/>
                </a:lnTo>
                <a:lnTo>
                  <a:pt x="7762" y="10415"/>
                </a:lnTo>
                <a:lnTo>
                  <a:pt x="7762" y="10926"/>
                </a:lnTo>
                <a:lnTo>
                  <a:pt x="7470" y="10707"/>
                </a:lnTo>
                <a:lnTo>
                  <a:pt x="7203" y="10488"/>
                </a:lnTo>
                <a:lnTo>
                  <a:pt x="7057" y="10415"/>
                </a:lnTo>
                <a:lnTo>
                  <a:pt x="6911" y="10317"/>
                </a:lnTo>
                <a:lnTo>
                  <a:pt x="6741" y="10269"/>
                </a:lnTo>
                <a:lnTo>
                  <a:pt x="6570" y="10244"/>
                </a:lnTo>
                <a:lnTo>
                  <a:pt x="6911" y="9758"/>
                </a:lnTo>
                <a:close/>
                <a:moveTo>
                  <a:pt x="11072" y="9271"/>
                </a:moveTo>
                <a:lnTo>
                  <a:pt x="11291" y="9368"/>
                </a:lnTo>
                <a:lnTo>
                  <a:pt x="11266" y="9490"/>
                </a:lnTo>
                <a:lnTo>
                  <a:pt x="11266" y="9612"/>
                </a:lnTo>
                <a:lnTo>
                  <a:pt x="11096" y="9685"/>
                </a:lnTo>
                <a:lnTo>
                  <a:pt x="10950" y="9782"/>
                </a:lnTo>
                <a:lnTo>
                  <a:pt x="10658" y="9977"/>
                </a:lnTo>
                <a:lnTo>
                  <a:pt x="10293" y="10220"/>
                </a:lnTo>
                <a:lnTo>
                  <a:pt x="10123" y="10366"/>
                </a:lnTo>
                <a:lnTo>
                  <a:pt x="10050" y="10439"/>
                </a:lnTo>
                <a:lnTo>
                  <a:pt x="10001" y="10536"/>
                </a:lnTo>
                <a:lnTo>
                  <a:pt x="10001" y="10585"/>
                </a:lnTo>
                <a:lnTo>
                  <a:pt x="10025" y="10609"/>
                </a:lnTo>
                <a:lnTo>
                  <a:pt x="10123" y="10609"/>
                </a:lnTo>
                <a:lnTo>
                  <a:pt x="10220" y="10585"/>
                </a:lnTo>
                <a:lnTo>
                  <a:pt x="10390" y="10512"/>
                </a:lnTo>
                <a:lnTo>
                  <a:pt x="10561" y="10390"/>
                </a:lnTo>
                <a:lnTo>
                  <a:pt x="10731" y="10269"/>
                </a:lnTo>
                <a:lnTo>
                  <a:pt x="10999" y="10074"/>
                </a:lnTo>
                <a:lnTo>
                  <a:pt x="11291" y="9904"/>
                </a:lnTo>
                <a:lnTo>
                  <a:pt x="11339" y="10171"/>
                </a:lnTo>
                <a:lnTo>
                  <a:pt x="11412" y="10390"/>
                </a:lnTo>
                <a:lnTo>
                  <a:pt x="11145" y="10488"/>
                </a:lnTo>
                <a:lnTo>
                  <a:pt x="10877" y="10634"/>
                </a:lnTo>
                <a:lnTo>
                  <a:pt x="10731" y="10682"/>
                </a:lnTo>
                <a:lnTo>
                  <a:pt x="10561" y="10804"/>
                </a:lnTo>
                <a:lnTo>
                  <a:pt x="10415" y="10926"/>
                </a:lnTo>
                <a:lnTo>
                  <a:pt x="10342" y="10999"/>
                </a:lnTo>
                <a:lnTo>
                  <a:pt x="10317" y="11072"/>
                </a:lnTo>
                <a:lnTo>
                  <a:pt x="9879" y="10463"/>
                </a:lnTo>
                <a:lnTo>
                  <a:pt x="9587" y="10050"/>
                </a:lnTo>
                <a:lnTo>
                  <a:pt x="9733" y="10001"/>
                </a:lnTo>
                <a:lnTo>
                  <a:pt x="9904" y="9928"/>
                </a:lnTo>
                <a:lnTo>
                  <a:pt x="10196" y="9758"/>
                </a:lnTo>
                <a:lnTo>
                  <a:pt x="10634" y="9514"/>
                </a:lnTo>
                <a:lnTo>
                  <a:pt x="11047" y="9295"/>
                </a:lnTo>
                <a:lnTo>
                  <a:pt x="11072" y="9271"/>
                </a:lnTo>
                <a:close/>
                <a:moveTo>
                  <a:pt x="11534" y="10780"/>
                </a:moveTo>
                <a:lnTo>
                  <a:pt x="11656" y="11193"/>
                </a:lnTo>
                <a:lnTo>
                  <a:pt x="11631" y="11193"/>
                </a:lnTo>
                <a:lnTo>
                  <a:pt x="11437" y="11364"/>
                </a:lnTo>
                <a:lnTo>
                  <a:pt x="11218" y="11510"/>
                </a:lnTo>
                <a:lnTo>
                  <a:pt x="11023" y="11631"/>
                </a:lnTo>
                <a:lnTo>
                  <a:pt x="10828" y="11753"/>
                </a:lnTo>
                <a:lnTo>
                  <a:pt x="10804" y="11777"/>
                </a:lnTo>
                <a:lnTo>
                  <a:pt x="10439" y="11242"/>
                </a:lnTo>
                <a:lnTo>
                  <a:pt x="10512" y="11242"/>
                </a:lnTo>
                <a:lnTo>
                  <a:pt x="10585" y="11218"/>
                </a:lnTo>
                <a:lnTo>
                  <a:pt x="10731" y="11145"/>
                </a:lnTo>
                <a:lnTo>
                  <a:pt x="10999" y="10974"/>
                </a:lnTo>
                <a:lnTo>
                  <a:pt x="11534" y="10780"/>
                </a:lnTo>
                <a:close/>
                <a:moveTo>
                  <a:pt x="6522" y="10342"/>
                </a:moveTo>
                <a:lnTo>
                  <a:pt x="6668" y="10439"/>
                </a:lnTo>
                <a:lnTo>
                  <a:pt x="6838" y="10561"/>
                </a:lnTo>
                <a:lnTo>
                  <a:pt x="7105" y="10853"/>
                </a:lnTo>
                <a:lnTo>
                  <a:pt x="7251" y="10999"/>
                </a:lnTo>
                <a:lnTo>
                  <a:pt x="7397" y="11120"/>
                </a:lnTo>
                <a:lnTo>
                  <a:pt x="7568" y="11218"/>
                </a:lnTo>
                <a:lnTo>
                  <a:pt x="7738" y="11291"/>
                </a:lnTo>
                <a:lnTo>
                  <a:pt x="7762" y="11291"/>
                </a:lnTo>
                <a:lnTo>
                  <a:pt x="7762" y="12021"/>
                </a:lnTo>
                <a:lnTo>
                  <a:pt x="7665" y="11948"/>
                </a:lnTo>
                <a:lnTo>
                  <a:pt x="7568" y="11875"/>
                </a:lnTo>
                <a:lnTo>
                  <a:pt x="7397" y="11704"/>
                </a:lnTo>
                <a:lnTo>
                  <a:pt x="7057" y="11364"/>
                </a:lnTo>
                <a:lnTo>
                  <a:pt x="6862" y="11193"/>
                </a:lnTo>
                <a:lnTo>
                  <a:pt x="6619" y="11072"/>
                </a:lnTo>
                <a:lnTo>
                  <a:pt x="6376" y="10999"/>
                </a:lnTo>
                <a:lnTo>
                  <a:pt x="6132" y="10926"/>
                </a:lnTo>
                <a:lnTo>
                  <a:pt x="6522" y="10342"/>
                </a:lnTo>
                <a:close/>
                <a:moveTo>
                  <a:pt x="11753" y="11510"/>
                </a:moveTo>
                <a:lnTo>
                  <a:pt x="11826" y="11802"/>
                </a:lnTo>
                <a:lnTo>
                  <a:pt x="11704" y="11826"/>
                </a:lnTo>
                <a:lnTo>
                  <a:pt x="11607" y="11899"/>
                </a:lnTo>
                <a:lnTo>
                  <a:pt x="11412" y="12021"/>
                </a:lnTo>
                <a:lnTo>
                  <a:pt x="11291" y="12167"/>
                </a:lnTo>
                <a:lnTo>
                  <a:pt x="11218" y="12240"/>
                </a:lnTo>
                <a:lnTo>
                  <a:pt x="11193" y="12313"/>
                </a:lnTo>
                <a:lnTo>
                  <a:pt x="10901" y="11899"/>
                </a:lnTo>
                <a:lnTo>
                  <a:pt x="11120" y="11850"/>
                </a:lnTo>
                <a:lnTo>
                  <a:pt x="11339" y="11777"/>
                </a:lnTo>
                <a:lnTo>
                  <a:pt x="11558" y="11656"/>
                </a:lnTo>
                <a:lnTo>
                  <a:pt x="11753" y="11510"/>
                </a:lnTo>
                <a:close/>
                <a:moveTo>
                  <a:pt x="6059" y="11047"/>
                </a:moveTo>
                <a:lnTo>
                  <a:pt x="6303" y="11218"/>
                </a:lnTo>
                <a:lnTo>
                  <a:pt x="6546" y="11388"/>
                </a:lnTo>
                <a:lnTo>
                  <a:pt x="6789" y="11583"/>
                </a:lnTo>
                <a:lnTo>
                  <a:pt x="6984" y="11802"/>
                </a:lnTo>
                <a:lnTo>
                  <a:pt x="7251" y="12069"/>
                </a:lnTo>
                <a:lnTo>
                  <a:pt x="7397" y="12215"/>
                </a:lnTo>
                <a:lnTo>
                  <a:pt x="7543" y="12313"/>
                </a:lnTo>
                <a:lnTo>
                  <a:pt x="7276" y="12459"/>
                </a:lnTo>
                <a:lnTo>
                  <a:pt x="7154" y="12386"/>
                </a:lnTo>
                <a:lnTo>
                  <a:pt x="7008" y="12337"/>
                </a:lnTo>
                <a:lnTo>
                  <a:pt x="6765" y="12215"/>
                </a:lnTo>
                <a:lnTo>
                  <a:pt x="6522" y="12069"/>
                </a:lnTo>
                <a:lnTo>
                  <a:pt x="6327" y="11948"/>
                </a:lnTo>
                <a:lnTo>
                  <a:pt x="6157" y="11802"/>
                </a:lnTo>
                <a:lnTo>
                  <a:pt x="5962" y="11656"/>
                </a:lnTo>
                <a:lnTo>
                  <a:pt x="5767" y="11534"/>
                </a:lnTo>
                <a:lnTo>
                  <a:pt x="6059" y="11047"/>
                </a:lnTo>
                <a:close/>
                <a:moveTo>
                  <a:pt x="5670" y="11680"/>
                </a:moveTo>
                <a:lnTo>
                  <a:pt x="5719" y="11777"/>
                </a:lnTo>
                <a:lnTo>
                  <a:pt x="5792" y="11850"/>
                </a:lnTo>
                <a:lnTo>
                  <a:pt x="5938" y="12021"/>
                </a:lnTo>
                <a:lnTo>
                  <a:pt x="6108" y="12167"/>
                </a:lnTo>
                <a:lnTo>
                  <a:pt x="6278" y="12288"/>
                </a:lnTo>
                <a:lnTo>
                  <a:pt x="6546" y="12483"/>
                </a:lnTo>
                <a:lnTo>
                  <a:pt x="6716" y="12580"/>
                </a:lnTo>
                <a:lnTo>
                  <a:pt x="6887" y="12678"/>
                </a:lnTo>
                <a:lnTo>
                  <a:pt x="6522" y="12848"/>
                </a:lnTo>
                <a:lnTo>
                  <a:pt x="6230" y="12653"/>
                </a:lnTo>
                <a:lnTo>
                  <a:pt x="5938" y="12434"/>
                </a:lnTo>
                <a:lnTo>
                  <a:pt x="5694" y="12215"/>
                </a:lnTo>
                <a:lnTo>
                  <a:pt x="5475" y="12021"/>
                </a:lnTo>
                <a:lnTo>
                  <a:pt x="5621" y="11777"/>
                </a:lnTo>
                <a:lnTo>
                  <a:pt x="5670" y="11680"/>
                </a:lnTo>
                <a:close/>
                <a:moveTo>
                  <a:pt x="11899" y="12094"/>
                </a:moveTo>
                <a:lnTo>
                  <a:pt x="12021" y="12605"/>
                </a:lnTo>
                <a:lnTo>
                  <a:pt x="11899" y="12726"/>
                </a:lnTo>
                <a:lnTo>
                  <a:pt x="11777" y="12848"/>
                </a:lnTo>
                <a:lnTo>
                  <a:pt x="11729" y="12921"/>
                </a:lnTo>
                <a:lnTo>
                  <a:pt x="11680" y="12994"/>
                </a:lnTo>
                <a:lnTo>
                  <a:pt x="11680" y="13018"/>
                </a:lnTo>
                <a:lnTo>
                  <a:pt x="11266" y="12434"/>
                </a:lnTo>
                <a:lnTo>
                  <a:pt x="11412" y="12386"/>
                </a:lnTo>
                <a:lnTo>
                  <a:pt x="11558" y="12313"/>
                </a:lnTo>
                <a:lnTo>
                  <a:pt x="11729" y="12215"/>
                </a:lnTo>
                <a:lnTo>
                  <a:pt x="11899" y="12094"/>
                </a:lnTo>
                <a:close/>
                <a:moveTo>
                  <a:pt x="5329" y="12240"/>
                </a:moveTo>
                <a:lnTo>
                  <a:pt x="5402" y="12361"/>
                </a:lnTo>
                <a:lnTo>
                  <a:pt x="5500" y="12483"/>
                </a:lnTo>
                <a:lnTo>
                  <a:pt x="5670" y="12678"/>
                </a:lnTo>
                <a:lnTo>
                  <a:pt x="5913" y="12897"/>
                </a:lnTo>
                <a:lnTo>
                  <a:pt x="6157" y="13067"/>
                </a:lnTo>
                <a:lnTo>
                  <a:pt x="5743" y="13335"/>
                </a:lnTo>
                <a:lnTo>
                  <a:pt x="5646" y="13310"/>
                </a:lnTo>
                <a:lnTo>
                  <a:pt x="5475" y="13237"/>
                </a:lnTo>
                <a:lnTo>
                  <a:pt x="5305" y="13164"/>
                </a:lnTo>
                <a:lnTo>
                  <a:pt x="5135" y="13043"/>
                </a:lnTo>
                <a:lnTo>
                  <a:pt x="4940" y="12970"/>
                </a:lnTo>
                <a:lnTo>
                  <a:pt x="4891" y="12945"/>
                </a:lnTo>
                <a:lnTo>
                  <a:pt x="5110" y="12605"/>
                </a:lnTo>
                <a:lnTo>
                  <a:pt x="5329" y="12240"/>
                </a:lnTo>
                <a:close/>
                <a:moveTo>
                  <a:pt x="12094" y="13043"/>
                </a:moveTo>
                <a:lnTo>
                  <a:pt x="12215" y="13748"/>
                </a:lnTo>
                <a:lnTo>
                  <a:pt x="11802" y="13189"/>
                </a:lnTo>
                <a:lnTo>
                  <a:pt x="11850" y="13189"/>
                </a:lnTo>
                <a:lnTo>
                  <a:pt x="11923" y="13164"/>
                </a:lnTo>
                <a:lnTo>
                  <a:pt x="11972" y="13140"/>
                </a:lnTo>
                <a:lnTo>
                  <a:pt x="12094" y="13043"/>
                </a:lnTo>
                <a:close/>
                <a:moveTo>
                  <a:pt x="4745" y="13140"/>
                </a:moveTo>
                <a:lnTo>
                  <a:pt x="4891" y="13310"/>
                </a:lnTo>
                <a:lnTo>
                  <a:pt x="5062" y="13456"/>
                </a:lnTo>
                <a:lnTo>
                  <a:pt x="5305" y="13602"/>
                </a:lnTo>
                <a:lnTo>
                  <a:pt x="4964" y="13846"/>
                </a:lnTo>
                <a:lnTo>
                  <a:pt x="4891" y="13773"/>
                </a:lnTo>
                <a:lnTo>
                  <a:pt x="4818" y="13700"/>
                </a:lnTo>
                <a:lnTo>
                  <a:pt x="4648" y="13627"/>
                </a:lnTo>
                <a:lnTo>
                  <a:pt x="4551" y="13554"/>
                </a:lnTo>
                <a:lnTo>
                  <a:pt x="4405" y="13529"/>
                </a:lnTo>
                <a:lnTo>
                  <a:pt x="4575" y="13335"/>
                </a:lnTo>
                <a:lnTo>
                  <a:pt x="4745" y="13140"/>
                </a:lnTo>
                <a:close/>
                <a:moveTo>
                  <a:pt x="8200" y="8833"/>
                </a:moveTo>
                <a:lnTo>
                  <a:pt x="8371" y="9076"/>
                </a:lnTo>
                <a:lnTo>
                  <a:pt x="8663" y="9514"/>
                </a:lnTo>
                <a:lnTo>
                  <a:pt x="8979" y="9928"/>
                </a:lnTo>
                <a:lnTo>
                  <a:pt x="9587" y="10780"/>
                </a:lnTo>
                <a:lnTo>
                  <a:pt x="10171" y="11583"/>
                </a:lnTo>
                <a:lnTo>
                  <a:pt x="10731" y="12410"/>
                </a:lnTo>
                <a:lnTo>
                  <a:pt x="11291" y="13213"/>
                </a:lnTo>
                <a:lnTo>
                  <a:pt x="11850" y="13992"/>
                </a:lnTo>
                <a:lnTo>
                  <a:pt x="11729" y="13943"/>
                </a:lnTo>
                <a:lnTo>
                  <a:pt x="11072" y="13554"/>
                </a:lnTo>
                <a:lnTo>
                  <a:pt x="10415" y="13189"/>
                </a:lnTo>
                <a:lnTo>
                  <a:pt x="9831" y="12921"/>
                </a:lnTo>
                <a:lnTo>
                  <a:pt x="9539" y="12799"/>
                </a:lnTo>
                <a:lnTo>
                  <a:pt x="9222" y="12678"/>
                </a:lnTo>
                <a:lnTo>
                  <a:pt x="8760" y="12507"/>
                </a:lnTo>
                <a:lnTo>
                  <a:pt x="8517" y="12410"/>
                </a:lnTo>
                <a:lnTo>
                  <a:pt x="8273" y="12337"/>
                </a:lnTo>
                <a:lnTo>
                  <a:pt x="8273" y="12288"/>
                </a:lnTo>
                <a:lnTo>
                  <a:pt x="8322" y="11996"/>
                </a:lnTo>
                <a:lnTo>
                  <a:pt x="8346" y="11680"/>
                </a:lnTo>
                <a:lnTo>
                  <a:pt x="8346" y="11388"/>
                </a:lnTo>
                <a:lnTo>
                  <a:pt x="8322" y="11072"/>
                </a:lnTo>
                <a:lnTo>
                  <a:pt x="8273" y="10463"/>
                </a:lnTo>
                <a:lnTo>
                  <a:pt x="8225" y="9855"/>
                </a:lnTo>
                <a:lnTo>
                  <a:pt x="8200" y="8833"/>
                </a:lnTo>
                <a:close/>
                <a:moveTo>
                  <a:pt x="7324" y="8346"/>
                </a:moveTo>
                <a:lnTo>
                  <a:pt x="6935" y="8906"/>
                </a:lnTo>
                <a:lnTo>
                  <a:pt x="6570" y="9441"/>
                </a:lnTo>
                <a:lnTo>
                  <a:pt x="5962" y="10439"/>
                </a:lnTo>
                <a:lnTo>
                  <a:pt x="5354" y="11437"/>
                </a:lnTo>
                <a:lnTo>
                  <a:pt x="4818" y="12386"/>
                </a:lnTo>
                <a:lnTo>
                  <a:pt x="4502" y="12848"/>
                </a:lnTo>
                <a:lnTo>
                  <a:pt x="4356" y="13067"/>
                </a:lnTo>
                <a:lnTo>
                  <a:pt x="4161" y="13286"/>
                </a:lnTo>
                <a:lnTo>
                  <a:pt x="3967" y="13529"/>
                </a:lnTo>
                <a:lnTo>
                  <a:pt x="3796" y="13773"/>
                </a:lnTo>
                <a:lnTo>
                  <a:pt x="3650" y="14040"/>
                </a:lnTo>
                <a:lnTo>
                  <a:pt x="3504" y="14308"/>
                </a:lnTo>
                <a:lnTo>
                  <a:pt x="3577" y="13578"/>
                </a:lnTo>
                <a:lnTo>
                  <a:pt x="3699" y="12897"/>
                </a:lnTo>
                <a:lnTo>
                  <a:pt x="3821" y="12215"/>
                </a:lnTo>
                <a:lnTo>
                  <a:pt x="3967" y="11558"/>
                </a:lnTo>
                <a:lnTo>
                  <a:pt x="4113" y="10926"/>
                </a:lnTo>
                <a:lnTo>
                  <a:pt x="4234" y="10269"/>
                </a:lnTo>
                <a:lnTo>
                  <a:pt x="4332" y="9612"/>
                </a:lnTo>
                <a:lnTo>
                  <a:pt x="4307" y="9539"/>
                </a:lnTo>
                <a:lnTo>
                  <a:pt x="4453" y="9587"/>
                </a:lnTo>
                <a:lnTo>
                  <a:pt x="4624" y="9563"/>
                </a:lnTo>
                <a:lnTo>
                  <a:pt x="4818" y="9514"/>
                </a:lnTo>
                <a:lnTo>
                  <a:pt x="5013" y="9441"/>
                </a:lnTo>
                <a:lnTo>
                  <a:pt x="5354" y="9271"/>
                </a:lnTo>
                <a:lnTo>
                  <a:pt x="5646" y="9149"/>
                </a:lnTo>
                <a:lnTo>
                  <a:pt x="6497" y="8760"/>
                </a:lnTo>
                <a:lnTo>
                  <a:pt x="7324" y="8346"/>
                </a:lnTo>
                <a:close/>
                <a:moveTo>
                  <a:pt x="4234" y="13700"/>
                </a:moveTo>
                <a:lnTo>
                  <a:pt x="4307" y="13773"/>
                </a:lnTo>
                <a:lnTo>
                  <a:pt x="4380" y="13821"/>
                </a:lnTo>
                <a:lnTo>
                  <a:pt x="4551" y="13943"/>
                </a:lnTo>
                <a:lnTo>
                  <a:pt x="4697" y="14016"/>
                </a:lnTo>
                <a:lnTo>
                  <a:pt x="4307" y="14259"/>
                </a:lnTo>
                <a:lnTo>
                  <a:pt x="4161" y="14332"/>
                </a:lnTo>
                <a:lnTo>
                  <a:pt x="3991" y="14405"/>
                </a:lnTo>
                <a:lnTo>
                  <a:pt x="3650" y="14502"/>
                </a:lnTo>
                <a:lnTo>
                  <a:pt x="3748" y="14429"/>
                </a:lnTo>
                <a:lnTo>
                  <a:pt x="3821" y="14332"/>
                </a:lnTo>
                <a:lnTo>
                  <a:pt x="3967" y="14113"/>
                </a:lnTo>
                <a:lnTo>
                  <a:pt x="4113" y="13894"/>
                </a:lnTo>
                <a:lnTo>
                  <a:pt x="4234" y="13700"/>
                </a:lnTo>
                <a:close/>
                <a:moveTo>
                  <a:pt x="7835" y="0"/>
                </a:moveTo>
                <a:lnTo>
                  <a:pt x="7762" y="25"/>
                </a:lnTo>
                <a:lnTo>
                  <a:pt x="7689" y="73"/>
                </a:lnTo>
                <a:lnTo>
                  <a:pt x="7641" y="73"/>
                </a:lnTo>
                <a:lnTo>
                  <a:pt x="7495" y="146"/>
                </a:lnTo>
                <a:lnTo>
                  <a:pt x="7373" y="244"/>
                </a:lnTo>
                <a:lnTo>
                  <a:pt x="7276" y="341"/>
                </a:lnTo>
                <a:lnTo>
                  <a:pt x="7178" y="463"/>
                </a:lnTo>
                <a:lnTo>
                  <a:pt x="6984" y="730"/>
                </a:lnTo>
                <a:lnTo>
                  <a:pt x="6838" y="1047"/>
                </a:lnTo>
                <a:lnTo>
                  <a:pt x="6716" y="1387"/>
                </a:lnTo>
                <a:lnTo>
                  <a:pt x="6619" y="1704"/>
                </a:lnTo>
                <a:lnTo>
                  <a:pt x="6449" y="2288"/>
                </a:lnTo>
                <a:lnTo>
                  <a:pt x="6230" y="2920"/>
                </a:lnTo>
                <a:lnTo>
                  <a:pt x="6108" y="3237"/>
                </a:lnTo>
                <a:lnTo>
                  <a:pt x="5962" y="3529"/>
                </a:lnTo>
                <a:lnTo>
                  <a:pt x="5767" y="3845"/>
                </a:lnTo>
                <a:lnTo>
                  <a:pt x="5548" y="4161"/>
                </a:lnTo>
                <a:lnTo>
                  <a:pt x="5378" y="4478"/>
                </a:lnTo>
                <a:lnTo>
                  <a:pt x="5281" y="4648"/>
                </a:lnTo>
                <a:lnTo>
                  <a:pt x="5208" y="4818"/>
                </a:lnTo>
                <a:lnTo>
                  <a:pt x="4891" y="4916"/>
                </a:lnTo>
                <a:lnTo>
                  <a:pt x="4575" y="4989"/>
                </a:lnTo>
                <a:lnTo>
                  <a:pt x="3918" y="5110"/>
                </a:lnTo>
                <a:lnTo>
                  <a:pt x="2580" y="5305"/>
                </a:lnTo>
                <a:lnTo>
                  <a:pt x="1801" y="5402"/>
                </a:lnTo>
                <a:lnTo>
                  <a:pt x="998" y="5500"/>
                </a:lnTo>
                <a:lnTo>
                  <a:pt x="755" y="5524"/>
                </a:lnTo>
                <a:lnTo>
                  <a:pt x="511" y="5524"/>
                </a:lnTo>
                <a:lnTo>
                  <a:pt x="244" y="5548"/>
                </a:lnTo>
                <a:lnTo>
                  <a:pt x="146" y="5597"/>
                </a:lnTo>
                <a:lnTo>
                  <a:pt x="49" y="5646"/>
                </a:lnTo>
                <a:lnTo>
                  <a:pt x="0" y="5719"/>
                </a:lnTo>
                <a:lnTo>
                  <a:pt x="0" y="5792"/>
                </a:lnTo>
                <a:lnTo>
                  <a:pt x="0" y="5865"/>
                </a:lnTo>
                <a:lnTo>
                  <a:pt x="0" y="5962"/>
                </a:lnTo>
                <a:lnTo>
                  <a:pt x="49" y="6035"/>
                </a:lnTo>
                <a:lnTo>
                  <a:pt x="146" y="6229"/>
                </a:lnTo>
                <a:lnTo>
                  <a:pt x="292" y="6375"/>
                </a:lnTo>
                <a:lnTo>
                  <a:pt x="438" y="6497"/>
                </a:lnTo>
                <a:lnTo>
                  <a:pt x="682" y="6716"/>
                </a:lnTo>
                <a:lnTo>
                  <a:pt x="925" y="6935"/>
                </a:lnTo>
                <a:lnTo>
                  <a:pt x="1460" y="7349"/>
                </a:lnTo>
                <a:lnTo>
                  <a:pt x="1971" y="7811"/>
                </a:lnTo>
                <a:lnTo>
                  <a:pt x="2507" y="8273"/>
                </a:lnTo>
                <a:lnTo>
                  <a:pt x="2847" y="8565"/>
                </a:lnTo>
                <a:lnTo>
                  <a:pt x="3188" y="8882"/>
                </a:lnTo>
                <a:lnTo>
                  <a:pt x="3504" y="9222"/>
                </a:lnTo>
                <a:lnTo>
                  <a:pt x="3650" y="9417"/>
                </a:lnTo>
                <a:lnTo>
                  <a:pt x="3772" y="9612"/>
                </a:lnTo>
                <a:lnTo>
                  <a:pt x="3821" y="9685"/>
                </a:lnTo>
                <a:lnTo>
                  <a:pt x="3918" y="9709"/>
                </a:lnTo>
                <a:lnTo>
                  <a:pt x="3748" y="10342"/>
                </a:lnTo>
                <a:lnTo>
                  <a:pt x="3602" y="10974"/>
                </a:lnTo>
                <a:lnTo>
                  <a:pt x="3334" y="12264"/>
                </a:lnTo>
                <a:lnTo>
                  <a:pt x="3212" y="12872"/>
                </a:lnTo>
                <a:lnTo>
                  <a:pt x="3091" y="13529"/>
                </a:lnTo>
                <a:lnTo>
                  <a:pt x="3042" y="13870"/>
                </a:lnTo>
                <a:lnTo>
                  <a:pt x="2993" y="14186"/>
                </a:lnTo>
                <a:lnTo>
                  <a:pt x="2993" y="14502"/>
                </a:lnTo>
                <a:lnTo>
                  <a:pt x="3018" y="14819"/>
                </a:lnTo>
                <a:lnTo>
                  <a:pt x="3042" y="14916"/>
                </a:lnTo>
                <a:lnTo>
                  <a:pt x="3091" y="14965"/>
                </a:lnTo>
                <a:lnTo>
                  <a:pt x="3188" y="15013"/>
                </a:lnTo>
                <a:lnTo>
                  <a:pt x="3261" y="15013"/>
                </a:lnTo>
                <a:lnTo>
                  <a:pt x="3383" y="15038"/>
                </a:lnTo>
                <a:lnTo>
                  <a:pt x="3529" y="15062"/>
                </a:lnTo>
                <a:lnTo>
                  <a:pt x="3675" y="15038"/>
                </a:lnTo>
                <a:lnTo>
                  <a:pt x="3796" y="15013"/>
                </a:lnTo>
                <a:lnTo>
                  <a:pt x="4088" y="14940"/>
                </a:lnTo>
                <a:lnTo>
                  <a:pt x="4405" y="14794"/>
                </a:lnTo>
                <a:lnTo>
                  <a:pt x="4672" y="14624"/>
                </a:lnTo>
                <a:lnTo>
                  <a:pt x="4964" y="14454"/>
                </a:lnTo>
                <a:lnTo>
                  <a:pt x="5402" y="14138"/>
                </a:lnTo>
                <a:lnTo>
                  <a:pt x="5719" y="13943"/>
                </a:lnTo>
                <a:lnTo>
                  <a:pt x="6035" y="13748"/>
                </a:lnTo>
                <a:lnTo>
                  <a:pt x="6716" y="13383"/>
                </a:lnTo>
                <a:lnTo>
                  <a:pt x="7373" y="13018"/>
                </a:lnTo>
                <a:lnTo>
                  <a:pt x="7689" y="12824"/>
                </a:lnTo>
                <a:lnTo>
                  <a:pt x="8006" y="12629"/>
                </a:lnTo>
                <a:lnTo>
                  <a:pt x="8127" y="12726"/>
                </a:lnTo>
                <a:lnTo>
                  <a:pt x="8273" y="12799"/>
                </a:lnTo>
                <a:lnTo>
                  <a:pt x="8590" y="12945"/>
                </a:lnTo>
                <a:lnTo>
                  <a:pt x="9320" y="13213"/>
                </a:lnTo>
                <a:lnTo>
                  <a:pt x="9685" y="13383"/>
                </a:lnTo>
                <a:lnTo>
                  <a:pt x="10050" y="13554"/>
                </a:lnTo>
                <a:lnTo>
                  <a:pt x="10707" y="13894"/>
                </a:lnTo>
                <a:lnTo>
                  <a:pt x="11364" y="14283"/>
                </a:lnTo>
                <a:lnTo>
                  <a:pt x="11607" y="14454"/>
                </a:lnTo>
                <a:lnTo>
                  <a:pt x="11875" y="14624"/>
                </a:lnTo>
                <a:lnTo>
                  <a:pt x="12021" y="14697"/>
                </a:lnTo>
                <a:lnTo>
                  <a:pt x="12167" y="14770"/>
                </a:lnTo>
                <a:lnTo>
                  <a:pt x="12313" y="14794"/>
                </a:lnTo>
                <a:lnTo>
                  <a:pt x="12459" y="14770"/>
                </a:lnTo>
                <a:lnTo>
                  <a:pt x="12507" y="14770"/>
                </a:lnTo>
                <a:lnTo>
                  <a:pt x="12532" y="14721"/>
                </a:lnTo>
                <a:lnTo>
                  <a:pt x="12629" y="14697"/>
                </a:lnTo>
                <a:lnTo>
                  <a:pt x="12702" y="14648"/>
                </a:lnTo>
                <a:lnTo>
                  <a:pt x="12751" y="14575"/>
                </a:lnTo>
                <a:lnTo>
                  <a:pt x="12775" y="14478"/>
                </a:lnTo>
                <a:lnTo>
                  <a:pt x="12751" y="14065"/>
                </a:lnTo>
                <a:lnTo>
                  <a:pt x="12702" y="13651"/>
                </a:lnTo>
                <a:lnTo>
                  <a:pt x="12629" y="13262"/>
                </a:lnTo>
                <a:lnTo>
                  <a:pt x="12556" y="12848"/>
                </a:lnTo>
                <a:lnTo>
                  <a:pt x="12337" y="12045"/>
                </a:lnTo>
                <a:lnTo>
                  <a:pt x="12118" y="11242"/>
                </a:lnTo>
                <a:lnTo>
                  <a:pt x="11899" y="10463"/>
                </a:lnTo>
                <a:lnTo>
                  <a:pt x="11875" y="10390"/>
                </a:lnTo>
                <a:lnTo>
                  <a:pt x="11680" y="9685"/>
                </a:lnTo>
                <a:lnTo>
                  <a:pt x="11680" y="9636"/>
                </a:lnTo>
                <a:lnTo>
                  <a:pt x="11656" y="9563"/>
                </a:lnTo>
                <a:lnTo>
                  <a:pt x="11631" y="9514"/>
                </a:lnTo>
                <a:lnTo>
                  <a:pt x="11680" y="9490"/>
                </a:lnTo>
                <a:lnTo>
                  <a:pt x="11729" y="9466"/>
                </a:lnTo>
                <a:lnTo>
                  <a:pt x="11802" y="9393"/>
                </a:lnTo>
                <a:lnTo>
                  <a:pt x="11850" y="9344"/>
                </a:lnTo>
                <a:lnTo>
                  <a:pt x="12094" y="9101"/>
                </a:lnTo>
                <a:lnTo>
                  <a:pt x="12361" y="8882"/>
                </a:lnTo>
                <a:lnTo>
                  <a:pt x="12897" y="8419"/>
                </a:lnTo>
                <a:lnTo>
                  <a:pt x="13432" y="8006"/>
                </a:lnTo>
                <a:lnTo>
                  <a:pt x="13967" y="7568"/>
                </a:lnTo>
                <a:lnTo>
                  <a:pt x="14211" y="7324"/>
                </a:lnTo>
                <a:lnTo>
                  <a:pt x="14454" y="7105"/>
                </a:lnTo>
                <a:lnTo>
                  <a:pt x="14697" y="6838"/>
                </a:lnTo>
                <a:lnTo>
                  <a:pt x="14892" y="6570"/>
                </a:lnTo>
                <a:lnTo>
                  <a:pt x="15232" y="6205"/>
                </a:lnTo>
                <a:lnTo>
                  <a:pt x="15403" y="5986"/>
                </a:lnTo>
                <a:lnTo>
                  <a:pt x="15451" y="5889"/>
                </a:lnTo>
                <a:lnTo>
                  <a:pt x="15500" y="5767"/>
                </a:lnTo>
                <a:lnTo>
                  <a:pt x="15500" y="5743"/>
                </a:lnTo>
                <a:lnTo>
                  <a:pt x="15476" y="5646"/>
                </a:lnTo>
                <a:lnTo>
                  <a:pt x="15427" y="5573"/>
                </a:lnTo>
                <a:lnTo>
                  <a:pt x="15354" y="5475"/>
                </a:lnTo>
                <a:lnTo>
                  <a:pt x="15257" y="5427"/>
                </a:lnTo>
                <a:lnTo>
                  <a:pt x="15135" y="5378"/>
                </a:lnTo>
                <a:lnTo>
                  <a:pt x="15013" y="5354"/>
                </a:lnTo>
                <a:lnTo>
                  <a:pt x="14770" y="5329"/>
                </a:lnTo>
                <a:lnTo>
                  <a:pt x="14527" y="5305"/>
                </a:lnTo>
                <a:lnTo>
                  <a:pt x="13797" y="5256"/>
                </a:lnTo>
                <a:lnTo>
                  <a:pt x="13091" y="5208"/>
                </a:lnTo>
                <a:lnTo>
                  <a:pt x="12410" y="5208"/>
                </a:lnTo>
                <a:lnTo>
                  <a:pt x="11753" y="5159"/>
                </a:lnTo>
                <a:lnTo>
                  <a:pt x="11485" y="5135"/>
                </a:lnTo>
                <a:lnTo>
                  <a:pt x="11218" y="5086"/>
                </a:lnTo>
                <a:lnTo>
                  <a:pt x="10950" y="5013"/>
                </a:lnTo>
                <a:lnTo>
                  <a:pt x="10682" y="4989"/>
                </a:lnTo>
                <a:lnTo>
                  <a:pt x="10658" y="4940"/>
                </a:lnTo>
                <a:lnTo>
                  <a:pt x="10634" y="4867"/>
                </a:lnTo>
                <a:lnTo>
                  <a:pt x="10415" y="4599"/>
                </a:lnTo>
                <a:lnTo>
                  <a:pt x="10220" y="4332"/>
                </a:lnTo>
                <a:lnTo>
                  <a:pt x="10025" y="4040"/>
                </a:lnTo>
                <a:lnTo>
                  <a:pt x="9855" y="3748"/>
                </a:lnTo>
                <a:lnTo>
                  <a:pt x="9514" y="3164"/>
                </a:lnTo>
                <a:lnTo>
                  <a:pt x="9222" y="2531"/>
                </a:lnTo>
                <a:lnTo>
                  <a:pt x="8638" y="1290"/>
                </a:lnTo>
                <a:lnTo>
                  <a:pt x="8322" y="682"/>
                </a:lnTo>
                <a:lnTo>
                  <a:pt x="7981" y="73"/>
                </a:lnTo>
                <a:lnTo>
                  <a:pt x="7908" y="25"/>
                </a:lnTo>
                <a:lnTo>
                  <a:pt x="783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endParaRPr lang="pt-BR"/>
          </a:p>
        </p:txBody>
      </p:sp>
      <p:sp>
        <p:nvSpPr>
          <p:cNvPr id="6149" name="Google Shape;125;p19"/>
          <p:cNvSpPr>
            <a:spLocks/>
          </p:cNvSpPr>
          <p:nvPr/>
        </p:nvSpPr>
        <p:spPr bwMode="auto">
          <a:xfrm rot="-341937">
            <a:off x="7902575" y="2998788"/>
            <a:ext cx="498475" cy="498475"/>
          </a:xfrm>
          <a:custGeom>
            <a:avLst/>
            <a:gdLst>
              <a:gd name="T0" fmla="*/ 7933 w 15501"/>
              <a:gd name="T1" fmla="*/ 2069 h 15063"/>
              <a:gd name="T2" fmla="*/ 8565 w 15501"/>
              <a:gd name="T3" fmla="*/ 2385 h 15063"/>
              <a:gd name="T4" fmla="*/ 8979 w 15501"/>
              <a:gd name="T5" fmla="*/ 2945 h 15063"/>
              <a:gd name="T6" fmla="*/ 9660 w 15501"/>
              <a:gd name="T7" fmla="*/ 4332 h 15063"/>
              <a:gd name="T8" fmla="*/ 14965 w 15501"/>
              <a:gd name="T9" fmla="*/ 5938 h 15063"/>
              <a:gd name="T10" fmla="*/ 2190 w 15501"/>
              <a:gd name="T11" fmla="*/ 5840 h 15063"/>
              <a:gd name="T12" fmla="*/ 9952 w 15501"/>
              <a:gd name="T13" fmla="*/ 4818 h 15063"/>
              <a:gd name="T14" fmla="*/ 3967 w 15501"/>
              <a:gd name="T15" fmla="*/ 5597 h 15063"/>
              <a:gd name="T16" fmla="*/ 4867 w 15501"/>
              <a:gd name="T17" fmla="*/ 5597 h 15063"/>
              <a:gd name="T18" fmla="*/ 14065 w 15501"/>
              <a:gd name="T19" fmla="*/ 6254 h 15063"/>
              <a:gd name="T20" fmla="*/ 5670 w 15501"/>
              <a:gd name="T21" fmla="*/ 5840 h 15063"/>
              <a:gd name="T22" fmla="*/ 5573 w 15501"/>
              <a:gd name="T23" fmla="*/ 5451 h 15063"/>
              <a:gd name="T24" fmla="*/ 6035 w 15501"/>
              <a:gd name="T25" fmla="*/ 5962 h 15063"/>
              <a:gd name="T26" fmla="*/ 7032 w 15501"/>
              <a:gd name="T27" fmla="*/ 6473 h 15063"/>
              <a:gd name="T28" fmla="*/ 7203 w 15501"/>
              <a:gd name="T29" fmla="*/ 1558 h 15063"/>
              <a:gd name="T30" fmla="*/ 6254 w 15501"/>
              <a:gd name="T31" fmla="*/ 6838 h 15063"/>
              <a:gd name="T32" fmla="*/ 10220 w 15501"/>
              <a:gd name="T33" fmla="*/ 5135 h 15063"/>
              <a:gd name="T34" fmla="*/ 10171 w 15501"/>
              <a:gd name="T35" fmla="*/ 5062 h 15063"/>
              <a:gd name="T36" fmla="*/ 9149 w 15501"/>
              <a:gd name="T37" fmla="*/ 7251 h 15063"/>
              <a:gd name="T38" fmla="*/ 6862 w 15501"/>
              <a:gd name="T39" fmla="*/ 6886 h 15063"/>
              <a:gd name="T40" fmla="*/ 12386 w 15501"/>
              <a:gd name="T41" fmla="*/ 6789 h 15063"/>
              <a:gd name="T42" fmla="*/ 11875 w 15501"/>
              <a:gd name="T43" fmla="*/ 7762 h 15063"/>
              <a:gd name="T44" fmla="*/ 12167 w 15501"/>
              <a:gd name="T45" fmla="*/ 8249 h 15063"/>
              <a:gd name="T46" fmla="*/ 8638 w 15501"/>
              <a:gd name="T47" fmla="*/ 8249 h 15063"/>
              <a:gd name="T48" fmla="*/ 9612 w 15501"/>
              <a:gd name="T49" fmla="*/ 7787 h 15063"/>
              <a:gd name="T50" fmla="*/ 8468 w 15501"/>
              <a:gd name="T51" fmla="*/ 7811 h 15063"/>
              <a:gd name="T52" fmla="*/ 9344 w 15501"/>
              <a:gd name="T53" fmla="*/ 8590 h 15063"/>
              <a:gd name="T54" fmla="*/ 6546 w 15501"/>
              <a:gd name="T55" fmla="*/ 8273 h 15063"/>
              <a:gd name="T56" fmla="*/ 1728 w 15501"/>
              <a:gd name="T57" fmla="*/ 6911 h 15063"/>
              <a:gd name="T58" fmla="*/ 9417 w 15501"/>
              <a:gd name="T59" fmla="*/ 9271 h 15063"/>
              <a:gd name="T60" fmla="*/ 7324 w 15501"/>
              <a:gd name="T61" fmla="*/ 9174 h 15063"/>
              <a:gd name="T62" fmla="*/ 6911 w 15501"/>
              <a:gd name="T63" fmla="*/ 9758 h 15063"/>
              <a:gd name="T64" fmla="*/ 10123 w 15501"/>
              <a:gd name="T65" fmla="*/ 10609 h 15063"/>
              <a:gd name="T66" fmla="*/ 10342 w 15501"/>
              <a:gd name="T67" fmla="*/ 10999 h 15063"/>
              <a:gd name="T68" fmla="*/ 11218 w 15501"/>
              <a:gd name="T69" fmla="*/ 11510 h 15063"/>
              <a:gd name="T70" fmla="*/ 7251 w 15501"/>
              <a:gd name="T71" fmla="*/ 10999 h 15063"/>
              <a:gd name="T72" fmla="*/ 6522 w 15501"/>
              <a:gd name="T73" fmla="*/ 10342 h 15063"/>
              <a:gd name="T74" fmla="*/ 6059 w 15501"/>
              <a:gd name="T75" fmla="*/ 11047 h 15063"/>
              <a:gd name="T76" fmla="*/ 6157 w 15501"/>
              <a:gd name="T77" fmla="*/ 11802 h 15063"/>
              <a:gd name="T78" fmla="*/ 6230 w 15501"/>
              <a:gd name="T79" fmla="*/ 12653 h 15063"/>
              <a:gd name="T80" fmla="*/ 11412 w 15501"/>
              <a:gd name="T81" fmla="*/ 12386 h 15063"/>
              <a:gd name="T82" fmla="*/ 5135 w 15501"/>
              <a:gd name="T83" fmla="*/ 13043 h 15063"/>
              <a:gd name="T84" fmla="*/ 5062 w 15501"/>
              <a:gd name="T85" fmla="*/ 13456 h 15063"/>
              <a:gd name="T86" fmla="*/ 9587 w 15501"/>
              <a:gd name="T87" fmla="*/ 10780 h 15063"/>
              <a:gd name="T88" fmla="*/ 8273 w 15501"/>
              <a:gd name="T89" fmla="*/ 12288 h 15063"/>
              <a:gd name="T90" fmla="*/ 4502 w 15501"/>
              <a:gd name="T91" fmla="*/ 12848 h 15063"/>
              <a:gd name="T92" fmla="*/ 4307 w 15501"/>
              <a:gd name="T93" fmla="*/ 9539 h 15063"/>
              <a:gd name="T94" fmla="*/ 4307 w 15501"/>
              <a:gd name="T95" fmla="*/ 14259 h 15063"/>
              <a:gd name="T96" fmla="*/ 7373 w 15501"/>
              <a:gd name="T97" fmla="*/ 244 h 15063"/>
              <a:gd name="T98" fmla="*/ 5281 w 15501"/>
              <a:gd name="T99" fmla="*/ 4648 h 15063"/>
              <a:gd name="T100" fmla="*/ 0 w 15501"/>
              <a:gd name="T101" fmla="*/ 5792 h 15063"/>
              <a:gd name="T102" fmla="*/ 3504 w 15501"/>
              <a:gd name="T103" fmla="*/ 9222 h 15063"/>
              <a:gd name="T104" fmla="*/ 3042 w 15501"/>
              <a:gd name="T105" fmla="*/ 14916 h 15063"/>
              <a:gd name="T106" fmla="*/ 6035 w 15501"/>
              <a:gd name="T107" fmla="*/ 13748 h 15063"/>
              <a:gd name="T108" fmla="*/ 11875 w 15501"/>
              <a:gd name="T109" fmla="*/ 14624 h 15063"/>
              <a:gd name="T110" fmla="*/ 12556 w 15501"/>
              <a:gd name="T111" fmla="*/ 12848 h 15063"/>
              <a:gd name="T112" fmla="*/ 12361 w 15501"/>
              <a:gd name="T113" fmla="*/ 8882 h 15063"/>
              <a:gd name="T114" fmla="*/ 15427 w 15501"/>
              <a:gd name="T115" fmla="*/ 5573 h 15063"/>
              <a:gd name="T116" fmla="*/ 10682 w 15501"/>
              <a:gd name="T117" fmla="*/ 4989 h 15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5501" h="15063" extrusionOk="0">
                <a:moveTo>
                  <a:pt x="7957" y="925"/>
                </a:moveTo>
                <a:lnTo>
                  <a:pt x="8249" y="1533"/>
                </a:lnTo>
                <a:lnTo>
                  <a:pt x="8103" y="1606"/>
                </a:lnTo>
                <a:lnTo>
                  <a:pt x="7957" y="1704"/>
                </a:lnTo>
                <a:lnTo>
                  <a:pt x="7933" y="1752"/>
                </a:lnTo>
                <a:lnTo>
                  <a:pt x="7933" y="1339"/>
                </a:lnTo>
                <a:lnTo>
                  <a:pt x="7957" y="925"/>
                </a:lnTo>
                <a:close/>
                <a:moveTo>
                  <a:pt x="8371" y="1801"/>
                </a:moveTo>
                <a:lnTo>
                  <a:pt x="8492" y="2020"/>
                </a:lnTo>
                <a:lnTo>
                  <a:pt x="8346" y="2117"/>
                </a:lnTo>
                <a:lnTo>
                  <a:pt x="8200" y="2215"/>
                </a:lnTo>
                <a:lnTo>
                  <a:pt x="8079" y="2288"/>
                </a:lnTo>
                <a:lnTo>
                  <a:pt x="7957" y="2409"/>
                </a:lnTo>
                <a:lnTo>
                  <a:pt x="7933" y="2069"/>
                </a:lnTo>
                <a:lnTo>
                  <a:pt x="8127" y="1971"/>
                </a:lnTo>
                <a:lnTo>
                  <a:pt x="8249" y="1898"/>
                </a:lnTo>
                <a:lnTo>
                  <a:pt x="8371" y="1801"/>
                </a:lnTo>
                <a:close/>
                <a:moveTo>
                  <a:pt x="8663" y="2336"/>
                </a:moveTo>
                <a:lnTo>
                  <a:pt x="8784" y="2628"/>
                </a:lnTo>
                <a:lnTo>
                  <a:pt x="8687" y="2653"/>
                </a:lnTo>
                <a:lnTo>
                  <a:pt x="8590" y="2726"/>
                </a:lnTo>
                <a:lnTo>
                  <a:pt x="8419" y="2847"/>
                </a:lnTo>
                <a:lnTo>
                  <a:pt x="8225" y="2993"/>
                </a:lnTo>
                <a:lnTo>
                  <a:pt x="8054" y="3164"/>
                </a:lnTo>
                <a:lnTo>
                  <a:pt x="8006" y="2750"/>
                </a:lnTo>
                <a:lnTo>
                  <a:pt x="8176" y="2653"/>
                </a:lnTo>
                <a:lnTo>
                  <a:pt x="8322" y="2531"/>
                </a:lnTo>
                <a:lnTo>
                  <a:pt x="8565" y="2385"/>
                </a:lnTo>
                <a:lnTo>
                  <a:pt x="8663" y="2336"/>
                </a:lnTo>
                <a:close/>
                <a:moveTo>
                  <a:pt x="8979" y="2945"/>
                </a:moveTo>
                <a:lnTo>
                  <a:pt x="8979" y="2969"/>
                </a:lnTo>
                <a:lnTo>
                  <a:pt x="9076" y="3164"/>
                </a:lnTo>
                <a:lnTo>
                  <a:pt x="8857" y="3285"/>
                </a:lnTo>
                <a:lnTo>
                  <a:pt x="8663" y="3431"/>
                </a:lnTo>
                <a:lnTo>
                  <a:pt x="8371" y="3626"/>
                </a:lnTo>
                <a:lnTo>
                  <a:pt x="8079" y="3821"/>
                </a:lnTo>
                <a:lnTo>
                  <a:pt x="8054" y="3504"/>
                </a:lnTo>
                <a:lnTo>
                  <a:pt x="8200" y="3456"/>
                </a:lnTo>
                <a:lnTo>
                  <a:pt x="8322" y="3383"/>
                </a:lnTo>
                <a:lnTo>
                  <a:pt x="8541" y="3212"/>
                </a:lnTo>
                <a:lnTo>
                  <a:pt x="8833" y="3018"/>
                </a:lnTo>
                <a:lnTo>
                  <a:pt x="8979" y="2945"/>
                </a:lnTo>
                <a:close/>
                <a:moveTo>
                  <a:pt x="9271" y="3529"/>
                </a:moveTo>
                <a:lnTo>
                  <a:pt x="9393" y="3796"/>
                </a:lnTo>
                <a:lnTo>
                  <a:pt x="8736" y="4186"/>
                </a:lnTo>
                <a:lnTo>
                  <a:pt x="8419" y="4380"/>
                </a:lnTo>
                <a:lnTo>
                  <a:pt x="8249" y="4478"/>
                </a:lnTo>
                <a:lnTo>
                  <a:pt x="8103" y="4599"/>
                </a:lnTo>
                <a:lnTo>
                  <a:pt x="8079" y="4113"/>
                </a:lnTo>
                <a:lnTo>
                  <a:pt x="8225" y="4088"/>
                </a:lnTo>
                <a:lnTo>
                  <a:pt x="8371" y="4040"/>
                </a:lnTo>
                <a:lnTo>
                  <a:pt x="8663" y="3894"/>
                </a:lnTo>
                <a:lnTo>
                  <a:pt x="9052" y="3650"/>
                </a:lnTo>
                <a:lnTo>
                  <a:pt x="9271" y="3529"/>
                </a:lnTo>
                <a:close/>
                <a:moveTo>
                  <a:pt x="9587" y="4186"/>
                </a:moveTo>
                <a:lnTo>
                  <a:pt x="9660" y="4332"/>
                </a:lnTo>
                <a:lnTo>
                  <a:pt x="9490" y="4429"/>
                </a:lnTo>
                <a:lnTo>
                  <a:pt x="9344" y="4551"/>
                </a:lnTo>
                <a:lnTo>
                  <a:pt x="9052" y="4770"/>
                </a:lnTo>
                <a:lnTo>
                  <a:pt x="8809" y="4916"/>
                </a:lnTo>
                <a:lnTo>
                  <a:pt x="8590" y="5110"/>
                </a:lnTo>
                <a:lnTo>
                  <a:pt x="8371" y="5305"/>
                </a:lnTo>
                <a:lnTo>
                  <a:pt x="8176" y="5524"/>
                </a:lnTo>
                <a:lnTo>
                  <a:pt x="8127" y="4794"/>
                </a:lnTo>
                <a:lnTo>
                  <a:pt x="8322" y="4794"/>
                </a:lnTo>
                <a:lnTo>
                  <a:pt x="8492" y="4721"/>
                </a:lnTo>
                <a:lnTo>
                  <a:pt x="8833" y="4575"/>
                </a:lnTo>
                <a:lnTo>
                  <a:pt x="9222" y="4380"/>
                </a:lnTo>
                <a:lnTo>
                  <a:pt x="9587" y="4186"/>
                </a:lnTo>
                <a:close/>
                <a:moveTo>
                  <a:pt x="14965" y="5938"/>
                </a:moveTo>
                <a:lnTo>
                  <a:pt x="14795" y="6059"/>
                </a:lnTo>
                <a:lnTo>
                  <a:pt x="14649" y="6205"/>
                </a:lnTo>
                <a:lnTo>
                  <a:pt x="14576" y="6181"/>
                </a:lnTo>
                <a:lnTo>
                  <a:pt x="14332" y="6157"/>
                </a:lnTo>
                <a:lnTo>
                  <a:pt x="14965" y="5938"/>
                </a:lnTo>
                <a:close/>
                <a:moveTo>
                  <a:pt x="2190" y="5840"/>
                </a:moveTo>
                <a:lnTo>
                  <a:pt x="2093" y="5986"/>
                </a:lnTo>
                <a:lnTo>
                  <a:pt x="2044" y="6132"/>
                </a:lnTo>
                <a:lnTo>
                  <a:pt x="2044" y="6181"/>
                </a:lnTo>
                <a:lnTo>
                  <a:pt x="2044" y="6254"/>
                </a:lnTo>
                <a:lnTo>
                  <a:pt x="1874" y="6181"/>
                </a:lnTo>
                <a:lnTo>
                  <a:pt x="1679" y="6108"/>
                </a:lnTo>
                <a:lnTo>
                  <a:pt x="1266" y="5962"/>
                </a:lnTo>
                <a:lnTo>
                  <a:pt x="2190" y="5840"/>
                </a:lnTo>
                <a:close/>
                <a:moveTo>
                  <a:pt x="3018" y="5743"/>
                </a:moveTo>
                <a:lnTo>
                  <a:pt x="2677" y="6132"/>
                </a:lnTo>
                <a:lnTo>
                  <a:pt x="2555" y="6302"/>
                </a:lnTo>
                <a:lnTo>
                  <a:pt x="2288" y="6278"/>
                </a:lnTo>
                <a:lnTo>
                  <a:pt x="2312" y="6254"/>
                </a:lnTo>
                <a:lnTo>
                  <a:pt x="2409" y="6181"/>
                </a:lnTo>
                <a:lnTo>
                  <a:pt x="2482" y="6059"/>
                </a:lnTo>
                <a:lnTo>
                  <a:pt x="2604" y="5938"/>
                </a:lnTo>
                <a:lnTo>
                  <a:pt x="2750" y="5816"/>
                </a:lnTo>
                <a:lnTo>
                  <a:pt x="2823" y="5767"/>
                </a:lnTo>
                <a:lnTo>
                  <a:pt x="3018" y="5743"/>
                </a:lnTo>
                <a:close/>
                <a:moveTo>
                  <a:pt x="9879" y="4672"/>
                </a:moveTo>
                <a:lnTo>
                  <a:pt x="9977" y="4818"/>
                </a:lnTo>
                <a:lnTo>
                  <a:pt x="9952" y="4818"/>
                </a:lnTo>
                <a:lnTo>
                  <a:pt x="9733" y="5062"/>
                </a:lnTo>
                <a:lnTo>
                  <a:pt x="9490" y="5281"/>
                </a:lnTo>
                <a:lnTo>
                  <a:pt x="8979" y="5719"/>
                </a:lnTo>
                <a:lnTo>
                  <a:pt x="8590" y="6035"/>
                </a:lnTo>
                <a:lnTo>
                  <a:pt x="8395" y="6181"/>
                </a:lnTo>
                <a:lnTo>
                  <a:pt x="8200" y="6351"/>
                </a:lnTo>
                <a:lnTo>
                  <a:pt x="8176" y="5694"/>
                </a:lnTo>
                <a:lnTo>
                  <a:pt x="8468" y="5573"/>
                </a:lnTo>
                <a:lnTo>
                  <a:pt x="8736" y="5402"/>
                </a:lnTo>
                <a:lnTo>
                  <a:pt x="9247" y="5086"/>
                </a:lnTo>
                <a:lnTo>
                  <a:pt x="9539" y="4916"/>
                </a:lnTo>
                <a:lnTo>
                  <a:pt x="9709" y="4794"/>
                </a:lnTo>
                <a:lnTo>
                  <a:pt x="9879" y="4672"/>
                </a:lnTo>
                <a:close/>
                <a:moveTo>
                  <a:pt x="3967" y="5597"/>
                </a:moveTo>
                <a:lnTo>
                  <a:pt x="3869" y="5719"/>
                </a:lnTo>
                <a:lnTo>
                  <a:pt x="3723" y="5986"/>
                </a:lnTo>
                <a:lnTo>
                  <a:pt x="3553" y="6229"/>
                </a:lnTo>
                <a:lnTo>
                  <a:pt x="3504" y="6327"/>
                </a:lnTo>
                <a:lnTo>
                  <a:pt x="3456" y="6424"/>
                </a:lnTo>
                <a:lnTo>
                  <a:pt x="3164" y="6375"/>
                </a:lnTo>
                <a:lnTo>
                  <a:pt x="2920" y="6327"/>
                </a:lnTo>
                <a:lnTo>
                  <a:pt x="3066" y="6181"/>
                </a:lnTo>
                <a:lnTo>
                  <a:pt x="3431" y="5792"/>
                </a:lnTo>
                <a:lnTo>
                  <a:pt x="3602" y="5646"/>
                </a:lnTo>
                <a:lnTo>
                  <a:pt x="3967" y="5597"/>
                </a:lnTo>
                <a:close/>
                <a:moveTo>
                  <a:pt x="5110" y="5354"/>
                </a:moveTo>
                <a:lnTo>
                  <a:pt x="4989" y="5475"/>
                </a:lnTo>
                <a:lnTo>
                  <a:pt x="4867" y="5597"/>
                </a:lnTo>
                <a:lnTo>
                  <a:pt x="4648" y="5865"/>
                </a:lnTo>
                <a:lnTo>
                  <a:pt x="4380" y="6205"/>
                </a:lnTo>
                <a:lnTo>
                  <a:pt x="4234" y="6400"/>
                </a:lnTo>
                <a:lnTo>
                  <a:pt x="4113" y="6594"/>
                </a:lnTo>
                <a:lnTo>
                  <a:pt x="3723" y="6497"/>
                </a:lnTo>
                <a:lnTo>
                  <a:pt x="3821" y="6400"/>
                </a:lnTo>
                <a:lnTo>
                  <a:pt x="3869" y="6278"/>
                </a:lnTo>
                <a:lnTo>
                  <a:pt x="3991" y="6084"/>
                </a:lnTo>
                <a:lnTo>
                  <a:pt x="4137" y="5865"/>
                </a:lnTo>
                <a:lnTo>
                  <a:pt x="4307" y="5694"/>
                </a:lnTo>
                <a:lnTo>
                  <a:pt x="4405" y="5597"/>
                </a:lnTo>
                <a:lnTo>
                  <a:pt x="4526" y="5500"/>
                </a:lnTo>
                <a:lnTo>
                  <a:pt x="5110" y="5354"/>
                </a:lnTo>
                <a:close/>
                <a:moveTo>
                  <a:pt x="14065" y="6254"/>
                </a:moveTo>
                <a:lnTo>
                  <a:pt x="14138" y="6327"/>
                </a:lnTo>
                <a:lnTo>
                  <a:pt x="14235" y="6375"/>
                </a:lnTo>
                <a:lnTo>
                  <a:pt x="14430" y="6448"/>
                </a:lnTo>
                <a:lnTo>
                  <a:pt x="14186" y="6740"/>
                </a:lnTo>
                <a:lnTo>
                  <a:pt x="14016" y="6643"/>
                </a:lnTo>
                <a:lnTo>
                  <a:pt x="13846" y="6546"/>
                </a:lnTo>
                <a:lnTo>
                  <a:pt x="13675" y="6497"/>
                </a:lnTo>
                <a:lnTo>
                  <a:pt x="13481" y="6448"/>
                </a:lnTo>
                <a:lnTo>
                  <a:pt x="14065" y="6254"/>
                </a:lnTo>
                <a:close/>
                <a:moveTo>
                  <a:pt x="5573" y="5451"/>
                </a:moveTo>
                <a:lnTo>
                  <a:pt x="5719" y="5621"/>
                </a:lnTo>
                <a:lnTo>
                  <a:pt x="5840" y="5767"/>
                </a:lnTo>
                <a:lnTo>
                  <a:pt x="5816" y="5767"/>
                </a:lnTo>
                <a:lnTo>
                  <a:pt x="5670" y="5840"/>
                </a:lnTo>
                <a:lnTo>
                  <a:pt x="5548" y="5962"/>
                </a:lnTo>
                <a:lnTo>
                  <a:pt x="5354" y="6205"/>
                </a:lnTo>
                <a:lnTo>
                  <a:pt x="5110" y="6473"/>
                </a:lnTo>
                <a:lnTo>
                  <a:pt x="4989" y="6619"/>
                </a:lnTo>
                <a:lnTo>
                  <a:pt x="4916" y="6765"/>
                </a:lnTo>
                <a:lnTo>
                  <a:pt x="4429" y="6667"/>
                </a:lnTo>
                <a:lnTo>
                  <a:pt x="4551" y="6546"/>
                </a:lnTo>
                <a:lnTo>
                  <a:pt x="4648" y="6424"/>
                </a:lnTo>
                <a:lnTo>
                  <a:pt x="4843" y="6157"/>
                </a:lnTo>
                <a:lnTo>
                  <a:pt x="5159" y="5816"/>
                </a:lnTo>
                <a:lnTo>
                  <a:pt x="5354" y="5646"/>
                </a:lnTo>
                <a:lnTo>
                  <a:pt x="5475" y="5548"/>
                </a:lnTo>
                <a:lnTo>
                  <a:pt x="5548" y="5451"/>
                </a:lnTo>
                <a:lnTo>
                  <a:pt x="5573" y="5451"/>
                </a:lnTo>
                <a:close/>
                <a:moveTo>
                  <a:pt x="6035" y="5962"/>
                </a:moveTo>
                <a:lnTo>
                  <a:pt x="6278" y="6254"/>
                </a:lnTo>
                <a:lnTo>
                  <a:pt x="6157" y="6424"/>
                </a:lnTo>
                <a:lnTo>
                  <a:pt x="6011" y="6643"/>
                </a:lnTo>
                <a:lnTo>
                  <a:pt x="5889" y="6862"/>
                </a:lnTo>
                <a:lnTo>
                  <a:pt x="5840" y="6935"/>
                </a:lnTo>
                <a:lnTo>
                  <a:pt x="5840" y="7008"/>
                </a:lnTo>
                <a:lnTo>
                  <a:pt x="5232" y="6838"/>
                </a:lnTo>
                <a:lnTo>
                  <a:pt x="5402" y="6692"/>
                </a:lnTo>
                <a:lnTo>
                  <a:pt x="5548" y="6546"/>
                </a:lnTo>
                <a:lnTo>
                  <a:pt x="5767" y="6278"/>
                </a:lnTo>
                <a:lnTo>
                  <a:pt x="5889" y="6157"/>
                </a:lnTo>
                <a:lnTo>
                  <a:pt x="6011" y="6011"/>
                </a:lnTo>
                <a:lnTo>
                  <a:pt x="6035" y="5962"/>
                </a:lnTo>
                <a:close/>
                <a:moveTo>
                  <a:pt x="7519" y="925"/>
                </a:moveTo>
                <a:lnTo>
                  <a:pt x="7470" y="1120"/>
                </a:lnTo>
                <a:lnTo>
                  <a:pt x="7470" y="1314"/>
                </a:lnTo>
                <a:lnTo>
                  <a:pt x="7470" y="1704"/>
                </a:lnTo>
                <a:lnTo>
                  <a:pt x="7495" y="2093"/>
                </a:lnTo>
                <a:lnTo>
                  <a:pt x="7519" y="2482"/>
                </a:lnTo>
                <a:lnTo>
                  <a:pt x="7592" y="3285"/>
                </a:lnTo>
                <a:lnTo>
                  <a:pt x="7665" y="4234"/>
                </a:lnTo>
                <a:lnTo>
                  <a:pt x="7714" y="5183"/>
                </a:lnTo>
                <a:lnTo>
                  <a:pt x="7714" y="6132"/>
                </a:lnTo>
                <a:lnTo>
                  <a:pt x="7714" y="7081"/>
                </a:lnTo>
                <a:lnTo>
                  <a:pt x="7519" y="6886"/>
                </a:lnTo>
                <a:lnTo>
                  <a:pt x="7324" y="6716"/>
                </a:lnTo>
                <a:lnTo>
                  <a:pt x="7032" y="6473"/>
                </a:lnTo>
                <a:lnTo>
                  <a:pt x="6522" y="5913"/>
                </a:lnTo>
                <a:lnTo>
                  <a:pt x="5986" y="5354"/>
                </a:lnTo>
                <a:lnTo>
                  <a:pt x="5792" y="5159"/>
                </a:lnTo>
                <a:lnTo>
                  <a:pt x="5670" y="5086"/>
                </a:lnTo>
                <a:lnTo>
                  <a:pt x="5573" y="5013"/>
                </a:lnTo>
                <a:lnTo>
                  <a:pt x="5719" y="4721"/>
                </a:lnTo>
                <a:lnTo>
                  <a:pt x="5913" y="4453"/>
                </a:lnTo>
                <a:lnTo>
                  <a:pt x="6278" y="3894"/>
                </a:lnTo>
                <a:lnTo>
                  <a:pt x="6449" y="3626"/>
                </a:lnTo>
                <a:lnTo>
                  <a:pt x="6570" y="3358"/>
                </a:lnTo>
                <a:lnTo>
                  <a:pt x="6692" y="3066"/>
                </a:lnTo>
                <a:lnTo>
                  <a:pt x="6789" y="2774"/>
                </a:lnTo>
                <a:lnTo>
                  <a:pt x="6984" y="2166"/>
                </a:lnTo>
                <a:lnTo>
                  <a:pt x="7203" y="1558"/>
                </a:lnTo>
                <a:lnTo>
                  <a:pt x="7349" y="1217"/>
                </a:lnTo>
                <a:lnTo>
                  <a:pt x="7519" y="925"/>
                </a:lnTo>
                <a:close/>
                <a:moveTo>
                  <a:pt x="6497" y="6497"/>
                </a:moveTo>
                <a:lnTo>
                  <a:pt x="6522" y="6521"/>
                </a:lnTo>
                <a:lnTo>
                  <a:pt x="6716" y="6716"/>
                </a:lnTo>
                <a:lnTo>
                  <a:pt x="6643" y="6765"/>
                </a:lnTo>
                <a:lnTo>
                  <a:pt x="6595" y="6789"/>
                </a:lnTo>
                <a:lnTo>
                  <a:pt x="6497" y="6911"/>
                </a:lnTo>
                <a:lnTo>
                  <a:pt x="6400" y="7008"/>
                </a:lnTo>
                <a:lnTo>
                  <a:pt x="6327" y="7130"/>
                </a:lnTo>
                <a:lnTo>
                  <a:pt x="5986" y="7057"/>
                </a:lnTo>
                <a:lnTo>
                  <a:pt x="6059" y="7008"/>
                </a:lnTo>
                <a:lnTo>
                  <a:pt x="6132" y="6935"/>
                </a:lnTo>
                <a:lnTo>
                  <a:pt x="6254" y="6838"/>
                </a:lnTo>
                <a:lnTo>
                  <a:pt x="6497" y="6497"/>
                </a:lnTo>
                <a:close/>
                <a:moveTo>
                  <a:pt x="13286" y="6521"/>
                </a:moveTo>
                <a:lnTo>
                  <a:pt x="13627" y="6740"/>
                </a:lnTo>
                <a:lnTo>
                  <a:pt x="13967" y="6935"/>
                </a:lnTo>
                <a:lnTo>
                  <a:pt x="13870" y="7032"/>
                </a:lnTo>
                <a:lnTo>
                  <a:pt x="13724" y="7178"/>
                </a:lnTo>
                <a:lnTo>
                  <a:pt x="13578" y="7081"/>
                </a:lnTo>
                <a:lnTo>
                  <a:pt x="13456" y="7032"/>
                </a:lnTo>
                <a:lnTo>
                  <a:pt x="13164" y="6911"/>
                </a:lnTo>
                <a:lnTo>
                  <a:pt x="12897" y="6813"/>
                </a:lnTo>
                <a:lnTo>
                  <a:pt x="12653" y="6716"/>
                </a:lnTo>
                <a:lnTo>
                  <a:pt x="13286" y="6521"/>
                </a:lnTo>
                <a:close/>
                <a:moveTo>
                  <a:pt x="10171" y="5062"/>
                </a:moveTo>
                <a:lnTo>
                  <a:pt x="10220" y="5135"/>
                </a:lnTo>
                <a:lnTo>
                  <a:pt x="10196" y="5159"/>
                </a:lnTo>
                <a:lnTo>
                  <a:pt x="9587" y="5816"/>
                </a:lnTo>
                <a:lnTo>
                  <a:pt x="9003" y="6521"/>
                </a:lnTo>
                <a:lnTo>
                  <a:pt x="8809" y="6716"/>
                </a:lnTo>
                <a:lnTo>
                  <a:pt x="8590" y="6935"/>
                </a:lnTo>
                <a:lnTo>
                  <a:pt x="8371" y="7154"/>
                </a:lnTo>
                <a:lnTo>
                  <a:pt x="8152" y="7373"/>
                </a:lnTo>
                <a:lnTo>
                  <a:pt x="8200" y="6740"/>
                </a:lnTo>
                <a:lnTo>
                  <a:pt x="8444" y="6570"/>
                </a:lnTo>
                <a:lnTo>
                  <a:pt x="8663" y="6400"/>
                </a:lnTo>
                <a:lnTo>
                  <a:pt x="9101" y="6035"/>
                </a:lnTo>
                <a:lnTo>
                  <a:pt x="9660" y="5573"/>
                </a:lnTo>
                <a:lnTo>
                  <a:pt x="9928" y="5329"/>
                </a:lnTo>
                <a:lnTo>
                  <a:pt x="10171" y="5062"/>
                </a:lnTo>
                <a:close/>
                <a:moveTo>
                  <a:pt x="10488" y="5329"/>
                </a:moveTo>
                <a:lnTo>
                  <a:pt x="10731" y="5427"/>
                </a:lnTo>
                <a:lnTo>
                  <a:pt x="10999" y="5500"/>
                </a:lnTo>
                <a:lnTo>
                  <a:pt x="11510" y="5597"/>
                </a:lnTo>
                <a:lnTo>
                  <a:pt x="11850" y="5670"/>
                </a:lnTo>
                <a:lnTo>
                  <a:pt x="12167" y="5694"/>
                </a:lnTo>
                <a:lnTo>
                  <a:pt x="12824" y="5719"/>
                </a:lnTo>
                <a:lnTo>
                  <a:pt x="13529" y="5743"/>
                </a:lnTo>
                <a:lnTo>
                  <a:pt x="14235" y="5792"/>
                </a:lnTo>
                <a:lnTo>
                  <a:pt x="13505" y="6059"/>
                </a:lnTo>
                <a:lnTo>
                  <a:pt x="12799" y="6278"/>
                </a:lnTo>
                <a:lnTo>
                  <a:pt x="11339" y="6692"/>
                </a:lnTo>
                <a:lnTo>
                  <a:pt x="9612" y="7130"/>
                </a:lnTo>
                <a:lnTo>
                  <a:pt x="9149" y="7251"/>
                </a:lnTo>
                <a:lnTo>
                  <a:pt x="8663" y="7373"/>
                </a:lnTo>
                <a:lnTo>
                  <a:pt x="9101" y="6862"/>
                </a:lnTo>
                <a:lnTo>
                  <a:pt x="9758" y="6132"/>
                </a:lnTo>
                <a:lnTo>
                  <a:pt x="10098" y="5767"/>
                </a:lnTo>
                <a:lnTo>
                  <a:pt x="10439" y="5402"/>
                </a:lnTo>
                <a:lnTo>
                  <a:pt x="10488" y="5329"/>
                </a:lnTo>
                <a:close/>
                <a:moveTo>
                  <a:pt x="6862" y="6886"/>
                </a:moveTo>
                <a:lnTo>
                  <a:pt x="7349" y="7422"/>
                </a:lnTo>
                <a:lnTo>
                  <a:pt x="6570" y="7203"/>
                </a:lnTo>
                <a:lnTo>
                  <a:pt x="6668" y="7105"/>
                </a:lnTo>
                <a:lnTo>
                  <a:pt x="6765" y="7008"/>
                </a:lnTo>
                <a:lnTo>
                  <a:pt x="6862" y="6911"/>
                </a:lnTo>
                <a:lnTo>
                  <a:pt x="6862" y="6886"/>
                </a:lnTo>
                <a:close/>
                <a:moveTo>
                  <a:pt x="12386" y="6789"/>
                </a:moveTo>
                <a:lnTo>
                  <a:pt x="12483" y="6911"/>
                </a:lnTo>
                <a:lnTo>
                  <a:pt x="12629" y="7008"/>
                </a:lnTo>
                <a:lnTo>
                  <a:pt x="12775" y="7105"/>
                </a:lnTo>
                <a:lnTo>
                  <a:pt x="12921" y="7178"/>
                </a:lnTo>
                <a:lnTo>
                  <a:pt x="13432" y="7422"/>
                </a:lnTo>
                <a:lnTo>
                  <a:pt x="13140" y="7641"/>
                </a:lnTo>
                <a:lnTo>
                  <a:pt x="12970" y="7543"/>
                </a:lnTo>
                <a:lnTo>
                  <a:pt x="12799" y="7470"/>
                </a:lnTo>
                <a:lnTo>
                  <a:pt x="12483" y="7349"/>
                </a:lnTo>
                <a:lnTo>
                  <a:pt x="12045" y="7154"/>
                </a:lnTo>
                <a:lnTo>
                  <a:pt x="11826" y="7057"/>
                </a:lnTo>
                <a:lnTo>
                  <a:pt x="11607" y="7008"/>
                </a:lnTo>
                <a:lnTo>
                  <a:pt x="12386" y="6789"/>
                </a:lnTo>
                <a:close/>
                <a:moveTo>
                  <a:pt x="11461" y="7057"/>
                </a:moveTo>
                <a:lnTo>
                  <a:pt x="11534" y="7154"/>
                </a:lnTo>
                <a:lnTo>
                  <a:pt x="11631" y="7251"/>
                </a:lnTo>
                <a:lnTo>
                  <a:pt x="11850" y="7397"/>
                </a:lnTo>
                <a:lnTo>
                  <a:pt x="12069" y="7519"/>
                </a:lnTo>
                <a:lnTo>
                  <a:pt x="12313" y="7641"/>
                </a:lnTo>
                <a:lnTo>
                  <a:pt x="12532" y="7762"/>
                </a:lnTo>
                <a:lnTo>
                  <a:pt x="12799" y="7908"/>
                </a:lnTo>
                <a:lnTo>
                  <a:pt x="12483" y="8152"/>
                </a:lnTo>
                <a:lnTo>
                  <a:pt x="12410" y="8054"/>
                </a:lnTo>
                <a:lnTo>
                  <a:pt x="12337" y="7981"/>
                </a:lnTo>
                <a:lnTo>
                  <a:pt x="12240" y="7908"/>
                </a:lnTo>
                <a:lnTo>
                  <a:pt x="12118" y="7860"/>
                </a:lnTo>
                <a:lnTo>
                  <a:pt x="11875" y="7762"/>
                </a:lnTo>
                <a:lnTo>
                  <a:pt x="11656" y="7689"/>
                </a:lnTo>
                <a:lnTo>
                  <a:pt x="11145" y="7470"/>
                </a:lnTo>
                <a:lnTo>
                  <a:pt x="10901" y="7349"/>
                </a:lnTo>
                <a:lnTo>
                  <a:pt x="10634" y="7251"/>
                </a:lnTo>
                <a:lnTo>
                  <a:pt x="11437" y="7057"/>
                </a:lnTo>
                <a:lnTo>
                  <a:pt x="11461" y="7057"/>
                </a:lnTo>
                <a:close/>
                <a:moveTo>
                  <a:pt x="10439" y="7324"/>
                </a:moveTo>
                <a:lnTo>
                  <a:pt x="10512" y="7422"/>
                </a:lnTo>
                <a:lnTo>
                  <a:pt x="10609" y="7495"/>
                </a:lnTo>
                <a:lnTo>
                  <a:pt x="10828" y="7665"/>
                </a:lnTo>
                <a:lnTo>
                  <a:pt x="11047" y="7787"/>
                </a:lnTo>
                <a:lnTo>
                  <a:pt x="11291" y="7884"/>
                </a:lnTo>
                <a:lnTo>
                  <a:pt x="11996" y="8176"/>
                </a:lnTo>
                <a:lnTo>
                  <a:pt x="12167" y="8249"/>
                </a:lnTo>
                <a:lnTo>
                  <a:pt x="12215" y="8273"/>
                </a:lnTo>
                <a:lnTo>
                  <a:pt x="12288" y="8298"/>
                </a:lnTo>
                <a:lnTo>
                  <a:pt x="11996" y="8541"/>
                </a:lnTo>
                <a:lnTo>
                  <a:pt x="11972" y="8541"/>
                </a:lnTo>
                <a:lnTo>
                  <a:pt x="11583" y="8444"/>
                </a:lnTo>
                <a:lnTo>
                  <a:pt x="11218" y="8322"/>
                </a:lnTo>
                <a:lnTo>
                  <a:pt x="10853" y="8152"/>
                </a:lnTo>
                <a:lnTo>
                  <a:pt x="10512" y="7957"/>
                </a:lnTo>
                <a:lnTo>
                  <a:pt x="10098" y="7714"/>
                </a:lnTo>
                <a:lnTo>
                  <a:pt x="9879" y="7592"/>
                </a:lnTo>
                <a:lnTo>
                  <a:pt x="9660" y="7495"/>
                </a:lnTo>
                <a:lnTo>
                  <a:pt x="10439" y="7324"/>
                </a:lnTo>
                <a:close/>
                <a:moveTo>
                  <a:pt x="8225" y="8103"/>
                </a:moveTo>
                <a:lnTo>
                  <a:pt x="8638" y="8249"/>
                </a:lnTo>
                <a:lnTo>
                  <a:pt x="9028" y="8419"/>
                </a:lnTo>
                <a:lnTo>
                  <a:pt x="8930" y="8517"/>
                </a:lnTo>
                <a:lnTo>
                  <a:pt x="8784" y="8638"/>
                </a:lnTo>
                <a:lnTo>
                  <a:pt x="8711" y="8711"/>
                </a:lnTo>
                <a:lnTo>
                  <a:pt x="8687" y="8784"/>
                </a:lnTo>
                <a:lnTo>
                  <a:pt x="8225" y="8103"/>
                </a:lnTo>
                <a:close/>
                <a:moveTo>
                  <a:pt x="7689" y="8663"/>
                </a:moveTo>
                <a:lnTo>
                  <a:pt x="7714" y="9003"/>
                </a:lnTo>
                <a:lnTo>
                  <a:pt x="7689" y="9003"/>
                </a:lnTo>
                <a:lnTo>
                  <a:pt x="7519" y="8930"/>
                </a:lnTo>
                <a:lnTo>
                  <a:pt x="7665" y="8687"/>
                </a:lnTo>
                <a:lnTo>
                  <a:pt x="7689" y="8663"/>
                </a:lnTo>
                <a:close/>
                <a:moveTo>
                  <a:pt x="9344" y="7592"/>
                </a:moveTo>
                <a:lnTo>
                  <a:pt x="9612" y="7787"/>
                </a:lnTo>
                <a:lnTo>
                  <a:pt x="9904" y="7981"/>
                </a:lnTo>
                <a:lnTo>
                  <a:pt x="10463" y="8322"/>
                </a:lnTo>
                <a:lnTo>
                  <a:pt x="10755" y="8492"/>
                </a:lnTo>
                <a:lnTo>
                  <a:pt x="11047" y="8638"/>
                </a:lnTo>
                <a:lnTo>
                  <a:pt x="11364" y="8760"/>
                </a:lnTo>
                <a:lnTo>
                  <a:pt x="11680" y="8833"/>
                </a:lnTo>
                <a:lnTo>
                  <a:pt x="11510" y="9003"/>
                </a:lnTo>
                <a:lnTo>
                  <a:pt x="11485" y="9028"/>
                </a:lnTo>
                <a:lnTo>
                  <a:pt x="10463" y="8565"/>
                </a:lnTo>
                <a:lnTo>
                  <a:pt x="9952" y="8371"/>
                </a:lnTo>
                <a:lnTo>
                  <a:pt x="9417" y="8176"/>
                </a:lnTo>
                <a:lnTo>
                  <a:pt x="8979" y="7981"/>
                </a:lnTo>
                <a:lnTo>
                  <a:pt x="8736" y="7884"/>
                </a:lnTo>
                <a:lnTo>
                  <a:pt x="8468" y="7811"/>
                </a:lnTo>
                <a:lnTo>
                  <a:pt x="8906" y="7714"/>
                </a:lnTo>
                <a:lnTo>
                  <a:pt x="9344" y="7592"/>
                </a:lnTo>
                <a:close/>
                <a:moveTo>
                  <a:pt x="9368" y="8565"/>
                </a:moveTo>
                <a:lnTo>
                  <a:pt x="9733" y="8687"/>
                </a:lnTo>
                <a:lnTo>
                  <a:pt x="9660" y="8760"/>
                </a:lnTo>
                <a:lnTo>
                  <a:pt x="9198" y="9076"/>
                </a:lnTo>
                <a:lnTo>
                  <a:pt x="9101" y="9149"/>
                </a:lnTo>
                <a:lnTo>
                  <a:pt x="9003" y="9247"/>
                </a:lnTo>
                <a:lnTo>
                  <a:pt x="8760" y="8906"/>
                </a:lnTo>
                <a:lnTo>
                  <a:pt x="8784" y="8906"/>
                </a:lnTo>
                <a:lnTo>
                  <a:pt x="8930" y="8809"/>
                </a:lnTo>
                <a:lnTo>
                  <a:pt x="9052" y="8711"/>
                </a:lnTo>
                <a:lnTo>
                  <a:pt x="9174" y="8638"/>
                </a:lnTo>
                <a:lnTo>
                  <a:pt x="9344" y="8590"/>
                </a:lnTo>
                <a:lnTo>
                  <a:pt x="9368" y="8565"/>
                </a:lnTo>
                <a:close/>
                <a:moveTo>
                  <a:pt x="828" y="6181"/>
                </a:moveTo>
                <a:lnTo>
                  <a:pt x="1168" y="6302"/>
                </a:lnTo>
                <a:lnTo>
                  <a:pt x="1533" y="6400"/>
                </a:lnTo>
                <a:lnTo>
                  <a:pt x="2239" y="6546"/>
                </a:lnTo>
                <a:lnTo>
                  <a:pt x="2507" y="6570"/>
                </a:lnTo>
                <a:lnTo>
                  <a:pt x="2750" y="6594"/>
                </a:lnTo>
                <a:lnTo>
                  <a:pt x="3018" y="6619"/>
                </a:lnTo>
                <a:lnTo>
                  <a:pt x="3285" y="6643"/>
                </a:lnTo>
                <a:lnTo>
                  <a:pt x="4356" y="6911"/>
                </a:lnTo>
                <a:lnTo>
                  <a:pt x="5159" y="7081"/>
                </a:lnTo>
                <a:lnTo>
                  <a:pt x="5938" y="7300"/>
                </a:lnTo>
                <a:lnTo>
                  <a:pt x="7519" y="7762"/>
                </a:lnTo>
                <a:lnTo>
                  <a:pt x="6546" y="8273"/>
                </a:lnTo>
                <a:lnTo>
                  <a:pt x="5548" y="8736"/>
                </a:lnTo>
                <a:lnTo>
                  <a:pt x="4697" y="9076"/>
                </a:lnTo>
                <a:lnTo>
                  <a:pt x="4453" y="9198"/>
                </a:lnTo>
                <a:lnTo>
                  <a:pt x="4332" y="9271"/>
                </a:lnTo>
                <a:lnTo>
                  <a:pt x="4234" y="9368"/>
                </a:lnTo>
                <a:lnTo>
                  <a:pt x="4210" y="9320"/>
                </a:lnTo>
                <a:lnTo>
                  <a:pt x="3991" y="9003"/>
                </a:lnTo>
                <a:lnTo>
                  <a:pt x="3748" y="8687"/>
                </a:lnTo>
                <a:lnTo>
                  <a:pt x="3456" y="8395"/>
                </a:lnTo>
                <a:lnTo>
                  <a:pt x="3164" y="8127"/>
                </a:lnTo>
                <a:lnTo>
                  <a:pt x="2531" y="7616"/>
                </a:lnTo>
                <a:lnTo>
                  <a:pt x="2239" y="7373"/>
                </a:lnTo>
                <a:lnTo>
                  <a:pt x="1947" y="7105"/>
                </a:lnTo>
                <a:lnTo>
                  <a:pt x="1728" y="6911"/>
                </a:lnTo>
                <a:lnTo>
                  <a:pt x="1485" y="6716"/>
                </a:lnTo>
                <a:lnTo>
                  <a:pt x="1047" y="6375"/>
                </a:lnTo>
                <a:lnTo>
                  <a:pt x="828" y="6181"/>
                </a:lnTo>
                <a:close/>
                <a:moveTo>
                  <a:pt x="10098" y="8833"/>
                </a:moveTo>
                <a:lnTo>
                  <a:pt x="10658" y="9076"/>
                </a:lnTo>
                <a:lnTo>
                  <a:pt x="10366" y="9247"/>
                </a:lnTo>
                <a:lnTo>
                  <a:pt x="10098" y="9393"/>
                </a:lnTo>
                <a:lnTo>
                  <a:pt x="9758" y="9612"/>
                </a:lnTo>
                <a:lnTo>
                  <a:pt x="9612" y="9758"/>
                </a:lnTo>
                <a:lnTo>
                  <a:pt x="9466" y="9904"/>
                </a:lnTo>
                <a:lnTo>
                  <a:pt x="9125" y="9417"/>
                </a:lnTo>
                <a:lnTo>
                  <a:pt x="9198" y="9393"/>
                </a:lnTo>
                <a:lnTo>
                  <a:pt x="9271" y="9368"/>
                </a:lnTo>
                <a:lnTo>
                  <a:pt x="9417" y="9271"/>
                </a:lnTo>
                <a:lnTo>
                  <a:pt x="9660" y="9101"/>
                </a:lnTo>
                <a:lnTo>
                  <a:pt x="10098" y="8857"/>
                </a:lnTo>
                <a:lnTo>
                  <a:pt x="10098" y="8833"/>
                </a:lnTo>
                <a:close/>
                <a:moveTo>
                  <a:pt x="7324" y="9174"/>
                </a:moveTo>
                <a:lnTo>
                  <a:pt x="7446" y="9222"/>
                </a:lnTo>
                <a:lnTo>
                  <a:pt x="7519" y="9295"/>
                </a:lnTo>
                <a:lnTo>
                  <a:pt x="7738" y="9393"/>
                </a:lnTo>
                <a:lnTo>
                  <a:pt x="7738" y="9855"/>
                </a:lnTo>
                <a:lnTo>
                  <a:pt x="7738" y="10001"/>
                </a:lnTo>
                <a:lnTo>
                  <a:pt x="7495" y="9855"/>
                </a:lnTo>
                <a:lnTo>
                  <a:pt x="7251" y="9733"/>
                </a:lnTo>
                <a:lnTo>
                  <a:pt x="7105" y="9685"/>
                </a:lnTo>
                <a:lnTo>
                  <a:pt x="6984" y="9660"/>
                </a:lnTo>
                <a:lnTo>
                  <a:pt x="7324" y="9174"/>
                </a:lnTo>
                <a:close/>
                <a:moveTo>
                  <a:pt x="6911" y="9758"/>
                </a:moveTo>
                <a:lnTo>
                  <a:pt x="7008" y="9879"/>
                </a:lnTo>
                <a:lnTo>
                  <a:pt x="7130" y="10001"/>
                </a:lnTo>
                <a:lnTo>
                  <a:pt x="7373" y="10196"/>
                </a:lnTo>
                <a:lnTo>
                  <a:pt x="7543" y="10317"/>
                </a:lnTo>
                <a:lnTo>
                  <a:pt x="7762" y="10415"/>
                </a:lnTo>
                <a:lnTo>
                  <a:pt x="7762" y="10926"/>
                </a:lnTo>
                <a:lnTo>
                  <a:pt x="7470" y="10707"/>
                </a:lnTo>
                <a:lnTo>
                  <a:pt x="7203" y="10488"/>
                </a:lnTo>
                <a:lnTo>
                  <a:pt x="7057" y="10415"/>
                </a:lnTo>
                <a:lnTo>
                  <a:pt x="6911" y="10317"/>
                </a:lnTo>
                <a:lnTo>
                  <a:pt x="6741" y="10269"/>
                </a:lnTo>
                <a:lnTo>
                  <a:pt x="6570" y="10244"/>
                </a:lnTo>
                <a:lnTo>
                  <a:pt x="6911" y="9758"/>
                </a:lnTo>
                <a:close/>
                <a:moveTo>
                  <a:pt x="11072" y="9271"/>
                </a:moveTo>
                <a:lnTo>
                  <a:pt x="11291" y="9368"/>
                </a:lnTo>
                <a:lnTo>
                  <a:pt x="11266" y="9490"/>
                </a:lnTo>
                <a:lnTo>
                  <a:pt x="11266" y="9612"/>
                </a:lnTo>
                <a:lnTo>
                  <a:pt x="11096" y="9685"/>
                </a:lnTo>
                <a:lnTo>
                  <a:pt x="10950" y="9782"/>
                </a:lnTo>
                <a:lnTo>
                  <a:pt x="10658" y="9977"/>
                </a:lnTo>
                <a:lnTo>
                  <a:pt x="10293" y="10220"/>
                </a:lnTo>
                <a:lnTo>
                  <a:pt x="10123" y="10366"/>
                </a:lnTo>
                <a:lnTo>
                  <a:pt x="10050" y="10439"/>
                </a:lnTo>
                <a:lnTo>
                  <a:pt x="10001" y="10536"/>
                </a:lnTo>
                <a:lnTo>
                  <a:pt x="10001" y="10585"/>
                </a:lnTo>
                <a:lnTo>
                  <a:pt x="10025" y="10609"/>
                </a:lnTo>
                <a:lnTo>
                  <a:pt x="10123" y="10609"/>
                </a:lnTo>
                <a:lnTo>
                  <a:pt x="10220" y="10585"/>
                </a:lnTo>
                <a:lnTo>
                  <a:pt x="10390" y="10512"/>
                </a:lnTo>
                <a:lnTo>
                  <a:pt x="10561" y="10390"/>
                </a:lnTo>
                <a:lnTo>
                  <a:pt x="10731" y="10269"/>
                </a:lnTo>
                <a:lnTo>
                  <a:pt x="10999" y="10074"/>
                </a:lnTo>
                <a:lnTo>
                  <a:pt x="11291" y="9904"/>
                </a:lnTo>
                <a:lnTo>
                  <a:pt x="11339" y="10171"/>
                </a:lnTo>
                <a:lnTo>
                  <a:pt x="11412" y="10390"/>
                </a:lnTo>
                <a:lnTo>
                  <a:pt x="11145" y="10488"/>
                </a:lnTo>
                <a:lnTo>
                  <a:pt x="10877" y="10634"/>
                </a:lnTo>
                <a:lnTo>
                  <a:pt x="10731" y="10682"/>
                </a:lnTo>
                <a:lnTo>
                  <a:pt x="10561" y="10804"/>
                </a:lnTo>
                <a:lnTo>
                  <a:pt x="10415" y="10926"/>
                </a:lnTo>
                <a:lnTo>
                  <a:pt x="10342" y="10999"/>
                </a:lnTo>
                <a:lnTo>
                  <a:pt x="10317" y="11072"/>
                </a:lnTo>
                <a:lnTo>
                  <a:pt x="9879" y="10463"/>
                </a:lnTo>
                <a:lnTo>
                  <a:pt x="9587" y="10050"/>
                </a:lnTo>
                <a:lnTo>
                  <a:pt x="9733" y="10001"/>
                </a:lnTo>
                <a:lnTo>
                  <a:pt x="9904" y="9928"/>
                </a:lnTo>
                <a:lnTo>
                  <a:pt x="10196" y="9758"/>
                </a:lnTo>
                <a:lnTo>
                  <a:pt x="10634" y="9514"/>
                </a:lnTo>
                <a:lnTo>
                  <a:pt x="11047" y="9295"/>
                </a:lnTo>
                <a:lnTo>
                  <a:pt x="11072" y="9271"/>
                </a:lnTo>
                <a:close/>
                <a:moveTo>
                  <a:pt x="11534" y="10780"/>
                </a:moveTo>
                <a:lnTo>
                  <a:pt x="11656" y="11193"/>
                </a:lnTo>
                <a:lnTo>
                  <a:pt x="11631" y="11193"/>
                </a:lnTo>
                <a:lnTo>
                  <a:pt x="11437" y="11364"/>
                </a:lnTo>
                <a:lnTo>
                  <a:pt x="11218" y="11510"/>
                </a:lnTo>
                <a:lnTo>
                  <a:pt x="11023" y="11631"/>
                </a:lnTo>
                <a:lnTo>
                  <a:pt x="10828" y="11753"/>
                </a:lnTo>
                <a:lnTo>
                  <a:pt x="10804" y="11777"/>
                </a:lnTo>
                <a:lnTo>
                  <a:pt x="10439" y="11242"/>
                </a:lnTo>
                <a:lnTo>
                  <a:pt x="10512" y="11242"/>
                </a:lnTo>
                <a:lnTo>
                  <a:pt x="10585" y="11218"/>
                </a:lnTo>
                <a:lnTo>
                  <a:pt x="10731" y="11145"/>
                </a:lnTo>
                <a:lnTo>
                  <a:pt x="10999" y="10974"/>
                </a:lnTo>
                <a:lnTo>
                  <a:pt x="11534" y="10780"/>
                </a:lnTo>
                <a:close/>
                <a:moveTo>
                  <a:pt x="6522" y="10342"/>
                </a:moveTo>
                <a:lnTo>
                  <a:pt x="6668" y="10439"/>
                </a:lnTo>
                <a:lnTo>
                  <a:pt x="6838" y="10561"/>
                </a:lnTo>
                <a:lnTo>
                  <a:pt x="7105" y="10853"/>
                </a:lnTo>
                <a:lnTo>
                  <a:pt x="7251" y="10999"/>
                </a:lnTo>
                <a:lnTo>
                  <a:pt x="7397" y="11120"/>
                </a:lnTo>
                <a:lnTo>
                  <a:pt x="7568" y="11218"/>
                </a:lnTo>
                <a:lnTo>
                  <a:pt x="7738" y="11291"/>
                </a:lnTo>
                <a:lnTo>
                  <a:pt x="7762" y="11291"/>
                </a:lnTo>
                <a:lnTo>
                  <a:pt x="7762" y="12021"/>
                </a:lnTo>
                <a:lnTo>
                  <a:pt x="7665" y="11948"/>
                </a:lnTo>
                <a:lnTo>
                  <a:pt x="7568" y="11875"/>
                </a:lnTo>
                <a:lnTo>
                  <a:pt x="7397" y="11704"/>
                </a:lnTo>
                <a:lnTo>
                  <a:pt x="7057" y="11364"/>
                </a:lnTo>
                <a:lnTo>
                  <a:pt x="6862" y="11193"/>
                </a:lnTo>
                <a:lnTo>
                  <a:pt x="6619" y="11072"/>
                </a:lnTo>
                <a:lnTo>
                  <a:pt x="6376" y="10999"/>
                </a:lnTo>
                <a:lnTo>
                  <a:pt x="6132" y="10926"/>
                </a:lnTo>
                <a:lnTo>
                  <a:pt x="6522" y="10342"/>
                </a:lnTo>
                <a:close/>
                <a:moveTo>
                  <a:pt x="11753" y="11510"/>
                </a:moveTo>
                <a:lnTo>
                  <a:pt x="11826" y="11802"/>
                </a:lnTo>
                <a:lnTo>
                  <a:pt x="11704" y="11826"/>
                </a:lnTo>
                <a:lnTo>
                  <a:pt x="11607" y="11899"/>
                </a:lnTo>
                <a:lnTo>
                  <a:pt x="11412" y="12021"/>
                </a:lnTo>
                <a:lnTo>
                  <a:pt x="11291" y="12167"/>
                </a:lnTo>
                <a:lnTo>
                  <a:pt x="11218" y="12240"/>
                </a:lnTo>
                <a:lnTo>
                  <a:pt x="11193" y="12313"/>
                </a:lnTo>
                <a:lnTo>
                  <a:pt x="10901" y="11899"/>
                </a:lnTo>
                <a:lnTo>
                  <a:pt x="11120" y="11850"/>
                </a:lnTo>
                <a:lnTo>
                  <a:pt x="11339" y="11777"/>
                </a:lnTo>
                <a:lnTo>
                  <a:pt x="11558" y="11656"/>
                </a:lnTo>
                <a:lnTo>
                  <a:pt x="11753" y="11510"/>
                </a:lnTo>
                <a:close/>
                <a:moveTo>
                  <a:pt x="6059" y="11047"/>
                </a:moveTo>
                <a:lnTo>
                  <a:pt x="6303" y="11218"/>
                </a:lnTo>
                <a:lnTo>
                  <a:pt x="6546" y="11388"/>
                </a:lnTo>
                <a:lnTo>
                  <a:pt x="6789" y="11583"/>
                </a:lnTo>
                <a:lnTo>
                  <a:pt x="6984" y="11802"/>
                </a:lnTo>
                <a:lnTo>
                  <a:pt x="7251" y="12069"/>
                </a:lnTo>
                <a:lnTo>
                  <a:pt x="7397" y="12215"/>
                </a:lnTo>
                <a:lnTo>
                  <a:pt x="7543" y="12313"/>
                </a:lnTo>
                <a:lnTo>
                  <a:pt x="7276" y="12459"/>
                </a:lnTo>
                <a:lnTo>
                  <a:pt x="7154" y="12386"/>
                </a:lnTo>
                <a:lnTo>
                  <a:pt x="7008" y="12337"/>
                </a:lnTo>
                <a:lnTo>
                  <a:pt x="6765" y="12215"/>
                </a:lnTo>
                <a:lnTo>
                  <a:pt x="6522" y="12069"/>
                </a:lnTo>
                <a:lnTo>
                  <a:pt x="6327" y="11948"/>
                </a:lnTo>
                <a:lnTo>
                  <a:pt x="6157" y="11802"/>
                </a:lnTo>
                <a:lnTo>
                  <a:pt x="5962" y="11656"/>
                </a:lnTo>
                <a:lnTo>
                  <a:pt x="5767" y="11534"/>
                </a:lnTo>
                <a:lnTo>
                  <a:pt x="6059" y="11047"/>
                </a:lnTo>
                <a:close/>
                <a:moveTo>
                  <a:pt x="5670" y="11680"/>
                </a:moveTo>
                <a:lnTo>
                  <a:pt x="5719" y="11777"/>
                </a:lnTo>
                <a:lnTo>
                  <a:pt x="5792" y="11850"/>
                </a:lnTo>
                <a:lnTo>
                  <a:pt x="5938" y="12021"/>
                </a:lnTo>
                <a:lnTo>
                  <a:pt x="6108" y="12167"/>
                </a:lnTo>
                <a:lnTo>
                  <a:pt x="6278" y="12288"/>
                </a:lnTo>
                <a:lnTo>
                  <a:pt x="6546" y="12483"/>
                </a:lnTo>
                <a:lnTo>
                  <a:pt x="6716" y="12580"/>
                </a:lnTo>
                <a:lnTo>
                  <a:pt x="6887" y="12678"/>
                </a:lnTo>
                <a:lnTo>
                  <a:pt x="6522" y="12848"/>
                </a:lnTo>
                <a:lnTo>
                  <a:pt x="6230" y="12653"/>
                </a:lnTo>
                <a:lnTo>
                  <a:pt x="5938" y="12434"/>
                </a:lnTo>
                <a:lnTo>
                  <a:pt x="5694" y="12215"/>
                </a:lnTo>
                <a:lnTo>
                  <a:pt x="5475" y="12021"/>
                </a:lnTo>
                <a:lnTo>
                  <a:pt x="5621" y="11777"/>
                </a:lnTo>
                <a:lnTo>
                  <a:pt x="5670" y="11680"/>
                </a:lnTo>
                <a:close/>
                <a:moveTo>
                  <a:pt x="11899" y="12094"/>
                </a:moveTo>
                <a:lnTo>
                  <a:pt x="12021" y="12605"/>
                </a:lnTo>
                <a:lnTo>
                  <a:pt x="11899" y="12726"/>
                </a:lnTo>
                <a:lnTo>
                  <a:pt x="11777" y="12848"/>
                </a:lnTo>
                <a:lnTo>
                  <a:pt x="11729" y="12921"/>
                </a:lnTo>
                <a:lnTo>
                  <a:pt x="11680" y="12994"/>
                </a:lnTo>
                <a:lnTo>
                  <a:pt x="11680" y="13018"/>
                </a:lnTo>
                <a:lnTo>
                  <a:pt x="11266" y="12434"/>
                </a:lnTo>
                <a:lnTo>
                  <a:pt x="11412" y="12386"/>
                </a:lnTo>
                <a:lnTo>
                  <a:pt x="11558" y="12313"/>
                </a:lnTo>
                <a:lnTo>
                  <a:pt x="11729" y="12215"/>
                </a:lnTo>
                <a:lnTo>
                  <a:pt x="11899" y="12094"/>
                </a:lnTo>
                <a:close/>
                <a:moveTo>
                  <a:pt x="5329" y="12240"/>
                </a:moveTo>
                <a:lnTo>
                  <a:pt x="5402" y="12361"/>
                </a:lnTo>
                <a:lnTo>
                  <a:pt x="5500" y="12483"/>
                </a:lnTo>
                <a:lnTo>
                  <a:pt x="5670" y="12678"/>
                </a:lnTo>
                <a:lnTo>
                  <a:pt x="5913" y="12897"/>
                </a:lnTo>
                <a:lnTo>
                  <a:pt x="6157" y="13067"/>
                </a:lnTo>
                <a:lnTo>
                  <a:pt x="5743" y="13335"/>
                </a:lnTo>
                <a:lnTo>
                  <a:pt x="5646" y="13310"/>
                </a:lnTo>
                <a:lnTo>
                  <a:pt x="5475" y="13237"/>
                </a:lnTo>
                <a:lnTo>
                  <a:pt x="5305" y="13164"/>
                </a:lnTo>
                <a:lnTo>
                  <a:pt x="5135" y="13043"/>
                </a:lnTo>
                <a:lnTo>
                  <a:pt x="4940" y="12970"/>
                </a:lnTo>
                <a:lnTo>
                  <a:pt x="4891" y="12945"/>
                </a:lnTo>
                <a:lnTo>
                  <a:pt x="5110" y="12605"/>
                </a:lnTo>
                <a:lnTo>
                  <a:pt x="5329" y="12240"/>
                </a:lnTo>
                <a:close/>
                <a:moveTo>
                  <a:pt x="12094" y="13043"/>
                </a:moveTo>
                <a:lnTo>
                  <a:pt x="12215" y="13748"/>
                </a:lnTo>
                <a:lnTo>
                  <a:pt x="11802" y="13189"/>
                </a:lnTo>
                <a:lnTo>
                  <a:pt x="11850" y="13189"/>
                </a:lnTo>
                <a:lnTo>
                  <a:pt x="11923" y="13164"/>
                </a:lnTo>
                <a:lnTo>
                  <a:pt x="11972" y="13140"/>
                </a:lnTo>
                <a:lnTo>
                  <a:pt x="12094" y="13043"/>
                </a:lnTo>
                <a:close/>
                <a:moveTo>
                  <a:pt x="4745" y="13140"/>
                </a:moveTo>
                <a:lnTo>
                  <a:pt x="4891" y="13310"/>
                </a:lnTo>
                <a:lnTo>
                  <a:pt x="5062" y="13456"/>
                </a:lnTo>
                <a:lnTo>
                  <a:pt x="5305" y="13602"/>
                </a:lnTo>
                <a:lnTo>
                  <a:pt x="4964" y="13846"/>
                </a:lnTo>
                <a:lnTo>
                  <a:pt x="4891" y="13773"/>
                </a:lnTo>
                <a:lnTo>
                  <a:pt x="4818" y="13700"/>
                </a:lnTo>
                <a:lnTo>
                  <a:pt x="4648" y="13627"/>
                </a:lnTo>
                <a:lnTo>
                  <a:pt x="4551" y="13554"/>
                </a:lnTo>
                <a:lnTo>
                  <a:pt x="4405" y="13529"/>
                </a:lnTo>
                <a:lnTo>
                  <a:pt x="4575" y="13335"/>
                </a:lnTo>
                <a:lnTo>
                  <a:pt x="4745" y="13140"/>
                </a:lnTo>
                <a:close/>
                <a:moveTo>
                  <a:pt x="8200" y="8833"/>
                </a:moveTo>
                <a:lnTo>
                  <a:pt x="8371" y="9076"/>
                </a:lnTo>
                <a:lnTo>
                  <a:pt x="8663" y="9514"/>
                </a:lnTo>
                <a:lnTo>
                  <a:pt x="8979" y="9928"/>
                </a:lnTo>
                <a:lnTo>
                  <a:pt x="9587" y="10780"/>
                </a:lnTo>
                <a:lnTo>
                  <a:pt x="10171" y="11583"/>
                </a:lnTo>
                <a:lnTo>
                  <a:pt x="10731" y="12410"/>
                </a:lnTo>
                <a:lnTo>
                  <a:pt x="11291" y="13213"/>
                </a:lnTo>
                <a:lnTo>
                  <a:pt x="11850" y="13992"/>
                </a:lnTo>
                <a:lnTo>
                  <a:pt x="11729" y="13943"/>
                </a:lnTo>
                <a:lnTo>
                  <a:pt x="11072" y="13554"/>
                </a:lnTo>
                <a:lnTo>
                  <a:pt x="10415" y="13189"/>
                </a:lnTo>
                <a:lnTo>
                  <a:pt x="9831" y="12921"/>
                </a:lnTo>
                <a:lnTo>
                  <a:pt x="9539" y="12799"/>
                </a:lnTo>
                <a:lnTo>
                  <a:pt x="9222" y="12678"/>
                </a:lnTo>
                <a:lnTo>
                  <a:pt x="8760" y="12507"/>
                </a:lnTo>
                <a:lnTo>
                  <a:pt x="8517" y="12410"/>
                </a:lnTo>
                <a:lnTo>
                  <a:pt x="8273" y="12337"/>
                </a:lnTo>
                <a:lnTo>
                  <a:pt x="8273" y="12288"/>
                </a:lnTo>
                <a:lnTo>
                  <a:pt x="8322" y="11996"/>
                </a:lnTo>
                <a:lnTo>
                  <a:pt x="8346" y="11680"/>
                </a:lnTo>
                <a:lnTo>
                  <a:pt x="8346" y="11388"/>
                </a:lnTo>
                <a:lnTo>
                  <a:pt x="8322" y="11072"/>
                </a:lnTo>
                <a:lnTo>
                  <a:pt x="8273" y="10463"/>
                </a:lnTo>
                <a:lnTo>
                  <a:pt x="8225" y="9855"/>
                </a:lnTo>
                <a:lnTo>
                  <a:pt x="8200" y="8833"/>
                </a:lnTo>
                <a:close/>
                <a:moveTo>
                  <a:pt x="7324" y="8346"/>
                </a:moveTo>
                <a:lnTo>
                  <a:pt x="6935" y="8906"/>
                </a:lnTo>
                <a:lnTo>
                  <a:pt x="6570" y="9441"/>
                </a:lnTo>
                <a:lnTo>
                  <a:pt x="5962" y="10439"/>
                </a:lnTo>
                <a:lnTo>
                  <a:pt x="5354" y="11437"/>
                </a:lnTo>
                <a:lnTo>
                  <a:pt x="4818" y="12386"/>
                </a:lnTo>
                <a:lnTo>
                  <a:pt x="4502" y="12848"/>
                </a:lnTo>
                <a:lnTo>
                  <a:pt x="4356" y="13067"/>
                </a:lnTo>
                <a:lnTo>
                  <a:pt x="4161" y="13286"/>
                </a:lnTo>
                <a:lnTo>
                  <a:pt x="3967" y="13529"/>
                </a:lnTo>
                <a:lnTo>
                  <a:pt x="3796" y="13773"/>
                </a:lnTo>
                <a:lnTo>
                  <a:pt x="3650" y="14040"/>
                </a:lnTo>
                <a:lnTo>
                  <a:pt x="3504" y="14308"/>
                </a:lnTo>
                <a:lnTo>
                  <a:pt x="3577" y="13578"/>
                </a:lnTo>
                <a:lnTo>
                  <a:pt x="3699" y="12897"/>
                </a:lnTo>
                <a:lnTo>
                  <a:pt x="3821" y="12215"/>
                </a:lnTo>
                <a:lnTo>
                  <a:pt x="3967" y="11558"/>
                </a:lnTo>
                <a:lnTo>
                  <a:pt x="4113" y="10926"/>
                </a:lnTo>
                <a:lnTo>
                  <a:pt x="4234" y="10269"/>
                </a:lnTo>
                <a:lnTo>
                  <a:pt x="4332" y="9612"/>
                </a:lnTo>
                <a:lnTo>
                  <a:pt x="4307" y="9539"/>
                </a:lnTo>
                <a:lnTo>
                  <a:pt x="4453" y="9587"/>
                </a:lnTo>
                <a:lnTo>
                  <a:pt x="4624" y="9563"/>
                </a:lnTo>
                <a:lnTo>
                  <a:pt x="4818" y="9514"/>
                </a:lnTo>
                <a:lnTo>
                  <a:pt x="5013" y="9441"/>
                </a:lnTo>
                <a:lnTo>
                  <a:pt x="5354" y="9271"/>
                </a:lnTo>
                <a:lnTo>
                  <a:pt x="5646" y="9149"/>
                </a:lnTo>
                <a:lnTo>
                  <a:pt x="6497" y="8760"/>
                </a:lnTo>
                <a:lnTo>
                  <a:pt x="7324" y="8346"/>
                </a:lnTo>
                <a:close/>
                <a:moveTo>
                  <a:pt x="4234" y="13700"/>
                </a:moveTo>
                <a:lnTo>
                  <a:pt x="4307" y="13773"/>
                </a:lnTo>
                <a:lnTo>
                  <a:pt x="4380" y="13821"/>
                </a:lnTo>
                <a:lnTo>
                  <a:pt x="4551" y="13943"/>
                </a:lnTo>
                <a:lnTo>
                  <a:pt x="4697" y="14016"/>
                </a:lnTo>
                <a:lnTo>
                  <a:pt x="4307" y="14259"/>
                </a:lnTo>
                <a:lnTo>
                  <a:pt x="4161" y="14332"/>
                </a:lnTo>
                <a:lnTo>
                  <a:pt x="3991" y="14405"/>
                </a:lnTo>
                <a:lnTo>
                  <a:pt x="3650" y="14502"/>
                </a:lnTo>
                <a:lnTo>
                  <a:pt x="3748" y="14429"/>
                </a:lnTo>
                <a:lnTo>
                  <a:pt x="3821" y="14332"/>
                </a:lnTo>
                <a:lnTo>
                  <a:pt x="3967" y="14113"/>
                </a:lnTo>
                <a:lnTo>
                  <a:pt x="4113" y="13894"/>
                </a:lnTo>
                <a:lnTo>
                  <a:pt x="4234" y="13700"/>
                </a:lnTo>
                <a:close/>
                <a:moveTo>
                  <a:pt x="7835" y="0"/>
                </a:moveTo>
                <a:lnTo>
                  <a:pt x="7762" y="25"/>
                </a:lnTo>
                <a:lnTo>
                  <a:pt x="7689" y="73"/>
                </a:lnTo>
                <a:lnTo>
                  <a:pt x="7641" y="73"/>
                </a:lnTo>
                <a:lnTo>
                  <a:pt x="7495" y="146"/>
                </a:lnTo>
                <a:lnTo>
                  <a:pt x="7373" y="244"/>
                </a:lnTo>
                <a:lnTo>
                  <a:pt x="7276" y="341"/>
                </a:lnTo>
                <a:lnTo>
                  <a:pt x="7178" y="463"/>
                </a:lnTo>
                <a:lnTo>
                  <a:pt x="6984" y="730"/>
                </a:lnTo>
                <a:lnTo>
                  <a:pt x="6838" y="1047"/>
                </a:lnTo>
                <a:lnTo>
                  <a:pt x="6716" y="1387"/>
                </a:lnTo>
                <a:lnTo>
                  <a:pt x="6619" y="1704"/>
                </a:lnTo>
                <a:lnTo>
                  <a:pt x="6449" y="2288"/>
                </a:lnTo>
                <a:lnTo>
                  <a:pt x="6230" y="2920"/>
                </a:lnTo>
                <a:lnTo>
                  <a:pt x="6108" y="3237"/>
                </a:lnTo>
                <a:lnTo>
                  <a:pt x="5962" y="3529"/>
                </a:lnTo>
                <a:lnTo>
                  <a:pt x="5767" y="3845"/>
                </a:lnTo>
                <a:lnTo>
                  <a:pt x="5548" y="4161"/>
                </a:lnTo>
                <a:lnTo>
                  <a:pt x="5378" y="4478"/>
                </a:lnTo>
                <a:lnTo>
                  <a:pt x="5281" y="4648"/>
                </a:lnTo>
                <a:lnTo>
                  <a:pt x="5208" y="4818"/>
                </a:lnTo>
                <a:lnTo>
                  <a:pt x="4891" y="4916"/>
                </a:lnTo>
                <a:lnTo>
                  <a:pt x="4575" y="4989"/>
                </a:lnTo>
                <a:lnTo>
                  <a:pt x="3918" y="5110"/>
                </a:lnTo>
                <a:lnTo>
                  <a:pt x="2580" y="5305"/>
                </a:lnTo>
                <a:lnTo>
                  <a:pt x="1801" y="5402"/>
                </a:lnTo>
                <a:lnTo>
                  <a:pt x="998" y="5500"/>
                </a:lnTo>
                <a:lnTo>
                  <a:pt x="755" y="5524"/>
                </a:lnTo>
                <a:lnTo>
                  <a:pt x="511" y="5524"/>
                </a:lnTo>
                <a:lnTo>
                  <a:pt x="244" y="5548"/>
                </a:lnTo>
                <a:lnTo>
                  <a:pt x="146" y="5597"/>
                </a:lnTo>
                <a:lnTo>
                  <a:pt x="49" y="5646"/>
                </a:lnTo>
                <a:lnTo>
                  <a:pt x="0" y="5719"/>
                </a:lnTo>
                <a:lnTo>
                  <a:pt x="0" y="5792"/>
                </a:lnTo>
                <a:lnTo>
                  <a:pt x="0" y="5865"/>
                </a:lnTo>
                <a:lnTo>
                  <a:pt x="0" y="5962"/>
                </a:lnTo>
                <a:lnTo>
                  <a:pt x="49" y="6035"/>
                </a:lnTo>
                <a:lnTo>
                  <a:pt x="146" y="6229"/>
                </a:lnTo>
                <a:lnTo>
                  <a:pt x="292" y="6375"/>
                </a:lnTo>
                <a:lnTo>
                  <a:pt x="438" y="6497"/>
                </a:lnTo>
                <a:lnTo>
                  <a:pt x="682" y="6716"/>
                </a:lnTo>
                <a:lnTo>
                  <a:pt x="925" y="6935"/>
                </a:lnTo>
                <a:lnTo>
                  <a:pt x="1460" y="7349"/>
                </a:lnTo>
                <a:lnTo>
                  <a:pt x="1971" y="7811"/>
                </a:lnTo>
                <a:lnTo>
                  <a:pt x="2507" y="8273"/>
                </a:lnTo>
                <a:lnTo>
                  <a:pt x="2847" y="8565"/>
                </a:lnTo>
                <a:lnTo>
                  <a:pt x="3188" y="8882"/>
                </a:lnTo>
                <a:lnTo>
                  <a:pt x="3504" y="9222"/>
                </a:lnTo>
                <a:lnTo>
                  <a:pt x="3650" y="9417"/>
                </a:lnTo>
                <a:lnTo>
                  <a:pt x="3772" y="9612"/>
                </a:lnTo>
                <a:lnTo>
                  <a:pt x="3821" y="9685"/>
                </a:lnTo>
                <a:lnTo>
                  <a:pt x="3918" y="9709"/>
                </a:lnTo>
                <a:lnTo>
                  <a:pt x="3748" y="10342"/>
                </a:lnTo>
                <a:lnTo>
                  <a:pt x="3602" y="10974"/>
                </a:lnTo>
                <a:lnTo>
                  <a:pt x="3334" y="12264"/>
                </a:lnTo>
                <a:lnTo>
                  <a:pt x="3212" y="12872"/>
                </a:lnTo>
                <a:lnTo>
                  <a:pt x="3091" y="13529"/>
                </a:lnTo>
                <a:lnTo>
                  <a:pt x="3042" y="13870"/>
                </a:lnTo>
                <a:lnTo>
                  <a:pt x="2993" y="14186"/>
                </a:lnTo>
                <a:lnTo>
                  <a:pt x="2993" y="14502"/>
                </a:lnTo>
                <a:lnTo>
                  <a:pt x="3018" y="14819"/>
                </a:lnTo>
                <a:lnTo>
                  <a:pt x="3042" y="14916"/>
                </a:lnTo>
                <a:lnTo>
                  <a:pt x="3091" y="14965"/>
                </a:lnTo>
                <a:lnTo>
                  <a:pt x="3188" y="15013"/>
                </a:lnTo>
                <a:lnTo>
                  <a:pt x="3261" y="15013"/>
                </a:lnTo>
                <a:lnTo>
                  <a:pt x="3383" y="15038"/>
                </a:lnTo>
                <a:lnTo>
                  <a:pt x="3529" y="15062"/>
                </a:lnTo>
                <a:lnTo>
                  <a:pt x="3675" y="15038"/>
                </a:lnTo>
                <a:lnTo>
                  <a:pt x="3796" y="15013"/>
                </a:lnTo>
                <a:lnTo>
                  <a:pt x="4088" y="14940"/>
                </a:lnTo>
                <a:lnTo>
                  <a:pt x="4405" y="14794"/>
                </a:lnTo>
                <a:lnTo>
                  <a:pt x="4672" y="14624"/>
                </a:lnTo>
                <a:lnTo>
                  <a:pt x="4964" y="14454"/>
                </a:lnTo>
                <a:lnTo>
                  <a:pt x="5402" y="14138"/>
                </a:lnTo>
                <a:lnTo>
                  <a:pt x="5719" y="13943"/>
                </a:lnTo>
                <a:lnTo>
                  <a:pt x="6035" y="13748"/>
                </a:lnTo>
                <a:lnTo>
                  <a:pt x="6716" y="13383"/>
                </a:lnTo>
                <a:lnTo>
                  <a:pt x="7373" y="13018"/>
                </a:lnTo>
                <a:lnTo>
                  <a:pt x="7689" y="12824"/>
                </a:lnTo>
                <a:lnTo>
                  <a:pt x="8006" y="12629"/>
                </a:lnTo>
                <a:lnTo>
                  <a:pt x="8127" y="12726"/>
                </a:lnTo>
                <a:lnTo>
                  <a:pt x="8273" y="12799"/>
                </a:lnTo>
                <a:lnTo>
                  <a:pt x="8590" y="12945"/>
                </a:lnTo>
                <a:lnTo>
                  <a:pt x="9320" y="13213"/>
                </a:lnTo>
                <a:lnTo>
                  <a:pt x="9685" y="13383"/>
                </a:lnTo>
                <a:lnTo>
                  <a:pt x="10050" y="13554"/>
                </a:lnTo>
                <a:lnTo>
                  <a:pt x="10707" y="13894"/>
                </a:lnTo>
                <a:lnTo>
                  <a:pt x="11364" y="14283"/>
                </a:lnTo>
                <a:lnTo>
                  <a:pt x="11607" y="14454"/>
                </a:lnTo>
                <a:lnTo>
                  <a:pt x="11875" y="14624"/>
                </a:lnTo>
                <a:lnTo>
                  <a:pt x="12021" y="14697"/>
                </a:lnTo>
                <a:lnTo>
                  <a:pt x="12167" y="14770"/>
                </a:lnTo>
                <a:lnTo>
                  <a:pt x="12313" y="14794"/>
                </a:lnTo>
                <a:lnTo>
                  <a:pt x="12459" y="14770"/>
                </a:lnTo>
                <a:lnTo>
                  <a:pt x="12507" y="14770"/>
                </a:lnTo>
                <a:lnTo>
                  <a:pt x="12532" y="14721"/>
                </a:lnTo>
                <a:lnTo>
                  <a:pt x="12629" y="14697"/>
                </a:lnTo>
                <a:lnTo>
                  <a:pt x="12702" y="14648"/>
                </a:lnTo>
                <a:lnTo>
                  <a:pt x="12751" y="14575"/>
                </a:lnTo>
                <a:lnTo>
                  <a:pt x="12775" y="14478"/>
                </a:lnTo>
                <a:lnTo>
                  <a:pt x="12751" y="14065"/>
                </a:lnTo>
                <a:lnTo>
                  <a:pt x="12702" y="13651"/>
                </a:lnTo>
                <a:lnTo>
                  <a:pt x="12629" y="13262"/>
                </a:lnTo>
                <a:lnTo>
                  <a:pt x="12556" y="12848"/>
                </a:lnTo>
                <a:lnTo>
                  <a:pt x="12337" y="12045"/>
                </a:lnTo>
                <a:lnTo>
                  <a:pt x="12118" y="11242"/>
                </a:lnTo>
                <a:lnTo>
                  <a:pt x="11899" y="10463"/>
                </a:lnTo>
                <a:lnTo>
                  <a:pt x="11875" y="10390"/>
                </a:lnTo>
                <a:lnTo>
                  <a:pt x="11680" y="9685"/>
                </a:lnTo>
                <a:lnTo>
                  <a:pt x="11680" y="9636"/>
                </a:lnTo>
                <a:lnTo>
                  <a:pt x="11656" y="9563"/>
                </a:lnTo>
                <a:lnTo>
                  <a:pt x="11631" y="9514"/>
                </a:lnTo>
                <a:lnTo>
                  <a:pt x="11680" y="9490"/>
                </a:lnTo>
                <a:lnTo>
                  <a:pt x="11729" y="9466"/>
                </a:lnTo>
                <a:lnTo>
                  <a:pt x="11802" y="9393"/>
                </a:lnTo>
                <a:lnTo>
                  <a:pt x="11850" y="9344"/>
                </a:lnTo>
                <a:lnTo>
                  <a:pt x="12094" y="9101"/>
                </a:lnTo>
                <a:lnTo>
                  <a:pt x="12361" y="8882"/>
                </a:lnTo>
                <a:lnTo>
                  <a:pt x="12897" y="8419"/>
                </a:lnTo>
                <a:lnTo>
                  <a:pt x="13432" y="8006"/>
                </a:lnTo>
                <a:lnTo>
                  <a:pt x="13967" y="7568"/>
                </a:lnTo>
                <a:lnTo>
                  <a:pt x="14211" y="7324"/>
                </a:lnTo>
                <a:lnTo>
                  <a:pt x="14454" y="7105"/>
                </a:lnTo>
                <a:lnTo>
                  <a:pt x="14697" y="6838"/>
                </a:lnTo>
                <a:lnTo>
                  <a:pt x="14892" y="6570"/>
                </a:lnTo>
                <a:lnTo>
                  <a:pt x="15232" y="6205"/>
                </a:lnTo>
                <a:lnTo>
                  <a:pt x="15403" y="5986"/>
                </a:lnTo>
                <a:lnTo>
                  <a:pt x="15451" y="5889"/>
                </a:lnTo>
                <a:lnTo>
                  <a:pt x="15500" y="5767"/>
                </a:lnTo>
                <a:lnTo>
                  <a:pt x="15500" y="5743"/>
                </a:lnTo>
                <a:lnTo>
                  <a:pt x="15476" y="5646"/>
                </a:lnTo>
                <a:lnTo>
                  <a:pt x="15427" y="5573"/>
                </a:lnTo>
                <a:lnTo>
                  <a:pt x="15354" y="5475"/>
                </a:lnTo>
                <a:lnTo>
                  <a:pt x="15257" y="5427"/>
                </a:lnTo>
                <a:lnTo>
                  <a:pt x="15135" y="5378"/>
                </a:lnTo>
                <a:lnTo>
                  <a:pt x="15013" y="5354"/>
                </a:lnTo>
                <a:lnTo>
                  <a:pt x="14770" y="5329"/>
                </a:lnTo>
                <a:lnTo>
                  <a:pt x="14527" y="5305"/>
                </a:lnTo>
                <a:lnTo>
                  <a:pt x="13797" y="5256"/>
                </a:lnTo>
                <a:lnTo>
                  <a:pt x="13091" y="5208"/>
                </a:lnTo>
                <a:lnTo>
                  <a:pt x="12410" y="5208"/>
                </a:lnTo>
                <a:lnTo>
                  <a:pt x="11753" y="5159"/>
                </a:lnTo>
                <a:lnTo>
                  <a:pt x="11485" y="5135"/>
                </a:lnTo>
                <a:lnTo>
                  <a:pt x="11218" y="5086"/>
                </a:lnTo>
                <a:lnTo>
                  <a:pt x="10950" y="5013"/>
                </a:lnTo>
                <a:lnTo>
                  <a:pt x="10682" y="4989"/>
                </a:lnTo>
                <a:lnTo>
                  <a:pt x="10658" y="4940"/>
                </a:lnTo>
                <a:lnTo>
                  <a:pt x="10634" y="4867"/>
                </a:lnTo>
                <a:lnTo>
                  <a:pt x="10415" y="4599"/>
                </a:lnTo>
                <a:lnTo>
                  <a:pt x="10220" y="4332"/>
                </a:lnTo>
                <a:lnTo>
                  <a:pt x="10025" y="4040"/>
                </a:lnTo>
                <a:lnTo>
                  <a:pt x="9855" y="3748"/>
                </a:lnTo>
                <a:lnTo>
                  <a:pt x="9514" y="3164"/>
                </a:lnTo>
                <a:lnTo>
                  <a:pt x="9222" y="2531"/>
                </a:lnTo>
                <a:lnTo>
                  <a:pt x="8638" y="1290"/>
                </a:lnTo>
                <a:lnTo>
                  <a:pt x="8322" y="682"/>
                </a:lnTo>
                <a:lnTo>
                  <a:pt x="7981" y="73"/>
                </a:lnTo>
                <a:lnTo>
                  <a:pt x="7908" y="25"/>
                </a:lnTo>
                <a:lnTo>
                  <a:pt x="783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endParaRPr lang="pt-BR"/>
          </a:p>
        </p:txBody>
      </p:sp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800" y="0"/>
            <a:ext cx="5438775" cy="138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Google Shape;38;p1"/>
          <p:cNvPicPr preferRelativeResize="0"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84325" cy="163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28599" y="3903785"/>
            <a:ext cx="1355725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Intoxicação por </a:t>
            </a:r>
          </a:p>
          <a:p>
            <a:pPr algn="ctr"/>
            <a:r>
              <a:rPr lang="pt-BR" dirty="0" smtClean="0"/>
              <a:t>Metadona</a:t>
            </a:r>
            <a:endParaRPr lang="pt-BR" dirty="0"/>
          </a:p>
        </p:txBody>
      </p:sp>
      <p:sp>
        <p:nvSpPr>
          <p:cNvPr id="3" name="Triângulo isósceles 2"/>
          <p:cNvSpPr/>
          <p:nvPr/>
        </p:nvSpPr>
        <p:spPr>
          <a:xfrm>
            <a:off x="6640879" y="2637693"/>
            <a:ext cx="2523392" cy="2083776"/>
          </a:xfrm>
          <a:prstGeom prst="triangle">
            <a:avLst>
              <a:gd name="adj" fmla="val 464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Desmame de </a:t>
            </a:r>
          </a:p>
          <a:p>
            <a:pPr algn="ctr"/>
            <a:r>
              <a:rPr lang="pt-BR" dirty="0" smtClean="0"/>
              <a:t>Metadona na Retirada do Opioide</a:t>
            </a:r>
            <a:endParaRPr lang="pt-BR" dirty="0"/>
          </a:p>
        </p:txBody>
      </p:sp>
    </p:spTree>
  </p:cSld>
  <p:clrMapOvr>
    <a:masterClrMapping/>
  </p:clrMapOvr>
  <p:transition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Google Shape;267;p30"/>
          <p:cNvSpPr txBox="1">
            <a:spLocks noGrp="1"/>
          </p:cNvSpPr>
          <p:nvPr>
            <p:ph type="title"/>
          </p:nvPr>
        </p:nvSpPr>
        <p:spPr>
          <a:xfrm>
            <a:off x="457200" y="465138"/>
            <a:ext cx="5868988" cy="7524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1A1135"/>
              </a:buClr>
              <a:buFont typeface="Caveat Brush" charset="0"/>
              <a:buNone/>
            </a:pPr>
            <a:r>
              <a:rPr lang="pt-BR" sz="3600" smtClean="0">
                <a:solidFill>
                  <a:srgbClr val="1A1135"/>
                </a:solidFill>
                <a:latin typeface="Caveat Brush" charset="0"/>
                <a:cs typeface="Arial" charset="0"/>
                <a:sym typeface="Caveat Brush" charset="0"/>
              </a:rPr>
              <a:t>INTRODUÇÃO</a:t>
            </a:r>
          </a:p>
        </p:txBody>
      </p:sp>
      <p:sp>
        <p:nvSpPr>
          <p:cNvPr id="7171" name="Google Shape;271;p3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fld id="{AA911DCC-49B3-4801-8A87-4C0B328CF6B2}" type="slidenum">
              <a:rPr lang="pt-BR" sz="1300">
                <a:solidFill>
                  <a:srgbClr val="1A1135"/>
                </a:solidFill>
                <a:latin typeface="Caveat Brush" charset="0"/>
                <a:sym typeface="Caveat Brush" charset="0"/>
              </a:rPr>
              <a:pPr eaLnBrk="1" hangingPunct="1"/>
              <a:t>2</a:t>
            </a:fld>
            <a:endParaRPr lang="pt-BR" sz="1300">
              <a:solidFill>
                <a:srgbClr val="1A1135"/>
              </a:solidFill>
              <a:latin typeface="Caveat Brush" charset="0"/>
              <a:sym typeface="Caveat Brush" charset="0"/>
            </a:endParaRPr>
          </a:p>
        </p:txBody>
      </p:sp>
      <p:sp>
        <p:nvSpPr>
          <p:cNvPr id="13" name="Espaço Reservado para Texto 1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500188"/>
            <a:ext cx="8215313" cy="3249612"/>
          </a:xfrm>
        </p:spPr>
        <p:txBody>
          <a:bodyPr/>
          <a:lstStyle/>
          <a:p>
            <a:pPr algn="just" eaLnBrk="1" fontAlgn="auto" hangingPunct="1">
              <a:defRPr/>
            </a:pPr>
            <a:r>
              <a:rPr lang="pt-BR" dirty="0"/>
              <a:t> </a:t>
            </a:r>
            <a:r>
              <a:rPr lang="pt-BR" sz="2600" dirty="0"/>
              <a:t>OMS: Drogas são todas e quaisquer substâncias químicas (não produzidas pelo organismo) que afetam o funcionamento normal do ser humano (cérebro e corpo) quando introduzidas no organismo, sejam elas naturais ou sintéticas</a:t>
            </a:r>
          </a:p>
        </p:txBody>
      </p:sp>
    </p:spTree>
  </p:cSld>
  <p:clrMapOvr>
    <a:masterClrMapping/>
  </p:clrMapOvr>
  <p:transition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Google Shape;267;p30"/>
          <p:cNvSpPr txBox="1">
            <a:spLocks noGrp="1"/>
          </p:cNvSpPr>
          <p:nvPr>
            <p:ph type="title"/>
          </p:nvPr>
        </p:nvSpPr>
        <p:spPr>
          <a:xfrm>
            <a:off x="457200" y="465138"/>
            <a:ext cx="5868988" cy="7524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1A1135"/>
              </a:buClr>
              <a:buFont typeface="Caveat Brush" charset="0"/>
              <a:buNone/>
            </a:pPr>
            <a:r>
              <a:rPr lang="pt-BR" sz="3600" smtClean="0">
                <a:solidFill>
                  <a:srgbClr val="1A1135"/>
                </a:solidFill>
                <a:latin typeface="Caveat Brush" charset="0"/>
                <a:cs typeface="Arial" charset="0"/>
                <a:sym typeface="Caveat Brush" charset="0"/>
              </a:rPr>
              <a:t>INTRODUÇÃO</a:t>
            </a:r>
          </a:p>
        </p:txBody>
      </p:sp>
      <p:sp>
        <p:nvSpPr>
          <p:cNvPr id="8195" name="Google Shape;271;p3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fld id="{4B3856FE-879F-488E-8A15-B7589A886C19}" type="slidenum">
              <a:rPr lang="pt-BR" sz="1300">
                <a:solidFill>
                  <a:srgbClr val="1A1135"/>
                </a:solidFill>
                <a:latin typeface="Caveat Brush" charset="0"/>
                <a:sym typeface="Caveat Brush" charset="0"/>
              </a:rPr>
              <a:pPr eaLnBrk="1" hangingPunct="1"/>
              <a:t>3</a:t>
            </a:fld>
            <a:endParaRPr lang="pt-BR" sz="1300">
              <a:solidFill>
                <a:srgbClr val="1A1135"/>
              </a:solidFill>
              <a:latin typeface="Caveat Brush" charset="0"/>
              <a:sym typeface="Caveat Brush" charset="0"/>
            </a:endParaRPr>
          </a:p>
        </p:txBody>
      </p:sp>
      <p:sp>
        <p:nvSpPr>
          <p:cNvPr id="13" name="Espaço Reservado para Texto 1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2900" y="1217613"/>
            <a:ext cx="8421688" cy="3249612"/>
          </a:xfrm>
        </p:spPr>
        <p:txBody>
          <a:bodyPr vert="horz" numCol="1" compatLnSpc="1">
            <a:prstTxWarp prst="textNoShape">
              <a:avLst/>
            </a:prstTxWarp>
          </a:bodyPr>
          <a:lstStyle>
            <a:lvl1pPr marL="457200" indent="-3683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914400" indent="-3683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22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 </a:t>
            </a:r>
            <a:r>
              <a:rPr lang="pt-BR" sz="24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Tipos de drogas:</a:t>
            </a:r>
          </a:p>
          <a:p>
            <a:pPr lvl="1" algn="just"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Patrick Hand" charset="0"/>
              <a:buChar char="○"/>
            </a:pPr>
            <a:r>
              <a:rPr lang="pt-BR" sz="2400" b="1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Estimulantes</a:t>
            </a:r>
            <a:r>
              <a:rPr lang="pt-BR" sz="24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: cocaína e derivados</a:t>
            </a:r>
          </a:p>
          <a:p>
            <a:pPr lvl="1" algn="just"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Patrick Hand" charset="0"/>
              <a:buChar char="○"/>
            </a:pPr>
            <a:r>
              <a:rPr lang="pt-BR" sz="2400" b="1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Depressoras</a:t>
            </a:r>
            <a:r>
              <a:rPr lang="pt-BR" sz="24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: álcool, barbitúricos, benzodiazepínicos, opioides, solventes ou inalantes</a:t>
            </a:r>
          </a:p>
          <a:p>
            <a:pPr lvl="1" algn="just"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Patrick Hand" charset="0"/>
              <a:buChar char="○"/>
            </a:pPr>
            <a:r>
              <a:rPr lang="pt-BR" sz="2400" b="1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Perturbadoras ou alucinógenas</a:t>
            </a:r>
            <a:r>
              <a:rPr lang="pt-BR" sz="24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: maconha, LSD e ecstasy</a:t>
            </a:r>
          </a:p>
          <a:p>
            <a:pPr lvl="1" algn="just"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Patrick Hand" charset="0"/>
              <a:buChar char="○"/>
            </a:pPr>
            <a:r>
              <a:rPr lang="pt-BR" sz="2400" b="1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Outras</a:t>
            </a:r>
            <a:r>
              <a:rPr lang="pt-BR" sz="24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 (varias classificações ao mesmo tempo): tabaco, cafeína e esteroides anabolizante</a:t>
            </a:r>
          </a:p>
        </p:txBody>
      </p:sp>
    </p:spTree>
  </p:cSld>
  <p:clrMapOvr>
    <a:masterClrMapping/>
  </p:clrMapOvr>
  <p:transition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2"/>
            </a:gs>
            <a:gs pos="100000">
              <a:schemeClr val="accent1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Google Shape;267;p30"/>
          <p:cNvSpPr txBox="1">
            <a:spLocks noGrp="1"/>
          </p:cNvSpPr>
          <p:nvPr>
            <p:ph type="title"/>
          </p:nvPr>
        </p:nvSpPr>
        <p:spPr>
          <a:xfrm>
            <a:off x="457200" y="465138"/>
            <a:ext cx="5868988" cy="7524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1A1135"/>
              </a:buClr>
              <a:buFont typeface="Caveat Brush" charset="0"/>
              <a:buNone/>
            </a:pPr>
            <a:r>
              <a:rPr lang="pt-BR" sz="3600" smtClean="0">
                <a:solidFill>
                  <a:srgbClr val="1A1135"/>
                </a:solidFill>
                <a:latin typeface="Caveat Brush" charset="0"/>
                <a:cs typeface="Arial" charset="0"/>
                <a:sym typeface="Caveat Brush" charset="0"/>
              </a:rPr>
              <a:t>INTRODUÇÃO</a:t>
            </a:r>
          </a:p>
        </p:txBody>
      </p:sp>
      <p:sp>
        <p:nvSpPr>
          <p:cNvPr id="9219" name="Google Shape;271;p3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fld id="{2C464DEE-744D-46AD-8816-3E78EBCE58AE}" type="slidenum">
              <a:rPr lang="pt-BR" sz="1300">
                <a:solidFill>
                  <a:srgbClr val="1A1135"/>
                </a:solidFill>
                <a:latin typeface="Caveat Brush" charset="0"/>
                <a:sym typeface="Caveat Brush" charset="0"/>
              </a:rPr>
              <a:pPr eaLnBrk="1" hangingPunct="1"/>
              <a:t>4</a:t>
            </a:fld>
            <a:endParaRPr lang="pt-BR" sz="1300">
              <a:solidFill>
                <a:srgbClr val="1A1135"/>
              </a:solidFill>
              <a:latin typeface="Caveat Brush" charset="0"/>
              <a:sym typeface="Caveat Brush" charset="0"/>
            </a:endParaRPr>
          </a:p>
        </p:txBody>
      </p:sp>
      <p:sp>
        <p:nvSpPr>
          <p:cNvPr id="13" name="Espaço Reservado para Texto 1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500188"/>
            <a:ext cx="8215313" cy="3249612"/>
          </a:xfrm>
        </p:spPr>
        <p:txBody>
          <a:bodyPr/>
          <a:lstStyle/>
          <a:p>
            <a:pPr indent="-342900" algn="just" eaLnBrk="1" fontAlgn="auto" hangingPunct="1">
              <a:buSzPts val="1800"/>
              <a:defRPr/>
            </a:pPr>
            <a:r>
              <a:rPr lang="en-US" sz="2600" dirty="0" err="1"/>
              <a:t>Os</a:t>
            </a:r>
            <a:r>
              <a:rPr lang="en-US" sz="2600" dirty="0"/>
              <a:t> </a:t>
            </a:r>
            <a:r>
              <a:rPr lang="en-US" sz="2600" dirty="0" err="1"/>
              <a:t>efeitos</a:t>
            </a:r>
            <a:r>
              <a:rPr lang="en-US" sz="2600" dirty="0"/>
              <a:t> das </a:t>
            </a:r>
            <a:r>
              <a:rPr lang="en-US" sz="2600" dirty="0" err="1"/>
              <a:t>drogas</a:t>
            </a:r>
            <a:r>
              <a:rPr lang="en-US" sz="2600" dirty="0"/>
              <a:t> </a:t>
            </a:r>
            <a:r>
              <a:rPr lang="en-US" sz="2600" dirty="0" err="1"/>
              <a:t>sobre</a:t>
            </a:r>
            <a:r>
              <a:rPr lang="en-US" sz="2600" dirty="0"/>
              <a:t> o </a:t>
            </a:r>
            <a:r>
              <a:rPr lang="en-US" sz="2600" dirty="0" err="1"/>
              <a:t>feto</a:t>
            </a:r>
            <a:r>
              <a:rPr lang="en-US" sz="2600" dirty="0"/>
              <a:t> </a:t>
            </a:r>
            <a:r>
              <a:rPr lang="en-US" sz="2600" dirty="0" err="1"/>
              <a:t>dependem</a:t>
            </a:r>
            <a:r>
              <a:rPr lang="en-US" sz="2600" dirty="0"/>
              <a:t>:</a:t>
            </a:r>
          </a:p>
          <a:p>
            <a:pPr marL="1028700" lvl="1" indent="-457200" algn="just" eaLnBrk="1" fontAlgn="auto" hangingPunct="1">
              <a:spcBef>
                <a:spcPts val="600"/>
              </a:spcBef>
              <a:buSzPts val="1800"/>
              <a:buFont typeface="Arial" panose="020B0604020202020204" pitchFamily="34" charset="0"/>
              <a:buChar char="•"/>
              <a:defRPr/>
            </a:pPr>
            <a:r>
              <a:rPr lang="pt-BR" sz="2600" dirty="0"/>
              <a:t>Tipo de droga</a:t>
            </a:r>
          </a:p>
          <a:p>
            <a:pPr marL="1028700" lvl="1" indent="-457200" algn="just" eaLnBrk="1" fontAlgn="auto" hangingPunct="1">
              <a:spcBef>
                <a:spcPts val="600"/>
              </a:spcBef>
              <a:buSzPts val="1800"/>
              <a:buFont typeface="Arial" panose="020B0604020202020204" pitchFamily="34" charset="0"/>
              <a:buChar char="•"/>
              <a:defRPr/>
            </a:pPr>
            <a:r>
              <a:rPr lang="pt-BR" sz="2600" dirty="0"/>
              <a:t>Quantidade</a:t>
            </a:r>
          </a:p>
          <a:p>
            <a:pPr marL="1028700" lvl="1" indent="-457200" algn="just" eaLnBrk="1" fontAlgn="auto" hangingPunct="1">
              <a:spcBef>
                <a:spcPts val="600"/>
              </a:spcBef>
              <a:buSzPts val="1800"/>
              <a:buFont typeface="Arial" panose="020B0604020202020204" pitchFamily="34" charset="0"/>
              <a:buChar char="•"/>
              <a:defRPr/>
            </a:pPr>
            <a:r>
              <a:rPr lang="pt-BR" sz="2600" dirty="0"/>
              <a:t>Frequência do uso</a:t>
            </a:r>
          </a:p>
          <a:p>
            <a:pPr marL="1028700" lvl="1" indent="-457200" algn="just" eaLnBrk="1" fontAlgn="auto" hangingPunct="1">
              <a:spcBef>
                <a:spcPts val="600"/>
              </a:spcBef>
              <a:buSzPts val="1800"/>
              <a:buFont typeface="Arial" panose="020B0604020202020204" pitchFamily="34" charset="0"/>
              <a:buChar char="•"/>
              <a:defRPr/>
            </a:pPr>
            <a:r>
              <a:rPr lang="pt-BR" sz="2600" dirty="0"/>
              <a:t>Período gestacional em que ocorreu o uso </a:t>
            </a:r>
          </a:p>
          <a:p>
            <a:pPr eaLnBrk="1" fontAlgn="auto" hangingPunct="1">
              <a:defRPr/>
            </a:pPr>
            <a:endParaRPr lang="pt-BR" dirty="0"/>
          </a:p>
        </p:txBody>
      </p:sp>
    </p:spTree>
  </p:cSld>
  <p:clrMapOvr>
    <a:masterClrMapping/>
  </p:clrMapOvr>
  <p:transition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/>
            </a:gs>
            <a:gs pos="100000">
              <a:schemeClr val="accent2"/>
            </a:gs>
          </a:gsLst>
          <a:lin ang="2700006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20;p19"/>
          <p:cNvSpPr txBox="1">
            <a:spLocks noGrp="1"/>
          </p:cNvSpPr>
          <p:nvPr>
            <p:ph type="ctrTitle" idx="4294967295"/>
          </p:nvPr>
        </p:nvSpPr>
        <p:spPr>
          <a:xfrm>
            <a:off x="449263" y="1071563"/>
            <a:ext cx="6696075" cy="1158875"/>
          </a:xfrm>
        </p:spPr>
        <p:txBody>
          <a:bodyPr anchor="b"/>
          <a:lstStyle/>
          <a:p>
            <a:pPr eaLnBrk="1" hangingPunct="1">
              <a:lnSpc>
                <a:spcPct val="70000"/>
              </a:lnSpc>
              <a:buClr>
                <a:srgbClr val="1A1135"/>
              </a:buClr>
              <a:buSzPts val="3600"/>
              <a:buFont typeface="Caveat Brush" charset="0"/>
              <a:buNone/>
            </a:pPr>
            <a:r>
              <a:rPr lang="pt-BR" sz="9600" smtClean="0">
                <a:solidFill>
                  <a:srgbClr val="FF0000"/>
                </a:solidFill>
                <a:latin typeface="Caveat Brush" charset="0"/>
                <a:cs typeface="Arial" charset="0"/>
                <a:sym typeface="Caveat Brush" charset="0"/>
              </a:rPr>
              <a:t>MACONHA</a:t>
            </a:r>
          </a:p>
        </p:txBody>
      </p:sp>
      <p:sp>
        <p:nvSpPr>
          <p:cNvPr id="10243" name="Google Shape;124;p19"/>
          <p:cNvSpPr>
            <a:spLocks/>
          </p:cNvSpPr>
          <p:nvPr/>
        </p:nvSpPr>
        <p:spPr bwMode="auto">
          <a:xfrm>
            <a:off x="6170613" y="571500"/>
            <a:ext cx="504825" cy="488950"/>
          </a:xfrm>
          <a:custGeom>
            <a:avLst/>
            <a:gdLst>
              <a:gd name="T0" fmla="*/ 7933 w 15501"/>
              <a:gd name="T1" fmla="*/ 2069 h 15063"/>
              <a:gd name="T2" fmla="*/ 8565 w 15501"/>
              <a:gd name="T3" fmla="*/ 2385 h 15063"/>
              <a:gd name="T4" fmla="*/ 8979 w 15501"/>
              <a:gd name="T5" fmla="*/ 2945 h 15063"/>
              <a:gd name="T6" fmla="*/ 9660 w 15501"/>
              <a:gd name="T7" fmla="*/ 4332 h 15063"/>
              <a:gd name="T8" fmla="*/ 14965 w 15501"/>
              <a:gd name="T9" fmla="*/ 5938 h 15063"/>
              <a:gd name="T10" fmla="*/ 2190 w 15501"/>
              <a:gd name="T11" fmla="*/ 5840 h 15063"/>
              <a:gd name="T12" fmla="*/ 9952 w 15501"/>
              <a:gd name="T13" fmla="*/ 4818 h 15063"/>
              <a:gd name="T14" fmla="*/ 3967 w 15501"/>
              <a:gd name="T15" fmla="*/ 5597 h 15063"/>
              <a:gd name="T16" fmla="*/ 4867 w 15501"/>
              <a:gd name="T17" fmla="*/ 5597 h 15063"/>
              <a:gd name="T18" fmla="*/ 14065 w 15501"/>
              <a:gd name="T19" fmla="*/ 6254 h 15063"/>
              <a:gd name="T20" fmla="*/ 5670 w 15501"/>
              <a:gd name="T21" fmla="*/ 5840 h 15063"/>
              <a:gd name="T22" fmla="*/ 5573 w 15501"/>
              <a:gd name="T23" fmla="*/ 5451 h 15063"/>
              <a:gd name="T24" fmla="*/ 6035 w 15501"/>
              <a:gd name="T25" fmla="*/ 5962 h 15063"/>
              <a:gd name="T26" fmla="*/ 7032 w 15501"/>
              <a:gd name="T27" fmla="*/ 6473 h 15063"/>
              <a:gd name="T28" fmla="*/ 7203 w 15501"/>
              <a:gd name="T29" fmla="*/ 1558 h 15063"/>
              <a:gd name="T30" fmla="*/ 6254 w 15501"/>
              <a:gd name="T31" fmla="*/ 6838 h 15063"/>
              <a:gd name="T32" fmla="*/ 10220 w 15501"/>
              <a:gd name="T33" fmla="*/ 5135 h 15063"/>
              <a:gd name="T34" fmla="*/ 10171 w 15501"/>
              <a:gd name="T35" fmla="*/ 5062 h 15063"/>
              <a:gd name="T36" fmla="*/ 9149 w 15501"/>
              <a:gd name="T37" fmla="*/ 7251 h 15063"/>
              <a:gd name="T38" fmla="*/ 6862 w 15501"/>
              <a:gd name="T39" fmla="*/ 6886 h 15063"/>
              <a:gd name="T40" fmla="*/ 12386 w 15501"/>
              <a:gd name="T41" fmla="*/ 6789 h 15063"/>
              <a:gd name="T42" fmla="*/ 11875 w 15501"/>
              <a:gd name="T43" fmla="*/ 7762 h 15063"/>
              <a:gd name="T44" fmla="*/ 12167 w 15501"/>
              <a:gd name="T45" fmla="*/ 8249 h 15063"/>
              <a:gd name="T46" fmla="*/ 8638 w 15501"/>
              <a:gd name="T47" fmla="*/ 8249 h 15063"/>
              <a:gd name="T48" fmla="*/ 9612 w 15501"/>
              <a:gd name="T49" fmla="*/ 7787 h 15063"/>
              <a:gd name="T50" fmla="*/ 8468 w 15501"/>
              <a:gd name="T51" fmla="*/ 7811 h 15063"/>
              <a:gd name="T52" fmla="*/ 9344 w 15501"/>
              <a:gd name="T53" fmla="*/ 8590 h 15063"/>
              <a:gd name="T54" fmla="*/ 6546 w 15501"/>
              <a:gd name="T55" fmla="*/ 8273 h 15063"/>
              <a:gd name="T56" fmla="*/ 1728 w 15501"/>
              <a:gd name="T57" fmla="*/ 6911 h 15063"/>
              <a:gd name="T58" fmla="*/ 9417 w 15501"/>
              <a:gd name="T59" fmla="*/ 9271 h 15063"/>
              <a:gd name="T60" fmla="*/ 7324 w 15501"/>
              <a:gd name="T61" fmla="*/ 9174 h 15063"/>
              <a:gd name="T62" fmla="*/ 6911 w 15501"/>
              <a:gd name="T63" fmla="*/ 9758 h 15063"/>
              <a:gd name="T64" fmla="*/ 10123 w 15501"/>
              <a:gd name="T65" fmla="*/ 10609 h 15063"/>
              <a:gd name="T66" fmla="*/ 10342 w 15501"/>
              <a:gd name="T67" fmla="*/ 10999 h 15063"/>
              <a:gd name="T68" fmla="*/ 11218 w 15501"/>
              <a:gd name="T69" fmla="*/ 11510 h 15063"/>
              <a:gd name="T70" fmla="*/ 7251 w 15501"/>
              <a:gd name="T71" fmla="*/ 10999 h 15063"/>
              <a:gd name="T72" fmla="*/ 6522 w 15501"/>
              <a:gd name="T73" fmla="*/ 10342 h 15063"/>
              <a:gd name="T74" fmla="*/ 6059 w 15501"/>
              <a:gd name="T75" fmla="*/ 11047 h 15063"/>
              <a:gd name="T76" fmla="*/ 6157 w 15501"/>
              <a:gd name="T77" fmla="*/ 11802 h 15063"/>
              <a:gd name="T78" fmla="*/ 6230 w 15501"/>
              <a:gd name="T79" fmla="*/ 12653 h 15063"/>
              <a:gd name="T80" fmla="*/ 11412 w 15501"/>
              <a:gd name="T81" fmla="*/ 12386 h 15063"/>
              <a:gd name="T82" fmla="*/ 5135 w 15501"/>
              <a:gd name="T83" fmla="*/ 13043 h 15063"/>
              <a:gd name="T84" fmla="*/ 5062 w 15501"/>
              <a:gd name="T85" fmla="*/ 13456 h 15063"/>
              <a:gd name="T86" fmla="*/ 9587 w 15501"/>
              <a:gd name="T87" fmla="*/ 10780 h 15063"/>
              <a:gd name="T88" fmla="*/ 8273 w 15501"/>
              <a:gd name="T89" fmla="*/ 12288 h 15063"/>
              <a:gd name="T90" fmla="*/ 4502 w 15501"/>
              <a:gd name="T91" fmla="*/ 12848 h 15063"/>
              <a:gd name="T92" fmla="*/ 4307 w 15501"/>
              <a:gd name="T93" fmla="*/ 9539 h 15063"/>
              <a:gd name="T94" fmla="*/ 4307 w 15501"/>
              <a:gd name="T95" fmla="*/ 14259 h 15063"/>
              <a:gd name="T96" fmla="*/ 7373 w 15501"/>
              <a:gd name="T97" fmla="*/ 244 h 15063"/>
              <a:gd name="T98" fmla="*/ 5281 w 15501"/>
              <a:gd name="T99" fmla="*/ 4648 h 15063"/>
              <a:gd name="T100" fmla="*/ 0 w 15501"/>
              <a:gd name="T101" fmla="*/ 5792 h 15063"/>
              <a:gd name="T102" fmla="*/ 3504 w 15501"/>
              <a:gd name="T103" fmla="*/ 9222 h 15063"/>
              <a:gd name="T104" fmla="*/ 3042 w 15501"/>
              <a:gd name="T105" fmla="*/ 14916 h 15063"/>
              <a:gd name="T106" fmla="*/ 6035 w 15501"/>
              <a:gd name="T107" fmla="*/ 13748 h 15063"/>
              <a:gd name="T108" fmla="*/ 11875 w 15501"/>
              <a:gd name="T109" fmla="*/ 14624 h 15063"/>
              <a:gd name="T110" fmla="*/ 12556 w 15501"/>
              <a:gd name="T111" fmla="*/ 12848 h 15063"/>
              <a:gd name="T112" fmla="*/ 12361 w 15501"/>
              <a:gd name="T113" fmla="*/ 8882 h 15063"/>
              <a:gd name="T114" fmla="*/ 15427 w 15501"/>
              <a:gd name="T115" fmla="*/ 5573 h 15063"/>
              <a:gd name="T116" fmla="*/ 10682 w 15501"/>
              <a:gd name="T117" fmla="*/ 4989 h 15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5501" h="15063" extrusionOk="0">
                <a:moveTo>
                  <a:pt x="7957" y="925"/>
                </a:moveTo>
                <a:lnTo>
                  <a:pt x="8249" y="1533"/>
                </a:lnTo>
                <a:lnTo>
                  <a:pt x="8103" y="1606"/>
                </a:lnTo>
                <a:lnTo>
                  <a:pt x="7957" y="1704"/>
                </a:lnTo>
                <a:lnTo>
                  <a:pt x="7933" y="1752"/>
                </a:lnTo>
                <a:lnTo>
                  <a:pt x="7933" y="1339"/>
                </a:lnTo>
                <a:lnTo>
                  <a:pt x="7957" y="925"/>
                </a:lnTo>
                <a:close/>
                <a:moveTo>
                  <a:pt x="8371" y="1801"/>
                </a:moveTo>
                <a:lnTo>
                  <a:pt x="8492" y="2020"/>
                </a:lnTo>
                <a:lnTo>
                  <a:pt x="8346" y="2117"/>
                </a:lnTo>
                <a:lnTo>
                  <a:pt x="8200" y="2215"/>
                </a:lnTo>
                <a:lnTo>
                  <a:pt x="8079" y="2288"/>
                </a:lnTo>
                <a:lnTo>
                  <a:pt x="7957" y="2409"/>
                </a:lnTo>
                <a:lnTo>
                  <a:pt x="7933" y="2069"/>
                </a:lnTo>
                <a:lnTo>
                  <a:pt x="8127" y="1971"/>
                </a:lnTo>
                <a:lnTo>
                  <a:pt x="8249" y="1898"/>
                </a:lnTo>
                <a:lnTo>
                  <a:pt x="8371" y="1801"/>
                </a:lnTo>
                <a:close/>
                <a:moveTo>
                  <a:pt x="8663" y="2336"/>
                </a:moveTo>
                <a:lnTo>
                  <a:pt x="8784" y="2628"/>
                </a:lnTo>
                <a:lnTo>
                  <a:pt x="8687" y="2653"/>
                </a:lnTo>
                <a:lnTo>
                  <a:pt x="8590" y="2726"/>
                </a:lnTo>
                <a:lnTo>
                  <a:pt x="8419" y="2847"/>
                </a:lnTo>
                <a:lnTo>
                  <a:pt x="8225" y="2993"/>
                </a:lnTo>
                <a:lnTo>
                  <a:pt x="8054" y="3164"/>
                </a:lnTo>
                <a:lnTo>
                  <a:pt x="8006" y="2750"/>
                </a:lnTo>
                <a:lnTo>
                  <a:pt x="8176" y="2653"/>
                </a:lnTo>
                <a:lnTo>
                  <a:pt x="8322" y="2531"/>
                </a:lnTo>
                <a:lnTo>
                  <a:pt x="8565" y="2385"/>
                </a:lnTo>
                <a:lnTo>
                  <a:pt x="8663" y="2336"/>
                </a:lnTo>
                <a:close/>
                <a:moveTo>
                  <a:pt x="8979" y="2945"/>
                </a:moveTo>
                <a:lnTo>
                  <a:pt x="8979" y="2969"/>
                </a:lnTo>
                <a:lnTo>
                  <a:pt x="9076" y="3164"/>
                </a:lnTo>
                <a:lnTo>
                  <a:pt x="8857" y="3285"/>
                </a:lnTo>
                <a:lnTo>
                  <a:pt x="8663" y="3431"/>
                </a:lnTo>
                <a:lnTo>
                  <a:pt x="8371" y="3626"/>
                </a:lnTo>
                <a:lnTo>
                  <a:pt x="8079" y="3821"/>
                </a:lnTo>
                <a:lnTo>
                  <a:pt x="8054" y="3504"/>
                </a:lnTo>
                <a:lnTo>
                  <a:pt x="8200" y="3456"/>
                </a:lnTo>
                <a:lnTo>
                  <a:pt x="8322" y="3383"/>
                </a:lnTo>
                <a:lnTo>
                  <a:pt x="8541" y="3212"/>
                </a:lnTo>
                <a:lnTo>
                  <a:pt x="8833" y="3018"/>
                </a:lnTo>
                <a:lnTo>
                  <a:pt x="8979" y="2945"/>
                </a:lnTo>
                <a:close/>
                <a:moveTo>
                  <a:pt x="9271" y="3529"/>
                </a:moveTo>
                <a:lnTo>
                  <a:pt x="9393" y="3796"/>
                </a:lnTo>
                <a:lnTo>
                  <a:pt x="8736" y="4186"/>
                </a:lnTo>
                <a:lnTo>
                  <a:pt x="8419" y="4380"/>
                </a:lnTo>
                <a:lnTo>
                  <a:pt x="8249" y="4478"/>
                </a:lnTo>
                <a:lnTo>
                  <a:pt x="8103" y="4599"/>
                </a:lnTo>
                <a:lnTo>
                  <a:pt x="8079" y="4113"/>
                </a:lnTo>
                <a:lnTo>
                  <a:pt x="8225" y="4088"/>
                </a:lnTo>
                <a:lnTo>
                  <a:pt x="8371" y="4040"/>
                </a:lnTo>
                <a:lnTo>
                  <a:pt x="8663" y="3894"/>
                </a:lnTo>
                <a:lnTo>
                  <a:pt x="9052" y="3650"/>
                </a:lnTo>
                <a:lnTo>
                  <a:pt x="9271" y="3529"/>
                </a:lnTo>
                <a:close/>
                <a:moveTo>
                  <a:pt x="9587" y="4186"/>
                </a:moveTo>
                <a:lnTo>
                  <a:pt x="9660" y="4332"/>
                </a:lnTo>
                <a:lnTo>
                  <a:pt x="9490" y="4429"/>
                </a:lnTo>
                <a:lnTo>
                  <a:pt x="9344" y="4551"/>
                </a:lnTo>
                <a:lnTo>
                  <a:pt x="9052" y="4770"/>
                </a:lnTo>
                <a:lnTo>
                  <a:pt x="8809" y="4916"/>
                </a:lnTo>
                <a:lnTo>
                  <a:pt x="8590" y="5110"/>
                </a:lnTo>
                <a:lnTo>
                  <a:pt x="8371" y="5305"/>
                </a:lnTo>
                <a:lnTo>
                  <a:pt x="8176" y="5524"/>
                </a:lnTo>
                <a:lnTo>
                  <a:pt x="8127" y="4794"/>
                </a:lnTo>
                <a:lnTo>
                  <a:pt x="8322" y="4794"/>
                </a:lnTo>
                <a:lnTo>
                  <a:pt x="8492" y="4721"/>
                </a:lnTo>
                <a:lnTo>
                  <a:pt x="8833" y="4575"/>
                </a:lnTo>
                <a:lnTo>
                  <a:pt x="9222" y="4380"/>
                </a:lnTo>
                <a:lnTo>
                  <a:pt x="9587" y="4186"/>
                </a:lnTo>
                <a:close/>
                <a:moveTo>
                  <a:pt x="14965" y="5938"/>
                </a:moveTo>
                <a:lnTo>
                  <a:pt x="14795" y="6059"/>
                </a:lnTo>
                <a:lnTo>
                  <a:pt x="14649" y="6205"/>
                </a:lnTo>
                <a:lnTo>
                  <a:pt x="14576" y="6181"/>
                </a:lnTo>
                <a:lnTo>
                  <a:pt x="14332" y="6157"/>
                </a:lnTo>
                <a:lnTo>
                  <a:pt x="14965" y="5938"/>
                </a:lnTo>
                <a:close/>
                <a:moveTo>
                  <a:pt x="2190" y="5840"/>
                </a:moveTo>
                <a:lnTo>
                  <a:pt x="2093" y="5986"/>
                </a:lnTo>
                <a:lnTo>
                  <a:pt x="2044" y="6132"/>
                </a:lnTo>
                <a:lnTo>
                  <a:pt x="2044" y="6181"/>
                </a:lnTo>
                <a:lnTo>
                  <a:pt x="2044" y="6254"/>
                </a:lnTo>
                <a:lnTo>
                  <a:pt x="1874" y="6181"/>
                </a:lnTo>
                <a:lnTo>
                  <a:pt x="1679" y="6108"/>
                </a:lnTo>
                <a:lnTo>
                  <a:pt x="1266" y="5962"/>
                </a:lnTo>
                <a:lnTo>
                  <a:pt x="2190" y="5840"/>
                </a:lnTo>
                <a:close/>
                <a:moveTo>
                  <a:pt x="3018" y="5743"/>
                </a:moveTo>
                <a:lnTo>
                  <a:pt x="2677" y="6132"/>
                </a:lnTo>
                <a:lnTo>
                  <a:pt x="2555" y="6302"/>
                </a:lnTo>
                <a:lnTo>
                  <a:pt x="2288" y="6278"/>
                </a:lnTo>
                <a:lnTo>
                  <a:pt x="2312" y="6254"/>
                </a:lnTo>
                <a:lnTo>
                  <a:pt x="2409" y="6181"/>
                </a:lnTo>
                <a:lnTo>
                  <a:pt x="2482" y="6059"/>
                </a:lnTo>
                <a:lnTo>
                  <a:pt x="2604" y="5938"/>
                </a:lnTo>
                <a:lnTo>
                  <a:pt x="2750" y="5816"/>
                </a:lnTo>
                <a:lnTo>
                  <a:pt x="2823" y="5767"/>
                </a:lnTo>
                <a:lnTo>
                  <a:pt x="3018" y="5743"/>
                </a:lnTo>
                <a:close/>
                <a:moveTo>
                  <a:pt x="9879" y="4672"/>
                </a:moveTo>
                <a:lnTo>
                  <a:pt x="9977" y="4818"/>
                </a:lnTo>
                <a:lnTo>
                  <a:pt x="9952" y="4818"/>
                </a:lnTo>
                <a:lnTo>
                  <a:pt x="9733" y="5062"/>
                </a:lnTo>
                <a:lnTo>
                  <a:pt x="9490" y="5281"/>
                </a:lnTo>
                <a:lnTo>
                  <a:pt x="8979" y="5719"/>
                </a:lnTo>
                <a:lnTo>
                  <a:pt x="8590" y="6035"/>
                </a:lnTo>
                <a:lnTo>
                  <a:pt x="8395" y="6181"/>
                </a:lnTo>
                <a:lnTo>
                  <a:pt x="8200" y="6351"/>
                </a:lnTo>
                <a:lnTo>
                  <a:pt x="8176" y="5694"/>
                </a:lnTo>
                <a:lnTo>
                  <a:pt x="8468" y="5573"/>
                </a:lnTo>
                <a:lnTo>
                  <a:pt x="8736" y="5402"/>
                </a:lnTo>
                <a:lnTo>
                  <a:pt x="9247" y="5086"/>
                </a:lnTo>
                <a:lnTo>
                  <a:pt x="9539" y="4916"/>
                </a:lnTo>
                <a:lnTo>
                  <a:pt x="9709" y="4794"/>
                </a:lnTo>
                <a:lnTo>
                  <a:pt x="9879" y="4672"/>
                </a:lnTo>
                <a:close/>
                <a:moveTo>
                  <a:pt x="3967" y="5597"/>
                </a:moveTo>
                <a:lnTo>
                  <a:pt x="3869" y="5719"/>
                </a:lnTo>
                <a:lnTo>
                  <a:pt x="3723" y="5986"/>
                </a:lnTo>
                <a:lnTo>
                  <a:pt x="3553" y="6229"/>
                </a:lnTo>
                <a:lnTo>
                  <a:pt x="3504" y="6327"/>
                </a:lnTo>
                <a:lnTo>
                  <a:pt x="3456" y="6424"/>
                </a:lnTo>
                <a:lnTo>
                  <a:pt x="3164" y="6375"/>
                </a:lnTo>
                <a:lnTo>
                  <a:pt x="2920" y="6327"/>
                </a:lnTo>
                <a:lnTo>
                  <a:pt x="3066" y="6181"/>
                </a:lnTo>
                <a:lnTo>
                  <a:pt x="3431" y="5792"/>
                </a:lnTo>
                <a:lnTo>
                  <a:pt x="3602" y="5646"/>
                </a:lnTo>
                <a:lnTo>
                  <a:pt x="3967" y="5597"/>
                </a:lnTo>
                <a:close/>
                <a:moveTo>
                  <a:pt x="5110" y="5354"/>
                </a:moveTo>
                <a:lnTo>
                  <a:pt x="4989" y="5475"/>
                </a:lnTo>
                <a:lnTo>
                  <a:pt x="4867" y="5597"/>
                </a:lnTo>
                <a:lnTo>
                  <a:pt x="4648" y="5865"/>
                </a:lnTo>
                <a:lnTo>
                  <a:pt x="4380" y="6205"/>
                </a:lnTo>
                <a:lnTo>
                  <a:pt x="4234" y="6400"/>
                </a:lnTo>
                <a:lnTo>
                  <a:pt x="4113" y="6594"/>
                </a:lnTo>
                <a:lnTo>
                  <a:pt x="3723" y="6497"/>
                </a:lnTo>
                <a:lnTo>
                  <a:pt x="3821" y="6400"/>
                </a:lnTo>
                <a:lnTo>
                  <a:pt x="3869" y="6278"/>
                </a:lnTo>
                <a:lnTo>
                  <a:pt x="3991" y="6084"/>
                </a:lnTo>
                <a:lnTo>
                  <a:pt x="4137" y="5865"/>
                </a:lnTo>
                <a:lnTo>
                  <a:pt x="4307" y="5694"/>
                </a:lnTo>
                <a:lnTo>
                  <a:pt x="4405" y="5597"/>
                </a:lnTo>
                <a:lnTo>
                  <a:pt x="4526" y="5500"/>
                </a:lnTo>
                <a:lnTo>
                  <a:pt x="5110" y="5354"/>
                </a:lnTo>
                <a:close/>
                <a:moveTo>
                  <a:pt x="14065" y="6254"/>
                </a:moveTo>
                <a:lnTo>
                  <a:pt x="14138" y="6327"/>
                </a:lnTo>
                <a:lnTo>
                  <a:pt x="14235" y="6375"/>
                </a:lnTo>
                <a:lnTo>
                  <a:pt x="14430" y="6448"/>
                </a:lnTo>
                <a:lnTo>
                  <a:pt x="14186" y="6740"/>
                </a:lnTo>
                <a:lnTo>
                  <a:pt x="14016" y="6643"/>
                </a:lnTo>
                <a:lnTo>
                  <a:pt x="13846" y="6546"/>
                </a:lnTo>
                <a:lnTo>
                  <a:pt x="13675" y="6497"/>
                </a:lnTo>
                <a:lnTo>
                  <a:pt x="13481" y="6448"/>
                </a:lnTo>
                <a:lnTo>
                  <a:pt x="14065" y="6254"/>
                </a:lnTo>
                <a:close/>
                <a:moveTo>
                  <a:pt x="5573" y="5451"/>
                </a:moveTo>
                <a:lnTo>
                  <a:pt x="5719" y="5621"/>
                </a:lnTo>
                <a:lnTo>
                  <a:pt x="5840" y="5767"/>
                </a:lnTo>
                <a:lnTo>
                  <a:pt x="5816" y="5767"/>
                </a:lnTo>
                <a:lnTo>
                  <a:pt x="5670" y="5840"/>
                </a:lnTo>
                <a:lnTo>
                  <a:pt x="5548" y="5962"/>
                </a:lnTo>
                <a:lnTo>
                  <a:pt x="5354" y="6205"/>
                </a:lnTo>
                <a:lnTo>
                  <a:pt x="5110" y="6473"/>
                </a:lnTo>
                <a:lnTo>
                  <a:pt x="4989" y="6619"/>
                </a:lnTo>
                <a:lnTo>
                  <a:pt x="4916" y="6765"/>
                </a:lnTo>
                <a:lnTo>
                  <a:pt x="4429" y="6667"/>
                </a:lnTo>
                <a:lnTo>
                  <a:pt x="4551" y="6546"/>
                </a:lnTo>
                <a:lnTo>
                  <a:pt x="4648" y="6424"/>
                </a:lnTo>
                <a:lnTo>
                  <a:pt x="4843" y="6157"/>
                </a:lnTo>
                <a:lnTo>
                  <a:pt x="5159" y="5816"/>
                </a:lnTo>
                <a:lnTo>
                  <a:pt x="5354" y="5646"/>
                </a:lnTo>
                <a:lnTo>
                  <a:pt x="5475" y="5548"/>
                </a:lnTo>
                <a:lnTo>
                  <a:pt x="5548" y="5451"/>
                </a:lnTo>
                <a:lnTo>
                  <a:pt x="5573" y="5451"/>
                </a:lnTo>
                <a:close/>
                <a:moveTo>
                  <a:pt x="6035" y="5962"/>
                </a:moveTo>
                <a:lnTo>
                  <a:pt x="6278" y="6254"/>
                </a:lnTo>
                <a:lnTo>
                  <a:pt x="6157" y="6424"/>
                </a:lnTo>
                <a:lnTo>
                  <a:pt x="6011" y="6643"/>
                </a:lnTo>
                <a:lnTo>
                  <a:pt x="5889" y="6862"/>
                </a:lnTo>
                <a:lnTo>
                  <a:pt x="5840" y="6935"/>
                </a:lnTo>
                <a:lnTo>
                  <a:pt x="5840" y="7008"/>
                </a:lnTo>
                <a:lnTo>
                  <a:pt x="5232" y="6838"/>
                </a:lnTo>
                <a:lnTo>
                  <a:pt x="5402" y="6692"/>
                </a:lnTo>
                <a:lnTo>
                  <a:pt x="5548" y="6546"/>
                </a:lnTo>
                <a:lnTo>
                  <a:pt x="5767" y="6278"/>
                </a:lnTo>
                <a:lnTo>
                  <a:pt x="5889" y="6157"/>
                </a:lnTo>
                <a:lnTo>
                  <a:pt x="6011" y="6011"/>
                </a:lnTo>
                <a:lnTo>
                  <a:pt x="6035" y="5962"/>
                </a:lnTo>
                <a:close/>
                <a:moveTo>
                  <a:pt x="7519" y="925"/>
                </a:moveTo>
                <a:lnTo>
                  <a:pt x="7470" y="1120"/>
                </a:lnTo>
                <a:lnTo>
                  <a:pt x="7470" y="1314"/>
                </a:lnTo>
                <a:lnTo>
                  <a:pt x="7470" y="1704"/>
                </a:lnTo>
                <a:lnTo>
                  <a:pt x="7495" y="2093"/>
                </a:lnTo>
                <a:lnTo>
                  <a:pt x="7519" y="2482"/>
                </a:lnTo>
                <a:lnTo>
                  <a:pt x="7592" y="3285"/>
                </a:lnTo>
                <a:lnTo>
                  <a:pt x="7665" y="4234"/>
                </a:lnTo>
                <a:lnTo>
                  <a:pt x="7714" y="5183"/>
                </a:lnTo>
                <a:lnTo>
                  <a:pt x="7714" y="6132"/>
                </a:lnTo>
                <a:lnTo>
                  <a:pt x="7714" y="7081"/>
                </a:lnTo>
                <a:lnTo>
                  <a:pt x="7519" y="6886"/>
                </a:lnTo>
                <a:lnTo>
                  <a:pt x="7324" y="6716"/>
                </a:lnTo>
                <a:lnTo>
                  <a:pt x="7032" y="6473"/>
                </a:lnTo>
                <a:lnTo>
                  <a:pt x="6522" y="5913"/>
                </a:lnTo>
                <a:lnTo>
                  <a:pt x="5986" y="5354"/>
                </a:lnTo>
                <a:lnTo>
                  <a:pt x="5792" y="5159"/>
                </a:lnTo>
                <a:lnTo>
                  <a:pt x="5670" y="5086"/>
                </a:lnTo>
                <a:lnTo>
                  <a:pt x="5573" y="5013"/>
                </a:lnTo>
                <a:lnTo>
                  <a:pt x="5719" y="4721"/>
                </a:lnTo>
                <a:lnTo>
                  <a:pt x="5913" y="4453"/>
                </a:lnTo>
                <a:lnTo>
                  <a:pt x="6278" y="3894"/>
                </a:lnTo>
                <a:lnTo>
                  <a:pt x="6449" y="3626"/>
                </a:lnTo>
                <a:lnTo>
                  <a:pt x="6570" y="3358"/>
                </a:lnTo>
                <a:lnTo>
                  <a:pt x="6692" y="3066"/>
                </a:lnTo>
                <a:lnTo>
                  <a:pt x="6789" y="2774"/>
                </a:lnTo>
                <a:lnTo>
                  <a:pt x="6984" y="2166"/>
                </a:lnTo>
                <a:lnTo>
                  <a:pt x="7203" y="1558"/>
                </a:lnTo>
                <a:lnTo>
                  <a:pt x="7349" y="1217"/>
                </a:lnTo>
                <a:lnTo>
                  <a:pt x="7519" y="925"/>
                </a:lnTo>
                <a:close/>
                <a:moveTo>
                  <a:pt x="6497" y="6497"/>
                </a:moveTo>
                <a:lnTo>
                  <a:pt x="6522" y="6521"/>
                </a:lnTo>
                <a:lnTo>
                  <a:pt x="6716" y="6716"/>
                </a:lnTo>
                <a:lnTo>
                  <a:pt x="6643" y="6765"/>
                </a:lnTo>
                <a:lnTo>
                  <a:pt x="6595" y="6789"/>
                </a:lnTo>
                <a:lnTo>
                  <a:pt x="6497" y="6911"/>
                </a:lnTo>
                <a:lnTo>
                  <a:pt x="6400" y="7008"/>
                </a:lnTo>
                <a:lnTo>
                  <a:pt x="6327" y="7130"/>
                </a:lnTo>
                <a:lnTo>
                  <a:pt x="5986" y="7057"/>
                </a:lnTo>
                <a:lnTo>
                  <a:pt x="6059" y="7008"/>
                </a:lnTo>
                <a:lnTo>
                  <a:pt x="6132" y="6935"/>
                </a:lnTo>
                <a:lnTo>
                  <a:pt x="6254" y="6838"/>
                </a:lnTo>
                <a:lnTo>
                  <a:pt x="6497" y="6497"/>
                </a:lnTo>
                <a:close/>
                <a:moveTo>
                  <a:pt x="13286" y="6521"/>
                </a:moveTo>
                <a:lnTo>
                  <a:pt x="13627" y="6740"/>
                </a:lnTo>
                <a:lnTo>
                  <a:pt x="13967" y="6935"/>
                </a:lnTo>
                <a:lnTo>
                  <a:pt x="13870" y="7032"/>
                </a:lnTo>
                <a:lnTo>
                  <a:pt x="13724" y="7178"/>
                </a:lnTo>
                <a:lnTo>
                  <a:pt x="13578" y="7081"/>
                </a:lnTo>
                <a:lnTo>
                  <a:pt x="13456" y="7032"/>
                </a:lnTo>
                <a:lnTo>
                  <a:pt x="13164" y="6911"/>
                </a:lnTo>
                <a:lnTo>
                  <a:pt x="12897" y="6813"/>
                </a:lnTo>
                <a:lnTo>
                  <a:pt x="12653" y="6716"/>
                </a:lnTo>
                <a:lnTo>
                  <a:pt x="13286" y="6521"/>
                </a:lnTo>
                <a:close/>
                <a:moveTo>
                  <a:pt x="10171" y="5062"/>
                </a:moveTo>
                <a:lnTo>
                  <a:pt x="10220" y="5135"/>
                </a:lnTo>
                <a:lnTo>
                  <a:pt x="10196" y="5159"/>
                </a:lnTo>
                <a:lnTo>
                  <a:pt x="9587" y="5816"/>
                </a:lnTo>
                <a:lnTo>
                  <a:pt x="9003" y="6521"/>
                </a:lnTo>
                <a:lnTo>
                  <a:pt x="8809" y="6716"/>
                </a:lnTo>
                <a:lnTo>
                  <a:pt x="8590" y="6935"/>
                </a:lnTo>
                <a:lnTo>
                  <a:pt x="8371" y="7154"/>
                </a:lnTo>
                <a:lnTo>
                  <a:pt x="8152" y="7373"/>
                </a:lnTo>
                <a:lnTo>
                  <a:pt x="8200" y="6740"/>
                </a:lnTo>
                <a:lnTo>
                  <a:pt x="8444" y="6570"/>
                </a:lnTo>
                <a:lnTo>
                  <a:pt x="8663" y="6400"/>
                </a:lnTo>
                <a:lnTo>
                  <a:pt x="9101" y="6035"/>
                </a:lnTo>
                <a:lnTo>
                  <a:pt x="9660" y="5573"/>
                </a:lnTo>
                <a:lnTo>
                  <a:pt x="9928" y="5329"/>
                </a:lnTo>
                <a:lnTo>
                  <a:pt x="10171" y="5062"/>
                </a:lnTo>
                <a:close/>
                <a:moveTo>
                  <a:pt x="10488" y="5329"/>
                </a:moveTo>
                <a:lnTo>
                  <a:pt x="10731" y="5427"/>
                </a:lnTo>
                <a:lnTo>
                  <a:pt x="10999" y="5500"/>
                </a:lnTo>
                <a:lnTo>
                  <a:pt x="11510" y="5597"/>
                </a:lnTo>
                <a:lnTo>
                  <a:pt x="11850" y="5670"/>
                </a:lnTo>
                <a:lnTo>
                  <a:pt x="12167" y="5694"/>
                </a:lnTo>
                <a:lnTo>
                  <a:pt x="12824" y="5719"/>
                </a:lnTo>
                <a:lnTo>
                  <a:pt x="13529" y="5743"/>
                </a:lnTo>
                <a:lnTo>
                  <a:pt x="14235" y="5792"/>
                </a:lnTo>
                <a:lnTo>
                  <a:pt x="13505" y="6059"/>
                </a:lnTo>
                <a:lnTo>
                  <a:pt x="12799" y="6278"/>
                </a:lnTo>
                <a:lnTo>
                  <a:pt x="11339" y="6692"/>
                </a:lnTo>
                <a:lnTo>
                  <a:pt x="9612" y="7130"/>
                </a:lnTo>
                <a:lnTo>
                  <a:pt x="9149" y="7251"/>
                </a:lnTo>
                <a:lnTo>
                  <a:pt x="8663" y="7373"/>
                </a:lnTo>
                <a:lnTo>
                  <a:pt x="9101" y="6862"/>
                </a:lnTo>
                <a:lnTo>
                  <a:pt x="9758" y="6132"/>
                </a:lnTo>
                <a:lnTo>
                  <a:pt x="10098" y="5767"/>
                </a:lnTo>
                <a:lnTo>
                  <a:pt x="10439" y="5402"/>
                </a:lnTo>
                <a:lnTo>
                  <a:pt x="10488" y="5329"/>
                </a:lnTo>
                <a:close/>
                <a:moveTo>
                  <a:pt x="6862" y="6886"/>
                </a:moveTo>
                <a:lnTo>
                  <a:pt x="7349" y="7422"/>
                </a:lnTo>
                <a:lnTo>
                  <a:pt x="6570" y="7203"/>
                </a:lnTo>
                <a:lnTo>
                  <a:pt x="6668" y="7105"/>
                </a:lnTo>
                <a:lnTo>
                  <a:pt x="6765" y="7008"/>
                </a:lnTo>
                <a:lnTo>
                  <a:pt x="6862" y="6911"/>
                </a:lnTo>
                <a:lnTo>
                  <a:pt x="6862" y="6886"/>
                </a:lnTo>
                <a:close/>
                <a:moveTo>
                  <a:pt x="12386" y="6789"/>
                </a:moveTo>
                <a:lnTo>
                  <a:pt x="12483" y="6911"/>
                </a:lnTo>
                <a:lnTo>
                  <a:pt x="12629" y="7008"/>
                </a:lnTo>
                <a:lnTo>
                  <a:pt x="12775" y="7105"/>
                </a:lnTo>
                <a:lnTo>
                  <a:pt x="12921" y="7178"/>
                </a:lnTo>
                <a:lnTo>
                  <a:pt x="13432" y="7422"/>
                </a:lnTo>
                <a:lnTo>
                  <a:pt x="13140" y="7641"/>
                </a:lnTo>
                <a:lnTo>
                  <a:pt x="12970" y="7543"/>
                </a:lnTo>
                <a:lnTo>
                  <a:pt x="12799" y="7470"/>
                </a:lnTo>
                <a:lnTo>
                  <a:pt x="12483" y="7349"/>
                </a:lnTo>
                <a:lnTo>
                  <a:pt x="12045" y="7154"/>
                </a:lnTo>
                <a:lnTo>
                  <a:pt x="11826" y="7057"/>
                </a:lnTo>
                <a:lnTo>
                  <a:pt x="11607" y="7008"/>
                </a:lnTo>
                <a:lnTo>
                  <a:pt x="12386" y="6789"/>
                </a:lnTo>
                <a:close/>
                <a:moveTo>
                  <a:pt x="11461" y="7057"/>
                </a:moveTo>
                <a:lnTo>
                  <a:pt x="11534" y="7154"/>
                </a:lnTo>
                <a:lnTo>
                  <a:pt x="11631" y="7251"/>
                </a:lnTo>
                <a:lnTo>
                  <a:pt x="11850" y="7397"/>
                </a:lnTo>
                <a:lnTo>
                  <a:pt x="12069" y="7519"/>
                </a:lnTo>
                <a:lnTo>
                  <a:pt x="12313" y="7641"/>
                </a:lnTo>
                <a:lnTo>
                  <a:pt x="12532" y="7762"/>
                </a:lnTo>
                <a:lnTo>
                  <a:pt x="12799" y="7908"/>
                </a:lnTo>
                <a:lnTo>
                  <a:pt x="12483" y="8152"/>
                </a:lnTo>
                <a:lnTo>
                  <a:pt x="12410" y="8054"/>
                </a:lnTo>
                <a:lnTo>
                  <a:pt x="12337" y="7981"/>
                </a:lnTo>
                <a:lnTo>
                  <a:pt x="12240" y="7908"/>
                </a:lnTo>
                <a:lnTo>
                  <a:pt x="12118" y="7860"/>
                </a:lnTo>
                <a:lnTo>
                  <a:pt x="11875" y="7762"/>
                </a:lnTo>
                <a:lnTo>
                  <a:pt x="11656" y="7689"/>
                </a:lnTo>
                <a:lnTo>
                  <a:pt x="11145" y="7470"/>
                </a:lnTo>
                <a:lnTo>
                  <a:pt x="10901" y="7349"/>
                </a:lnTo>
                <a:lnTo>
                  <a:pt x="10634" y="7251"/>
                </a:lnTo>
                <a:lnTo>
                  <a:pt x="11437" y="7057"/>
                </a:lnTo>
                <a:lnTo>
                  <a:pt x="11461" y="7057"/>
                </a:lnTo>
                <a:close/>
                <a:moveTo>
                  <a:pt x="10439" y="7324"/>
                </a:moveTo>
                <a:lnTo>
                  <a:pt x="10512" y="7422"/>
                </a:lnTo>
                <a:lnTo>
                  <a:pt x="10609" y="7495"/>
                </a:lnTo>
                <a:lnTo>
                  <a:pt x="10828" y="7665"/>
                </a:lnTo>
                <a:lnTo>
                  <a:pt x="11047" y="7787"/>
                </a:lnTo>
                <a:lnTo>
                  <a:pt x="11291" y="7884"/>
                </a:lnTo>
                <a:lnTo>
                  <a:pt x="11996" y="8176"/>
                </a:lnTo>
                <a:lnTo>
                  <a:pt x="12167" y="8249"/>
                </a:lnTo>
                <a:lnTo>
                  <a:pt x="12215" y="8273"/>
                </a:lnTo>
                <a:lnTo>
                  <a:pt x="12288" y="8298"/>
                </a:lnTo>
                <a:lnTo>
                  <a:pt x="11996" y="8541"/>
                </a:lnTo>
                <a:lnTo>
                  <a:pt x="11972" y="8541"/>
                </a:lnTo>
                <a:lnTo>
                  <a:pt x="11583" y="8444"/>
                </a:lnTo>
                <a:lnTo>
                  <a:pt x="11218" y="8322"/>
                </a:lnTo>
                <a:lnTo>
                  <a:pt x="10853" y="8152"/>
                </a:lnTo>
                <a:lnTo>
                  <a:pt x="10512" y="7957"/>
                </a:lnTo>
                <a:lnTo>
                  <a:pt x="10098" y="7714"/>
                </a:lnTo>
                <a:lnTo>
                  <a:pt x="9879" y="7592"/>
                </a:lnTo>
                <a:lnTo>
                  <a:pt x="9660" y="7495"/>
                </a:lnTo>
                <a:lnTo>
                  <a:pt x="10439" y="7324"/>
                </a:lnTo>
                <a:close/>
                <a:moveTo>
                  <a:pt x="8225" y="8103"/>
                </a:moveTo>
                <a:lnTo>
                  <a:pt x="8638" y="8249"/>
                </a:lnTo>
                <a:lnTo>
                  <a:pt x="9028" y="8419"/>
                </a:lnTo>
                <a:lnTo>
                  <a:pt x="8930" y="8517"/>
                </a:lnTo>
                <a:lnTo>
                  <a:pt x="8784" y="8638"/>
                </a:lnTo>
                <a:lnTo>
                  <a:pt x="8711" y="8711"/>
                </a:lnTo>
                <a:lnTo>
                  <a:pt x="8687" y="8784"/>
                </a:lnTo>
                <a:lnTo>
                  <a:pt x="8225" y="8103"/>
                </a:lnTo>
                <a:close/>
                <a:moveTo>
                  <a:pt x="7689" y="8663"/>
                </a:moveTo>
                <a:lnTo>
                  <a:pt x="7714" y="9003"/>
                </a:lnTo>
                <a:lnTo>
                  <a:pt x="7689" y="9003"/>
                </a:lnTo>
                <a:lnTo>
                  <a:pt x="7519" y="8930"/>
                </a:lnTo>
                <a:lnTo>
                  <a:pt x="7665" y="8687"/>
                </a:lnTo>
                <a:lnTo>
                  <a:pt x="7689" y="8663"/>
                </a:lnTo>
                <a:close/>
                <a:moveTo>
                  <a:pt x="9344" y="7592"/>
                </a:moveTo>
                <a:lnTo>
                  <a:pt x="9612" y="7787"/>
                </a:lnTo>
                <a:lnTo>
                  <a:pt x="9904" y="7981"/>
                </a:lnTo>
                <a:lnTo>
                  <a:pt x="10463" y="8322"/>
                </a:lnTo>
                <a:lnTo>
                  <a:pt x="10755" y="8492"/>
                </a:lnTo>
                <a:lnTo>
                  <a:pt x="11047" y="8638"/>
                </a:lnTo>
                <a:lnTo>
                  <a:pt x="11364" y="8760"/>
                </a:lnTo>
                <a:lnTo>
                  <a:pt x="11680" y="8833"/>
                </a:lnTo>
                <a:lnTo>
                  <a:pt x="11510" y="9003"/>
                </a:lnTo>
                <a:lnTo>
                  <a:pt x="11485" y="9028"/>
                </a:lnTo>
                <a:lnTo>
                  <a:pt x="10463" y="8565"/>
                </a:lnTo>
                <a:lnTo>
                  <a:pt x="9952" y="8371"/>
                </a:lnTo>
                <a:lnTo>
                  <a:pt x="9417" y="8176"/>
                </a:lnTo>
                <a:lnTo>
                  <a:pt x="8979" y="7981"/>
                </a:lnTo>
                <a:lnTo>
                  <a:pt x="8736" y="7884"/>
                </a:lnTo>
                <a:lnTo>
                  <a:pt x="8468" y="7811"/>
                </a:lnTo>
                <a:lnTo>
                  <a:pt x="8906" y="7714"/>
                </a:lnTo>
                <a:lnTo>
                  <a:pt x="9344" y="7592"/>
                </a:lnTo>
                <a:close/>
                <a:moveTo>
                  <a:pt x="9368" y="8565"/>
                </a:moveTo>
                <a:lnTo>
                  <a:pt x="9733" y="8687"/>
                </a:lnTo>
                <a:lnTo>
                  <a:pt x="9660" y="8760"/>
                </a:lnTo>
                <a:lnTo>
                  <a:pt x="9198" y="9076"/>
                </a:lnTo>
                <a:lnTo>
                  <a:pt x="9101" y="9149"/>
                </a:lnTo>
                <a:lnTo>
                  <a:pt x="9003" y="9247"/>
                </a:lnTo>
                <a:lnTo>
                  <a:pt x="8760" y="8906"/>
                </a:lnTo>
                <a:lnTo>
                  <a:pt x="8784" y="8906"/>
                </a:lnTo>
                <a:lnTo>
                  <a:pt x="8930" y="8809"/>
                </a:lnTo>
                <a:lnTo>
                  <a:pt x="9052" y="8711"/>
                </a:lnTo>
                <a:lnTo>
                  <a:pt x="9174" y="8638"/>
                </a:lnTo>
                <a:lnTo>
                  <a:pt x="9344" y="8590"/>
                </a:lnTo>
                <a:lnTo>
                  <a:pt x="9368" y="8565"/>
                </a:lnTo>
                <a:close/>
                <a:moveTo>
                  <a:pt x="828" y="6181"/>
                </a:moveTo>
                <a:lnTo>
                  <a:pt x="1168" y="6302"/>
                </a:lnTo>
                <a:lnTo>
                  <a:pt x="1533" y="6400"/>
                </a:lnTo>
                <a:lnTo>
                  <a:pt x="2239" y="6546"/>
                </a:lnTo>
                <a:lnTo>
                  <a:pt x="2507" y="6570"/>
                </a:lnTo>
                <a:lnTo>
                  <a:pt x="2750" y="6594"/>
                </a:lnTo>
                <a:lnTo>
                  <a:pt x="3018" y="6619"/>
                </a:lnTo>
                <a:lnTo>
                  <a:pt x="3285" y="6643"/>
                </a:lnTo>
                <a:lnTo>
                  <a:pt x="4356" y="6911"/>
                </a:lnTo>
                <a:lnTo>
                  <a:pt x="5159" y="7081"/>
                </a:lnTo>
                <a:lnTo>
                  <a:pt x="5938" y="7300"/>
                </a:lnTo>
                <a:lnTo>
                  <a:pt x="7519" y="7762"/>
                </a:lnTo>
                <a:lnTo>
                  <a:pt x="6546" y="8273"/>
                </a:lnTo>
                <a:lnTo>
                  <a:pt x="5548" y="8736"/>
                </a:lnTo>
                <a:lnTo>
                  <a:pt x="4697" y="9076"/>
                </a:lnTo>
                <a:lnTo>
                  <a:pt x="4453" y="9198"/>
                </a:lnTo>
                <a:lnTo>
                  <a:pt x="4332" y="9271"/>
                </a:lnTo>
                <a:lnTo>
                  <a:pt x="4234" y="9368"/>
                </a:lnTo>
                <a:lnTo>
                  <a:pt x="4210" y="9320"/>
                </a:lnTo>
                <a:lnTo>
                  <a:pt x="3991" y="9003"/>
                </a:lnTo>
                <a:lnTo>
                  <a:pt x="3748" y="8687"/>
                </a:lnTo>
                <a:lnTo>
                  <a:pt x="3456" y="8395"/>
                </a:lnTo>
                <a:lnTo>
                  <a:pt x="3164" y="8127"/>
                </a:lnTo>
                <a:lnTo>
                  <a:pt x="2531" y="7616"/>
                </a:lnTo>
                <a:lnTo>
                  <a:pt x="2239" y="7373"/>
                </a:lnTo>
                <a:lnTo>
                  <a:pt x="1947" y="7105"/>
                </a:lnTo>
                <a:lnTo>
                  <a:pt x="1728" y="6911"/>
                </a:lnTo>
                <a:lnTo>
                  <a:pt x="1485" y="6716"/>
                </a:lnTo>
                <a:lnTo>
                  <a:pt x="1047" y="6375"/>
                </a:lnTo>
                <a:lnTo>
                  <a:pt x="828" y="6181"/>
                </a:lnTo>
                <a:close/>
                <a:moveTo>
                  <a:pt x="10098" y="8833"/>
                </a:moveTo>
                <a:lnTo>
                  <a:pt x="10658" y="9076"/>
                </a:lnTo>
                <a:lnTo>
                  <a:pt x="10366" y="9247"/>
                </a:lnTo>
                <a:lnTo>
                  <a:pt x="10098" y="9393"/>
                </a:lnTo>
                <a:lnTo>
                  <a:pt x="9758" y="9612"/>
                </a:lnTo>
                <a:lnTo>
                  <a:pt x="9612" y="9758"/>
                </a:lnTo>
                <a:lnTo>
                  <a:pt x="9466" y="9904"/>
                </a:lnTo>
                <a:lnTo>
                  <a:pt x="9125" y="9417"/>
                </a:lnTo>
                <a:lnTo>
                  <a:pt x="9198" y="9393"/>
                </a:lnTo>
                <a:lnTo>
                  <a:pt x="9271" y="9368"/>
                </a:lnTo>
                <a:lnTo>
                  <a:pt x="9417" y="9271"/>
                </a:lnTo>
                <a:lnTo>
                  <a:pt x="9660" y="9101"/>
                </a:lnTo>
                <a:lnTo>
                  <a:pt x="10098" y="8857"/>
                </a:lnTo>
                <a:lnTo>
                  <a:pt x="10098" y="8833"/>
                </a:lnTo>
                <a:close/>
                <a:moveTo>
                  <a:pt x="7324" y="9174"/>
                </a:moveTo>
                <a:lnTo>
                  <a:pt x="7446" y="9222"/>
                </a:lnTo>
                <a:lnTo>
                  <a:pt x="7519" y="9295"/>
                </a:lnTo>
                <a:lnTo>
                  <a:pt x="7738" y="9393"/>
                </a:lnTo>
                <a:lnTo>
                  <a:pt x="7738" y="9855"/>
                </a:lnTo>
                <a:lnTo>
                  <a:pt x="7738" y="10001"/>
                </a:lnTo>
                <a:lnTo>
                  <a:pt x="7495" y="9855"/>
                </a:lnTo>
                <a:lnTo>
                  <a:pt x="7251" y="9733"/>
                </a:lnTo>
                <a:lnTo>
                  <a:pt x="7105" y="9685"/>
                </a:lnTo>
                <a:lnTo>
                  <a:pt x="6984" y="9660"/>
                </a:lnTo>
                <a:lnTo>
                  <a:pt x="7324" y="9174"/>
                </a:lnTo>
                <a:close/>
                <a:moveTo>
                  <a:pt x="6911" y="9758"/>
                </a:moveTo>
                <a:lnTo>
                  <a:pt x="7008" y="9879"/>
                </a:lnTo>
                <a:lnTo>
                  <a:pt x="7130" y="10001"/>
                </a:lnTo>
                <a:lnTo>
                  <a:pt x="7373" y="10196"/>
                </a:lnTo>
                <a:lnTo>
                  <a:pt x="7543" y="10317"/>
                </a:lnTo>
                <a:lnTo>
                  <a:pt x="7762" y="10415"/>
                </a:lnTo>
                <a:lnTo>
                  <a:pt x="7762" y="10926"/>
                </a:lnTo>
                <a:lnTo>
                  <a:pt x="7470" y="10707"/>
                </a:lnTo>
                <a:lnTo>
                  <a:pt x="7203" y="10488"/>
                </a:lnTo>
                <a:lnTo>
                  <a:pt x="7057" y="10415"/>
                </a:lnTo>
                <a:lnTo>
                  <a:pt x="6911" y="10317"/>
                </a:lnTo>
                <a:lnTo>
                  <a:pt x="6741" y="10269"/>
                </a:lnTo>
                <a:lnTo>
                  <a:pt x="6570" y="10244"/>
                </a:lnTo>
                <a:lnTo>
                  <a:pt x="6911" y="9758"/>
                </a:lnTo>
                <a:close/>
                <a:moveTo>
                  <a:pt x="11072" y="9271"/>
                </a:moveTo>
                <a:lnTo>
                  <a:pt x="11291" y="9368"/>
                </a:lnTo>
                <a:lnTo>
                  <a:pt x="11266" y="9490"/>
                </a:lnTo>
                <a:lnTo>
                  <a:pt x="11266" y="9612"/>
                </a:lnTo>
                <a:lnTo>
                  <a:pt x="11096" y="9685"/>
                </a:lnTo>
                <a:lnTo>
                  <a:pt x="10950" y="9782"/>
                </a:lnTo>
                <a:lnTo>
                  <a:pt x="10658" y="9977"/>
                </a:lnTo>
                <a:lnTo>
                  <a:pt x="10293" y="10220"/>
                </a:lnTo>
                <a:lnTo>
                  <a:pt x="10123" y="10366"/>
                </a:lnTo>
                <a:lnTo>
                  <a:pt x="10050" y="10439"/>
                </a:lnTo>
                <a:lnTo>
                  <a:pt x="10001" y="10536"/>
                </a:lnTo>
                <a:lnTo>
                  <a:pt x="10001" y="10585"/>
                </a:lnTo>
                <a:lnTo>
                  <a:pt x="10025" y="10609"/>
                </a:lnTo>
                <a:lnTo>
                  <a:pt x="10123" y="10609"/>
                </a:lnTo>
                <a:lnTo>
                  <a:pt x="10220" y="10585"/>
                </a:lnTo>
                <a:lnTo>
                  <a:pt x="10390" y="10512"/>
                </a:lnTo>
                <a:lnTo>
                  <a:pt x="10561" y="10390"/>
                </a:lnTo>
                <a:lnTo>
                  <a:pt x="10731" y="10269"/>
                </a:lnTo>
                <a:lnTo>
                  <a:pt x="10999" y="10074"/>
                </a:lnTo>
                <a:lnTo>
                  <a:pt x="11291" y="9904"/>
                </a:lnTo>
                <a:lnTo>
                  <a:pt x="11339" y="10171"/>
                </a:lnTo>
                <a:lnTo>
                  <a:pt x="11412" y="10390"/>
                </a:lnTo>
                <a:lnTo>
                  <a:pt x="11145" y="10488"/>
                </a:lnTo>
                <a:lnTo>
                  <a:pt x="10877" y="10634"/>
                </a:lnTo>
                <a:lnTo>
                  <a:pt x="10731" y="10682"/>
                </a:lnTo>
                <a:lnTo>
                  <a:pt x="10561" y="10804"/>
                </a:lnTo>
                <a:lnTo>
                  <a:pt x="10415" y="10926"/>
                </a:lnTo>
                <a:lnTo>
                  <a:pt x="10342" y="10999"/>
                </a:lnTo>
                <a:lnTo>
                  <a:pt x="10317" y="11072"/>
                </a:lnTo>
                <a:lnTo>
                  <a:pt x="9879" y="10463"/>
                </a:lnTo>
                <a:lnTo>
                  <a:pt x="9587" y="10050"/>
                </a:lnTo>
                <a:lnTo>
                  <a:pt x="9733" y="10001"/>
                </a:lnTo>
                <a:lnTo>
                  <a:pt x="9904" y="9928"/>
                </a:lnTo>
                <a:lnTo>
                  <a:pt x="10196" y="9758"/>
                </a:lnTo>
                <a:lnTo>
                  <a:pt x="10634" y="9514"/>
                </a:lnTo>
                <a:lnTo>
                  <a:pt x="11047" y="9295"/>
                </a:lnTo>
                <a:lnTo>
                  <a:pt x="11072" y="9271"/>
                </a:lnTo>
                <a:close/>
                <a:moveTo>
                  <a:pt x="11534" y="10780"/>
                </a:moveTo>
                <a:lnTo>
                  <a:pt x="11656" y="11193"/>
                </a:lnTo>
                <a:lnTo>
                  <a:pt x="11631" y="11193"/>
                </a:lnTo>
                <a:lnTo>
                  <a:pt x="11437" y="11364"/>
                </a:lnTo>
                <a:lnTo>
                  <a:pt x="11218" y="11510"/>
                </a:lnTo>
                <a:lnTo>
                  <a:pt x="11023" y="11631"/>
                </a:lnTo>
                <a:lnTo>
                  <a:pt x="10828" y="11753"/>
                </a:lnTo>
                <a:lnTo>
                  <a:pt x="10804" y="11777"/>
                </a:lnTo>
                <a:lnTo>
                  <a:pt x="10439" y="11242"/>
                </a:lnTo>
                <a:lnTo>
                  <a:pt x="10512" y="11242"/>
                </a:lnTo>
                <a:lnTo>
                  <a:pt x="10585" y="11218"/>
                </a:lnTo>
                <a:lnTo>
                  <a:pt x="10731" y="11145"/>
                </a:lnTo>
                <a:lnTo>
                  <a:pt x="10999" y="10974"/>
                </a:lnTo>
                <a:lnTo>
                  <a:pt x="11534" y="10780"/>
                </a:lnTo>
                <a:close/>
                <a:moveTo>
                  <a:pt x="6522" y="10342"/>
                </a:moveTo>
                <a:lnTo>
                  <a:pt x="6668" y="10439"/>
                </a:lnTo>
                <a:lnTo>
                  <a:pt x="6838" y="10561"/>
                </a:lnTo>
                <a:lnTo>
                  <a:pt x="7105" y="10853"/>
                </a:lnTo>
                <a:lnTo>
                  <a:pt x="7251" y="10999"/>
                </a:lnTo>
                <a:lnTo>
                  <a:pt x="7397" y="11120"/>
                </a:lnTo>
                <a:lnTo>
                  <a:pt x="7568" y="11218"/>
                </a:lnTo>
                <a:lnTo>
                  <a:pt x="7738" y="11291"/>
                </a:lnTo>
                <a:lnTo>
                  <a:pt x="7762" y="11291"/>
                </a:lnTo>
                <a:lnTo>
                  <a:pt x="7762" y="12021"/>
                </a:lnTo>
                <a:lnTo>
                  <a:pt x="7665" y="11948"/>
                </a:lnTo>
                <a:lnTo>
                  <a:pt x="7568" y="11875"/>
                </a:lnTo>
                <a:lnTo>
                  <a:pt x="7397" y="11704"/>
                </a:lnTo>
                <a:lnTo>
                  <a:pt x="7057" y="11364"/>
                </a:lnTo>
                <a:lnTo>
                  <a:pt x="6862" y="11193"/>
                </a:lnTo>
                <a:lnTo>
                  <a:pt x="6619" y="11072"/>
                </a:lnTo>
                <a:lnTo>
                  <a:pt x="6376" y="10999"/>
                </a:lnTo>
                <a:lnTo>
                  <a:pt x="6132" y="10926"/>
                </a:lnTo>
                <a:lnTo>
                  <a:pt x="6522" y="10342"/>
                </a:lnTo>
                <a:close/>
                <a:moveTo>
                  <a:pt x="11753" y="11510"/>
                </a:moveTo>
                <a:lnTo>
                  <a:pt x="11826" y="11802"/>
                </a:lnTo>
                <a:lnTo>
                  <a:pt x="11704" y="11826"/>
                </a:lnTo>
                <a:lnTo>
                  <a:pt x="11607" y="11899"/>
                </a:lnTo>
                <a:lnTo>
                  <a:pt x="11412" y="12021"/>
                </a:lnTo>
                <a:lnTo>
                  <a:pt x="11291" y="12167"/>
                </a:lnTo>
                <a:lnTo>
                  <a:pt x="11218" y="12240"/>
                </a:lnTo>
                <a:lnTo>
                  <a:pt x="11193" y="12313"/>
                </a:lnTo>
                <a:lnTo>
                  <a:pt x="10901" y="11899"/>
                </a:lnTo>
                <a:lnTo>
                  <a:pt x="11120" y="11850"/>
                </a:lnTo>
                <a:lnTo>
                  <a:pt x="11339" y="11777"/>
                </a:lnTo>
                <a:lnTo>
                  <a:pt x="11558" y="11656"/>
                </a:lnTo>
                <a:lnTo>
                  <a:pt x="11753" y="11510"/>
                </a:lnTo>
                <a:close/>
                <a:moveTo>
                  <a:pt x="6059" y="11047"/>
                </a:moveTo>
                <a:lnTo>
                  <a:pt x="6303" y="11218"/>
                </a:lnTo>
                <a:lnTo>
                  <a:pt x="6546" y="11388"/>
                </a:lnTo>
                <a:lnTo>
                  <a:pt x="6789" y="11583"/>
                </a:lnTo>
                <a:lnTo>
                  <a:pt x="6984" y="11802"/>
                </a:lnTo>
                <a:lnTo>
                  <a:pt x="7251" y="12069"/>
                </a:lnTo>
                <a:lnTo>
                  <a:pt x="7397" y="12215"/>
                </a:lnTo>
                <a:lnTo>
                  <a:pt x="7543" y="12313"/>
                </a:lnTo>
                <a:lnTo>
                  <a:pt x="7276" y="12459"/>
                </a:lnTo>
                <a:lnTo>
                  <a:pt x="7154" y="12386"/>
                </a:lnTo>
                <a:lnTo>
                  <a:pt x="7008" y="12337"/>
                </a:lnTo>
                <a:lnTo>
                  <a:pt x="6765" y="12215"/>
                </a:lnTo>
                <a:lnTo>
                  <a:pt x="6522" y="12069"/>
                </a:lnTo>
                <a:lnTo>
                  <a:pt x="6327" y="11948"/>
                </a:lnTo>
                <a:lnTo>
                  <a:pt x="6157" y="11802"/>
                </a:lnTo>
                <a:lnTo>
                  <a:pt x="5962" y="11656"/>
                </a:lnTo>
                <a:lnTo>
                  <a:pt x="5767" y="11534"/>
                </a:lnTo>
                <a:lnTo>
                  <a:pt x="6059" y="11047"/>
                </a:lnTo>
                <a:close/>
                <a:moveTo>
                  <a:pt x="5670" y="11680"/>
                </a:moveTo>
                <a:lnTo>
                  <a:pt x="5719" y="11777"/>
                </a:lnTo>
                <a:lnTo>
                  <a:pt x="5792" y="11850"/>
                </a:lnTo>
                <a:lnTo>
                  <a:pt x="5938" y="12021"/>
                </a:lnTo>
                <a:lnTo>
                  <a:pt x="6108" y="12167"/>
                </a:lnTo>
                <a:lnTo>
                  <a:pt x="6278" y="12288"/>
                </a:lnTo>
                <a:lnTo>
                  <a:pt x="6546" y="12483"/>
                </a:lnTo>
                <a:lnTo>
                  <a:pt x="6716" y="12580"/>
                </a:lnTo>
                <a:lnTo>
                  <a:pt x="6887" y="12678"/>
                </a:lnTo>
                <a:lnTo>
                  <a:pt x="6522" y="12848"/>
                </a:lnTo>
                <a:lnTo>
                  <a:pt x="6230" y="12653"/>
                </a:lnTo>
                <a:lnTo>
                  <a:pt x="5938" y="12434"/>
                </a:lnTo>
                <a:lnTo>
                  <a:pt x="5694" y="12215"/>
                </a:lnTo>
                <a:lnTo>
                  <a:pt x="5475" y="12021"/>
                </a:lnTo>
                <a:lnTo>
                  <a:pt x="5621" y="11777"/>
                </a:lnTo>
                <a:lnTo>
                  <a:pt x="5670" y="11680"/>
                </a:lnTo>
                <a:close/>
                <a:moveTo>
                  <a:pt x="11899" y="12094"/>
                </a:moveTo>
                <a:lnTo>
                  <a:pt x="12021" y="12605"/>
                </a:lnTo>
                <a:lnTo>
                  <a:pt x="11899" y="12726"/>
                </a:lnTo>
                <a:lnTo>
                  <a:pt x="11777" y="12848"/>
                </a:lnTo>
                <a:lnTo>
                  <a:pt x="11729" y="12921"/>
                </a:lnTo>
                <a:lnTo>
                  <a:pt x="11680" y="12994"/>
                </a:lnTo>
                <a:lnTo>
                  <a:pt x="11680" y="13018"/>
                </a:lnTo>
                <a:lnTo>
                  <a:pt x="11266" y="12434"/>
                </a:lnTo>
                <a:lnTo>
                  <a:pt x="11412" y="12386"/>
                </a:lnTo>
                <a:lnTo>
                  <a:pt x="11558" y="12313"/>
                </a:lnTo>
                <a:lnTo>
                  <a:pt x="11729" y="12215"/>
                </a:lnTo>
                <a:lnTo>
                  <a:pt x="11899" y="12094"/>
                </a:lnTo>
                <a:close/>
                <a:moveTo>
                  <a:pt x="5329" y="12240"/>
                </a:moveTo>
                <a:lnTo>
                  <a:pt x="5402" y="12361"/>
                </a:lnTo>
                <a:lnTo>
                  <a:pt x="5500" y="12483"/>
                </a:lnTo>
                <a:lnTo>
                  <a:pt x="5670" y="12678"/>
                </a:lnTo>
                <a:lnTo>
                  <a:pt x="5913" y="12897"/>
                </a:lnTo>
                <a:lnTo>
                  <a:pt x="6157" y="13067"/>
                </a:lnTo>
                <a:lnTo>
                  <a:pt x="5743" y="13335"/>
                </a:lnTo>
                <a:lnTo>
                  <a:pt x="5646" y="13310"/>
                </a:lnTo>
                <a:lnTo>
                  <a:pt x="5475" y="13237"/>
                </a:lnTo>
                <a:lnTo>
                  <a:pt x="5305" y="13164"/>
                </a:lnTo>
                <a:lnTo>
                  <a:pt x="5135" y="13043"/>
                </a:lnTo>
                <a:lnTo>
                  <a:pt x="4940" y="12970"/>
                </a:lnTo>
                <a:lnTo>
                  <a:pt x="4891" y="12945"/>
                </a:lnTo>
                <a:lnTo>
                  <a:pt x="5110" y="12605"/>
                </a:lnTo>
                <a:lnTo>
                  <a:pt x="5329" y="12240"/>
                </a:lnTo>
                <a:close/>
                <a:moveTo>
                  <a:pt x="12094" y="13043"/>
                </a:moveTo>
                <a:lnTo>
                  <a:pt x="12215" y="13748"/>
                </a:lnTo>
                <a:lnTo>
                  <a:pt x="11802" y="13189"/>
                </a:lnTo>
                <a:lnTo>
                  <a:pt x="11850" y="13189"/>
                </a:lnTo>
                <a:lnTo>
                  <a:pt x="11923" y="13164"/>
                </a:lnTo>
                <a:lnTo>
                  <a:pt x="11972" y="13140"/>
                </a:lnTo>
                <a:lnTo>
                  <a:pt x="12094" y="13043"/>
                </a:lnTo>
                <a:close/>
                <a:moveTo>
                  <a:pt x="4745" y="13140"/>
                </a:moveTo>
                <a:lnTo>
                  <a:pt x="4891" y="13310"/>
                </a:lnTo>
                <a:lnTo>
                  <a:pt x="5062" y="13456"/>
                </a:lnTo>
                <a:lnTo>
                  <a:pt x="5305" y="13602"/>
                </a:lnTo>
                <a:lnTo>
                  <a:pt x="4964" y="13846"/>
                </a:lnTo>
                <a:lnTo>
                  <a:pt x="4891" y="13773"/>
                </a:lnTo>
                <a:lnTo>
                  <a:pt x="4818" y="13700"/>
                </a:lnTo>
                <a:lnTo>
                  <a:pt x="4648" y="13627"/>
                </a:lnTo>
                <a:lnTo>
                  <a:pt x="4551" y="13554"/>
                </a:lnTo>
                <a:lnTo>
                  <a:pt x="4405" y="13529"/>
                </a:lnTo>
                <a:lnTo>
                  <a:pt x="4575" y="13335"/>
                </a:lnTo>
                <a:lnTo>
                  <a:pt x="4745" y="13140"/>
                </a:lnTo>
                <a:close/>
                <a:moveTo>
                  <a:pt x="8200" y="8833"/>
                </a:moveTo>
                <a:lnTo>
                  <a:pt x="8371" y="9076"/>
                </a:lnTo>
                <a:lnTo>
                  <a:pt x="8663" y="9514"/>
                </a:lnTo>
                <a:lnTo>
                  <a:pt x="8979" y="9928"/>
                </a:lnTo>
                <a:lnTo>
                  <a:pt x="9587" y="10780"/>
                </a:lnTo>
                <a:lnTo>
                  <a:pt x="10171" y="11583"/>
                </a:lnTo>
                <a:lnTo>
                  <a:pt x="10731" y="12410"/>
                </a:lnTo>
                <a:lnTo>
                  <a:pt x="11291" y="13213"/>
                </a:lnTo>
                <a:lnTo>
                  <a:pt x="11850" y="13992"/>
                </a:lnTo>
                <a:lnTo>
                  <a:pt x="11729" y="13943"/>
                </a:lnTo>
                <a:lnTo>
                  <a:pt x="11072" y="13554"/>
                </a:lnTo>
                <a:lnTo>
                  <a:pt x="10415" y="13189"/>
                </a:lnTo>
                <a:lnTo>
                  <a:pt x="9831" y="12921"/>
                </a:lnTo>
                <a:lnTo>
                  <a:pt x="9539" y="12799"/>
                </a:lnTo>
                <a:lnTo>
                  <a:pt x="9222" y="12678"/>
                </a:lnTo>
                <a:lnTo>
                  <a:pt x="8760" y="12507"/>
                </a:lnTo>
                <a:lnTo>
                  <a:pt x="8517" y="12410"/>
                </a:lnTo>
                <a:lnTo>
                  <a:pt x="8273" y="12337"/>
                </a:lnTo>
                <a:lnTo>
                  <a:pt x="8273" y="12288"/>
                </a:lnTo>
                <a:lnTo>
                  <a:pt x="8322" y="11996"/>
                </a:lnTo>
                <a:lnTo>
                  <a:pt x="8346" y="11680"/>
                </a:lnTo>
                <a:lnTo>
                  <a:pt x="8346" y="11388"/>
                </a:lnTo>
                <a:lnTo>
                  <a:pt x="8322" y="11072"/>
                </a:lnTo>
                <a:lnTo>
                  <a:pt x="8273" y="10463"/>
                </a:lnTo>
                <a:lnTo>
                  <a:pt x="8225" y="9855"/>
                </a:lnTo>
                <a:lnTo>
                  <a:pt x="8200" y="8833"/>
                </a:lnTo>
                <a:close/>
                <a:moveTo>
                  <a:pt x="7324" y="8346"/>
                </a:moveTo>
                <a:lnTo>
                  <a:pt x="6935" y="8906"/>
                </a:lnTo>
                <a:lnTo>
                  <a:pt x="6570" y="9441"/>
                </a:lnTo>
                <a:lnTo>
                  <a:pt x="5962" y="10439"/>
                </a:lnTo>
                <a:lnTo>
                  <a:pt x="5354" y="11437"/>
                </a:lnTo>
                <a:lnTo>
                  <a:pt x="4818" y="12386"/>
                </a:lnTo>
                <a:lnTo>
                  <a:pt x="4502" y="12848"/>
                </a:lnTo>
                <a:lnTo>
                  <a:pt x="4356" y="13067"/>
                </a:lnTo>
                <a:lnTo>
                  <a:pt x="4161" y="13286"/>
                </a:lnTo>
                <a:lnTo>
                  <a:pt x="3967" y="13529"/>
                </a:lnTo>
                <a:lnTo>
                  <a:pt x="3796" y="13773"/>
                </a:lnTo>
                <a:lnTo>
                  <a:pt x="3650" y="14040"/>
                </a:lnTo>
                <a:lnTo>
                  <a:pt x="3504" y="14308"/>
                </a:lnTo>
                <a:lnTo>
                  <a:pt x="3577" y="13578"/>
                </a:lnTo>
                <a:lnTo>
                  <a:pt x="3699" y="12897"/>
                </a:lnTo>
                <a:lnTo>
                  <a:pt x="3821" y="12215"/>
                </a:lnTo>
                <a:lnTo>
                  <a:pt x="3967" y="11558"/>
                </a:lnTo>
                <a:lnTo>
                  <a:pt x="4113" y="10926"/>
                </a:lnTo>
                <a:lnTo>
                  <a:pt x="4234" y="10269"/>
                </a:lnTo>
                <a:lnTo>
                  <a:pt x="4332" y="9612"/>
                </a:lnTo>
                <a:lnTo>
                  <a:pt x="4307" y="9539"/>
                </a:lnTo>
                <a:lnTo>
                  <a:pt x="4453" y="9587"/>
                </a:lnTo>
                <a:lnTo>
                  <a:pt x="4624" y="9563"/>
                </a:lnTo>
                <a:lnTo>
                  <a:pt x="4818" y="9514"/>
                </a:lnTo>
                <a:lnTo>
                  <a:pt x="5013" y="9441"/>
                </a:lnTo>
                <a:lnTo>
                  <a:pt x="5354" y="9271"/>
                </a:lnTo>
                <a:lnTo>
                  <a:pt x="5646" y="9149"/>
                </a:lnTo>
                <a:lnTo>
                  <a:pt x="6497" y="8760"/>
                </a:lnTo>
                <a:lnTo>
                  <a:pt x="7324" y="8346"/>
                </a:lnTo>
                <a:close/>
                <a:moveTo>
                  <a:pt x="4234" y="13700"/>
                </a:moveTo>
                <a:lnTo>
                  <a:pt x="4307" y="13773"/>
                </a:lnTo>
                <a:lnTo>
                  <a:pt x="4380" y="13821"/>
                </a:lnTo>
                <a:lnTo>
                  <a:pt x="4551" y="13943"/>
                </a:lnTo>
                <a:lnTo>
                  <a:pt x="4697" y="14016"/>
                </a:lnTo>
                <a:lnTo>
                  <a:pt x="4307" y="14259"/>
                </a:lnTo>
                <a:lnTo>
                  <a:pt x="4161" y="14332"/>
                </a:lnTo>
                <a:lnTo>
                  <a:pt x="3991" y="14405"/>
                </a:lnTo>
                <a:lnTo>
                  <a:pt x="3650" y="14502"/>
                </a:lnTo>
                <a:lnTo>
                  <a:pt x="3748" y="14429"/>
                </a:lnTo>
                <a:lnTo>
                  <a:pt x="3821" y="14332"/>
                </a:lnTo>
                <a:lnTo>
                  <a:pt x="3967" y="14113"/>
                </a:lnTo>
                <a:lnTo>
                  <a:pt x="4113" y="13894"/>
                </a:lnTo>
                <a:lnTo>
                  <a:pt x="4234" y="13700"/>
                </a:lnTo>
                <a:close/>
                <a:moveTo>
                  <a:pt x="7835" y="0"/>
                </a:moveTo>
                <a:lnTo>
                  <a:pt x="7762" y="25"/>
                </a:lnTo>
                <a:lnTo>
                  <a:pt x="7689" y="73"/>
                </a:lnTo>
                <a:lnTo>
                  <a:pt x="7641" y="73"/>
                </a:lnTo>
                <a:lnTo>
                  <a:pt x="7495" y="146"/>
                </a:lnTo>
                <a:lnTo>
                  <a:pt x="7373" y="244"/>
                </a:lnTo>
                <a:lnTo>
                  <a:pt x="7276" y="341"/>
                </a:lnTo>
                <a:lnTo>
                  <a:pt x="7178" y="463"/>
                </a:lnTo>
                <a:lnTo>
                  <a:pt x="6984" y="730"/>
                </a:lnTo>
                <a:lnTo>
                  <a:pt x="6838" y="1047"/>
                </a:lnTo>
                <a:lnTo>
                  <a:pt x="6716" y="1387"/>
                </a:lnTo>
                <a:lnTo>
                  <a:pt x="6619" y="1704"/>
                </a:lnTo>
                <a:lnTo>
                  <a:pt x="6449" y="2288"/>
                </a:lnTo>
                <a:lnTo>
                  <a:pt x="6230" y="2920"/>
                </a:lnTo>
                <a:lnTo>
                  <a:pt x="6108" y="3237"/>
                </a:lnTo>
                <a:lnTo>
                  <a:pt x="5962" y="3529"/>
                </a:lnTo>
                <a:lnTo>
                  <a:pt x="5767" y="3845"/>
                </a:lnTo>
                <a:lnTo>
                  <a:pt x="5548" y="4161"/>
                </a:lnTo>
                <a:lnTo>
                  <a:pt x="5378" y="4478"/>
                </a:lnTo>
                <a:lnTo>
                  <a:pt x="5281" y="4648"/>
                </a:lnTo>
                <a:lnTo>
                  <a:pt x="5208" y="4818"/>
                </a:lnTo>
                <a:lnTo>
                  <a:pt x="4891" y="4916"/>
                </a:lnTo>
                <a:lnTo>
                  <a:pt x="4575" y="4989"/>
                </a:lnTo>
                <a:lnTo>
                  <a:pt x="3918" y="5110"/>
                </a:lnTo>
                <a:lnTo>
                  <a:pt x="2580" y="5305"/>
                </a:lnTo>
                <a:lnTo>
                  <a:pt x="1801" y="5402"/>
                </a:lnTo>
                <a:lnTo>
                  <a:pt x="998" y="5500"/>
                </a:lnTo>
                <a:lnTo>
                  <a:pt x="755" y="5524"/>
                </a:lnTo>
                <a:lnTo>
                  <a:pt x="511" y="5524"/>
                </a:lnTo>
                <a:lnTo>
                  <a:pt x="244" y="5548"/>
                </a:lnTo>
                <a:lnTo>
                  <a:pt x="146" y="5597"/>
                </a:lnTo>
                <a:lnTo>
                  <a:pt x="49" y="5646"/>
                </a:lnTo>
                <a:lnTo>
                  <a:pt x="0" y="5719"/>
                </a:lnTo>
                <a:lnTo>
                  <a:pt x="0" y="5792"/>
                </a:lnTo>
                <a:lnTo>
                  <a:pt x="0" y="5865"/>
                </a:lnTo>
                <a:lnTo>
                  <a:pt x="0" y="5962"/>
                </a:lnTo>
                <a:lnTo>
                  <a:pt x="49" y="6035"/>
                </a:lnTo>
                <a:lnTo>
                  <a:pt x="146" y="6229"/>
                </a:lnTo>
                <a:lnTo>
                  <a:pt x="292" y="6375"/>
                </a:lnTo>
                <a:lnTo>
                  <a:pt x="438" y="6497"/>
                </a:lnTo>
                <a:lnTo>
                  <a:pt x="682" y="6716"/>
                </a:lnTo>
                <a:lnTo>
                  <a:pt x="925" y="6935"/>
                </a:lnTo>
                <a:lnTo>
                  <a:pt x="1460" y="7349"/>
                </a:lnTo>
                <a:lnTo>
                  <a:pt x="1971" y="7811"/>
                </a:lnTo>
                <a:lnTo>
                  <a:pt x="2507" y="8273"/>
                </a:lnTo>
                <a:lnTo>
                  <a:pt x="2847" y="8565"/>
                </a:lnTo>
                <a:lnTo>
                  <a:pt x="3188" y="8882"/>
                </a:lnTo>
                <a:lnTo>
                  <a:pt x="3504" y="9222"/>
                </a:lnTo>
                <a:lnTo>
                  <a:pt x="3650" y="9417"/>
                </a:lnTo>
                <a:lnTo>
                  <a:pt x="3772" y="9612"/>
                </a:lnTo>
                <a:lnTo>
                  <a:pt x="3821" y="9685"/>
                </a:lnTo>
                <a:lnTo>
                  <a:pt x="3918" y="9709"/>
                </a:lnTo>
                <a:lnTo>
                  <a:pt x="3748" y="10342"/>
                </a:lnTo>
                <a:lnTo>
                  <a:pt x="3602" y="10974"/>
                </a:lnTo>
                <a:lnTo>
                  <a:pt x="3334" y="12264"/>
                </a:lnTo>
                <a:lnTo>
                  <a:pt x="3212" y="12872"/>
                </a:lnTo>
                <a:lnTo>
                  <a:pt x="3091" y="13529"/>
                </a:lnTo>
                <a:lnTo>
                  <a:pt x="3042" y="13870"/>
                </a:lnTo>
                <a:lnTo>
                  <a:pt x="2993" y="14186"/>
                </a:lnTo>
                <a:lnTo>
                  <a:pt x="2993" y="14502"/>
                </a:lnTo>
                <a:lnTo>
                  <a:pt x="3018" y="14819"/>
                </a:lnTo>
                <a:lnTo>
                  <a:pt x="3042" y="14916"/>
                </a:lnTo>
                <a:lnTo>
                  <a:pt x="3091" y="14965"/>
                </a:lnTo>
                <a:lnTo>
                  <a:pt x="3188" y="15013"/>
                </a:lnTo>
                <a:lnTo>
                  <a:pt x="3261" y="15013"/>
                </a:lnTo>
                <a:lnTo>
                  <a:pt x="3383" y="15038"/>
                </a:lnTo>
                <a:lnTo>
                  <a:pt x="3529" y="15062"/>
                </a:lnTo>
                <a:lnTo>
                  <a:pt x="3675" y="15038"/>
                </a:lnTo>
                <a:lnTo>
                  <a:pt x="3796" y="15013"/>
                </a:lnTo>
                <a:lnTo>
                  <a:pt x="4088" y="14940"/>
                </a:lnTo>
                <a:lnTo>
                  <a:pt x="4405" y="14794"/>
                </a:lnTo>
                <a:lnTo>
                  <a:pt x="4672" y="14624"/>
                </a:lnTo>
                <a:lnTo>
                  <a:pt x="4964" y="14454"/>
                </a:lnTo>
                <a:lnTo>
                  <a:pt x="5402" y="14138"/>
                </a:lnTo>
                <a:lnTo>
                  <a:pt x="5719" y="13943"/>
                </a:lnTo>
                <a:lnTo>
                  <a:pt x="6035" y="13748"/>
                </a:lnTo>
                <a:lnTo>
                  <a:pt x="6716" y="13383"/>
                </a:lnTo>
                <a:lnTo>
                  <a:pt x="7373" y="13018"/>
                </a:lnTo>
                <a:lnTo>
                  <a:pt x="7689" y="12824"/>
                </a:lnTo>
                <a:lnTo>
                  <a:pt x="8006" y="12629"/>
                </a:lnTo>
                <a:lnTo>
                  <a:pt x="8127" y="12726"/>
                </a:lnTo>
                <a:lnTo>
                  <a:pt x="8273" y="12799"/>
                </a:lnTo>
                <a:lnTo>
                  <a:pt x="8590" y="12945"/>
                </a:lnTo>
                <a:lnTo>
                  <a:pt x="9320" y="13213"/>
                </a:lnTo>
                <a:lnTo>
                  <a:pt x="9685" y="13383"/>
                </a:lnTo>
                <a:lnTo>
                  <a:pt x="10050" y="13554"/>
                </a:lnTo>
                <a:lnTo>
                  <a:pt x="10707" y="13894"/>
                </a:lnTo>
                <a:lnTo>
                  <a:pt x="11364" y="14283"/>
                </a:lnTo>
                <a:lnTo>
                  <a:pt x="11607" y="14454"/>
                </a:lnTo>
                <a:lnTo>
                  <a:pt x="11875" y="14624"/>
                </a:lnTo>
                <a:lnTo>
                  <a:pt x="12021" y="14697"/>
                </a:lnTo>
                <a:lnTo>
                  <a:pt x="12167" y="14770"/>
                </a:lnTo>
                <a:lnTo>
                  <a:pt x="12313" y="14794"/>
                </a:lnTo>
                <a:lnTo>
                  <a:pt x="12459" y="14770"/>
                </a:lnTo>
                <a:lnTo>
                  <a:pt x="12507" y="14770"/>
                </a:lnTo>
                <a:lnTo>
                  <a:pt x="12532" y="14721"/>
                </a:lnTo>
                <a:lnTo>
                  <a:pt x="12629" y="14697"/>
                </a:lnTo>
                <a:lnTo>
                  <a:pt x="12702" y="14648"/>
                </a:lnTo>
                <a:lnTo>
                  <a:pt x="12751" y="14575"/>
                </a:lnTo>
                <a:lnTo>
                  <a:pt x="12775" y="14478"/>
                </a:lnTo>
                <a:lnTo>
                  <a:pt x="12751" y="14065"/>
                </a:lnTo>
                <a:lnTo>
                  <a:pt x="12702" y="13651"/>
                </a:lnTo>
                <a:lnTo>
                  <a:pt x="12629" y="13262"/>
                </a:lnTo>
                <a:lnTo>
                  <a:pt x="12556" y="12848"/>
                </a:lnTo>
                <a:lnTo>
                  <a:pt x="12337" y="12045"/>
                </a:lnTo>
                <a:lnTo>
                  <a:pt x="12118" y="11242"/>
                </a:lnTo>
                <a:lnTo>
                  <a:pt x="11899" y="10463"/>
                </a:lnTo>
                <a:lnTo>
                  <a:pt x="11875" y="10390"/>
                </a:lnTo>
                <a:lnTo>
                  <a:pt x="11680" y="9685"/>
                </a:lnTo>
                <a:lnTo>
                  <a:pt x="11680" y="9636"/>
                </a:lnTo>
                <a:lnTo>
                  <a:pt x="11656" y="9563"/>
                </a:lnTo>
                <a:lnTo>
                  <a:pt x="11631" y="9514"/>
                </a:lnTo>
                <a:lnTo>
                  <a:pt x="11680" y="9490"/>
                </a:lnTo>
                <a:lnTo>
                  <a:pt x="11729" y="9466"/>
                </a:lnTo>
                <a:lnTo>
                  <a:pt x="11802" y="9393"/>
                </a:lnTo>
                <a:lnTo>
                  <a:pt x="11850" y="9344"/>
                </a:lnTo>
                <a:lnTo>
                  <a:pt x="12094" y="9101"/>
                </a:lnTo>
                <a:lnTo>
                  <a:pt x="12361" y="8882"/>
                </a:lnTo>
                <a:lnTo>
                  <a:pt x="12897" y="8419"/>
                </a:lnTo>
                <a:lnTo>
                  <a:pt x="13432" y="8006"/>
                </a:lnTo>
                <a:lnTo>
                  <a:pt x="13967" y="7568"/>
                </a:lnTo>
                <a:lnTo>
                  <a:pt x="14211" y="7324"/>
                </a:lnTo>
                <a:lnTo>
                  <a:pt x="14454" y="7105"/>
                </a:lnTo>
                <a:lnTo>
                  <a:pt x="14697" y="6838"/>
                </a:lnTo>
                <a:lnTo>
                  <a:pt x="14892" y="6570"/>
                </a:lnTo>
                <a:lnTo>
                  <a:pt x="15232" y="6205"/>
                </a:lnTo>
                <a:lnTo>
                  <a:pt x="15403" y="5986"/>
                </a:lnTo>
                <a:lnTo>
                  <a:pt x="15451" y="5889"/>
                </a:lnTo>
                <a:lnTo>
                  <a:pt x="15500" y="5767"/>
                </a:lnTo>
                <a:lnTo>
                  <a:pt x="15500" y="5743"/>
                </a:lnTo>
                <a:lnTo>
                  <a:pt x="15476" y="5646"/>
                </a:lnTo>
                <a:lnTo>
                  <a:pt x="15427" y="5573"/>
                </a:lnTo>
                <a:lnTo>
                  <a:pt x="15354" y="5475"/>
                </a:lnTo>
                <a:lnTo>
                  <a:pt x="15257" y="5427"/>
                </a:lnTo>
                <a:lnTo>
                  <a:pt x="15135" y="5378"/>
                </a:lnTo>
                <a:lnTo>
                  <a:pt x="15013" y="5354"/>
                </a:lnTo>
                <a:lnTo>
                  <a:pt x="14770" y="5329"/>
                </a:lnTo>
                <a:lnTo>
                  <a:pt x="14527" y="5305"/>
                </a:lnTo>
                <a:lnTo>
                  <a:pt x="13797" y="5256"/>
                </a:lnTo>
                <a:lnTo>
                  <a:pt x="13091" y="5208"/>
                </a:lnTo>
                <a:lnTo>
                  <a:pt x="12410" y="5208"/>
                </a:lnTo>
                <a:lnTo>
                  <a:pt x="11753" y="5159"/>
                </a:lnTo>
                <a:lnTo>
                  <a:pt x="11485" y="5135"/>
                </a:lnTo>
                <a:lnTo>
                  <a:pt x="11218" y="5086"/>
                </a:lnTo>
                <a:lnTo>
                  <a:pt x="10950" y="5013"/>
                </a:lnTo>
                <a:lnTo>
                  <a:pt x="10682" y="4989"/>
                </a:lnTo>
                <a:lnTo>
                  <a:pt x="10658" y="4940"/>
                </a:lnTo>
                <a:lnTo>
                  <a:pt x="10634" y="4867"/>
                </a:lnTo>
                <a:lnTo>
                  <a:pt x="10415" y="4599"/>
                </a:lnTo>
                <a:lnTo>
                  <a:pt x="10220" y="4332"/>
                </a:lnTo>
                <a:lnTo>
                  <a:pt x="10025" y="4040"/>
                </a:lnTo>
                <a:lnTo>
                  <a:pt x="9855" y="3748"/>
                </a:lnTo>
                <a:lnTo>
                  <a:pt x="9514" y="3164"/>
                </a:lnTo>
                <a:lnTo>
                  <a:pt x="9222" y="2531"/>
                </a:lnTo>
                <a:lnTo>
                  <a:pt x="8638" y="1290"/>
                </a:lnTo>
                <a:lnTo>
                  <a:pt x="8322" y="682"/>
                </a:lnTo>
                <a:lnTo>
                  <a:pt x="7981" y="73"/>
                </a:lnTo>
                <a:lnTo>
                  <a:pt x="7908" y="25"/>
                </a:lnTo>
                <a:lnTo>
                  <a:pt x="783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endParaRPr lang="pt-BR"/>
          </a:p>
        </p:txBody>
      </p:sp>
      <p:sp>
        <p:nvSpPr>
          <p:cNvPr id="10244" name="Google Shape;125;p19"/>
          <p:cNvSpPr>
            <a:spLocks/>
          </p:cNvSpPr>
          <p:nvPr/>
        </p:nvSpPr>
        <p:spPr bwMode="auto">
          <a:xfrm rot="-341937">
            <a:off x="6426200" y="2584450"/>
            <a:ext cx="498475" cy="498475"/>
          </a:xfrm>
          <a:custGeom>
            <a:avLst/>
            <a:gdLst>
              <a:gd name="T0" fmla="*/ 7933 w 15501"/>
              <a:gd name="T1" fmla="*/ 2069 h 15063"/>
              <a:gd name="T2" fmla="*/ 8565 w 15501"/>
              <a:gd name="T3" fmla="*/ 2385 h 15063"/>
              <a:gd name="T4" fmla="*/ 8979 w 15501"/>
              <a:gd name="T5" fmla="*/ 2945 h 15063"/>
              <a:gd name="T6" fmla="*/ 9660 w 15501"/>
              <a:gd name="T7" fmla="*/ 4332 h 15063"/>
              <a:gd name="T8" fmla="*/ 14965 w 15501"/>
              <a:gd name="T9" fmla="*/ 5938 h 15063"/>
              <a:gd name="T10" fmla="*/ 2190 w 15501"/>
              <a:gd name="T11" fmla="*/ 5840 h 15063"/>
              <a:gd name="T12" fmla="*/ 9952 w 15501"/>
              <a:gd name="T13" fmla="*/ 4818 h 15063"/>
              <a:gd name="T14" fmla="*/ 3967 w 15501"/>
              <a:gd name="T15" fmla="*/ 5597 h 15063"/>
              <a:gd name="T16" fmla="*/ 4867 w 15501"/>
              <a:gd name="T17" fmla="*/ 5597 h 15063"/>
              <a:gd name="T18" fmla="*/ 14065 w 15501"/>
              <a:gd name="T19" fmla="*/ 6254 h 15063"/>
              <a:gd name="T20" fmla="*/ 5670 w 15501"/>
              <a:gd name="T21" fmla="*/ 5840 h 15063"/>
              <a:gd name="T22" fmla="*/ 5573 w 15501"/>
              <a:gd name="T23" fmla="*/ 5451 h 15063"/>
              <a:gd name="T24" fmla="*/ 6035 w 15501"/>
              <a:gd name="T25" fmla="*/ 5962 h 15063"/>
              <a:gd name="T26" fmla="*/ 7032 w 15501"/>
              <a:gd name="T27" fmla="*/ 6473 h 15063"/>
              <a:gd name="T28" fmla="*/ 7203 w 15501"/>
              <a:gd name="T29" fmla="*/ 1558 h 15063"/>
              <a:gd name="T30" fmla="*/ 6254 w 15501"/>
              <a:gd name="T31" fmla="*/ 6838 h 15063"/>
              <a:gd name="T32" fmla="*/ 10220 w 15501"/>
              <a:gd name="T33" fmla="*/ 5135 h 15063"/>
              <a:gd name="T34" fmla="*/ 10171 w 15501"/>
              <a:gd name="T35" fmla="*/ 5062 h 15063"/>
              <a:gd name="T36" fmla="*/ 9149 w 15501"/>
              <a:gd name="T37" fmla="*/ 7251 h 15063"/>
              <a:gd name="T38" fmla="*/ 6862 w 15501"/>
              <a:gd name="T39" fmla="*/ 6886 h 15063"/>
              <a:gd name="T40" fmla="*/ 12386 w 15501"/>
              <a:gd name="T41" fmla="*/ 6789 h 15063"/>
              <a:gd name="T42" fmla="*/ 11875 w 15501"/>
              <a:gd name="T43" fmla="*/ 7762 h 15063"/>
              <a:gd name="T44" fmla="*/ 12167 w 15501"/>
              <a:gd name="T45" fmla="*/ 8249 h 15063"/>
              <a:gd name="T46" fmla="*/ 8638 w 15501"/>
              <a:gd name="T47" fmla="*/ 8249 h 15063"/>
              <a:gd name="T48" fmla="*/ 9612 w 15501"/>
              <a:gd name="T49" fmla="*/ 7787 h 15063"/>
              <a:gd name="T50" fmla="*/ 8468 w 15501"/>
              <a:gd name="T51" fmla="*/ 7811 h 15063"/>
              <a:gd name="T52" fmla="*/ 9344 w 15501"/>
              <a:gd name="T53" fmla="*/ 8590 h 15063"/>
              <a:gd name="T54" fmla="*/ 6546 w 15501"/>
              <a:gd name="T55" fmla="*/ 8273 h 15063"/>
              <a:gd name="T56" fmla="*/ 1728 w 15501"/>
              <a:gd name="T57" fmla="*/ 6911 h 15063"/>
              <a:gd name="T58" fmla="*/ 9417 w 15501"/>
              <a:gd name="T59" fmla="*/ 9271 h 15063"/>
              <a:gd name="T60" fmla="*/ 7324 w 15501"/>
              <a:gd name="T61" fmla="*/ 9174 h 15063"/>
              <a:gd name="T62" fmla="*/ 6911 w 15501"/>
              <a:gd name="T63" fmla="*/ 9758 h 15063"/>
              <a:gd name="T64" fmla="*/ 10123 w 15501"/>
              <a:gd name="T65" fmla="*/ 10609 h 15063"/>
              <a:gd name="T66" fmla="*/ 10342 w 15501"/>
              <a:gd name="T67" fmla="*/ 10999 h 15063"/>
              <a:gd name="T68" fmla="*/ 11218 w 15501"/>
              <a:gd name="T69" fmla="*/ 11510 h 15063"/>
              <a:gd name="T70" fmla="*/ 7251 w 15501"/>
              <a:gd name="T71" fmla="*/ 10999 h 15063"/>
              <a:gd name="T72" fmla="*/ 6522 w 15501"/>
              <a:gd name="T73" fmla="*/ 10342 h 15063"/>
              <a:gd name="T74" fmla="*/ 6059 w 15501"/>
              <a:gd name="T75" fmla="*/ 11047 h 15063"/>
              <a:gd name="T76" fmla="*/ 6157 w 15501"/>
              <a:gd name="T77" fmla="*/ 11802 h 15063"/>
              <a:gd name="T78" fmla="*/ 6230 w 15501"/>
              <a:gd name="T79" fmla="*/ 12653 h 15063"/>
              <a:gd name="T80" fmla="*/ 11412 w 15501"/>
              <a:gd name="T81" fmla="*/ 12386 h 15063"/>
              <a:gd name="T82" fmla="*/ 5135 w 15501"/>
              <a:gd name="T83" fmla="*/ 13043 h 15063"/>
              <a:gd name="T84" fmla="*/ 5062 w 15501"/>
              <a:gd name="T85" fmla="*/ 13456 h 15063"/>
              <a:gd name="T86" fmla="*/ 9587 w 15501"/>
              <a:gd name="T87" fmla="*/ 10780 h 15063"/>
              <a:gd name="T88" fmla="*/ 8273 w 15501"/>
              <a:gd name="T89" fmla="*/ 12288 h 15063"/>
              <a:gd name="T90" fmla="*/ 4502 w 15501"/>
              <a:gd name="T91" fmla="*/ 12848 h 15063"/>
              <a:gd name="T92" fmla="*/ 4307 w 15501"/>
              <a:gd name="T93" fmla="*/ 9539 h 15063"/>
              <a:gd name="T94" fmla="*/ 4307 w 15501"/>
              <a:gd name="T95" fmla="*/ 14259 h 15063"/>
              <a:gd name="T96" fmla="*/ 7373 w 15501"/>
              <a:gd name="T97" fmla="*/ 244 h 15063"/>
              <a:gd name="T98" fmla="*/ 5281 w 15501"/>
              <a:gd name="T99" fmla="*/ 4648 h 15063"/>
              <a:gd name="T100" fmla="*/ 0 w 15501"/>
              <a:gd name="T101" fmla="*/ 5792 h 15063"/>
              <a:gd name="T102" fmla="*/ 3504 w 15501"/>
              <a:gd name="T103" fmla="*/ 9222 h 15063"/>
              <a:gd name="T104" fmla="*/ 3042 w 15501"/>
              <a:gd name="T105" fmla="*/ 14916 h 15063"/>
              <a:gd name="T106" fmla="*/ 6035 w 15501"/>
              <a:gd name="T107" fmla="*/ 13748 h 15063"/>
              <a:gd name="T108" fmla="*/ 11875 w 15501"/>
              <a:gd name="T109" fmla="*/ 14624 h 15063"/>
              <a:gd name="T110" fmla="*/ 12556 w 15501"/>
              <a:gd name="T111" fmla="*/ 12848 h 15063"/>
              <a:gd name="T112" fmla="*/ 12361 w 15501"/>
              <a:gd name="T113" fmla="*/ 8882 h 15063"/>
              <a:gd name="T114" fmla="*/ 15427 w 15501"/>
              <a:gd name="T115" fmla="*/ 5573 h 15063"/>
              <a:gd name="T116" fmla="*/ 10682 w 15501"/>
              <a:gd name="T117" fmla="*/ 4989 h 15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5501" h="15063" extrusionOk="0">
                <a:moveTo>
                  <a:pt x="7957" y="925"/>
                </a:moveTo>
                <a:lnTo>
                  <a:pt x="8249" y="1533"/>
                </a:lnTo>
                <a:lnTo>
                  <a:pt x="8103" y="1606"/>
                </a:lnTo>
                <a:lnTo>
                  <a:pt x="7957" y="1704"/>
                </a:lnTo>
                <a:lnTo>
                  <a:pt x="7933" y="1752"/>
                </a:lnTo>
                <a:lnTo>
                  <a:pt x="7933" y="1339"/>
                </a:lnTo>
                <a:lnTo>
                  <a:pt x="7957" y="925"/>
                </a:lnTo>
                <a:close/>
                <a:moveTo>
                  <a:pt x="8371" y="1801"/>
                </a:moveTo>
                <a:lnTo>
                  <a:pt x="8492" y="2020"/>
                </a:lnTo>
                <a:lnTo>
                  <a:pt x="8346" y="2117"/>
                </a:lnTo>
                <a:lnTo>
                  <a:pt x="8200" y="2215"/>
                </a:lnTo>
                <a:lnTo>
                  <a:pt x="8079" y="2288"/>
                </a:lnTo>
                <a:lnTo>
                  <a:pt x="7957" y="2409"/>
                </a:lnTo>
                <a:lnTo>
                  <a:pt x="7933" y="2069"/>
                </a:lnTo>
                <a:lnTo>
                  <a:pt x="8127" y="1971"/>
                </a:lnTo>
                <a:lnTo>
                  <a:pt x="8249" y="1898"/>
                </a:lnTo>
                <a:lnTo>
                  <a:pt x="8371" y="1801"/>
                </a:lnTo>
                <a:close/>
                <a:moveTo>
                  <a:pt x="8663" y="2336"/>
                </a:moveTo>
                <a:lnTo>
                  <a:pt x="8784" y="2628"/>
                </a:lnTo>
                <a:lnTo>
                  <a:pt x="8687" y="2653"/>
                </a:lnTo>
                <a:lnTo>
                  <a:pt x="8590" y="2726"/>
                </a:lnTo>
                <a:lnTo>
                  <a:pt x="8419" y="2847"/>
                </a:lnTo>
                <a:lnTo>
                  <a:pt x="8225" y="2993"/>
                </a:lnTo>
                <a:lnTo>
                  <a:pt x="8054" y="3164"/>
                </a:lnTo>
                <a:lnTo>
                  <a:pt x="8006" y="2750"/>
                </a:lnTo>
                <a:lnTo>
                  <a:pt x="8176" y="2653"/>
                </a:lnTo>
                <a:lnTo>
                  <a:pt x="8322" y="2531"/>
                </a:lnTo>
                <a:lnTo>
                  <a:pt x="8565" y="2385"/>
                </a:lnTo>
                <a:lnTo>
                  <a:pt x="8663" y="2336"/>
                </a:lnTo>
                <a:close/>
                <a:moveTo>
                  <a:pt x="8979" y="2945"/>
                </a:moveTo>
                <a:lnTo>
                  <a:pt x="8979" y="2969"/>
                </a:lnTo>
                <a:lnTo>
                  <a:pt x="9076" y="3164"/>
                </a:lnTo>
                <a:lnTo>
                  <a:pt x="8857" y="3285"/>
                </a:lnTo>
                <a:lnTo>
                  <a:pt x="8663" y="3431"/>
                </a:lnTo>
                <a:lnTo>
                  <a:pt x="8371" y="3626"/>
                </a:lnTo>
                <a:lnTo>
                  <a:pt x="8079" y="3821"/>
                </a:lnTo>
                <a:lnTo>
                  <a:pt x="8054" y="3504"/>
                </a:lnTo>
                <a:lnTo>
                  <a:pt x="8200" y="3456"/>
                </a:lnTo>
                <a:lnTo>
                  <a:pt x="8322" y="3383"/>
                </a:lnTo>
                <a:lnTo>
                  <a:pt x="8541" y="3212"/>
                </a:lnTo>
                <a:lnTo>
                  <a:pt x="8833" y="3018"/>
                </a:lnTo>
                <a:lnTo>
                  <a:pt x="8979" y="2945"/>
                </a:lnTo>
                <a:close/>
                <a:moveTo>
                  <a:pt x="9271" y="3529"/>
                </a:moveTo>
                <a:lnTo>
                  <a:pt x="9393" y="3796"/>
                </a:lnTo>
                <a:lnTo>
                  <a:pt x="8736" y="4186"/>
                </a:lnTo>
                <a:lnTo>
                  <a:pt x="8419" y="4380"/>
                </a:lnTo>
                <a:lnTo>
                  <a:pt x="8249" y="4478"/>
                </a:lnTo>
                <a:lnTo>
                  <a:pt x="8103" y="4599"/>
                </a:lnTo>
                <a:lnTo>
                  <a:pt x="8079" y="4113"/>
                </a:lnTo>
                <a:lnTo>
                  <a:pt x="8225" y="4088"/>
                </a:lnTo>
                <a:lnTo>
                  <a:pt x="8371" y="4040"/>
                </a:lnTo>
                <a:lnTo>
                  <a:pt x="8663" y="3894"/>
                </a:lnTo>
                <a:lnTo>
                  <a:pt x="9052" y="3650"/>
                </a:lnTo>
                <a:lnTo>
                  <a:pt x="9271" y="3529"/>
                </a:lnTo>
                <a:close/>
                <a:moveTo>
                  <a:pt x="9587" y="4186"/>
                </a:moveTo>
                <a:lnTo>
                  <a:pt x="9660" y="4332"/>
                </a:lnTo>
                <a:lnTo>
                  <a:pt x="9490" y="4429"/>
                </a:lnTo>
                <a:lnTo>
                  <a:pt x="9344" y="4551"/>
                </a:lnTo>
                <a:lnTo>
                  <a:pt x="9052" y="4770"/>
                </a:lnTo>
                <a:lnTo>
                  <a:pt x="8809" y="4916"/>
                </a:lnTo>
                <a:lnTo>
                  <a:pt x="8590" y="5110"/>
                </a:lnTo>
                <a:lnTo>
                  <a:pt x="8371" y="5305"/>
                </a:lnTo>
                <a:lnTo>
                  <a:pt x="8176" y="5524"/>
                </a:lnTo>
                <a:lnTo>
                  <a:pt x="8127" y="4794"/>
                </a:lnTo>
                <a:lnTo>
                  <a:pt x="8322" y="4794"/>
                </a:lnTo>
                <a:lnTo>
                  <a:pt x="8492" y="4721"/>
                </a:lnTo>
                <a:lnTo>
                  <a:pt x="8833" y="4575"/>
                </a:lnTo>
                <a:lnTo>
                  <a:pt x="9222" y="4380"/>
                </a:lnTo>
                <a:lnTo>
                  <a:pt x="9587" y="4186"/>
                </a:lnTo>
                <a:close/>
                <a:moveTo>
                  <a:pt x="14965" y="5938"/>
                </a:moveTo>
                <a:lnTo>
                  <a:pt x="14795" y="6059"/>
                </a:lnTo>
                <a:lnTo>
                  <a:pt x="14649" y="6205"/>
                </a:lnTo>
                <a:lnTo>
                  <a:pt x="14576" y="6181"/>
                </a:lnTo>
                <a:lnTo>
                  <a:pt x="14332" y="6157"/>
                </a:lnTo>
                <a:lnTo>
                  <a:pt x="14965" y="5938"/>
                </a:lnTo>
                <a:close/>
                <a:moveTo>
                  <a:pt x="2190" y="5840"/>
                </a:moveTo>
                <a:lnTo>
                  <a:pt x="2093" y="5986"/>
                </a:lnTo>
                <a:lnTo>
                  <a:pt x="2044" y="6132"/>
                </a:lnTo>
                <a:lnTo>
                  <a:pt x="2044" y="6181"/>
                </a:lnTo>
                <a:lnTo>
                  <a:pt x="2044" y="6254"/>
                </a:lnTo>
                <a:lnTo>
                  <a:pt x="1874" y="6181"/>
                </a:lnTo>
                <a:lnTo>
                  <a:pt x="1679" y="6108"/>
                </a:lnTo>
                <a:lnTo>
                  <a:pt x="1266" y="5962"/>
                </a:lnTo>
                <a:lnTo>
                  <a:pt x="2190" y="5840"/>
                </a:lnTo>
                <a:close/>
                <a:moveTo>
                  <a:pt x="3018" y="5743"/>
                </a:moveTo>
                <a:lnTo>
                  <a:pt x="2677" y="6132"/>
                </a:lnTo>
                <a:lnTo>
                  <a:pt x="2555" y="6302"/>
                </a:lnTo>
                <a:lnTo>
                  <a:pt x="2288" y="6278"/>
                </a:lnTo>
                <a:lnTo>
                  <a:pt x="2312" y="6254"/>
                </a:lnTo>
                <a:lnTo>
                  <a:pt x="2409" y="6181"/>
                </a:lnTo>
                <a:lnTo>
                  <a:pt x="2482" y="6059"/>
                </a:lnTo>
                <a:lnTo>
                  <a:pt x="2604" y="5938"/>
                </a:lnTo>
                <a:lnTo>
                  <a:pt x="2750" y="5816"/>
                </a:lnTo>
                <a:lnTo>
                  <a:pt x="2823" y="5767"/>
                </a:lnTo>
                <a:lnTo>
                  <a:pt x="3018" y="5743"/>
                </a:lnTo>
                <a:close/>
                <a:moveTo>
                  <a:pt x="9879" y="4672"/>
                </a:moveTo>
                <a:lnTo>
                  <a:pt x="9977" y="4818"/>
                </a:lnTo>
                <a:lnTo>
                  <a:pt x="9952" y="4818"/>
                </a:lnTo>
                <a:lnTo>
                  <a:pt x="9733" y="5062"/>
                </a:lnTo>
                <a:lnTo>
                  <a:pt x="9490" y="5281"/>
                </a:lnTo>
                <a:lnTo>
                  <a:pt x="8979" y="5719"/>
                </a:lnTo>
                <a:lnTo>
                  <a:pt x="8590" y="6035"/>
                </a:lnTo>
                <a:lnTo>
                  <a:pt x="8395" y="6181"/>
                </a:lnTo>
                <a:lnTo>
                  <a:pt x="8200" y="6351"/>
                </a:lnTo>
                <a:lnTo>
                  <a:pt x="8176" y="5694"/>
                </a:lnTo>
                <a:lnTo>
                  <a:pt x="8468" y="5573"/>
                </a:lnTo>
                <a:lnTo>
                  <a:pt x="8736" y="5402"/>
                </a:lnTo>
                <a:lnTo>
                  <a:pt x="9247" y="5086"/>
                </a:lnTo>
                <a:lnTo>
                  <a:pt x="9539" y="4916"/>
                </a:lnTo>
                <a:lnTo>
                  <a:pt x="9709" y="4794"/>
                </a:lnTo>
                <a:lnTo>
                  <a:pt x="9879" y="4672"/>
                </a:lnTo>
                <a:close/>
                <a:moveTo>
                  <a:pt x="3967" y="5597"/>
                </a:moveTo>
                <a:lnTo>
                  <a:pt x="3869" y="5719"/>
                </a:lnTo>
                <a:lnTo>
                  <a:pt x="3723" y="5986"/>
                </a:lnTo>
                <a:lnTo>
                  <a:pt x="3553" y="6229"/>
                </a:lnTo>
                <a:lnTo>
                  <a:pt x="3504" y="6327"/>
                </a:lnTo>
                <a:lnTo>
                  <a:pt x="3456" y="6424"/>
                </a:lnTo>
                <a:lnTo>
                  <a:pt x="3164" y="6375"/>
                </a:lnTo>
                <a:lnTo>
                  <a:pt x="2920" y="6327"/>
                </a:lnTo>
                <a:lnTo>
                  <a:pt x="3066" y="6181"/>
                </a:lnTo>
                <a:lnTo>
                  <a:pt x="3431" y="5792"/>
                </a:lnTo>
                <a:lnTo>
                  <a:pt x="3602" y="5646"/>
                </a:lnTo>
                <a:lnTo>
                  <a:pt x="3967" y="5597"/>
                </a:lnTo>
                <a:close/>
                <a:moveTo>
                  <a:pt x="5110" y="5354"/>
                </a:moveTo>
                <a:lnTo>
                  <a:pt x="4989" y="5475"/>
                </a:lnTo>
                <a:lnTo>
                  <a:pt x="4867" y="5597"/>
                </a:lnTo>
                <a:lnTo>
                  <a:pt x="4648" y="5865"/>
                </a:lnTo>
                <a:lnTo>
                  <a:pt x="4380" y="6205"/>
                </a:lnTo>
                <a:lnTo>
                  <a:pt x="4234" y="6400"/>
                </a:lnTo>
                <a:lnTo>
                  <a:pt x="4113" y="6594"/>
                </a:lnTo>
                <a:lnTo>
                  <a:pt x="3723" y="6497"/>
                </a:lnTo>
                <a:lnTo>
                  <a:pt x="3821" y="6400"/>
                </a:lnTo>
                <a:lnTo>
                  <a:pt x="3869" y="6278"/>
                </a:lnTo>
                <a:lnTo>
                  <a:pt x="3991" y="6084"/>
                </a:lnTo>
                <a:lnTo>
                  <a:pt x="4137" y="5865"/>
                </a:lnTo>
                <a:lnTo>
                  <a:pt x="4307" y="5694"/>
                </a:lnTo>
                <a:lnTo>
                  <a:pt x="4405" y="5597"/>
                </a:lnTo>
                <a:lnTo>
                  <a:pt x="4526" y="5500"/>
                </a:lnTo>
                <a:lnTo>
                  <a:pt x="5110" y="5354"/>
                </a:lnTo>
                <a:close/>
                <a:moveTo>
                  <a:pt x="14065" y="6254"/>
                </a:moveTo>
                <a:lnTo>
                  <a:pt x="14138" y="6327"/>
                </a:lnTo>
                <a:lnTo>
                  <a:pt x="14235" y="6375"/>
                </a:lnTo>
                <a:lnTo>
                  <a:pt x="14430" y="6448"/>
                </a:lnTo>
                <a:lnTo>
                  <a:pt x="14186" y="6740"/>
                </a:lnTo>
                <a:lnTo>
                  <a:pt x="14016" y="6643"/>
                </a:lnTo>
                <a:lnTo>
                  <a:pt x="13846" y="6546"/>
                </a:lnTo>
                <a:lnTo>
                  <a:pt x="13675" y="6497"/>
                </a:lnTo>
                <a:lnTo>
                  <a:pt x="13481" y="6448"/>
                </a:lnTo>
                <a:lnTo>
                  <a:pt x="14065" y="6254"/>
                </a:lnTo>
                <a:close/>
                <a:moveTo>
                  <a:pt x="5573" y="5451"/>
                </a:moveTo>
                <a:lnTo>
                  <a:pt x="5719" y="5621"/>
                </a:lnTo>
                <a:lnTo>
                  <a:pt x="5840" y="5767"/>
                </a:lnTo>
                <a:lnTo>
                  <a:pt x="5816" y="5767"/>
                </a:lnTo>
                <a:lnTo>
                  <a:pt x="5670" y="5840"/>
                </a:lnTo>
                <a:lnTo>
                  <a:pt x="5548" y="5962"/>
                </a:lnTo>
                <a:lnTo>
                  <a:pt x="5354" y="6205"/>
                </a:lnTo>
                <a:lnTo>
                  <a:pt x="5110" y="6473"/>
                </a:lnTo>
                <a:lnTo>
                  <a:pt x="4989" y="6619"/>
                </a:lnTo>
                <a:lnTo>
                  <a:pt x="4916" y="6765"/>
                </a:lnTo>
                <a:lnTo>
                  <a:pt x="4429" y="6667"/>
                </a:lnTo>
                <a:lnTo>
                  <a:pt x="4551" y="6546"/>
                </a:lnTo>
                <a:lnTo>
                  <a:pt x="4648" y="6424"/>
                </a:lnTo>
                <a:lnTo>
                  <a:pt x="4843" y="6157"/>
                </a:lnTo>
                <a:lnTo>
                  <a:pt x="5159" y="5816"/>
                </a:lnTo>
                <a:lnTo>
                  <a:pt x="5354" y="5646"/>
                </a:lnTo>
                <a:lnTo>
                  <a:pt x="5475" y="5548"/>
                </a:lnTo>
                <a:lnTo>
                  <a:pt x="5548" y="5451"/>
                </a:lnTo>
                <a:lnTo>
                  <a:pt x="5573" y="5451"/>
                </a:lnTo>
                <a:close/>
                <a:moveTo>
                  <a:pt x="6035" y="5962"/>
                </a:moveTo>
                <a:lnTo>
                  <a:pt x="6278" y="6254"/>
                </a:lnTo>
                <a:lnTo>
                  <a:pt x="6157" y="6424"/>
                </a:lnTo>
                <a:lnTo>
                  <a:pt x="6011" y="6643"/>
                </a:lnTo>
                <a:lnTo>
                  <a:pt x="5889" y="6862"/>
                </a:lnTo>
                <a:lnTo>
                  <a:pt x="5840" y="6935"/>
                </a:lnTo>
                <a:lnTo>
                  <a:pt x="5840" y="7008"/>
                </a:lnTo>
                <a:lnTo>
                  <a:pt x="5232" y="6838"/>
                </a:lnTo>
                <a:lnTo>
                  <a:pt x="5402" y="6692"/>
                </a:lnTo>
                <a:lnTo>
                  <a:pt x="5548" y="6546"/>
                </a:lnTo>
                <a:lnTo>
                  <a:pt x="5767" y="6278"/>
                </a:lnTo>
                <a:lnTo>
                  <a:pt x="5889" y="6157"/>
                </a:lnTo>
                <a:lnTo>
                  <a:pt x="6011" y="6011"/>
                </a:lnTo>
                <a:lnTo>
                  <a:pt x="6035" y="5962"/>
                </a:lnTo>
                <a:close/>
                <a:moveTo>
                  <a:pt x="7519" y="925"/>
                </a:moveTo>
                <a:lnTo>
                  <a:pt x="7470" y="1120"/>
                </a:lnTo>
                <a:lnTo>
                  <a:pt x="7470" y="1314"/>
                </a:lnTo>
                <a:lnTo>
                  <a:pt x="7470" y="1704"/>
                </a:lnTo>
                <a:lnTo>
                  <a:pt x="7495" y="2093"/>
                </a:lnTo>
                <a:lnTo>
                  <a:pt x="7519" y="2482"/>
                </a:lnTo>
                <a:lnTo>
                  <a:pt x="7592" y="3285"/>
                </a:lnTo>
                <a:lnTo>
                  <a:pt x="7665" y="4234"/>
                </a:lnTo>
                <a:lnTo>
                  <a:pt x="7714" y="5183"/>
                </a:lnTo>
                <a:lnTo>
                  <a:pt x="7714" y="6132"/>
                </a:lnTo>
                <a:lnTo>
                  <a:pt x="7714" y="7081"/>
                </a:lnTo>
                <a:lnTo>
                  <a:pt x="7519" y="6886"/>
                </a:lnTo>
                <a:lnTo>
                  <a:pt x="7324" y="6716"/>
                </a:lnTo>
                <a:lnTo>
                  <a:pt x="7032" y="6473"/>
                </a:lnTo>
                <a:lnTo>
                  <a:pt x="6522" y="5913"/>
                </a:lnTo>
                <a:lnTo>
                  <a:pt x="5986" y="5354"/>
                </a:lnTo>
                <a:lnTo>
                  <a:pt x="5792" y="5159"/>
                </a:lnTo>
                <a:lnTo>
                  <a:pt x="5670" y="5086"/>
                </a:lnTo>
                <a:lnTo>
                  <a:pt x="5573" y="5013"/>
                </a:lnTo>
                <a:lnTo>
                  <a:pt x="5719" y="4721"/>
                </a:lnTo>
                <a:lnTo>
                  <a:pt x="5913" y="4453"/>
                </a:lnTo>
                <a:lnTo>
                  <a:pt x="6278" y="3894"/>
                </a:lnTo>
                <a:lnTo>
                  <a:pt x="6449" y="3626"/>
                </a:lnTo>
                <a:lnTo>
                  <a:pt x="6570" y="3358"/>
                </a:lnTo>
                <a:lnTo>
                  <a:pt x="6692" y="3066"/>
                </a:lnTo>
                <a:lnTo>
                  <a:pt x="6789" y="2774"/>
                </a:lnTo>
                <a:lnTo>
                  <a:pt x="6984" y="2166"/>
                </a:lnTo>
                <a:lnTo>
                  <a:pt x="7203" y="1558"/>
                </a:lnTo>
                <a:lnTo>
                  <a:pt x="7349" y="1217"/>
                </a:lnTo>
                <a:lnTo>
                  <a:pt x="7519" y="925"/>
                </a:lnTo>
                <a:close/>
                <a:moveTo>
                  <a:pt x="6497" y="6497"/>
                </a:moveTo>
                <a:lnTo>
                  <a:pt x="6522" y="6521"/>
                </a:lnTo>
                <a:lnTo>
                  <a:pt x="6716" y="6716"/>
                </a:lnTo>
                <a:lnTo>
                  <a:pt x="6643" y="6765"/>
                </a:lnTo>
                <a:lnTo>
                  <a:pt x="6595" y="6789"/>
                </a:lnTo>
                <a:lnTo>
                  <a:pt x="6497" y="6911"/>
                </a:lnTo>
                <a:lnTo>
                  <a:pt x="6400" y="7008"/>
                </a:lnTo>
                <a:lnTo>
                  <a:pt x="6327" y="7130"/>
                </a:lnTo>
                <a:lnTo>
                  <a:pt x="5986" y="7057"/>
                </a:lnTo>
                <a:lnTo>
                  <a:pt x="6059" y="7008"/>
                </a:lnTo>
                <a:lnTo>
                  <a:pt x="6132" y="6935"/>
                </a:lnTo>
                <a:lnTo>
                  <a:pt x="6254" y="6838"/>
                </a:lnTo>
                <a:lnTo>
                  <a:pt x="6497" y="6497"/>
                </a:lnTo>
                <a:close/>
                <a:moveTo>
                  <a:pt x="13286" y="6521"/>
                </a:moveTo>
                <a:lnTo>
                  <a:pt x="13627" y="6740"/>
                </a:lnTo>
                <a:lnTo>
                  <a:pt x="13967" y="6935"/>
                </a:lnTo>
                <a:lnTo>
                  <a:pt x="13870" y="7032"/>
                </a:lnTo>
                <a:lnTo>
                  <a:pt x="13724" y="7178"/>
                </a:lnTo>
                <a:lnTo>
                  <a:pt x="13578" y="7081"/>
                </a:lnTo>
                <a:lnTo>
                  <a:pt x="13456" y="7032"/>
                </a:lnTo>
                <a:lnTo>
                  <a:pt x="13164" y="6911"/>
                </a:lnTo>
                <a:lnTo>
                  <a:pt x="12897" y="6813"/>
                </a:lnTo>
                <a:lnTo>
                  <a:pt x="12653" y="6716"/>
                </a:lnTo>
                <a:lnTo>
                  <a:pt x="13286" y="6521"/>
                </a:lnTo>
                <a:close/>
                <a:moveTo>
                  <a:pt x="10171" y="5062"/>
                </a:moveTo>
                <a:lnTo>
                  <a:pt x="10220" y="5135"/>
                </a:lnTo>
                <a:lnTo>
                  <a:pt x="10196" y="5159"/>
                </a:lnTo>
                <a:lnTo>
                  <a:pt x="9587" y="5816"/>
                </a:lnTo>
                <a:lnTo>
                  <a:pt x="9003" y="6521"/>
                </a:lnTo>
                <a:lnTo>
                  <a:pt x="8809" y="6716"/>
                </a:lnTo>
                <a:lnTo>
                  <a:pt x="8590" y="6935"/>
                </a:lnTo>
                <a:lnTo>
                  <a:pt x="8371" y="7154"/>
                </a:lnTo>
                <a:lnTo>
                  <a:pt x="8152" y="7373"/>
                </a:lnTo>
                <a:lnTo>
                  <a:pt x="8200" y="6740"/>
                </a:lnTo>
                <a:lnTo>
                  <a:pt x="8444" y="6570"/>
                </a:lnTo>
                <a:lnTo>
                  <a:pt x="8663" y="6400"/>
                </a:lnTo>
                <a:lnTo>
                  <a:pt x="9101" y="6035"/>
                </a:lnTo>
                <a:lnTo>
                  <a:pt x="9660" y="5573"/>
                </a:lnTo>
                <a:lnTo>
                  <a:pt x="9928" y="5329"/>
                </a:lnTo>
                <a:lnTo>
                  <a:pt x="10171" y="5062"/>
                </a:lnTo>
                <a:close/>
                <a:moveTo>
                  <a:pt x="10488" y="5329"/>
                </a:moveTo>
                <a:lnTo>
                  <a:pt x="10731" y="5427"/>
                </a:lnTo>
                <a:lnTo>
                  <a:pt x="10999" y="5500"/>
                </a:lnTo>
                <a:lnTo>
                  <a:pt x="11510" y="5597"/>
                </a:lnTo>
                <a:lnTo>
                  <a:pt x="11850" y="5670"/>
                </a:lnTo>
                <a:lnTo>
                  <a:pt x="12167" y="5694"/>
                </a:lnTo>
                <a:lnTo>
                  <a:pt x="12824" y="5719"/>
                </a:lnTo>
                <a:lnTo>
                  <a:pt x="13529" y="5743"/>
                </a:lnTo>
                <a:lnTo>
                  <a:pt x="14235" y="5792"/>
                </a:lnTo>
                <a:lnTo>
                  <a:pt x="13505" y="6059"/>
                </a:lnTo>
                <a:lnTo>
                  <a:pt x="12799" y="6278"/>
                </a:lnTo>
                <a:lnTo>
                  <a:pt x="11339" y="6692"/>
                </a:lnTo>
                <a:lnTo>
                  <a:pt x="9612" y="7130"/>
                </a:lnTo>
                <a:lnTo>
                  <a:pt x="9149" y="7251"/>
                </a:lnTo>
                <a:lnTo>
                  <a:pt x="8663" y="7373"/>
                </a:lnTo>
                <a:lnTo>
                  <a:pt x="9101" y="6862"/>
                </a:lnTo>
                <a:lnTo>
                  <a:pt x="9758" y="6132"/>
                </a:lnTo>
                <a:lnTo>
                  <a:pt x="10098" y="5767"/>
                </a:lnTo>
                <a:lnTo>
                  <a:pt x="10439" y="5402"/>
                </a:lnTo>
                <a:lnTo>
                  <a:pt x="10488" y="5329"/>
                </a:lnTo>
                <a:close/>
                <a:moveTo>
                  <a:pt x="6862" y="6886"/>
                </a:moveTo>
                <a:lnTo>
                  <a:pt x="7349" y="7422"/>
                </a:lnTo>
                <a:lnTo>
                  <a:pt x="6570" y="7203"/>
                </a:lnTo>
                <a:lnTo>
                  <a:pt x="6668" y="7105"/>
                </a:lnTo>
                <a:lnTo>
                  <a:pt x="6765" y="7008"/>
                </a:lnTo>
                <a:lnTo>
                  <a:pt x="6862" y="6911"/>
                </a:lnTo>
                <a:lnTo>
                  <a:pt x="6862" y="6886"/>
                </a:lnTo>
                <a:close/>
                <a:moveTo>
                  <a:pt x="12386" y="6789"/>
                </a:moveTo>
                <a:lnTo>
                  <a:pt x="12483" y="6911"/>
                </a:lnTo>
                <a:lnTo>
                  <a:pt x="12629" y="7008"/>
                </a:lnTo>
                <a:lnTo>
                  <a:pt x="12775" y="7105"/>
                </a:lnTo>
                <a:lnTo>
                  <a:pt x="12921" y="7178"/>
                </a:lnTo>
                <a:lnTo>
                  <a:pt x="13432" y="7422"/>
                </a:lnTo>
                <a:lnTo>
                  <a:pt x="13140" y="7641"/>
                </a:lnTo>
                <a:lnTo>
                  <a:pt x="12970" y="7543"/>
                </a:lnTo>
                <a:lnTo>
                  <a:pt x="12799" y="7470"/>
                </a:lnTo>
                <a:lnTo>
                  <a:pt x="12483" y="7349"/>
                </a:lnTo>
                <a:lnTo>
                  <a:pt x="12045" y="7154"/>
                </a:lnTo>
                <a:lnTo>
                  <a:pt x="11826" y="7057"/>
                </a:lnTo>
                <a:lnTo>
                  <a:pt x="11607" y="7008"/>
                </a:lnTo>
                <a:lnTo>
                  <a:pt x="12386" y="6789"/>
                </a:lnTo>
                <a:close/>
                <a:moveTo>
                  <a:pt x="11461" y="7057"/>
                </a:moveTo>
                <a:lnTo>
                  <a:pt x="11534" y="7154"/>
                </a:lnTo>
                <a:lnTo>
                  <a:pt x="11631" y="7251"/>
                </a:lnTo>
                <a:lnTo>
                  <a:pt x="11850" y="7397"/>
                </a:lnTo>
                <a:lnTo>
                  <a:pt x="12069" y="7519"/>
                </a:lnTo>
                <a:lnTo>
                  <a:pt x="12313" y="7641"/>
                </a:lnTo>
                <a:lnTo>
                  <a:pt x="12532" y="7762"/>
                </a:lnTo>
                <a:lnTo>
                  <a:pt x="12799" y="7908"/>
                </a:lnTo>
                <a:lnTo>
                  <a:pt x="12483" y="8152"/>
                </a:lnTo>
                <a:lnTo>
                  <a:pt x="12410" y="8054"/>
                </a:lnTo>
                <a:lnTo>
                  <a:pt x="12337" y="7981"/>
                </a:lnTo>
                <a:lnTo>
                  <a:pt x="12240" y="7908"/>
                </a:lnTo>
                <a:lnTo>
                  <a:pt x="12118" y="7860"/>
                </a:lnTo>
                <a:lnTo>
                  <a:pt x="11875" y="7762"/>
                </a:lnTo>
                <a:lnTo>
                  <a:pt x="11656" y="7689"/>
                </a:lnTo>
                <a:lnTo>
                  <a:pt x="11145" y="7470"/>
                </a:lnTo>
                <a:lnTo>
                  <a:pt x="10901" y="7349"/>
                </a:lnTo>
                <a:lnTo>
                  <a:pt x="10634" y="7251"/>
                </a:lnTo>
                <a:lnTo>
                  <a:pt x="11437" y="7057"/>
                </a:lnTo>
                <a:lnTo>
                  <a:pt x="11461" y="7057"/>
                </a:lnTo>
                <a:close/>
                <a:moveTo>
                  <a:pt x="10439" y="7324"/>
                </a:moveTo>
                <a:lnTo>
                  <a:pt x="10512" y="7422"/>
                </a:lnTo>
                <a:lnTo>
                  <a:pt x="10609" y="7495"/>
                </a:lnTo>
                <a:lnTo>
                  <a:pt x="10828" y="7665"/>
                </a:lnTo>
                <a:lnTo>
                  <a:pt x="11047" y="7787"/>
                </a:lnTo>
                <a:lnTo>
                  <a:pt x="11291" y="7884"/>
                </a:lnTo>
                <a:lnTo>
                  <a:pt x="11996" y="8176"/>
                </a:lnTo>
                <a:lnTo>
                  <a:pt x="12167" y="8249"/>
                </a:lnTo>
                <a:lnTo>
                  <a:pt x="12215" y="8273"/>
                </a:lnTo>
                <a:lnTo>
                  <a:pt x="12288" y="8298"/>
                </a:lnTo>
                <a:lnTo>
                  <a:pt x="11996" y="8541"/>
                </a:lnTo>
                <a:lnTo>
                  <a:pt x="11972" y="8541"/>
                </a:lnTo>
                <a:lnTo>
                  <a:pt x="11583" y="8444"/>
                </a:lnTo>
                <a:lnTo>
                  <a:pt x="11218" y="8322"/>
                </a:lnTo>
                <a:lnTo>
                  <a:pt x="10853" y="8152"/>
                </a:lnTo>
                <a:lnTo>
                  <a:pt x="10512" y="7957"/>
                </a:lnTo>
                <a:lnTo>
                  <a:pt x="10098" y="7714"/>
                </a:lnTo>
                <a:lnTo>
                  <a:pt x="9879" y="7592"/>
                </a:lnTo>
                <a:lnTo>
                  <a:pt x="9660" y="7495"/>
                </a:lnTo>
                <a:lnTo>
                  <a:pt x="10439" y="7324"/>
                </a:lnTo>
                <a:close/>
                <a:moveTo>
                  <a:pt x="8225" y="8103"/>
                </a:moveTo>
                <a:lnTo>
                  <a:pt x="8638" y="8249"/>
                </a:lnTo>
                <a:lnTo>
                  <a:pt x="9028" y="8419"/>
                </a:lnTo>
                <a:lnTo>
                  <a:pt x="8930" y="8517"/>
                </a:lnTo>
                <a:lnTo>
                  <a:pt x="8784" y="8638"/>
                </a:lnTo>
                <a:lnTo>
                  <a:pt x="8711" y="8711"/>
                </a:lnTo>
                <a:lnTo>
                  <a:pt x="8687" y="8784"/>
                </a:lnTo>
                <a:lnTo>
                  <a:pt x="8225" y="8103"/>
                </a:lnTo>
                <a:close/>
                <a:moveTo>
                  <a:pt x="7689" y="8663"/>
                </a:moveTo>
                <a:lnTo>
                  <a:pt x="7714" y="9003"/>
                </a:lnTo>
                <a:lnTo>
                  <a:pt x="7689" y="9003"/>
                </a:lnTo>
                <a:lnTo>
                  <a:pt x="7519" y="8930"/>
                </a:lnTo>
                <a:lnTo>
                  <a:pt x="7665" y="8687"/>
                </a:lnTo>
                <a:lnTo>
                  <a:pt x="7689" y="8663"/>
                </a:lnTo>
                <a:close/>
                <a:moveTo>
                  <a:pt x="9344" y="7592"/>
                </a:moveTo>
                <a:lnTo>
                  <a:pt x="9612" y="7787"/>
                </a:lnTo>
                <a:lnTo>
                  <a:pt x="9904" y="7981"/>
                </a:lnTo>
                <a:lnTo>
                  <a:pt x="10463" y="8322"/>
                </a:lnTo>
                <a:lnTo>
                  <a:pt x="10755" y="8492"/>
                </a:lnTo>
                <a:lnTo>
                  <a:pt x="11047" y="8638"/>
                </a:lnTo>
                <a:lnTo>
                  <a:pt x="11364" y="8760"/>
                </a:lnTo>
                <a:lnTo>
                  <a:pt x="11680" y="8833"/>
                </a:lnTo>
                <a:lnTo>
                  <a:pt x="11510" y="9003"/>
                </a:lnTo>
                <a:lnTo>
                  <a:pt x="11485" y="9028"/>
                </a:lnTo>
                <a:lnTo>
                  <a:pt x="10463" y="8565"/>
                </a:lnTo>
                <a:lnTo>
                  <a:pt x="9952" y="8371"/>
                </a:lnTo>
                <a:lnTo>
                  <a:pt x="9417" y="8176"/>
                </a:lnTo>
                <a:lnTo>
                  <a:pt x="8979" y="7981"/>
                </a:lnTo>
                <a:lnTo>
                  <a:pt x="8736" y="7884"/>
                </a:lnTo>
                <a:lnTo>
                  <a:pt x="8468" y="7811"/>
                </a:lnTo>
                <a:lnTo>
                  <a:pt x="8906" y="7714"/>
                </a:lnTo>
                <a:lnTo>
                  <a:pt x="9344" y="7592"/>
                </a:lnTo>
                <a:close/>
                <a:moveTo>
                  <a:pt x="9368" y="8565"/>
                </a:moveTo>
                <a:lnTo>
                  <a:pt x="9733" y="8687"/>
                </a:lnTo>
                <a:lnTo>
                  <a:pt x="9660" y="8760"/>
                </a:lnTo>
                <a:lnTo>
                  <a:pt x="9198" y="9076"/>
                </a:lnTo>
                <a:lnTo>
                  <a:pt x="9101" y="9149"/>
                </a:lnTo>
                <a:lnTo>
                  <a:pt x="9003" y="9247"/>
                </a:lnTo>
                <a:lnTo>
                  <a:pt x="8760" y="8906"/>
                </a:lnTo>
                <a:lnTo>
                  <a:pt x="8784" y="8906"/>
                </a:lnTo>
                <a:lnTo>
                  <a:pt x="8930" y="8809"/>
                </a:lnTo>
                <a:lnTo>
                  <a:pt x="9052" y="8711"/>
                </a:lnTo>
                <a:lnTo>
                  <a:pt x="9174" y="8638"/>
                </a:lnTo>
                <a:lnTo>
                  <a:pt x="9344" y="8590"/>
                </a:lnTo>
                <a:lnTo>
                  <a:pt x="9368" y="8565"/>
                </a:lnTo>
                <a:close/>
                <a:moveTo>
                  <a:pt x="828" y="6181"/>
                </a:moveTo>
                <a:lnTo>
                  <a:pt x="1168" y="6302"/>
                </a:lnTo>
                <a:lnTo>
                  <a:pt x="1533" y="6400"/>
                </a:lnTo>
                <a:lnTo>
                  <a:pt x="2239" y="6546"/>
                </a:lnTo>
                <a:lnTo>
                  <a:pt x="2507" y="6570"/>
                </a:lnTo>
                <a:lnTo>
                  <a:pt x="2750" y="6594"/>
                </a:lnTo>
                <a:lnTo>
                  <a:pt x="3018" y="6619"/>
                </a:lnTo>
                <a:lnTo>
                  <a:pt x="3285" y="6643"/>
                </a:lnTo>
                <a:lnTo>
                  <a:pt x="4356" y="6911"/>
                </a:lnTo>
                <a:lnTo>
                  <a:pt x="5159" y="7081"/>
                </a:lnTo>
                <a:lnTo>
                  <a:pt x="5938" y="7300"/>
                </a:lnTo>
                <a:lnTo>
                  <a:pt x="7519" y="7762"/>
                </a:lnTo>
                <a:lnTo>
                  <a:pt x="6546" y="8273"/>
                </a:lnTo>
                <a:lnTo>
                  <a:pt x="5548" y="8736"/>
                </a:lnTo>
                <a:lnTo>
                  <a:pt x="4697" y="9076"/>
                </a:lnTo>
                <a:lnTo>
                  <a:pt x="4453" y="9198"/>
                </a:lnTo>
                <a:lnTo>
                  <a:pt x="4332" y="9271"/>
                </a:lnTo>
                <a:lnTo>
                  <a:pt x="4234" y="9368"/>
                </a:lnTo>
                <a:lnTo>
                  <a:pt x="4210" y="9320"/>
                </a:lnTo>
                <a:lnTo>
                  <a:pt x="3991" y="9003"/>
                </a:lnTo>
                <a:lnTo>
                  <a:pt x="3748" y="8687"/>
                </a:lnTo>
                <a:lnTo>
                  <a:pt x="3456" y="8395"/>
                </a:lnTo>
                <a:lnTo>
                  <a:pt x="3164" y="8127"/>
                </a:lnTo>
                <a:lnTo>
                  <a:pt x="2531" y="7616"/>
                </a:lnTo>
                <a:lnTo>
                  <a:pt x="2239" y="7373"/>
                </a:lnTo>
                <a:lnTo>
                  <a:pt x="1947" y="7105"/>
                </a:lnTo>
                <a:lnTo>
                  <a:pt x="1728" y="6911"/>
                </a:lnTo>
                <a:lnTo>
                  <a:pt x="1485" y="6716"/>
                </a:lnTo>
                <a:lnTo>
                  <a:pt x="1047" y="6375"/>
                </a:lnTo>
                <a:lnTo>
                  <a:pt x="828" y="6181"/>
                </a:lnTo>
                <a:close/>
                <a:moveTo>
                  <a:pt x="10098" y="8833"/>
                </a:moveTo>
                <a:lnTo>
                  <a:pt x="10658" y="9076"/>
                </a:lnTo>
                <a:lnTo>
                  <a:pt x="10366" y="9247"/>
                </a:lnTo>
                <a:lnTo>
                  <a:pt x="10098" y="9393"/>
                </a:lnTo>
                <a:lnTo>
                  <a:pt x="9758" y="9612"/>
                </a:lnTo>
                <a:lnTo>
                  <a:pt x="9612" y="9758"/>
                </a:lnTo>
                <a:lnTo>
                  <a:pt x="9466" y="9904"/>
                </a:lnTo>
                <a:lnTo>
                  <a:pt x="9125" y="9417"/>
                </a:lnTo>
                <a:lnTo>
                  <a:pt x="9198" y="9393"/>
                </a:lnTo>
                <a:lnTo>
                  <a:pt x="9271" y="9368"/>
                </a:lnTo>
                <a:lnTo>
                  <a:pt x="9417" y="9271"/>
                </a:lnTo>
                <a:lnTo>
                  <a:pt x="9660" y="9101"/>
                </a:lnTo>
                <a:lnTo>
                  <a:pt x="10098" y="8857"/>
                </a:lnTo>
                <a:lnTo>
                  <a:pt x="10098" y="8833"/>
                </a:lnTo>
                <a:close/>
                <a:moveTo>
                  <a:pt x="7324" y="9174"/>
                </a:moveTo>
                <a:lnTo>
                  <a:pt x="7446" y="9222"/>
                </a:lnTo>
                <a:lnTo>
                  <a:pt x="7519" y="9295"/>
                </a:lnTo>
                <a:lnTo>
                  <a:pt x="7738" y="9393"/>
                </a:lnTo>
                <a:lnTo>
                  <a:pt x="7738" y="9855"/>
                </a:lnTo>
                <a:lnTo>
                  <a:pt x="7738" y="10001"/>
                </a:lnTo>
                <a:lnTo>
                  <a:pt x="7495" y="9855"/>
                </a:lnTo>
                <a:lnTo>
                  <a:pt x="7251" y="9733"/>
                </a:lnTo>
                <a:lnTo>
                  <a:pt x="7105" y="9685"/>
                </a:lnTo>
                <a:lnTo>
                  <a:pt x="6984" y="9660"/>
                </a:lnTo>
                <a:lnTo>
                  <a:pt x="7324" y="9174"/>
                </a:lnTo>
                <a:close/>
                <a:moveTo>
                  <a:pt x="6911" y="9758"/>
                </a:moveTo>
                <a:lnTo>
                  <a:pt x="7008" y="9879"/>
                </a:lnTo>
                <a:lnTo>
                  <a:pt x="7130" y="10001"/>
                </a:lnTo>
                <a:lnTo>
                  <a:pt x="7373" y="10196"/>
                </a:lnTo>
                <a:lnTo>
                  <a:pt x="7543" y="10317"/>
                </a:lnTo>
                <a:lnTo>
                  <a:pt x="7762" y="10415"/>
                </a:lnTo>
                <a:lnTo>
                  <a:pt x="7762" y="10926"/>
                </a:lnTo>
                <a:lnTo>
                  <a:pt x="7470" y="10707"/>
                </a:lnTo>
                <a:lnTo>
                  <a:pt x="7203" y="10488"/>
                </a:lnTo>
                <a:lnTo>
                  <a:pt x="7057" y="10415"/>
                </a:lnTo>
                <a:lnTo>
                  <a:pt x="6911" y="10317"/>
                </a:lnTo>
                <a:lnTo>
                  <a:pt x="6741" y="10269"/>
                </a:lnTo>
                <a:lnTo>
                  <a:pt x="6570" y="10244"/>
                </a:lnTo>
                <a:lnTo>
                  <a:pt x="6911" y="9758"/>
                </a:lnTo>
                <a:close/>
                <a:moveTo>
                  <a:pt x="11072" y="9271"/>
                </a:moveTo>
                <a:lnTo>
                  <a:pt x="11291" y="9368"/>
                </a:lnTo>
                <a:lnTo>
                  <a:pt x="11266" y="9490"/>
                </a:lnTo>
                <a:lnTo>
                  <a:pt x="11266" y="9612"/>
                </a:lnTo>
                <a:lnTo>
                  <a:pt x="11096" y="9685"/>
                </a:lnTo>
                <a:lnTo>
                  <a:pt x="10950" y="9782"/>
                </a:lnTo>
                <a:lnTo>
                  <a:pt x="10658" y="9977"/>
                </a:lnTo>
                <a:lnTo>
                  <a:pt x="10293" y="10220"/>
                </a:lnTo>
                <a:lnTo>
                  <a:pt x="10123" y="10366"/>
                </a:lnTo>
                <a:lnTo>
                  <a:pt x="10050" y="10439"/>
                </a:lnTo>
                <a:lnTo>
                  <a:pt x="10001" y="10536"/>
                </a:lnTo>
                <a:lnTo>
                  <a:pt x="10001" y="10585"/>
                </a:lnTo>
                <a:lnTo>
                  <a:pt x="10025" y="10609"/>
                </a:lnTo>
                <a:lnTo>
                  <a:pt x="10123" y="10609"/>
                </a:lnTo>
                <a:lnTo>
                  <a:pt x="10220" y="10585"/>
                </a:lnTo>
                <a:lnTo>
                  <a:pt x="10390" y="10512"/>
                </a:lnTo>
                <a:lnTo>
                  <a:pt x="10561" y="10390"/>
                </a:lnTo>
                <a:lnTo>
                  <a:pt x="10731" y="10269"/>
                </a:lnTo>
                <a:lnTo>
                  <a:pt x="10999" y="10074"/>
                </a:lnTo>
                <a:lnTo>
                  <a:pt x="11291" y="9904"/>
                </a:lnTo>
                <a:lnTo>
                  <a:pt x="11339" y="10171"/>
                </a:lnTo>
                <a:lnTo>
                  <a:pt x="11412" y="10390"/>
                </a:lnTo>
                <a:lnTo>
                  <a:pt x="11145" y="10488"/>
                </a:lnTo>
                <a:lnTo>
                  <a:pt x="10877" y="10634"/>
                </a:lnTo>
                <a:lnTo>
                  <a:pt x="10731" y="10682"/>
                </a:lnTo>
                <a:lnTo>
                  <a:pt x="10561" y="10804"/>
                </a:lnTo>
                <a:lnTo>
                  <a:pt x="10415" y="10926"/>
                </a:lnTo>
                <a:lnTo>
                  <a:pt x="10342" y="10999"/>
                </a:lnTo>
                <a:lnTo>
                  <a:pt x="10317" y="11072"/>
                </a:lnTo>
                <a:lnTo>
                  <a:pt x="9879" y="10463"/>
                </a:lnTo>
                <a:lnTo>
                  <a:pt x="9587" y="10050"/>
                </a:lnTo>
                <a:lnTo>
                  <a:pt x="9733" y="10001"/>
                </a:lnTo>
                <a:lnTo>
                  <a:pt x="9904" y="9928"/>
                </a:lnTo>
                <a:lnTo>
                  <a:pt x="10196" y="9758"/>
                </a:lnTo>
                <a:lnTo>
                  <a:pt x="10634" y="9514"/>
                </a:lnTo>
                <a:lnTo>
                  <a:pt x="11047" y="9295"/>
                </a:lnTo>
                <a:lnTo>
                  <a:pt x="11072" y="9271"/>
                </a:lnTo>
                <a:close/>
                <a:moveTo>
                  <a:pt x="11534" y="10780"/>
                </a:moveTo>
                <a:lnTo>
                  <a:pt x="11656" y="11193"/>
                </a:lnTo>
                <a:lnTo>
                  <a:pt x="11631" y="11193"/>
                </a:lnTo>
                <a:lnTo>
                  <a:pt x="11437" y="11364"/>
                </a:lnTo>
                <a:lnTo>
                  <a:pt x="11218" y="11510"/>
                </a:lnTo>
                <a:lnTo>
                  <a:pt x="11023" y="11631"/>
                </a:lnTo>
                <a:lnTo>
                  <a:pt x="10828" y="11753"/>
                </a:lnTo>
                <a:lnTo>
                  <a:pt x="10804" y="11777"/>
                </a:lnTo>
                <a:lnTo>
                  <a:pt x="10439" y="11242"/>
                </a:lnTo>
                <a:lnTo>
                  <a:pt x="10512" y="11242"/>
                </a:lnTo>
                <a:lnTo>
                  <a:pt x="10585" y="11218"/>
                </a:lnTo>
                <a:lnTo>
                  <a:pt x="10731" y="11145"/>
                </a:lnTo>
                <a:lnTo>
                  <a:pt x="10999" y="10974"/>
                </a:lnTo>
                <a:lnTo>
                  <a:pt x="11534" y="10780"/>
                </a:lnTo>
                <a:close/>
                <a:moveTo>
                  <a:pt x="6522" y="10342"/>
                </a:moveTo>
                <a:lnTo>
                  <a:pt x="6668" y="10439"/>
                </a:lnTo>
                <a:lnTo>
                  <a:pt x="6838" y="10561"/>
                </a:lnTo>
                <a:lnTo>
                  <a:pt x="7105" y="10853"/>
                </a:lnTo>
                <a:lnTo>
                  <a:pt x="7251" y="10999"/>
                </a:lnTo>
                <a:lnTo>
                  <a:pt x="7397" y="11120"/>
                </a:lnTo>
                <a:lnTo>
                  <a:pt x="7568" y="11218"/>
                </a:lnTo>
                <a:lnTo>
                  <a:pt x="7738" y="11291"/>
                </a:lnTo>
                <a:lnTo>
                  <a:pt x="7762" y="11291"/>
                </a:lnTo>
                <a:lnTo>
                  <a:pt x="7762" y="12021"/>
                </a:lnTo>
                <a:lnTo>
                  <a:pt x="7665" y="11948"/>
                </a:lnTo>
                <a:lnTo>
                  <a:pt x="7568" y="11875"/>
                </a:lnTo>
                <a:lnTo>
                  <a:pt x="7397" y="11704"/>
                </a:lnTo>
                <a:lnTo>
                  <a:pt x="7057" y="11364"/>
                </a:lnTo>
                <a:lnTo>
                  <a:pt x="6862" y="11193"/>
                </a:lnTo>
                <a:lnTo>
                  <a:pt x="6619" y="11072"/>
                </a:lnTo>
                <a:lnTo>
                  <a:pt x="6376" y="10999"/>
                </a:lnTo>
                <a:lnTo>
                  <a:pt x="6132" y="10926"/>
                </a:lnTo>
                <a:lnTo>
                  <a:pt x="6522" y="10342"/>
                </a:lnTo>
                <a:close/>
                <a:moveTo>
                  <a:pt x="11753" y="11510"/>
                </a:moveTo>
                <a:lnTo>
                  <a:pt x="11826" y="11802"/>
                </a:lnTo>
                <a:lnTo>
                  <a:pt x="11704" y="11826"/>
                </a:lnTo>
                <a:lnTo>
                  <a:pt x="11607" y="11899"/>
                </a:lnTo>
                <a:lnTo>
                  <a:pt x="11412" y="12021"/>
                </a:lnTo>
                <a:lnTo>
                  <a:pt x="11291" y="12167"/>
                </a:lnTo>
                <a:lnTo>
                  <a:pt x="11218" y="12240"/>
                </a:lnTo>
                <a:lnTo>
                  <a:pt x="11193" y="12313"/>
                </a:lnTo>
                <a:lnTo>
                  <a:pt x="10901" y="11899"/>
                </a:lnTo>
                <a:lnTo>
                  <a:pt x="11120" y="11850"/>
                </a:lnTo>
                <a:lnTo>
                  <a:pt x="11339" y="11777"/>
                </a:lnTo>
                <a:lnTo>
                  <a:pt x="11558" y="11656"/>
                </a:lnTo>
                <a:lnTo>
                  <a:pt x="11753" y="11510"/>
                </a:lnTo>
                <a:close/>
                <a:moveTo>
                  <a:pt x="6059" y="11047"/>
                </a:moveTo>
                <a:lnTo>
                  <a:pt x="6303" y="11218"/>
                </a:lnTo>
                <a:lnTo>
                  <a:pt x="6546" y="11388"/>
                </a:lnTo>
                <a:lnTo>
                  <a:pt x="6789" y="11583"/>
                </a:lnTo>
                <a:lnTo>
                  <a:pt x="6984" y="11802"/>
                </a:lnTo>
                <a:lnTo>
                  <a:pt x="7251" y="12069"/>
                </a:lnTo>
                <a:lnTo>
                  <a:pt x="7397" y="12215"/>
                </a:lnTo>
                <a:lnTo>
                  <a:pt x="7543" y="12313"/>
                </a:lnTo>
                <a:lnTo>
                  <a:pt x="7276" y="12459"/>
                </a:lnTo>
                <a:lnTo>
                  <a:pt x="7154" y="12386"/>
                </a:lnTo>
                <a:lnTo>
                  <a:pt x="7008" y="12337"/>
                </a:lnTo>
                <a:lnTo>
                  <a:pt x="6765" y="12215"/>
                </a:lnTo>
                <a:lnTo>
                  <a:pt x="6522" y="12069"/>
                </a:lnTo>
                <a:lnTo>
                  <a:pt x="6327" y="11948"/>
                </a:lnTo>
                <a:lnTo>
                  <a:pt x="6157" y="11802"/>
                </a:lnTo>
                <a:lnTo>
                  <a:pt x="5962" y="11656"/>
                </a:lnTo>
                <a:lnTo>
                  <a:pt x="5767" y="11534"/>
                </a:lnTo>
                <a:lnTo>
                  <a:pt x="6059" y="11047"/>
                </a:lnTo>
                <a:close/>
                <a:moveTo>
                  <a:pt x="5670" y="11680"/>
                </a:moveTo>
                <a:lnTo>
                  <a:pt x="5719" y="11777"/>
                </a:lnTo>
                <a:lnTo>
                  <a:pt x="5792" y="11850"/>
                </a:lnTo>
                <a:lnTo>
                  <a:pt x="5938" y="12021"/>
                </a:lnTo>
                <a:lnTo>
                  <a:pt x="6108" y="12167"/>
                </a:lnTo>
                <a:lnTo>
                  <a:pt x="6278" y="12288"/>
                </a:lnTo>
                <a:lnTo>
                  <a:pt x="6546" y="12483"/>
                </a:lnTo>
                <a:lnTo>
                  <a:pt x="6716" y="12580"/>
                </a:lnTo>
                <a:lnTo>
                  <a:pt x="6887" y="12678"/>
                </a:lnTo>
                <a:lnTo>
                  <a:pt x="6522" y="12848"/>
                </a:lnTo>
                <a:lnTo>
                  <a:pt x="6230" y="12653"/>
                </a:lnTo>
                <a:lnTo>
                  <a:pt x="5938" y="12434"/>
                </a:lnTo>
                <a:lnTo>
                  <a:pt x="5694" y="12215"/>
                </a:lnTo>
                <a:lnTo>
                  <a:pt x="5475" y="12021"/>
                </a:lnTo>
                <a:lnTo>
                  <a:pt x="5621" y="11777"/>
                </a:lnTo>
                <a:lnTo>
                  <a:pt x="5670" y="11680"/>
                </a:lnTo>
                <a:close/>
                <a:moveTo>
                  <a:pt x="11899" y="12094"/>
                </a:moveTo>
                <a:lnTo>
                  <a:pt x="12021" y="12605"/>
                </a:lnTo>
                <a:lnTo>
                  <a:pt x="11899" y="12726"/>
                </a:lnTo>
                <a:lnTo>
                  <a:pt x="11777" y="12848"/>
                </a:lnTo>
                <a:lnTo>
                  <a:pt x="11729" y="12921"/>
                </a:lnTo>
                <a:lnTo>
                  <a:pt x="11680" y="12994"/>
                </a:lnTo>
                <a:lnTo>
                  <a:pt x="11680" y="13018"/>
                </a:lnTo>
                <a:lnTo>
                  <a:pt x="11266" y="12434"/>
                </a:lnTo>
                <a:lnTo>
                  <a:pt x="11412" y="12386"/>
                </a:lnTo>
                <a:lnTo>
                  <a:pt x="11558" y="12313"/>
                </a:lnTo>
                <a:lnTo>
                  <a:pt x="11729" y="12215"/>
                </a:lnTo>
                <a:lnTo>
                  <a:pt x="11899" y="12094"/>
                </a:lnTo>
                <a:close/>
                <a:moveTo>
                  <a:pt x="5329" y="12240"/>
                </a:moveTo>
                <a:lnTo>
                  <a:pt x="5402" y="12361"/>
                </a:lnTo>
                <a:lnTo>
                  <a:pt x="5500" y="12483"/>
                </a:lnTo>
                <a:lnTo>
                  <a:pt x="5670" y="12678"/>
                </a:lnTo>
                <a:lnTo>
                  <a:pt x="5913" y="12897"/>
                </a:lnTo>
                <a:lnTo>
                  <a:pt x="6157" y="13067"/>
                </a:lnTo>
                <a:lnTo>
                  <a:pt x="5743" y="13335"/>
                </a:lnTo>
                <a:lnTo>
                  <a:pt x="5646" y="13310"/>
                </a:lnTo>
                <a:lnTo>
                  <a:pt x="5475" y="13237"/>
                </a:lnTo>
                <a:lnTo>
                  <a:pt x="5305" y="13164"/>
                </a:lnTo>
                <a:lnTo>
                  <a:pt x="5135" y="13043"/>
                </a:lnTo>
                <a:lnTo>
                  <a:pt x="4940" y="12970"/>
                </a:lnTo>
                <a:lnTo>
                  <a:pt x="4891" y="12945"/>
                </a:lnTo>
                <a:lnTo>
                  <a:pt x="5110" y="12605"/>
                </a:lnTo>
                <a:lnTo>
                  <a:pt x="5329" y="12240"/>
                </a:lnTo>
                <a:close/>
                <a:moveTo>
                  <a:pt x="12094" y="13043"/>
                </a:moveTo>
                <a:lnTo>
                  <a:pt x="12215" y="13748"/>
                </a:lnTo>
                <a:lnTo>
                  <a:pt x="11802" y="13189"/>
                </a:lnTo>
                <a:lnTo>
                  <a:pt x="11850" y="13189"/>
                </a:lnTo>
                <a:lnTo>
                  <a:pt x="11923" y="13164"/>
                </a:lnTo>
                <a:lnTo>
                  <a:pt x="11972" y="13140"/>
                </a:lnTo>
                <a:lnTo>
                  <a:pt x="12094" y="13043"/>
                </a:lnTo>
                <a:close/>
                <a:moveTo>
                  <a:pt x="4745" y="13140"/>
                </a:moveTo>
                <a:lnTo>
                  <a:pt x="4891" y="13310"/>
                </a:lnTo>
                <a:lnTo>
                  <a:pt x="5062" y="13456"/>
                </a:lnTo>
                <a:lnTo>
                  <a:pt x="5305" y="13602"/>
                </a:lnTo>
                <a:lnTo>
                  <a:pt x="4964" y="13846"/>
                </a:lnTo>
                <a:lnTo>
                  <a:pt x="4891" y="13773"/>
                </a:lnTo>
                <a:lnTo>
                  <a:pt x="4818" y="13700"/>
                </a:lnTo>
                <a:lnTo>
                  <a:pt x="4648" y="13627"/>
                </a:lnTo>
                <a:lnTo>
                  <a:pt x="4551" y="13554"/>
                </a:lnTo>
                <a:lnTo>
                  <a:pt x="4405" y="13529"/>
                </a:lnTo>
                <a:lnTo>
                  <a:pt x="4575" y="13335"/>
                </a:lnTo>
                <a:lnTo>
                  <a:pt x="4745" y="13140"/>
                </a:lnTo>
                <a:close/>
                <a:moveTo>
                  <a:pt x="8200" y="8833"/>
                </a:moveTo>
                <a:lnTo>
                  <a:pt x="8371" y="9076"/>
                </a:lnTo>
                <a:lnTo>
                  <a:pt x="8663" y="9514"/>
                </a:lnTo>
                <a:lnTo>
                  <a:pt x="8979" y="9928"/>
                </a:lnTo>
                <a:lnTo>
                  <a:pt x="9587" y="10780"/>
                </a:lnTo>
                <a:lnTo>
                  <a:pt x="10171" y="11583"/>
                </a:lnTo>
                <a:lnTo>
                  <a:pt x="10731" y="12410"/>
                </a:lnTo>
                <a:lnTo>
                  <a:pt x="11291" y="13213"/>
                </a:lnTo>
                <a:lnTo>
                  <a:pt x="11850" y="13992"/>
                </a:lnTo>
                <a:lnTo>
                  <a:pt x="11729" y="13943"/>
                </a:lnTo>
                <a:lnTo>
                  <a:pt x="11072" y="13554"/>
                </a:lnTo>
                <a:lnTo>
                  <a:pt x="10415" y="13189"/>
                </a:lnTo>
                <a:lnTo>
                  <a:pt x="9831" y="12921"/>
                </a:lnTo>
                <a:lnTo>
                  <a:pt x="9539" y="12799"/>
                </a:lnTo>
                <a:lnTo>
                  <a:pt x="9222" y="12678"/>
                </a:lnTo>
                <a:lnTo>
                  <a:pt x="8760" y="12507"/>
                </a:lnTo>
                <a:lnTo>
                  <a:pt x="8517" y="12410"/>
                </a:lnTo>
                <a:lnTo>
                  <a:pt x="8273" y="12337"/>
                </a:lnTo>
                <a:lnTo>
                  <a:pt x="8273" y="12288"/>
                </a:lnTo>
                <a:lnTo>
                  <a:pt x="8322" y="11996"/>
                </a:lnTo>
                <a:lnTo>
                  <a:pt x="8346" y="11680"/>
                </a:lnTo>
                <a:lnTo>
                  <a:pt x="8346" y="11388"/>
                </a:lnTo>
                <a:lnTo>
                  <a:pt x="8322" y="11072"/>
                </a:lnTo>
                <a:lnTo>
                  <a:pt x="8273" y="10463"/>
                </a:lnTo>
                <a:lnTo>
                  <a:pt x="8225" y="9855"/>
                </a:lnTo>
                <a:lnTo>
                  <a:pt x="8200" y="8833"/>
                </a:lnTo>
                <a:close/>
                <a:moveTo>
                  <a:pt x="7324" y="8346"/>
                </a:moveTo>
                <a:lnTo>
                  <a:pt x="6935" y="8906"/>
                </a:lnTo>
                <a:lnTo>
                  <a:pt x="6570" y="9441"/>
                </a:lnTo>
                <a:lnTo>
                  <a:pt x="5962" y="10439"/>
                </a:lnTo>
                <a:lnTo>
                  <a:pt x="5354" y="11437"/>
                </a:lnTo>
                <a:lnTo>
                  <a:pt x="4818" y="12386"/>
                </a:lnTo>
                <a:lnTo>
                  <a:pt x="4502" y="12848"/>
                </a:lnTo>
                <a:lnTo>
                  <a:pt x="4356" y="13067"/>
                </a:lnTo>
                <a:lnTo>
                  <a:pt x="4161" y="13286"/>
                </a:lnTo>
                <a:lnTo>
                  <a:pt x="3967" y="13529"/>
                </a:lnTo>
                <a:lnTo>
                  <a:pt x="3796" y="13773"/>
                </a:lnTo>
                <a:lnTo>
                  <a:pt x="3650" y="14040"/>
                </a:lnTo>
                <a:lnTo>
                  <a:pt x="3504" y="14308"/>
                </a:lnTo>
                <a:lnTo>
                  <a:pt x="3577" y="13578"/>
                </a:lnTo>
                <a:lnTo>
                  <a:pt x="3699" y="12897"/>
                </a:lnTo>
                <a:lnTo>
                  <a:pt x="3821" y="12215"/>
                </a:lnTo>
                <a:lnTo>
                  <a:pt x="3967" y="11558"/>
                </a:lnTo>
                <a:lnTo>
                  <a:pt x="4113" y="10926"/>
                </a:lnTo>
                <a:lnTo>
                  <a:pt x="4234" y="10269"/>
                </a:lnTo>
                <a:lnTo>
                  <a:pt x="4332" y="9612"/>
                </a:lnTo>
                <a:lnTo>
                  <a:pt x="4307" y="9539"/>
                </a:lnTo>
                <a:lnTo>
                  <a:pt x="4453" y="9587"/>
                </a:lnTo>
                <a:lnTo>
                  <a:pt x="4624" y="9563"/>
                </a:lnTo>
                <a:lnTo>
                  <a:pt x="4818" y="9514"/>
                </a:lnTo>
                <a:lnTo>
                  <a:pt x="5013" y="9441"/>
                </a:lnTo>
                <a:lnTo>
                  <a:pt x="5354" y="9271"/>
                </a:lnTo>
                <a:lnTo>
                  <a:pt x="5646" y="9149"/>
                </a:lnTo>
                <a:lnTo>
                  <a:pt x="6497" y="8760"/>
                </a:lnTo>
                <a:lnTo>
                  <a:pt x="7324" y="8346"/>
                </a:lnTo>
                <a:close/>
                <a:moveTo>
                  <a:pt x="4234" y="13700"/>
                </a:moveTo>
                <a:lnTo>
                  <a:pt x="4307" y="13773"/>
                </a:lnTo>
                <a:lnTo>
                  <a:pt x="4380" y="13821"/>
                </a:lnTo>
                <a:lnTo>
                  <a:pt x="4551" y="13943"/>
                </a:lnTo>
                <a:lnTo>
                  <a:pt x="4697" y="14016"/>
                </a:lnTo>
                <a:lnTo>
                  <a:pt x="4307" y="14259"/>
                </a:lnTo>
                <a:lnTo>
                  <a:pt x="4161" y="14332"/>
                </a:lnTo>
                <a:lnTo>
                  <a:pt x="3991" y="14405"/>
                </a:lnTo>
                <a:lnTo>
                  <a:pt x="3650" y="14502"/>
                </a:lnTo>
                <a:lnTo>
                  <a:pt x="3748" y="14429"/>
                </a:lnTo>
                <a:lnTo>
                  <a:pt x="3821" y="14332"/>
                </a:lnTo>
                <a:lnTo>
                  <a:pt x="3967" y="14113"/>
                </a:lnTo>
                <a:lnTo>
                  <a:pt x="4113" y="13894"/>
                </a:lnTo>
                <a:lnTo>
                  <a:pt x="4234" y="13700"/>
                </a:lnTo>
                <a:close/>
                <a:moveTo>
                  <a:pt x="7835" y="0"/>
                </a:moveTo>
                <a:lnTo>
                  <a:pt x="7762" y="25"/>
                </a:lnTo>
                <a:lnTo>
                  <a:pt x="7689" y="73"/>
                </a:lnTo>
                <a:lnTo>
                  <a:pt x="7641" y="73"/>
                </a:lnTo>
                <a:lnTo>
                  <a:pt x="7495" y="146"/>
                </a:lnTo>
                <a:lnTo>
                  <a:pt x="7373" y="244"/>
                </a:lnTo>
                <a:lnTo>
                  <a:pt x="7276" y="341"/>
                </a:lnTo>
                <a:lnTo>
                  <a:pt x="7178" y="463"/>
                </a:lnTo>
                <a:lnTo>
                  <a:pt x="6984" y="730"/>
                </a:lnTo>
                <a:lnTo>
                  <a:pt x="6838" y="1047"/>
                </a:lnTo>
                <a:lnTo>
                  <a:pt x="6716" y="1387"/>
                </a:lnTo>
                <a:lnTo>
                  <a:pt x="6619" y="1704"/>
                </a:lnTo>
                <a:lnTo>
                  <a:pt x="6449" y="2288"/>
                </a:lnTo>
                <a:lnTo>
                  <a:pt x="6230" y="2920"/>
                </a:lnTo>
                <a:lnTo>
                  <a:pt x="6108" y="3237"/>
                </a:lnTo>
                <a:lnTo>
                  <a:pt x="5962" y="3529"/>
                </a:lnTo>
                <a:lnTo>
                  <a:pt x="5767" y="3845"/>
                </a:lnTo>
                <a:lnTo>
                  <a:pt x="5548" y="4161"/>
                </a:lnTo>
                <a:lnTo>
                  <a:pt x="5378" y="4478"/>
                </a:lnTo>
                <a:lnTo>
                  <a:pt x="5281" y="4648"/>
                </a:lnTo>
                <a:lnTo>
                  <a:pt x="5208" y="4818"/>
                </a:lnTo>
                <a:lnTo>
                  <a:pt x="4891" y="4916"/>
                </a:lnTo>
                <a:lnTo>
                  <a:pt x="4575" y="4989"/>
                </a:lnTo>
                <a:lnTo>
                  <a:pt x="3918" y="5110"/>
                </a:lnTo>
                <a:lnTo>
                  <a:pt x="2580" y="5305"/>
                </a:lnTo>
                <a:lnTo>
                  <a:pt x="1801" y="5402"/>
                </a:lnTo>
                <a:lnTo>
                  <a:pt x="998" y="5500"/>
                </a:lnTo>
                <a:lnTo>
                  <a:pt x="755" y="5524"/>
                </a:lnTo>
                <a:lnTo>
                  <a:pt x="511" y="5524"/>
                </a:lnTo>
                <a:lnTo>
                  <a:pt x="244" y="5548"/>
                </a:lnTo>
                <a:lnTo>
                  <a:pt x="146" y="5597"/>
                </a:lnTo>
                <a:lnTo>
                  <a:pt x="49" y="5646"/>
                </a:lnTo>
                <a:lnTo>
                  <a:pt x="0" y="5719"/>
                </a:lnTo>
                <a:lnTo>
                  <a:pt x="0" y="5792"/>
                </a:lnTo>
                <a:lnTo>
                  <a:pt x="0" y="5865"/>
                </a:lnTo>
                <a:lnTo>
                  <a:pt x="0" y="5962"/>
                </a:lnTo>
                <a:lnTo>
                  <a:pt x="49" y="6035"/>
                </a:lnTo>
                <a:lnTo>
                  <a:pt x="146" y="6229"/>
                </a:lnTo>
                <a:lnTo>
                  <a:pt x="292" y="6375"/>
                </a:lnTo>
                <a:lnTo>
                  <a:pt x="438" y="6497"/>
                </a:lnTo>
                <a:lnTo>
                  <a:pt x="682" y="6716"/>
                </a:lnTo>
                <a:lnTo>
                  <a:pt x="925" y="6935"/>
                </a:lnTo>
                <a:lnTo>
                  <a:pt x="1460" y="7349"/>
                </a:lnTo>
                <a:lnTo>
                  <a:pt x="1971" y="7811"/>
                </a:lnTo>
                <a:lnTo>
                  <a:pt x="2507" y="8273"/>
                </a:lnTo>
                <a:lnTo>
                  <a:pt x="2847" y="8565"/>
                </a:lnTo>
                <a:lnTo>
                  <a:pt x="3188" y="8882"/>
                </a:lnTo>
                <a:lnTo>
                  <a:pt x="3504" y="9222"/>
                </a:lnTo>
                <a:lnTo>
                  <a:pt x="3650" y="9417"/>
                </a:lnTo>
                <a:lnTo>
                  <a:pt x="3772" y="9612"/>
                </a:lnTo>
                <a:lnTo>
                  <a:pt x="3821" y="9685"/>
                </a:lnTo>
                <a:lnTo>
                  <a:pt x="3918" y="9709"/>
                </a:lnTo>
                <a:lnTo>
                  <a:pt x="3748" y="10342"/>
                </a:lnTo>
                <a:lnTo>
                  <a:pt x="3602" y="10974"/>
                </a:lnTo>
                <a:lnTo>
                  <a:pt x="3334" y="12264"/>
                </a:lnTo>
                <a:lnTo>
                  <a:pt x="3212" y="12872"/>
                </a:lnTo>
                <a:lnTo>
                  <a:pt x="3091" y="13529"/>
                </a:lnTo>
                <a:lnTo>
                  <a:pt x="3042" y="13870"/>
                </a:lnTo>
                <a:lnTo>
                  <a:pt x="2993" y="14186"/>
                </a:lnTo>
                <a:lnTo>
                  <a:pt x="2993" y="14502"/>
                </a:lnTo>
                <a:lnTo>
                  <a:pt x="3018" y="14819"/>
                </a:lnTo>
                <a:lnTo>
                  <a:pt x="3042" y="14916"/>
                </a:lnTo>
                <a:lnTo>
                  <a:pt x="3091" y="14965"/>
                </a:lnTo>
                <a:lnTo>
                  <a:pt x="3188" y="15013"/>
                </a:lnTo>
                <a:lnTo>
                  <a:pt x="3261" y="15013"/>
                </a:lnTo>
                <a:lnTo>
                  <a:pt x="3383" y="15038"/>
                </a:lnTo>
                <a:lnTo>
                  <a:pt x="3529" y="15062"/>
                </a:lnTo>
                <a:lnTo>
                  <a:pt x="3675" y="15038"/>
                </a:lnTo>
                <a:lnTo>
                  <a:pt x="3796" y="15013"/>
                </a:lnTo>
                <a:lnTo>
                  <a:pt x="4088" y="14940"/>
                </a:lnTo>
                <a:lnTo>
                  <a:pt x="4405" y="14794"/>
                </a:lnTo>
                <a:lnTo>
                  <a:pt x="4672" y="14624"/>
                </a:lnTo>
                <a:lnTo>
                  <a:pt x="4964" y="14454"/>
                </a:lnTo>
                <a:lnTo>
                  <a:pt x="5402" y="14138"/>
                </a:lnTo>
                <a:lnTo>
                  <a:pt x="5719" y="13943"/>
                </a:lnTo>
                <a:lnTo>
                  <a:pt x="6035" y="13748"/>
                </a:lnTo>
                <a:lnTo>
                  <a:pt x="6716" y="13383"/>
                </a:lnTo>
                <a:lnTo>
                  <a:pt x="7373" y="13018"/>
                </a:lnTo>
                <a:lnTo>
                  <a:pt x="7689" y="12824"/>
                </a:lnTo>
                <a:lnTo>
                  <a:pt x="8006" y="12629"/>
                </a:lnTo>
                <a:lnTo>
                  <a:pt x="8127" y="12726"/>
                </a:lnTo>
                <a:lnTo>
                  <a:pt x="8273" y="12799"/>
                </a:lnTo>
                <a:lnTo>
                  <a:pt x="8590" y="12945"/>
                </a:lnTo>
                <a:lnTo>
                  <a:pt x="9320" y="13213"/>
                </a:lnTo>
                <a:lnTo>
                  <a:pt x="9685" y="13383"/>
                </a:lnTo>
                <a:lnTo>
                  <a:pt x="10050" y="13554"/>
                </a:lnTo>
                <a:lnTo>
                  <a:pt x="10707" y="13894"/>
                </a:lnTo>
                <a:lnTo>
                  <a:pt x="11364" y="14283"/>
                </a:lnTo>
                <a:lnTo>
                  <a:pt x="11607" y="14454"/>
                </a:lnTo>
                <a:lnTo>
                  <a:pt x="11875" y="14624"/>
                </a:lnTo>
                <a:lnTo>
                  <a:pt x="12021" y="14697"/>
                </a:lnTo>
                <a:lnTo>
                  <a:pt x="12167" y="14770"/>
                </a:lnTo>
                <a:lnTo>
                  <a:pt x="12313" y="14794"/>
                </a:lnTo>
                <a:lnTo>
                  <a:pt x="12459" y="14770"/>
                </a:lnTo>
                <a:lnTo>
                  <a:pt x="12507" y="14770"/>
                </a:lnTo>
                <a:lnTo>
                  <a:pt x="12532" y="14721"/>
                </a:lnTo>
                <a:lnTo>
                  <a:pt x="12629" y="14697"/>
                </a:lnTo>
                <a:lnTo>
                  <a:pt x="12702" y="14648"/>
                </a:lnTo>
                <a:lnTo>
                  <a:pt x="12751" y="14575"/>
                </a:lnTo>
                <a:lnTo>
                  <a:pt x="12775" y="14478"/>
                </a:lnTo>
                <a:lnTo>
                  <a:pt x="12751" y="14065"/>
                </a:lnTo>
                <a:lnTo>
                  <a:pt x="12702" y="13651"/>
                </a:lnTo>
                <a:lnTo>
                  <a:pt x="12629" y="13262"/>
                </a:lnTo>
                <a:lnTo>
                  <a:pt x="12556" y="12848"/>
                </a:lnTo>
                <a:lnTo>
                  <a:pt x="12337" y="12045"/>
                </a:lnTo>
                <a:lnTo>
                  <a:pt x="12118" y="11242"/>
                </a:lnTo>
                <a:lnTo>
                  <a:pt x="11899" y="10463"/>
                </a:lnTo>
                <a:lnTo>
                  <a:pt x="11875" y="10390"/>
                </a:lnTo>
                <a:lnTo>
                  <a:pt x="11680" y="9685"/>
                </a:lnTo>
                <a:lnTo>
                  <a:pt x="11680" y="9636"/>
                </a:lnTo>
                <a:lnTo>
                  <a:pt x="11656" y="9563"/>
                </a:lnTo>
                <a:lnTo>
                  <a:pt x="11631" y="9514"/>
                </a:lnTo>
                <a:lnTo>
                  <a:pt x="11680" y="9490"/>
                </a:lnTo>
                <a:lnTo>
                  <a:pt x="11729" y="9466"/>
                </a:lnTo>
                <a:lnTo>
                  <a:pt x="11802" y="9393"/>
                </a:lnTo>
                <a:lnTo>
                  <a:pt x="11850" y="9344"/>
                </a:lnTo>
                <a:lnTo>
                  <a:pt x="12094" y="9101"/>
                </a:lnTo>
                <a:lnTo>
                  <a:pt x="12361" y="8882"/>
                </a:lnTo>
                <a:lnTo>
                  <a:pt x="12897" y="8419"/>
                </a:lnTo>
                <a:lnTo>
                  <a:pt x="13432" y="8006"/>
                </a:lnTo>
                <a:lnTo>
                  <a:pt x="13967" y="7568"/>
                </a:lnTo>
                <a:lnTo>
                  <a:pt x="14211" y="7324"/>
                </a:lnTo>
                <a:lnTo>
                  <a:pt x="14454" y="7105"/>
                </a:lnTo>
                <a:lnTo>
                  <a:pt x="14697" y="6838"/>
                </a:lnTo>
                <a:lnTo>
                  <a:pt x="14892" y="6570"/>
                </a:lnTo>
                <a:lnTo>
                  <a:pt x="15232" y="6205"/>
                </a:lnTo>
                <a:lnTo>
                  <a:pt x="15403" y="5986"/>
                </a:lnTo>
                <a:lnTo>
                  <a:pt x="15451" y="5889"/>
                </a:lnTo>
                <a:lnTo>
                  <a:pt x="15500" y="5767"/>
                </a:lnTo>
                <a:lnTo>
                  <a:pt x="15500" y="5743"/>
                </a:lnTo>
                <a:lnTo>
                  <a:pt x="15476" y="5646"/>
                </a:lnTo>
                <a:lnTo>
                  <a:pt x="15427" y="5573"/>
                </a:lnTo>
                <a:lnTo>
                  <a:pt x="15354" y="5475"/>
                </a:lnTo>
                <a:lnTo>
                  <a:pt x="15257" y="5427"/>
                </a:lnTo>
                <a:lnTo>
                  <a:pt x="15135" y="5378"/>
                </a:lnTo>
                <a:lnTo>
                  <a:pt x="15013" y="5354"/>
                </a:lnTo>
                <a:lnTo>
                  <a:pt x="14770" y="5329"/>
                </a:lnTo>
                <a:lnTo>
                  <a:pt x="14527" y="5305"/>
                </a:lnTo>
                <a:lnTo>
                  <a:pt x="13797" y="5256"/>
                </a:lnTo>
                <a:lnTo>
                  <a:pt x="13091" y="5208"/>
                </a:lnTo>
                <a:lnTo>
                  <a:pt x="12410" y="5208"/>
                </a:lnTo>
                <a:lnTo>
                  <a:pt x="11753" y="5159"/>
                </a:lnTo>
                <a:lnTo>
                  <a:pt x="11485" y="5135"/>
                </a:lnTo>
                <a:lnTo>
                  <a:pt x="11218" y="5086"/>
                </a:lnTo>
                <a:lnTo>
                  <a:pt x="10950" y="5013"/>
                </a:lnTo>
                <a:lnTo>
                  <a:pt x="10682" y="4989"/>
                </a:lnTo>
                <a:lnTo>
                  <a:pt x="10658" y="4940"/>
                </a:lnTo>
                <a:lnTo>
                  <a:pt x="10634" y="4867"/>
                </a:lnTo>
                <a:lnTo>
                  <a:pt x="10415" y="4599"/>
                </a:lnTo>
                <a:lnTo>
                  <a:pt x="10220" y="4332"/>
                </a:lnTo>
                <a:lnTo>
                  <a:pt x="10025" y="4040"/>
                </a:lnTo>
                <a:lnTo>
                  <a:pt x="9855" y="3748"/>
                </a:lnTo>
                <a:lnTo>
                  <a:pt x="9514" y="3164"/>
                </a:lnTo>
                <a:lnTo>
                  <a:pt x="9222" y="2531"/>
                </a:lnTo>
                <a:lnTo>
                  <a:pt x="8638" y="1290"/>
                </a:lnTo>
                <a:lnTo>
                  <a:pt x="8322" y="682"/>
                </a:lnTo>
                <a:lnTo>
                  <a:pt x="7981" y="73"/>
                </a:lnTo>
                <a:lnTo>
                  <a:pt x="7908" y="25"/>
                </a:lnTo>
                <a:lnTo>
                  <a:pt x="783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endParaRPr lang="pt-BR"/>
          </a:p>
        </p:txBody>
      </p:sp>
      <p:sp>
        <p:nvSpPr>
          <p:cNvPr id="10245" name="Google Shape;126;p19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fld id="{20F74088-7DD2-45EC-908B-9003DB7298F5}" type="slidenum">
              <a:rPr lang="pt-BR" sz="1300">
                <a:solidFill>
                  <a:srgbClr val="1A1135"/>
                </a:solidFill>
                <a:latin typeface="Caveat Brush" charset="0"/>
                <a:sym typeface="Caveat Brush" charset="0"/>
              </a:rPr>
              <a:pPr eaLnBrk="1" hangingPunct="1"/>
              <a:t>5</a:t>
            </a:fld>
            <a:endParaRPr lang="pt-BR" sz="1300">
              <a:solidFill>
                <a:srgbClr val="1A1135"/>
              </a:solidFill>
              <a:latin typeface="Caveat Brush" charset="0"/>
              <a:sym typeface="Caveat Brush" charset="0"/>
            </a:endParaRPr>
          </a:p>
        </p:txBody>
      </p:sp>
      <p:sp>
        <p:nvSpPr>
          <p:cNvPr id="10246" name="Google Shape;125;p19"/>
          <p:cNvSpPr>
            <a:spLocks/>
          </p:cNvSpPr>
          <p:nvPr/>
        </p:nvSpPr>
        <p:spPr bwMode="auto">
          <a:xfrm rot="-1232732">
            <a:off x="7278688" y="1652588"/>
            <a:ext cx="623887" cy="568325"/>
          </a:xfrm>
          <a:custGeom>
            <a:avLst/>
            <a:gdLst>
              <a:gd name="T0" fmla="*/ 7933 w 15501"/>
              <a:gd name="T1" fmla="*/ 2069 h 15063"/>
              <a:gd name="T2" fmla="*/ 8565 w 15501"/>
              <a:gd name="T3" fmla="*/ 2385 h 15063"/>
              <a:gd name="T4" fmla="*/ 8979 w 15501"/>
              <a:gd name="T5" fmla="*/ 2945 h 15063"/>
              <a:gd name="T6" fmla="*/ 9660 w 15501"/>
              <a:gd name="T7" fmla="*/ 4332 h 15063"/>
              <a:gd name="T8" fmla="*/ 14965 w 15501"/>
              <a:gd name="T9" fmla="*/ 5938 h 15063"/>
              <a:gd name="T10" fmla="*/ 2190 w 15501"/>
              <a:gd name="T11" fmla="*/ 5840 h 15063"/>
              <a:gd name="T12" fmla="*/ 9952 w 15501"/>
              <a:gd name="T13" fmla="*/ 4818 h 15063"/>
              <a:gd name="T14" fmla="*/ 3967 w 15501"/>
              <a:gd name="T15" fmla="*/ 5597 h 15063"/>
              <a:gd name="T16" fmla="*/ 4867 w 15501"/>
              <a:gd name="T17" fmla="*/ 5597 h 15063"/>
              <a:gd name="T18" fmla="*/ 14065 w 15501"/>
              <a:gd name="T19" fmla="*/ 6254 h 15063"/>
              <a:gd name="T20" fmla="*/ 5670 w 15501"/>
              <a:gd name="T21" fmla="*/ 5840 h 15063"/>
              <a:gd name="T22" fmla="*/ 5573 w 15501"/>
              <a:gd name="T23" fmla="*/ 5451 h 15063"/>
              <a:gd name="T24" fmla="*/ 6035 w 15501"/>
              <a:gd name="T25" fmla="*/ 5962 h 15063"/>
              <a:gd name="T26" fmla="*/ 7032 w 15501"/>
              <a:gd name="T27" fmla="*/ 6473 h 15063"/>
              <a:gd name="T28" fmla="*/ 7203 w 15501"/>
              <a:gd name="T29" fmla="*/ 1558 h 15063"/>
              <a:gd name="T30" fmla="*/ 6254 w 15501"/>
              <a:gd name="T31" fmla="*/ 6838 h 15063"/>
              <a:gd name="T32" fmla="*/ 10220 w 15501"/>
              <a:gd name="T33" fmla="*/ 5135 h 15063"/>
              <a:gd name="T34" fmla="*/ 10171 w 15501"/>
              <a:gd name="T35" fmla="*/ 5062 h 15063"/>
              <a:gd name="T36" fmla="*/ 9149 w 15501"/>
              <a:gd name="T37" fmla="*/ 7251 h 15063"/>
              <a:gd name="T38" fmla="*/ 6862 w 15501"/>
              <a:gd name="T39" fmla="*/ 6886 h 15063"/>
              <a:gd name="T40" fmla="*/ 12386 w 15501"/>
              <a:gd name="T41" fmla="*/ 6789 h 15063"/>
              <a:gd name="T42" fmla="*/ 11875 w 15501"/>
              <a:gd name="T43" fmla="*/ 7762 h 15063"/>
              <a:gd name="T44" fmla="*/ 12167 w 15501"/>
              <a:gd name="T45" fmla="*/ 8249 h 15063"/>
              <a:gd name="T46" fmla="*/ 8638 w 15501"/>
              <a:gd name="T47" fmla="*/ 8249 h 15063"/>
              <a:gd name="T48" fmla="*/ 9612 w 15501"/>
              <a:gd name="T49" fmla="*/ 7787 h 15063"/>
              <a:gd name="T50" fmla="*/ 8468 w 15501"/>
              <a:gd name="T51" fmla="*/ 7811 h 15063"/>
              <a:gd name="T52" fmla="*/ 9344 w 15501"/>
              <a:gd name="T53" fmla="*/ 8590 h 15063"/>
              <a:gd name="T54" fmla="*/ 6546 w 15501"/>
              <a:gd name="T55" fmla="*/ 8273 h 15063"/>
              <a:gd name="T56" fmla="*/ 1728 w 15501"/>
              <a:gd name="T57" fmla="*/ 6911 h 15063"/>
              <a:gd name="T58" fmla="*/ 9417 w 15501"/>
              <a:gd name="T59" fmla="*/ 9271 h 15063"/>
              <a:gd name="T60" fmla="*/ 7324 w 15501"/>
              <a:gd name="T61" fmla="*/ 9174 h 15063"/>
              <a:gd name="T62" fmla="*/ 6911 w 15501"/>
              <a:gd name="T63" fmla="*/ 9758 h 15063"/>
              <a:gd name="T64" fmla="*/ 10123 w 15501"/>
              <a:gd name="T65" fmla="*/ 10609 h 15063"/>
              <a:gd name="T66" fmla="*/ 10342 w 15501"/>
              <a:gd name="T67" fmla="*/ 10999 h 15063"/>
              <a:gd name="T68" fmla="*/ 11218 w 15501"/>
              <a:gd name="T69" fmla="*/ 11510 h 15063"/>
              <a:gd name="T70" fmla="*/ 7251 w 15501"/>
              <a:gd name="T71" fmla="*/ 10999 h 15063"/>
              <a:gd name="T72" fmla="*/ 6522 w 15501"/>
              <a:gd name="T73" fmla="*/ 10342 h 15063"/>
              <a:gd name="T74" fmla="*/ 6059 w 15501"/>
              <a:gd name="T75" fmla="*/ 11047 h 15063"/>
              <a:gd name="T76" fmla="*/ 6157 w 15501"/>
              <a:gd name="T77" fmla="*/ 11802 h 15063"/>
              <a:gd name="T78" fmla="*/ 6230 w 15501"/>
              <a:gd name="T79" fmla="*/ 12653 h 15063"/>
              <a:gd name="T80" fmla="*/ 11412 w 15501"/>
              <a:gd name="T81" fmla="*/ 12386 h 15063"/>
              <a:gd name="T82" fmla="*/ 5135 w 15501"/>
              <a:gd name="T83" fmla="*/ 13043 h 15063"/>
              <a:gd name="T84" fmla="*/ 5062 w 15501"/>
              <a:gd name="T85" fmla="*/ 13456 h 15063"/>
              <a:gd name="T86" fmla="*/ 9587 w 15501"/>
              <a:gd name="T87" fmla="*/ 10780 h 15063"/>
              <a:gd name="T88" fmla="*/ 8273 w 15501"/>
              <a:gd name="T89" fmla="*/ 12288 h 15063"/>
              <a:gd name="T90" fmla="*/ 4502 w 15501"/>
              <a:gd name="T91" fmla="*/ 12848 h 15063"/>
              <a:gd name="T92" fmla="*/ 4307 w 15501"/>
              <a:gd name="T93" fmla="*/ 9539 h 15063"/>
              <a:gd name="T94" fmla="*/ 4307 w 15501"/>
              <a:gd name="T95" fmla="*/ 14259 h 15063"/>
              <a:gd name="T96" fmla="*/ 7373 w 15501"/>
              <a:gd name="T97" fmla="*/ 244 h 15063"/>
              <a:gd name="T98" fmla="*/ 5281 w 15501"/>
              <a:gd name="T99" fmla="*/ 4648 h 15063"/>
              <a:gd name="T100" fmla="*/ 0 w 15501"/>
              <a:gd name="T101" fmla="*/ 5792 h 15063"/>
              <a:gd name="T102" fmla="*/ 3504 w 15501"/>
              <a:gd name="T103" fmla="*/ 9222 h 15063"/>
              <a:gd name="T104" fmla="*/ 3042 w 15501"/>
              <a:gd name="T105" fmla="*/ 14916 h 15063"/>
              <a:gd name="T106" fmla="*/ 6035 w 15501"/>
              <a:gd name="T107" fmla="*/ 13748 h 15063"/>
              <a:gd name="T108" fmla="*/ 11875 w 15501"/>
              <a:gd name="T109" fmla="*/ 14624 h 15063"/>
              <a:gd name="T110" fmla="*/ 12556 w 15501"/>
              <a:gd name="T111" fmla="*/ 12848 h 15063"/>
              <a:gd name="T112" fmla="*/ 12361 w 15501"/>
              <a:gd name="T113" fmla="*/ 8882 h 15063"/>
              <a:gd name="T114" fmla="*/ 15427 w 15501"/>
              <a:gd name="T115" fmla="*/ 5573 h 15063"/>
              <a:gd name="T116" fmla="*/ 10682 w 15501"/>
              <a:gd name="T117" fmla="*/ 4989 h 15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5501" h="15063" extrusionOk="0">
                <a:moveTo>
                  <a:pt x="7957" y="925"/>
                </a:moveTo>
                <a:lnTo>
                  <a:pt x="8249" y="1533"/>
                </a:lnTo>
                <a:lnTo>
                  <a:pt x="8103" y="1606"/>
                </a:lnTo>
                <a:lnTo>
                  <a:pt x="7957" y="1704"/>
                </a:lnTo>
                <a:lnTo>
                  <a:pt x="7933" y="1752"/>
                </a:lnTo>
                <a:lnTo>
                  <a:pt x="7933" y="1339"/>
                </a:lnTo>
                <a:lnTo>
                  <a:pt x="7957" y="925"/>
                </a:lnTo>
                <a:close/>
                <a:moveTo>
                  <a:pt x="8371" y="1801"/>
                </a:moveTo>
                <a:lnTo>
                  <a:pt x="8492" y="2020"/>
                </a:lnTo>
                <a:lnTo>
                  <a:pt x="8346" y="2117"/>
                </a:lnTo>
                <a:lnTo>
                  <a:pt x="8200" y="2215"/>
                </a:lnTo>
                <a:lnTo>
                  <a:pt x="8079" y="2288"/>
                </a:lnTo>
                <a:lnTo>
                  <a:pt x="7957" y="2409"/>
                </a:lnTo>
                <a:lnTo>
                  <a:pt x="7933" y="2069"/>
                </a:lnTo>
                <a:lnTo>
                  <a:pt x="8127" y="1971"/>
                </a:lnTo>
                <a:lnTo>
                  <a:pt x="8249" y="1898"/>
                </a:lnTo>
                <a:lnTo>
                  <a:pt x="8371" y="1801"/>
                </a:lnTo>
                <a:close/>
                <a:moveTo>
                  <a:pt x="8663" y="2336"/>
                </a:moveTo>
                <a:lnTo>
                  <a:pt x="8784" y="2628"/>
                </a:lnTo>
                <a:lnTo>
                  <a:pt x="8687" y="2653"/>
                </a:lnTo>
                <a:lnTo>
                  <a:pt x="8590" y="2726"/>
                </a:lnTo>
                <a:lnTo>
                  <a:pt x="8419" y="2847"/>
                </a:lnTo>
                <a:lnTo>
                  <a:pt x="8225" y="2993"/>
                </a:lnTo>
                <a:lnTo>
                  <a:pt x="8054" y="3164"/>
                </a:lnTo>
                <a:lnTo>
                  <a:pt x="8006" y="2750"/>
                </a:lnTo>
                <a:lnTo>
                  <a:pt x="8176" y="2653"/>
                </a:lnTo>
                <a:lnTo>
                  <a:pt x="8322" y="2531"/>
                </a:lnTo>
                <a:lnTo>
                  <a:pt x="8565" y="2385"/>
                </a:lnTo>
                <a:lnTo>
                  <a:pt x="8663" y="2336"/>
                </a:lnTo>
                <a:close/>
                <a:moveTo>
                  <a:pt x="8979" y="2945"/>
                </a:moveTo>
                <a:lnTo>
                  <a:pt x="8979" y="2969"/>
                </a:lnTo>
                <a:lnTo>
                  <a:pt x="9076" y="3164"/>
                </a:lnTo>
                <a:lnTo>
                  <a:pt x="8857" y="3285"/>
                </a:lnTo>
                <a:lnTo>
                  <a:pt x="8663" y="3431"/>
                </a:lnTo>
                <a:lnTo>
                  <a:pt x="8371" y="3626"/>
                </a:lnTo>
                <a:lnTo>
                  <a:pt x="8079" y="3821"/>
                </a:lnTo>
                <a:lnTo>
                  <a:pt x="8054" y="3504"/>
                </a:lnTo>
                <a:lnTo>
                  <a:pt x="8200" y="3456"/>
                </a:lnTo>
                <a:lnTo>
                  <a:pt x="8322" y="3383"/>
                </a:lnTo>
                <a:lnTo>
                  <a:pt x="8541" y="3212"/>
                </a:lnTo>
                <a:lnTo>
                  <a:pt x="8833" y="3018"/>
                </a:lnTo>
                <a:lnTo>
                  <a:pt x="8979" y="2945"/>
                </a:lnTo>
                <a:close/>
                <a:moveTo>
                  <a:pt x="9271" y="3529"/>
                </a:moveTo>
                <a:lnTo>
                  <a:pt x="9393" y="3796"/>
                </a:lnTo>
                <a:lnTo>
                  <a:pt x="8736" y="4186"/>
                </a:lnTo>
                <a:lnTo>
                  <a:pt x="8419" y="4380"/>
                </a:lnTo>
                <a:lnTo>
                  <a:pt x="8249" y="4478"/>
                </a:lnTo>
                <a:lnTo>
                  <a:pt x="8103" y="4599"/>
                </a:lnTo>
                <a:lnTo>
                  <a:pt x="8079" y="4113"/>
                </a:lnTo>
                <a:lnTo>
                  <a:pt x="8225" y="4088"/>
                </a:lnTo>
                <a:lnTo>
                  <a:pt x="8371" y="4040"/>
                </a:lnTo>
                <a:lnTo>
                  <a:pt x="8663" y="3894"/>
                </a:lnTo>
                <a:lnTo>
                  <a:pt x="9052" y="3650"/>
                </a:lnTo>
                <a:lnTo>
                  <a:pt x="9271" y="3529"/>
                </a:lnTo>
                <a:close/>
                <a:moveTo>
                  <a:pt x="9587" y="4186"/>
                </a:moveTo>
                <a:lnTo>
                  <a:pt x="9660" y="4332"/>
                </a:lnTo>
                <a:lnTo>
                  <a:pt x="9490" y="4429"/>
                </a:lnTo>
                <a:lnTo>
                  <a:pt x="9344" y="4551"/>
                </a:lnTo>
                <a:lnTo>
                  <a:pt x="9052" y="4770"/>
                </a:lnTo>
                <a:lnTo>
                  <a:pt x="8809" y="4916"/>
                </a:lnTo>
                <a:lnTo>
                  <a:pt x="8590" y="5110"/>
                </a:lnTo>
                <a:lnTo>
                  <a:pt x="8371" y="5305"/>
                </a:lnTo>
                <a:lnTo>
                  <a:pt x="8176" y="5524"/>
                </a:lnTo>
                <a:lnTo>
                  <a:pt x="8127" y="4794"/>
                </a:lnTo>
                <a:lnTo>
                  <a:pt x="8322" y="4794"/>
                </a:lnTo>
                <a:lnTo>
                  <a:pt x="8492" y="4721"/>
                </a:lnTo>
                <a:lnTo>
                  <a:pt x="8833" y="4575"/>
                </a:lnTo>
                <a:lnTo>
                  <a:pt x="9222" y="4380"/>
                </a:lnTo>
                <a:lnTo>
                  <a:pt x="9587" y="4186"/>
                </a:lnTo>
                <a:close/>
                <a:moveTo>
                  <a:pt x="14965" y="5938"/>
                </a:moveTo>
                <a:lnTo>
                  <a:pt x="14795" y="6059"/>
                </a:lnTo>
                <a:lnTo>
                  <a:pt x="14649" y="6205"/>
                </a:lnTo>
                <a:lnTo>
                  <a:pt x="14576" y="6181"/>
                </a:lnTo>
                <a:lnTo>
                  <a:pt x="14332" y="6157"/>
                </a:lnTo>
                <a:lnTo>
                  <a:pt x="14965" y="5938"/>
                </a:lnTo>
                <a:close/>
                <a:moveTo>
                  <a:pt x="2190" y="5840"/>
                </a:moveTo>
                <a:lnTo>
                  <a:pt x="2093" y="5986"/>
                </a:lnTo>
                <a:lnTo>
                  <a:pt x="2044" y="6132"/>
                </a:lnTo>
                <a:lnTo>
                  <a:pt x="2044" y="6181"/>
                </a:lnTo>
                <a:lnTo>
                  <a:pt x="2044" y="6254"/>
                </a:lnTo>
                <a:lnTo>
                  <a:pt x="1874" y="6181"/>
                </a:lnTo>
                <a:lnTo>
                  <a:pt x="1679" y="6108"/>
                </a:lnTo>
                <a:lnTo>
                  <a:pt x="1266" y="5962"/>
                </a:lnTo>
                <a:lnTo>
                  <a:pt x="2190" y="5840"/>
                </a:lnTo>
                <a:close/>
                <a:moveTo>
                  <a:pt x="3018" y="5743"/>
                </a:moveTo>
                <a:lnTo>
                  <a:pt x="2677" y="6132"/>
                </a:lnTo>
                <a:lnTo>
                  <a:pt x="2555" y="6302"/>
                </a:lnTo>
                <a:lnTo>
                  <a:pt x="2288" y="6278"/>
                </a:lnTo>
                <a:lnTo>
                  <a:pt x="2312" y="6254"/>
                </a:lnTo>
                <a:lnTo>
                  <a:pt x="2409" y="6181"/>
                </a:lnTo>
                <a:lnTo>
                  <a:pt x="2482" y="6059"/>
                </a:lnTo>
                <a:lnTo>
                  <a:pt x="2604" y="5938"/>
                </a:lnTo>
                <a:lnTo>
                  <a:pt x="2750" y="5816"/>
                </a:lnTo>
                <a:lnTo>
                  <a:pt x="2823" y="5767"/>
                </a:lnTo>
                <a:lnTo>
                  <a:pt x="3018" y="5743"/>
                </a:lnTo>
                <a:close/>
                <a:moveTo>
                  <a:pt x="9879" y="4672"/>
                </a:moveTo>
                <a:lnTo>
                  <a:pt x="9977" y="4818"/>
                </a:lnTo>
                <a:lnTo>
                  <a:pt x="9952" y="4818"/>
                </a:lnTo>
                <a:lnTo>
                  <a:pt x="9733" y="5062"/>
                </a:lnTo>
                <a:lnTo>
                  <a:pt x="9490" y="5281"/>
                </a:lnTo>
                <a:lnTo>
                  <a:pt x="8979" y="5719"/>
                </a:lnTo>
                <a:lnTo>
                  <a:pt x="8590" y="6035"/>
                </a:lnTo>
                <a:lnTo>
                  <a:pt x="8395" y="6181"/>
                </a:lnTo>
                <a:lnTo>
                  <a:pt x="8200" y="6351"/>
                </a:lnTo>
                <a:lnTo>
                  <a:pt x="8176" y="5694"/>
                </a:lnTo>
                <a:lnTo>
                  <a:pt x="8468" y="5573"/>
                </a:lnTo>
                <a:lnTo>
                  <a:pt x="8736" y="5402"/>
                </a:lnTo>
                <a:lnTo>
                  <a:pt x="9247" y="5086"/>
                </a:lnTo>
                <a:lnTo>
                  <a:pt x="9539" y="4916"/>
                </a:lnTo>
                <a:lnTo>
                  <a:pt x="9709" y="4794"/>
                </a:lnTo>
                <a:lnTo>
                  <a:pt x="9879" y="4672"/>
                </a:lnTo>
                <a:close/>
                <a:moveTo>
                  <a:pt x="3967" y="5597"/>
                </a:moveTo>
                <a:lnTo>
                  <a:pt x="3869" y="5719"/>
                </a:lnTo>
                <a:lnTo>
                  <a:pt x="3723" y="5986"/>
                </a:lnTo>
                <a:lnTo>
                  <a:pt x="3553" y="6229"/>
                </a:lnTo>
                <a:lnTo>
                  <a:pt x="3504" y="6327"/>
                </a:lnTo>
                <a:lnTo>
                  <a:pt x="3456" y="6424"/>
                </a:lnTo>
                <a:lnTo>
                  <a:pt x="3164" y="6375"/>
                </a:lnTo>
                <a:lnTo>
                  <a:pt x="2920" y="6327"/>
                </a:lnTo>
                <a:lnTo>
                  <a:pt x="3066" y="6181"/>
                </a:lnTo>
                <a:lnTo>
                  <a:pt x="3431" y="5792"/>
                </a:lnTo>
                <a:lnTo>
                  <a:pt x="3602" y="5646"/>
                </a:lnTo>
                <a:lnTo>
                  <a:pt x="3967" y="5597"/>
                </a:lnTo>
                <a:close/>
                <a:moveTo>
                  <a:pt x="5110" y="5354"/>
                </a:moveTo>
                <a:lnTo>
                  <a:pt x="4989" y="5475"/>
                </a:lnTo>
                <a:lnTo>
                  <a:pt x="4867" y="5597"/>
                </a:lnTo>
                <a:lnTo>
                  <a:pt x="4648" y="5865"/>
                </a:lnTo>
                <a:lnTo>
                  <a:pt x="4380" y="6205"/>
                </a:lnTo>
                <a:lnTo>
                  <a:pt x="4234" y="6400"/>
                </a:lnTo>
                <a:lnTo>
                  <a:pt x="4113" y="6594"/>
                </a:lnTo>
                <a:lnTo>
                  <a:pt x="3723" y="6497"/>
                </a:lnTo>
                <a:lnTo>
                  <a:pt x="3821" y="6400"/>
                </a:lnTo>
                <a:lnTo>
                  <a:pt x="3869" y="6278"/>
                </a:lnTo>
                <a:lnTo>
                  <a:pt x="3991" y="6084"/>
                </a:lnTo>
                <a:lnTo>
                  <a:pt x="4137" y="5865"/>
                </a:lnTo>
                <a:lnTo>
                  <a:pt x="4307" y="5694"/>
                </a:lnTo>
                <a:lnTo>
                  <a:pt x="4405" y="5597"/>
                </a:lnTo>
                <a:lnTo>
                  <a:pt x="4526" y="5500"/>
                </a:lnTo>
                <a:lnTo>
                  <a:pt x="5110" y="5354"/>
                </a:lnTo>
                <a:close/>
                <a:moveTo>
                  <a:pt x="14065" y="6254"/>
                </a:moveTo>
                <a:lnTo>
                  <a:pt x="14138" y="6327"/>
                </a:lnTo>
                <a:lnTo>
                  <a:pt x="14235" y="6375"/>
                </a:lnTo>
                <a:lnTo>
                  <a:pt x="14430" y="6448"/>
                </a:lnTo>
                <a:lnTo>
                  <a:pt x="14186" y="6740"/>
                </a:lnTo>
                <a:lnTo>
                  <a:pt x="14016" y="6643"/>
                </a:lnTo>
                <a:lnTo>
                  <a:pt x="13846" y="6546"/>
                </a:lnTo>
                <a:lnTo>
                  <a:pt x="13675" y="6497"/>
                </a:lnTo>
                <a:lnTo>
                  <a:pt x="13481" y="6448"/>
                </a:lnTo>
                <a:lnTo>
                  <a:pt x="14065" y="6254"/>
                </a:lnTo>
                <a:close/>
                <a:moveTo>
                  <a:pt x="5573" y="5451"/>
                </a:moveTo>
                <a:lnTo>
                  <a:pt x="5719" y="5621"/>
                </a:lnTo>
                <a:lnTo>
                  <a:pt x="5840" y="5767"/>
                </a:lnTo>
                <a:lnTo>
                  <a:pt x="5816" y="5767"/>
                </a:lnTo>
                <a:lnTo>
                  <a:pt x="5670" y="5840"/>
                </a:lnTo>
                <a:lnTo>
                  <a:pt x="5548" y="5962"/>
                </a:lnTo>
                <a:lnTo>
                  <a:pt x="5354" y="6205"/>
                </a:lnTo>
                <a:lnTo>
                  <a:pt x="5110" y="6473"/>
                </a:lnTo>
                <a:lnTo>
                  <a:pt x="4989" y="6619"/>
                </a:lnTo>
                <a:lnTo>
                  <a:pt x="4916" y="6765"/>
                </a:lnTo>
                <a:lnTo>
                  <a:pt x="4429" y="6667"/>
                </a:lnTo>
                <a:lnTo>
                  <a:pt x="4551" y="6546"/>
                </a:lnTo>
                <a:lnTo>
                  <a:pt x="4648" y="6424"/>
                </a:lnTo>
                <a:lnTo>
                  <a:pt x="4843" y="6157"/>
                </a:lnTo>
                <a:lnTo>
                  <a:pt x="5159" y="5816"/>
                </a:lnTo>
                <a:lnTo>
                  <a:pt x="5354" y="5646"/>
                </a:lnTo>
                <a:lnTo>
                  <a:pt x="5475" y="5548"/>
                </a:lnTo>
                <a:lnTo>
                  <a:pt x="5548" y="5451"/>
                </a:lnTo>
                <a:lnTo>
                  <a:pt x="5573" y="5451"/>
                </a:lnTo>
                <a:close/>
                <a:moveTo>
                  <a:pt x="6035" y="5962"/>
                </a:moveTo>
                <a:lnTo>
                  <a:pt x="6278" y="6254"/>
                </a:lnTo>
                <a:lnTo>
                  <a:pt x="6157" y="6424"/>
                </a:lnTo>
                <a:lnTo>
                  <a:pt x="6011" y="6643"/>
                </a:lnTo>
                <a:lnTo>
                  <a:pt x="5889" y="6862"/>
                </a:lnTo>
                <a:lnTo>
                  <a:pt x="5840" y="6935"/>
                </a:lnTo>
                <a:lnTo>
                  <a:pt x="5840" y="7008"/>
                </a:lnTo>
                <a:lnTo>
                  <a:pt x="5232" y="6838"/>
                </a:lnTo>
                <a:lnTo>
                  <a:pt x="5402" y="6692"/>
                </a:lnTo>
                <a:lnTo>
                  <a:pt x="5548" y="6546"/>
                </a:lnTo>
                <a:lnTo>
                  <a:pt x="5767" y="6278"/>
                </a:lnTo>
                <a:lnTo>
                  <a:pt x="5889" y="6157"/>
                </a:lnTo>
                <a:lnTo>
                  <a:pt x="6011" y="6011"/>
                </a:lnTo>
                <a:lnTo>
                  <a:pt x="6035" y="5962"/>
                </a:lnTo>
                <a:close/>
                <a:moveTo>
                  <a:pt x="7519" y="925"/>
                </a:moveTo>
                <a:lnTo>
                  <a:pt x="7470" y="1120"/>
                </a:lnTo>
                <a:lnTo>
                  <a:pt x="7470" y="1314"/>
                </a:lnTo>
                <a:lnTo>
                  <a:pt x="7470" y="1704"/>
                </a:lnTo>
                <a:lnTo>
                  <a:pt x="7495" y="2093"/>
                </a:lnTo>
                <a:lnTo>
                  <a:pt x="7519" y="2482"/>
                </a:lnTo>
                <a:lnTo>
                  <a:pt x="7592" y="3285"/>
                </a:lnTo>
                <a:lnTo>
                  <a:pt x="7665" y="4234"/>
                </a:lnTo>
                <a:lnTo>
                  <a:pt x="7714" y="5183"/>
                </a:lnTo>
                <a:lnTo>
                  <a:pt x="7714" y="6132"/>
                </a:lnTo>
                <a:lnTo>
                  <a:pt x="7714" y="7081"/>
                </a:lnTo>
                <a:lnTo>
                  <a:pt x="7519" y="6886"/>
                </a:lnTo>
                <a:lnTo>
                  <a:pt x="7324" y="6716"/>
                </a:lnTo>
                <a:lnTo>
                  <a:pt x="7032" y="6473"/>
                </a:lnTo>
                <a:lnTo>
                  <a:pt x="6522" y="5913"/>
                </a:lnTo>
                <a:lnTo>
                  <a:pt x="5986" y="5354"/>
                </a:lnTo>
                <a:lnTo>
                  <a:pt x="5792" y="5159"/>
                </a:lnTo>
                <a:lnTo>
                  <a:pt x="5670" y="5086"/>
                </a:lnTo>
                <a:lnTo>
                  <a:pt x="5573" y="5013"/>
                </a:lnTo>
                <a:lnTo>
                  <a:pt x="5719" y="4721"/>
                </a:lnTo>
                <a:lnTo>
                  <a:pt x="5913" y="4453"/>
                </a:lnTo>
                <a:lnTo>
                  <a:pt x="6278" y="3894"/>
                </a:lnTo>
                <a:lnTo>
                  <a:pt x="6449" y="3626"/>
                </a:lnTo>
                <a:lnTo>
                  <a:pt x="6570" y="3358"/>
                </a:lnTo>
                <a:lnTo>
                  <a:pt x="6692" y="3066"/>
                </a:lnTo>
                <a:lnTo>
                  <a:pt x="6789" y="2774"/>
                </a:lnTo>
                <a:lnTo>
                  <a:pt x="6984" y="2166"/>
                </a:lnTo>
                <a:lnTo>
                  <a:pt x="7203" y="1558"/>
                </a:lnTo>
                <a:lnTo>
                  <a:pt x="7349" y="1217"/>
                </a:lnTo>
                <a:lnTo>
                  <a:pt x="7519" y="925"/>
                </a:lnTo>
                <a:close/>
                <a:moveTo>
                  <a:pt x="6497" y="6497"/>
                </a:moveTo>
                <a:lnTo>
                  <a:pt x="6522" y="6521"/>
                </a:lnTo>
                <a:lnTo>
                  <a:pt x="6716" y="6716"/>
                </a:lnTo>
                <a:lnTo>
                  <a:pt x="6643" y="6765"/>
                </a:lnTo>
                <a:lnTo>
                  <a:pt x="6595" y="6789"/>
                </a:lnTo>
                <a:lnTo>
                  <a:pt x="6497" y="6911"/>
                </a:lnTo>
                <a:lnTo>
                  <a:pt x="6400" y="7008"/>
                </a:lnTo>
                <a:lnTo>
                  <a:pt x="6327" y="7130"/>
                </a:lnTo>
                <a:lnTo>
                  <a:pt x="5986" y="7057"/>
                </a:lnTo>
                <a:lnTo>
                  <a:pt x="6059" y="7008"/>
                </a:lnTo>
                <a:lnTo>
                  <a:pt x="6132" y="6935"/>
                </a:lnTo>
                <a:lnTo>
                  <a:pt x="6254" y="6838"/>
                </a:lnTo>
                <a:lnTo>
                  <a:pt x="6497" y="6497"/>
                </a:lnTo>
                <a:close/>
                <a:moveTo>
                  <a:pt x="13286" y="6521"/>
                </a:moveTo>
                <a:lnTo>
                  <a:pt x="13627" y="6740"/>
                </a:lnTo>
                <a:lnTo>
                  <a:pt x="13967" y="6935"/>
                </a:lnTo>
                <a:lnTo>
                  <a:pt x="13870" y="7032"/>
                </a:lnTo>
                <a:lnTo>
                  <a:pt x="13724" y="7178"/>
                </a:lnTo>
                <a:lnTo>
                  <a:pt x="13578" y="7081"/>
                </a:lnTo>
                <a:lnTo>
                  <a:pt x="13456" y="7032"/>
                </a:lnTo>
                <a:lnTo>
                  <a:pt x="13164" y="6911"/>
                </a:lnTo>
                <a:lnTo>
                  <a:pt x="12897" y="6813"/>
                </a:lnTo>
                <a:lnTo>
                  <a:pt x="12653" y="6716"/>
                </a:lnTo>
                <a:lnTo>
                  <a:pt x="13286" y="6521"/>
                </a:lnTo>
                <a:close/>
                <a:moveTo>
                  <a:pt x="10171" y="5062"/>
                </a:moveTo>
                <a:lnTo>
                  <a:pt x="10220" y="5135"/>
                </a:lnTo>
                <a:lnTo>
                  <a:pt x="10196" y="5159"/>
                </a:lnTo>
                <a:lnTo>
                  <a:pt x="9587" y="5816"/>
                </a:lnTo>
                <a:lnTo>
                  <a:pt x="9003" y="6521"/>
                </a:lnTo>
                <a:lnTo>
                  <a:pt x="8809" y="6716"/>
                </a:lnTo>
                <a:lnTo>
                  <a:pt x="8590" y="6935"/>
                </a:lnTo>
                <a:lnTo>
                  <a:pt x="8371" y="7154"/>
                </a:lnTo>
                <a:lnTo>
                  <a:pt x="8152" y="7373"/>
                </a:lnTo>
                <a:lnTo>
                  <a:pt x="8200" y="6740"/>
                </a:lnTo>
                <a:lnTo>
                  <a:pt x="8444" y="6570"/>
                </a:lnTo>
                <a:lnTo>
                  <a:pt x="8663" y="6400"/>
                </a:lnTo>
                <a:lnTo>
                  <a:pt x="9101" y="6035"/>
                </a:lnTo>
                <a:lnTo>
                  <a:pt x="9660" y="5573"/>
                </a:lnTo>
                <a:lnTo>
                  <a:pt x="9928" y="5329"/>
                </a:lnTo>
                <a:lnTo>
                  <a:pt x="10171" y="5062"/>
                </a:lnTo>
                <a:close/>
                <a:moveTo>
                  <a:pt x="10488" y="5329"/>
                </a:moveTo>
                <a:lnTo>
                  <a:pt x="10731" y="5427"/>
                </a:lnTo>
                <a:lnTo>
                  <a:pt x="10999" y="5500"/>
                </a:lnTo>
                <a:lnTo>
                  <a:pt x="11510" y="5597"/>
                </a:lnTo>
                <a:lnTo>
                  <a:pt x="11850" y="5670"/>
                </a:lnTo>
                <a:lnTo>
                  <a:pt x="12167" y="5694"/>
                </a:lnTo>
                <a:lnTo>
                  <a:pt x="12824" y="5719"/>
                </a:lnTo>
                <a:lnTo>
                  <a:pt x="13529" y="5743"/>
                </a:lnTo>
                <a:lnTo>
                  <a:pt x="14235" y="5792"/>
                </a:lnTo>
                <a:lnTo>
                  <a:pt x="13505" y="6059"/>
                </a:lnTo>
                <a:lnTo>
                  <a:pt x="12799" y="6278"/>
                </a:lnTo>
                <a:lnTo>
                  <a:pt x="11339" y="6692"/>
                </a:lnTo>
                <a:lnTo>
                  <a:pt x="9612" y="7130"/>
                </a:lnTo>
                <a:lnTo>
                  <a:pt x="9149" y="7251"/>
                </a:lnTo>
                <a:lnTo>
                  <a:pt x="8663" y="7373"/>
                </a:lnTo>
                <a:lnTo>
                  <a:pt x="9101" y="6862"/>
                </a:lnTo>
                <a:lnTo>
                  <a:pt x="9758" y="6132"/>
                </a:lnTo>
                <a:lnTo>
                  <a:pt x="10098" y="5767"/>
                </a:lnTo>
                <a:lnTo>
                  <a:pt x="10439" y="5402"/>
                </a:lnTo>
                <a:lnTo>
                  <a:pt x="10488" y="5329"/>
                </a:lnTo>
                <a:close/>
                <a:moveTo>
                  <a:pt x="6862" y="6886"/>
                </a:moveTo>
                <a:lnTo>
                  <a:pt x="7349" y="7422"/>
                </a:lnTo>
                <a:lnTo>
                  <a:pt x="6570" y="7203"/>
                </a:lnTo>
                <a:lnTo>
                  <a:pt x="6668" y="7105"/>
                </a:lnTo>
                <a:lnTo>
                  <a:pt x="6765" y="7008"/>
                </a:lnTo>
                <a:lnTo>
                  <a:pt x="6862" y="6911"/>
                </a:lnTo>
                <a:lnTo>
                  <a:pt x="6862" y="6886"/>
                </a:lnTo>
                <a:close/>
                <a:moveTo>
                  <a:pt x="12386" y="6789"/>
                </a:moveTo>
                <a:lnTo>
                  <a:pt x="12483" y="6911"/>
                </a:lnTo>
                <a:lnTo>
                  <a:pt x="12629" y="7008"/>
                </a:lnTo>
                <a:lnTo>
                  <a:pt x="12775" y="7105"/>
                </a:lnTo>
                <a:lnTo>
                  <a:pt x="12921" y="7178"/>
                </a:lnTo>
                <a:lnTo>
                  <a:pt x="13432" y="7422"/>
                </a:lnTo>
                <a:lnTo>
                  <a:pt x="13140" y="7641"/>
                </a:lnTo>
                <a:lnTo>
                  <a:pt x="12970" y="7543"/>
                </a:lnTo>
                <a:lnTo>
                  <a:pt x="12799" y="7470"/>
                </a:lnTo>
                <a:lnTo>
                  <a:pt x="12483" y="7349"/>
                </a:lnTo>
                <a:lnTo>
                  <a:pt x="12045" y="7154"/>
                </a:lnTo>
                <a:lnTo>
                  <a:pt x="11826" y="7057"/>
                </a:lnTo>
                <a:lnTo>
                  <a:pt x="11607" y="7008"/>
                </a:lnTo>
                <a:lnTo>
                  <a:pt x="12386" y="6789"/>
                </a:lnTo>
                <a:close/>
                <a:moveTo>
                  <a:pt x="11461" y="7057"/>
                </a:moveTo>
                <a:lnTo>
                  <a:pt x="11534" y="7154"/>
                </a:lnTo>
                <a:lnTo>
                  <a:pt x="11631" y="7251"/>
                </a:lnTo>
                <a:lnTo>
                  <a:pt x="11850" y="7397"/>
                </a:lnTo>
                <a:lnTo>
                  <a:pt x="12069" y="7519"/>
                </a:lnTo>
                <a:lnTo>
                  <a:pt x="12313" y="7641"/>
                </a:lnTo>
                <a:lnTo>
                  <a:pt x="12532" y="7762"/>
                </a:lnTo>
                <a:lnTo>
                  <a:pt x="12799" y="7908"/>
                </a:lnTo>
                <a:lnTo>
                  <a:pt x="12483" y="8152"/>
                </a:lnTo>
                <a:lnTo>
                  <a:pt x="12410" y="8054"/>
                </a:lnTo>
                <a:lnTo>
                  <a:pt x="12337" y="7981"/>
                </a:lnTo>
                <a:lnTo>
                  <a:pt x="12240" y="7908"/>
                </a:lnTo>
                <a:lnTo>
                  <a:pt x="12118" y="7860"/>
                </a:lnTo>
                <a:lnTo>
                  <a:pt x="11875" y="7762"/>
                </a:lnTo>
                <a:lnTo>
                  <a:pt x="11656" y="7689"/>
                </a:lnTo>
                <a:lnTo>
                  <a:pt x="11145" y="7470"/>
                </a:lnTo>
                <a:lnTo>
                  <a:pt x="10901" y="7349"/>
                </a:lnTo>
                <a:lnTo>
                  <a:pt x="10634" y="7251"/>
                </a:lnTo>
                <a:lnTo>
                  <a:pt x="11437" y="7057"/>
                </a:lnTo>
                <a:lnTo>
                  <a:pt x="11461" y="7057"/>
                </a:lnTo>
                <a:close/>
                <a:moveTo>
                  <a:pt x="10439" y="7324"/>
                </a:moveTo>
                <a:lnTo>
                  <a:pt x="10512" y="7422"/>
                </a:lnTo>
                <a:lnTo>
                  <a:pt x="10609" y="7495"/>
                </a:lnTo>
                <a:lnTo>
                  <a:pt x="10828" y="7665"/>
                </a:lnTo>
                <a:lnTo>
                  <a:pt x="11047" y="7787"/>
                </a:lnTo>
                <a:lnTo>
                  <a:pt x="11291" y="7884"/>
                </a:lnTo>
                <a:lnTo>
                  <a:pt x="11996" y="8176"/>
                </a:lnTo>
                <a:lnTo>
                  <a:pt x="12167" y="8249"/>
                </a:lnTo>
                <a:lnTo>
                  <a:pt x="12215" y="8273"/>
                </a:lnTo>
                <a:lnTo>
                  <a:pt x="12288" y="8298"/>
                </a:lnTo>
                <a:lnTo>
                  <a:pt x="11996" y="8541"/>
                </a:lnTo>
                <a:lnTo>
                  <a:pt x="11972" y="8541"/>
                </a:lnTo>
                <a:lnTo>
                  <a:pt x="11583" y="8444"/>
                </a:lnTo>
                <a:lnTo>
                  <a:pt x="11218" y="8322"/>
                </a:lnTo>
                <a:lnTo>
                  <a:pt x="10853" y="8152"/>
                </a:lnTo>
                <a:lnTo>
                  <a:pt x="10512" y="7957"/>
                </a:lnTo>
                <a:lnTo>
                  <a:pt x="10098" y="7714"/>
                </a:lnTo>
                <a:lnTo>
                  <a:pt x="9879" y="7592"/>
                </a:lnTo>
                <a:lnTo>
                  <a:pt x="9660" y="7495"/>
                </a:lnTo>
                <a:lnTo>
                  <a:pt x="10439" y="7324"/>
                </a:lnTo>
                <a:close/>
                <a:moveTo>
                  <a:pt x="8225" y="8103"/>
                </a:moveTo>
                <a:lnTo>
                  <a:pt x="8638" y="8249"/>
                </a:lnTo>
                <a:lnTo>
                  <a:pt x="9028" y="8419"/>
                </a:lnTo>
                <a:lnTo>
                  <a:pt x="8930" y="8517"/>
                </a:lnTo>
                <a:lnTo>
                  <a:pt x="8784" y="8638"/>
                </a:lnTo>
                <a:lnTo>
                  <a:pt x="8711" y="8711"/>
                </a:lnTo>
                <a:lnTo>
                  <a:pt x="8687" y="8784"/>
                </a:lnTo>
                <a:lnTo>
                  <a:pt x="8225" y="8103"/>
                </a:lnTo>
                <a:close/>
                <a:moveTo>
                  <a:pt x="7689" y="8663"/>
                </a:moveTo>
                <a:lnTo>
                  <a:pt x="7714" y="9003"/>
                </a:lnTo>
                <a:lnTo>
                  <a:pt x="7689" y="9003"/>
                </a:lnTo>
                <a:lnTo>
                  <a:pt x="7519" y="8930"/>
                </a:lnTo>
                <a:lnTo>
                  <a:pt x="7665" y="8687"/>
                </a:lnTo>
                <a:lnTo>
                  <a:pt x="7689" y="8663"/>
                </a:lnTo>
                <a:close/>
                <a:moveTo>
                  <a:pt x="9344" y="7592"/>
                </a:moveTo>
                <a:lnTo>
                  <a:pt x="9612" y="7787"/>
                </a:lnTo>
                <a:lnTo>
                  <a:pt x="9904" y="7981"/>
                </a:lnTo>
                <a:lnTo>
                  <a:pt x="10463" y="8322"/>
                </a:lnTo>
                <a:lnTo>
                  <a:pt x="10755" y="8492"/>
                </a:lnTo>
                <a:lnTo>
                  <a:pt x="11047" y="8638"/>
                </a:lnTo>
                <a:lnTo>
                  <a:pt x="11364" y="8760"/>
                </a:lnTo>
                <a:lnTo>
                  <a:pt x="11680" y="8833"/>
                </a:lnTo>
                <a:lnTo>
                  <a:pt x="11510" y="9003"/>
                </a:lnTo>
                <a:lnTo>
                  <a:pt x="11485" y="9028"/>
                </a:lnTo>
                <a:lnTo>
                  <a:pt x="10463" y="8565"/>
                </a:lnTo>
                <a:lnTo>
                  <a:pt x="9952" y="8371"/>
                </a:lnTo>
                <a:lnTo>
                  <a:pt x="9417" y="8176"/>
                </a:lnTo>
                <a:lnTo>
                  <a:pt x="8979" y="7981"/>
                </a:lnTo>
                <a:lnTo>
                  <a:pt x="8736" y="7884"/>
                </a:lnTo>
                <a:lnTo>
                  <a:pt x="8468" y="7811"/>
                </a:lnTo>
                <a:lnTo>
                  <a:pt x="8906" y="7714"/>
                </a:lnTo>
                <a:lnTo>
                  <a:pt x="9344" y="7592"/>
                </a:lnTo>
                <a:close/>
                <a:moveTo>
                  <a:pt x="9368" y="8565"/>
                </a:moveTo>
                <a:lnTo>
                  <a:pt x="9733" y="8687"/>
                </a:lnTo>
                <a:lnTo>
                  <a:pt x="9660" y="8760"/>
                </a:lnTo>
                <a:lnTo>
                  <a:pt x="9198" y="9076"/>
                </a:lnTo>
                <a:lnTo>
                  <a:pt x="9101" y="9149"/>
                </a:lnTo>
                <a:lnTo>
                  <a:pt x="9003" y="9247"/>
                </a:lnTo>
                <a:lnTo>
                  <a:pt x="8760" y="8906"/>
                </a:lnTo>
                <a:lnTo>
                  <a:pt x="8784" y="8906"/>
                </a:lnTo>
                <a:lnTo>
                  <a:pt x="8930" y="8809"/>
                </a:lnTo>
                <a:lnTo>
                  <a:pt x="9052" y="8711"/>
                </a:lnTo>
                <a:lnTo>
                  <a:pt x="9174" y="8638"/>
                </a:lnTo>
                <a:lnTo>
                  <a:pt x="9344" y="8590"/>
                </a:lnTo>
                <a:lnTo>
                  <a:pt x="9368" y="8565"/>
                </a:lnTo>
                <a:close/>
                <a:moveTo>
                  <a:pt x="828" y="6181"/>
                </a:moveTo>
                <a:lnTo>
                  <a:pt x="1168" y="6302"/>
                </a:lnTo>
                <a:lnTo>
                  <a:pt x="1533" y="6400"/>
                </a:lnTo>
                <a:lnTo>
                  <a:pt x="2239" y="6546"/>
                </a:lnTo>
                <a:lnTo>
                  <a:pt x="2507" y="6570"/>
                </a:lnTo>
                <a:lnTo>
                  <a:pt x="2750" y="6594"/>
                </a:lnTo>
                <a:lnTo>
                  <a:pt x="3018" y="6619"/>
                </a:lnTo>
                <a:lnTo>
                  <a:pt x="3285" y="6643"/>
                </a:lnTo>
                <a:lnTo>
                  <a:pt x="4356" y="6911"/>
                </a:lnTo>
                <a:lnTo>
                  <a:pt x="5159" y="7081"/>
                </a:lnTo>
                <a:lnTo>
                  <a:pt x="5938" y="7300"/>
                </a:lnTo>
                <a:lnTo>
                  <a:pt x="7519" y="7762"/>
                </a:lnTo>
                <a:lnTo>
                  <a:pt x="6546" y="8273"/>
                </a:lnTo>
                <a:lnTo>
                  <a:pt x="5548" y="8736"/>
                </a:lnTo>
                <a:lnTo>
                  <a:pt x="4697" y="9076"/>
                </a:lnTo>
                <a:lnTo>
                  <a:pt x="4453" y="9198"/>
                </a:lnTo>
                <a:lnTo>
                  <a:pt x="4332" y="9271"/>
                </a:lnTo>
                <a:lnTo>
                  <a:pt x="4234" y="9368"/>
                </a:lnTo>
                <a:lnTo>
                  <a:pt x="4210" y="9320"/>
                </a:lnTo>
                <a:lnTo>
                  <a:pt x="3991" y="9003"/>
                </a:lnTo>
                <a:lnTo>
                  <a:pt x="3748" y="8687"/>
                </a:lnTo>
                <a:lnTo>
                  <a:pt x="3456" y="8395"/>
                </a:lnTo>
                <a:lnTo>
                  <a:pt x="3164" y="8127"/>
                </a:lnTo>
                <a:lnTo>
                  <a:pt x="2531" y="7616"/>
                </a:lnTo>
                <a:lnTo>
                  <a:pt x="2239" y="7373"/>
                </a:lnTo>
                <a:lnTo>
                  <a:pt x="1947" y="7105"/>
                </a:lnTo>
                <a:lnTo>
                  <a:pt x="1728" y="6911"/>
                </a:lnTo>
                <a:lnTo>
                  <a:pt x="1485" y="6716"/>
                </a:lnTo>
                <a:lnTo>
                  <a:pt x="1047" y="6375"/>
                </a:lnTo>
                <a:lnTo>
                  <a:pt x="828" y="6181"/>
                </a:lnTo>
                <a:close/>
                <a:moveTo>
                  <a:pt x="10098" y="8833"/>
                </a:moveTo>
                <a:lnTo>
                  <a:pt x="10658" y="9076"/>
                </a:lnTo>
                <a:lnTo>
                  <a:pt x="10366" y="9247"/>
                </a:lnTo>
                <a:lnTo>
                  <a:pt x="10098" y="9393"/>
                </a:lnTo>
                <a:lnTo>
                  <a:pt x="9758" y="9612"/>
                </a:lnTo>
                <a:lnTo>
                  <a:pt x="9612" y="9758"/>
                </a:lnTo>
                <a:lnTo>
                  <a:pt x="9466" y="9904"/>
                </a:lnTo>
                <a:lnTo>
                  <a:pt x="9125" y="9417"/>
                </a:lnTo>
                <a:lnTo>
                  <a:pt x="9198" y="9393"/>
                </a:lnTo>
                <a:lnTo>
                  <a:pt x="9271" y="9368"/>
                </a:lnTo>
                <a:lnTo>
                  <a:pt x="9417" y="9271"/>
                </a:lnTo>
                <a:lnTo>
                  <a:pt x="9660" y="9101"/>
                </a:lnTo>
                <a:lnTo>
                  <a:pt x="10098" y="8857"/>
                </a:lnTo>
                <a:lnTo>
                  <a:pt x="10098" y="8833"/>
                </a:lnTo>
                <a:close/>
                <a:moveTo>
                  <a:pt x="7324" y="9174"/>
                </a:moveTo>
                <a:lnTo>
                  <a:pt x="7446" y="9222"/>
                </a:lnTo>
                <a:lnTo>
                  <a:pt x="7519" y="9295"/>
                </a:lnTo>
                <a:lnTo>
                  <a:pt x="7738" y="9393"/>
                </a:lnTo>
                <a:lnTo>
                  <a:pt x="7738" y="9855"/>
                </a:lnTo>
                <a:lnTo>
                  <a:pt x="7738" y="10001"/>
                </a:lnTo>
                <a:lnTo>
                  <a:pt x="7495" y="9855"/>
                </a:lnTo>
                <a:lnTo>
                  <a:pt x="7251" y="9733"/>
                </a:lnTo>
                <a:lnTo>
                  <a:pt x="7105" y="9685"/>
                </a:lnTo>
                <a:lnTo>
                  <a:pt x="6984" y="9660"/>
                </a:lnTo>
                <a:lnTo>
                  <a:pt x="7324" y="9174"/>
                </a:lnTo>
                <a:close/>
                <a:moveTo>
                  <a:pt x="6911" y="9758"/>
                </a:moveTo>
                <a:lnTo>
                  <a:pt x="7008" y="9879"/>
                </a:lnTo>
                <a:lnTo>
                  <a:pt x="7130" y="10001"/>
                </a:lnTo>
                <a:lnTo>
                  <a:pt x="7373" y="10196"/>
                </a:lnTo>
                <a:lnTo>
                  <a:pt x="7543" y="10317"/>
                </a:lnTo>
                <a:lnTo>
                  <a:pt x="7762" y="10415"/>
                </a:lnTo>
                <a:lnTo>
                  <a:pt x="7762" y="10926"/>
                </a:lnTo>
                <a:lnTo>
                  <a:pt x="7470" y="10707"/>
                </a:lnTo>
                <a:lnTo>
                  <a:pt x="7203" y="10488"/>
                </a:lnTo>
                <a:lnTo>
                  <a:pt x="7057" y="10415"/>
                </a:lnTo>
                <a:lnTo>
                  <a:pt x="6911" y="10317"/>
                </a:lnTo>
                <a:lnTo>
                  <a:pt x="6741" y="10269"/>
                </a:lnTo>
                <a:lnTo>
                  <a:pt x="6570" y="10244"/>
                </a:lnTo>
                <a:lnTo>
                  <a:pt x="6911" y="9758"/>
                </a:lnTo>
                <a:close/>
                <a:moveTo>
                  <a:pt x="11072" y="9271"/>
                </a:moveTo>
                <a:lnTo>
                  <a:pt x="11291" y="9368"/>
                </a:lnTo>
                <a:lnTo>
                  <a:pt x="11266" y="9490"/>
                </a:lnTo>
                <a:lnTo>
                  <a:pt x="11266" y="9612"/>
                </a:lnTo>
                <a:lnTo>
                  <a:pt x="11096" y="9685"/>
                </a:lnTo>
                <a:lnTo>
                  <a:pt x="10950" y="9782"/>
                </a:lnTo>
                <a:lnTo>
                  <a:pt x="10658" y="9977"/>
                </a:lnTo>
                <a:lnTo>
                  <a:pt x="10293" y="10220"/>
                </a:lnTo>
                <a:lnTo>
                  <a:pt x="10123" y="10366"/>
                </a:lnTo>
                <a:lnTo>
                  <a:pt x="10050" y="10439"/>
                </a:lnTo>
                <a:lnTo>
                  <a:pt x="10001" y="10536"/>
                </a:lnTo>
                <a:lnTo>
                  <a:pt x="10001" y="10585"/>
                </a:lnTo>
                <a:lnTo>
                  <a:pt x="10025" y="10609"/>
                </a:lnTo>
                <a:lnTo>
                  <a:pt x="10123" y="10609"/>
                </a:lnTo>
                <a:lnTo>
                  <a:pt x="10220" y="10585"/>
                </a:lnTo>
                <a:lnTo>
                  <a:pt x="10390" y="10512"/>
                </a:lnTo>
                <a:lnTo>
                  <a:pt x="10561" y="10390"/>
                </a:lnTo>
                <a:lnTo>
                  <a:pt x="10731" y="10269"/>
                </a:lnTo>
                <a:lnTo>
                  <a:pt x="10999" y="10074"/>
                </a:lnTo>
                <a:lnTo>
                  <a:pt x="11291" y="9904"/>
                </a:lnTo>
                <a:lnTo>
                  <a:pt x="11339" y="10171"/>
                </a:lnTo>
                <a:lnTo>
                  <a:pt x="11412" y="10390"/>
                </a:lnTo>
                <a:lnTo>
                  <a:pt x="11145" y="10488"/>
                </a:lnTo>
                <a:lnTo>
                  <a:pt x="10877" y="10634"/>
                </a:lnTo>
                <a:lnTo>
                  <a:pt x="10731" y="10682"/>
                </a:lnTo>
                <a:lnTo>
                  <a:pt x="10561" y="10804"/>
                </a:lnTo>
                <a:lnTo>
                  <a:pt x="10415" y="10926"/>
                </a:lnTo>
                <a:lnTo>
                  <a:pt x="10342" y="10999"/>
                </a:lnTo>
                <a:lnTo>
                  <a:pt x="10317" y="11072"/>
                </a:lnTo>
                <a:lnTo>
                  <a:pt x="9879" y="10463"/>
                </a:lnTo>
                <a:lnTo>
                  <a:pt x="9587" y="10050"/>
                </a:lnTo>
                <a:lnTo>
                  <a:pt x="9733" y="10001"/>
                </a:lnTo>
                <a:lnTo>
                  <a:pt x="9904" y="9928"/>
                </a:lnTo>
                <a:lnTo>
                  <a:pt x="10196" y="9758"/>
                </a:lnTo>
                <a:lnTo>
                  <a:pt x="10634" y="9514"/>
                </a:lnTo>
                <a:lnTo>
                  <a:pt x="11047" y="9295"/>
                </a:lnTo>
                <a:lnTo>
                  <a:pt x="11072" y="9271"/>
                </a:lnTo>
                <a:close/>
                <a:moveTo>
                  <a:pt x="11534" y="10780"/>
                </a:moveTo>
                <a:lnTo>
                  <a:pt x="11656" y="11193"/>
                </a:lnTo>
                <a:lnTo>
                  <a:pt x="11631" y="11193"/>
                </a:lnTo>
                <a:lnTo>
                  <a:pt x="11437" y="11364"/>
                </a:lnTo>
                <a:lnTo>
                  <a:pt x="11218" y="11510"/>
                </a:lnTo>
                <a:lnTo>
                  <a:pt x="11023" y="11631"/>
                </a:lnTo>
                <a:lnTo>
                  <a:pt x="10828" y="11753"/>
                </a:lnTo>
                <a:lnTo>
                  <a:pt x="10804" y="11777"/>
                </a:lnTo>
                <a:lnTo>
                  <a:pt x="10439" y="11242"/>
                </a:lnTo>
                <a:lnTo>
                  <a:pt x="10512" y="11242"/>
                </a:lnTo>
                <a:lnTo>
                  <a:pt x="10585" y="11218"/>
                </a:lnTo>
                <a:lnTo>
                  <a:pt x="10731" y="11145"/>
                </a:lnTo>
                <a:lnTo>
                  <a:pt x="10999" y="10974"/>
                </a:lnTo>
                <a:lnTo>
                  <a:pt x="11534" y="10780"/>
                </a:lnTo>
                <a:close/>
                <a:moveTo>
                  <a:pt x="6522" y="10342"/>
                </a:moveTo>
                <a:lnTo>
                  <a:pt x="6668" y="10439"/>
                </a:lnTo>
                <a:lnTo>
                  <a:pt x="6838" y="10561"/>
                </a:lnTo>
                <a:lnTo>
                  <a:pt x="7105" y="10853"/>
                </a:lnTo>
                <a:lnTo>
                  <a:pt x="7251" y="10999"/>
                </a:lnTo>
                <a:lnTo>
                  <a:pt x="7397" y="11120"/>
                </a:lnTo>
                <a:lnTo>
                  <a:pt x="7568" y="11218"/>
                </a:lnTo>
                <a:lnTo>
                  <a:pt x="7738" y="11291"/>
                </a:lnTo>
                <a:lnTo>
                  <a:pt x="7762" y="11291"/>
                </a:lnTo>
                <a:lnTo>
                  <a:pt x="7762" y="12021"/>
                </a:lnTo>
                <a:lnTo>
                  <a:pt x="7665" y="11948"/>
                </a:lnTo>
                <a:lnTo>
                  <a:pt x="7568" y="11875"/>
                </a:lnTo>
                <a:lnTo>
                  <a:pt x="7397" y="11704"/>
                </a:lnTo>
                <a:lnTo>
                  <a:pt x="7057" y="11364"/>
                </a:lnTo>
                <a:lnTo>
                  <a:pt x="6862" y="11193"/>
                </a:lnTo>
                <a:lnTo>
                  <a:pt x="6619" y="11072"/>
                </a:lnTo>
                <a:lnTo>
                  <a:pt x="6376" y="10999"/>
                </a:lnTo>
                <a:lnTo>
                  <a:pt x="6132" y="10926"/>
                </a:lnTo>
                <a:lnTo>
                  <a:pt x="6522" y="10342"/>
                </a:lnTo>
                <a:close/>
                <a:moveTo>
                  <a:pt x="11753" y="11510"/>
                </a:moveTo>
                <a:lnTo>
                  <a:pt x="11826" y="11802"/>
                </a:lnTo>
                <a:lnTo>
                  <a:pt x="11704" y="11826"/>
                </a:lnTo>
                <a:lnTo>
                  <a:pt x="11607" y="11899"/>
                </a:lnTo>
                <a:lnTo>
                  <a:pt x="11412" y="12021"/>
                </a:lnTo>
                <a:lnTo>
                  <a:pt x="11291" y="12167"/>
                </a:lnTo>
                <a:lnTo>
                  <a:pt x="11218" y="12240"/>
                </a:lnTo>
                <a:lnTo>
                  <a:pt x="11193" y="12313"/>
                </a:lnTo>
                <a:lnTo>
                  <a:pt x="10901" y="11899"/>
                </a:lnTo>
                <a:lnTo>
                  <a:pt x="11120" y="11850"/>
                </a:lnTo>
                <a:lnTo>
                  <a:pt x="11339" y="11777"/>
                </a:lnTo>
                <a:lnTo>
                  <a:pt x="11558" y="11656"/>
                </a:lnTo>
                <a:lnTo>
                  <a:pt x="11753" y="11510"/>
                </a:lnTo>
                <a:close/>
                <a:moveTo>
                  <a:pt x="6059" y="11047"/>
                </a:moveTo>
                <a:lnTo>
                  <a:pt x="6303" y="11218"/>
                </a:lnTo>
                <a:lnTo>
                  <a:pt x="6546" y="11388"/>
                </a:lnTo>
                <a:lnTo>
                  <a:pt x="6789" y="11583"/>
                </a:lnTo>
                <a:lnTo>
                  <a:pt x="6984" y="11802"/>
                </a:lnTo>
                <a:lnTo>
                  <a:pt x="7251" y="12069"/>
                </a:lnTo>
                <a:lnTo>
                  <a:pt x="7397" y="12215"/>
                </a:lnTo>
                <a:lnTo>
                  <a:pt x="7543" y="12313"/>
                </a:lnTo>
                <a:lnTo>
                  <a:pt x="7276" y="12459"/>
                </a:lnTo>
                <a:lnTo>
                  <a:pt x="7154" y="12386"/>
                </a:lnTo>
                <a:lnTo>
                  <a:pt x="7008" y="12337"/>
                </a:lnTo>
                <a:lnTo>
                  <a:pt x="6765" y="12215"/>
                </a:lnTo>
                <a:lnTo>
                  <a:pt x="6522" y="12069"/>
                </a:lnTo>
                <a:lnTo>
                  <a:pt x="6327" y="11948"/>
                </a:lnTo>
                <a:lnTo>
                  <a:pt x="6157" y="11802"/>
                </a:lnTo>
                <a:lnTo>
                  <a:pt x="5962" y="11656"/>
                </a:lnTo>
                <a:lnTo>
                  <a:pt x="5767" y="11534"/>
                </a:lnTo>
                <a:lnTo>
                  <a:pt x="6059" y="11047"/>
                </a:lnTo>
                <a:close/>
                <a:moveTo>
                  <a:pt x="5670" y="11680"/>
                </a:moveTo>
                <a:lnTo>
                  <a:pt x="5719" y="11777"/>
                </a:lnTo>
                <a:lnTo>
                  <a:pt x="5792" y="11850"/>
                </a:lnTo>
                <a:lnTo>
                  <a:pt x="5938" y="12021"/>
                </a:lnTo>
                <a:lnTo>
                  <a:pt x="6108" y="12167"/>
                </a:lnTo>
                <a:lnTo>
                  <a:pt x="6278" y="12288"/>
                </a:lnTo>
                <a:lnTo>
                  <a:pt x="6546" y="12483"/>
                </a:lnTo>
                <a:lnTo>
                  <a:pt x="6716" y="12580"/>
                </a:lnTo>
                <a:lnTo>
                  <a:pt x="6887" y="12678"/>
                </a:lnTo>
                <a:lnTo>
                  <a:pt x="6522" y="12848"/>
                </a:lnTo>
                <a:lnTo>
                  <a:pt x="6230" y="12653"/>
                </a:lnTo>
                <a:lnTo>
                  <a:pt x="5938" y="12434"/>
                </a:lnTo>
                <a:lnTo>
                  <a:pt x="5694" y="12215"/>
                </a:lnTo>
                <a:lnTo>
                  <a:pt x="5475" y="12021"/>
                </a:lnTo>
                <a:lnTo>
                  <a:pt x="5621" y="11777"/>
                </a:lnTo>
                <a:lnTo>
                  <a:pt x="5670" y="11680"/>
                </a:lnTo>
                <a:close/>
                <a:moveTo>
                  <a:pt x="11899" y="12094"/>
                </a:moveTo>
                <a:lnTo>
                  <a:pt x="12021" y="12605"/>
                </a:lnTo>
                <a:lnTo>
                  <a:pt x="11899" y="12726"/>
                </a:lnTo>
                <a:lnTo>
                  <a:pt x="11777" y="12848"/>
                </a:lnTo>
                <a:lnTo>
                  <a:pt x="11729" y="12921"/>
                </a:lnTo>
                <a:lnTo>
                  <a:pt x="11680" y="12994"/>
                </a:lnTo>
                <a:lnTo>
                  <a:pt x="11680" y="13018"/>
                </a:lnTo>
                <a:lnTo>
                  <a:pt x="11266" y="12434"/>
                </a:lnTo>
                <a:lnTo>
                  <a:pt x="11412" y="12386"/>
                </a:lnTo>
                <a:lnTo>
                  <a:pt x="11558" y="12313"/>
                </a:lnTo>
                <a:lnTo>
                  <a:pt x="11729" y="12215"/>
                </a:lnTo>
                <a:lnTo>
                  <a:pt x="11899" y="12094"/>
                </a:lnTo>
                <a:close/>
                <a:moveTo>
                  <a:pt x="5329" y="12240"/>
                </a:moveTo>
                <a:lnTo>
                  <a:pt x="5402" y="12361"/>
                </a:lnTo>
                <a:lnTo>
                  <a:pt x="5500" y="12483"/>
                </a:lnTo>
                <a:lnTo>
                  <a:pt x="5670" y="12678"/>
                </a:lnTo>
                <a:lnTo>
                  <a:pt x="5913" y="12897"/>
                </a:lnTo>
                <a:lnTo>
                  <a:pt x="6157" y="13067"/>
                </a:lnTo>
                <a:lnTo>
                  <a:pt x="5743" y="13335"/>
                </a:lnTo>
                <a:lnTo>
                  <a:pt x="5646" y="13310"/>
                </a:lnTo>
                <a:lnTo>
                  <a:pt x="5475" y="13237"/>
                </a:lnTo>
                <a:lnTo>
                  <a:pt x="5305" y="13164"/>
                </a:lnTo>
                <a:lnTo>
                  <a:pt x="5135" y="13043"/>
                </a:lnTo>
                <a:lnTo>
                  <a:pt x="4940" y="12970"/>
                </a:lnTo>
                <a:lnTo>
                  <a:pt x="4891" y="12945"/>
                </a:lnTo>
                <a:lnTo>
                  <a:pt x="5110" y="12605"/>
                </a:lnTo>
                <a:lnTo>
                  <a:pt x="5329" y="12240"/>
                </a:lnTo>
                <a:close/>
                <a:moveTo>
                  <a:pt x="12094" y="13043"/>
                </a:moveTo>
                <a:lnTo>
                  <a:pt x="12215" y="13748"/>
                </a:lnTo>
                <a:lnTo>
                  <a:pt x="11802" y="13189"/>
                </a:lnTo>
                <a:lnTo>
                  <a:pt x="11850" y="13189"/>
                </a:lnTo>
                <a:lnTo>
                  <a:pt x="11923" y="13164"/>
                </a:lnTo>
                <a:lnTo>
                  <a:pt x="11972" y="13140"/>
                </a:lnTo>
                <a:lnTo>
                  <a:pt x="12094" y="13043"/>
                </a:lnTo>
                <a:close/>
                <a:moveTo>
                  <a:pt x="4745" y="13140"/>
                </a:moveTo>
                <a:lnTo>
                  <a:pt x="4891" y="13310"/>
                </a:lnTo>
                <a:lnTo>
                  <a:pt x="5062" y="13456"/>
                </a:lnTo>
                <a:lnTo>
                  <a:pt x="5305" y="13602"/>
                </a:lnTo>
                <a:lnTo>
                  <a:pt x="4964" y="13846"/>
                </a:lnTo>
                <a:lnTo>
                  <a:pt x="4891" y="13773"/>
                </a:lnTo>
                <a:lnTo>
                  <a:pt x="4818" y="13700"/>
                </a:lnTo>
                <a:lnTo>
                  <a:pt x="4648" y="13627"/>
                </a:lnTo>
                <a:lnTo>
                  <a:pt x="4551" y="13554"/>
                </a:lnTo>
                <a:lnTo>
                  <a:pt x="4405" y="13529"/>
                </a:lnTo>
                <a:lnTo>
                  <a:pt x="4575" y="13335"/>
                </a:lnTo>
                <a:lnTo>
                  <a:pt x="4745" y="13140"/>
                </a:lnTo>
                <a:close/>
                <a:moveTo>
                  <a:pt x="8200" y="8833"/>
                </a:moveTo>
                <a:lnTo>
                  <a:pt x="8371" y="9076"/>
                </a:lnTo>
                <a:lnTo>
                  <a:pt x="8663" y="9514"/>
                </a:lnTo>
                <a:lnTo>
                  <a:pt x="8979" y="9928"/>
                </a:lnTo>
                <a:lnTo>
                  <a:pt x="9587" y="10780"/>
                </a:lnTo>
                <a:lnTo>
                  <a:pt x="10171" y="11583"/>
                </a:lnTo>
                <a:lnTo>
                  <a:pt x="10731" y="12410"/>
                </a:lnTo>
                <a:lnTo>
                  <a:pt x="11291" y="13213"/>
                </a:lnTo>
                <a:lnTo>
                  <a:pt x="11850" y="13992"/>
                </a:lnTo>
                <a:lnTo>
                  <a:pt x="11729" y="13943"/>
                </a:lnTo>
                <a:lnTo>
                  <a:pt x="11072" y="13554"/>
                </a:lnTo>
                <a:lnTo>
                  <a:pt x="10415" y="13189"/>
                </a:lnTo>
                <a:lnTo>
                  <a:pt x="9831" y="12921"/>
                </a:lnTo>
                <a:lnTo>
                  <a:pt x="9539" y="12799"/>
                </a:lnTo>
                <a:lnTo>
                  <a:pt x="9222" y="12678"/>
                </a:lnTo>
                <a:lnTo>
                  <a:pt x="8760" y="12507"/>
                </a:lnTo>
                <a:lnTo>
                  <a:pt x="8517" y="12410"/>
                </a:lnTo>
                <a:lnTo>
                  <a:pt x="8273" y="12337"/>
                </a:lnTo>
                <a:lnTo>
                  <a:pt x="8273" y="12288"/>
                </a:lnTo>
                <a:lnTo>
                  <a:pt x="8322" y="11996"/>
                </a:lnTo>
                <a:lnTo>
                  <a:pt x="8346" y="11680"/>
                </a:lnTo>
                <a:lnTo>
                  <a:pt x="8346" y="11388"/>
                </a:lnTo>
                <a:lnTo>
                  <a:pt x="8322" y="11072"/>
                </a:lnTo>
                <a:lnTo>
                  <a:pt x="8273" y="10463"/>
                </a:lnTo>
                <a:lnTo>
                  <a:pt x="8225" y="9855"/>
                </a:lnTo>
                <a:lnTo>
                  <a:pt x="8200" y="8833"/>
                </a:lnTo>
                <a:close/>
                <a:moveTo>
                  <a:pt x="7324" y="8346"/>
                </a:moveTo>
                <a:lnTo>
                  <a:pt x="6935" y="8906"/>
                </a:lnTo>
                <a:lnTo>
                  <a:pt x="6570" y="9441"/>
                </a:lnTo>
                <a:lnTo>
                  <a:pt x="5962" y="10439"/>
                </a:lnTo>
                <a:lnTo>
                  <a:pt x="5354" y="11437"/>
                </a:lnTo>
                <a:lnTo>
                  <a:pt x="4818" y="12386"/>
                </a:lnTo>
                <a:lnTo>
                  <a:pt x="4502" y="12848"/>
                </a:lnTo>
                <a:lnTo>
                  <a:pt x="4356" y="13067"/>
                </a:lnTo>
                <a:lnTo>
                  <a:pt x="4161" y="13286"/>
                </a:lnTo>
                <a:lnTo>
                  <a:pt x="3967" y="13529"/>
                </a:lnTo>
                <a:lnTo>
                  <a:pt x="3796" y="13773"/>
                </a:lnTo>
                <a:lnTo>
                  <a:pt x="3650" y="14040"/>
                </a:lnTo>
                <a:lnTo>
                  <a:pt x="3504" y="14308"/>
                </a:lnTo>
                <a:lnTo>
                  <a:pt x="3577" y="13578"/>
                </a:lnTo>
                <a:lnTo>
                  <a:pt x="3699" y="12897"/>
                </a:lnTo>
                <a:lnTo>
                  <a:pt x="3821" y="12215"/>
                </a:lnTo>
                <a:lnTo>
                  <a:pt x="3967" y="11558"/>
                </a:lnTo>
                <a:lnTo>
                  <a:pt x="4113" y="10926"/>
                </a:lnTo>
                <a:lnTo>
                  <a:pt x="4234" y="10269"/>
                </a:lnTo>
                <a:lnTo>
                  <a:pt x="4332" y="9612"/>
                </a:lnTo>
                <a:lnTo>
                  <a:pt x="4307" y="9539"/>
                </a:lnTo>
                <a:lnTo>
                  <a:pt x="4453" y="9587"/>
                </a:lnTo>
                <a:lnTo>
                  <a:pt x="4624" y="9563"/>
                </a:lnTo>
                <a:lnTo>
                  <a:pt x="4818" y="9514"/>
                </a:lnTo>
                <a:lnTo>
                  <a:pt x="5013" y="9441"/>
                </a:lnTo>
                <a:lnTo>
                  <a:pt x="5354" y="9271"/>
                </a:lnTo>
                <a:lnTo>
                  <a:pt x="5646" y="9149"/>
                </a:lnTo>
                <a:lnTo>
                  <a:pt x="6497" y="8760"/>
                </a:lnTo>
                <a:lnTo>
                  <a:pt x="7324" y="8346"/>
                </a:lnTo>
                <a:close/>
                <a:moveTo>
                  <a:pt x="4234" y="13700"/>
                </a:moveTo>
                <a:lnTo>
                  <a:pt x="4307" y="13773"/>
                </a:lnTo>
                <a:lnTo>
                  <a:pt x="4380" y="13821"/>
                </a:lnTo>
                <a:lnTo>
                  <a:pt x="4551" y="13943"/>
                </a:lnTo>
                <a:lnTo>
                  <a:pt x="4697" y="14016"/>
                </a:lnTo>
                <a:lnTo>
                  <a:pt x="4307" y="14259"/>
                </a:lnTo>
                <a:lnTo>
                  <a:pt x="4161" y="14332"/>
                </a:lnTo>
                <a:lnTo>
                  <a:pt x="3991" y="14405"/>
                </a:lnTo>
                <a:lnTo>
                  <a:pt x="3650" y="14502"/>
                </a:lnTo>
                <a:lnTo>
                  <a:pt x="3748" y="14429"/>
                </a:lnTo>
                <a:lnTo>
                  <a:pt x="3821" y="14332"/>
                </a:lnTo>
                <a:lnTo>
                  <a:pt x="3967" y="14113"/>
                </a:lnTo>
                <a:lnTo>
                  <a:pt x="4113" y="13894"/>
                </a:lnTo>
                <a:lnTo>
                  <a:pt x="4234" y="13700"/>
                </a:lnTo>
                <a:close/>
                <a:moveTo>
                  <a:pt x="7835" y="0"/>
                </a:moveTo>
                <a:lnTo>
                  <a:pt x="7762" y="25"/>
                </a:lnTo>
                <a:lnTo>
                  <a:pt x="7689" y="73"/>
                </a:lnTo>
                <a:lnTo>
                  <a:pt x="7641" y="73"/>
                </a:lnTo>
                <a:lnTo>
                  <a:pt x="7495" y="146"/>
                </a:lnTo>
                <a:lnTo>
                  <a:pt x="7373" y="244"/>
                </a:lnTo>
                <a:lnTo>
                  <a:pt x="7276" y="341"/>
                </a:lnTo>
                <a:lnTo>
                  <a:pt x="7178" y="463"/>
                </a:lnTo>
                <a:lnTo>
                  <a:pt x="6984" y="730"/>
                </a:lnTo>
                <a:lnTo>
                  <a:pt x="6838" y="1047"/>
                </a:lnTo>
                <a:lnTo>
                  <a:pt x="6716" y="1387"/>
                </a:lnTo>
                <a:lnTo>
                  <a:pt x="6619" y="1704"/>
                </a:lnTo>
                <a:lnTo>
                  <a:pt x="6449" y="2288"/>
                </a:lnTo>
                <a:lnTo>
                  <a:pt x="6230" y="2920"/>
                </a:lnTo>
                <a:lnTo>
                  <a:pt x="6108" y="3237"/>
                </a:lnTo>
                <a:lnTo>
                  <a:pt x="5962" y="3529"/>
                </a:lnTo>
                <a:lnTo>
                  <a:pt x="5767" y="3845"/>
                </a:lnTo>
                <a:lnTo>
                  <a:pt x="5548" y="4161"/>
                </a:lnTo>
                <a:lnTo>
                  <a:pt x="5378" y="4478"/>
                </a:lnTo>
                <a:lnTo>
                  <a:pt x="5281" y="4648"/>
                </a:lnTo>
                <a:lnTo>
                  <a:pt x="5208" y="4818"/>
                </a:lnTo>
                <a:lnTo>
                  <a:pt x="4891" y="4916"/>
                </a:lnTo>
                <a:lnTo>
                  <a:pt x="4575" y="4989"/>
                </a:lnTo>
                <a:lnTo>
                  <a:pt x="3918" y="5110"/>
                </a:lnTo>
                <a:lnTo>
                  <a:pt x="2580" y="5305"/>
                </a:lnTo>
                <a:lnTo>
                  <a:pt x="1801" y="5402"/>
                </a:lnTo>
                <a:lnTo>
                  <a:pt x="998" y="5500"/>
                </a:lnTo>
                <a:lnTo>
                  <a:pt x="755" y="5524"/>
                </a:lnTo>
                <a:lnTo>
                  <a:pt x="511" y="5524"/>
                </a:lnTo>
                <a:lnTo>
                  <a:pt x="244" y="5548"/>
                </a:lnTo>
                <a:lnTo>
                  <a:pt x="146" y="5597"/>
                </a:lnTo>
                <a:lnTo>
                  <a:pt x="49" y="5646"/>
                </a:lnTo>
                <a:lnTo>
                  <a:pt x="0" y="5719"/>
                </a:lnTo>
                <a:lnTo>
                  <a:pt x="0" y="5792"/>
                </a:lnTo>
                <a:lnTo>
                  <a:pt x="0" y="5865"/>
                </a:lnTo>
                <a:lnTo>
                  <a:pt x="0" y="5962"/>
                </a:lnTo>
                <a:lnTo>
                  <a:pt x="49" y="6035"/>
                </a:lnTo>
                <a:lnTo>
                  <a:pt x="146" y="6229"/>
                </a:lnTo>
                <a:lnTo>
                  <a:pt x="292" y="6375"/>
                </a:lnTo>
                <a:lnTo>
                  <a:pt x="438" y="6497"/>
                </a:lnTo>
                <a:lnTo>
                  <a:pt x="682" y="6716"/>
                </a:lnTo>
                <a:lnTo>
                  <a:pt x="925" y="6935"/>
                </a:lnTo>
                <a:lnTo>
                  <a:pt x="1460" y="7349"/>
                </a:lnTo>
                <a:lnTo>
                  <a:pt x="1971" y="7811"/>
                </a:lnTo>
                <a:lnTo>
                  <a:pt x="2507" y="8273"/>
                </a:lnTo>
                <a:lnTo>
                  <a:pt x="2847" y="8565"/>
                </a:lnTo>
                <a:lnTo>
                  <a:pt x="3188" y="8882"/>
                </a:lnTo>
                <a:lnTo>
                  <a:pt x="3504" y="9222"/>
                </a:lnTo>
                <a:lnTo>
                  <a:pt x="3650" y="9417"/>
                </a:lnTo>
                <a:lnTo>
                  <a:pt x="3772" y="9612"/>
                </a:lnTo>
                <a:lnTo>
                  <a:pt x="3821" y="9685"/>
                </a:lnTo>
                <a:lnTo>
                  <a:pt x="3918" y="9709"/>
                </a:lnTo>
                <a:lnTo>
                  <a:pt x="3748" y="10342"/>
                </a:lnTo>
                <a:lnTo>
                  <a:pt x="3602" y="10974"/>
                </a:lnTo>
                <a:lnTo>
                  <a:pt x="3334" y="12264"/>
                </a:lnTo>
                <a:lnTo>
                  <a:pt x="3212" y="12872"/>
                </a:lnTo>
                <a:lnTo>
                  <a:pt x="3091" y="13529"/>
                </a:lnTo>
                <a:lnTo>
                  <a:pt x="3042" y="13870"/>
                </a:lnTo>
                <a:lnTo>
                  <a:pt x="2993" y="14186"/>
                </a:lnTo>
                <a:lnTo>
                  <a:pt x="2993" y="14502"/>
                </a:lnTo>
                <a:lnTo>
                  <a:pt x="3018" y="14819"/>
                </a:lnTo>
                <a:lnTo>
                  <a:pt x="3042" y="14916"/>
                </a:lnTo>
                <a:lnTo>
                  <a:pt x="3091" y="14965"/>
                </a:lnTo>
                <a:lnTo>
                  <a:pt x="3188" y="15013"/>
                </a:lnTo>
                <a:lnTo>
                  <a:pt x="3261" y="15013"/>
                </a:lnTo>
                <a:lnTo>
                  <a:pt x="3383" y="15038"/>
                </a:lnTo>
                <a:lnTo>
                  <a:pt x="3529" y="15062"/>
                </a:lnTo>
                <a:lnTo>
                  <a:pt x="3675" y="15038"/>
                </a:lnTo>
                <a:lnTo>
                  <a:pt x="3796" y="15013"/>
                </a:lnTo>
                <a:lnTo>
                  <a:pt x="4088" y="14940"/>
                </a:lnTo>
                <a:lnTo>
                  <a:pt x="4405" y="14794"/>
                </a:lnTo>
                <a:lnTo>
                  <a:pt x="4672" y="14624"/>
                </a:lnTo>
                <a:lnTo>
                  <a:pt x="4964" y="14454"/>
                </a:lnTo>
                <a:lnTo>
                  <a:pt x="5402" y="14138"/>
                </a:lnTo>
                <a:lnTo>
                  <a:pt x="5719" y="13943"/>
                </a:lnTo>
                <a:lnTo>
                  <a:pt x="6035" y="13748"/>
                </a:lnTo>
                <a:lnTo>
                  <a:pt x="6716" y="13383"/>
                </a:lnTo>
                <a:lnTo>
                  <a:pt x="7373" y="13018"/>
                </a:lnTo>
                <a:lnTo>
                  <a:pt x="7689" y="12824"/>
                </a:lnTo>
                <a:lnTo>
                  <a:pt x="8006" y="12629"/>
                </a:lnTo>
                <a:lnTo>
                  <a:pt x="8127" y="12726"/>
                </a:lnTo>
                <a:lnTo>
                  <a:pt x="8273" y="12799"/>
                </a:lnTo>
                <a:lnTo>
                  <a:pt x="8590" y="12945"/>
                </a:lnTo>
                <a:lnTo>
                  <a:pt x="9320" y="13213"/>
                </a:lnTo>
                <a:lnTo>
                  <a:pt x="9685" y="13383"/>
                </a:lnTo>
                <a:lnTo>
                  <a:pt x="10050" y="13554"/>
                </a:lnTo>
                <a:lnTo>
                  <a:pt x="10707" y="13894"/>
                </a:lnTo>
                <a:lnTo>
                  <a:pt x="11364" y="14283"/>
                </a:lnTo>
                <a:lnTo>
                  <a:pt x="11607" y="14454"/>
                </a:lnTo>
                <a:lnTo>
                  <a:pt x="11875" y="14624"/>
                </a:lnTo>
                <a:lnTo>
                  <a:pt x="12021" y="14697"/>
                </a:lnTo>
                <a:lnTo>
                  <a:pt x="12167" y="14770"/>
                </a:lnTo>
                <a:lnTo>
                  <a:pt x="12313" y="14794"/>
                </a:lnTo>
                <a:lnTo>
                  <a:pt x="12459" y="14770"/>
                </a:lnTo>
                <a:lnTo>
                  <a:pt x="12507" y="14770"/>
                </a:lnTo>
                <a:lnTo>
                  <a:pt x="12532" y="14721"/>
                </a:lnTo>
                <a:lnTo>
                  <a:pt x="12629" y="14697"/>
                </a:lnTo>
                <a:lnTo>
                  <a:pt x="12702" y="14648"/>
                </a:lnTo>
                <a:lnTo>
                  <a:pt x="12751" y="14575"/>
                </a:lnTo>
                <a:lnTo>
                  <a:pt x="12775" y="14478"/>
                </a:lnTo>
                <a:lnTo>
                  <a:pt x="12751" y="14065"/>
                </a:lnTo>
                <a:lnTo>
                  <a:pt x="12702" y="13651"/>
                </a:lnTo>
                <a:lnTo>
                  <a:pt x="12629" y="13262"/>
                </a:lnTo>
                <a:lnTo>
                  <a:pt x="12556" y="12848"/>
                </a:lnTo>
                <a:lnTo>
                  <a:pt x="12337" y="12045"/>
                </a:lnTo>
                <a:lnTo>
                  <a:pt x="12118" y="11242"/>
                </a:lnTo>
                <a:lnTo>
                  <a:pt x="11899" y="10463"/>
                </a:lnTo>
                <a:lnTo>
                  <a:pt x="11875" y="10390"/>
                </a:lnTo>
                <a:lnTo>
                  <a:pt x="11680" y="9685"/>
                </a:lnTo>
                <a:lnTo>
                  <a:pt x="11680" y="9636"/>
                </a:lnTo>
                <a:lnTo>
                  <a:pt x="11656" y="9563"/>
                </a:lnTo>
                <a:lnTo>
                  <a:pt x="11631" y="9514"/>
                </a:lnTo>
                <a:lnTo>
                  <a:pt x="11680" y="9490"/>
                </a:lnTo>
                <a:lnTo>
                  <a:pt x="11729" y="9466"/>
                </a:lnTo>
                <a:lnTo>
                  <a:pt x="11802" y="9393"/>
                </a:lnTo>
                <a:lnTo>
                  <a:pt x="11850" y="9344"/>
                </a:lnTo>
                <a:lnTo>
                  <a:pt x="12094" y="9101"/>
                </a:lnTo>
                <a:lnTo>
                  <a:pt x="12361" y="8882"/>
                </a:lnTo>
                <a:lnTo>
                  <a:pt x="12897" y="8419"/>
                </a:lnTo>
                <a:lnTo>
                  <a:pt x="13432" y="8006"/>
                </a:lnTo>
                <a:lnTo>
                  <a:pt x="13967" y="7568"/>
                </a:lnTo>
                <a:lnTo>
                  <a:pt x="14211" y="7324"/>
                </a:lnTo>
                <a:lnTo>
                  <a:pt x="14454" y="7105"/>
                </a:lnTo>
                <a:lnTo>
                  <a:pt x="14697" y="6838"/>
                </a:lnTo>
                <a:lnTo>
                  <a:pt x="14892" y="6570"/>
                </a:lnTo>
                <a:lnTo>
                  <a:pt x="15232" y="6205"/>
                </a:lnTo>
                <a:lnTo>
                  <a:pt x="15403" y="5986"/>
                </a:lnTo>
                <a:lnTo>
                  <a:pt x="15451" y="5889"/>
                </a:lnTo>
                <a:lnTo>
                  <a:pt x="15500" y="5767"/>
                </a:lnTo>
                <a:lnTo>
                  <a:pt x="15500" y="5743"/>
                </a:lnTo>
                <a:lnTo>
                  <a:pt x="15476" y="5646"/>
                </a:lnTo>
                <a:lnTo>
                  <a:pt x="15427" y="5573"/>
                </a:lnTo>
                <a:lnTo>
                  <a:pt x="15354" y="5475"/>
                </a:lnTo>
                <a:lnTo>
                  <a:pt x="15257" y="5427"/>
                </a:lnTo>
                <a:lnTo>
                  <a:pt x="15135" y="5378"/>
                </a:lnTo>
                <a:lnTo>
                  <a:pt x="15013" y="5354"/>
                </a:lnTo>
                <a:lnTo>
                  <a:pt x="14770" y="5329"/>
                </a:lnTo>
                <a:lnTo>
                  <a:pt x="14527" y="5305"/>
                </a:lnTo>
                <a:lnTo>
                  <a:pt x="13797" y="5256"/>
                </a:lnTo>
                <a:lnTo>
                  <a:pt x="13091" y="5208"/>
                </a:lnTo>
                <a:lnTo>
                  <a:pt x="12410" y="5208"/>
                </a:lnTo>
                <a:lnTo>
                  <a:pt x="11753" y="5159"/>
                </a:lnTo>
                <a:lnTo>
                  <a:pt x="11485" y="5135"/>
                </a:lnTo>
                <a:lnTo>
                  <a:pt x="11218" y="5086"/>
                </a:lnTo>
                <a:lnTo>
                  <a:pt x="10950" y="5013"/>
                </a:lnTo>
                <a:lnTo>
                  <a:pt x="10682" y="4989"/>
                </a:lnTo>
                <a:lnTo>
                  <a:pt x="10658" y="4940"/>
                </a:lnTo>
                <a:lnTo>
                  <a:pt x="10634" y="4867"/>
                </a:lnTo>
                <a:lnTo>
                  <a:pt x="10415" y="4599"/>
                </a:lnTo>
                <a:lnTo>
                  <a:pt x="10220" y="4332"/>
                </a:lnTo>
                <a:lnTo>
                  <a:pt x="10025" y="4040"/>
                </a:lnTo>
                <a:lnTo>
                  <a:pt x="9855" y="3748"/>
                </a:lnTo>
                <a:lnTo>
                  <a:pt x="9514" y="3164"/>
                </a:lnTo>
                <a:lnTo>
                  <a:pt x="9222" y="2531"/>
                </a:lnTo>
                <a:lnTo>
                  <a:pt x="8638" y="1290"/>
                </a:lnTo>
                <a:lnTo>
                  <a:pt x="8322" y="682"/>
                </a:lnTo>
                <a:lnTo>
                  <a:pt x="7981" y="73"/>
                </a:lnTo>
                <a:lnTo>
                  <a:pt x="7908" y="25"/>
                </a:lnTo>
                <a:lnTo>
                  <a:pt x="783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endParaRPr lang="pt-BR"/>
          </a:p>
        </p:txBody>
      </p:sp>
      <p:sp>
        <p:nvSpPr>
          <p:cNvPr id="10247" name="Google Shape;125;p19"/>
          <p:cNvSpPr>
            <a:spLocks/>
          </p:cNvSpPr>
          <p:nvPr/>
        </p:nvSpPr>
        <p:spPr bwMode="auto">
          <a:xfrm rot="2486961">
            <a:off x="6276975" y="1773238"/>
            <a:ext cx="358775" cy="347662"/>
          </a:xfrm>
          <a:custGeom>
            <a:avLst/>
            <a:gdLst>
              <a:gd name="T0" fmla="*/ 7933 w 15501"/>
              <a:gd name="T1" fmla="*/ 2069 h 15063"/>
              <a:gd name="T2" fmla="*/ 8565 w 15501"/>
              <a:gd name="T3" fmla="*/ 2385 h 15063"/>
              <a:gd name="T4" fmla="*/ 8979 w 15501"/>
              <a:gd name="T5" fmla="*/ 2945 h 15063"/>
              <a:gd name="T6" fmla="*/ 9660 w 15501"/>
              <a:gd name="T7" fmla="*/ 4332 h 15063"/>
              <a:gd name="T8" fmla="*/ 14965 w 15501"/>
              <a:gd name="T9" fmla="*/ 5938 h 15063"/>
              <a:gd name="T10" fmla="*/ 2190 w 15501"/>
              <a:gd name="T11" fmla="*/ 5840 h 15063"/>
              <a:gd name="T12" fmla="*/ 9952 w 15501"/>
              <a:gd name="T13" fmla="*/ 4818 h 15063"/>
              <a:gd name="T14" fmla="*/ 3967 w 15501"/>
              <a:gd name="T15" fmla="*/ 5597 h 15063"/>
              <a:gd name="T16" fmla="*/ 4867 w 15501"/>
              <a:gd name="T17" fmla="*/ 5597 h 15063"/>
              <a:gd name="T18" fmla="*/ 14065 w 15501"/>
              <a:gd name="T19" fmla="*/ 6254 h 15063"/>
              <a:gd name="T20" fmla="*/ 5670 w 15501"/>
              <a:gd name="T21" fmla="*/ 5840 h 15063"/>
              <a:gd name="T22" fmla="*/ 5573 w 15501"/>
              <a:gd name="T23" fmla="*/ 5451 h 15063"/>
              <a:gd name="T24" fmla="*/ 6035 w 15501"/>
              <a:gd name="T25" fmla="*/ 5962 h 15063"/>
              <a:gd name="T26" fmla="*/ 7032 w 15501"/>
              <a:gd name="T27" fmla="*/ 6473 h 15063"/>
              <a:gd name="T28" fmla="*/ 7203 w 15501"/>
              <a:gd name="T29" fmla="*/ 1558 h 15063"/>
              <a:gd name="T30" fmla="*/ 6254 w 15501"/>
              <a:gd name="T31" fmla="*/ 6838 h 15063"/>
              <a:gd name="T32" fmla="*/ 10220 w 15501"/>
              <a:gd name="T33" fmla="*/ 5135 h 15063"/>
              <a:gd name="T34" fmla="*/ 10171 w 15501"/>
              <a:gd name="T35" fmla="*/ 5062 h 15063"/>
              <a:gd name="T36" fmla="*/ 9149 w 15501"/>
              <a:gd name="T37" fmla="*/ 7251 h 15063"/>
              <a:gd name="T38" fmla="*/ 6862 w 15501"/>
              <a:gd name="T39" fmla="*/ 6886 h 15063"/>
              <a:gd name="T40" fmla="*/ 12386 w 15501"/>
              <a:gd name="T41" fmla="*/ 6789 h 15063"/>
              <a:gd name="T42" fmla="*/ 11875 w 15501"/>
              <a:gd name="T43" fmla="*/ 7762 h 15063"/>
              <a:gd name="T44" fmla="*/ 12167 w 15501"/>
              <a:gd name="T45" fmla="*/ 8249 h 15063"/>
              <a:gd name="T46" fmla="*/ 8638 w 15501"/>
              <a:gd name="T47" fmla="*/ 8249 h 15063"/>
              <a:gd name="T48" fmla="*/ 9612 w 15501"/>
              <a:gd name="T49" fmla="*/ 7787 h 15063"/>
              <a:gd name="T50" fmla="*/ 8468 w 15501"/>
              <a:gd name="T51" fmla="*/ 7811 h 15063"/>
              <a:gd name="T52" fmla="*/ 9344 w 15501"/>
              <a:gd name="T53" fmla="*/ 8590 h 15063"/>
              <a:gd name="T54" fmla="*/ 6546 w 15501"/>
              <a:gd name="T55" fmla="*/ 8273 h 15063"/>
              <a:gd name="T56" fmla="*/ 1728 w 15501"/>
              <a:gd name="T57" fmla="*/ 6911 h 15063"/>
              <a:gd name="T58" fmla="*/ 9417 w 15501"/>
              <a:gd name="T59" fmla="*/ 9271 h 15063"/>
              <a:gd name="T60" fmla="*/ 7324 w 15501"/>
              <a:gd name="T61" fmla="*/ 9174 h 15063"/>
              <a:gd name="T62" fmla="*/ 6911 w 15501"/>
              <a:gd name="T63" fmla="*/ 9758 h 15063"/>
              <a:gd name="T64" fmla="*/ 10123 w 15501"/>
              <a:gd name="T65" fmla="*/ 10609 h 15063"/>
              <a:gd name="T66" fmla="*/ 10342 w 15501"/>
              <a:gd name="T67" fmla="*/ 10999 h 15063"/>
              <a:gd name="T68" fmla="*/ 11218 w 15501"/>
              <a:gd name="T69" fmla="*/ 11510 h 15063"/>
              <a:gd name="T70" fmla="*/ 7251 w 15501"/>
              <a:gd name="T71" fmla="*/ 10999 h 15063"/>
              <a:gd name="T72" fmla="*/ 6522 w 15501"/>
              <a:gd name="T73" fmla="*/ 10342 h 15063"/>
              <a:gd name="T74" fmla="*/ 6059 w 15501"/>
              <a:gd name="T75" fmla="*/ 11047 h 15063"/>
              <a:gd name="T76" fmla="*/ 6157 w 15501"/>
              <a:gd name="T77" fmla="*/ 11802 h 15063"/>
              <a:gd name="T78" fmla="*/ 6230 w 15501"/>
              <a:gd name="T79" fmla="*/ 12653 h 15063"/>
              <a:gd name="T80" fmla="*/ 11412 w 15501"/>
              <a:gd name="T81" fmla="*/ 12386 h 15063"/>
              <a:gd name="T82" fmla="*/ 5135 w 15501"/>
              <a:gd name="T83" fmla="*/ 13043 h 15063"/>
              <a:gd name="T84" fmla="*/ 5062 w 15501"/>
              <a:gd name="T85" fmla="*/ 13456 h 15063"/>
              <a:gd name="T86" fmla="*/ 9587 w 15501"/>
              <a:gd name="T87" fmla="*/ 10780 h 15063"/>
              <a:gd name="T88" fmla="*/ 8273 w 15501"/>
              <a:gd name="T89" fmla="*/ 12288 h 15063"/>
              <a:gd name="T90" fmla="*/ 4502 w 15501"/>
              <a:gd name="T91" fmla="*/ 12848 h 15063"/>
              <a:gd name="T92" fmla="*/ 4307 w 15501"/>
              <a:gd name="T93" fmla="*/ 9539 h 15063"/>
              <a:gd name="T94" fmla="*/ 4307 w 15501"/>
              <a:gd name="T95" fmla="*/ 14259 h 15063"/>
              <a:gd name="T96" fmla="*/ 7373 w 15501"/>
              <a:gd name="T97" fmla="*/ 244 h 15063"/>
              <a:gd name="T98" fmla="*/ 5281 w 15501"/>
              <a:gd name="T99" fmla="*/ 4648 h 15063"/>
              <a:gd name="T100" fmla="*/ 0 w 15501"/>
              <a:gd name="T101" fmla="*/ 5792 h 15063"/>
              <a:gd name="T102" fmla="*/ 3504 w 15501"/>
              <a:gd name="T103" fmla="*/ 9222 h 15063"/>
              <a:gd name="T104" fmla="*/ 3042 w 15501"/>
              <a:gd name="T105" fmla="*/ 14916 h 15063"/>
              <a:gd name="T106" fmla="*/ 6035 w 15501"/>
              <a:gd name="T107" fmla="*/ 13748 h 15063"/>
              <a:gd name="T108" fmla="*/ 11875 w 15501"/>
              <a:gd name="T109" fmla="*/ 14624 h 15063"/>
              <a:gd name="T110" fmla="*/ 12556 w 15501"/>
              <a:gd name="T111" fmla="*/ 12848 h 15063"/>
              <a:gd name="T112" fmla="*/ 12361 w 15501"/>
              <a:gd name="T113" fmla="*/ 8882 h 15063"/>
              <a:gd name="T114" fmla="*/ 15427 w 15501"/>
              <a:gd name="T115" fmla="*/ 5573 h 15063"/>
              <a:gd name="T116" fmla="*/ 10682 w 15501"/>
              <a:gd name="T117" fmla="*/ 4989 h 15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5501" h="15063" extrusionOk="0">
                <a:moveTo>
                  <a:pt x="7957" y="925"/>
                </a:moveTo>
                <a:lnTo>
                  <a:pt x="8249" y="1533"/>
                </a:lnTo>
                <a:lnTo>
                  <a:pt x="8103" y="1606"/>
                </a:lnTo>
                <a:lnTo>
                  <a:pt x="7957" y="1704"/>
                </a:lnTo>
                <a:lnTo>
                  <a:pt x="7933" y="1752"/>
                </a:lnTo>
                <a:lnTo>
                  <a:pt x="7933" y="1339"/>
                </a:lnTo>
                <a:lnTo>
                  <a:pt x="7957" y="925"/>
                </a:lnTo>
                <a:close/>
                <a:moveTo>
                  <a:pt x="8371" y="1801"/>
                </a:moveTo>
                <a:lnTo>
                  <a:pt x="8492" y="2020"/>
                </a:lnTo>
                <a:lnTo>
                  <a:pt x="8346" y="2117"/>
                </a:lnTo>
                <a:lnTo>
                  <a:pt x="8200" y="2215"/>
                </a:lnTo>
                <a:lnTo>
                  <a:pt x="8079" y="2288"/>
                </a:lnTo>
                <a:lnTo>
                  <a:pt x="7957" y="2409"/>
                </a:lnTo>
                <a:lnTo>
                  <a:pt x="7933" y="2069"/>
                </a:lnTo>
                <a:lnTo>
                  <a:pt x="8127" y="1971"/>
                </a:lnTo>
                <a:lnTo>
                  <a:pt x="8249" y="1898"/>
                </a:lnTo>
                <a:lnTo>
                  <a:pt x="8371" y="1801"/>
                </a:lnTo>
                <a:close/>
                <a:moveTo>
                  <a:pt x="8663" y="2336"/>
                </a:moveTo>
                <a:lnTo>
                  <a:pt x="8784" y="2628"/>
                </a:lnTo>
                <a:lnTo>
                  <a:pt x="8687" y="2653"/>
                </a:lnTo>
                <a:lnTo>
                  <a:pt x="8590" y="2726"/>
                </a:lnTo>
                <a:lnTo>
                  <a:pt x="8419" y="2847"/>
                </a:lnTo>
                <a:lnTo>
                  <a:pt x="8225" y="2993"/>
                </a:lnTo>
                <a:lnTo>
                  <a:pt x="8054" y="3164"/>
                </a:lnTo>
                <a:lnTo>
                  <a:pt x="8006" y="2750"/>
                </a:lnTo>
                <a:lnTo>
                  <a:pt x="8176" y="2653"/>
                </a:lnTo>
                <a:lnTo>
                  <a:pt x="8322" y="2531"/>
                </a:lnTo>
                <a:lnTo>
                  <a:pt x="8565" y="2385"/>
                </a:lnTo>
                <a:lnTo>
                  <a:pt x="8663" y="2336"/>
                </a:lnTo>
                <a:close/>
                <a:moveTo>
                  <a:pt x="8979" y="2945"/>
                </a:moveTo>
                <a:lnTo>
                  <a:pt x="8979" y="2969"/>
                </a:lnTo>
                <a:lnTo>
                  <a:pt x="9076" y="3164"/>
                </a:lnTo>
                <a:lnTo>
                  <a:pt x="8857" y="3285"/>
                </a:lnTo>
                <a:lnTo>
                  <a:pt x="8663" y="3431"/>
                </a:lnTo>
                <a:lnTo>
                  <a:pt x="8371" y="3626"/>
                </a:lnTo>
                <a:lnTo>
                  <a:pt x="8079" y="3821"/>
                </a:lnTo>
                <a:lnTo>
                  <a:pt x="8054" y="3504"/>
                </a:lnTo>
                <a:lnTo>
                  <a:pt x="8200" y="3456"/>
                </a:lnTo>
                <a:lnTo>
                  <a:pt x="8322" y="3383"/>
                </a:lnTo>
                <a:lnTo>
                  <a:pt x="8541" y="3212"/>
                </a:lnTo>
                <a:lnTo>
                  <a:pt x="8833" y="3018"/>
                </a:lnTo>
                <a:lnTo>
                  <a:pt x="8979" y="2945"/>
                </a:lnTo>
                <a:close/>
                <a:moveTo>
                  <a:pt x="9271" y="3529"/>
                </a:moveTo>
                <a:lnTo>
                  <a:pt x="9393" y="3796"/>
                </a:lnTo>
                <a:lnTo>
                  <a:pt x="8736" y="4186"/>
                </a:lnTo>
                <a:lnTo>
                  <a:pt x="8419" y="4380"/>
                </a:lnTo>
                <a:lnTo>
                  <a:pt x="8249" y="4478"/>
                </a:lnTo>
                <a:lnTo>
                  <a:pt x="8103" y="4599"/>
                </a:lnTo>
                <a:lnTo>
                  <a:pt x="8079" y="4113"/>
                </a:lnTo>
                <a:lnTo>
                  <a:pt x="8225" y="4088"/>
                </a:lnTo>
                <a:lnTo>
                  <a:pt x="8371" y="4040"/>
                </a:lnTo>
                <a:lnTo>
                  <a:pt x="8663" y="3894"/>
                </a:lnTo>
                <a:lnTo>
                  <a:pt x="9052" y="3650"/>
                </a:lnTo>
                <a:lnTo>
                  <a:pt x="9271" y="3529"/>
                </a:lnTo>
                <a:close/>
                <a:moveTo>
                  <a:pt x="9587" y="4186"/>
                </a:moveTo>
                <a:lnTo>
                  <a:pt x="9660" y="4332"/>
                </a:lnTo>
                <a:lnTo>
                  <a:pt x="9490" y="4429"/>
                </a:lnTo>
                <a:lnTo>
                  <a:pt x="9344" y="4551"/>
                </a:lnTo>
                <a:lnTo>
                  <a:pt x="9052" y="4770"/>
                </a:lnTo>
                <a:lnTo>
                  <a:pt x="8809" y="4916"/>
                </a:lnTo>
                <a:lnTo>
                  <a:pt x="8590" y="5110"/>
                </a:lnTo>
                <a:lnTo>
                  <a:pt x="8371" y="5305"/>
                </a:lnTo>
                <a:lnTo>
                  <a:pt x="8176" y="5524"/>
                </a:lnTo>
                <a:lnTo>
                  <a:pt x="8127" y="4794"/>
                </a:lnTo>
                <a:lnTo>
                  <a:pt x="8322" y="4794"/>
                </a:lnTo>
                <a:lnTo>
                  <a:pt x="8492" y="4721"/>
                </a:lnTo>
                <a:lnTo>
                  <a:pt x="8833" y="4575"/>
                </a:lnTo>
                <a:lnTo>
                  <a:pt x="9222" y="4380"/>
                </a:lnTo>
                <a:lnTo>
                  <a:pt x="9587" y="4186"/>
                </a:lnTo>
                <a:close/>
                <a:moveTo>
                  <a:pt x="14965" y="5938"/>
                </a:moveTo>
                <a:lnTo>
                  <a:pt x="14795" y="6059"/>
                </a:lnTo>
                <a:lnTo>
                  <a:pt x="14649" y="6205"/>
                </a:lnTo>
                <a:lnTo>
                  <a:pt x="14576" y="6181"/>
                </a:lnTo>
                <a:lnTo>
                  <a:pt x="14332" y="6157"/>
                </a:lnTo>
                <a:lnTo>
                  <a:pt x="14965" y="5938"/>
                </a:lnTo>
                <a:close/>
                <a:moveTo>
                  <a:pt x="2190" y="5840"/>
                </a:moveTo>
                <a:lnTo>
                  <a:pt x="2093" y="5986"/>
                </a:lnTo>
                <a:lnTo>
                  <a:pt x="2044" y="6132"/>
                </a:lnTo>
                <a:lnTo>
                  <a:pt x="2044" y="6181"/>
                </a:lnTo>
                <a:lnTo>
                  <a:pt x="2044" y="6254"/>
                </a:lnTo>
                <a:lnTo>
                  <a:pt x="1874" y="6181"/>
                </a:lnTo>
                <a:lnTo>
                  <a:pt x="1679" y="6108"/>
                </a:lnTo>
                <a:lnTo>
                  <a:pt x="1266" y="5962"/>
                </a:lnTo>
                <a:lnTo>
                  <a:pt x="2190" y="5840"/>
                </a:lnTo>
                <a:close/>
                <a:moveTo>
                  <a:pt x="3018" y="5743"/>
                </a:moveTo>
                <a:lnTo>
                  <a:pt x="2677" y="6132"/>
                </a:lnTo>
                <a:lnTo>
                  <a:pt x="2555" y="6302"/>
                </a:lnTo>
                <a:lnTo>
                  <a:pt x="2288" y="6278"/>
                </a:lnTo>
                <a:lnTo>
                  <a:pt x="2312" y="6254"/>
                </a:lnTo>
                <a:lnTo>
                  <a:pt x="2409" y="6181"/>
                </a:lnTo>
                <a:lnTo>
                  <a:pt x="2482" y="6059"/>
                </a:lnTo>
                <a:lnTo>
                  <a:pt x="2604" y="5938"/>
                </a:lnTo>
                <a:lnTo>
                  <a:pt x="2750" y="5816"/>
                </a:lnTo>
                <a:lnTo>
                  <a:pt x="2823" y="5767"/>
                </a:lnTo>
                <a:lnTo>
                  <a:pt x="3018" y="5743"/>
                </a:lnTo>
                <a:close/>
                <a:moveTo>
                  <a:pt x="9879" y="4672"/>
                </a:moveTo>
                <a:lnTo>
                  <a:pt x="9977" y="4818"/>
                </a:lnTo>
                <a:lnTo>
                  <a:pt x="9952" y="4818"/>
                </a:lnTo>
                <a:lnTo>
                  <a:pt x="9733" y="5062"/>
                </a:lnTo>
                <a:lnTo>
                  <a:pt x="9490" y="5281"/>
                </a:lnTo>
                <a:lnTo>
                  <a:pt x="8979" y="5719"/>
                </a:lnTo>
                <a:lnTo>
                  <a:pt x="8590" y="6035"/>
                </a:lnTo>
                <a:lnTo>
                  <a:pt x="8395" y="6181"/>
                </a:lnTo>
                <a:lnTo>
                  <a:pt x="8200" y="6351"/>
                </a:lnTo>
                <a:lnTo>
                  <a:pt x="8176" y="5694"/>
                </a:lnTo>
                <a:lnTo>
                  <a:pt x="8468" y="5573"/>
                </a:lnTo>
                <a:lnTo>
                  <a:pt x="8736" y="5402"/>
                </a:lnTo>
                <a:lnTo>
                  <a:pt x="9247" y="5086"/>
                </a:lnTo>
                <a:lnTo>
                  <a:pt x="9539" y="4916"/>
                </a:lnTo>
                <a:lnTo>
                  <a:pt x="9709" y="4794"/>
                </a:lnTo>
                <a:lnTo>
                  <a:pt x="9879" y="4672"/>
                </a:lnTo>
                <a:close/>
                <a:moveTo>
                  <a:pt x="3967" y="5597"/>
                </a:moveTo>
                <a:lnTo>
                  <a:pt x="3869" y="5719"/>
                </a:lnTo>
                <a:lnTo>
                  <a:pt x="3723" y="5986"/>
                </a:lnTo>
                <a:lnTo>
                  <a:pt x="3553" y="6229"/>
                </a:lnTo>
                <a:lnTo>
                  <a:pt x="3504" y="6327"/>
                </a:lnTo>
                <a:lnTo>
                  <a:pt x="3456" y="6424"/>
                </a:lnTo>
                <a:lnTo>
                  <a:pt x="3164" y="6375"/>
                </a:lnTo>
                <a:lnTo>
                  <a:pt x="2920" y="6327"/>
                </a:lnTo>
                <a:lnTo>
                  <a:pt x="3066" y="6181"/>
                </a:lnTo>
                <a:lnTo>
                  <a:pt x="3431" y="5792"/>
                </a:lnTo>
                <a:lnTo>
                  <a:pt x="3602" y="5646"/>
                </a:lnTo>
                <a:lnTo>
                  <a:pt x="3967" y="5597"/>
                </a:lnTo>
                <a:close/>
                <a:moveTo>
                  <a:pt x="5110" y="5354"/>
                </a:moveTo>
                <a:lnTo>
                  <a:pt x="4989" y="5475"/>
                </a:lnTo>
                <a:lnTo>
                  <a:pt x="4867" y="5597"/>
                </a:lnTo>
                <a:lnTo>
                  <a:pt x="4648" y="5865"/>
                </a:lnTo>
                <a:lnTo>
                  <a:pt x="4380" y="6205"/>
                </a:lnTo>
                <a:lnTo>
                  <a:pt x="4234" y="6400"/>
                </a:lnTo>
                <a:lnTo>
                  <a:pt x="4113" y="6594"/>
                </a:lnTo>
                <a:lnTo>
                  <a:pt x="3723" y="6497"/>
                </a:lnTo>
                <a:lnTo>
                  <a:pt x="3821" y="6400"/>
                </a:lnTo>
                <a:lnTo>
                  <a:pt x="3869" y="6278"/>
                </a:lnTo>
                <a:lnTo>
                  <a:pt x="3991" y="6084"/>
                </a:lnTo>
                <a:lnTo>
                  <a:pt x="4137" y="5865"/>
                </a:lnTo>
                <a:lnTo>
                  <a:pt x="4307" y="5694"/>
                </a:lnTo>
                <a:lnTo>
                  <a:pt x="4405" y="5597"/>
                </a:lnTo>
                <a:lnTo>
                  <a:pt x="4526" y="5500"/>
                </a:lnTo>
                <a:lnTo>
                  <a:pt x="5110" y="5354"/>
                </a:lnTo>
                <a:close/>
                <a:moveTo>
                  <a:pt x="14065" y="6254"/>
                </a:moveTo>
                <a:lnTo>
                  <a:pt x="14138" y="6327"/>
                </a:lnTo>
                <a:lnTo>
                  <a:pt x="14235" y="6375"/>
                </a:lnTo>
                <a:lnTo>
                  <a:pt x="14430" y="6448"/>
                </a:lnTo>
                <a:lnTo>
                  <a:pt x="14186" y="6740"/>
                </a:lnTo>
                <a:lnTo>
                  <a:pt x="14016" y="6643"/>
                </a:lnTo>
                <a:lnTo>
                  <a:pt x="13846" y="6546"/>
                </a:lnTo>
                <a:lnTo>
                  <a:pt x="13675" y="6497"/>
                </a:lnTo>
                <a:lnTo>
                  <a:pt x="13481" y="6448"/>
                </a:lnTo>
                <a:lnTo>
                  <a:pt x="14065" y="6254"/>
                </a:lnTo>
                <a:close/>
                <a:moveTo>
                  <a:pt x="5573" y="5451"/>
                </a:moveTo>
                <a:lnTo>
                  <a:pt x="5719" y="5621"/>
                </a:lnTo>
                <a:lnTo>
                  <a:pt x="5840" y="5767"/>
                </a:lnTo>
                <a:lnTo>
                  <a:pt x="5816" y="5767"/>
                </a:lnTo>
                <a:lnTo>
                  <a:pt x="5670" y="5840"/>
                </a:lnTo>
                <a:lnTo>
                  <a:pt x="5548" y="5962"/>
                </a:lnTo>
                <a:lnTo>
                  <a:pt x="5354" y="6205"/>
                </a:lnTo>
                <a:lnTo>
                  <a:pt x="5110" y="6473"/>
                </a:lnTo>
                <a:lnTo>
                  <a:pt x="4989" y="6619"/>
                </a:lnTo>
                <a:lnTo>
                  <a:pt x="4916" y="6765"/>
                </a:lnTo>
                <a:lnTo>
                  <a:pt x="4429" y="6667"/>
                </a:lnTo>
                <a:lnTo>
                  <a:pt x="4551" y="6546"/>
                </a:lnTo>
                <a:lnTo>
                  <a:pt x="4648" y="6424"/>
                </a:lnTo>
                <a:lnTo>
                  <a:pt x="4843" y="6157"/>
                </a:lnTo>
                <a:lnTo>
                  <a:pt x="5159" y="5816"/>
                </a:lnTo>
                <a:lnTo>
                  <a:pt x="5354" y="5646"/>
                </a:lnTo>
                <a:lnTo>
                  <a:pt x="5475" y="5548"/>
                </a:lnTo>
                <a:lnTo>
                  <a:pt x="5548" y="5451"/>
                </a:lnTo>
                <a:lnTo>
                  <a:pt x="5573" y="5451"/>
                </a:lnTo>
                <a:close/>
                <a:moveTo>
                  <a:pt x="6035" y="5962"/>
                </a:moveTo>
                <a:lnTo>
                  <a:pt x="6278" y="6254"/>
                </a:lnTo>
                <a:lnTo>
                  <a:pt x="6157" y="6424"/>
                </a:lnTo>
                <a:lnTo>
                  <a:pt x="6011" y="6643"/>
                </a:lnTo>
                <a:lnTo>
                  <a:pt x="5889" y="6862"/>
                </a:lnTo>
                <a:lnTo>
                  <a:pt x="5840" y="6935"/>
                </a:lnTo>
                <a:lnTo>
                  <a:pt x="5840" y="7008"/>
                </a:lnTo>
                <a:lnTo>
                  <a:pt x="5232" y="6838"/>
                </a:lnTo>
                <a:lnTo>
                  <a:pt x="5402" y="6692"/>
                </a:lnTo>
                <a:lnTo>
                  <a:pt x="5548" y="6546"/>
                </a:lnTo>
                <a:lnTo>
                  <a:pt x="5767" y="6278"/>
                </a:lnTo>
                <a:lnTo>
                  <a:pt x="5889" y="6157"/>
                </a:lnTo>
                <a:lnTo>
                  <a:pt x="6011" y="6011"/>
                </a:lnTo>
                <a:lnTo>
                  <a:pt x="6035" y="5962"/>
                </a:lnTo>
                <a:close/>
                <a:moveTo>
                  <a:pt x="7519" y="925"/>
                </a:moveTo>
                <a:lnTo>
                  <a:pt x="7470" y="1120"/>
                </a:lnTo>
                <a:lnTo>
                  <a:pt x="7470" y="1314"/>
                </a:lnTo>
                <a:lnTo>
                  <a:pt x="7470" y="1704"/>
                </a:lnTo>
                <a:lnTo>
                  <a:pt x="7495" y="2093"/>
                </a:lnTo>
                <a:lnTo>
                  <a:pt x="7519" y="2482"/>
                </a:lnTo>
                <a:lnTo>
                  <a:pt x="7592" y="3285"/>
                </a:lnTo>
                <a:lnTo>
                  <a:pt x="7665" y="4234"/>
                </a:lnTo>
                <a:lnTo>
                  <a:pt x="7714" y="5183"/>
                </a:lnTo>
                <a:lnTo>
                  <a:pt x="7714" y="6132"/>
                </a:lnTo>
                <a:lnTo>
                  <a:pt x="7714" y="7081"/>
                </a:lnTo>
                <a:lnTo>
                  <a:pt x="7519" y="6886"/>
                </a:lnTo>
                <a:lnTo>
                  <a:pt x="7324" y="6716"/>
                </a:lnTo>
                <a:lnTo>
                  <a:pt x="7032" y="6473"/>
                </a:lnTo>
                <a:lnTo>
                  <a:pt x="6522" y="5913"/>
                </a:lnTo>
                <a:lnTo>
                  <a:pt x="5986" y="5354"/>
                </a:lnTo>
                <a:lnTo>
                  <a:pt x="5792" y="5159"/>
                </a:lnTo>
                <a:lnTo>
                  <a:pt x="5670" y="5086"/>
                </a:lnTo>
                <a:lnTo>
                  <a:pt x="5573" y="5013"/>
                </a:lnTo>
                <a:lnTo>
                  <a:pt x="5719" y="4721"/>
                </a:lnTo>
                <a:lnTo>
                  <a:pt x="5913" y="4453"/>
                </a:lnTo>
                <a:lnTo>
                  <a:pt x="6278" y="3894"/>
                </a:lnTo>
                <a:lnTo>
                  <a:pt x="6449" y="3626"/>
                </a:lnTo>
                <a:lnTo>
                  <a:pt x="6570" y="3358"/>
                </a:lnTo>
                <a:lnTo>
                  <a:pt x="6692" y="3066"/>
                </a:lnTo>
                <a:lnTo>
                  <a:pt x="6789" y="2774"/>
                </a:lnTo>
                <a:lnTo>
                  <a:pt x="6984" y="2166"/>
                </a:lnTo>
                <a:lnTo>
                  <a:pt x="7203" y="1558"/>
                </a:lnTo>
                <a:lnTo>
                  <a:pt x="7349" y="1217"/>
                </a:lnTo>
                <a:lnTo>
                  <a:pt x="7519" y="925"/>
                </a:lnTo>
                <a:close/>
                <a:moveTo>
                  <a:pt x="6497" y="6497"/>
                </a:moveTo>
                <a:lnTo>
                  <a:pt x="6522" y="6521"/>
                </a:lnTo>
                <a:lnTo>
                  <a:pt x="6716" y="6716"/>
                </a:lnTo>
                <a:lnTo>
                  <a:pt x="6643" y="6765"/>
                </a:lnTo>
                <a:lnTo>
                  <a:pt x="6595" y="6789"/>
                </a:lnTo>
                <a:lnTo>
                  <a:pt x="6497" y="6911"/>
                </a:lnTo>
                <a:lnTo>
                  <a:pt x="6400" y="7008"/>
                </a:lnTo>
                <a:lnTo>
                  <a:pt x="6327" y="7130"/>
                </a:lnTo>
                <a:lnTo>
                  <a:pt x="5986" y="7057"/>
                </a:lnTo>
                <a:lnTo>
                  <a:pt x="6059" y="7008"/>
                </a:lnTo>
                <a:lnTo>
                  <a:pt x="6132" y="6935"/>
                </a:lnTo>
                <a:lnTo>
                  <a:pt x="6254" y="6838"/>
                </a:lnTo>
                <a:lnTo>
                  <a:pt x="6497" y="6497"/>
                </a:lnTo>
                <a:close/>
                <a:moveTo>
                  <a:pt x="13286" y="6521"/>
                </a:moveTo>
                <a:lnTo>
                  <a:pt x="13627" y="6740"/>
                </a:lnTo>
                <a:lnTo>
                  <a:pt x="13967" y="6935"/>
                </a:lnTo>
                <a:lnTo>
                  <a:pt x="13870" y="7032"/>
                </a:lnTo>
                <a:lnTo>
                  <a:pt x="13724" y="7178"/>
                </a:lnTo>
                <a:lnTo>
                  <a:pt x="13578" y="7081"/>
                </a:lnTo>
                <a:lnTo>
                  <a:pt x="13456" y="7032"/>
                </a:lnTo>
                <a:lnTo>
                  <a:pt x="13164" y="6911"/>
                </a:lnTo>
                <a:lnTo>
                  <a:pt x="12897" y="6813"/>
                </a:lnTo>
                <a:lnTo>
                  <a:pt x="12653" y="6716"/>
                </a:lnTo>
                <a:lnTo>
                  <a:pt x="13286" y="6521"/>
                </a:lnTo>
                <a:close/>
                <a:moveTo>
                  <a:pt x="10171" y="5062"/>
                </a:moveTo>
                <a:lnTo>
                  <a:pt x="10220" y="5135"/>
                </a:lnTo>
                <a:lnTo>
                  <a:pt x="10196" y="5159"/>
                </a:lnTo>
                <a:lnTo>
                  <a:pt x="9587" y="5816"/>
                </a:lnTo>
                <a:lnTo>
                  <a:pt x="9003" y="6521"/>
                </a:lnTo>
                <a:lnTo>
                  <a:pt x="8809" y="6716"/>
                </a:lnTo>
                <a:lnTo>
                  <a:pt x="8590" y="6935"/>
                </a:lnTo>
                <a:lnTo>
                  <a:pt x="8371" y="7154"/>
                </a:lnTo>
                <a:lnTo>
                  <a:pt x="8152" y="7373"/>
                </a:lnTo>
                <a:lnTo>
                  <a:pt x="8200" y="6740"/>
                </a:lnTo>
                <a:lnTo>
                  <a:pt x="8444" y="6570"/>
                </a:lnTo>
                <a:lnTo>
                  <a:pt x="8663" y="6400"/>
                </a:lnTo>
                <a:lnTo>
                  <a:pt x="9101" y="6035"/>
                </a:lnTo>
                <a:lnTo>
                  <a:pt x="9660" y="5573"/>
                </a:lnTo>
                <a:lnTo>
                  <a:pt x="9928" y="5329"/>
                </a:lnTo>
                <a:lnTo>
                  <a:pt x="10171" y="5062"/>
                </a:lnTo>
                <a:close/>
                <a:moveTo>
                  <a:pt x="10488" y="5329"/>
                </a:moveTo>
                <a:lnTo>
                  <a:pt x="10731" y="5427"/>
                </a:lnTo>
                <a:lnTo>
                  <a:pt x="10999" y="5500"/>
                </a:lnTo>
                <a:lnTo>
                  <a:pt x="11510" y="5597"/>
                </a:lnTo>
                <a:lnTo>
                  <a:pt x="11850" y="5670"/>
                </a:lnTo>
                <a:lnTo>
                  <a:pt x="12167" y="5694"/>
                </a:lnTo>
                <a:lnTo>
                  <a:pt x="12824" y="5719"/>
                </a:lnTo>
                <a:lnTo>
                  <a:pt x="13529" y="5743"/>
                </a:lnTo>
                <a:lnTo>
                  <a:pt x="14235" y="5792"/>
                </a:lnTo>
                <a:lnTo>
                  <a:pt x="13505" y="6059"/>
                </a:lnTo>
                <a:lnTo>
                  <a:pt x="12799" y="6278"/>
                </a:lnTo>
                <a:lnTo>
                  <a:pt x="11339" y="6692"/>
                </a:lnTo>
                <a:lnTo>
                  <a:pt x="9612" y="7130"/>
                </a:lnTo>
                <a:lnTo>
                  <a:pt x="9149" y="7251"/>
                </a:lnTo>
                <a:lnTo>
                  <a:pt x="8663" y="7373"/>
                </a:lnTo>
                <a:lnTo>
                  <a:pt x="9101" y="6862"/>
                </a:lnTo>
                <a:lnTo>
                  <a:pt x="9758" y="6132"/>
                </a:lnTo>
                <a:lnTo>
                  <a:pt x="10098" y="5767"/>
                </a:lnTo>
                <a:lnTo>
                  <a:pt x="10439" y="5402"/>
                </a:lnTo>
                <a:lnTo>
                  <a:pt x="10488" y="5329"/>
                </a:lnTo>
                <a:close/>
                <a:moveTo>
                  <a:pt x="6862" y="6886"/>
                </a:moveTo>
                <a:lnTo>
                  <a:pt x="7349" y="7422"/>
                </a:lnTo>
                <a:lnTo>
                  <a:pt x="6570" y="7203"/>
                </a:lnTo>
                <a:lnTo>
                  <a:pt x="6668" y="7105"/>
                </a:lnTo>
                <a:lnTo>
                  <a:pt x="6765" y="7008"/>
                </a:lnTo>
                <a:lnTo>
                  <a:pt x="6862" y="6911"/>
                </a:lnTo>
                <a:lnTo>
                  <a:pt x="6862" y="6886"/>
                </a:lnTo>
                <a:close/>
                <a:moveTo>
                  <a:pt x="12386" y="6789"/>
                </a:moveTo>
                <a:lnTo>
                  <a:pt x="12483" y="6911"/>
                </a:lnTo>
                <a:lnTo>
                  <a:pt x="12629" y="7008"/>
                </a:lnTo>
                <a:lnTo>
                  <a:pt x="12775" y="7105"/>
                </a:lnTo>
                <a:lnTo>
                  <a:pt x="12921" y="7178"/>
                </a:lnTo>
                <a:lnTo>
                  <a:pt x="13432" y="7422"/>
                </a:lnTo>
                <a:lnTo>
                  <a:pt x="13140" y="7641"/>
                </a:lnTo>
                <a:lnTo>
                  <a:pt x="12970" y="7543"/>
                </a:lnTo>
                <a:lnTo>
                  <a:pt x="12799" y="7470"/>
                </a:lnTo>
                <a:lnTo>
                  <a:pt x="12483" y="7349"/>
                </a:lnTo>
                <a:lnTo>
                  <a:pt x="12045" y="7154"/>
                </a:lnTo>
                <a:lnTo>
                  <a:pt x="11826" y="7057"/>
                </a:lnTo>
                <a:lnTo>
                  <a:pt x="11607" y="7008"/>
                </a:lnTo>
                <a:lnTo>
                  <a:pt x="12386" y="6789"/>
                </a:lnTo>
                <a:close/>
                <a:moveTo>
                  <a:pt x="11461" y="7057"/>
                </a:moveTo>
                <a:lnTo>
                  <a:pt x="11534" y="7154"/>
                </a:lnTo>
                <a:lnTo>
                  <a:pt x="11631" y="7251"/>
                </a:lnTo>
                <a:lnTo>
                  <a:pt x="11850" y="7397"/>
                </a:lnTo>
                <a:lnTo>
                  <a:pt x="12069" y="7519"/>
                </a:lnTo>
                <a:lnTo>
                  <a:pt x="12313" y="7641"/>
                </a:lnTo>
                <a:lnTo>
                  <a:pt x="12532" y="7762"/>
                </a:lnTo>
                <a:lnTo>
                  <a:pt x="12799" y="7908"/>
                </a:lnTo>
                <a:lnTo>
                  <a:pt x="12483" y="8152"/>
                </a:lnTo>
                <a:lnTo>
                  <a:pt x="12410" y="8054"/>
                </a:lnTo>
                <a:lnTo>
                  <a:pt x="12337" y="7981"/>
                </a:lnTo>
                <a:lnTo>
                  <a:pt x="12240" y="7908"/>
                </a:lnTo>
                <a:lnTo>
                  <a:pt x="12118" y="7860"/>
                </a:lnTo>
                <a:lnTo>
                  <a:pt x="11875" y="7762"/>
                </a:lnTo>
                <a:lnTo>
                  <a:pt x="11656" y="7689"/>
                </a:lnTo>
                <a:lnTo>
                  <a:pt x="11145" y="7470"/>
                </a:lnTo>
                <a:lnTo>
                  <a:pt x="10901" y="7349"/>
                </a:lnTo>
                <a:lnTo>
                  <a:pt x="10634" y="7251"/>
                </a:lnTo>
                <a:lnTo>
                  <a:pt x="11437" y="7057"/>
                </a:lnTo>
                <a:lnTo>
                  <a:pt x="11461" y="7057"/>
                </a:lnTo>
                <a:close/>
                <a:moveTo>
                  <a:pt x="10439" y="7324"/>
                </a:moveTo>
                <a:lnTo>
                  <a:pt x="10512" y="7422"/>
                </a:lnTo>
                <a:lnTo>
                  <a:pt x="10609" y="7495"/>
                </a:lnTo>
                <a:lnTo>
                  <a:pt x="10828" y="7665"/>
                </a:lnTo>
                <a:lnTo>
                  <a:pt x="11047" y="7787"/>
                </a:lnTo>
                <a:lnTo>
                  <a:pt x="11291" y="7884"/>
                </a:lnTo>
                <a:lnTo>
                  <a:pt x="11996" y="8176"/>
                </a:lnTo>
                <a:lnTo>
                  <a:pt x="12167" y="8249"/>
                </a:lnTo>
                <a:lnTo>
                  <a:pt x="12215" y="8273"/>
                </a:lnTo>
                <a:lnTo>
                  <a:pt x="12288" y="8298"/>
                </a:lnTo>
                <a:lnTo>
                  <a:pt x="11996" y="8541"/>
                </a:lnTo>
                <a:lnTo>
                  <a:pt x="11972" y="8541"/>
                </a:lnTo>
                <a:lnTo>
                  <a:pt x="11583" y="8444"/>
                </a:lnTo>
                <a:lnTo>
                  <a:pt x="11218" y="8322"/>
                </a:lnTo>
                <a:lnTo>
                  <a:pt x="10853" y="8152"/>
                </a:lnTo>
                <a:lnTo>
                  <a:pt x="10512" y="7957"/>
                </a:lnTo>
                <a:lnTo>
                  <a:pt x="10098" y="7714"/>
                </a:lnTo>
                <a:lnTo>
                  <a:pt x="9879" y="7592"/>
                </a:lnTo>
                <a:lnTo>
                  <a:pt x="9660" y="7495"/>
                </a:lnTo>
                <a:lnTo>
                  <a:pt x="10439" y="7324"/>
                </a:lnTo>
                <a:close/>
                <a:moveTo>
                  <a:pt x="8225" y="8103"/>
                </a:moveTo>
                <a:lnTo>
                  <a:pt x="8638" y="8249"/>
                </a:lnTo>
                <a:lnTo>
                  <a:pt x="9028" y="8419"/>
                </a:lnTo>
                <a:lnTo>
                  <a:pt x="8930" y="8517"/>
                </a:lnTo>
                <a:lnTo>
                  <a:pt x="8784" y="8638"/>
                </a:lnTo>
                <a:lnTo>
                  <a:pt x="8711" y="8711"/>
                </a:lnTo>
                <a:lnTo>
                  <a:pt x="8687" y="8784"/>
                </a:lnTo>
                <a:lnTo>
                  <a:pt x="8225" y="8103"/>
                </a:lnTo>
                <a:close/>
                <a:moveTo>
                  <a:pt x="7689" y="8663"/>
                </a:moveTo>
                <a:lnTo>
                  <a:pt x="7714" y="9003"/>
                </a:lnTo>
                <a:lnTo>
                  <a:pt x="7689" y="9003"/>
                </a:lnTo>
                <a:lnTo>
                  <a:pt x="7519" y="8930"/>
                </a:lnTo>
                <a:lnTo>
                  <a:pt x="7665" y="8687"/>
                </a:lnTo>
                <a:lnTo>
                  <a:pt x="7689" y="8663"/>
                </a:lnTo>
                <a:close/>
                <a:moveTo>
                  <a:pt x="9344" y="7592"/>
                </a:moveTo>
                <a:lnTo>
                  <a:pt x="9612" y="7787"/>
                </a:lnTo>
                <a:lnTo>
                  <a:pt x="9904" y="7981"/>
                </a:lnTo>
                <a:lnTo>
                  <a:pt x="10463" y="8322"/>
                </a:lnTo>
                <a:lnTo>
                  <a:pt x="10755" y="8492"/>
                </a:lnTo>
                <a:lnTo>
                  <a:pt x="11047" y="8638"/>
                </a:lnTo>
                <a:lnTo>
                  <a:pt x="11364" y="8760"/>
                </a:lnTo>
                <a:lnTo>
                  <a:pt x="11680" y="8833"/>
                </a:lnTo>
                <a:lnTo>
                  <a:pt x="11510" y="9003"/>
                </a:lnTo>
                <a:lnTo>
                  <a:pt x="11485" y="9028"/>
                </a:lnTo>
                <a:lnTo>
                  <a:pt x="10463" y="8565"/>
                </a:lnTo>
                <a:lnTo>
                  <a:pt x="9952" y="8371"/>
                </a:lnTo>
                <a:lnTo>
                  <a:pt x="9417" y="8176"/>
                </a:lnTo>
                <a:lnTo>
                  <a:pt x="8979" y="7981"/>
                </a:lnTo>
                <a:lnTo>
                  <a:pt x="8736" y="7884"/>
                </a:lnTo>
                <a:lnTo>
                  <a:pt x="8468" y="7811"/>
                </a:lnTo>
                <a:lnTo>
                  <a:pt x="8906" y="7714"/>
                </a:lnTo>
                <a:lnTo>
                  <a:pt x="9344" y="7592"/>
                </a:lnTo>
                <a:close/>
                <a:moveTo>
                  <a:pt x="9368" y="8565"/>
                </a:moveTo>
                <a:lnTo>
                  <a:pt x="9733" y="8687"/>
                </a:lnTo>
                <a:lnTo>
                  <a:pt x="9660" y="8760"/>
                </a:lnTo>
                <a:lnTo>
                  <a:pt x="9198" y="9076"/>
                </a:lnTo>
                <a:lnTo>
                  <a:pt x="9101" y="9149"/>
                </a:lnTo>
                <a:lnTo>
                  <a:pt x="9003" y="9247"/>
                </a:lnTo>
                <a:lnTo>
                  <a:pt x="8760" y="8906"/>
                </a:lnTo>
                <a:lnTo>
                  <a:pt x="8784" y="8906"/>
                </a:lnTo>
                <a:lnTo>
                  <a:pt x="8930" y="8809"/>
                </a:lnTo>
                <a:lnTo>
                  <a:pt x="9052" y="8711"/>
                </a:lnTo>
                <a:lnTo>
                  <a:pt x="9174" y="8638"/>
                </a:lnTo>
                <a:lnTo>
                  <a:pt x="9344" y="8590"/>
                </a:lnTo>
                <a:lnTo>
                  <a:pt x="9368" y="8565"/>
                </a:lnTo>
                <a:close/>
                <a:moveTo>
                  <a:pt x="828" y="6181"/>
                </a:moveTo>
                <a:lnTo>
                  <a:pt x="1168" y="6302"/>
                </a:lnTo>
                <a:lnTo>
                  <a:pt x="1533" y="6400"/>
                </a:lnTo>
                <a:lnTo>
                  <a:pt x="2239" y="6546"/>
                </a:lnTo>
                <a:lnTo>
                  <a:pt x="2507" y="6570"/>
                </a:lnTo>
                <a:lnTo>
                  <a:pt x="2750" y="6594"/>
                </a:lnTo>
                <a:lnTo>
                  <a:pt x="3018" y="6619"/>
                </a:lnTo>
                <a:lnTo>
                  <a:pt x="3285" y="6643"/>
                </a:lnTo>
                <a:lnTo>
                  <a:pt x="4356" y="6911"/>
                </a:lnTo>
                <a:lnTo>
                  <a:pt x="5159" y="7081"/>
                </a:lnTo>
                <a:lnTo>
                  <a:pt x="5938" y="7300"/>
                </a:lnTo>
                <a:lnTo>
                  <a:pt x="7519" y="7762"/>
                </a:lnTo>
                <a:lnTo>
                  <a:pt x="6546" y="8273"/>
                </a:lnTo>
                <a:lnTo>
                  <a:pt x="5548" y="8736"/>
                </a:lnTo>
                <a:lnTo>
                  <a:pt x="4697" y="9076"/>
                </a:lnTo>
                <a:lnTo>
                  <a:pt x="4453" y="9198"/>
                </a:lnTo>
                <a:lnTo>
                  <a:pt x="4332" y="9271"/>
                </a:lnTo>
                <a:lnTo>
                  <a:pt x="4234" y="9368"/>
                </a:lnTo>
                <a:lnTo>
                  <a:pt x="4210" y="9320"/>
                </a:lnTo>
                <a:lnTo>
                  <a:pt x="3991" y="9003"/>
                </a:lnTo>
                <a:lnTo>
                  <a:pt x="3748" y="8687"/>
                </a:lnTo>
                <a:lnTo>
                  <a:pt x="3456" y="8395"/>
                </a:lnTo>
                <a:lnTo>
                  <a:pt x="3164" y="8127"/>
                </a:lnTo>
                <a:lnTo>
                  <a:pt x="2531" y="7616"/>
                </a:lnTo>
                <a:lnTo>
                  <a:pt x="2239" y="7373"/>
                </a:lnTo>
                <a:lnTo>
                  <a:pt x="1947" y="7105"/>
                </a:lnTo>
                <a:lnTo>
                  <a:pt x="1728" y="6911"/>
                </a:lnTo>
                <a:lnTo>
                  <a:pt x="1485" y="6716"/>
                </a:lnTo>
                <a:lnTo>
                  <a:pt x="1047" y="6375"/>
                </a:lnTo>
                <a:lnTo>
                  <a:pt x="828" y="6181"/>
                </a:lnTo>
                <a:close/>
                <a:moveTo>
                  <a:pt x="10098" y="8833"/>
                </a:moveTo>
                <a:lnTo>
                  <a:pt x="10658" y="9076"/>
                </a:lnTo>
                <a:lnTo>
                  <a:pt x="10366" y="9247"/>
                </a:lnTo>
                <a:lnTo>
                  <a:pt x="10098" y="9393"/>
                </a:lnTo>
                <a:lnTo>
                  <a:pt x="9758" y="9612"/>
                </a:lnTo>
                <a:lnTo>
                  <a:pt x="9612" y="9758"/>
                </a:lnTo>
                <a:lnTo>
                  <a:pt x="9466" y="9904"/>
                </a:lnTo>
                <a:lnTo>
                  <a:pt x="9125" y="9417"/>
                </a:lnTo>
                <a:lnTo>
                  <a:pt x="9198" y="9393"/>
                </a:lnTo>
                <a:lnTo>
                  <a:pt x="9271" y="9368"/>
                </a:lnTo>
                <a:lnTo>
                  <a:pt x="9417" y="9271"/>
                </a:lnTo>
                <a:lnTo>
                  <a:pt x="9660" y="9101"/>
                </a:lnTo>
                <a:lnTo>
                  <a:pt x="10098" y="8857"/>
                </a:lnTo>
                <a:lnTo>
                  <a:pt x="10098" y="8833"/>
                </a:lnTo>
                <a:close/>
                <a:moveTo>
                  <a:pt x="7324" y="9174"/>
                </a:moveTo>
                <a:lnTo>
                  <a:pt x="7446" y="9222"/>
                </a:lnTo>
                <a:lnTo>
                  <a:pt x="7519" y="9295"/>
                </a:lnTo>
                <a:lnTo>
                  <a:pt x="7738" y="9393"/>
                </a:lnTo>
                <a:lnTo>
                  <a:pt x="7738" y="9855"/>
                </a:lnTo>
                <a:lnTo>
                  <a:pt x="7738" y="10001"/>
                </a:lnTo>
                <a:lnTo>
                  <a:pt x="7495" y="9855"/>
                </a:lnTo>
                <a:lnTo>
                  <a:pt x="7251" y="9733"/>
                </a:lnTo>
                <a:lnTo>
                  <a:pt x="7105" y="9685"/>
                </a:lnTo>
                <a:lnTo>
                  <a:pt x="6984" y="9660"/>
                </a:lnTo>
                <a:lnTo>
                  <a:pt x="7324" y="9174"/>
                </a:lnTo>
                <a:close/>
                <a:moveTo>
                  <a:pt x="6911" y="9758"/>
                </a:moveTo>
                <a:lnTo>
                  <a:pt x="7008" y="9879"/>
                </a:lnTo>
                <a:lnTo>
                  <a:pt x="7130" y="10001"/>
                </a:lnTo>
                <a:lnTo>
                  <a:pt x="7373" y="10196"/>
                </a:lnTo>
                <a:lnTo>
                  <a:pt x="7543" y="10317"/>
                </a:lnTo>
                <a:lnTo>
                  <a:pt x="7762" y="10415"/>
                </a:lnTo>
                <a:lnTo>
                  <a:pt x="7762" y="10926"/>
                </a:lnTo>
                <a:lnTo>
                  <a:pt x="7470" y="10707"/>
                </a:lnTo>
                <a:lnTo>
                  <a:pt x="7203" y="10488"/>
                </a:lnTo>
                <a:lnTo>
                  <a:pt x="7057" y="10415"/>
                </a:lnTo>
                <a:lnTo>
                  <a:pt x="6911" y="10317"/>
                </a:lnTo>
                <a:lnTo>
                  <a:pt x="6741" y="10269"/>
                </a:lnTo>
                <a:lnTo>
                  <a:pt x="6570" y="10244"/>
                </a:lnTo>
                <a:lnTo>
                  <a:pt x="6911" y="9758"/>
                </a:lnTo>
                <a:close/>
                <a:moveTo>
                  <a:pt x="11072" y="9271"/>
                </a:moveTo>
                <a:lnTo>
                  <a:pt x="11291" y="9368"/>
                </a:lnTo>
                <a:lnTo>
                  <a:pt x="11266" y="9490"/>
                </a:lnTo>
                <a:lnTo>
                  <a:pt x="11266" y="9612"/>
                </a:lnTo>
                <a:lnTo>
                  <a:pt x="11096" y="9685"/>
                </a:lnTo>
                <a:lnTo>
                  <a:pt x="10950" y="9782"/>
                </a:lnTo>
                <a:lnTo>
                  <a:pt x="10658" y="9977"/>
                </a:lnTo>
                <a:lnTo>
                  <a:pt x="10293" y="10220"/>
                </a:lnTo>
                <a:lnTo>
                  <a:pt x="10123" y="10366"/>
                </a:lnTo>
                <a:lnTo>
                  <a:pt x="10050" y="10439"/>
                </a:lnTo>
                <a:lnTo>
                  <a:pt x="10001" y="10536"/>
                </a:lnTo>
                <a:lnTo>
                  <a:pt x="10001" y="10585"/>
                </a:lnTo>
                <a:lnTo>
                  <a:pt x="10025" y="10609"/>
                </a:lnTo>
                <a:lnTo>
                  <a:pt x="10123" y="10609"/>
                </a:lnTo>
                <a:lnTo>
                  <a:pt x="10220" y="10585"/>
                </a:lnTo>
                <a:lnTo>
                  <a:pt x="10390" y="10512"/>
                </a:lnTo>
                <a:lnTo>
                  <a:pt x="10561" y="10390"/>
                </a:lnTo>
                <a:lnTo>
                  <a:pt x="10731" y="10269"/>
                </a:lnTo>
                <a:lnTo>
                  <a:pt x="10999" y="10074"/>
                </a:lnTo>
                <a:lnTo>
                  <a:pt x="11291" y="9904"/>
                </a:lnTo>
                <a:lnTo>
                  <a:pt x="11339" y="10171"/>
                </a:lnTo>
                <a:lnTo>
                  <a:pt x="11412" y="10390"/>
                </a:lnTo>
                <a:lnTo>
                  <a:pt x="11145" y="10488"/>
                </a:lnTo>
                <a:lnTo>
                  <a:pt x="10877" y="10634"/>
                </a:lnTo>
                <a:lnTo>
                  <a:pt x="10731" y="10682"/>
                </a:lnTo>
                <a:lnTo>
                  <a:pt x="10561" y="10804"/>
                </a:lnTo>
                <a:lnTo>
                  <a:pt x="10415" y="10926"/>
                </a:lnTo>
                <a:lnTo>
                  <a:pt x="10342" y="10999"/>
                </a:lnTo>
                <a:lnTo>
                  <a:pt x="10317" y="11072"/>
                </a:lnTo>
                <a:lnTo>
                  <a:pt x="9879" y="10463"/>
                </a:lnTo>
                <a:lnTo>
                  <a:pt x="9587" y="10050"/>
                </a:lnTo>
                <a:lnTo>
                  <a:pt x="9733" y="10001"/>
                </a:lnTo>
                <a:lnTo>
                  <a:pt x="9904" y="9928"/>
                </a:lnTo>
                <a:lnTo>
                  <a:pt x="10196" y="9758"/>
                </a:lnTo>
                <a:lnTo>
                  <a:pt x="10634" y="9514"/>
                </a:lnTo>
                <a:lnTo>
                  <a:pt x="11047" y="9295"/>
                </a:lnTo>
                <a:lnTo>
                  <a:pt x="11072" y="9271"/>
                </a:lnTo>
                <a:close/>
                <a:moveTo>
                  <a:pt x="11534" y="10780"/>
                </a:moveTo>
                <a:lnTo>
                  <a:pt x="11656" y="11193"/>
                </a:lnTo>
                <a:lnTo>
                  <a:pt x="11631" y="11193"/>
                </a:lnTo>
                <a:lnTo>
                  <a:pt x="11437" y="11364"/>
                </a:lnTo>
                <a:lnTo>
                  <a:pt x="11218" y="11510"/>
                </a:lnTo>
                <a:lnTo>
                  <a:pt x="11023" y="11631"/>
                </a:lnTo>
                <a:lnTo>
                  <a:pt x="10828" y="11753"/>
                </a:lnTo>
                <a:lnTo>
                  <a:pt x="10804" y="11777"/>
                </a:lnTo>
                <a:lnTo>
                  <a:pt x="10439" y="11242"/>
                </a:lnTo>
                <a:lnTo>
                  <a:pt x="10512" y="11242"/>
                </a:lnTo>
                <a:lnTo>
                  <a:pt x="10585" y="11218"/>
                </a:lnTo>
                <a:lnTo>
                  <a:pt x="10731" y="11145"/>
                </a:lnTo>
                <a:lnTo>
                  <a:pt x="10999" y="10974"/>
                </a:lnTo>
                <a:lnTo>
                  <a:pt x="11534" y="10780"/>
                </a:lnTo>
                <a:close/>
                <a:moveTo>
                  <a:pt x="6522" y="10342"/>
                </a:moveTo>
                <a:lnTo>
                  <a:pt x="6668" y="10439"/>
                </a:lnTo>
                <a:lnTo>
                  <a:pt x="6838" y="10561"/>
                </a:lnTo>
                <a:lnTo>
                  <a:pt x="7105" y="10853"/>
                </a:lnTo>
                <a:lnTo>
                  <a:pt x="7251" y="10999"/>
                </a:lnTo>
                <a:lnTo>
                  <a:pt x="7397" y="11120"/>
                </a:lnTo>
                <a:lnTo>
                  <a:pt x="7568" y="11218"/>
                </a:lnTo>
                <a:lnTo>
                  <a:pt x="7738" y="11291"/>
                </a:lnTo>
                <a:lnTo>
                  <a:pt x="7762" y="11291"/>
                </a:lnTo>
                <a:lnTo>
                  <a:pt x="7762" y="12021"/>
                </a:lnTo>
                <a:lnTo>
                  <a:pt x="7665" y="11948"/>
                </a:lnTo>
                <a:lnTo>
                  <a:pt x="7568" y="11875"/>
                </a:lnTo>
                <a:lnTo>
                  <a:pt x="7397" y="11704"/>
                </a:lnTo>
                <a:lnTo>
                  <a:pt x="7057" y="11364"/>
                </a:lnTo>
                <a:lnTo>
                  <a:pt x="6862" y="11193"/>
                </a:lnTo>
                <a:lnTo>
                  <a:pt x="6619" y="11072"/>
                </a:lnTo>
                <a:lnTo>
                  <a:pt x="6376" y="10999"/>
                </a:lnTo>
                <a:lnTo>
                  <a:pt x="6132" y="10926"/>
                </a:lnTo>
                <a:lnTo>
                  <a:pt x="6522" y="10342"/>
                </a:lnTo>
                <a:close/>
                <a:moveTo>
                  <a:pt x="11753" y="11510"/>
                </a:moveTo>
                <a:lnTo>
                  <a:pt x="11826" y="11802"/>
                </a:lnTo>
                <a:lnTo>
                  <a:pt x="11704" y="11826"/>
                </a:lnTo>
                <a:lnTo>
                  <a:pt x="11607" y="11899"/>
                </a:lnTo>
                <a:lnTo>
                  <a:pt x="11412" y="12021"/>
                </a:lnTo>
                <a:lnTo>
                  <a:pt x="11291" y="12167"/>
                </a:lnTo>
                <a:lnTo>
                  <a:pt x="11218" y="12240"/>
                </a:lnTo>
                <a:lnTo>
                  <a:pt x="11193" y="12313"/>
                </a:lnTo>
                <a:lnTo>
                  <a:pt x="10901" y="11899"/>
                </a:lnTo>
                <a:lnTo>
                  <a:pt x="11120" y="11850"/>
                </a:lnTo>
                <a:lnTo>
                  <a:pt x="11339" y="11777"/>
                </a:lnTo>
                <a:lnTo>
                  <a:pt x="11558" y="11656"/>
                </a:lnTo>
                <a:lnTo>
                  <a:pt x="11753" y="11510"/>
                </a:lnTo>
                <a:close/>
                <a:moveTo>
                  <a:pt x="6059" y="11047"/>
                </a:moveTo>
                <a:lnTo>
                  <a:pt x="6303" y="11218"/>
                </a:lnTo>
                <a:lnTo>
                  <a:pt x="6546" y="11388"/>
                </a:lnTo>
                <a:lnTo>
                  <a:pt x="6789" y="11583"/>
                </a:lnTo>
                <a:lnTo>
                  <a:pt x="6984" y="11802"/>
                </a:lnTo>
                <a:lnTo>
                  <a:pt x="7251" y="12069"/>
                </a:lnTo>
                <a:lnTo>
                  <a:pt x="7397" y="12215"/>
                </a:lnTo>
                <a:lnTo>
                  <a:pt x="7543" y="12313"/>
                </a:lnTo>
                <a:lnTo>
                  <a:pt x="7276" y="12459"/>
                </a:lnTo>
                <a:lnTo>
                  <a:pt x="7154" y="12386"/>
                </a:lnTo>
                <a:lnTo>
                  <a:pt x="7008" y="12337"/>
                </a:lnTo>
                <a:lnTo>
                  <a:pt x="6765" y="12215"/>
                </a:lnTo>
                <a:lnTo>
                  <a:pt x="6522" y="12069"/>
                </a:lnTo>
                <a:lnTo>
                  <a:pt x="6327" y="11948"/>
                </a:lnTo>
                <a:lnTo>
                  <a:pt x="6157" y="11802"/>
                </a:lnTo>
                <a:lnTo>
                  <a:pt x="5962" y="11656"/>
                </a:lnTo>
                <a:lnTo>
                  <a:pt x="5767" y="11534"/>
                </a:lnTo>
                <a:lnTo>
                  <a:pt x="6059" y="11047"/>
                </a:lnTo>
                <a:close/>
                <a:moveTo>
                  <a:pt x="5670" y="11680"/>
                </a:moveTo>
                <a:lnTo>
                  <a:pt x="5719" y="11777"/>
                </a:lnTo>
                <a:lnTo>
                  <a:pt x="5792" y="11850"/>
                </a:lnTo>
                <a:lnTo>
                  <a:pt x="5938" y="12021"/>
                </a:lnTo>
                <a:lnTo>
                  <a:pt x="6108" y="12167"/>
                </a:lnTo>
                <a:lnTo>
                  <a:pt x="6278" y="12288"/>
                </a:lnTo>
                <a:lnTo>
                  <a:pt x="6546" y="12483"/>
                </a:lnTo>
                <a:lnTo>
                  <a:pt x="6716" y="12580"/>
                </a:lnTo>
                <a:lnTo>
                  <a:pt x="6887" y="12678"/>
                </a:lnTo>
                <a:lnTo>
                  <a:pt x="6522" y="12848"/>
                </a:lnTo>
                <a:lnTo>
                  <a:pt x="6230" y="12653"/>
                </a:lnTo>
                <a:lnTo>
                  <a:pt x="5938" y="12434"/>
                </a:lnTo>
                <a:lnTo>
                  <a:pt x="5694" y="12215"/>
                </a:lnTo>
                <a:lnTo>
                  <a:pt x="5475" y="12021"/>
                </a:lnTo>
                <a:lnTo>
                  <a:pt x="5621" y="11777"/>
                </a:lnTo>
                <a:lnTo>
                  <a:pt x="5670" y="11680"/>
                </a:lnTo>
                <a:close/>
                <a:moveTo>
                  <a:pt x="11899" y="12094"/>
                </a:moveTo>
                <a:lnTo>
                  <a:pt x="12021" y="12605"/>
                </a:lnTo>
                <a:lnTo>
                  <a:pt x="11899" y="12726"/>
                </a:lnTo>
                <a:lnTo>
                  <a:pt x="11777" y="12848"/>
                </a:lnTo>
                <a:lnTo>
                  <a:pt x="11729" y="12921"/>
                </a:lnTo>
                <a:lnTo>
                  <a:pt x="11680" y="12994"/>
                </a:lnTo>
                <a:lnTo>
                  <a:pt x="11680" y="13018"/>
                </a:lnTo>
                <a:lnTo>
                  <a:pt x="11266" y="12434"/>
                </a:lnTo>
                <a:lnTo>
                  <a:pt x="11412" y="12386"/>
                </a:lnTo>
                <a:lnTo>
                  <a:pt x="11558" y="12313"/>
                </a:lnTo>
                <a:lnTo>
                  <a:pt x="11729" y="12215"/>
                </a:lnTo>
                <a:lnTo>
                  <a:pt x="11899" y="12094"/>
                </a:lnTo>
                <a:close/>
                <a:moveTo>
                  <a:pt x="5329" y="12240"/>
                </a:moveTo>
                <a:lnTo>
                  <a:pt x="5402" y="12361"/>
                </a:lnTo>
                <a:lnTo>
                  <a:pt x="5500" y="12483"/>
                </a:lnTo>
                <a:lnTo>
                  <a:pt x="5670" y="12678"/>
                </a:lnTo>
                <a:lnTo>
                  <a:pt x="5913" y="12897"/>
                </a:lnTo>
                <a:lnTo>
                  <a:pt x="6157" y="13067"/>
                </a:lnTo>
                <a:lnTo>
                  <a:pt x="5743" y="13335"/>
                </a:lnTo>
                <a:lnTo>
                  <a:pt x="5646" y="13310"/>
                </a:lnTo>
                <a:lnTo>
                  <a:pt x="5475" y="13237"/>
                </a:lnTo>
                <a:lnTo>
                  <a:pt x="5305" y="13164"/>
                </a:lnTo>
                <a:lnTo>
                  <a:pt x="5135" y="13043"/>
                </a:lnTo>
                <a:lnTo>
                  <a:pt x="4940" y="12970"/>
                </a:lnTo>
                <a:lnTo>
                  <a:pt x="4891" y="12945"/>
                </a:lnTo>
                <a:lnTo>
                  <a:pt x="5110" y="12605"/>
                </a:lnTo>
                <a:lnTo>
                  <a:pt x="5329" y="12240"/>
                </a:lnTo>
                <a:close/>
                <a:moveTo>
                  <a:pt x="12094" y="13043"/>
                </a:moveTo>
                <a:lnTo>
                  <a:pt x="12215" y="13748"/>
                </a:lnTo>
                <a:lnTo>
                  <a:pt x="11802" y="13189"/>
                </a:lnTo>
                <a:lnTo>
                  <a:pt x="11850" y="13189"/>
                </a:lnTo>
                <a:lnTo>
                  <a:pt x="11923" y="13164"/>
                </a:lnTo>
                <a:lnTo>
                  <a:pt x="11972" y="13140"/>
                </a:lnTo>
                <a:lnTo>
                  <a:pt x="12094" y="13043"/>
                </a:lnTo>
                <a:close/>
                <a:moveTo>
                  <a:pt x="4745" y="13140"/>
                </a:moveTo>
                <a:lnTo>
                  <a:pt x="4891" y="13310"/>
                </a:lnTo>
                <a:lnTo>
                  <a:pt x="5062" y="13456"/>
                </a:lnTo>
                <a:lnTo>
                  <a:pt x="5305" y="13602"/>
                </a:lnTo>
                <a:lnTo>
                  <a:pt x="4964" y="13846"/>
                </a:lnTo>
                <a:lnTo>
                  <a:pt x="4891" y="13773"/>
                </a:lnTo>
                <a:lnTo>
                  <a:pt x="4818" y="13700"/>
                </a:lnTo>
                <a:lnTo>
                  <a:pt x="4648" y="13627"/>
                </a:lnTo>
                <a:lnTo>
                  <a:pt x="4551" y="13554"/>
                </a:lnTo>
                <a:lnTo>
                  <a:pt x="4405" y="13529"/>
                </a:lnTo>
                <a:lnTo>
                  <a:pt x="4575" y="13335"/>
                </a:lnTo>
                <a:lnTo>
                  <a:pt x="4745" y="13140"/>
                </a:lnTo>
                <a:close/>
                <a:moveTo>
                  <a:pt x="8200" y="8833"/>
                </a:moveTo>
                <a:lnTo>
                  <a:pt x="8371" y="9076"/>
                </a:lnTo>
                <a:lnTo>
                  <a:pt x="8663" y="9514"/>
                </a:lnTo>
                <a:lnTo>
                  <a:pt x="8979" y="9928"/>
                </a:lnTo>
                <a:lnTo>
                  <a:pt x="9587" y="10780"/>
                </a:lnTo>
                <a:lnTo>
                  <a:pt x="10171" y="11583"/>
                </a:lnTo>
                <a:lnTo>
                  <a:pt x="10731" y="12410"/>
                </a:lnTo>
                <a:lnTo>
                  <a:pt x="11291" y="13213"/>
                </a:lnTo>
                <a:lnTo>
                  <a:pt x="11850" y="13992"/>
                </a:lnTo>
                <a:lnTo>
                  <a:pt x="11729" y="13943"/>
                </a:lnTo>
                <a:lnTo>
                  <a:pt x="11072" y="13554"/>
                </a:lnTo>
                <a:lnTo>
                  <a:pt x="10415" y="13189"/>
                </a:lnTo>
                <a:lnTo>
                  <a:pt x="9831" y="12921"/>
                </a:lnTo>
                <a:lnTo>
                  <a:pt x="9539" y="12799"/>
                </a:lnTo>
                <a:lnTo>
                  <a:pt x="9222" y="12678"/>
                </a:lnTo>
                <a:lnTo>
                  <a:pt x="8760" y="12507"/>
                </a:lnTo>
                <a:lnTo>
                  <a:pt x="8517" y="12410"/>
                </a:lnTo>
                <a:lnTo>
                  <a:pt x="8273" y="12337"/>
                </a:lnTo>
                <a:lnTo>
                  <a:pt x="8273" y="12288"/>
                </a:lnTo>
                <a:lnTo>
                  <a:pt x="8322" y="11996"/>
                </a:lnTo>
                <a:lnTo>
                  <a:pt x="8346" y="11680"/>
                </a:lnTo>
                <a:lnTo>
                  <a:pt x="8346" y="11388"/>
                </a:lnTo>
                <a:lnTo>
                  <a:pt x="8322" y="11072"/>
                </a:lnTo>
                <a:lnTo>
                  <a:pt x="8273" y="10463"/>
                </a:lnTo>
                <a:lnTo>
                  <a:pt x="8225" y="9855"/>
                </a:lnTo>
                <a:lnTo>
                  <a:pt x="8200" y="8833"/>
                </a:lnTo>
                <a:close/>
                <a:moveTo>
                  <a:pt x="7324" y="8346"/>
                </a:moveTo>
                <a:lnTo>
                  <a:pt x="6935" y="8906"/>
                </a:lnTo>
                <a:lnTo>
                  <a:pt x="6570" y="9441"/>
                </a:lnTo>
                <a:lnTo>
                  <a:pt x="5962" y="10439"/>
                </a:lnTo>
                <a:lnTo>
                  <a:pt x="5354" y="11437"/>
                </a:lnTo>
                <a:lnTo>
                  <a:pt x="4818" y="12386"/>
                </a:lnTo>
                <a:lnTo>
                  <a:pt x="4502" y="12848"/>
                </a:lnTo>
                <a:lnTo>
                  <a:pt x="4356" y="13067"/>
                </a:lnTo>
                <a:lnTo>
                  <a:pt x="4161" y="13286"/>
                </a:lnTo>
                <a:lnTo>
                  <a:pt x="3967" y="13529"/>
                </a:lnTo>
                <a:lnTo>
                  <a:pt x="3796" y="13773"/>
                </a:lnTo>
                <a:lnTo>
                  <a:pt x="3650" y="14040"/>
                </a:lnTo>
                <a:lnTo>
                  <a:pt x="3504" y="14308"/>
                </a:lnTo>
                <a:lnTo>
                  <a:pt x="3577" y="13578"/>
                </a:lnTo>
                <a:lnTo>
                  <a:pt x="3699" y="12897"/>
                </a:lnTo>
                <a:lnTo>
                  <a:pt x="3821" y="12215"/>
                </a:lnTo>
                <a:lnTo>
                  <a:pt x="3967" y="11558"/>
                </a:lnTo>
                <a:lnTo>
                  <a:pt x="4113" y="10926"/>
                </a:lnTo>
                <a:lnTo>
                  <a:pt x="4234" y="10269"/>
                </a:lnTo>
                <a:lnTo>
                  <a:pt x="4332" y="9612"/>
                </a:lnTo>
                <a:lnTo>
                  <a:pt x="4307" y="9539"/>
                </a:lnTo>
                <a:lnTo>
                  <a:pt x="4453" y="9587"/>
                </a:lnTo>
                <a:lnTo>
                  <a:pt x="4624" y="9563"/>
                </a:lnTo>
                <a:lnTo>
                  <a:pt x="4818" y="9514"/>
                </a:lnTo>
                <a:lnTo>
                  <a:pt x="5013" y="9441"/>
                </a:lnTo>
                <a:lnTo>
                  <a:pt x="5354" y="9271"/>
                </a:lnTo>
                <a:lnTo>
                  <a:pt x="5646" y="9149"/>
                </a:lnTo>
                <a:lnTo>
                  <a:pt x="6497" y="8760"/>
                </a:lnTo>
                <a:lnTo>
                  <a:pt x="7324" y="8346"/>
                </a:lnTo>
                <a:close/>
                <a:moveTo>
                  <a:pt x="4234" y="13700"/>
                </a:moveTo>
                <a:lnTo>
                  <a:pt x="4307" y="13773"/>
                </a:lnTo>
                <a:lnTo>
                  <a:pt x="4380" y="13821"/>
                </a:lnTo>
                <a:lnTo>
                  <a:pt x="4551" y="13943"/>
                </a:lnTo>
                <a:lnTo>
                  <a:pt x="4697" y="14016"/>
                </a:lnTo>
                <a:lnTo>
                  <a:pt x="4307" y="14259"/>
                </a:lnTo>
                <a:lnTo>
                  <a:pt x="4161" y="14332"/>
                </a:lnTo>
                <a:lnTo>
                  <a:pt x="3991" y="14405"/>
                </a:lnTo>
                <a:lnTo>
                  <a:pt x="3650" y="14502"/>
                </a:lnTo>
                <a:lnTo>
                  <a:pt x="3748" y="14429"/>
                </a:lnTo>
                <a:lnTo>
                  <a:pt x="3821" y="14332"/>
                </a:lnTo>
                <a:lnTo>
                  <a:pt x="3967" y="14113"/>
                </a:lnTo>
                <a:lnTo>
                  <a:pt x="4113" y="13894"/>
                </a:lnTo>
                <a:lnTo>
                  <a:pt x="4234" y="13700"/>
                </a:lnTo>
                <a:close/>
                <a:moveTo>
                  <a:pt x="7835" y="0"/>
                </a:moveTo>
                <a:lnTo>
                  <a:pt x="7762" y="25"/>
                </a:lnTo>
                <a:lnTo>
                  <a:pt x="7689" y="73"/>
                </a:lnTo>
                <a:lnTo>
                  <a:pt x="7641" y="73"/>
                </a:lnTo>
                <a:lnTo>
                  <a:pt x="7495" y="146"/>
                </a:lnTo>
                <a:lnTo>
                  <a:pt x="7373" y="244"/>
                </a:lnTo>
                <a:lnTo>
                  <a:pt x="7276" y="341"/>
                </a:lnTo>
                <a:lnTo>
                  <a:pt x="7178" y="463"/>
                </a:lnTo>
                <a:lnTo>
                  <a:pt x="6984" y="730"/>
                </a:lnTo>
                <a:lnTo>
                  <a:pt x="6838" y="1047"/>
                </a:lnTo>
                <a:lnTo>
                  <a:pt x="6716" y="1387"/>
                </a:lnTo>
                <a:lnTo>
                  <a:pt x="6619" y="1704"/>
                </a:lnTo>
                <a:lnTo>
                  <a:pt x="6449" y="2288"/>
                </a:lnTo>
                <a:lnTo>
                  <a:pt x="6230" y="2920"/>
                </a:lnTo>
                <a:lnTo>
                  <a:pt x="6108" y="3237"/>
                </a:lnTo>
                <a:lnTo>
                  <a:pt x="5962" y="3529"/>
                </a:lnTo>
                <a:lnTo>
                  <a:pt x="5767" y="3845"/>
                </a:lnTo>
                <a:lnTo>
                  <a:pt x="5548" y="4161"/>
                </a:lnTo>
                <a:lnTo>
                  <a:pt x="5378" y="4478"/>
                </a:lnTo>
                <a:lnTo>
                  <a:pt x="5281" y="4648"/>
                </a:lnTo>
                <a:lnTo>
                  <a:pt x="5208" y="4818"/>
                </a:lnTo>
                <a:lnTo>
                  <a:pt x="4891" y="4916"/>
                </a:lnTo>
                <a:lnTo>
                  <a:pt x="4575" y="4989"/>
                </a:lnTo>
                <a:lnTo>
                  <a:pt x="3918" y="5110"/>
                </a:lnTo>
                <a:lnTo>
                  <a:pt x="2580" y="5305"/>
                </a:lnTo>
                <a:lnTo>
                  <a:pt x="1801" y="5402"/>
                </a:lnTo>
                <a:lnTo>
                  <a:pt x="998" y="5500"/>
                </a:lnTo>
                <a:lnTo>
                  <a:pt x="755" y="5524"/>
                </a:lnTo>
                <a:lnTo>
                  <a:pt x="511" y="5524"/>
                </a:lnTo>
                <a:lnTo>
                  <a:pt x="244" y="5548"/>
                </a:lnTo>
                <a:lnTo>
                  <a:pt x="146" y="5597"/>
                </a:lnTo>
                <a:lnTo>
                  <a:pt x="49" y="5646"/>
                </a:lnTo>
                <a:lnTo>
                  <a:pt x="0" y="5719"/>
                </a:lnTo>
                <a:lnTo>
                  <a:pt x="0" y="5792"/>
                </a:lnTo>
                <a:lnTo>
                  <a:pt x="0" y="5865"/>
                </a:lnTo>
                <a:lnTo>
                  <a:pt x="0" y="5962"/>
                </a:lnTo>
                <a:lnTo>
                  <a:pt x="49" y="6035"/>
                </a:lnTo>
                <a:lnTo>
                  <a:pt x="146" y="6229"/>
                </a:lnTo>
                <a:lnTo>
                  <a:pt x="292" y="6375"/>
                </a:lnTo>
                <a:lnTo>
                  <a:pt x="438" y="6497"/>
                </a:lnTo>
                <a:lnTo>
                  <a:pt x="682" y="6716"/>
                </a:lnTo>
                <a:lnTo>
                  <a:pt x="925" y="6935"/>
                </a:lnTo>
                <a:lnTo>
                  <a:pt x="1460" y="7349"/>
                </a:lnTo>
                <a:lnTo>
                  <a:pt x="1971" y="7811"/>
                </a:lnTo>
                <a:lnTo>
                  <a:pt x="2507" y="8273"/>
                </a:lnTo>
                <a:lnTo>
                  <a:pt x="2847" y="8565"/>
                </a:lnTo>
                <a:lnTo>
                  <a:pt x="3188" y="8882"/>
                </a:lnTo>
                <a:lnTo>
                  <a:pt x="3504" y="9222"/>
                </a:lnTo>
                <a:lnTo>
                  <a:pt x="3650" y="9417"/>
                </a:lnTo>
                <a:lnTo>
                  <a:pt x="3772" y="9612"/>
                </a:lnTo>
                <a:lnTo>
                  <a:pt x="3821" y="9685"/>
                </a:lnTo>
                <a:lnTo>
                  <a:pt x="3918" y="9709"/>
                </a:lnTo>
                <a:lnTo>
                  <a:pt x="3748" y="10342"/>
                </a:lnTo>
                <a:lnTo>
                  <a:pt x="3602" y="10974"/>
                </a:lnTo>
                <a:lnTo>
                  <a:pt x="3334" y="12264"/>
                </a:lnTo>
                <a:lnTo>
                  <a:pt x="3212" y="12872"/>
                </a:lnTo>
                <a:lnTo>
                  <a:pt x="3091" y="13529"/>
                </a:lnTo>
                <a:lnTo>
                  <a:pt x="3042" y="13870"/>
                </a:lnTo>
                <a:lnTo>
                  <a:pt x="2993" y="14186"/>
                </a:lnTo>
                <a:lnTo>
                  <a:pt x="2993" y="14502"/>
                </a:lnTo>
                <a:lnTo>
                  <a:pt x="3018" y="14819"/>
                </a:lnTo>
                <a:lnTo>
                  <a:pt x="3042" y="14916"/>
                </a:lnTo>
                <a:lnTo>
                  <a:pt x="3091" y="14965"/>
                </a:lnTo>
                <a:lnTo>
                  <a:pt x="3188" y="15013"/>
                </a:lnTo>
                <a:lnTo>
                  <a:pt x="3261" y="15013"/>
                </a:lnTo>
                <a:lnTo>
                  <a:pt x="3383" y="15038"/>
                </a:lnTo>
                <a:lnTo>
                  <a:pt x="3529" y="15062"/>
                </a:lnTo>
                <a:lnTo>
                  <a:pt x="3675" y="15038"/>
                </a:lnTo>
                <a:lnTo>
                  <a:pt x="3796" y="15013"/>
                </a:lnTo>
                <a:lnTo>
                  <a:pt x="4088" y="14940"/>
                </a:lnTo>
                <a:lnTo>
                  <a:pt x="4405" y="14794"/>
                </a:lnTo>
                <a:lnTo>
                  <a:pt x="4672" y="14624"/>
                </a:lnTo>
                <a:lnTo>
                  <a:pt x="4964" y="14454"/>
                </a:lnTo>
                <a:lnTo>
                  <a:pt x="5402" y="14138"/>
                </a:lnTo>
                <a:lnTo>
                  <a:pt x="5719" y="13943"/>
                </a:lnTo>
                <a:lnTo>
                  <a:pt x="6035" y="13748"/>
                </a:lnTo>
                <a:lnTo>
                  <a:pt x="6716" y="13383"/>
                </a:lnTo>
                <a:lnTo>
                  <a:pt x="7373" y="13018"/>
                </a:lnTo>
                <a:lnTo>
                  <a:pt x="7689" y="12824"/>
                </a:lnTo>
                <a:lnTo>
                  <a:pt x="8006" y="12629"/>
                </a:lnTo>
                <a:lnTo>
                  <a:pt x="8127" y="12726"/>
                </a:lnTo>
                <a:lnTo>
                  <a:pt x="8273" y="12799"/>
                </a:lnTo>
                <a:lnTo>
                  <a:pt x="8590" y="12945"/>
                </a:lnTo>
                <a:lnTo>
                  <a:pt x="9320" y="13213"/>
                </a:lnTo>
                <a:lnTo>
                  <a:pt x="9685" y="13383"/>
                </a:lnTo>
                <a:lnTo>
                  <a:pt x="10050" y="13554"/>
                </a:lnTo>
                <a:lnTo>
                  <a:pt x="10707" y="13894"/>
                </a:lnTo>
                <a:lnTo>
                  <a:pt x="11364" y="14283"/>
                </a:lnTo>
                <a:lnTo>
                  <a:pt x="11607" y="14454"/>
                </a:lnTo>
                <a:lnTo>
                  <a:pt x="11875" y="14624"/>
                </a:lnTo>
                <a:lnTo>
                  <a:pt x="12021" y="14697"/>
                </a:lnTo>
                <a:lnTo>
                  <a:pt x="12167" y="14770"/>
                </a:lnTo>
                <a:lnTo>
                  <a:pt x="12313" y="14794"/>
                </a:lnTo>
                <a:lnTo>
                  <a:pt x="12459" y="14770"/>
                </a:lnTo>
                <a:lnTo>
                  <a:pt x="12507" y="14770"/>
                </a:lnTo>
                <a:lnTo>
                  <a:pt x="12532" y="14721"/>
                </a:lnTo>
                <a:lnTo>
                  <a:pt x="12629" y="14697"/>
                </a:lnTo>
                <a:lnTo>
                  <a:pt x="12702" y="14648"/>
                </a:lnTo>
                <a:lnTo>
                  <a:pt x="12751" y="14575"/>
                </a:lnTo>
                <a:lnTo>
                  <a:pt x="12775" y="14478"/>
                </a:lnTo>
                <a:lnTo>
                  <a:pt x="12751" y="14065"/>
                </a:lnTo>
                <a:lnTo>
                  <a:pt x="12702" y="13651"/>
                </a:lnTo>
                <a:lnTo>
                  <a:pt x="12629" y="13262"/>
                </a:lnTo>
                <a:lnTo>
                  <a:pt x="12556" y="12848"/>
                </a:lnTo>
                <a:lnTo>
                  <a:pt x="12337" y="12045"/>
                </a:lnTo>
                <a:lnTo>
                  <a:pt x="12118" y="11242"/>
                </a:lnTo>
                <a:lnTo>
                  <a:pt x="11899" y="10463"/>
                </a:lnTo>
                <a:lnTo>
                  <a:pt x="11875" y="10390"/>
                </a:lnTo>
                <a:lnTo>
                  <a:pt x="11680" y="9685"/>
                </a:lnTo>
                <a:lnTo>
                  <a:pt x="11680" y="9636"/>
                </a:lnTo>
                <a:lnTo>
                  <a:pt x="11656" y="9563"/>
                </a:lnTo>
                <a:lnTo>
                  <a:pt x="11631" y="9514"/>
                </a:lnTo>
                <a:lnTo>
                  <a:pt x="11680" y="9490"/>
                </a:lnTo>
                <a:lnTo>
                  <a:pt x="11729" y="9466"/>
                </a:lnTo>
                <a:lnTo>
                  <a:pt x="11802" y="9393"/>
                </a:lnTo>
                <a:lnTo>
                  <a:pt x="11850" y="9344"/>
                </a:lnTo>
                <a:lnTo>
                  <a:pt x="12094" y="9101"/>
                </a:lnTo>
                <a:lnTo>
                  <a:pt x="12361" y="8882"/>
                </a:lnTo>
                <a:lnTo>
                  <a:pt x="12897" y="8419"/>
                </a:lnTo>
                <a:lnTo>
                  <a:pt x="13432" y="8006"/>
                </a:lnTo>
                <a:lnTo>
                  <a:pt x="13967" y="7568"/>
                </a:lnTo>
                <a:lnTo>
                  <a:pt x="14211" y="7324"/>
                </a:lnTo>
                <a:lnTo>
                  <a:pt x="14454" y="7105"/>
                </a:lnTo>
                <a:lnTo>
                  <a:pt x="14697" y="6838"/>
                </a:lnTo>
                <a:lnTo>
                  <a:pt x="14892" y="6570"/>
                </a:lnTo>
                <a:lnTo>
                  <a:pt x="15232" y="6205"/>
                </a:lnTo>
                <a:lnTo>
                  <a:pt x="15403" y="5986"/>
                </a:lnTo>
                <a:lnTo>
                  <a:pt x="15451" y="5889"/>
                </a:lnTo>
                <a:lnTo>
                  <a:pt x="15500" y="5767"/>
                </a:lnTo>
                <a:lnTo>
                  <a:pt x="15500" y="5743"/>
                </a:lnTo>
                <a:lnTo>
                  <a:pt x="15476" y="5646"/>
                </a:lnTo>
                <a:lnTo>
                  <a:pt x="15427" y="5573"/>
                </a:lnTo>
                <a:lnTo>
                  <a:pt x="15354" y="5475"/>
                </a:lnTo>
                <a:lnTo>
                  <a:pt x="15257" y="5427"/>
                </a:lnTo>
                <a:lnTo>
                  <a:pt x="15135" y="5378"/>
                </a:lnTo>
                <a:lnTo>
                  <a:pt x="15013" y="5354"/>
                </a:lnTo>
                <a:lnTo>
                  <a:pt x="14770" y="5329"/>
                </a:lnTo>
                <a:lnTo>
                  <a:pt x="14527" y="5305"/>
                </a:lnTo>
                <a:lnTo>
                  <a:pt x="13797" y="5256"/>
                </a:lnTo>
                <a:lnTo>
                  <a:pt x="13091" y="5208"/>
                </a:lnTo>
                <a:lnTo>
                  <a:pt x="12410" y="5208"/>
                </a:lnTo>
                <a:lnTo>
                  <a:pt x="11753" y="5159"/>
                </a:lnTo>
                <a:lnTo>
                  <a:pt x="11485" y="5135"/>
                </a:lnTo>
                <a:lnTo>
                  <a:pt x="11218" y="5086"/>
                </a:lnTo>
                <a:lnTo>
                  <a:pt x="10950" y="5013"/>
                </a:lnTo>
                <a:lnTo>
                  <a:pt x="10682" y="4989"/>
                </a:lnTo>
                <a:lnTo>
                  <a:pt x="10658" y="4940"/>
                </a:lnTo>
                <a:lnTo>
                  <a:pt x="10634" y="4867"/>
                </a:lnTo>
                <a:lnTo>
                  <a:pt x="10415" y="4599"/>
                </a:lnTo>
                <a:lnTo>
                  <a:pt x="10220" y="4332"/>
                </a:lnTo>
                <a:lnTo>
                  <a:pt x="10025" y="4040"/>
                </a:lnTo>
                <a:lnTo>
                  <a:pt x="9855" y="3748"/>
                </a:lnTo>
                <a:lnTo>
                  <a:pt x="9514" y="3164"/>
                </a:lnTo>
                <a:lnTo>
                  <a:pt x="9222" y="2531"/>
                </a:lnTo>
                <a:lnTo>
                  <a:pt x="8638" y="1290"/>
                </a:lnTo>
                <a:lnTo>
                  <a:pt x="8322" y="682"/>
                </a:lnTo>
                <a:lnTo>
                  <a:pt x="7981" y="73"/>
                </a:lnTo>
                <a:lnTo>
                  <a:pt x="7908" y="25"/>
                </a:lnTo>
                <a:lnTo>
                  <a:pt x="783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endParaRPr lang="pt-BR"/>
          </a:p>
        </p:txBody>
      </p:sp>
      <p:sp>
        <p:nvSpPr>
          <p:cNvPr id="10248" name="Google Shape;125;p19"/>
          <p:cNvSpPr>
            <a:spLocks/>
          </p:cNvSpPr>
          <p:nvPr/>
        </p:nvSpPr>
        <p:spPr bwMode="auto">
          <a:xfrm rot="2486961">
            <a:off x="5133975" y="1409700"/>
            <a:ext cx="384175" cy="323850"/>
          </a:xfrm>
          <a:custGeom>
            <a:avLst/>
            <a:gdLst>
              <a:gd name="T0" fmla="*/ 7933 w 15501"/>
              <a:gd name="T1" fmla="*/ 2069 h 15063"/>
              <a:gd name="T2" fmla="*/ 8565 w 15501"/>
              <a:gd name="T3" fmla="*/ 2385 h 15063"/>
              <a:gd name="T4" fmla="*/ 8979 w 15501"/>
              <a:gd name="T5" fmla="*/ 2945 h 15063"/>
              <a:gd name="T6" fmla="*/ 9660 w 15501"/>
              <a:gd name="T7" fmla="*/ 4332 h 15063"/>
              <a:gd name="T8" fmla="*/ 14965 w 15501"/>
              <a:gd name="T9" fmla="*/ 5938 h 15063"/>
              <a:gd name="T10" fmla="*/ 2190 w 15501"/>
              <a:gd name="T11" fmla="*/ 5840 h 15063"/>
              <a:gd name="T12" fmla="*/ 9952 w 15501"/>
              <a:gd name="T13" fmla="*/ 4818 h 15063"/>
              <a:gd name="T14" fmla="*/ 3967 w 15501"/>
              <a:gd name="T15" fmla="*/ 5597 h 15063"/>
              <a:gd name="T16" fmla="*/ 4867 w 15501"/>
              <a:gd name="T17" fmla="*/ 5597 h 15063"/>
              <a:gd name="T18" fmla="*/ 14065 w 15501"/>
              <a:gd name="T19" fmla="*/ 6254 h 15063"/>
              <a:gd name="T20" fmla="*/ 5670 w 15501"/>
              <a:gd name="T21" fmla="*/ 5840 h 15063"/>
              <a:gd name="T22" fmla="*/ 5573 w 15501"/>
              <a:gd name="T23" fmla="*/ 5451 h 15063"/>
              <a:gd name="T24" fmla="*/ 6035 w 15501"/>
              <a:gd name="T25" fmla="*/ 5962 h 15063"/>
              <a:gd name="T26" fmla="*/ 7032 w 15501"/>
              <a:gd name="T27" fmla="*/ 6473 h 15063"/>
              <a:gd name="T28" fmla="*/ 7203 w 15501"/>
              <a:gd name="T29" fmla="*/ 1558 h 15063"/>
              <a:gd name="T30" fmla="*/ 6254 w 15501"/>
              <a:gd name="T31" fmla="*/ 6838 h 15063"/>
              <a:gd name="T32" fmla="*/ 10220 w 15501"/>
              <a:gd name="T33" fmla="*/ 5135 h 15063"/>
              <a:gd name="T34" fmla="*/ 10171 w 15501"/>
              <a:gd name="T35" fmla="*/ 5062 h 15063"/>
              <a:gd name="T36" fmla="*/ 9149 w 15501"/>
              <a:gd name="T37" fmla="*/ 7251 h 15063"/>
              <a:gd name="T38" fmla="*/ 6862 w 15501"/>
              <a:gd name="T39" fmla="*/ 6886 h 15063"/>
              <a:gd name="T40" fmla="*/ 12386 w 15501"/>
              <a:gd name="T41" fmla="*/ 6789 h 15063"/>
              <a:gd name="T42" fmla="*/ 11875 w 15501"/>
              <a:gd name="T43" fmla="*/ 7762 h 15063"/>
              <a:gd name="T44" fmla="*/ 12167 w 15501"/>
              <a:gd name="T45" fmla="*/ 8249 h 15063"/>
              <a:gd name="T46" fmla="*/ 8638 w 15501"/>
              <a:gd name="T47" fmla="*/ 8249 h 15063"/>
              <a:gd name="T48" fmla="*/ 9612 w 15501"/>
              <a:gd name="T49" fmla="*/ 7787 h 15063"/>
              <a:gd name="T50" fmla="*/ 8468 w 15501"/>
              <a:gd name="T51" fmla="*/ 7811 h 15063"/>
              <a:gd name="T52" fmla="*/ 9344 w 15501"/>
              <a:gd name="T53" fmla="*/ 8590 h 15063"/>
              <a:gd name="T54" fmla="*/ 6546 w 15501"/>
              <a:gd name="T55" fmla="*/ 8273 h 15063"/>
              <a:gd name="T56" fmla="*/ 1728 w 15501"/>
              <a:gd name="T57" fmla="*/ 6911 h 15063"/>
              <a:gd name="T58" fmla="*/ 9417 w 15501"/>
              <a:gd name="T59" fmla="*/ 9271 h 15063"/>
              <a:gd name="T60" fmla="*/ 7324 w 15501"/>
              <a:gd name="T61" fmla="*/ 9174 h 15063"/>
              <a:gd name="T62" fmla="*/ 6911 w 15501"/>
              <a:gd name="T63" fmla="*/ 9758 h 15063"/>
              <a:gd name="T64" fmla="*/ 10123 w 15501"/>
              <a:gd name="T65" fmla="*/ 10609 h 15063"/>
              <a:gd name="T66" fmla="*/ 10342 w 15501"/>
              <a:gd name="T67" fmla="*/ 10999 h 15063"/>
              <a:gd name="T68" fmla="*/ 11218 w 15501"/>
              <a:gd name="T69" fmla="*/ 11510 h 15063"/>
              <a:gd name="T70" fmla="*/ 7251 w 15501"/>
              <a:gd name="T71" fmla="*/ 10999 h 15063"/>
              <a:gd name="T72" fmla="*/ 6522 w 15501"/>
              <a:gd name="T73" fmla="*/ 10342 h 15063"/>
              <a:gd name="T74" fmla="*/ 6059 w 15501"/>
              <a:gd name="T75" fmla="*/ 11047 h 15063"/>
              <a:gd name="T76" fmla="*/ 6157 w 15501"/>
              <a:gd name="T77" fmla="*/ 11802 h 15063"/>
              <a:gd name="T78" fmla="*/ 6230 w 15501"/>
              <a:gd name="T79" fmla="*/ 12653 h 15063"/>
              <a:gd name="T80" fmla="*/ 11412 w 15501"/>
              <a:gd name="T81" fmla="*/ 12386 h 15063"/>
              <a:gd name="T82" fmla="*/ 5135 w 15501"/>
              <a:gd name="T83" fmla="*/ 13043 h 15063"/>
              <a:gd name="T84" fmla="*/ 5062 w 15501"/>
              <a:gd name="T85" fmla="*/ 13456 h 15063"/>
              <a:gd name="T86" fmla="*/ 9587 w 15501"/>
              <a:gd name="T87" fmla="*/ 10780 h 15063"/>
              <a:gd name="T88" fmla="*/ 8273 w 15501"/>
              <a:gd name="T89" fmla="*/ 12288 h 15063"/>
              <a:gd name="T90" fmla="*/ 4502 w 15501"/>
              <a:gd name="T91" fmla="*/ 12848 h 15063"/>
              <a:gd name="T92" fmla="*/ 4307 w 15501"/>
              <a:gd name="T93" fmla="*/ 9539 h 15063"/>
              <a:gd name="T94" fmla="*/ 4307 w 15501"/>
              <a:gd name="T95" fmla="*/ 14259 h 15063"/>
              <a:gd name="T96" fmla="*/ 7373 w 15501"/>
              <a:gd name="T97" fmla="*/ 244 h 15063"/>
              <a:gd name="T98" fmla="*/ 5281 w 15501"/>
              <a:gd name="T99" fmla="*/ 4648 h 15063"/>
              <a:gd name="T100" fmla="*/ 0 w 15501"/>
              <a:gd name="T101" fmla="*/ 5792 h 15063"/>
              <a:gd name="T102" fmla="*/ 3504 w 15501"/>
              <a:gd name="T103" fmla="*/ 9222 h 15063"/>
              <a:gd name="T104" fmla="*/ 3042 w 15501"/>
              <a:gd name="T105" fmla="*/ 14916 h 15063"/>
              <a:gd name="T106" fmla="*/ 6035 w 15501"/>
              <a:gd name="T107" fmla="*/ 13748 h 15063"/>
              <a:gd name="T108" fmla="*/ 11875 w 15501"/>
              <a:gd name="T109" fmla="*/ 14624 h 15063"/>
              <a:gd name="T110" fmla="*/ 12556 w 15501"/>
              <a:gd name="T111" fmla="*/ 12848 h 15063"/>
              <a:gd name="T112" fmla="*/ 12361 w 15501"/>
              <a:gd name="T113" fmla="*/ 8882 h 15063"/>
              <a:gd name="T114" fmla="*/ 15427 w 15501"/>
              <a:gd name="T115" fmla="*/ 5573 h 15063"/>
              <a:gd name="T116" fmla="*/ 10682 w 15501"/>
              <a:gd name="T117" fmla="*/ 4989 h 15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5501" h="15063" extrusionOk="0">
                <a:moveTo>
                  <a:pt x="7957" y="925"/>
                </a:moveTo>
                <a:lnTo>
                  <a:pt x="8249" y="1533"/>
                </a:lnTo>
                <a:lnTo>
                  <a:pt x="8103" y="1606"/>
                </a:lnTo>
                <a:lnTo>
                  <a:pt x="7957" y="1704"/>
                </a:lnTo>
                <a:lnTo>
                  <a:pt x="7933" y="1752"/>
                </a:lnTo>
                <a:lnTo>
                  <a:pt x="7933" y="1339"/>
                </a:lnTo>
                <a:lnTo>
                  <a:pt x="7957" y="925"/>
                </a:lnTo>
                <a:close/>
                <a:moveTo>
                  <a:pt x="8371" y="1801"/>
                </a:moveTo>
                <a:lnTo>
                  <a:pt x="8492" y="2020"/>
                </a:lnTo>
                <a:lnTo>
                  <a:pt x="8346" y="2117"/>
                </a:lnTo>
                <a:lnTo>
                  <a:pt x="8200" y="2215"/>
                </a:lnTo>
                <a:lnTo>
                  <a:pt x="8079" y="2288"/>
                </a:lnTo>
                <a:lnTo>
                  <a:pt x="7957" y="2409"/>
                </a:lnTo>
                <a:lnTo>
                  <a:pt x="7933" y="2069"/>
                </a:lnTo>
                <a:lnTo>
                  <a:pt x="8127" y="1971"/>
                </a:lnTo>
                <a:lnTo>
                  <a:pt x="8249" y="1898"/>
                </a:lnTo>
                <a:lnTo>
                  <a:pt x="8371" y="1801"/>
                </a:lnTo>
                <a:close/>
                <a:moveTo>
                  <a:pt x="8663" y="2336"/>
                </a:moveTo>
                <a:lnTo>
                  <a:pt x="8784" y="2628"/>
                </a:lnTo>
                <a:lnTo>
                  <a:pt x="8687" y="2653"/>
                </a:lnTo>
                <a:lnTo>
                  <a:pt x="8590" y="2726"/>
                </a:lnTo>
                <a:lnTo>
                  <a:pt x="8419" y="2847"/>
                </a:lnTo>
                <a:lnTo>
                  <a:pt x="8225" y="2993"/>
                </a:lnTo>
                <a:lnTo>
                  <a:pt x="8054" y="3164"/>
                </a:lnTo>
                <a:lnTo>
                  <a:pt x="8006" y="2750"/>
                </a:lnTo>
                <a:lnTo>
                  <a:pt x="8176" y="2653"/>
                </a:lnTo>
                <a:lnTo>
                  <a:pt x="8322" y="2531"/>
                </a:lnTo>
                <a:lnTo>
                  <a:pt x="8565" y="2385"/>
                </a:lnTo>
                <a:lnTo>
                  <a:pt x="8663" y="2336"/>
                </a:lnTo>
                <a:close/>
                <a:moveTo>
                  <a:pt x="8979" y="2945"/>
                </a:moveTo>
                <a:lnTo>
                  <a:pt x="8979" y="2969"/>
                </a:lnTo>
                <a:lnTo>
                  <a:pt x="9076" y="3164"/>
                </a:lnTo>
                <a:lnTo>
                  <a:pt x="8857" y="3285"/>
                </a:lnTo>
                <a:lnTo>
                  <a:pt x="8663" y="3431"/>
                </a:lnTo>
                <a:lnTo>
                  <a:pt x="8371" y="3626"/>
                </a:lnTo>
                <a:lnTo>
                  <a:pt x="8079" y="3821"/>
                </a:lnTo>
                <a:lnTo>
                  <a:pt x="8054" y="3504"/>
                </a:lnTo>
                <a:lnTo>
                  <a:pt x="8200" y="3456"/>
                </a:lnTo>
                <a:lnTo>
                  <a:pt x="8322" y="3383"/>
                </a:lnTo>
                <a:lnTo>
                  <a:pt x="8541" y="3212"/>
                </a:lnTo>
                <a:lnTo>
                  <a:pt x="8833" y="3018"/>
                </a:lnTo>
                <a:lnTo>
                  <a:pt x="8979" y="2945"/>
                </a:lnTo>
                <a:close/>
                <a:moveTo>
                  <a:pt x="9271" y="3529"/>
                </a:moveTo>
                <a:lnTo>
                  <a:pt x="9393" y="3796"/>
                </a:lnTo>
                <a:lnTo>
                  <a:pt x="8736" y="4186"/>
                </a:lnTo>
                <a:lnTo>
                  <a:pt x="8419" y="4380"/>
                </a:lnTo>
                <a:lnTo>
                  <a:pt x="8249" y="4478"/>
                </a:lnTo>
                <a:lnTo>
                  <a:pt x="8103" y="4599"/>
                </a:lnTo>
                <a:lnTo>
                  <a:pt x="8079" y="4113"/>
                </a:lnTo>
                <a:lnTo>
                  <a:pt x="8225" y="4088"/>
                </a:lnTo>
                <a:lnTo>
                  <a:pt x="8371" y="4040"/>
                </a:lnTo>
                <a:lnTo>
                  <a:pt x="8663" y="3894"/>
                </a:lnTo>
                <a:lnTo>
                  <a:pt x="9052" y="3650"/>
                </a:lnTo>
                <a:lnTo>
                  <a:pt x="9271" y="3529"/>
                </a:lnTo>
                <a:close/>
                <a:moveTo>
                  <a:pt x="9587" y="4186"/>
                </a:moveTo>
                <a:lnTo>
                  <a:pt x="9660" y="4332"/>
                </a:lnTo>
                <a:lnTo>
                  <a:pt x="9490" y="4429"/>
                </a:lnTo>
                <a:lnTo>
                  <a:pt x="9344" y="4551"/>
                </a:lnTo>
                <a:lnTo>
                  <a:pt x="9052" y="4770"/>
                </a:lnTo>
                <a:lnTo>
                  <a:pt x="8809" y="4916"/>
                </a:lnTo>
                <a:lnTo>
                  <a:pt x="8590" y="5110"/>
                </a:lnTo>
                <a:lnTo>
                  <a:pt x="8371" y="5305"/>
                </a:lnTo>
                <a:lnTo>
                  <a:pt x="8176" y="5524"/>
                </a:lnTo>
                <a:lnTo>
                  <a:pt x="8127" y="4794"/>
                </a:lnTo>
                <a:lnTo>
                  <a:pt x="8322" y="4794"/>
                </a:lnTo>
                <a:lnTo>
                  <a:pt x="8492" y="4721"/>
                </a:lnTo>
                <a:lnTo>
                  <a:pt x="8833" y="4575"/>
                </a:lnTo>
                <a:lnTo>
                  <a:pt x="9222" y="4380"/>
                </a:lnTo>
                <a:lnTo>
                  <a:pt x="9587" y="4186"/>
                </a:lnTo>
                <a:close/>
                <a:moveTo>
                  <a:pt x="14965" y="5938"/>
                </a:moveTo>
                <a:lnTo>
                  <a:pt x="14795" y="6059"/>
                </a:lnTo>
                <a:lnTo>
                  <a:pt x="14649" y="6205"/>
                </a:lnTo>
                <a:lnTo>
                  <a:pt x="14576" y="6181"/>
                </a:lnTo>
                <a:lnTo>
                  <a:pt x="14332" y="6157"/>
                </a:lnTo>
                <a:lnTo>
                  <a:pt x="14965" y="5938"/>
                </a:lnTo>
                <a:close/>
                <a:moveTo>
                  <a:pt x="2190" y="5840"/>
                </a:moveTo>
                <a:lnTo>
                  <a:pt x="2093" y="5986"/>
                </a:lnTo>
                <a:lnTo>
                  <a:pt x="2044" y="6132"/>
                </a:lnTo>
                <a:lnTo>
                  <a:pt x="2044" y="6181"/>
                </a:lnTo>
                <a:lnTo>
                  <a:pt x="2044" y="6254"/>
                </a:lnTo>
                <a:lnTo>
                  <a:pt x="1874" y="6181"/>
                </a:lnTo>
                <a:lnTo>
                  <a:pt x="1679" y="6108"/>
                </a:lnTo>
                <a:lnTo>
                  <a:pt x="1266" y="5962"/>
                </a:lnTo>
                <a:lnTo>
                  <a:pt x="2190" y="5840"/>
                </a:lnTo>
                <a:close/>
                <a:moveTo>
                  <a:pt x="3018" y="5743"/>
                </a:moveTo>
                <a:lnTo>
                  <a:pt x="2677" y="6132"/>
                </a:lnTo>
                <a:lnTo>
                  <a:pt x="2555" y="6302"/>
                </a:lnTo>
                <a:lnTo>
                  <a:pt x="2288" y="6278"/>
                </a:lnTo>
                <a:lnTo>
                  <a:pt x="2312" y="6254"/>
                </a:lnTo>
                <a:lnTo>
                  <a:pt x="2409" y="6181"/>
                </a:lnTo>
                <a:lnTo>
                  <a:pt x="2482" y="6059"/>
                </a:lnTo>
                <a:lnTo>
                  <a:pt x="2604" y="5938"/>
                </a:lnTo>
                <a:lnTo>
                  <a:pt x="2750" y="5816"/>
                </a:lnTo>
                <a:lnTo>
                  <a:pt x="2823" y="5767"/>
                </a:lnTo>
                <a:lnTo>
                  <a:pt x="3018" y="5743"/>
                </a:lnTo>
                <a:close/>
                <a:moveTo>
                  <a:pt x="9879" y="4672"/>
                </a:moveTo>
                <a:lnTo>
                  <a:pt x="9977" y="4818"/>
                </a:lnTo>
                <a:lnTo>
                  <a:pt x="9952" y="4818"/>
                </a:lnTo>
                <a:lnTo>
                  <a:pt x="9733" y="5062"/>
                </a:lnTo>
                <a:lnTo>
                  <a:pt x="9490" y="5281"/>
                </a:lnTo>
                <a:lnTo>
                  <a:pt x="8979" y="5719"/>
                </a:lnTo>
                <a:lnTo>
                  <a:pt x="8590" y="6035"/>
                </a:lnTo>
                <a:lnTo>
                  <a:pt x="8395" y="6181"/>
                </a:lnTo>
                <a:lnTo>
                  <a:pt x="8200" y="6351"/>
                </a:lnTo>
                <a:lnTo>
                  <a:pt x="8176" y="5694"/>
                </a:lnTo>
                <a:lnTo>
                  <a:pt x="8468" y="5573"/>
                </a:lnTo>
                <a:lnTo>
                  <a:pt x="8736" y="5402"/>
                </a:lnTo>
                <a:lnTo>
                  <a:pt x="9247" y="5086"/>
                </a:lnTo>
                <a:lnTo>
                  <a:pt x="9539" y="4916"/>
                </a:lnTo>
                <a:lnTo>
                  <a:pt x="9709" y="4794"/>
                </a:lnTo>
                <a:lnTo>
                  <a:pt x="9879" y="4672"/>
                </a:lnTo>
                <a:close/>
                <a:moveTo>
                  <a:pt x="3967" y="5597"/>
                </a:moveTo>
                <a:lnTo>
                  <a:pt x="3869" y="5719"/>
                </a:lnTo>
                <a:lnTo>
                  <a:pt x="3723" y="5986"/>
                </a:lnTo>
                <a:lnTo>
                  <a:pt x="3553" y="6229"/>
                </a:lnTo>
                <a:lnTo>
                  <a:pt x="3504" y="6327"/>
                </a:lnTo>
                <a:lnTo>
                  <a:pt x="3456" y="6424"/>
                </a:lnTo>
                <a:lnTo>
                  <a:pt x="3164" y="6375"/>
                </a:lnTo>
                <a:lnTo>
                  <a:pt x="2920" y="6327"/>
                </a:lnTo>
                <a:lnTo>
                  <a:pt x="3066" y="6181"/>
                </a:lnTo>
                <a:lnTo>
                  <a:pt x="3431" y="5792"/>
                </a:lnTo>
                <a:lnTo>
                  <a:pt x="3602" y="5646"/>
                </a:lnTo>
                <a:lnTo>
                  <a:pt x="3967" y="5597"/>
                </a:lnTo>
                <a:close/>
                <a:moveTo>
                  <a:pt x="5110" y="5354"/>
                </a:moveTo>
                <a:lnTo>
                  <a:pt x="4989" y="5475"/>
                </a:lnTo>
                <a:lnTo>
                  <a:pt x="4867" y="5597"/>
                </a:lnTo>
                <a:lnTo>
                  <a:pt x="4648" y="5865"/>
                </a:lnTo>
                <a:lnTo>
                  <a:pt x="4380" y="6205"/>
                </a:lnTo>
                <a:lnTo>
                  <a:pt x="4234" y="6400"/>
                </a:lnTo>
                <a:lnTo>
                  <a:pt x="4113" y="6594"/>
                </a:lnTo>
                <a:lnTo>
                  <a:pt x="3723" y="6497"/>
                </a:lnTo>
                <a:lnTo>
                  <a:pt x="3821" y="6400"/>
                </a:lnTo>
                <a:lnTo>
                  <a:pt x="3869" y="6278"/>
                </a:lnTo>
                <a:lnTo>
                  <a:pt x="3991" y="6084"/>
                </a:lnTo>
                <a:lnTo>
                  <a:pt x="4137" y="5865"/>
                </a:lnTo>
                <a:lnTo>
                  <a:pt x="4307" y="5694"/>
                </a:lnTo>
                <a:lnTo>
                  <a:pt x="4405" y="5597"/>
                </a:lnTo>
                <a:lnTo>
                  <a:pt x="4526" y="5500"/>
                </a:lnTo>
                <a:lnTo>
                  <a:pt x="5110" y="5354"/>
                </a:lnTo>
                <a:close/>
                <a:moveTo>
                  <a:pt x="14065" y="6254"/>
                </a:moveTo>
                <a:lnTo>
                  <a:pt x="14138" y="6327"/>
                </a:lnTo>
                <a:lnTo>
                  <a:pt x="14235" y="6375"/>
                </a:lnTo>
                <a:lnTo>
                  <a:pt x="14430" y="6448"/>
                </a:lnTo>
                <a:lnTo>
                  <a:pt x="14186" y="6740"/>
                </a:lnTo>
                <a:lnTo>
                  <a:pt x="14016" y="6643"/>
                </a:lnTo>
                <a:lnTo>
                  <a:pt x="13846" y="6546"/>
                </a:lnTo>
                <a:lnTo>
                  <a:pt x="13675" y="6497"/>
                </a:lnTo>
                <a:lnTo>
                  <a:pt x="13481" y="6448"/>
                </a:lnTo>
                <a:lnTo>
                  <a:pt x="14065" y="6254"/>
                </a:lnTo>
                <a:close/>
                <a:moveTo>
                  <a:pt x="5573" y="5451"/>
                </a:moveTo>
                <a:lnTo>
                  <a:pt x="5719" y="5621"/>
                </a:lnTo>
                <a:lnTo>
                  <a:pt x="5840" y="5767"/>
                </a:lnTo>
                <a:lnTo>
                  <a:pt x="5816" y="5767"/>
                </a:lnTo>
                <a:lnTo>
                  <a:pt x="5670" y="5840"/>
                </a:lnTo>
                <a:lnTo>
                  <a:pt x="5548" y="5962"/>
                </a:lnTo>
                <a:lnTo>
                  <a:pt x="5354" y="6205"/>
                </a:lnTo>
                <a:lnTo>
                  <a:pt x="5110" y="6473"/>
                </a:lnTo>
                <a:lnTo>
                  <a:pt x="4989" y="6619"/>
                </a:lnTo>
                <a:lnTo>
                  <a:pt x="4916" y="6765"/>
                </a:lnTo>
                <a:lnTo>
                  <a:pt x="4429" y="6667"/>
                </a:lnTo>
                <a:lnTo>
                  <a:pt x="4551" y="6546"/>
                </a:lnTo>
                <a:lnTo>
                  <a:pt x="4648" y="6424"/>
                </a:lnTo>
                <a:lnTo>
                  <a:pt x="4843" y="6157"/>
                </a:lnTo>
                <a:lnTo>
                  <a:pt x="5159" y="5816"/>
                </a:lnTo>
                <a:lnTo>
                  <a:pt x="5354" y="5646"/>
                </a:lnTo>
                <a:lnTo>
                  <a:pt x="5475" y="5548"/>
                </a:lnTo>
                <a:lnTo>
                  <a:pt x="5548" y="5451"/>
                </a:lnTo>
                <a:lnTo>
                  <a:pt x="5573" y="5451"/>
                </a:lnTo>
                <a:close/>
                <a:moveTo>
                  <a:pt x="6035" y="5962"/>
                </a:moveTo>
                <a:lnTo>
                  <a:pt x="6278" y="6254"/>
                </a:lnTo>
                <a:lnTo>
                  <a:pt x="6157" y="6424"/>
                </a:lnTo>
                <a:lnTo>
                  <a:pt x="6011" y="6643"/>
                </a:lnTo>
                <a:lnTo>
                  <a:pt x="5889" y="6862"/>
                </a:lnTo>
                <a:lnTo>
                  <a:pt x="5840" y="6935"/>
                </a:lnTo>
                <a:lnTo>
                  <a:pt x="5840" y="7008"/>
                </a:lnTo>
                <a:lnTo>
                  <a:pt x="5232" y="6838"/>
                </a:lnTo>
                <a:lnTo>
                  <a:pt x="5402" y="6692"/>
                </a:lnTo>
                <a:lnTo>
                  <a:pt x="5548" y="6546"/>
                </a:lnTo>
                <a:lnTo>
                  <a:pt x="5767" y="6278"/>
                </a:lnTo>
                <a:lnTo>
                  <a:pt x="5889" y="6157"/>
                </a:lnTo>
                <a:lnTo>
                  <a:pt x="6011" y="6011"/>
                </a:lnTo>
                <a:lnTo>
                  <a:pt x="6035" y="5962"/>
                </a:lnTo>
                <a:close/>
                <a:moveTo>
                  <a:pt x="7519" y="925"/>
                </a:moveTo>
                <a:lnTo>
                  <a:pt x="7470" y="1120"/>
                </a:lnTo>
                <a:lnTo>
                  <a:pt x="7470" y="1314"/>
                </a:lnTo>
                <a:lnTo>
                  <a:pt x="7470" y="1704"/>
                </a:lnTo>
                <a:lnTo>
                  <a:pt x="7495" y="2093"/>
                </a:lnTo>
                <a:lnTo>
                  <a:pt x="7519" y="2482"/>
                </a:lnTo>
                <a:lnTo>
                  <a:pt x="7592" y="3285"/>
                </a:lnTo>
                <a:lnTo>
                  <a:pt x="7665" y="4234"/>
                </a:lnTo>
                <a:lnTo>
                  <a:pt x="7714" y="5183"/>
                </a:lnTo>
                <a:lnTo>
                  <a:pt x="7714" y="6132"/>
                </a:lnTo>
                <a:lnTo>
                  <a:pt x="7714" y="7081"/>
                </a:lnTo>
                <a:lnTo>
                  <a:pt x="7519" y="6886"/>
                </a:lnTo>
                <a:lnTo>
                  <a:pt x="7324" y="6716"/>
                </a:lnTo>
                <a:lnTo>
                  <a:pt x="7032" y="6473"/>
                </a:lnTo>
                <a:lnTo>
                  <a:pt x="6522" y="5913"/>
                </a:lnTo>
                <a:lnTo>
                  <a:pt x="5986" y="5354"/>
                </a:lnTo>
                <a:lnTo>
                  <a:pt x="5792" y="5159"/>
                </a:lnTo>
                <a:lnTo>
                  <a:pt x="5670" y="5086"/>
                </a:lnTo>
                <a:lnTo>
                  <a:pt x="5573" y="5013"/>
                </a:lnTo>
                <a:lnTo>
                  <a:pt x="5719" y="4721"/>
                </a:lnTo>
                <a:lnTo>
                  <a:pt x="5913" y="4453"/>
                </a:lnTo>
                <a:lnTo>
                  <a:pt x="6278" y="3894"/>
                </a:lnTo>
                <a:lnTo>
                  <a:pt x="6449" y="3626"/>
                </a:lnTo>
                <a:lnTo>
                  <a:pt x="6570" y="3358"/>
                </a:lnTo>
                <a:lnTo>
                  <a:pt x="6692" y="3066"/>
                </a:lnTo>
                <a:lnTo>
                  <a:pt x="6789" y="2774"/>
                </a:lnTo>
                <a:lnTo>
                  <a:pt x="6984" y="2166"/>
                </a:lnTo>
                <a:lnTo>
                  <a:pt x="7203" y="1558"/>
                </a:lnTo>
                <a:lnTo>
                  <a:pt x="7349" y="1217"/>
                </a:lnTo>
                <a:lnTo>
                  <a:pt x="7519" y="925"/>
                </a:lnTo>
                <a:close/>
                <a:moveTo>
                  <a:pt x="6497" y="6497"/>
                </a:moveTo>
                <a:lnTo>
                  <a:pt x="6522" y="6521"/>
                </a:lnTo>
                <a:lnTo>
                  <a:pt x="6716" y="6716"/>
                </a:lnTo>
                <a:lnTo>
                  <a:pt x="6643" y="6765"/>
                </a:lnTo>
                <a:lnTo>
                  <a:pt x="6595" y="6789"/>
                </a:lnTo>
                <a:lnTo>
                  <a:pt x="6497" y="6911"/>
                </a:lnTo>
                <a:lnTo>
                  <a:pt x="6400" y="7008"/>
                </a:lnTo>
                <a:lnTo>
                  <a:pt x="6327" y="7130"/>
                </a:lnTo>
                <a:lnTo>
                  <a:pt x="5986" y="7057"/>
                </a:lnTo>
                <a:lnTo>
                  <a:pt x="6059" y="7008"/>
                </a:lnTo>
                <a:lnTo>
                  <a:pt x="6132" y="6935"/>
                </a:lnTo>
                <a:lnTo>
                  <a:pt x="6254" y="6838"/>
                </a:lnTo>
                <a:lnTo>
                  <a:pt x="6497" y="6497"/>
                </a:lnTo>
                <a:close/>
                <a:moveTo>
                  <a:pt x="13286" y="6521"/>
                </a:moveTo>
                <a:lnTo>
                  <a:pt x="13627" y="6740"/>
                </a:lnTo>
                <a:lnTo>
                  <a:pt x="13967" y="6935"/>
                </a:lnTo>
                <a:lnTo>
                  <a:pt x="13870" y="7032"/>
                </a:lnTo>
                <a:lnTo>
                  <a:pt x="13724" y="7178"/>
                </a:lnTo>
                <a:lnTo>
                  <a:pt x="13578" y="7081"/>
                </a:lnTo>
                <a:lnTo>
                  <a:pt x="13456" y="7032"/>
                </a:lnTo>
                <a:lnTo>
                  <a:pt x="13164" y="6911"/>
                </a:lnTo>
                <a:lnTo>
                  <a:pt x="12897" y="6813"/>
                </a:lnTo>
                <a:lnTo>
                  <a:pt x="12653" y="6716"/>
                </a:lnTo>
                <a:lnTo>
                  <a:pt x="13286" y="6521"/>
                </a:lnTo>
                <a:close/>
                <a:moveTo>
                  <a:pt x="10171" y="5062"/>
                </a:moveTo>
                <a:lnTo>
                  <a:pt x="10220" y="5135"/>
                </a:lnTo>
                <a:lnTo>
                  <a:pt x="10196" y="5159"/>
                </a:lnTo>
                <a:lnTo>
                  <a:pt x="9587" y="5816"/>
                </a:lnTo>
                <a:lnTo>
                  <a:pt x="9003" y="6521"/>
                </a:lnTo>
                <a:lnTo>
                  <a:pt x="8809" y="6716"/>
                </a:lnTo>
                <a:lnTo>
                  <a:pt x="8590" y="6935"/>
                </a:lnTo>
                <a:lnTo>
                  <a:pt x="8371" y="7154"/>
                </a:lnTo>
                <a:lnTo>
                  <a:pt x="8152" y="7373"/>
                </a:lnTo>
                <a:lnTo>
                  <a:pt x="8200" y="6740"/>
                </a:lnTo>
                <a:lnTo>
                  <a:pt x="8444" y="6570"/>
                </a:lnTo>
                <a:lnTo>
                  <a:pt x="8663" y="6400"/>
                </a:lnTo>
                <a:lnTo>
                  <a:pt x="9101" y="6035"/>
                </a:lnTo>
                <a:lnTo>
                  <a:pt x="9660" y="5573"/>
                </a:lnTo>
                <a:lnTo>
                  <a:pt x="9928" y="5329"/>
                </a:lnTo>
                <a:lnTo>
                  <a:pt x="10171" y="5062"/>
                </a:lnTo>
                <a:close/>
                <a:moveTo>
                  <a:pt x="10488" y="5329"/>
                </a:moveTo>
                <a:lnTo>
                  <a:pt x="10731" y="5427"/>
                </a:lnTo>
                <a:lnTo>
                  <a:pt x="10999" y="5500"/>
                </a:lnTo>
                <a:lnTo>
                  <a:pt x="11510" y="5597"/>
                </a:lnTo>
                <a:lnTo>
                  <a:pt x="11850" y="5670"/>
                </a:lnTo>
                <a:lnTo>
                  <a:pt x="12167" y="5694"/>
                </a:lnTo>
                <a:lnTo>
                  <a:pt x="12824" y="5719"/>
                </a:lnTo>
                <a:lnTo>
                  <a:pt x="13529" y="5743"/>
                </a:lnTo>
                <a:lnTo>
                  <a:pt x="14235" y="5792"/>
                </a:lnTo>
                <a:lnTo>
                  <a:pt x="13505" y="6059"/>
                </a:lnTo>
                <a:lnTo>
                  <a:pt x="12799" y="6278"/>
                </a:lnTo>
                <a:lnTo>
                  <a:pt x="11339" y="6692"/>
                </a:lnTo>
                <a:lnTo>
                  <a:pt x="9612" y="7130"/>
                </a:lnTo>
                <a:lnTo>
                  <a:pt x="9149" y="7251"/>
                </a:lnTo>
                <a:lnTo>
                  <a:pt x="8663" y="7373"/>
                </a:lnTo>
                <a:lnTo>
                  <a:pt x="9101" y="6862"/>
                </a:lnTo>
                <a:lnTo>
                  <a:pt x="9758" y="6132"/>
                </a:lnTo>
                <a:lnTo>
                  <a:pt x="10098" y="5767"/>
                </a:lnTo>
                <a:lnTo>
                  <a:pt x="10439" y="5402"/>
                </a:lnTo>
                <a:lnTo>
                  <a:pt x="10488" y="5329"/>
                </a:lnTo>
                <a:close/>
                <a:moveTo>
                  <a:pt x="6862" y="6886"/>
                </a:moveTo>
                <a:lnTo>
                  <a:pt x="7349" y="7422"/>
                </a:lnTo>
                <a:lnTo>
                  <a:pt x="6570" y="7203"/>
                </a:lnTo>
                <a:lnTo>
                  <a:pt x="6668" y="7105"/>
                </a:lnTo>
                <a:lnTo>
                  <a:pt x="6765" y="7008"/>
                </a:lnTo>
                <a:lnTo>
                  <a:pt x="6862" y="6911"/>
                </a:lnTo>
                <a:lnTo>
                  <a:pt x="6862" y="6886"/>
                </a:lnTo>
                <a:close/>
                <a:moveTo>
                  <a:pt x="12386" y="6789"/>
                </a:moveTo>
                <a:lnTo>
                  <a:pt x="12483" y="6911"/>
                </a:lnTo>
                <a:lnTo>
                  <a:pt x="12629" y="7008"/>
                </a:lnTo>
                <a:lnTo>
                  <a:pt x="12775" y="7105"/>
                </a:lnTo>
                <a:lnTo>
                  <a:pt x="12921" y="7178"/>
                </a:lnTo>
                <a:lnTo>
                  <a:pt x="13432" y="7422"/>
                </a:lnTo>
                <a:lnTo>
                  <a:pt x="13140" y="7641"/>
                </a:lnTo>
                <a:lnTo>
                  <a:pt x="12970" y="7543"/>
                </a:lnTo>
                <a:lnTo>
                  <a:pt x="12799" y="7470"/>
                </a:lnTo>
                <a:lnTo>
                  <a:pt x="12483" y="7349"/>
                </a:lnTo>
                <a:lnTo>
                  <a:pt x="12045" y="7154"/>
                </a:lnTo>
                <a:lnTo>
                  <a:pt x="11826" y="7057"/>
                </a:lnTo>
                <a:lnTo>
                  <a:pt x="11607" y="7008"/>
                </a:lnTo>
                <a:lnTo>
                  <a:pt x="12386" y="6789"/>
                </a:lnTo>
                <a:close/>
                <a:moveTo>
                  <a:pt x="11461" y="7057"/>
                </a:moveTo>
                <a:lnTo>
                  <a:pt x="11534" y="7154"/>
                </a:lnTo>
                <a:lnTo>
                  <a:pt x="11631" y="7251"/>
                </a:lnTo>
                <a:lnTo>
                  <a:pt x="11850" y="7397"/>
                </a:lnTo>
                <a:lnTo>
                  <a:pt x="12069" y="7519"/>
                </a:lnTo>
                <a:lnTo>
                  <a:pt x="12313" y="7641"/>
                </a:lnTo>
                <a:lnTo>
                  <a:pt x="12532" y="7762"/>
                </a:lnTo>
                <a:lnTo>
                  <a:pt x="12799" y="7908"/>
                </a:lnTo>
                <a:lnTo>
                  <a:pt x="12483" y="8152"/>
                </a:lnTo>
                <a:lnTo>
                  <a:pt x="12410" y="8054"/>
                </a:lnTo>
                <a:lnTo>
                  <a:pt x="12337" y="7981"/>
                </a:lnTo>
                <a:lnTo>
                  <a:pt x="12240" y="7908"/>
                </a:lnTo>
                <a:lnTo>
                  <a:pt x="12118" y="7860"/>
                </a:lnTo>
                <a:lnTo>
                  <a:pt x="11875" y="7762"/>
                </a:lnTo>
                <a:lnTo>
                  <a:pt x="11656" y="7689"/>
                </a:lnTo>
                <a:lnTo>
                  <a:pt x="11145" y="7470"/>
                </a:lnTo>
                <a:lnTo>
                  <a:pt x="10901" y="7349"/>
                </a:lnTo>
                <a:lnTo>
                  <a:pt x="10634" y="7251"/>
                </a:lnTo>
                <a:lnTo>
                  <a:pt x="11437" y="7057"/>
                </a:lnTo>
                <a:lnTo>
                  <a:pt x="11461" y="7057"/>
                </a:lnTo>
                <a:close/>
                <a:moveTo>
                  <a:pt x="10439" y="7324"/>
                </a:moveTo>
                <a:lnTo>
                  <a:pt x="10512" y="7422"/>
                </a:lnTo>
                <a:lnTo>
                  <a:pt x="10609" y="7495"/>
                </a:lnTo>
                <a:lnTo>
                  <a:pt x="10828" y="7665"/>
                </a:lnTo>
                <a:lnTo>
                  <a:pt x="11047" y="7787"/>
                </a:lnTo>
                <a:lnTo>
                  <a:pt x="11291" y="7884"/>
                </a:lnTo>
                <a:lnTo>
                  <a:pt x="11996" y="8176"/>
                </a:lnTo>
                <a:lnTo>
                  <a:pt x="12167" y="8249"/>
                </a:lnTo>
                <a:lnTo>
                  <a:pt x="12215" y="8273"/>
                </a:lnTo>
                <a:lnTo>
                  <a:pt x="12288" y="8298"/>
                </a:lnTo>
                <a:lnTo>
                  <a:pt x="11996" y="8541"/>
                </a:lnTo>
                <a:lnTo>
                  <a:pt x="11972" y="8541"/>
                </a:lnTo>
                <a:lnTo>
                  <a:pt x="11583" y="8444"/>
                </a:lnTo>
                <a:lnTo>
                  <a:pt x="11218" y="8322"/>
                </a:lnTo>
                <a:lnTo>
                  <a:pt x="10853" y="8152"/>
                </a:lnTo>
                <a:lnTo>
                  <a:pt x="10512" y="7957"/>
                </a:lnTo>
                <a:lnTo>
                  <a:pt x="10098" y="7714"/>
                </a:lnTo>
                <a:lnTo>
                  <a:pt x="9879" y="7592"/>
                </a:lnTo>
                <a:lnTo>
                  <a:pt x="9660" y="7495"/>
                </a:lnTo>
                <a:lnTo>
                  <a:pt x="10439" y="7324"/>
                </a:lnTo>
                <a:close/>
                <a:moveTo>
                  <a:pt x="8225" y="8103"/>
                </a:moveTo>
                <a:lnTo>
                  <a:pt x="8638" y="8249"/>
                </a:lnTo>
                <a:lnTo>
                  <a:pt x="9028" y="8419"/>
                </a:lnTo>
                <a:lnTo>
                  <a:pt x="8930" y="8517"/>
                </a:lnTo>
                <a:lnTo>
                  <a:pt x="8784" y="8638"/>
                </a:lnTo>
                <a:lnTo>
                  <a:pt x="8711" y="8711"/>
                </a:lnTo>
                <a:lnTo>
                  <a:pt x="8687" y="8784"/>
                </a:lnTo>
                <a:lnTo>
                  <a:pt x="8225" y="8103"/>
                </a:lnTo>
                <a:close/>
                <a:moveTo>
                  <a:pt x="7689" y="8663"/>
                </a:moveTo>
                <a:lnTo>
                  <a:pt x="7714" y="9003"/>
                </a:lnTo>
                <a:lnTo>
                  <a:pt x="7689" y="9003"/>
                </a:lnTo>
                <a:lnTo>
                  <a:pt x="7519" y="8930"/>
                </a:lnTo>
                <a:lnTo>
                  <a:pt x="7665" y="8687"/>
                </a:lnTo>
                <a:lnTo>
                  <a:pt x="7689" y="8663"/>
                </a:lnTo>
                <a:close/>
                <a:moveTo>
                  <a:pt x="9344" y="7592"/>
                </a:moveTo>
                <a:lnTo>
                  <a:pt x="9612" y="7787"/>
                </a:lnTo>
                <a:lnTo>
                  <a:pt x="9904" y="7981"/>
                </a:lnTo>
                <a:lnTo>
                  <a:pt x="10463" y="8322"/>
                </a:lnTo>
                <a:lnTo>
                  <a:pt x="10755" y="8492"/>
                </a:lnTo>
                <a:lnTo>
                  <a:pt x="11047" y="8638"/>
                </a:lnTo>
                <a:lnTo>
                  <a:pt x="11364" y="8760"/>
                </a:lnTo>
                <a:lnTo>
                  <a:pt x="11680" y="8833"/>
                </a:lnTo>
                <a:lnTo>
                  <a:pt x="11510" y="9003"/>
                </a:lnTo>
                <a:lnTo>
                  <a:pt x="11485" y="9028"/>
                </a:lnTo>
                <a:lnTo>
                  <a:pt x="10463" y="8565"/>
                </a:lnTo>
                <a:lnTo>
                  <a:pt x="9952" y="8371"/>
                </a:lnTo>
                <a:lnTo>
                  <a:pt x="9417" y="8176"/>
                </a:lnTo>
                <a:lnTo>
                  <a:pt x="8979" y="7981"/>
                </a:lnTo>
                <a:lnTo>
                  <a:pt x="8736" y="7884"/>
                </a:lnTo>
                <a:lnTo>
                  <a:pt x="8468" y="7811"/>
                </a:lnTo>
                <a:lnTo>
                  <a:pt x="8906" y="7714"/>
                </a:lnTo>
                <a:lnTo>
                  <a:pt x="9344" y="7592"/>
                </a:lnTo>
                <a:close/>
                <a:moveTo>
                  <a:pt x="9368" y="8565"/>
                </a:moveTo>
                <a:lnTo>
                  <a:pt x="9733" y="8687"/>
                </a:lnTo>
                <a:lnTo>
                  <a:pt x="9660" y="8760"/>
                </a:lnTo>
                <a:lnTo>
                  <a:pt x="9198" y="9076"/>
                </a:lnTo>
                <a:lnTo>
                  <a:pt x="9101" y="9149"/>
                </a:lnTo>
                <a:lnTo>
                  <a:pt x="9003" y="9247"/>
                </a:lnTo>
                <a:lnTo>
                  <a:pt x="8760" y="8906"/>
                </a:lnTo>
                <a:lnTo>
                  <a:pt x="8784" y="8906"/>
                </a:lnTo>
                <a:lnTo>
                  <a:pt x="8930" y="8809"/>
                </a:lnTo>
                <a:lnTo>
                  <a:pt x="9052" y="8711"/>
                </a:lnTo>
                <a:lnTo>
                  <a:pt x="9174" y="8638"/>
                </a:lnTo>
                <a:lnTo>
                  <a:pt x="9344" y="8590"/>
                </a:lnTo>
                <a:lnTo>
                  <a:pt x="9368" y="8565"/>
                </a:lnTo>
                <a:close/>
                <a:moveTo>
                  <a:pt x="828" y="6181"/>
                </a:moveTo>
                <a:lnTo>
                  <a:pt x="1168" y="6302"/>
                </a:lnTo>
                <a:lnTo>
                  <a:pt x="1533" y="6400"/>
                </a:lnTo>
                <a:lnTo>
                  <a:pt x="2239" y="6546"/>
                </a:lnTo>
                <a:lnTo>
                  <a:pt x="2507" y="6570"/>
                </a:lnTo>
                <a:lnTo>
                  <a:pt x="2750" y="6594"/>
                </a:lnTo>
                <a:lnTo>
                  <a:pt x="3018" y="6619"/>
                </a:lnTo>
                <a:lnTo>
                  <a:pt x="3285" y="6643"/>
                </a:lnTo>
                <a:lnTo>
                  <a:pt x="4356" y="6911"/>
                </a:lnTo>
                <a:lnTo>
                  <a:pt x="5159" y="7081"/>
                </a:lnTo>
                <a:lnTo>
                  <a:pt x="5938" y="7300"/>
                </a:lnTo>
                <a:lnTo>
                  <a:pt x="7519" y="7762"/>
                </a:lnTo>
                <a:lnTo>
                  <a:pt x="6546" y="8273"/>
                </a:lnTo>
                <a:lnTo>
                  <a:pt x="5548" y="8736"/>
                </a:lnTo>
                <a:lnTo>
                  <a:pt x="4697" y="9076"/>
                </a:lnTo>
                <a:lnTo>
                  <a:pt x="4453" y="9198"/>
                </a:lnTo>
                <a:lnTo>
                  <a:pt x="4332" y="9271"/>
                </a:lnTo>
                <a:lnTo>
                  <a:pt x="4234" y="9368"/>
                </a:lnTo>
                <a:lnTo>
                  <a:pt x="4210" y="9320"/>
                </a:lnTo>
                <a:lnTo>
                  <a:pt x="3991" y="9003"/>
                </a:lnTo>
                <a:lnTo>
                  <a:pt x="3748" y="8687"/>
                </a:lnTo>
                <a:lnTo>
                  <a:pt x="3456" y="8395"/>
                </a:lnTo>
                <a:lnTo>
                  <a:pt x="3164" y="8127"/>
                </a:lnTo>
                <a:lnTo>
                  <a:pt x="2531" y="7616"/>
                </a:lnTo>
                <a:lnTo>
                  <a:pt x="2239" y="7373"/>
                </a:lnTo>
                <a:lnTo>
                  <a:pt x="1947" y="7105"/>
                </a:lnTo>
                <a:lnTo>
                  <a:pt x="1728" y="6911"/>
                </a:lnTo>
                <a:lnTo>
                  <a:pt x="1485" y="6716"/>
                </a:lnTo>
                <a:lnTo>
                  <a:pt x="1047" y="6375"/>
                </a:lnTo>
                <a:lnTo>
                  <a:pt x="828" y="6181"/>
                </a:lnTo>
                <a:close/>
                <a:moveTo>
                  <a:pt x="10098" y="8833"/>
                </a:moveTo>
                <a:lnTo>
                  <a:pt x="10658" y="9076"/>
                </a:lnTo>
                <a:lnTo>
                  <a:pt x="10366" y="9247"/>
                </a:lnTo>
                <a:lnTo>
                  <a:pt x="10098" y="9393"/>
                </a:lnTo>
                <a:lnTo>
                  <a:pt x="9758" y="9612"/>
                </a:lnTo>
                <a:lnTo>
                  <a:pt x="9612" y="9758"/>
                </a:lnTo>
                <a:lnTo>
                  <a:pt x="9466" y="9904"/>
                </a:lnTo>
                <a:lnTo>
                  <a:pt x="9125" y="9417"/>
                </a:lnTo>
                <a:lnTo>
                  <a:pt x="9198" y="9393"/>
                </a:lnTo>
                <a:lnTo>
                  <a:pt x="9271" y="9368"/>
                </a:lnTo>
                <a:lnTo>
                  <a:pt x="9417" y="9271"/>
                </a:lnTo>
                <a:lnTo>
                  <a:pt x="9660" y="9101"/>
                </a:lnTo>
                <a:lnTo>
                  <a:pt x="10098" y="8857"/>
                </a:lnTo>
                <a:lnTo>
                  <a:pt x="10098" y="8833"/>
                </a:lnTo>
                <a:close/>
                <a:moveTo>
                  <a:pt x="7324" y="9174"/>
                </a:moveTo>
                <a:lnTo>
                  <a:pt x="7446" y="9222"/>
                </a:lnTo>
                <a:lnTo>
                  <a:pt x="7519" y="9295"/>
                </a:lnTo>
                <a:lnTo>
                  <a:pt x="7738" y="9393"/>
                </a:lnTo>
                <a:lnTo>
                  <a:pt x="7738" y="9855"/>
                </a:lnTo>
                <a:lnTo>
                  <a:pt x="7738" y="10001"/>
                </a:lnTo>
                <a:lnTo>
                  <a:pt x="7495" y="9855"/>
                </a:lnTo>
                <a:lnTo>
                  <a:pt x="7251" y="9733"/>
                </a:lnTo>
                <a:lnTo>
                  <a:pt x="7105" y="9685"/>
                </a:lnTo>
                <a:lnTo>
                  <a:pt x="6984" y="9660"/>
                </a:lnTo>
                <a:lnTo>
                  <a:pt x="7324" y="9174"/>
                </a:lnTo>
                <a:close/>
                <a:moveTo>
                  <a:pt x="6911" y="9758"/>
                </a:moveTo>
                <a:lnTo>
                  <a:pt x="7008" y="9879"/>
                </a:lnTo>
                <a:lnTo>
                  <a:pt x="7130" y="10001"/>
                </a:lnTo>
                <a:lnTo>
                  <a:pt x="7373" y="10196"/>
                </a:lnTo>
                <a:lnTo>
                  <a:pt x="7543" y="10317"/>
                </a:lnTo>
                <a:lnTo>
                  <a:pt x="7762" y="10415"/>
                </a:lnTo>
                <a:lnTo>
                  <a:pt x="7762" y="10926"/>
                </a:lnTo>
                <a:lnTo>
                  <a:pt x="7470" y="10707"/>
                </a:lnTo>
                <a:lnTo>
                  <a:pt x="7203" y="10488"/>
                </a:lnTo>
                <a:lnTo>
                  <a:pt x="7057" y="10415"/>
                </a:lnTo>
                <a:lnTo>
                  <a:pt x="6911" y="10317"/>
                </a:lnTo>
                <a:lnTo>
                  <a:pt x="6741" y="10269"/>
                </a:lnTo>
                <a:lnTo>
                  <a:pt x="6570" y="10244"/>
                </a:lnTo>
                <a:lnTo>
                  <a:pt x="6911" y="9758"/>
                </a:lnTo>
                <a:close/>
                <a:moveTo>
                  <a:pt x="11072" y="9271"/>
                </a:moveTo>
                <a:lnTo>
                  <a:pt x="11291" y="9368"/>
                </a:lnTo>
                <a:lnTo>
                  <a:pt x="11266" y="9490"/>
                </a:lnTo>
                <a:lnTo>
                  <a:pt x="11266" y="9612"/>
                </a:lnTo>
                <a:lnTo>
                  <a:pt x="11096" y="9685"/>
                </a:lnTo>
                <a:lnTo>
                  <a:pt x="10950" y="9782"/>
                </a:lnTo>
                <a:lnTo>
                  <a:pt x="10658" y="9977"/>
                </a:lnTo>
                <a:lnTo>
                  <a:pt x="10293" y="10220"/>
                </a:lnTo>
                <a:lnTo>
                  <a:pt x="10123" y="10366"/>
                </a:lnTo>
                <a:lnTo>
                  <a:pt x="10050" y="10439"/>
                </a:lnTo>
                <a:lnTo>
                  <a:pt x="10001" y="10536"/>
                </a:lnTo>
                <a:lnTo>
                  <a:pt x="10001" y="10585"/>
                </a:lnTo>
                <a:lnTo>
                  <a:pt x="10025" y="10609"/>
                </a:lnTo>
                <a:lnTo>
                  <a:pt x="10123" y="10609"/>
                </a:lnTo>
                <a:lnTo>
                  <a:pt x="10220" y="10585"/>
                </a:lnTo>
                <a:lnTo>
                  <a:pt x="10390" y="10512"/>
                </a:lnTo>
                <a:lnTo>
                  <a:pt x="10561" y="10390"/>
                </a:lnTo>
                <a:lnTo>
                  <a:pt x="10731" y="10269"/>
                </a:lnTo>
                <a:lnTo>
                  <a:pt x="10999" y="10074"/>
                </a:lnTo>
                <a:lnTo>
                  <a:pt x="11291" y="9904"/>
                </a:lnTo>
                <a:lnTo>
                  <a:pt x="11339" y="10171"/>
                </a:lnTo>
                <a:lnTo>
                  <a:pt x="11412" y="10390"/>
                </a:lnTo>
                <a:lnTo>
                  <a:pt x="11145" y="10488"/>
                </a:lnTo>
                <a:lnTo>
                  <a:pt x="10877" y="10634"/>
                </a:lnTo>
                <a:lnTo>
                  <a:pt x="10731" y="10682"/>
                </a:lnTo>
                <a:lnTo>
                  <a:pt x="10561" y="10804"/>
                </a:lnTo>
                <a:lnTo>
                  <a:pt x="10415" y="10926"/>
                </a:lnTo>
                <a:lnTo>
                  <a:pt x="10342" y="10999"/>
                </a:lnTo>
                <a:lnTo>
                  <a:pt x="10317" y="11072"/>
                </a:lnTo>
                <a:lnTo>
                  <a:pt x="9879" y="10463"/>
                </a:lnTo>
                <a:lnTo>
                  <a:pt x="9587" y="10050"/>
                </a:lnTo>
                <a:lnTo>
                  <a:pt x="9733" y="10001"/>
                </a:lnTo>
                <a:lnTo>
                  <a:pt x="9904" y="9928"/>
                </a:lnTo>
                <a:lnTo>
                  <a:pt x="10196" y="9758"/>
                </a:lnTo>
                <a:lnTo>
                  <a:pt x="10634" y="9514"/>
                </a:lnTo>
                <a:lnTo>
                  <a:pt x="11047" y="9295"/>
                </a:lnTo>
                <a:lnTo>
                  <a:pt x="11072" y="9271"/>
                </a:lnTo>
                <a:close/>
                <a:moveTo>
                  <a:pt x="11534" y="10780"/>
                </a:moveTo>
                <a:lnTo>
                  <a:pt x="11656" y="11193"/>
                </a:lnTo>
                <a:lnTo>
                  <a:pt x="11631" y="11193"/>
                </a:lnTo>
                <a:lnTo>
                  <a:pt x="11437" y="11364"/>
                </a:lnTo>
                <a:lnTo>
                  <a:pt x="11218" y="11510"/>
                </a:lnTo>
                <a:lnTo>
                  <a:pt x="11023" y="11631"/>
                </a:lnTo>
                <a:lnTo>
                  <a:pt x="10828" y="11753"/>
                </a:lnTo>
                <a:lnTo>
                  <a:pt x="10804" y="11777"/>
                </a:lnTo>
                <a:lnTo>
                  <a:pt x="10439" y="11242"/>
                </a:lnTo>
                <a:lnTo>
                  <a:pt x="10512" y="11242"/>
                </a:lnTo>
                <a:lnTo>
                  <a:pt x="10585" y="11218"/>
                </a:lnTo>
                <a:lnTo>
                  <a:pt x="10731" y="11145"/>
                </a:lnTo>
                <a:lnTo>
                  <a:pt x="10999" y="10974"/>
                </a:lnTo>
                <a:lnTo>
                  <a:pt x="11534" y="10780"/>
                </a:lnTo>
                <a:close/>
                <a:moveTo>
                  <a:pt x="6522" y="10342"/>
                </a:moveTo>
                <a:lnTo>
                  <a:pt x="6668" y="10439"/>
                </a:lnTo>
                <a:lnTo>
                  <a:pt x="6838" y="10561"/>
                </a:lnTo>
                <a:lnTo>
                  <a:pt x="7105" y="10853"/>
                </a:lnTo>
                <a:lnTo>
                  <a:pt x="7251" y="10999"/>
                </a:lnTo>
                <a:lnTo>
                  <a:pt x="7397" y="11120"/>
                </a:lnTo>
                <a:lnTo>
                  <a:pt x="7568" y="11218"/>
                </a:lnTo>
                <a:lnTo>
                  <a:pt x="7738" y="11291"/>
                </a:lnTo>
                <a:lnTo>
                  <a:pt x="7762" y="11291"/>
                </a:lnTo>
                <a:lnTo>
                  <a:pt x="7762" y="12021"/>
                </a:lnTo>
                <a:lnTo>
                  <a:pt x="7665" y="11948"/>
                </a:lnTo>
                <a:lnTo>
                  <a:pt x="7568" y="11875"/>
                </a:lnTo>
                <a:lnTo>
                  <a:pt x="7397" y="11704"/>
                </a:lnTo>
                <a:lnTo>
                  <a:pt x="7057" y="11364"/>
                </a:lnTo>
                <a:lnTo>
                  <a:pt x="6862" y="11193"/>
                </a:lnTo>
                <a:lnTo>
                  <a:pt x="6619" y="11072"/>
                </a:lnTo>
                <a:lnTo>
                  <a:pt x="6376" y="10999"/>
                </a:lnTo>
                <a:lnTo>
                  <a:pt x="6132" y="10926"/>
                </a:lnTo>
                <a:lnTo>
                  <a:pt x="6522" y="10342"/>
                </a:lnTo>
                <a:close/>
                <a:moveTo>
                  <a:pt x="11753" y="11510"/>
                </a:moveTo>
                <a:lnTo>
                  <a:pt x="11826" y="11802"/>
                </a:lnTo>
                <a:lnTo>
                  <a:pt x="11704" y="11826"/>
                </a:lnTo>
                <a:lnTo>
                  <a:pt x="11607" y="11899"/>
                </a:lnTo>
                <a:lnTo>
                  <a:pt x="11412" y="12021"/>
                </a:lnTo>
                <a:lnTo>
                  <a:pt x="11291" y="12167"/>
                </a:lnTo>
                <a:lnTo>
                  <a:pt x="11218" y="12240"/>
                </a:lnTo>
                <a:lnTo>
                  <a:pt x="11193" y="12313"/>
                </a:lnTo>
                <a:lnTo>
                  <a:pt x="10901" y="11899"/>
                </a:lnTo>
                <a:lnTo>
                  <a:pt x="11120" y="11850"/>
                </a:lnTo>
                <a:lnTo>
                  <a:pt x="11339" y="11777"/>
                </a:lnTo>
                <a:lnTo>
                  <a:pt x="11558" y="11656"/>
                </a:lnTo>
                <a:lnTo>
                  <a:pt x="11753" y="11510"/>
                </a:lnTo>
                <a:close/>
                <a:moveTo>
                  <a:pt x="6059" y="11047"/>
                </a:moveTo>
                <a:lnTo>
                  <a:pt x="6303" y="11218"/>
                </a:lnTo>
                <a:lnTo>
                  <a:pt x="6546" y="11388"/>
                </a:lnTo>
                <a:lnTo>
                  <a:pt x="6789" y="11583"/>
                </a:lnTo>
                <a:lnTo>
                  <a:pt x="6984" y="11802"/>
                </a:lnTo>
                <a:lnTo>
                  <a:pt x="7251" y="12069"/>
                </a:lnTo>
                <a:lnTo>
                  <a:pt x="7397" y="12215"/>
                </a:lnTo>
                <a:lnTo>
                  <a:pt x="7543" y="12313"/>
                </a:lnTo>
                <a:lnTo>
                  <a:pt x="7276" y="12459"/>
                </a:lnTo>
                <a:lnTo>
                  <a:pt x="7154" y="12386"/>
                </a:lnTo>
                <a:lnTo>
                  <a:pt x="7008" y="12337"/>
                </a:lnTo>
                <a:lnTo>
                  <a:pt x="6765" y="12215"/>
                </a:lnTo>
                <a:lnTo>
                  <a:pt x="6522" y="12069"/>
                </a:lnTo>
                <a:lnTo>
                  <a:pt x="6327" y="11948"/>
                </a:lnTo>
                <a:lnTo>
                  <a:pt x="6157" y="11802"/>
                </a:lnTo>
                <a:lnTo>
                  <a:pt x="5962" y="11656"/>
                </a:lnTo>
                <a:lnTo>
                  <a:pt x="5767" y="11534"/>
                </a:lnTo>
                <a:lnTo>
                  <a:pt x="6059" y="11047"/>
                </a:lnTo>
                <a:close/>
                <a:moveTo>
                  <a:pt x="5670" y="11680"/>
                </a:moveTo>
                <a:lnTo>
                  <a:pt x="5719" y="11777"/>
                </a:lnTo>
                <a:lnTo>
                  <a:pt x="5792" y="11850"/>
                </a:lnTo>
                <a:lnTo>
                  <a:pt x="5938" y="12021"/>
                </a:lnTo>
                <a:lnTo>
                  <a:pt x="6108" y="12167"/>
                </a:lnTo>
                <a:lnTo>
                  <a:pt x="6278" y="12288"/>
                </a:lnTo>
                <a:lnTo>
                  <a:pt x="6546" y="12483"/>
                </a:lnTo>
                <a:lnTo>
                  <a:pt x="6716" y="12580"/>
                </a:lnTo>
                <a:lnTo>
                  <a:pt x="6887" y="12678"/>
                </a:lnTo>
                <a:lnTo>
                  <a:pt x="6522" y="12848"/>
                </a:lnTo>
                <a:lnTo>
                  <a:pt x="6230" y="12653"/>
                </a:lnTo>
                <a:lnTo>
                  <a:pt x="5938" y="12434"/>
                </a:lnTo>
                <a:lnTo>
                  <a:pt x="5694" y="12215"/>
                </a:lnTo>
                <a:lnTo>
                  <a:pt x="5475" y="12021"/>
                </a:lnTo>
                <a:lnTo>
                  <a:pt x="5621" y="11777"/>
                </a:lnTo>
                <a:lnTo>
                  <a:pt x="5670" y="11680"/>
                </a:lnTo>
                <a:close/>
                <a:moveTo>
                  <a:pt x="11899" y="12094"/>
                </a:moveTo>
                <a:lnTo>
                  <a:pt x="12021" y="12605"/>
                </a:lnTo>
                <a:lnTo>
                  <a:pt x="11899" y="12726"/>
                </a:lnTo>
                <a:lnTo>
                  <a:pt x="11777" y="12848"/>
                </a:lnTo>
                <a:lnTo>
                  <a:pt x="11729" y="12921"/>
                </a:lnTo>
                <a:lnTo>
                  <a:pt x="11680" y="12994"/>
                </a:lnTo>
                <a:lnTo>
                  <a:pt x="11680" y="13018"/>
                </a:lnTo>
                <a:lnTo>
                  <a:pt x="11266" y="12434"/>
                </a:lnTo>
                <a:lnTo>
                  <a:pt x="11412" y="12386"/>
                </a:lnTo>
                <a:lnTo>
                  <a:pt x="11558" y="12313"/>
                </a:lnTo>
                <a:lnTo>
                  <a:pt x="11729" y="12215"/>
                </a:lnTo>
                <a:lnTo>
                  <a:pt x="11899" y="12094"/>
                </a:lnTo>
                <a:close/>
                <a:moveTo>
                  <a:pt x="5329" y="12240"/>
                </a:moveTo>
                <a:lnTo>
                  <a:pt x="5402" y="12361"/>
                </a:lnTo>
                <a:lnTo>
                  <a:pt x="5500" y="12483"/>
                </a:lnTo>
                <a:lnTo>
                  <a:pt x="5670" y="12678"/>
                </a:lnTo>
                <a:lnTo>
                  <a:pt x="5913" y="12897"/>
                </a:lnTo>
                <a:lnTo>
                  <a:pt x="6157" y="13067"/>
                </a:lnTo>
                <a:lnTo>
                  <a:pt x="5743" y="13335"/>
                </a:lnTo>
                <a:lnTo>
                  <a:pt x="5646" y="13310"/>
                </a:lnTo>
                <a:lnTo>
                  <a:pt x="5475" y="13237"/>
                </a:lnTo>
                <a:lnTo>
                  <a:pt x="5305" y="13164"/>
                </a:lnTo>
                <a:lnTo>
                  <a:pt x="5135" y="13043"/>
                </a:lnTo>
                <a:lnTo>
                  <a:pt x="4940" y="12970"/>
                </a:lnTo>
                <a:lnTo>
                  <a:pt x="4891" y="12945"/>
                </a:lnTo>
                <a:lnTo>
                  <a:pt x="5110" y="12605"/>
                </a:lnTo>
                <a:lnTo>
                  <a:pt x="5329" y="12240"/>
                </a:lnTo>
                <a:close/>
                <a:moveTo>
                  <a:pt x="12094" y="13043"/>
                </a:moveTo>
                <a:lnTo>
                  <a:pt x="12215" y="13748"/>
                </a:lnTo>
                <a:lnTo>
                  <a:pt x="11802" y="13189"/>
                </a:lnTo>
                <a:lnTo>
                  <a:pt x="11850" y="13189"/>
                </a:lnTo>
                <a:lnTo>
                  <a:pt x="11923" y="13164"/>
                </a:lnTo>
                <a:lnTo>
                  <a:pt x="11972" y="13140"/>
                </a:lnTo>
                <a:lnTo>
                  <a:pt x="12094" y="13043"/>
                </a:lnTo>
                <a:close/>
                <a:moveTo>
                  <a:pt x="4745" y="13140"/>
                </a:moveTo>
                <a:lnTo>
                  <a:pt x="4891" y="13310"/>
                </a:lnTo>
                <a:lnTo>
                  <a:pt x="5062" y="13456"/>
                </a:lnTo>
                <a:lnTo>
                  <a:pt x="5305" y="13602"/>
                </a:lnTo>
                <a:lnTo>
                  <a:pt x="4964" y="13846"/>
                </a:lnTo>
                <a:lnTo>
                  <a:pt x="4891" y="13773"/>
                </a:lnTo>
                <a:lnTo>
                  <a:pt x="4818" y="13700"/>
                </a:lnTo>
                <a:lnTo>
                  <a:pt x="4648" y="13627"/>
                </a:lnTo>
                <a:lnTo>
                  <a:pt x="4551" y="13554"/>
                </a:lnTo>
                <a:lnTo>
                  <a:pt x="4405" y="13529"/>
                </a:lnTo>
                <a:lnTo>
                  <a:pt x="4575" y="13335"/>
                </a:lnTo>
                <a:lnTo>
                  <a:pt x="4745" y="13140"/>
                </a:lnTo>
                <a:close/>
                <a:moveTo>
                  <a:pt x="8200" y="8833"/>
                </a:moveTo>
                <a:lnTo>
                  <a:pt x="8371" y="9076"/>
                </a:lnTo>
                <a:lnTo>
                  <a:pt x="8663" y="9514"/>
                </a:lnTo>
                <a:lnTo>
                  <a:pt x="8979" y="9928"/>
                </a:lnTo>
                <a:lnTo>
                  <a:pt x="9587" y="10780"/>
                </a:lnTo>
                <a:lnTo>
                  <a:pt x="10171" y="11583"/>
                </a:lnTo>
                <a:lnTo>
                  <a:pt x="10731" y="12410"/>
                </a:lnTo>
                <a:lnTo>
                  <a:pt x="11291" y="13213"/>
                </a:lnTo>
                <a:lnTo>
                  <a:pt x="11850" y="13992"/>
                </a:lnTo>
                <a:lnTo>
                  <a:pt x="11729" y="13943"/>
                </a:lnTo>
                <a:lnTo>
                  <a:pt x="11072" y="13554"/>
                </a:lnTo>
                <a:lnTo>
                  <a:pt x="10415" y="13189"/>
                </a:lnTo>
                <a:lnTo>
                  <a:pt x="9831" y="12921"/>
                </a:lnTo>
                <a:lnTo>
                  <a:pt x="9539" y="12799"/>
                </a:lnTo>
                <a:lnTo>
                  <a:pt x="9222" y="12678"/>
                </a:lnTo>
                <a:lnTo>
                  <a:pt x="8760" y="12507"/>
                </a:lnTo>
                <a:lnTo>
                  <a:pt x="8517" y="12410"/>
                </a:lnTo>
                <a:lnTo>
                  <a:pt x="8273" y="12337"/>
                </a:lnTo>
                <a:lnTo>
                  <a:pt x="8273" y="12288"/>
                </a:lnTo>
                <a:lnTo>
                  <a:pt x="8322" y="11996"/>
                </a:lnTo>
                <a:lnTo>
                  <a:pt x="8346" y="11680"/>
                </a:lnTo>
                <a:lnTo>
                  <a:pt x="8346" y="11388"/>
                </a:lnTo>
                <a:lnTo>
                  <a:pt x="8322" y="11072"/>
                </a:lnTo>
                <a:lnTo>
                  <a:pt x="8273" y="10463"/>
                </a:lnTo>
                <a:lnTo>
                  <a:pt x="8225" y="9855"/>
                </a:lnTo>
                <a:lnTo>
                  <a:pt x="8200" y="8833"/>
                </a:lnTo>
                <a:close/>
                <a:moveTo>
                  <a:pt x="7324" y="8346"/>
                </a:moveTo>
                <a:lnTo>
                  <a:pt x="6935" y="8906"/>
                </a:lnTo>
                <a:lnTo>
                  <a:pt x="6570" y="9441"/>
                </a:lnTo>
                <a:lnTo>
                  <a:pt x="5962" y="10439"/>
                </a:lnTo>
                <a:lnTo>
                  <a:pt x="5354" y="11437"/>
                </a:lnTo>
                <a:lnTo>
                  <a:pt x="4818" y="12386"/>
                </a:lnTo>
                <a:lnTo>
                  <a:pt x="4502" y="12848"/>
                </a:lnTo>
                <a:lnTo>
                  <a:pt x="4356" y="13067"/>
                </a:lnTo>
                <a:lnTo>
                  <a:pt x="4161" y="13286"/>
                </a:lnTo>
                <a:lnTo>
                  <a:pt x="3967" y="13529"/>
                </a:lnTo>
                <a:lnTo>
                  <a:pt x="3796" y="13773"/>
                </a:lnTo>
                <a:lnTo>
                  <a:pt x="3650" y="14040"/>
                </a:lnTo>
                <a:lnTo>
                  <a:pt x="3504" y="14308"/>
                </a:lnTo>
                <a:lnTo>
                  <a:pt x="3577" y="13578"/>
                </a:lnTo>
                <a:lnTo>
                  <a:pt x="3699" y="12897"/>
                </a:lnTo>
                <a:lnTo>
                  <a:pt x="3821" y="12215"/>
                </a:lnTo>
                <a:lnTo>
                  <a:pt x="3967" y="11558"/>
                </a:lnTo>
                <a:lnTo>
                  <a:pt x="4113" y="10926"/>
                </a:lnTo>
                <a:lnTo>
                  <a:pt x="4234" y="10269"/>
                </a:lnTo>
                <a:lnTo>
                  <a:pt x="4332" y="9612"/>
                </a:lnTo>
                <a:lnTo>
                  <a:pt x="4307" y="9539"/>
                </a:lnTo>
                <a:lnTo>
                  <a:pt x="4453" y="9587"/>
                </a:lnTo>
                <a:lnTo>
                  <a:pt x="4624" y="9563"/>
                </a:lnTo>
                <a:lnTo>
                  <a:pt x="4818" y="9514"/>
                </a:lnTo>
                <a:lnTo>
                  <a:pt x="5013" y="9441"/>
                </a:lnTo>
                <a:lnTo>
                  <a:pt x="5354" y="9271"/>
                </a:lnTo>
                <a:lnTo>
                  <a:pt x="5646" y="9149"/>
                </a:lnTo>
                <a:lnTo>
                  <a:pt x="6497" y="8760"/>
                </a:lnTo>
                <a:lnTo>
                  <a:pt x="7324" y="8346"/>
                </a:lnTo>
                <a:close/>
                <a:moveTo>
                  <a:pt x="4234" y="13700"/>
                </a:moveTo>
                <a:lnTo>
                  <a:pt x="4307" y="13773"/>
                </a:lnTo>
                <a:lnTo>
                  <a:pt x="4380" y="13821"/>
                </a:lnTo>
                <a:lnTo>
                  <a:pt x="4551" y="13943"/>
                </a:lnTo>
                <a:lnTo>
                  <a:pt x="4697" y="14016"/>
                </a:lnTo>
                <a:lnTo>
                  <a:pt x="4307" y="14259"/>
                </a:lnTo>
                <a:lnTo>
                  <a:pt x="4161" y="14332"/>
                </a:lnTo>
                <a:lnTo>
                  <a:pt x="3991" y="14405"/>
                </a:lnTo>
                <a:lnTo>
                  <a:pt x="3650" y="14502"/>
                </a:lnTo>
                <a:lnTo>
                  <a:pt x="3748" y="14429"/>
                </a:lnTo>
                <a:lnTo>
                  <a:pt x="3821" y="14332"/>
                </a:lnTo>
                <a:lnTo>
                  <a:pt x="3967" y="14113"/>
                </a:lnTo>
                <a:lnTo>
                  <a:pt x="4113" y="13894"/>
                </a:lnTo>
                <a:lnTo>
                  <a:pt x="4234" y="13700"/>
                </a:lnTo>
                <a:close/>
                <a:moveTo>
                  <a:pt x="7835" y="0"/>
                </a:moveTo>
                <a:lnTo>
                  <a:pt x="7762" y="25"/>
                </a:lnTo>
                <a:lnTo>
                  <a:pt x="7689" y="73"/>
                </a:lnTo>
                <a:lnTo>
                  <a:pt x="7641" y="73"/>
                </a:lnTo>
                <a:lnTo>
                  <a:pt x="7495" y="146"/>
                </a:lnTo>
                <a:lnTo>
                  <a:pt x="7373" y="244"/>
                </a:lnTo>
                <a:lnTo>
                  <a:pt x="7276" y="341"/>
                </a:lnTo>
                <a:lnTo>
                  <a:pt x="7178" y="463"/>
                </a:lnTo>
                <a:lnTo>
                  <a:pt x="6984" y="730"/>
                </a:lnTo>
                <a:lnTo>
                  <a:pt x="6838" y="1047"/>
                </a:lnTo>
                <a:lnTo>
                  <a:pt x="6716" y="1387"/>
                </a:lnTo>
                <a:lnTo>
                  <a:pt x="6619" y="1704"/>
                </a:lnTo>
                <a:lnTo>
                  <a:pt x="6449" y="2288"/>
                </a:lnTo>
                <a:lnTo>
                  <a:pt x="6230" y="2920"/>
                </a:lnTo>
                <a:lnTo>
                  <a:pt x="6108" y="3237"/>
                </a:lnTo>
                <a:lnTo>
                  <a:pt x="5962" y="3529"/>
                </a:lnTo>
                <a:lnTo>
                  <a:pt x="5767" y="3845"/>
                </a:lnTo>
                <a:lnTo>
                  <a:pt x="5548" y="4161"/>
                </a:lnTo>
                <a:lnTo>
                  <a:pt x="5378" y="4478"/>
                </a:lnTo>
                <a:lnTo>
                  <a:pt x="5281" y="4648"/>
                </a:lnTo>
                <a:lnTo>
                  <a:pt x="5208" y="4818"/>
                </a:lnTo>
                <a:lnTo>
                  <a:pt x="4891" y="4916"/>
                </a:lnTo>
                <a:lnTo>
                  <a:pt x="4575" y="4989"/>
                </a:lnTo>
                <a:lnTo>
                  <a:pt x="3918" y="5110"/>
                </a:lnTo>
                <a:lnTo>
                  <a:pt x="2580" y="5305"/>
                </a:lnTo>
                <a:lnTo>
                  <a:pt x="1801" y="5402"/>
                </a:lnTo>
                <a:lnTo>
                  <a:pt x="998" y="5500"/>
                </a:lnTo>
                <a:lnTo>
                  <a:pt x="755" y="5524"/>
                </a:lnTo>
                <a:lnTo>
                  <a:pt x="511" y="5524"/>
                </a:lnTo>
                <a:lnTo>
                  <a:pt x="244" y="5548"/>
                </a:lnTo>
                <a:lnTo>
                  <a:pt x="146" y="5597"/>
                </a:lnTo>
                <a:lnTo>
                  <a:pt x="49" y="5646"/>
                </a:lnTo>
                <a:lnTo>
                  <a:pt x="0" y="5719"/>
                </a:lnTo>
                <a:lnTo>
                  <a:pt x="0" y="5792"/>
                </a:lnTo>
                <a:lnTo>
                  <a:pt x="0" y="5865"/>
                </a:lnTo>
                <a:lnTo>
                  <a:pt x="0" y="5962"/>
                </a:lnTo>
                <a:lnTo>
                  <a:pt x="49" y="6035"/>
                </a:lnTo>
                <a:lnTo>
                  <a:pt x="146" y="6229"/>
                </a:lnTo>
                <a:lnTo>
                  <a:pt x="292" y="6375"/>
                </a:lnTo>
                <a:lnTo>
                  <a:pt x="438" y="6497"/>
                </a:lnTo>
                <a:lnTo>
                  <a:pt x="682" y="6716"/>
                </a:lnTo>
                <a:lnTo>
                  <a:pt x="925" y="6935"/>
                </a:lnTo>
                <a:lnTo>
                  <a:pt x="1460" y="7349"/>
                </a:lnTo>
                <a:lnTo>
                  <a:pt x="1971" y="7811"/>
                </a:lnTo>
                <a:lnTo>
                  <a:pt x="2507" y="8273"/>
                </a:lnTo>
                <a:lnTo>
                  <a:pt x="2847" y="8565"/>
                </a:lnTo>
                <a:lnTo>
                  <a:pt x="3188" y="8882"/>
                </a:lnTo>
                <a:lnTo>
                  <a:pt x="3504" y="9222"/>
                </a:lnTo>
                <a:lnTo>
                  <a:pt x="3650" y="9417"/>
                </a:lnTo>
                <a:lnTo>
                  <a:pt x="3772" y="9612"/>
                </a:lnTo>
                <a:lnTo>
                  <a:pt x="3821" y="9685"/>
                </a:lnTo>
                <a:lnTo>
                  <a:pt x="3918" y="9709"/>
                </a:lnTo>
                <a:lnTo>
                  <a:pt x="3748" y="10342"/>
                </a:lnTo>
                <a:lnTo>
                  <a:pt x="3602" y="10974"/>
                </a:lnTo>
                <a:lnTo>
                  <a:pt x="3334" y="12264"/>
                </a:lnTo>
                <a:lnTo>
                  <a:pt x="3212" y="12872"/>
                </a:lnTo>
                <a:lnTo>
                  <a:pt x="3091" y="13529"/>
                </a:lnTo>
                <a:lnTo>
                  <a:pt x="3042" y="13870"/>
                </a:lnTo>
                <a:lnTo>
                  <a:pt x="2993" y="14186"/>
                </a:lnTo>
                <a:lnTo>
                  <a:pt x="2993" y="14502"/>
                </a:lnTo>
                <a:lnTo>
                  <a:pt x="3018" y="14819"/>
                </a:lnTo>
                <a:lnTo>
                  <a:pt x="3042" y="14916"/>
                </a:lnTo>
                <a:lnTo>
                  <a:pt x="3091" y="14965"/>
                </a:lnTo>
                <a:lnTo>
                  <a:pt x="3188" y="15013"/>
                </a:lnTo>
                <a:lnTo>
                  <a:pt x="3261" y="15013"/>
                </a:lnTo>
                <a:lnTo>
                  <a:pt x="3383" y="15038"/>
                </a:lnTo>
                <a:lnTo>
                  <a:pt x="3529" y="15062"/>
                </a:lnTo>
                <a:lnTo>
                  <a:pt x="3675" y="15038"/>
                </a:lnTo>
                <a:lnTo>
                  <a:pt x="3796" y="15013"/>
                </a:lnTo>
                <a:lnTo>
                  <a:pt x="4088" y="14940"/>
                </a:lnTo>
                <a:lnTo>
                  <a:pt x="4405" y="14794"/>
                </a:lnTo>
                <a:lnTo>
                  <a:pt x="4672" y="14624"/>
                </a:lnTo>
                <a:lnTo>
                  <a:pt x="4964" y="14454"/>
                </a:lnTo>
                <a:lnTo>
                  <a:pt x="5402" y="14138"/>
                </a:lnTo>
                <a:lnTo>
                  <a:pt x="5719" y="13943"/>
                </a:lnTo>
                <a:lnTo>
                  <a:pt x="6035" y="13748"/>
                </a:lnTo>
                <a:lnTo>
                  <a:pt x="6716" y="13383"/>
                </a:lnTo>
                <a:lnTo>
                  <a:pt x="7373" y="13018"/>
                </a:lnTo>
                <a:lnTo>
                  <a:pt x="7689" y="12824"/>
                </a:lnTo>
                <a:lnTo>
                  <a:pt x="8006" y="12629"/>
                </a:lnTo>
                <a:lnTo>
                  <a:pt x="8127" y="12726"/>
                </a:lnTo>
                <a:lnTo>
                  <a:pt x="8273" y="12799"/>
                </a:lnTo>
                <a:lnTo>
                  <a:pt x="8590" y="12945"/>
                </a:lnTo>
                <a:lnTo>
                  <a:pt x="9320" y="13213"/>
                </a:lnTo>
                <a:lnTo>
                  <a:pt x="9685" y="13383"/>
                </a:lnTo>
                <a:lnTo>
                  <a:pt x="10050" y="13554"/>
                </a:lnTo>
                <a:lnTo>
                  <a:pt x="10707" y="13894"/>
                </a:lnTo>
                <a:lnTo>
                  <a:pt x="11364" y="14283"/>
                </a:lnTo>
                <a:lnTo>
                  <a:pt x="11607" y="14454"/>
                </a:lnTo>
                <a:lnTo>
                  <a:pt x="11875" y="14624"/>
                </a:lnTo>
                <a:lnTo>
                  <a:pt x="12021" y="14697"/>
                </a:lnTo>
                <a:lnTo>
                  <a:pt x="12167" y="14770"/>
                </a:lnTo>
                <a:lnTo>
                  <a:pt x="12313" y="14794"/>
                </a:lnTo>
                <a:lnTo>
                  <a:pt x="12459" y="14770"/>
                </a:lnTo>
                <a:lnTo>
                  <a:pt x="12507" y="14770"/>
                </a:lnTo>
                <a:lnTo>
                  <a:pt x="12532" y="14721"/>
                </a:lnTo>
                <a:lnTo>
                  <a:pt x="12629" y="14697"/>
                </a:lnTo>
                <a:lnTo>
                  <a:pt x="12702" y="14648"/>
                </a:lnTo>
                <a:lnTo>
                  <a:pt x="12751" y="14575"/>
                </a:lnTo>
                <a:lnTo>
                  <a:pt x="12775" y="14478"/>
                </a:lnTo>
                <a:lnTo>
                  <a:pt x="12751" y="14065"/>
                </a:lnTo>
                <a:lnTo>
                  <a:pt x="12702" y="13651"/>
                </a:lnTo>
                <a:lnTo>
                  <a:pt x="12629" y="13262"/>
                </a:lnTo>
                <a:lnTo>
                  <a:pt x="12556" y="12848"/>
                </a:lnTo>
                <a:lnTo>
                  <a:pt x="12337" y="12045"/>
                </a:lnTo>
                <a:lnTo>
                  <a:pt x="12118" y="11242"/>
                </a:lnTo>
                <a:lnTo>
                  <a:pt x="11899" y="10463"/>
                </a:lnTo>
                <a:lnTo>
                  <a:pt x="11875" y="10390"/>
                </a:lnTo>
                <a:lnTo>
                  <a:pt x="11680" y="9685"/>
                </a:lnTo>
                <a:lnTo>
                  <a:pt x="11680" y="9636"/>
                </a:lnTo>
                <a:lnTo>
                  <a:pt x="11656" y="9563"/>
                </a:lnTo>
                <a:lnTo>
                  <a:pt x="11631" y="9514"/>
                </a:lnTo>
                <a:lnTo>
                  <a:pt x="11680" y="9490"/>
                </a:lnTo>
                <a:lnTo>
                  <a:pt x="11729" y="9466"/>
                </a:lnTo>
                <a:lnTo>
                  <a:pt x="11802" y="9393"/>
                </a:lnTo>
                <a:lnTo>
                  <a:pt x="11850" y="9344"/>
                </a:lnTo>
                <a:lnTo>
                  <a:pt x="12094" y="9101"/>
                </a:lnTo>
                <a:lnTo>
                  <a:pt x="12361" y="8882"/>
                </a:lnTo>
                <a:lnTo>
                  <a:pt x="12897" y="8419"/>
                </a:lnTo>
                <a:lnTo>
                  <a:pt x="13432" y="8006"/>
                </a:lnTo>
                <a:lnTo>
                  <a:pt x="13967" y="7568"/>
                </a:lnTo>
                <a:lnTo>
                  <a:pt x="14211" y="7324"/>
                </a:lnTo>
                <a:lnTo>
                  <a:pt x="14454" y="7105"/>
                </a:lnTo>
                <a:lnTo>
                  <a:pt x="14697" y="6838"/>
                </a:lnTo>
                <a:lnTo>
                  <a:pt x="14892" y="6570"/>
                </a:lnTo>
                <a:lnTo>
                  <a:pt x="15232" y="6205"/>
                </a:lnTo>
                <a:lnTo>
                  <a:pt x="15403" y="5986"/>
                </a:lnTo>
                <a:lnTo>
                  <a:pt x="15451" y="5889"/>
                </a:lnTo>
                <a:lnTo>
                  <a:pt x="15500" y="5767"/>
                </a:lnTo>
                <a:lnTo>
                  <a:pt x="15500" y="5743"/>
                </a:lnTo>
                <a:lnTo>
                  <a:pt x="15476" y="5646"/>
                </a:lnTo>
                <a:lnTo>
                  <a:pt x="15427" y="5573"/>
                </a:lnTo>
                <a:lnTo>
                  <a:pt x="15354" y="5475"/>
                </a:lnTo>
                <a:lnTo>
                  <a:pt x="15257" y="5427"/>
                </a:lnTo>
                <a:lnTo>
                  <a:pt x="15135" y="5378"/>
                </a:lnTo>
                <a:lnTo>
                  <a:pt x="15013" y="5354"/>
                </a:lnTo>
                <a:lnTo>
                  <a:pt x="14770" y="5329"/>
                </a:lnTo>
                <a:lnTo>
                  <a:pt x="14527" y="5305"/>
                </a:lnTo>
                <a:lnTo>
                  <a:pt x="13797" y="5256"/>
                </a:lnTo>
                <a:lnTo>
                  <a:pt x="13091" y="5208"/>
                </a:lnTo>
                <a:lnTo>
                  <a:pt x="12410" y="5208"/>
                </a:lnTo>
                <a:lnTo>
                  <a:pt x="11753" y="5159"/>
                </a:lnTo>
                <a:lnTo>
                  <a:pt x="11485" y="5135"/>
                </a:lnTo>
                <a:lnTo>
                  <a:pt x="11218" y="5086"/>
                </a:lnTo>
                <a:lnTo>
                  <a:pt x="10950" y="5013"/>
                </a:lnTo>
                <a:lnTo>
                  <a:pt x="10682" y="4989"/>
                </a:lnTo>
                <a:lnTo>
                  <a:pt x="10658" y="4940"/>
                </a:lnTo>
                <a:lnTo>
                  <a:pt x="10634" y="4867"/>
                </a:lnTo>
                <a:lnTo>
                  <a:pt x="10415" y="4599"/>
                </a:lnTo>
                <a:lnTo>
                  <a:pt x="10220" y="4332"/>
                </a:lnTo>
                <a:lnTo>
                  <a:pt x="10025" y="4040"/>
                </a:lnTo>
                <a:lnTo>
                  <a:pt x="9855" y="3748"/>
                </a:lnTo>
                <a:lnTo>
                  <a:pt x="9514" y="3164"/>
                </a:lnTo>
                <a:lnTo>
                  <a:pt x="9222" y="2531"/>
                </a:lnTo>
                <a:lnTo>
                  <a:pt x="8638" y="1290"/>
                </a:lnTo>
                <a:lnTo>
                  <a:pt x="8322" y="682"/>
                </a:lnTo>
                <a:lnTo>
                  <a:pt x="7981" y="73"/>
                </a:lnTo>
                <a:lnTo>
                  <a:pt x="7908" y="25"/>
                </a:lnTo>
                <a:lnTo>
                  <a:pt x="783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endParaRPr lang="pt-BR"/>
          </a:p>
        </p:txBody>
      </p:sp>
    </p:spTree>
  </p:cSld>
  <p:clrMapOvr>
    <a:masterClrMapping/>
  </p:clrMapOvr>
  <p:transition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/>
            </a:gs>
            <a:gs pos="100000">
              <a:schemeClr val="accent2"/>
            </a:gs>
          </a:gsLst>
          <a:lin ang="2700006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Google Shape;267;p30"/>
          <p:cNvSpPr txBox="1">
            <a:spLocks noGrp="1"/>
          </p:cNvSpPr>
          <p:nvPr>
            <p:ph type="title"/>
          </p:nvPr>
        </p:nvSpPr>
        <p:spPr>
          <a:xfrm>
            <a:off x="457200" y="465138"/>
            <a:ext cx="5868988" cy="7524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1A1135"/>
              </a:buClr>
              <a:buFont typeface="Caveat Brush" charset="0"/>
              <a:buNone/>
            </a:pPr>
            <a:r>
              <a:rPr lang="en-US" sz="3600" smtClean="0">
                <a:solidFill>
                  <a:srgbClr val="1A1135"/>
                </a:solidFill>
                <a:latin typeface="Caveat Brush" charset="0"/>
                <a:cs typeface="Arial" charset="0"/>
                <a:sym typeface="Caveat Brush" charset="0"/>
              </a:rPr>
              <a:t>INTRODUÇÃO</a:t>
            </a:r>
            <a:endParaRPr lang="pt-BR" sz="3600" smtClean="0">
              <a:solidFill>
                <a:srgbClr val="1A1135"/>
              </a:solidFill>
              <a:latin typeface="Caveat Brush" charset="0"/>
              <a:cs typeface="Arial" charset="0"/>
              <a:sym typeface="Caveat Brush" charset="0"/>
            </a:endParaRPr>
          </a:p>
        </p:txBody>
      </p:sp>
      <p:sp>
        <p:nvSpPr>
          <p:cNvPr id="11267" name="Google Shape;271;p3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fld id="{3DD9C90E-DA51-4572-BD98-CF1055E3A74F}" type="slidenum">
              <a:rPr lang="pt-BR" sz="1300">
                <a:solidFill>
                  <a:srgbClr val="1A1135"/>
                </a:solidFill>
                <a:latin typeface="Caveat Brush" charset="0"/>
                <a:sym typeface="Caveat Brush" charset="0"/>
              </a:rPr>
              <a:pPr eaLnBrk="1" hangingPunct="1"/>
              <a:t>6</a:t>
            </a:fld>
            <a:endParaRPr lang="pt-BR" sz="1300">
              <a:solidFill>
                <a:srgbClr val="1A1135"/>
              </a:solidFill>
              <a:latin typeface="Caveat Brush" charset="0"/>
              <a:sym typeface="Caveat Brush" charset="0"/>
            </a:endParaRPr>
          </a:p>
        </p:txBody>
      </p:sp>
      <p:sp>
        <p:nvSpPr>
          <p:cNvPr id="13" name="Espaço Reservado para Texto 1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500188"/>
            <a:ext cx="8362950" cy="3425825"/>
          </a:xfrm>
        </p:spPr>
        <p:txBody>
          <a:bodyPr vert="horz" numCol="1" compatLnSpc="1">
            <a:prstTxWarp prst="textNoShape">
              <a:avLst/>
            </a:prstTxWarp>
          </a:bodyPr>
          <a:lstStyle>
            <a:lvl1pPr marL="457200" indent="-3683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26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A maconha é a droga ilícita mais consumida no Brasil</a:t>
            </a: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26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Seus efeitos podem ser agudos ou crônicos (psíquicos e físicos)</a:t>
            </a: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26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O uso com outras drogas é frequente, dificultando a identificação dos efeitos da maconha sobre o feto e recém-nascido</a:t>
            </a: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6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6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2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2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</p:txBody>
      </p:sp>
    </p:spTree>
  </p:cSld>
  <p:clrMapOvr>
    <a:masterClrMapping/>
  </p:clrMapOvr>
  <p:transition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/>
            </a:gs>
            <a:gs pos="100000">
              <a:schemeClr val="accent2"/>
            </a:gs>
          </a:gsLst>
          <a:lin ang="2700006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Google Shape;267;p30"/>
          <p:cNvSpPr txBox="1">
            <a:spLocks noGrp="1"/>
          </p:cNvSpPr>
          <p:nvPr>
            <p:ph type="title"/>
          </p:nvPr>
        </p:nvSpPr>
        <p:spPr>
          <a:xfrm>
            <a:off x="457200" y="465138"/>
            <a:ext cx="5868988" cy="7524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1A1135"/>
              </a:buClr>
              <a:buFont typeface="Caveat Brush" charset="0"/>
              <a:buNone/>
            </a:pPr>
            <a:r>
              <a:rPr lang="en-US" sz="3600" smtClean="0">
                <a:solidFill>
                  <a:srgbClr val="1A1135"/>
                </a:solidFill>
                <a:latin typeface="Caveat Brush" charset="0"/>
                <a:cs typeface="Arial" charset="0"/>
                <a:sym typeface="Caveat Brush" charset="0"/>
              </a:rPr>
              <a:t>INTRODUÇÃO</a:t>
            </a:r>
            <a:endParaRPr lang="pt-BR" sz="3600" smtClean="0">
              <a:solidFill>
                <a:srgbClr val="1A1135"/>
              </a:solidFill>
              <a:latin typeface="Caveat Brush" charset="0"/>
              <a:cs typeface="Arial" charset="0"/>
              <a:sym typeface="Caveat Brush" charset="0"/>
            </a:endParaRPr>
          </a:p>
        </p:txBody>
      </p:sp>
      <p:sp>
        <p:nvSpPr>
          <p:cNvPr id="12291" name="Google Shape;271;p3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fld id="{B58ADB1E-5D4D-4DF1-BEA5-B31091CD33C0}" type="slidenum">
              <a:rPr lang="pt-BR" sz="1300">
                <a:solidFill>
                  <a:srgbClr val="1A1135"/>
                </a:solidFill>
                <a:latin typeface="Caveat Brush" charset="0"/>
                <a:sym typeface="Caveat Brush" charset="0"/>
              </a:rPr>
              <a:pPr eaLnBrk="1" hangingPunct="1"/>
              <a:t>7</a:t>
            </a:fld>
            <a:endParaRPr lang="pt-BR" sz="1300">
              <a:solidFill>
                <a:srgbClr val="1A1135"/>
              </a:solidFill>
              <a:latin typeface="Caveat Brush" charset="0"/>
              <a:sym typeface="Caveat Brush" charset="0"/>
            </a:endParaRPr>
          </a:p>
        </p:txBody>
      </p:sp>
      <p:sp>
        <p:nvSpPr>
          <p:cNvPr id="13" name="Espaço Reservado para Texto 1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500188"/>
            <a:ext cx="8362950" cy="3425825"/>
          </a:xfrm>
        </p:spPr>
        <p:txBody>
          <a:bodyPr/>
          <a:lstStyle/>
          <a:p>
            <a:pPr algn="just" eaLnBrk="1" fontAlgn="auto" hangingPunct="1">
              <a:defRPr/>
            </a:pPr>
            <a:r>
              <a:rPr lang="pt-BR" sz="2600" dirty="0"/>
              <a:t> </a:t>
            </a:r>
            <a:r>
              <a:rPr lang="pt-BR" sz="2800" dirty="0"/>
              <a:t>A maconha é responsável por 75% do uso de drogas ilícitas durante a gravidez e mais de 50% destas gestantes utilizam de forma concomitante álcool e tabaco.</a:t>
            </a:r>
            <a:endParaRPr lang="pt-BR" sz="2600" dirty="0"/>
          </a:p>
          <a:p>
            <a:pPr algn="just" eaLnBrk="1" fontAlgn="auto" hangingPunct="1">
              <a:defRPr/>
            </a:pPr>
            <a:endParaRPr lang="pt-BR" sz="2600" dirty="0"/>
          </a:p>
          <a:p>
            <a:pPr eaLnBrk="1" fontAlgn="auto" hangingPunct="1">
              <a:defRPr/>
            </a:pPr>
            <a:endParaRPr lang="pt-BR" dirty="0"/>
          </a:p>
          <a:p>
            <a:pPr eaLnBrk="1" fontAlgn="auto" hangingPunct="1">
              <a:defRPr/>
            </a:pPr>
            <a:endParaRPr lang="pt-BR" dirty="0"/>
          </a:p>
        </p:txBody>
      </p:sp>
    </p:spTree>
  </p:cSld>
  <p:clrMapOvr>
    <a:masterClrMapping/>
  </p:clrMapOvr>
  <p:transition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/>
            </a:gs>
            <a:gs pos="100000">
              <a:schemeClr val="accent2"/>
            </a:gs>
          </a:gsLst>
          <a:lin ang="2700006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Google Shape;267;p30"/>
          <p:cNvSpPr txBox="1">
            <a:spLocks noGrp="1"/>
          </p:cNvSpPr>
          <p:nvPr>
            <p:ph type="title"/>
          </p:nvPr>
        </p:nvSpPr>
        <p:spPr>
          <a:xfrm>
            <a:off x="457200" y="465138"/>
            <a:ext cx="5868988" cy="7524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1A1135"/>
              </a:buClr>
              <a:buFont typeface="Caveat Brush" charset="0"/>
              <a:buNone/>
            </a:pPr>
            <a:r>
              <a:rPr lang="en-US" sz="3600" smtClean="0">
                <a:solidFill>
                  <a:srgbClr val="1A1135"/>
                </a:solidFill>
                <a:latin typeface="Caveat Brush" charset="0"/>
                <a:cs typeface="Arial" charset="0"/>
                <a:sym typeface="Caveat Brush" charset="0"/>
              </a:rPr>
              <a:t>INTRODUÇÃO</a:t>
            </a:r>
            <a:endParaRPr lang="pt-BR" sz="3600" smtClean="0">
              <a:solidFill>
                <a:srgbClr val="1A1135"/>
              </a:solidFill>
              <a:latin typeface="Caveat Brush" charset="0"/>
              <a:cs typeface="Arial" charset="0"/>
              <a:sym typeface="Caveat Brush" charset="0"/>
            </a:endParaRPr>
          </a:p>
        </p:txBody>
      </p:sp>
      <p:sp>
        <p:nvSpPr>
          <p:cNvPr id="13315" name="Google Shape;271;p3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fld id="{E61E746E-A45D-46F7-8F10-57E995B466B2}" type="slidenum">
              <a:rPr lang="pt-BR" sz="1300">
                <a:solidFill>
                  <a:srgbClr val="1A1135"/>
                </a:solidFill>
                <a:latin typeface="Caveat Brush" charset="0"/>
                <a:sym typeface="Caveat Brush" charset="0"/>
              </a:rPr>
              <a:pPr eaLnBrk="1" hangingPunct="1"/>
              <a:t>8</a:t>
            </a:fld>
            <a:endParaRPr lang="pt-BR" sz="1300">
              <a:solidFill>
                <a:srgbClr val="1A1135"/>
              </a:solidFill>
              <a:latin typeface="Caveat Brush" charset="0"/>
              <a:sym typeface="Caveat Brush" charset="0"/>
            </a:endParaRPr>
          </a:p>
        </p:txBody>
      </p:sp>
      <p:sp>
        <p:nvSpPr>
          <p:cNvPr id="13" name="Espaço Reservado para Texto 1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500188"/>
            <a:ext cx="8362950" cy="3425825"/>
          </a:xfrm>
        </p:spPr>
        <p:txBody>
          <a:bodyPr/>
          <a:lstStyle/>
          <a:p>
            <a:pPr algn="just" eaLnBrk="1" fontAlgn="auto" hangingPunct="1">
              <a:defRPr/>
            </a:pPr>
            <a:r>
              <a:rPr lang="pt-BR" sz="2600" dirty="0"/>
              <a:t> O </a:t>
            </a:r>
            <a:r>
              <a:rPr lang="pt-BR" sz="2600" dirty="0" err="1"/>
              <a:t>tetrahidrocanabinol</a:t>
            </a:r>
            <a:r>
              <a:rPr lang="pt-BR" sz="2600" dirty="0"/>
              <a:t>, metabólito da maconha, atravessa a placenta minutos depois da sua administração, sendo a concentração no feto semelhante à materna</a:t>
            </a:r>
          </a:p>
          <a:p>
            <a:pPr eaLnBrk="1" fontAlgn="auto" hangingPunct="1">
              <a:defRPr/>
            </a:pPr>
            <a:endParaRPr lang="pt-BR" dirty="0"/>
          </a:p>
          <a:p>
            <a:pPr eaLnBrk="1" fontAlgn="auto" hangingPunct="1">
              <a:defRPr/>
            </a:pPr>
            <a:endParaRPr lang="pt-BR" dirty="0"/>
          </a:p>
        </p:txBody>
      </p:sp>
    </p:spTree>
  </p:cSld>
  <p:clrMapOvr>
    <a:masterClrMapping/>
  </p:clrMapOvr>
  <p:transition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/>
            </a:gs>
            <a:gs pos="100000">
              <a:schemeClr val="accent2"/>
            </a:gs>
          </a:gsLst>
          <a:lin ang="2700006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Google Shape;267;p30"/>
          <p:cNvSpPr txBox="1">
            <a:spLocks noGrp="1"/>
          </p:cNvSpPr>
          <p:nvPr>
            <p:ph type="title"/>
          </p:nvPr>
        </p:nvSpPr>
        <p:spPr>
          <a:xfrm>
            <a:off x="457200" y="465138"/>
            <a:ext cx="5868988" cy="7524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1A1135"/>
              </a:buClr>
              <a:buFont typeface="Caveat Brush" charset="0"/>
              <a:buNone/>
            </a:pPr>
            <a:r>
              <a:rPr lang="en-US" sz="3600" smtClean="0">
                <a:solidFill>
                  <a:srgbClr val="1A1135"/>
                </a:solidFill>
                <a:latin typeface="Caveat Brush" charset="0"/>
                <a:cs typeface="Arial" charset="0"/>
                <a:sym typeface="Caveat Brush" charset="0"/>
              </a:rPr>
              <a:t>EFEITOS SOBRE O RN</a:t>
            </a:r>
            <a:endParaRPr lang="pt-BR" sz="3600" smtClean="0">
              <a:solidFill>
                <a:srgbClr val="1A1135"/>
              </a:solidFill>
              <a:latin typeface="Caveat Brush" charset="0"/>
              <a:cs typeface="Arial" charset="0"/>
              <a:sym typeface="Caveat Brush" charset="0"/>
            </a:endParaRPr>
          </a:p>
        </p:txBody>
      </p:sp>
      <p:sp>
        <p:nvSpPr>
          <p:cNvPr id="14339" name="Google Shape;271;p3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fld id="{779469D7-E307-4CFD-8FB0-92B2D6A9CF58}" type="slidenum">
              <a:rPr lang="pt-BR" sz="1300">
                <a:solidFill>
                  <a:srgbClr val="1A1135"/>
                </a:solidFill>
                <a:latin typeface="Caveat Brush" charset="0"/>
                <a:sym typeface="Caveat Brush" charset="0"/>
              </a:rPr>
              <a:pPr eaLnBrk="1" hangingPunct="1"/>
              <a:t>9</a:t>
            </a:fld>
            <a:endParaRPr lang="pt-BR" sz="1300">
              <a:solidFill>
                <a:srgbClr val="1A1135"/>
              </a:solidFill>
              <a:latin typeface="Caveat Brush" charset="0"/>
              <a:sym typeface="Caveat Brush" charset="0"/>
            </a:endParaRPr>
          </a:p>
        </p:txBody>
      </p:sp>
      <p:sp>
        <p:nvSpPr>
          <p:cNvPr id="13" name="Espaço Reservado para Texto 1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500188"/>
            <a:ext cx="8362950" cy="3425825"/>
          </a:xfrm>
        </p:spPr>
        <p:txBody>
          <a:bodyPr vert="horz" numCol="1" compatLnSpc="1">
            <a:prstTxWarp prst="textNoShape">
              <a:avLst/>
            </a:prstTxWarp>
          </a:bodyPr>
          <a:lstStyle>
            <a:lvl1pPr marL="457200" indent="-3683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26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 </a:t>
            </a:r>
            <a:r>
              <a:rPr lang="pt-BR" sz="28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Diminui a perfusão útero-placentária -&gt; Restrição do crescimento intrauterino (CIUR), baixo peso no recém-nascido. Retardo da maturação do sistema nervoso fetal </a:t>
            </a: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8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28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Sono agitado, tremores</a:t>
            </a: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6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2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2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</p:txBody>
      </p:sp>
    </p:spTree>
  </p:cSld>
  <p:clrMapOvr>
    <a:masterClrMapping/>
  </p:clrMapOvr>
  <p:transition>
    <p:fade thruBlk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/>
            </a:gs>
            <a:gs pos="100000">
              <a:schemeClr val="accent2"/>
            </a:gs>
          </a:gsLst>
          <a:lin ang="2700006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Google Shape;267;p30"/>
          <p:cNvSpPr txBox="1">
            <a:spLocks noGrp="1"/>
          </p:cNvSpPr>
          <p:nvPr>
            <p:ph type="title"/>
          </p:nvPr>
        </p:nvSpPr>
        <p:spPr>
          <a:xfrm>
            <a:off x="457200" y="465138"/>
            <a:ext cx="5868988" cy="7524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1A1135"/>
              </a:buClr>
              <a:buFont typeface="Caveat Brush" charset="0"/>
              <a:buNone/>
            </a:pPr>
            <a:r>
              <a:rPr lang="en-US" sz="3600" smtClean="0">
                <a:solidFill>
                  <a:srgbClr val="1A1135"/>
                </a:solidFill>
                <a:latin typeface="Caveat Brush" charset="0"/>
                <a:cs typeface="Arial" charset="0"/>
                <a:sym typeface="Caveat Brush" charset="0"/>
              </a:rPr>
              <a:t>EFEITOS SOBRE O RN</a:t>
            </a:r>
            <a:endParaRPr lang="pt-BR" sz="3600" smtClean="0">
              <a:solidFill>
                <a:srgbClr val="1A1135"/>
              </a:solidFill>
              <a:latin typeface="Caveat Brush" charset="0"/>
              <a:cs typeface="Arial" charset="0"/>
              <a:sym typeface="Caveat Brush" charset="0"/>
            </a:endParaRPr>
          </a:p>
        </p:txBody>
      </p:sp>
      <p:sp>
        <p:nvSpPr>
          <p:cNvPr id="15363" name="Google Shape;271;p3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fld id="{1E380008-8667-4345-B143-41214424CD31}" type="slidenum">
              <a:rPr lang="pt-BR" sz="1300">
                <a:solidFill>
                  <a:srgbClr val="1A1135"/>
                </a:solidFill>
                <a:latin typeface="Caveat Brush" charset="0"/>
                <a:sym typeface="Caveat Brush" charset="0"/>
              </a:rPr>
              <a:pPr eaLnBrk="1" hangingPunct="1"/>
              <a:t>10</a:t>
            </a:fld>
            <a:endParaRPr lang="pt-BR" sz="1300">
              <a:solidFill>
                <a:srgbClr val="1A1135"/>
              </a:solidFill>
              <a:latin typeface="Caveat Brush" charset="0"/>
              <a:sym typeface="Caveat Brush" charset="0"/>
            </a:endParaRPr>
          </a:p>
        </p:txBody>
      </p:sp>
      <p:sp>
        <p:nvSpPr>
          <p:cNvPr id="13" name="Espaço Reservado para Texto 1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500188"/>
            <a:ext cx="8362950" cy="3425825"/>
          </a:xfrm>
        </p:spPr>
        <p:txBody>
          <a:bodyPr/>
          <a:lstStyle/>
          <a:p>
            <a:pPr algn="just" eaLnBrk="1" fontAlgn="auto" hangingPunct="1">
              <a:defRPr/>
            </a:pPr>
            <a:r>
              <a:rPr lang="pt-BR" sz="2600" dirty="0"/>
              <a:t>  Dificuldade na execução de tarefas relacionadas à memória, à linguagem e às atividades que necessitam de abstração</a:t>
            </a:r>
          </a:p>
          <a:p>
            <a:pPr marL="88900" indent="0" algn="just" eaLnBrk="1" fontAlgn="auto" hangingPunct="1">
              <a:buFont typeface="Patrick Hand"/>
              <a:buNone/>
              <a:defRPr/>
            </a:pPr>
            <a:endParaRPr lang="pt-BR" sz="2600" dirty="0"/>
          </a:p>
          <a:p>
            <a:pPr algn="just" eaLnBrk="1" fontAlgn="auto" hangingPunct="1">
              <a:defRPr/>
            </a:pPr>
            <a:r>
              <a:rPr lang="pt-BR" sz="2600" dirty="0"/>
              <a:t>Hiperatividade, impulsividade e déficit de atenção, além de comportamentos delinquentes, com dez anos de idade</a:t>
            </a:r>
          </a:p>
          <a:p>
            <a:pPr eaLnBrk="1" fontAlgn="auto" hangingPunct="1">
              <a:defRPr/>
            </a:pPr>
            <a:endParaRPr lang="pt-BR" dirty="0"/>
          </a:p>
          <a:p>
            <a:pPr eaLnBrk="1" fontAlgn="auto" hangingPunct="1">
              <a:defRPr/>
            </a:pPr>
            <a:endParaRPr lang="pt-BR" dirty="0"/>
          </a:p>
        </p:txBody>
      </p:sp>
    </p:spTree>
  </p:cSld>
  <p:clrMapOvr>
    <a:masterClrMapping/>
  </p:clrMapOvr>
  <p:transition>
    <p:fade thruBlk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100000">
              <a:schemeClr val="accent6"/>
            </a:gs>
          </a:gsLst>
          <a:lin ang="2700006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Google Shape;120;p19"/>
          <p:cNvSpPr txBox="1">
            <a:spLocks noGrp="1"/>
          </p:cNvSpPr>
          <p:nvPr>
            <p:ph type="ctrTitle" idx="4294967295"/>
          </p:nvPr>
        </p:nvSpPr>
        <p:spPr>
          <a:xfrm>
            <a:off x="211138" y="1409700"/>
            <a:ext cx="7067550" cy="1160463"/>
          </a:xfrm>
        </p:spPr>
        <p:txBody>
          <a:bodyPr anchor="b"/>
          <a:lstStyle/>
          <a:p>
            <a:pPr eaLnBrk="1" hangingPunct="1">
              <a:lnSpc>
                <a:spcPct val="70000"/>
              </a:lnSpc>
              <a:buClr>
                <a:srgbClr val="1A1135"/>
              </a:buClr>
              <a:buSzPts val="3600"/>
              <a:buFont typeface="Caveat Brush" charset="0"/>
              <a:buNone/>
            </a:pPr>
            <a:r>
              <a:rPr lang="pt-BR" sz="9600" smtClean="0">
                <a:solidFill>
                  <a:srgbClr val="FF0000"/>
                </a:solidFill>
                <a:latin typeface="Caveat Brush" charset="0"/>
                <a:cs typeface="Arial" charset="0"/>
                <a:sym typeface="Caveat Brush" charset="0"/>
              </a:rPr>
              <a:t>COCAÍNA  CRACK</a:t>
            </a:r>
          </a:p>
        </p:txBody>
      </p:sp>
      <p:sp>
        <p:nvSpPr>
          <p:cNvPr id="16387" name="Google Shape;124;p19"/>
          <p:cNvSpPr>
            <a:spLocks/>
          </p:cNvSpPr>
          <p:nvPr/>
        </p:nvSpPr>
        <p:spPr bwMode="auto">
          <a:xfrm>
            <a:off x="6170613" y="571500"/>
            <a:ext cx="504825" cy="488950"/>
          </a:xfrm>
          <a:custGeom>
            <a:avLst/>
            <a:gdLst>
              <a:gd name="T0" fmla="*/ 7933 w 15501"/>
              <a:gd name="T1" fmla="*/ 2069 h 15063"/>
              <a:gd name="T2" fmla="*/ 8565 w 15501"/>
              <a:gd name="T3" fmla="*/ 2385 h 15063"/>
              <a:gd name="T4" fmla="*/ 8979 w 15501"/>
              <a:gd name="T5" fmla="*/ 2945 h 15063"/>
              <a:gd name="T6" fmla="*/ 9660 w 15501"/>
              <a:gd name="T7" fmla="*/ 4332 h 15063"/>
              <a:gd name="T8" fmla="*/ 14965 w 15501"/>
              <a:gd name="T9" fmla="*/ 5938 h 15063"/>
              <a:gd name="T10" fmla="*/ 2190 w 15501"/>
              <a:gd name="T11" fmla="*/ 5840 h 15063"/>
              <a:gd name="T12" fmla="*/ 9952 w 15501"/>
              <a:gd name="T13" fmla="*/ 4818 h 15063"/>
              <a:gd name="T14" fmla="*/ 3967 w 15501"/>
              <a:gd name="T15" fmla="*/ 5597 h 15063"/>
              <a:gd name="T16" fmla="*/ 4867 w 15501"/>
              <a:gd name="T17" fmla="*/ 5597 h 15063"/>
              <a:gd name="T18" fmla="*/ 14065 w 15501"/>
              <a:gd name="T19" fmla="*/ 6254 h 15063"/>
              <a:gd name="T20" fmla="*/ 5670 w 15501"/>
              <a:gd name="T21" fmla="*/ 5840 h 15063"/>
              <a:gd name="T22" fmla="*/ 5573 w 15501"/>
              <a:gd name="T23" fmla="*/ 5451 h 15063"/>
              <a:gd name="T24" fmla="*/ 6035 w 15501"/>
              <a:gd name="T25" fmla="*/ 5962 h 15063"/>
              <a:gd name="T26" fmla="*/ 7032 w 15501"/>
              <a:gd name="T27" fmla="*/ 6473 h 15063"/>
              <a:gd name="T28" fmla="*/ 7203 w 15501"/>
              <a:gd name="T29" fmla="*/ 1558 h 15063"/>
              <a:gd name="T30" fmla="*/ 6254 w 15501"/>
              <a:gd name="T31" fmla="*/ 6838 h 15063"/>
              <a:gd name="T32" fmla="*/ 10220 w 15501"/>
              <a:gd name="T33" fmla="*/ 5135 h 15063"/>
              <a:gd name="T34" fmla="*/ 10171 w 15501"/>
              <a:gd name="T35" fmla="*/ 5062 h 15063"/>
              <a:gd name="T36" fmla="*/ 9149 w 15501"/>
              <a:gd name="T37" fmla="*/ 7251 h 15063"/>
              <a:gd name="T38" fmla="*/ 6862 w 15501"/>
              <a:gd name="T39" fmla="*/ 6886 h 15063"/>
              <a:gd name="T40" fmla="*/ 12386 w 15501"/>
              <a:gd name="T41" fmla="*/ 6789 h 15063"/>
              <a:gd name="T42" fmla="*/ 11875 w 15501"/>
              <a:gd name="T43" fmla="*/ 7762 h 15063"/>
              <a:gd name="T44" fmla="*/ 12167 w 15501"/>
              <a:gd name="T45" fmla="*/ 8249 h 15063"/>
              <a:gd name="T46" fmla="*/ 8638 w 15501"/>
              <a:gd name="T47" fmla="*/ 8249 h 15063"/>
              <a:gd name="T48" fmla="*/ 9612 w 15501"/>
              <a:gd name="T49" fmla="*/ 7787 h 15063"/>
              <a:gd name="T50" fmla="*/ 8468 w 15501"/>
              <a:gd name="T51" fmla="*/ 7811 h 15063"/>
              <a:gd name="T52" fmla="*/ 9344 w 15501"/>
              <a:gd name="T53" fmla="*/ 8590 h 15063"/>
              <a:gd name="T54" fmla="*/ 6546 w 15501"/>
              <a:gd name="T55" fmla="*/ 8273 h 15063"/>
              <a:gd name="T56" fmla="*/ 1728 w 15501"/>
              <a:gd name="T57" fmla="*/ 6911 h 15063"/>
              <a:gd name="T58" fmla="*/ 9417 w 15501"/>
              <a:gd name="T59" fmla="*/ 9271 h 15063"/>
              <a:gd name="T60" fmla="*/ 7324 w 15501"/>
              <a:gd name="T61" fmla="*/ 9174 h 15063"/>
              <a:gd name="T62" fmla="*/ 6911 w 15501"/>
              <a:gd name="T63" fmla="*/ 9758 h 15063"/>
              <a:gd name="T64" fmla="*/ 10123 w 15501"/>
              <a:gd name="T65" fmla="*/ 10609 h 15063"/>
              <a:gd name="T66" fmla="*/ 10342 w 15501"/>
              <a:gd name="T67" fmla="*/ 10999 h 15063"/>
              <a:gd name="T68" fmla="*/ 11218 w 15501"/>
              <a:gd name="T69" fmla="*/ 11510 h 15063"/>
              <a:gd name="T70" fmla="*/ 7251 w 15501"/>
              <a:gd name="T71" fmla="*/ 10999 h 15063"/>
              <a:gd name="T72" fmla="*/ 6522 w 15501"/>
              <a:gd name="T73" fmla="*/ 10342 h 15063"/>
              <a:gd name="T74" fmla="*/ 6059 w 15501"/>
              <a:gd name="T75" fmla="*/ 11047 h 15063"/>
              <a:gd name="T76" fmla="*/ 6157 w 15501"/>
              <a:gd name="T77" fmla="*/ 11802 h 15063"/>
              <a:gd name="T78" fmla="*/ 6230 w 15501"/>
              <a:gd name="T79" fmla="*/ 12653 h 15063"/>
              <a:gd name="T80" fmla="*/ 11412 w 15501"/>
              <a:gd name="T81" fmla="*/ 12386 h 15063"/>
              <a:gd name="T82" fmla="*/ 5135 w 15501"/>
              <a:gd name="T83" fmla="*/ 13043 h 15063"/>
              <a:gd name="T84" fmla="*/ 5062 w 15501"/>
              <a:gd name="T85" fmla="*/ 13456 h 15063"/>
              <a:gd name="T86" fmla="*/ 9587 w 15501"/>
              <a:gd name="T87" fmla="*/ 10780 h 15063"/>
              <a:gd name="T88" fmla="*/ 8273 w 15501"/>
              <a:gd name="T89" fmla="*/ 12288 h 15063"/>
              <a:gd name="T90" fmla="*/ 4502 w 15501"/>
              <a:gd name="T91" fmla="*/ 12848 h 15063"/>
              <a:gd name="T92" fmla="*/ 4307 w 15501"/>
              <a:gd name="T93" fmla="*/ 9539 h 15063"/>
              <a:gd name="T94" fmla="*/ 4307 w 15501"/>
              <a:gd name="T95" fmla="*/ 14259 h 15063"/>
              <a:gd name="T96" fmla="*/ 7373 w 15501"/>
              <a:gd name="T97" fmla="*/ 244 h 15063"/>
              <a:gd name="T98" fmla="*/ 5281 w 15501"/>
              <a:gd name="T99" fmla="*/ 4648 h 15063"/>
              <a:gd name="T100" fmla="*/ 0 w 15501"/>
              <a:gd name="T101" fmla="*/ 5792 h 15063"/>
              <a:gd name="T102" fmla="*/ 3504 w 15501"/>
              <a:gd name="T103" fmla="*/ 9222 h 15063"/>
              <a:gd name="T104" fmla="*/ 3042 w 15501"/>
              <a:gd name="T105" fmla="*/ 14916 h 15063"/>
              <a:gd name="T106" fmla="*/ 6035 w 15501"/>
              <a:gd name="T107" fmla="*/ 13748 h 15063"/>
              <a:gd name="T108" fmla="*/ 11875 w 15501"/>
              <a:gd name="T109" fmla="*/ 14624 h 15063"/>
              <a:gd name="T110" fmla="*/ 12556 w 15501"/>
              <a:gd name="T111" fmla="*/ 12848 h 15063"/>
              <a:gd name="T112" fmla="*/ 12361 w 15501"/>
              <a:gd name="T113" fmla="*/ 8882 h 15063"/>
              <a:gd name="T114" fmla="*/ 15427 w 15501"/>
              <a:gd name="T115" fmla="*/ 5573 h 15063"/>
              <a:gd name="T116" fmla="*/ 10682 w 15501"/>
              <a:gd name="T117" fmla="*/ 4989 h 15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5501" h="15063" extrusionOk="0">
                <a:moveTo>
                  <a:pt x="7957" y="925"/>
                </a:moveTo>
                <a:lnTo>
                  <a:pt x="8249" y="1533"/>
                </a:lnTo>
                <a:lnTo>
                  <a:pt x="8103" y="1606"/>
                </a:lnTo>
                <a:lnTo>
                  <a:pt x="7957" y="1704"/>
                </a:lnTo>
                <a:lnTo>
                  <a:pt x="7933" y="1752"/>
                </a:lnTo>
                <a:lnTo>
                  <a:pt x="7933" y="1339"/>
                </a:lnTo>
                <a:lnTo>
                  <a:pt x="7957" y="925"/>
                </a:lnTo>
                <a:close/>
                <a:moveTo>
                  <a:pt x="8371" y="1801"/>
                </a:moveTo>
                <a:lnTo>
                  <a:pt x="8492" y="2020"/>
                </a:lnTo>
                <a:lnTo>
                  <a:pt x="8346" y="2117"/>
                </a:lnTo>
                <a:lnTo>
                  <a:pt x="8200" y="2215"/>
                </a:lnTo>
                <a:lnTo>
                  <a:pt x="8079" y="2288"/>
                </a:lnTo>
                <a:lnTo>
                  <a:pt x="7957" y="2409"/>
                </a:lnTo>
                <a:lnTo>
                  <a:pt x="7933" y="2069"/>
                </a:lnTo>
                <a:lnTo>
                  <a:pt x="8127" y="1971"/>
                </a:lnTo>
                <a:lnTo>
                  <a:pt x="8249" y="1898"/>
                </a:lnTo>
                <a:lnTo>
                  <a:pt x="8371" y="1801"/>
                </a:lnTo>
                <a:close/>
                <a:moveTo>
                  <a:pt x="8663" y="2336"/>
                </a:moveTo>
                <a:lnTo>
                  <a:pt x="8784" y="2628"/>
                </a:lnTo>
                <a:lnTo>
                  <a:pt x="8687" y="2653"/>
                </a:lnTo>
                <a:lnTo>
                  <a:pt x="8590" y="2726"/>
                </a:lnTo>
                <a:lnTo>
                  <a:pt x="8419" y="2847"/>
                </a:lnTo>
                <a:lnTo>
                  <a:pt x="8225" y="2993"/>
                </a:lnTo>
                <a:lnTo>
                  <a:pt x="8054" y="3164"/>
                </a:lnTo>
                <a:lnTo>
                  <a:pt x="8006" y="2750"/>
                </a:lnTo>
                <a:lnTo>
                  <a:pt x="8176" y="2653"/>
                </a:lnTo>
                <a:lnTo>
                  <a:pt x="8322" y="2531"/>
                </a:lnTo>
                <a:lnTo>
                  <a:pt x="8565" y="2385"/>
                </a:lnTo>
                <a:lnTo>
                  <a:pt x="8663" y="2336"/>
                </a:lnTo>
                <a:close/>
                <a:moveTo>
                  <a:pt x="8979" y="2945"/>
                </a:moveTo>
                <a:lnTo>
                  <a:pt x="8979" y="2969"/>
                </a:lnTo>
                <a:lnTo>
                  <a:pt x="9076" y="3164"/>
                </a:lnTo>
                <a:lnTo>
                  <a:pt x="8857" y="3285"/>
                </a:lnTo>
                <a:lnTo>
                  <a:pt x="8663" y="3431"/>
                </a:lnTo>
                <a:lnTo>
                  <a:pt x="8371" y="3626"/>
                </a:lnTo>
                <a:lnTo>
                  <a:pt x="8079" y="3821"/>
                </a:lnTo>
                <a:lnTo>
                  <a:pt x="8054" y="3504"/>
                </a:lnTo>
                <a:lnTo>
                  <a:pt x="8200" y="3456"/>
                </a:lnTo>
                <a:lnTo>
                  <a:pt x="8322" y="3383"/>
                </a:lnTo>
                <a:lnTo>
                  <a:pt x="8541" y="3212"/>
                </a:lnTo>
                <a:lnTo>
                  <a:pt x="8833" y="3018"/>
                </a:lnTo>
                <a:lnTo>
                  <a:pt x="8979" y="2945"/>
                </a:lnTo>
                <a:close/>
                <a:moveTo>
                  <a:pt x="9271" y="3529"/>
                </a:moveTo>
                <a:lnTo>
                  <a:pt x="9393" y="3796"/>
                </a:lnTo>
                <a:lnTo>
                  <a:pt x="8736" y="4186"/>
                </a:lnTo>
                <a:lnTo>
                  <a:pt x="8419" y="4380"/>
                </a:lnTo>
                <a:lnTo>
                  <a:pt x="8249" y="4478"/>
                </a:lnTo>
                <a:lnTo>
                  <a:pt x="8103" y="4599"/>
                </a:lnTo>
                <a:lnTo>
                  <a:pt x="8079" y="4113"/>
                </a:lnTo>
                <a:lnTo>
                  <a:pt x="8225" y="4088"/>
                </a:lnTo>
                <a:lnTo>
                  <a:pt x="8371" y="4040"/>
                </a:lnTo>
                <a:lnTo>
                  <a:pt x="8663" y="3894"/>
                </a:lnTo>
                <a:lnTo>
                  <a:pt x="9052" y="3650"/>
                </a:lnTo>
                <a:lnTo>
                  <a:pt x="9271" y="3529"/>
                </a:lnTo>
                <a:close/>
                <a:moveTo>
                  <a:pt x="9587" y="4186"/>
                </a:moveTo>
                <a:lnTo>
                  <a:pt x="9660" y="4332"/>
                </a:lnTo>
                <a:lnTo>
                  <a:pt x="9490" y="4429"/>
                </a:lnTo>
                <a:lnTo>
                  <a:pt x="9344" y="4551"/>
                </a:lnTo>
                <a:lnTo>
                  <a:pt x="9052" y="4770"/>
                </a:lnTo>
                <a:lnTo>
                  <a:pt x="8809" y="4916"/>
                </a:lnTo>
                <a:lnTo>
                  <a:pt x="8590" y="5110"/>
                </a:lnTo>
                <a:lnTo>
                  <a:pt x="8371" y="5305"/>
                </a:lnTo>
                <a:lnTo>
                  <a:pt x="8176" y="5524"/>
                </a:lnTo>
                <a:lnTo>
                  <a:pt x="8127" y="4794"/>
                </a:lnTo>
                <a:lnTo>
                  <a:pt x="8322" y="4794"/>
                </a:lnTo>
                <a:lnTo>
                  <a:pt x="8492" y="4721"/>
                </a:lnTo>
                <a:lnTo>
                  <a:pt x="8833" y="4575"/>
                </a:lnTo>
                <a:lnTo>
                  <a:pt x="9222" y="4380"/>
                </a:lnTo>
                <a:lnTo>
                  <a:pt x="9587" y="4186"/>
                </a:lnTo>
                <a:close/>
                <a:moveTo>
                  <a:pt x="14965" y="5938"/>
                </a:moveTo>
                <a:lnTo>
                  <a:pt x="14795" y="6059"/>
                </a:lnTo>
                <a:lnTo>
                  <a:pt x="14649" y="6205"/>
                </a:lnTo>
                <a:lnTo>
                  <a:pt x="14576" y="6181"/>
                </a:lnTo>
                <a:lnTo>
                  <a:pt x="14332" y="6157"/>
                </a:lnTo>
                <a:lnTo>
                  <a:pt x="14965" y="5938"/>
                </a:lnTo>
                <a:close/>
                <a:moveTo>
                  <a:pt x="2190" y="5840"/>
                </a:moveTo>
                <a:lnTo>
                  <a:pt x="2093" y="5986"/>
                </a:lnTo>
                <a:lnTo>
                  <a:pt x="2044" y="6132"/>
                </a:lnTo>
                <a:lnTo>
                  <a:pt x="2044" y="6181"/>
                </a:lnTo>
                <a:lnTo>
                  <a:pt x="2044" y="6254"/>
                </a:lnTo>
                <a:lnTo>
                  <a:pt x="1874" y="6181"/>
                </a:lnTo>
                <a:lnTo>
                  <a:pt x="1679" y="6108"/>
                </a:lnTo>
                <a:lnTo>
                  <a:pt x="1266" y="5962"/>
                </a:lnTo>
                <a:lnTo>
                  <a:pt x="2190" y="5840"/>
                </a:lnTo>
                <a:close/>
                <a:moveTo>
                  <a:pt x="3018" y="5743"/>
                </a:moveTo>
                <a:lnTo>
                  <a:pt x="2677" y="6132"/>
                </a:lnTo>
                <a:lnTo>
                  <a:pt x="2555" y="6302"/>
                </a:lnTo>
                <a:lnTo>
                  <a:pt x="2288" y="6278"/>
                </a:lnTo>
                <a:lnTo>
                  <a:pt x="2312" y="6254"/>
                </a:lnTo>
                <a:lnTo>
                  <a:pt x="2409" y="6181"/>
                </a:lnTo>
                <a:lnTo>
                  <a:pt x="2482" y="6059"/>
                </a:lnTo>
                <a:lnTo>
                  <a:pt x="2604" y="5938"/>
                </a:lnTo>
                <a:lnTo>
                  <a:pt x="2750" y="5816"/>
                </a:lnTo>
                <a:lnTo>
                  <a:pt x="2823" y="5767"/>
                </a:lnTo>
                <a:lnTo>
                  <a:pt x="3018" y="5743"/>
                </a:lnTo>
                <a:close/>
                <a:moveTo>
                  <a:pt x="9879" y="4672"/>
                </a:moveTo>
                <a:lnTo>
                  <a:pt x="9977" y="4818"/>
                </a:lnTo>
                <a:lnTo>
                  <a:pt x="9952" y="4818"/>
                </a:lnTo>
                <a:lnTo>
                  <a:pt x="9733" y="5062"/>
                </a:lnTo>
                <a:lnTo>
                  <a:pt x="9490" y="5281"/>
                </a:lnTo>
                <a:lnTo>
                  <a:pt x="8979" y="5719"/>
                </a:lnTo>
                <a:lnTo>
                  <a:pt x="8590" y="6035"/>
                </a:lnTo>
                <a:lnTo>
                  <a:pt x="8395" y="6181"/>
                </a:lnTo>
                <a:lnTo>
                  <a:pt x="8200" y="6351"/>
                </a:lnTo>
                <a:lnTo>
                  <a:pt x="8176" y="5694"/>
                </a:lnTo>
                <a:lnTo>
                  <a:pt x="8468" y="5573"/>
                </a:lnTo>
                <a:lnTo>
                  <a:pt x="8736" y="5402"/>
                </a:lnTo>
                <a:lnTo>
                  <a:pt x="9247" y="5086"/>
                </a:lnTo>
                <a:lnTo>
                  <a:pt x="9539" y="4916"/>
                </a:lnTo>
                <a:lnTo>
                  <a:pt x="9709" y="4794"/>
                </a:lnTo>
                <a:lnTo>
                  <a:pt x="9879" y="4672"/>
                </a:lnTo>
                <a:close/>
                <a:moveTo>
                  <a:pt x="3967" y="5597"/>
                </a:moveTo>
                <a:lnTo>
                  <a:pt x="3869" y="5719"/>
                </a:lnTo>
                <a:lnTo>
                  <a:pt x="3723" y="5986"/>
                </a:lnTo>
                <a:lnTo>
                  <a:pt x="3553" y="6229"/>
                </a:lnTo>
                <a:lnTo>
                  <a:pt x="3504" y="6327"/>
                </a:lnTo>
                <a:lnTo>
                  <a:pt x="3456" y="6424"/>
                </a:lnTo>
                <a:lnTo>
                  <a:pt x="3164" y="6375"/>
                </a:lnTo>
                <a:lnTo>
                  <a:pt x="2920" y="6327"/>
                </a:lnTo>
                <a:lnTo>
                  <a:pt x="3066" y="6181"/>
                </a:lnTo>
                <a:lnTo>
                  <a:pt x="3431" y="5792"/>
                </a:lnTo>
                <a:lnTo>
                  <a:pt x="3602" y="5646"/>
                </a:lnTo>
                <a:lnTo>
                  <a:pt x="3967" y="5597"/>
                </a:lnTo>
                <a:close/>
                <a:moveTo>
                  <a:pt x="5110" y="5354"/>
                </a:moveTo>
                <a:lnTo>
                  <a:pt x="4989" y="5475"/>
                </a:lnTo>
                <a:lnTo>
                  <a:pt x="4867" y="5597"/>
                </a:lnTo>
                <a:lnTo>
                  <a:pt x="4648" y="5865"/>
                </a:lnTo>
                <a:lnTo>
                  <a:pt x="4380" y="6205"/>
                </a:lnTo>
                <a:lnTo>
                  <a:pt x="4234" y="6400"/>
                </a:lnTo>
                <a:lnTo>
                  <a:pt x="4113" y="6594"/>
                </a:lnTo>
                <a:lnTo>
                  <a:pt x="3723" y="6497"/>
                </a:lnTo>
                <a:lnTo>
                  <a:pt x="3821" y="6400"/>
                </a:lnTo>
                <a:lnTo>
                  <a:pt x="3869" y="6278"/>
                </a:lnTo>
                <a:lnTo>
                  <a:pt x="3991" y="6084"/>
                </a:lnTo>
                <a:lnTo>
                  <a:pt x="4137" y="5865"/>
                </a:lnTo>
                <a:lnTo>
                  <a:pt x="4307" y="5694"/>
                </a:lnTo>
                <a:lnTo>
                  <a:pt x="4405" y="5597"/>
                </a:lnTo>
                <a:lnTo>
                  <a:pt x="4526" y="5500"/>
                </a:lnTo>
                <a:lnTo>
                  <a:pt x="5110" y="5354"/>
                </a:lnTo>
                <a:close/>
                <a:moveTo>
                  <a:pt x="14065" y="6254"/>
                </a:moveTo>
                <a:lnTo>
                  <a:pt x="14138" y="6327"/>
                </a:lnTo>
                <a:lnTo>
                  <a:pt x="14235" y="6375"/>
                </a:lnTo>
                <a:lnTo>
                  <a:pt x="14430" y="6448"/>
                </a:lnTo>
                <a:lnTo>
                  <a:pt x="14186" y="6740"/>
                </a:lnTo>
                <a:lnTo>
                  <a:pt x="14016" y="6643"/>
                </a:lnTo>
                <a:lnTo>
                  <a:pt x="13846" y="6546"/>
                </a:lnTo>
                <a:lnTo>
                  <a:pt x="13675" y="6497"/>
                </a:lnTo>
                <a:lnTo>
                  <a:pt x="13481" y="6448"/>
                </a:lnTo>
                <a:lnTo>
                  <a:pt x="14065" y="6254"/>
                </a:lnTo>
                <a:close/>
                <a:moveTo>
                  <a:pt x="5573" y="5451"/>
                </a:moveTo>
                <a:lnTo>
                  <a:pt x="5719" y="5621"/>
                </a:lnTo>
                <a:lnTo>
                  <a:pt x="5840" y="5767"/>
                </a:lnTo>
                <a:lnTo>
                  <a:pt x="5816" y="5767"/>
                </a:lnTo>
                <a:lnTo>
                  <a:pt x="5670" y="5840"/>
                </a:lnTo>
                <a:lnTo>
                  <a:pt x="5548" y="5962"/>
                </a:lnTo>
                <a:lnTo>
                  <a:pt x="5354" y="6205"/>
                </a:lnTo>
                <a:lnTo>
                  <a:pt x="5110" y="6473"/>
                </a:lnTo>
                <a:lnTo>
                  <a:pt x="4989" y="6619"/>
                </a:lnTo>
                <a:lnTo>
                  <a:pt x="4916" y="6765"/>
                </a:lnTo>
                <a:lnTo>
                  <a:pt x="4429" y="6667"/>
                </a:lnTo>
                <a:lnTo>
                  <a:pt x="4551" y="6546"/>
                </a:lnTo>
                <a:lnTo>
                  <a:pt x="4648" y="6424"/>
                </a:lnTo>
                <a:lnTo>
                  <a:pt x="4843" y="6157"/>
                </a:lnTo>
                <a:lnTo>
                  <a:pt x="5159" y="5816"/>
                </a:lnTo>
                <a:lnTo>
                  <a:pt x="5354" y="5646"/>
                </a:lnTo>
                <a:lnTo>
                  <a:pt x="5475" y="5548"/>
                </a:lnTo>
                <a:lnTo>
                  <a:pt x="5548" y="5451"/>
                </a:lnTo>
                <a:lnTo>
                  <a:pt x="5573" y="5451"/>
                </a:lnTo>
                <a:close/>
                <a:moveTo>
                  <a:pt x="6035" y="5962"/>
                </a:moveTo>
                <a:lnTo>
                  <a:pt x="6278" y="6254"/>
                </a:lnTo>
                <a:lnTo>
                  <a:pt x="6157" y="6424"/>
                </a:lnTo>
                <a:lnTo>
                  <a:pt x="6011" y="6643"/>
                </a:lnTo>
                <a:lnTo>
                  <a:pt x="5889" y="6862"/>
                </a:lnTo>
                <a:lnTo>
                  <a:pt x="5840" y="6935"/>
                </a:lnTo>
                <a:lnTo>
                  <a:pt x="5840" y="7008"/>
                </a:lnTo>
                <a:lnTo>
                  <a:pt x="5232" y="6838"/>
                </a:lnTo>
                <a:lnTo>
                  <a:pt x="5402" y="6692"/>
                </a:lnTo>
                <a:lnTo>
                  <a:pt x="5548" y="6546"/>
                </a:lnTo>
                <a:lnTo>
                  <a:pt x="5767" y="6278"/>
                </a:lnTo>
                <a:lnTo>
                  <a:pt x="5889" y="6157"/>
                </a:lnTo>
                <a:lnTo>
                  <a:pt x="6011" y="6011"/>
                </a:lnTo>
                <a:lnTo>
                  <a:pt x="6035" y="5962"/>
                </a:lnTo>
                <a:close/>
                <a:moveTo>
                  <a:pt x="7519" y="925"/>
                </a:moveTo>
                <a:lnTo>
                  <a:pt x="7470" y="1120"/>
                </a:lnTo>
                <a:lnTo>
                  <a:pt x="7470" y="1314"/>
                </a:lnTo>
                <a:lnTo>
                  <a:pt x="7470" y="1704"/>
                </a:lnTo>
                <a:lnTo>
                  <a:pt x="7495" y="2093"/>
                </a:lnTo>
                <a:lnTo>
                  <a:pt x="7519" y="2482"/>
                </a:lnTo>
                <a:lnTo>
                  <a:pt x="7592" y="3285"/>
                </a:lnTo>
                <a:lnTo>
                  <a:pt x="7665" y="4234"/>
                </a:lnTo>
                <a:lnTo>
                  <a:pt x="7714" y="5183"/>
                </a:lnTo>
                <a:lnTo>
                  <a:pt x="7714" y="6132"/>
                </a:lnTo>
                <a:lnTo>
                  <a:pt x="7714" y="7081"/>
                </a:lnTo>
                <a:lnTo>
                  <a:pt x="7519" y="6886"/>
                </a:lnTo>
                <a:lnTo>
                  <a:pt x="7324" y="6716"/>
                </a:lnTo>
                <a:lnTo>
                  <a:pt x="7032" y="6473"/>
                </a:lnTo>
                <a:lnTo>
                  <a:pt x="6522" y="5913"/>
                </a:lnTo>
                <a:lnTo>
                  <a:pt x="5986" y="5354"/>
                </a:lnTo>
                <a:lnTo>
                  <a:pt x="5792" y="5159"/>
                </a:lnTo>
                <a:lnTo>
                  <a:pt x="5670" y="5086"/>
                </a:lnTo>
                <a:lnTo>
                  <a:pt x="5573" y="5013"/>
                </a:lnTo>
                <a:lnTo>
                  <a:pt x="5719" y="4721"/>
                </a:lnTo>
                <a:lnTo>
                  <a:pt x="5913" y="4453"/>
                </a:lnTo>
                <a:lnTo>
                  <a:pt x="6278" y="3894"/>
                </a:lnTo>
                <a:lnTo>
                  <a:pt x="6449" y="3626"/>
                </a:lnTo>
                <a:lnTo>
                  <a:pt x="6570" y="3358"/>
                </a:lnTo>
                <a:lnTo>
                  <a:pt x="6692" y="3066"/>
                </a:lnTo>
                <a:lnTo>
                  <a:pt x="6789" y="2774"/>
                </a:lnTo>
                <a:lnTo>
                  <a:pt x="6984" y="2166"/>
                </a:lnTo>
                <a:lnTo>
                  <a:pt x="7203" y="1558"/>
                </a:lnTo>
                <a:lnTo>
                  <a:pt x="7349" y="1217"/>
                </a:lnTo>
                <a:lnTo>
                  <a:pt x="7519" y="925"/>
                </a:lnTo>
                <a:close/>
                <a:moveTo>
                  <a:pt x="6497" y="6497"/>
                </a:moveTo>
                <a:lnTo>
                  <a:pt x="6522" y="6521"/>
                </a:lnTo>
                <a:lnTo>
                  <a:pt x="6716" y="6716"/>
                </a:lnTo>
                <a:lnTo>
                  <a:pt x="6643" y="6765"/>
                </a:lnTo>
                <a:lnTo>
                  <a:pt x="6595" y="6789"/>
                </a:lnTo>
                <a:lnTo>
                  <a:pt x="6497" y="6911"/>
                </a:lnTo>
                <a:lnTo>
                  <a:pt x="6400" y="7008"/>
                </a:lnTo>
                <a:lnTo>
                  <a:pt x="6327" y="7130"/>
                </a:lnTo>
                <a:lnTo>
                  <a:pt x="5986" y="7057"/>
                </a:lnTo>
                <a:lnTo>
                  <a:pt x="6059" y="7008"/>
                </a:lnTo>
                <a:lnTo>
                  <a:pt x="6132" y="6935"/>
                </a:lnTo>
                <a:lnTo>
                  <a:pt x="6254" y="6838"/>
                </a:lnTo>
                <a:lnTo>
                  <a:pt x="6497" y="6497"/>
                </a:lnTo>
                <a:close/>
                <a:moveTo>
                  <a:pt x="13286" y="6521"/>
                </a:moveTo>
                <a:lnTo>
                  <a:pt x="13627" y="6740"/>
                </a:lnTo>
                <a:lnTo>
                  <a:pt x="13967" y="6935"/>
                </a:lnTo>
                <a:lnTo>
                  <a:pt x="13870" y="7032"/>
                </a:lnTo>
                <a:lnTo>
                  <a:pt x="13724" y="7178"/>
                </a:lnTo>
                <a:lnTo>
                  <a:pt x="13578" y="7081"/>
                </a:lnTo>
                <a:lnTo>
                  <a:pt x="13456" y="7032"/>
                </a:lnTo>
                <a:lnTo>
                  <a:pt x="13164" y="6911"/>
                </a:lnTo>
                <a:lnTo>
                  <a:pt x="12897" y="6813"/>
                </a:lnTo>
                <a:lnTo>
                  <a:pt x="12653" y="6716"/>
                </a:lnTo>
                <a:lnTo>
                  <a:pt x="13286" y="6521"/>
                </a:lnTo>
                <a:close/>
                <a:moveTo>
                  <a:pt x="10171" y="5062"/>
                </a:moveTo>
                <a:lnTo>
                  <a:pt x="10220" y="5135"/>
                </a:lnTo>
                <a:lnTo>
                  <a:pt x="10196" y="5159"/>
                </a:lnTo>
                <a:lnTo>
                  <a:pt x="9587" y="5816"/>
                </a:lnTo>
                <a:lnTo>
                  <a:pt x="9003" y="6521"/>
                </a:lnTo>
                <a:lnTo>
                  <a:pt x="8809" y="6716"/>
                </a:lnTo>
                <a:lnTo>
                  <a:pt x="8590" y="6935"/>
                </a:lnTo>
                <a:lnTo>
                  <a:pt x="8371" y="7154"/>
                </a:lnTo>
                <a:lnTo>
                  <a:pt x="8152" y="7373"/>
                </a:lnTo>
                <a:lnTo>
                  <a:pt x="8200" y="6740"/>
                </a:lnTo>
                <a:lnTo>
                  <a:pt x="8444" y="6570"/>
                </a:lnTo>
                <a:lnTo>
                  <a:pt x="8663" y="6400"/>
                </a:lnTo>
                <a:lnTo>
                  <a:pt x="9101" y="6035"/>
                </a:lnTo>
                <a:lnTo>
                  <a:pt x="9660" y="5573"/>
                </a:lnTo>
                <a:lnTo>
                  <a:pt x="9928" y="5329"/>
                </a:lnTo>
                <a:lnTo>
                  <a:pt x="10171" y="5062"/>
                </a:lnTo>
                <a:close/>
                <a:moveTo>
                  <a:pt x="10488" y="5329"/>
                </a:moveTo>
                <a:lnTo>
                  <a:pt x="10731" y="5427"/>
                </a:lnTo>
                <a:lnTo>
                  <a:pt x="10999" y="5500"/>
                </a:lnTo>
                <a:lnTo>
                  <a:pt x="11510" y="5597"/>
                </a:lnTo>
                <a:lnTo>
                  <a:pt x="11850" y="5670"/>
                </a:lnTo>
                <a:lnTo>
                  <a:pt x="12167" y="5694"/>
                </a:lnTo>
                <a:lnTo>
                  <a:pt x="12824" y="5719"/>
                </a:lnTo>
                <a:lnTo>
                  <a:pt x="13529" y="5743"/>
                </a:lnTo>
                <a:lnTo>
                  <a:pt x="14235" y="5792"/>
                </a:lnTo>
                <a:lnTo>
                  <a:pt x="13505" y="6059"/>
                </a:lnTo>
                <a:lnTo>
                  <a:pt x="12799" y="6278"/>
                </a:lnTo>
                <a:lnTo>
                  <a:pt x="11339" y="6692"/>
                </a:lnTo>
                <a:lnTo>
                  <a:pt x="9612" y="7130"/>
                </a:lnTo>
                <a:lnTo>
                  <a:pt x="9149" y="7251"/>
                </a:lnTo>
                <a:lnTo>
                  <a:pt x="8663" y="7373"/>
                </a:lnTo>
                <a:lnTo>
                  <a:pt x="9101" y="6862"/>
                </a:lnTo>
                <a:lnTo>
                  <a:pt x="9758" y="6132"/>
                </a:lnTo>
                <a:lnTo>
                  <a:pt x="10098" y="5767"/>
                </a:lnTo>
                <a:lnTo>
                  <a:pt x="10439" y="5402"/>
                </a:lnTo>
                <a:lnTo>
                  <a:pt x="10488" y="5329"/>
                </a:lnTo>
                <a:close/>
                <a:moveTo>
                  <a:pt x="6862" y="6886"/>
                </a:moveTo>
                <a:lnTo>
                  <a:pt x="7349" y="7422"/>
                </a:lnTo>
                <a:lnTo>
                  <a:pt x="6570" y="7203"/>
                </a:lnTo>
                <a:lnTo>
                  <a:pt x="6668" y="7105"/>
                </a:lnTo>
                <a:lnTo>
                  <a:pt x="6765" y="7008"/>
                </a:lnTo>
                <a:lnTo>
                  <a:pt x="6862" y="6911"/>
                </a:lnTo>
                <a:lnTo>
                  <a:pt x="6862" y="6886"/>
                </a:lnTo>
                <a:close/>
                <a:moveTo>
                  <a:pt x="12386" y="6789"/>
                </a:moveTo>
                <a:lnTo>
                  <a:pt x="12483" y="6911"/>
                </a:lnTo>
                <a:lnTo>
                  <a:pt x="12629" y="7008"/>
                </a:lnTo>
                <a:lnTo>
                  <a:pt x="12775" y="7105"/>
                </a:lnTo>
                <a:lnTo>
                  <a:pt x="12921" y="7178"/>
                </a:lnTo>
                <a:lnTo>
                  <a:pt x="13432" y="7422"/>
                </a:lnTo>
                <a:lnTo>
                  <a:pt x="13140" y="7641"/>
                </a:lnTo>
                <a:lnTo>
                  <a:pt x="12970" y="7543"/>
                </a:lnTo>
                <a:lnTo>
                  <a:pt x="12799" y="7470"/>
                </a:lnTo>
                <a:lnTo>
                  <a:pt x="12483" y="7349"/>
                </a:lnTo>
                <a:lnTo>
                  <a:pt x="12045" y="7154"/>
                </a:lnTo>
                <a:lnTo>
                  <a:pt x="11826" y="7057"/>
                </a:lnTo>
                <a:lnTo>
                  <a:pt x="11607" y="7008"/>
                </a:lnTo>
                <a:lnTo>
                  <a:pt x="12386" y="6789"/>
                </a:lnTo>
                <a:close/>
                <a:moveTo>
                  <a:pt x="11461" y="7057"/>
                </a:moveTo>
                <a:lnTo>
                  <a:pt x="11534" y="7154"/>
                </a:lnTo>
                <a:lnTo>
                  <a:pt x="11631" y="7251"/>
                </a:lnTo>
                <a:lnTo>
                  <a:pt x="11850" y="7397"/>
                </a:lnTo>
                <a:lnTo>
                  <a:pt x="12069" y="7519"/>
                </a:lnTo>
                <a:lnTo>
                  <a:pt x="12313" y="7641"/>
                </a:lnTo>
                <a:lnTo>
                  <a:pt x="12532" y="7762"/>
                </a:lnTo>
                <a:lnTo>
                  <a:pt x="12799" y="7908"/>
                </a:lnTo>
                <a:lnTo>
                  <a:pt x="12483" y="8152"/>
                </a:lnTo>
                <a:lnTo>
                  <a:pt x="12410" y="8054"/>
                </a:lnTo>
                <a:lnTo>
                  <a:pt x="12337" y="7981"/>
                </a:lnTo>
                <a:lnTo>
                  <a:pt x="12240" y="7908"/>
                </a:lnTo>
                <a:lnTo>
                  <a:pt x="12118" y="7860"/>
                </a:lnTo>
                <a:lnTo>
                  <a:pt x="11875" y="7762"/>
                </a:lnTo>
                <a:lnTo>
                  <a:pt x="11656" y="7689"/>
                </a:lnTo>
                <a:lnTo>
                  <a:pt x="11145" y="7470"/>
                </a:lnTo>
                <a:lnTo>
                  <a:pt x="10901" y="7349"/>
                </a:lnTo>
                <a:lnTo>
                  <a:pt x="10634" y="7251"/>
                </a:lnTo>
                <a:lnTo>
                  <a:pt x="11437" y="7057"/>
                </a:lnTo>
                <a:lnTo>
                  <a:pt x="11461" y="7057"/>
                </a:lnTo>
                <a:close/>
                <a:moveTo>
                  <a:pt x="10439" y="7324"/>
                </a:moveTo>
                <a:lnTo>
                  <a:pt x="10512" y="7422"/>
                </a:lnTo>
                <a:lnTo>
                  <a:pt x="10609" y="7495"/>
                </a:lnTo>
                <a:lnTo>
                  <a:pt x="10828" y="7665"/>
                </a:lnTo>
                <a:lnTo>
                  <a:pt x="11047" y="7787"/>
                </a:lnTo>
                <a:lnTo>
                  <a:pt x="11291" y="7884"/>
                </a:lnTo>
                <a:lnTo>
                  <a:pt x="11996" y="8176"/>
                </a:lnTo>
                <a:lnTo>
                  <a:pt x="12167" y="8249"/>
                </a:lnTo>
                <a:lnTo>
                  <a:pt x="12215" y="8273"/>
                </a:lnTo>
                <a:lnTo>
                  <a:pt x="12288" y="8298"/>
                </a:lnTo>
                <a:lnTo>
                  <a:pt x="11996" y="8541"/>
                </a:lnTo>
                <a:lnTo>
                  <a:pt x="11972" y="8541"/>
                </a:lnTo>
                <a:lnTo>
                  <a:pt x="11583" y="8444"/>
                </a:lnTo>
                <a:lnTo>
                  <a:pt x="11218" y="8322"/>
                </a:lnTo>
                <a:lnTo>
                  <a:pt x="10853" y="8152"/>
                </a:lnTo>
                <a:lnTo>
                  <a:pt x="10512" y="7957"/>
                </a:lnTo>
                <a:lnTo>
                  <a:pt x="10098" y="7714"/>
                </a:lnTo>
                <a:lnTo>
                  <a:pt x="9879" y="7592"/>
                </a:lnTo>
                <a:lnTo>
                  <a:pt x="9660" y="7495"/>
                </a:lnTo>
                <a:lnTo>
                  <a:pt x="10439" y="7324"/>
                </a:lnTo>
                <a:close/>
                <a:moveTo>
                  <a:pt x="8225" y="8103"/>
                </a:moveTo>
                <a:lnTo>
                  <a:pt x="8638" y="8249"/>
                </a:lnTo>
                <a:lnTo>
                  <a:pt x="9028" y="8419"/>
                </a:lnTo>
                <a:lnTo>
                  <a:pt x="8930" y="8517"/>
                </a:lnTo>
                <a:lnTo>
                  <a:pt x="8784" y="8638"/>
                </a:lnTo>
                <a:lnTo>
                  <a:pt x="8711" y="8711"/>
                </a:lnTo>
                <a:lnTo>
                  <a:pt x="8687" y="8784"/>
                </a:lnTo>
                <a:lnTo>
                  <a:pt x="8225" y="8103"/>
                </a:lnTo>
                <a:close/>
                <a:moveTo>
                  <a:pt x="7689" y="8663"/>
                </a:moveTo>
                <a:lnTo>
                  <a:pt x="7714" y="9003"/>
                </a:lnTo>
                <a:lnTo>
                  <a:pt x="7689" y="9003"/>
                </a:lnTo>
                <a:lnTo>
                  <a:pt x="7519" y="8930"/>
                </a:lnTo>
                <a:lnTo>
                  <a:pt x="7665" y="8687"/>
                </a:lnTo>
                <a:lnTo>
                  <a:pt x="7689" y="8663"/>
                </a:lnTo>
                <a:close/>
                <a:moveTo>
                  <a:pt x="9344" y="7592"/>
                </a:moveTo>
                <a:lnTo>
                  <a:pt x="9612" y="7787"/>
                </a:lnTo>
                <a:lnTo>
                  <a:pt x="9904" y="7981"/>
                </a:lnTo>
                <a:lnTo>
                  <a:pt x="10463" y="8322"/>
                </a:lnTo>
                <a:lnTo>
                  <a:pt x="10755" y="8492"/>
                </a:lnTo>
                <a:lnTo>
                  <a:pt x="11047" y="8638"/>
                </a:lnTo>
                <a:lnTo>
                  <a:pt x="11364" y="8760"/>
                </a:lnTo>
                <a:lnTo>
                  <a:pt x="11680" y="8833"/>
                </a:lnTo>
                <a:lnTo>
                  <a:pt x="11510" y="9003"/>
                </a:lnTo>
                <a:lnTo>
                  <a:pt x="11485" y="9028"/>
                </a:lnTo>
                <a:lnTo>
                  <a:pt x="10463" y="8565"/>
                </a:lnTo>
                <a:lnTo>
                  <a:pt x="9952" y="8371"/>
                </a:lnTo>
                <a:lnTo>
                  <a:pt x="9417" y="8176"/>
                </a:lnTo>
                <a:lnTo>
                  <a:pt x="8979" y="7981"/>
                </a:lnTo>
                <a:lnTo>
                  <a:pt x="8736" y="7884"/>
                </a:lnTo>
                <a:lnTo>
                  <a:pt x="8468" y="7811"/>
                </a:lnTo>
                <a:lnTo>
                  <a:pt x="8906" y="7714"/>
                </a:lnTo>
                <a:lnTo>
                  <a:pt x="9344" y="7592"/>
                </a:lnTo>
                <a:close/>
                <a:moveTo>
                  <a:pt x="9368" y="8565"/>
                </a:moveTo>
                <a:lnTo>
                  <a:pt x="9733" y="8687"/>
                </a:lnTo>
                <a:lnTo>
                  <a:pt x="9660" y="8760"/>
                </a:lnTo>
                <a:lnTo>
                  <a:pt x="9198" y="9076"/>
                </a:lnTo>
                <a:lnTo>
                  <a:pt x="9101" y="9149"/>
                </a:lnTo>
                <a:lnTo>
                  <a:pt x="9003" y="9247"/>
                </a:lnTo>
                <a:lnTo>
                  <a:pt x="8760" y="8906"/>
                </a:lnTo>
                <a:lnTo>
                  <a:pt x="8784" y="8906"/>
                </a:lnTo>
                <a:lnTo>
                  <a:pt x="8930" y="8809"/>
                </a:lnTo>
                <a:lnTo>
                  <a:pt x="9052" y="8711"/>
                </a:lnTo>
                <a:lnTo>
                  <a:pt x="9174" y="8638"/>
                </a:lnTo>
                <a:lnTo>
                  <a:pt x="9344" y="8590"/>
                </a:lnTo>
                <a:lnTo>
                  <a:pt x="9368" y="8565"/>
                </a:lnTo>
                <a:close/>
                <a:moveTo>
                  <a:pt x="828" y="6181"/>
                </a:moveTo>
                <a:lnTo>
                  <a:pt x="1168" y="6302"/>
                </a:lnTo>
                <a:lnTo>
                  <a:pt x="1533" y="6400"/>
                </a:lnTo>
                <a:lnTo>
                  <a:pt x="2239" y="6546"/>
                </a:lnTo>
                <a:lnTo>
                  <a:pt x="2507" y="6570"/>
                </a:lnTo>
                <a:lnTo>
                  <a:pt x="2750" y="6594"/>
                </a:lnTo>
                <a:lnTo>
                  <a:pt x="3018" y="6619"/>
                </a:lnTo>
                <a:lnTo>
                  <a:pt x="3285" y="6643"/>
                </a:lnTo>
                <a:lnTo>
                  <a:pt x="4356" y="6911"/>
                </a:lnTo>
                <a:lnTo>
                  <a:pt x="5159" y="7081"/>
                </a:lnTo>
                <a:lnTo>
                  <a:pt x="5938" y="7300"/>
                </a:lnTo>
                <a:lnTo>
                  <a:pt x="7519" y="7762"/>
                </a:lnTo>
                <a:lnTo>
                  <a:pt x="6546" y="8273"/>
                </a:lnTo>
                <a:lnTo>
                  <a:pt x="5548" y="8736"/>
                </a:lnTo>
                <a:lnTo>
                  <a:pt x="4697" y="9076"/>
                </a:lnTo>
                <a:lnTo>
                  <a:pt x="4453" y="9198"/>
                </a:lnTo>
                <a:lnTo>
                  <a:pt x="4332" y="9271"/>
                </a:lnTo>
                <a:lnTo>
                  <a:pt x="4234" y="9368"/>
                </a:lnTo>
                <a:lnTo>
                  <a:pt x="4210" y="9320"/>
                </a:lnTo>
                <a:lnTo>
                  <a:pt x="3991" y="9003"/>
                </a:lnTo>
                <a:lnTo>
                  <a:pt x="3748" y="8687"/>
                </a:lnTo>
                <a:lnTo>
                  <a:pt x="3456" y="8395"/>
                </a:lnTo>
                <a:lnTo>
                  <a:pt x="3164" y="8127"/>
                </a:lnTo>
                <a:lnTo>
                  <a:pt x="2531" y="7616"/>
                </a:lnTo>
                <a:lnTo>
                  <a:pt x="2239" y="7373"/>
                </a:lnTo>
                <a:lnTo>
                  <a:pt x="1947" y="7105"/>
                </a:lnTo>
                <a:lnTo>
                  <a:pt x="1728" y="6911"/>
                </a:lnTo>
                <a:lnTo>
                  <a:pt x="1485" y="6716"/>
                </a:lnTo>
                <a:lnTo>
                  <a:pt x="1047" y="6375"/>
                </a:lnTo>
                <a:lnTo>
                  <a:pt x="828" y="6181"/>
                </a:lnTo>
                <a:close/>
                <a:moveTo>
                  <a:pt x="10098" y="8833"/>
                </a:moveTo>
                <a:lnTo>
                  <a:pt x="10658" y="9076"/>
                </a:lnTo>
                <a:lnTo>
                  <a:pt x="10366" y="9247"/>
                </a:lnTo>
                <a:lnTo>
                  <a:pt x="10098" y="9393"/>
                </a:lnTo>
                <a:lnTo>
                  <a:pt x="9758" y="9612"/>
                </a:lnTo>
                <a:lnTo>
                  <a:pt x="9612" y="9758"/>
                </a:lnTo>
                <a:lnTo>
                  <a:pt x="9466" y="9904"/>
                </a:lnTo>
                <a:lnTo>
                  <a:pt x="9125" y="9417"/>
                </a:lnTo>
                <a:lnTo>
                  <a:pt x="9198" y="9393"/>
                </a:lnTo>
                <a:lnTo>
                  <a:pt x="9271" y="9368"/>
                </a:lnTo>
                <a:lnTo>
                  <a:pt x="9417" y="9271"/>
                </a:lnTo>
                <a:lnTo>
                  <a:pt x="9660" y="9101"/>
                </a:lnTo>
                <a:lnTo>
                  <a:pt x="10098" y="8857"/>
                </a:lnTo>
                <a:lnTo>
                  <a:pt x="10098" y="8833"/>
                </a:lnTo>
                <a:close/>
                <a:moveTo>
                  <a:pt x="7324" y="9174"/>
                </a:moveTo>
                <a:lnTo>
                  <a:pt x="7446" y="9222"/>
                </a:lnTo>
                <a:lnTo>
                  <a:pt x="7519" y="9295"/>
                </a:lnTo>
                <a:lnTo>
                  <a:pt x="7738" y="9393"/>
                </a:lnTo>
                <a:lnTo>
                  <a:pt x="7738" y="9855"/>
                </a:lnTo>
                <a:lnTo>
                  <a:pt x="7738" y="10001"/>
                </a:lnTo>
                <a:lnTo>
                  <a:pt x="7495" y="9855"/>
                </a:lnTo>
                <a:lnTo>
                  <a:pt x="7251" y="9733"/>
                </a:lnTo>
                <a:lnTo>
                  <a:pt x="7105" y="9685"/>
                </a:lnTo>
                <a:lnTo>
                  <a:pt x="6984" y="9660"/>
                </a:lnTo>
                <a:lnTo>
                  <a:pt x="7324" y="9174"/>
                </a:lnTo>
                <a:close/>
                <a:moveTo>
                  <a:pt x="6911" y="9758"/>
                </a:moveTo>
                <a:lnTo>
                  <a:pt x="7008" y="9879"/>
                </a:lnTo>
                <a:lnTo>
                  <a:pt x="7130" y="10001"/>
                </a:lnTo>
                <a:lnTo>
                  <a:pt x="7373" y="10196"/>
                </a:lnTo>
                <a:lnTo>
                  <a:pt x="7543" y="10317"/>
                </a:lnTo>
                <a:lnTo>
                  <a:pt x="7762" y="10415"/>
                </a:lnTo>
                <a:lnTo>
                  <a:pt x="7762" y="10926"/>
                </a:lnTo>
                <a:lnTo>
                  <a:pt x="7470" y="10707"/>
                </a:lnTo>
                <a:lnTo>
                  <a:pt x="7203" y="10488"/>
                </a:lnTo>
                <a:lnTo>
                  <a:pt x="7057" y="10415"/>
                </a:lnTo>
                <a:lnTo>
                  <a:pt x="6911" y="10317"/>
                </a:lnTo>
                <a:lnTo>
                  <a:pt x="6741" y="10269"/>
                </a:lnTo>
                <a:lnTo>
                  <a:pt x="6570" y="10244"/>
                </a:lnTo>
                <a:lnTo>
                  <a:pt x="6911" y="9758"/>
                </a:lnTo>
                <a:close/>
                <a:moveTo>
                  <a:pt x="11072" y="9271"/>
                </a:moveTo>
                <a:lnTo>
                  <a:pt x="11291" y="9368"/>
                </a:lnTo>
                <a:lnTo>
                  <a:pt x="11266" y="9490"/>
                </a:lnTo>
                <a:lnTo>
                  <a:pt x="11266" y="9612"/>
                </a:lnTo>
                <a:lnTo>
                  <a:pt x="11096" y="9685"/>
                </a:lnTo>
                <a:lnTo>
                  <a:pt x="10950" y="9782"/>
                </a:lnTo>
                <a:lnTo>
                  <a:pt x="10658" y="9977"/>
                </a:lnTo>
                <a:lnTo>
                  <a:pt x="10293" y="10220"/>
                </a:lnTo>
                <a:lnTo>
                  <a:pt x="10123" y="10366"/>
                </a:lnTo>
                <a:lnTo>
                  <a:pt x="10050" y="10439"/>
                </a:lnTo>
                <a:lnTo>
                  <a:pt x="10001" y="10536"/>
                </a:lnTo>
                <a:lnTo>
                  <a:pt x="10001" y="10585"/>
                </a:lnTo>
                <a:lnTo>
                  <a:pt x="10025" y="10609"/>
                </a:lnTo>
                <a:lnTo>
                  <a:pt x="10123" y="10609"/>
                </a:lnTo>
                <a:lnTo>
                  <a:pt x="10220" y="10585"/>
                </a:lnTo>
                <a:lnTo>
                  <a:pt x="10390" y="10512"/>
                </a:lnTo>
                <a:lnTo>
                  <a:pt x="10561" y="10390"/>
                </a:lnTo>
                <a:lnTo>
                  <a:pt x="10731" y="10269"/>
                </a:lnTo>
                <a:lnTo>
                  <a:pt x="10999" y="10074"/>
                </a:lnTo>
                <a:lnTo>
                  <a:pt x="11291" y="9904"/>
                </a:lnTo>
                <a:lnTo>
                  <a:pt x="11339" y="10171"/>
                </a:lnTo>
                <a:lnTo>
                  <a:pt x="11412" y="10390"/>
                </a:lnTo>
                <a:lnTo>
                  <a:pt x="11145" y="10488"/>
                </a:lnTo>
                <a:lnTo>
                  <a:pt x="10877" y="10634"/>
                </a:lnTo>
                <a:lnTo>
                  <a:pt x="10731" y="10682"/>
                </a:lnTo>
                <a:lnTo>
                  <a:pt x="10561" y="10804"/>
                </a:lnTo>
                <a:lnTo>
                  <a:pt x="10415" y="10926"/>
                </a:lnTo>
                <a:lnTo>
                  <a:pt x="10342" y="10999"/>
                </a:lnTo>
                <a:lnTo>
                  <a:pt x="10317" y="11072"/>
                </a:lnTo>
                <a:lnTo>
                  <a:pt x="9879" y="10463"/>
                </a:lnTo>
                <a:lnTo>
                  <a:pt x="9587" y="10050"/>
                </a:lnTo>
                <a:lnTo>
                  <a:pt x="9733" y="10001"/>
                </a:lnTo>
                <a:lnTo>
                  <a:pt x="9904" y="9928"/>
                </a:lnTo>
                <a:lnTo>
                  <a:pt x="10196" y="9758"/>
                </a:lnTo>
                <a:lnTo>
                  <a:pt x="10634" y="9514"/>
                </a:lnTo>
                <a:lnTo>
                  <a:pt x="11047" y="9295"/>
                </a:lnTo>
                <a:lnTo>
                  <a:pt x="11072" y="9271"/>
                </a:lnTo>
                <a:close/>
                <a:moveTo>
                  <a:pt x="11534" y="10780"/>
                </a:moveTo>
                <a:lnTo>
                  <a:pt x="11656" y="11193"/>
                </a:lnTo>
                <a:lnTo>
                  <a:pt x="11631" y="11193"/>
                </a:lnTo>
                <a:lnTo>
                  <a:pt x="11437" y="11364"/>
                </a:lnTo>
                <a:lnTo>
                  <a:pt x="11218" y="11510"/>
                </a:lnTo>
                <a:lnTo>
                  <a:pt x="11023" y="11631"/>
                </a:lnTo>
                <a:lnTo>
                  <a:pt x="10828" y="11753"/>
                </a:lnTo>
                <a:lnTo>
                  <a:pt x="10804" y="11777"/>
                </a:lnTo>
                <a:lnTo>
                  <a:pt x="10439" y="11242"/>
                </a:lnTo>
                <a:lnTo>
                  <a:pt x="10512" y="11242"/>
                </a:lnTo>
                <a:lnTo>
                  <a:pt x="10585" y="11218"/>
                </a:lnTo>
                <a:lnTo>
                  <a:pt x="10731" y="11145"/>
                </a:lnTo>
                <a:lnTo>
                  <a:pt x="10999" y="10974"/>
                </a:lnTo>
                <a:lnTo>
                  <a:pt x="11534" y="10780"/>
                </a:lnTo>
                <a:close/>
                <a:moveTo>
                  <a:pt x="6522" y="10342"/>
                </a:moveTo>
                <a:lnTo>
                  <a:pt x="6668" y="10439"/>
                </a:lnTo>
                <a:lnTo>
                  <a:pt x="6838" y="10561"/>
                </a:lnTo>
                <a:lnTo>
                  <a:pt x="7105" y="10853"/>
                </a:lnTo>
                <a:lnTo>
                  <a:pt x="7251" y="10999"/>
                </a:lnTo>
                <a:lnTo>
                  <a:pt x="7397" y="11120"/>
                </a:lnTo>
                <a:lnTo>
                  <a:pt x="7568" y="11218"/>
                </a:lnTo>
                <a:lnTo>
                  <a:pt x="7738" y="11291"/>
                </a:lnTo>
                <a:lnTo>
                  <a:pt x="7762" y="11291"/>
                </a:lnTo>
                <a:lnTo>
                  <a:pt x="7762" y="12021"/>
                </a:lnTo>
                <a:lnTo>
                  <a:pt x="7665" y="11948"/>
                </a:lnTo>
                <a:lnTo>
                  <a:pt x="7568" y="11875"/>
                </a:lnTo>
                <a:lnTo>
                  <a:pt x="7397" y="11704"/>
                </a:lnTo>
                <a:lnTo>
                  <a:pt x="7057" y="11364"/>
                </a:lnTo>
                <a:lnTo>
                  <a:pt x="6862" y="11193"/>
                </a:lnTo>
                <a:lnTo>
                  <a:pt x="6619" y="11072"/>
                </a:lnTo>
                <a:lnTo>
                  <a:pt x="6376" y="10999"/>
                </a:lnTo>
                <a:lnTo>
                  <a:pt x="6132" y="10926"/>
                </a:lnTo>
                <a:lnTo>
                  <a:pt x="6522" y="10342"/>
                </a:lnTo>
                <a:close/>
                <a:moveTo>
                  <a:pt x="11753" y="11510"/>
                </a:moveTo>
                <a:lnTo>
                  <a:pt x="11826" y="11802"/>
                </a:lnTo>
                <a:lnTo>
                  <a:pt x="11704" y="11826"/>
                </a:lnTo>
                <a:lnTo>
                  <a:pt x="11607" y="11899"/>
                </a:lnTo>
                <a:lnTo>
                  <a:pt x="11412" y="12021"/>
                </a:lnTo>
                <a:lnTo>
                  <a:pt x="11291" y="12167"/>
                </a:lnTo>
                <a:lnTo>
                  <a:pt x="11218" y="12240"/>
                </a:lnTo>
                <a:lnTo>
                  <a:pt x="11193" y="12313"/>
                </a:lnTo>
                <a:lnTo>
                  <a:pt x="10901" y="11899"/>
                </a:lnTo>
                <a:lnTo>
                  <a:pt x="11120" y="11850"/>
                </a:lnTo>
                <a:lnTo>
                  <a:pt x="11339" y="11777"/>
                </a:lnTo>
                <a:lnTo>
                  <a:pt x="11558" y="11656"/>
                </a:lnTo>
                <a:lnTo>
                  <a:pt x="11753" y="11510"/>
                </a:lnTo>
                <a:close/>
                <a:moveTo>
                  <a:pt x="6059" y="11047"/>
                </a:moveTo>
                <a:lnTo>
                  <a:pt x="6303" y="11218"/>
                </a:lnTo>
                <a:lnTo>
                  <a:pt x="6546" y="11388"/>
                </a:lnTo>
                <a:lnTo>
                  <a:pt x="6789" y="11583"/>
                </a:lnTo>
                <a:lnTo>
                  <a:pt x="6984" y="11802"/>
                </a:lnTo>
                <a:lnTo>
                  <a:pt x="7251" y="12069"/>
                </a:lnTo>
                <a:lnTo>
                  <a:pt x="7397" y="12215"/>
                </a:lnTo>
                <a:lnTo>
                  <a:pt x="7543" y="12313"/>
                </a:lnTo>
                <a:lnTo>
                  <a:pt x="7276" y="12459"/>
                </a:lnTo>
                <a:lnTo>
                  <a:pt x="7154" y="12386"/>
                </a:lnTo>
                <a:lnTo>
                  <a:pt x="7008" y="12337"/>
                </a:lnTo>
                <a:lnTo>
                  <a:pt x="6765" y="12215"/>
                </a:lnTo>
                <a:lnTo>
                  <a:pt x="6522" y="12069"/>
                </a:lnTo>
                <a:lnTo>
                  <a:pt x="6327" y="11948"/>
                </a:lnTo>
                <a:lnTo>
                  <a:pt x="6157" y="11802"/>
                </a:lnTo>
                <a:lnTo>
                  <a:pt x="5962" y="11656"/>
                </a:lnTo>
                <a:lnTo>
                  <a:pt x="5767" y="11534"/>
                </a:lnTo>
                <a:lnTo>
                  <a:pt x="6059" y="11047"/>
                </a:lnTo>
                <a:close/>
                <a:moveTo>
                  <a:pt x="5670" y="11680"/>
                </a:moveTo>
                <a:lnTo>
                  <a:pt x="5719" y="11777"/>
                </a:lnTo>
                <a:lnTo>
                  <a:pt x="5792" y="11850"/>
                </a:lnTo>
                <a:lnTo>
                  <a:pt x="5938" y="12021"/>
                </a:lnTo>
                <a:lnTo>
                  <a:pt x="6108" y="12167"/>
                </a:lnTo>
                <a:lnTo>
                  <a:pt x="6278" y="12288"/>
                </a:lnTo>
                <a:lnTo>
                  <a:pt x="6546" y="12483"/>
                </a:lnTo>
                <a:lnTo>
                  <a:pt x="6716" y="12580"/>
                </a:lnTo>
                <a:lnTo>
                  <a:pt x="6887" y="12678"/>
                </a:lnTo>
                <a:lnTo>
                  <a:pt x="6522" y="12848"/>
                </a:lnTo>
                <a:lnTo>
                  <a:pt x="6230" y="12653"/>
                </a:lnTo>
                <a:lnTo>
                  <a:pt x="5938" y="12434"/>
                </a:lnTo>
                <a:lnTo>
                  <a:pt x="5694" y="12215"/>
                </a:lnTo>
                <a:lnTo>
                  <a:pt x="5475" y="12021"/>
                </a:lnTo>
                <a:lnTo>
                  <a:pt x="5621" y="11777"/>
                </a:lnTo>
                <a:lnTo>
                  <a:pt x="5670" y="11680"/>
                </a:lnTo>
                <a:close/>
                <a:moveTo>
                  <a:pt x="11899" y="12094"/>
                </a:moveTo>
                <a:lnTo>
                  <a:pt x="12021" y="12605"/>
                </a:lnTo>
                <a:lnTo>
                  <a:pt x="11899" y="12726"/>
                </a:lnTo>
                <a:lnTo>
                  <a:pt x="11777" y="12848"/>
                </a:lnTo>
                <a:lnTo>
                  <a:pt x="11729" y="12921"/>
                </a:lnTo>
                <a:lnTo>
                  <a:pt x="11680" y="12994"/>
                </a:lnTo>
                <a:lnTo>
                  <a:pt x="11680" y="13018"/>
                </a:lnTo>
                <a:lnTo>
                  <a:pt x="11266" y="12434"/>
                </a:lnTo>
                <a:lnTo>
                  <a:pt x="11412" y="12386"/>
                </a:lnTo>
                <a:lnTo>
                  <a:pt x="11558" y="12313"/>
                </a:lnTo>
                <a:lnTo>
                  <a:pt x="11729" y="12215"/>
                </a:lnTo>
                <a:lnTo>
                  <a:pt x="11899" y="12094"/>
                </a:lnTo>
                <a:close/>
                <a:moveTo>
                  <a:pt x="5329" y="12240"/>
                </a:moveTo>
                <a:lnTo>
                  <a:pt x="5402" y="12361"/>
                </a:lnTo>
                <a:lnTo>
                  <a:pt x="5500" y="12483"/>
                </a:lnTo>
                <a:lnTo>
                  <a:pt x="5670" y="12678"/>
                </a:lnTo>
                <a:lnTo>
                  <a:pt x="5913" y="12897"/>
                </a:lnTo>
                <a:lnTo>
                  <a:pt x="6157" y="13067"/>
                </a:lnTo>
                <a:lnTo>
                  <a:pt x="5743" y="13335"/>
                </a:lnTo>
                <a:lnTo>
                  <a:pt x="5646" y="13310"/>
                </a:lnTo>
                <a:lnTo>
                  <a:pt x="5475" y="13237"/>
                </a:lnTo>
                <a:lnTo>
                  <a:pt x="5305" y="13164"/>
                </a:lnTo>
                <a:lnTo>
                  <a:pt x="5135" y="13043"/>
                </a:lnTo>
                <a:lnTo>
                  <a:pt x="4940" y="12970"/>
                </a:lnTo>
                <a:lnTo>
                  <a:pt x="4891" y="12945"/>
                </a:lnTo>
                <a:lnTo>
                  <a:pt x="5110" y="12605"/>
                </a:lnTo>
                <a:lnTo>
                  <a:pt x="5329" y="12240"/>
                </a:lnTo>
                <a:close/>
                <a:moveTo>
                  <a:pt x="12094" y="13043"/>
                </a:moveTo>
                <a:lnTo>
                  <a:pt x="12215" y="13748"/>
                </a:lnTo>
                <a:lnTo>
                  <a:pt x="11802" y="13189"/>
                </a:lnTo>
                <a:lnTo>
                  <a:pt x="11850" y="13189"/>
                </a:lnTo>
                <a:lnTo>
                  <a:pt x="11923" y="13164"/>
                </a:lnTo>
                <a:lnTo>
                  <a:pt x="11972" y="13140"/>
                </a:lnTo>
                <a:lnTo>
                  <a:pt x="12094" y="13043"/>
                </a:lnTo>
                <a:close/>
                <a:moveTo>
                  <a:pt x="4745" y="13140"/>
                </a:moveTo>
                <a:lnTo>
                  <a:pt x="4891" y="13310"/>
                </a:lnTo>
                <a:lnTo>
                  <a:pt x="5062" y="13456"/>
                </a:lnTo>
                <a:lnTo>
                  <a:pt x="5305" y="13602"/>
                </a:lnTo>
                <a:lnTo>
                  <a:pt x="4964" y="13846"/>
                </a:lnTo>
                <a:lnTo>
                  <a:pt x="4891" y="13773"/>
                </a:lnTo>
                <a:lnTo>
                  <a:pt x="4818" y="13700"/>
                </a:lnTo>
                <a:lnTo>
                  <a:pt x="4648" y="13627"/>
                </a:lnTo>
                <a:lnTo>
                  <a:pt x="4551" y="13554"/>
                </a:lnTo>
                <a:lnTo>
                  <a:pt x="4405" y="13529"/>
                </a:lnTo>
                <a:lnTo>
                  <a:pt x="4575" y="13335"/>
                </a:lnTo>
                <a:lnTo>
                  <a:pt x="4745" y="13140"/>
                </a:lnTo>
                <a:close/>
                <a:moveTo>
                  <a:pt x="8200" y="8833"/>
                </a:moveTo>
                <a:lnTo>
                  <a:pt x="8371" y="9076"/>
                </a:lnTo>
                <a:lnTo>
                  <a:pt x="8663" y="9514"/>
                </a:lnTo>
                <a:lnTo>
                  <a:pt x="8979" y="9928"/>
                </a:lnTo>
                <a:lnTo>
                  <a:pt x="9587" y="10780"/>
                </a:lnTo>
                <a:lnTo>
                  <a:pt x="10171" y="11583"/>
                </a:lnTo>
                <a:lnTo>
                  <a:pt x="10731" y="12410"/>
                </a:lnTo>
                <a:lnTo>
                  <a:pt x="11291" y="13213"/>
                </a:lnTo>
                <a:lnTo>
                  <a:pt x="11850" y="13992"/>
                </a:lnTo>
                <a:lnTo>
                  <a:pt x="11729" y="13943"/>
                </a:lnTo>
                <a:lnTo>
                  <a:pt x="11072" y="13554"/>
                </a:lnTo>
                <a:lnTo>
                  <a:pt x="10415" y="13189"/>
                </a:lnTo>
                <a:lnTo>
                  <a:pt x="9831" y="12921"/>
                </a:lnTo>
                <a:lnTo>
                  <a:pt x="9539" y="12799"/>
                </a:lnTo>
                <a:lnTo>
                  <a:pt x="9222" y="12678"/>
                </a:lnTo>
                <a:lnTo>
                  <a:pt x="8760" y="12507"/>
                </a:lnTo>
                <a:lnTo>
                  <a:pt x="8517" y="12410"/>
                </a:lnTo>
                <a:lnTo>
                  <a:pt x="8273" y="12337"/>
                </a:lnTo>
                <a:lnTo>
                  <a:pt x="8273" y="12288"/>
                </a:lnTo>
                <a:lnTo>
                  <a:pt x="8322" y="11996"/>
                </a:lnTo>
                <a:lnTo>
                  <a:pt x="8346" y="11680"/>
                </a:lnTo>
                <a:lnTo>
                  <a:pt x="8346" y="11388"/>
                </a:lnTo>
                <a:lnTo>
                  <a:pt x="8322" y="11072"/>
                </a:lnTo>
                <a:lnTo>
                  <a:pt x="8273" y="10463"/>
                </a:lnTo>
                <a:lnTo>
                  <a:pt x="8225" y="9855"/>
                </a:lnTo>
                <a:lnTo>
                  <a:pt x="8200" y="8833"/>
                </a:lnTo>
                <a:close/>
                <a:moveTo>
                  <a:pt x="7324" y="8346"/>
                </a:moveTo>
                <a:lnTo>
                  <a:pt x="6935" y="8906"/>
                </a:lnTo>
                <a:lnTo>
                  <a:pt x="6570" y="9441"/>
                </a:lnTo>
                <a:lnTo>
                  <a:pt x="5962" y="10439"/>
                </a:lnTo>
                <a:lnTo>
                  <a:pt x="5354" y="11437"/>
                </a:lnTo>
                <a:lnTo>
                  <a:pt x="4818" y="12386"/>
                </a:lnTo>
                <a:lnTo>
                  <a:pt x="4502" y="12848"/>
                </a:lnTo>
                <a:lnTo>
                  <a:pt x="4356" y="13067"/>
                </a:lnTo>
                <a:lnTo>
                  <a:pt x="4161" y="13286"/>
                </a:lnTo>
                <a:lnTo>
                  <a:pt x="3967" y="13529"/>
                </a:lnTo>
                <a:lnTo>
                  <a:pt x="3796" y="13773"/>
                </a:lnTo>
                <a:lnTo>
                  <a:pt x="3650" y="14040"/>
                </a:lnTo>
                <a:lnTo>
                  <a:pt x="3504" y="14308"/>
                </a:lnTo>
                <a:lnTo>
                  <a:pt x="3577" y="13578"/>
                </a:lnTo>
                <a:lnTo>
                  <a:pt x="3699" y="12897"/>
                </a:lnTo>
                <a:lnTo>
                  <a:pt x="3821" y="12215"/>
                </a:lnTo>
                <a:lnTo>
                  <a:pt x="3967" y="11558"/>
                </a:lnTo>
                <a:lnTo>
                  <a:pt x="4113" y="10926"/>
                </a:lnTo>
                <a:lnTo>
                  <a:pt x="4234" y="10269"/>
                </a:lnTo>
                <a:lnTo>
                  <a:pt x="4332" y="9612"/>
                </a:lnTo>
                <a:lnTo>
                  <a:pt x="4307" y="9539"/>
                </a:lnTo>
                <a:lnTo>
                  <a:pt x="4453" y="9587"/>
                </a:lnTo>
                <a:lnTo>
                  <a:pt x="4624" y="9563"/>
                </a:lnTo>
                <a:lnTo>
                  <a:pt x="4818" y="9514"/>
                </a:lnTo>
                <a:lnTo>
                  <a:pt x="5013" y="9441"/>
                </a:lnTo>
                <a:lnTo>
                  <a:pt x="5354" y="9271"/>
                </a:lnTo>
                <a:lnTo>
                  <a:pt x="5646" y="9149"/>
                </a:lnTo>
                <a:lnTo>
                  <a:pt x="6497" y="8760"/>
                </a:lnTo>
                <a:lnTo>
                  <a:pt x="7324" y="8346"/>
                </a:lnTo>
                <a:close/>
                <a:moveTo>
                  <a:pt x="4234" y="13700"/>
                </a:moveTo>
                <a:lnTo>
                  <a:pt x="4307" y="13773"/>
                </a:lnTo>
                <a:lnTo>
                  <a:pt x="4380" y="13821"/>
                </a:lnTo>
                <a:lnTo>
                  <a:pt x="4551" y="13943"/>
                </a:lnTo>
                <a:lnTo>
                  <a:pt x="4697" y="14016"/>
                </a:lnTo>
                <a:lnTo>
                  <a:pt x="4307" y="14259"/>
                </a:lnTo>
                <a:lnTo>
                  <a:pt x="4161" y="14332"/>
                </a:lnTo>
                <a:lnTo>
                  <a:pt x="3991" y="14405"/>
                </a:lnTo>
                <a:lnTo>
                  <a:pt x="3650" y="14502"/>
                </a:lnTo>
                <a:lnTo>
                  <a:pt x="3748" y="14429"/>
                </a:lnTo>
                <a:lnTo>
                  <a:pt x="3821" y="14332"/>
                </a:lnTo>
                <a:lnTo>
                  <a:pt x="3967" y="14113"/>
                </a:lnTo>
                <a:lnTo>
                  <a:pt x="4113" y="13894"/>
                </a:lnTo>
                <a:lnTo>
                  <a:pt x="4234" y="13700"/>
                </a:lnTo>
                <a:close/>
                <a:moveTo>
                  <a:pt x="7835" y="0"/>
                </a:moveTo>
                <a:lnTo>
                  <a:pt x="7762" y="25"/>
                </a:lnTo>
                <a:lnTo>
                  <a:pt x="7689" y="73"/>
                </a:lnTo>
                <a:lnTo>
                  <a:pt x="7641" y="73"/>
                </a:lnTo>
                <a:lnTo>
                  <a:pt x="7495" y="146"/>
                </a:lnTo>
                <a:lnTo>
                  <a:pt x="7373" y="244"/>
                </a:lnTo>
                <a:lnTo>
                  <a:pt x="7276" y="341"/>
                </a:lnTo>
                <a:lnTo>
                  <a:pt x="7178" y="463"/>
                </a:lnTo>
                <a:lnTo>
                  <a:pt x="6984" y="730"/>
                </a:lnTo>
                <a:lnTo>
                  <a:pt x="6838" y="1047"/>
                </a:lnTo>
                <a:lnTo>
                  <a:pt x="6716" y="1387"/>
                </a:lnTo>
                <a:lnTo>
                  <a:pt x="6619" y="1704"/>
                </a:lnTo>
                <a:lnTo>
                  <a:pt x="6449" y="2288"/>
                </a:lnTo>
                <a:lnTo>
                  <a:pt x="6230" y="2920"/>
                </a:lnTo>
                <a:lnTo>
                  <a:pt x="6108" y="3237"/>
                </a:lnTo>
                <a:lnTo>
                  <a:pt x="5962" y="3529"/>
                </a:lnTo>
                <a:lnTo>
                  <a:pt x="5767" y="3845"/>
                </a:lnTo>
                <a:lnTo>
                  <a:pt x="5548" y="4161"/>
                </a:lnTo>
                <a:lnTo>
                  <a:pt x="5378" y="4478"/>
                </a:lnTo>
                <a:lnTo>
                  <a:pt x="5281" y="4648"/>
                </a:lnTo>
                <a:lnTo>
                  <a:pt x="5208" y="4818"/>
                </a:lnTo>
                <a:lnTo>
                  <a:pt x="4891" y="4916"/>
                </a:lnTo>
                <a:lnTo>
                  <a:pt x="4575" y="4989"/>
                </a:lnTo>
                <a:lnTo>
                  <a:pt x="3918" y="5110"/>
                </a:lnTo>
                <a:lnTo>
                  <a:pt x="2580" y="5305"/>
                </a:lnTo>
                <a:lnTo>
                  <a:pt x="1801" y="5402"/>
                </a:lnTo>
                <a:lnTo>
                  <a:pt x="998" y="5500"/>
                </a:lnTo>
                <a:lnTo>
                  <a:pt x="755" y="5524"/>
                </a:lnTo>
                <a:lnTo>
                  <a:pt x="511" y="5524"/>
                </a:lnTo>
                <a:lnTo>
                  <a:pt x="244" y="5548"/>
                </a:lnTo>
                <a:lnTo>
                  <a:pt x="146" y="5597"/>
                </a:lnTo>
                <a:lnTo>
                  <a:pt x="49" y="5646"/>
                </a:lnTo>
                <a:lnTo>
                  <a:pt x="0" y="5719"/>
                </a:lnTo>
                <a:lnTo>
                  <a:pt x="0" y="5792"/>
                </a:lnTo>
                <a:lnTo>
                  <a:pt x="0" y="5865"/>
                </a:lnTo>
                <a:lnTo>
                  <a:pt x="0" y="5962"/>
                </a:lnTo>
                <a:lnTo>
                  <a:pt x="49" y="6035"/>
                </a:lnTo>
                <a:lnTo>
                  <a:pt x="146" y="6229"/>
                </a:lnTo>
                <a:lnTo>
                  <a:pt x="292" y="6375"/>
                </a:lnTo>
                <a:lnTo>
                  <a:pt x="438" y="6497"/>
                </a:lnTo>
                <a:lnTo>
                  <a:pt x="682" y="6716"/>
                </a:lnTo>
                <a:lnTo>
                  <a:pt x="925" y="6935"/>
                </a:lnTo>
                <a:lnTo>
                  <a:pt x="1460" y="7349"/>
                </a:lnTo>
                <a:lnTo>
                  <a:pt x="1971" y="7811"/>
                </a:lnTo>
                <a:lnTo>
                  <a:pt x="2507" y="8273"/>
                </a:lnTo>
                <a:lnTo>
                  <a:pt x="2847" y="8565"/>
                </a:lnTo>
                <a:lnTo>
                  <a:pt x="3188" y="8882"/>
                </a:lnTo>
                <a:lnTo>
                  <a:pt x="3504" y="9222"/>
                </a:lnTo>
                <a:lnTo>
                  <a:pt x="3650" y="9417"/>
                </a:lnTo>
                <a:lnTo>
                  <a:pt x="3772" y="9612"/>
                </a:lnTo>
                <a:lnTo>
                  <a:pt x="3821" y="9685"/>
                </a:lnTo>
                <a:lnTo>
                  <a:pt x="3918" y="9709"/>
                </a:lnTo>
                <a:lnTo>
                  <a:pt x="3748" y="10342"/>
                </a:lnTo>
                <a:lnTo>
                  <a:pt x="3602" y="10974"/>
                </a:lnTo>
                <a:lnTo>
                  <a:pt x="3334" y="12264"/>
                </a:lnTo>
                <a:lnTo>
                  <a:pt x="3212" y="12872"/>
                </a:lnTo>
                <a:lnTo>
                  <a:pt x="3091" y="13529"/>
                </a:lnTo>
                <a:lnTo>
                  <a:pt x="3042" y="13870"/>
                </a:lnTo>
                <a:lnTo>
                  <a:pt x="2993" y="14186"/>
                </a:lnTo>
                <a:lnTo>
                  <a:pt x="2993" y="14502"/>
                </a:lnTo>
                <a:lnTo>
                  <a:pt x="3018" y="14819"/>
                </a:lnTo>
                <a:lnTo>
                  <a:pt x="3042" y="14916"/>
                </a:lnTo>
                <a:lnTo>
                  <a:pt x="3091" y="14965"/>
                </a:lnTo>
                <a:lnTo>
                  <a:pt x="3188" y="15013"/>
                </a:lnTo>
                <a:lnTo>
                  <a:pt x="3261" y="15013"/>
                </a:lnTo>
                <a:lnTo>
                  <a:pt x="3383" y="15038"/>
                </a:lnTo>
                <a:lnTo>
                  <a:pt x="3529" y="15062"/>
                </a:lnTo>
                <a:lnTo>
                  <a:pt x="3675" y="15038"/>
                </a:lnTo>
                <a:lnTo>
                  <a:pt x="3796" y="15013"/>
                </a:lnTo>
                <a:lnTo>
                  <a:pt x="4088" y="14940"/>
                </a:lnTo>
                <a:lnTo>
                  <a:pt x="4405" y="14794"/>
                </a:lnTo>
                <a:lnTo>
                  <a:pt x="4672" y="14624"/>
                </a:lnTo>
                <a:lnTo>
                  <a:pt x="4964" y="14454"/>
                </a:lnTo>
                <a:lnTo>
                  <a:pt x="5402" y="14138"/>
                </a:lnTo>
                <a:lnTo>
                  <a:pt x="5719" y="13943"/>
                </a:lnTo>
                <a:lnTo>
                  <a:pt x="6035" y="13748"/>
                </a:lnTo>
                <a:lnTo>
                  <a:pt x="6716" y="13383"/>
                </a:lnTo>
                <a:lnTo>
                  <a:pt x="7373" y="13018"/>
                </a:lnTo>
                <a:lnTo>
                  <a:pt x="7689" y="12824"/>
                </a:lnTo>
                <a:lnTo>
                  <a:pt x="8006" y="12629"/>
                </a:lnTo>
                <a:lnTo>
                  <a:pt x="8127" y="12726"/>
                </a:lnTo>
                <a:lnTo>
                  <a:pt x="8273" y="12799"/>
                </a:lnTo>
                <a:lnTo>
                  <a:pt x="8590" y="12945"/>
                </a:lnTo>
                <a:lnTo>
                  <a:pt x="9320" y="13213"/>
                </a:lnTo>
                <a:lnTo>
                  <a:pt x="9685" y="13383"/>
                </a:lnTo>
                <a:lnTo>
                  <a:pt x="10050" y="13554"/>
                </a:lnTo>
                <a:lnTo>
                  <a:pt x="10707" y="13894"/>
                </a:lnTo>
                <a:lnTo>
                  <a:pt x="11364" y="14283"/>
                </a:lnTo>
                <a:lnTo>
                  <a:pt x="11607" y="14454"/>
                </a:lnTo>
                <a:lnTo>
                  <a:pt x="11875" y="14624"/>
                </a:lnTo>
                <a:lnTo>
                  <a:pt x="12021" y="14697"/>
                </a:lnTo>
                <a:lnTo>
                  <a:pt x="12167" y="14770"/>
                </a:lnTo>
                <a:lnTo>
                  <a:pt x="12313" y="14794"/>
                </a:lnTo>
                <a:lnTo>
                  <a:pt x="12459" y="14770"/>
                </a:lnTo>
                <a:lnTo>
                  <a:pt x="12507" y="14770"/>
                </a:lnTo>
                <a:lnTo>
                  <a:pt x="12532" y="14721"/>
                </a:lnTo>
                <a:lnTo>
                  <a:pt x="12629" y="14697"/>
                </a:lnTo>
                <a:lnTo>
                  <a:pt x="12702" y="14648"/>
                </a:lnTo>
                <a:lnTo>
                  <a:pt x="12751" y="14575"/>
                </a:lnTo>
                <a:lnTo>
                  <a:pt x="12775" y="14478"/>
                </a:lnTo>
                <a:lnTo>
                  <a:pt x="12751" y="14065"/>
                </a:lnTo>
                <a:lnTo>
                  <a:pt x="12702" y="13651"/>
                </a:lnTo>
                <a:lnTo>
                  <a:pt x="12629" y="13262"/>
                </a:lnTo>
                <a:lnTo>
                  <a:pt x="12556" y="12848"/>
                </a:lnTo>
                <a:lnTo>
                  <a:pt x="12337" y="12045"/>
                </a:lnTo>
                <a:lnTo>
                  <a:pt x="12118" y="11242"/>
                </a:lnTo>
                <a:lnTo>
                  <a:pt x="11899" y="10463"/>
                </a:lnTo>
                <a:lnTo>
                  <a:pt x="11875" y="10390"/>
                </a:lnTo>
                <a:lnTo>
                  <a:pt x="11680" y="9685"/>
                </a:lnTo>
                <a:lnTo>
                  <a:pt x="11680" y="9636"/>
                </a:lnTo>
                <a:lnTo>
                  <a:pt x="11656" y="9563"/>
                </a:lnTo>
                <a:lnTo>
                  <a:pt x="11631" y="9514"/>
                </a:lnTo>
                <a:lnTo>
                  <a:pt x="11680" y="9490"/>
                </a:lnTo>
                <a:lnTo>
                  <a:pt x="11729" y="9466"/>
                </a:lnTo>
                <a:lnTo>
                  <a:pt x="11802" y="9393"/>
                </a:lnTo>
                <a:lnTo>
                  <a:pt x="11850" y="9344"/>
                </a:lnTo>
                <a:lnTo>
                  <a:pt x="12094" y="9101"/>
                </a:lnTo>
                <a:lnTo>
                  <a:pt x="12361" y="8882"/>
                </a:lnTo>
                <a:lnTo>
                  <a:pt x="12897" y="8419"/>
                </a:lnTo>
                <a:lnTo>
                  <a:pt x="13432" y="8006"/>
                </a:lnTo>
                <a:lnTo>
                  <a:pt x="13967" y="7568"/>
                </a:lnTo>
                <a:lnTo>
                  <a:pt x="14211" y="7324"/>
                </a:lnTo>
                <a:lnTo>
                  <a:pt x="14454" y="7105"/>
                </a:lnTo>
                <a:lnTo>
                  <a:pt x="14697" y="6838"/>
                </a:lnTo>
                <a:lnTo>
                  <a:pt x="14892" y="6570"/>
                </a:lnTo>
                <a:lnTo>
                  <a:pt x="15232" y="6205"/>
                </a:lnTo>
                <a:lnTo>
                  <a:pt x="15403" y="5986"/>
                </a:lnTo>
                <a:lnTo>
                  <a:pt x="15451" y="5889"/>
                </a:lnTo>
                <a:lnTo>
                  <a:pt x="15500" y="5767"/>
                </a:lnTo>
                <a:lnTo>
                  <a:pt x="15500" y="5743"/>
                </a:lnTo>
                <a:lnTo>
                  <a:pt x="15476" y="5646"/>
                </a:lnTo>
                <a:lnTo>
                  <a:pt x="15427" y="5573"/>
                </a:lnTo>
                <a:lnTo>
                  <a:pt x="15354" y="5475"/>
                </a:lnTo>
                <a:lnTo>
                  <a:pt x="15257" y="5427"/>
                </a:lnTo>
                <a:lnTo>
                  <a:pt x="15135" y="5378"/>
                </a:lnTo>
                <a:lnTo>
                  <a:pt x="15013" y="5354"/>
                </a:lnTo>
                <a:lnTo>
                  <a:pt x="14770" y="5329"/>
                </a:lnTo>
                <a:lnTo>
                  <a:pt x="14527" y="5305"/>
                </a:lnTo>
                <a:lnTo>
                  <a:pt x="13797" y="5256"/>
                </a:lnTo>
                <a:lnTo>
                  <a:pt x="13091" y="5208"/>
                </a:lnTo>
                <a:lnTo>
                  <a:pt x="12410" y="5208"/>
                </a:lnTo>
                <a:lnTo>
                  <a:pt x="11753" y="5159"/>
                </a:lnTo>
                <a:lnTo>
                  <a:pt x="11485" y="5135"/>
                </a:lnTo>
                <a:lnTo>
                  <a:pt x="11218" y="5086"/>
                </a:lnTo>
                <a:lnTo>
                  <a:pt x="10950" y="5013"/>
                </a:lnTo>
                <a:lnTo>
                  <a:pt x="10682" y="4989"/>
                </a:lnTo>
                <a:lnTo>
                  <a:pt x="10658" y="4940"/>
                </a:lnTo>
                <a:lnTo>
                  <a:pt x="10634" y="4867"/>
                </a:lnTo>
                <a:lnTo>
                  <a:pt x="10415" y="4599"/>
                </a:lnTo>
                <a:lnTo>
                  <a:pt x="10220" y="4332"/>
                </a:lnTo>
                <a:lnTo>
                  <a:pt x="10025" y="4040"/>
                </a:lnTo>
                <a:lnTo>
                  <a:pt x="9855" y="3748"/>
                </a:lnTo>
                <a:lnTo>
                  <a:pt x="9514" y="3164"/>
                </a:lnTo>
                <a:lnTo>
                  <a:pt x="9222" y="2531"/>
                </a:lnTo>
                <a:lnTo>
                  <a:pt x="8638" y="1290"/>
                </a:lnTo>
                <a:lnTo>
                  <a:pt x="8322" y="682"/>
                </a:lnTo>
                <a:lnTo>
                  <a:pt x="7981" y="73"/>
                </a:lnTo>
                <a:lnTo>
                  <a:pt x="7908" y="25"/>
                </a:lnTo>
                <a:lnTo>
                  <a:pt x="783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endParaRPr lang="pt-BR"/>
          </a:p>
        </p:txBody>
      </p:sp>
      <p:sp>
        <p:nvSpPr>
          <p:cNvPr id="16388" name="Google Shape;125;p19"/>
          <p:cNvSpPr>
            <a:spLocks/>
          </p:cNvSpPr>
          <p:nvPr/>
        </p:nvSpPr>
        <p:spPr bwMode="auto">
          <a:xfrm rot="-341937">
            <a:off x="5889625" y="2584450"/>
            <a:ext cx="498475" cy="498475"/>
          </a:xfrm>
          <a:custGeom>
            <a:avLst/>
            <a:gdLst>
              <a:gd name="T0" fmla="*/ 7933 w 15501"/>
              <a:gd name="T1" fmla="*/ 2069 h 15063"/>
              <a:gd name="T2" fmla="*/ 8565 w 15501"/>
              <a:gd name="T3" fmla="*/ 2385 h 15063"/>
              <a:gd name="T4" fmla="*/ 8979 w 15501"/>
              <a:gd name="T5" fmla="*/ 2945 h 15063"/>
              <a:gd name="T6" fmla="*/ 9660 w 15501"/>
              <a:gd name="T7" fmla="*/ 4332 h 15063"/>
              <a:gd name="T8" fmla="*/ 14965 w 15501"/>
              <a:gd name="T9" fmla="*/ 5938 h 15063"/>
              <a:gd name="T10" fmla="*/ 2190 w 15501"/>
              <a:gd name="T11" fmla="*/ 5840 h 15063"/>
              <a:gd name="T12" fmla="*/ 9952 w 15501"/>
              <a:gd name="T13" fmla="*/ 4818 h 15063"/>
              <a:gd name="T14" fmla="*/ 3967 w 15501"/>
              <a:gd name="T15" fmla="*/ 5597 h 15063"/>
              <a:gd name="T16" fmla="*/ 4867 w 15501"/>
              <a:gd name="T17" fmla="*/ 5597 h 15063"/>
              <a:gd name="T18" fmla="*/ 14065 w 15501"/>
              <a:gd name="T19" fmla="*/ 6254 h 15063"/>
              <a:gd name="T20" fmla="*/ 5670 w 15501"/>
              <a:gd name="T21" fmla="*/ 5840 h 15063"/>
              <a:gd name="T22" fmla="*/ 5573 w 15501"/>
              <a:gd name="T23" fmla="*/ 5451 h 15063"/>
              <a:gd name="T24" fmla="*/ 6035 w 15501"/>
              <a:gd name="T25" fmla="*/ 5962 h 15063"/>
              <a:gd name="T26" fmla="*/ 7032 w 15501"/>
              <a:gd name="T27" fmla="*/ 6473 h 15063"/>
              <a:gd name="T28" fmla="*/ 7203 w 15501"/>
              <a:gd name="T29" fmla="*/ 1558 h 15063"/>
              <a:gd name="T30" fmla="*/ 6254 w 15501"/>
              <a:gd name="T31" fmla="*/ 6838 h 15063"/>
              <a:gd name="T32" fmla="*/ 10220 w 15501"/>
              <a:gd name="T33" fmla="*/ 5135 h 15063"/>
              <a:gd name="T34" fmla="*/ 10171 w 15501"/>
              <a:gd name="T35" fmla="*/ 5062 h 15063"/>
              <a:gd name="T36" fmla="*/ 9149 w 15501"/>
              <a:gd name="T37" fmla="*/ 7251 h 15063"/>
              <a:gd name="T38" fmla="*/ 6862 w 15501"/>
              <a:gd name="T39" fmla="*/ 6886 h 15063"/>
              <a:gd name="T40" fmla="*/ 12386 w 15501"/>
              <a:gd name="T41" fmla="*/ 6789 h 15063"/>
              <a:gd name="T42" fmla="*/ 11875 w 15501"/>
              <a:gd name="T43" fmla="*/ 7762 h 15063"/>
              <a:gd name="T44" fmla="*/ 12167 w 15501"/>
              <a:gd name="T45" fmla="*/ 8249 h 15063"/>
              <a:gd name="T46" fmla="*/ 8638 w 15501"/>
              <a:gd name="T47" fmla="*/ 8249 h 15063"/>
              <a:gd name="T48" fmla="*/ 9612 w 15501"/>
              <a:gd name="T49" fmla="*/ 7787 h 15063"/>
              <a:gd name="T50" fmla="*/ 8468 w 15501"/>
              <a:gd name="T51" fmla="*/ 7811 h 15063"/>
              <a:gd name="T52" fmla="*/ 9344 w 15501"/>
              <a:gd name="T53" fmla="*/ 8590 h 15063"/>
              <a:gd name="T54" fmla="*/ 6546 w 15501"/>
              <a:gd name="T55" fmla="*/ 8273 h 15063"/>
              <a:gd name="T56" fmla="*/ 1728 w 15501"/>
              <a:gd name="T57" fmla="*/ 6911 h 15063"/>
              <a:gd name="T58" fmla="*/ 9417 w 15501"/>
              <a:gd name="T59" fmla="*/ 9271 h 15063"/>
              <a:gd name="T60" fmla="*/ 7324 w 15501"/>
              <a:gd name="T61" fmla="*/ 9174 h 15063"/>
              <a:gd name="T62" fmla="*/ 6911 w 15501"/>
              <a:gd name="T63" fmla="*/ 9758 h 15063"/>
              <a:gd name="T64" fmla="*/ 10123 w 15501"/>
              <a:gd name="T65" fmla="*/ 10609 h 15063"/>
              <a:gd name="T66" fmla="*/ 10342 w 15501"/>
              <a:gd name="T67" fmla="*/ 10999 h 15063"/>
              <a:gd name="T68" fmla="*/ 11218 w 15501"/>
              <a:gd name="T69" fmla="*/ 11510 h 15063"/>
              <a:gd name="T70" fmla="*/ 7251 w 15501"/>
              <a:gd name="T71" fmla="*/ 10999 h 15063"/>
              <a:gd name="T72" fmla="*/ 6522 w 15501"/>
              <a:gd name="T73" fmla="*/ 10342 h 15063"/>
              <a:gd name="T74" fmla="*/ 6059 w 15501"/>
              <a:gd name="T75" fmla="*/ 11047 h 15063"/>
              <a:gd name="T76" fmla="*/ 6157 w 15501"/>
              <a:gd name="T77" fmla="*/ 11802 h 15063"/>
              <a:gd name="T78" fmla="*/ 6230 w 15501"/>
              <a:gd name="T79" fmla="*/ 12653 h 15063"/>
              <a:gd name="T80" fmla="*/ 11412 w 15501"/>
              <a:gd name="T81" fmla="*/ 12386 h 15063"/>
              <a:gd name="T82" fmla="*/ 5135 w 15501"/>
              <a:gd name="T83" fmla="*/ 13043 h 15063"/>
              <a:gd name="T84" fmla="*/ 5062 w 15501"/>
              <a:gd name="T85" fmla="*/ 13456 h 15063"/>
              <a:gd name="T86" fmla="*/ 9587 w 15501"/>
              <a:gd name="T87" fmla="*/ 10780 h 15063"/>
              <a:gd name="T88" fmla="*/ 8273 w 15501"/>
              <a:gd name="T89" fmla="*/ 12288 h 15063"/>
              <a:gd name="T90" fmla="*/ 4502 w 15501"/>
              <a:gd name="T91" fmla="*/ 12848 h 15063"/>
              <a:gd name="T92" fmla="*/ 4307 w 15501"/>
              <a:gd name="T93" fmla="*/ 9539 h 15063"/>
              <a:gd name="T94" fmla="*/ 4307 w 15501"/>
              <a:gd name="T95" fmla="*/ 14259 h 15063"/>
              <a:gd name="T96" fmla="*/ 7373 w 15501"/>
              <a:gd name="T97" fmla="*/ 244 h 15063"/>
              <a:gd name="T98" fmla="*/ 5281 w 15501"/>
              <a:gd name="T99" fmla="*/ 4648 h 15063"/>
              <a:gd name="T100" fmla="*/ 0 w 15501"/>
              <a:gd name="T101" fmla="*/ 5792 h 15063"/>
              <a:gd name="T102" fmla="*/ 3504 w 15501"/>
              <a:gd name="T103" fmla="*/ 9222 h 15063"/>
              <a:gd name="T104" fmla="*/ 3042 w 15501"/>
              <a:gd name="T105" fmla="*/ 14916 h 15063"/>
              <a:gd name="T106" fmla="*/ 6035 w 15501"/>
              <a:gd name="T107" fmla="*/ 13748 h 15063"/>
              <a:gd name="T108" fmla="*/ 11875 w 15501"/>
              <a:gd name="T109" fmla="*/ 14624 h 15063"/>
              <a:gd name="T110" fmla="*/ 12556 w 15501"/>
              <a:gd name="T111" fmla="*/ 12848 h 15063"/>
              <a:gd name="T112" fmla="*/ 12361 w 15501"/>
              <a:gd name="T113" fmla="*/ 8882 h 15063"/>
              <a:gd name="T114" fmla="*/ 15427 w 15501"/>
              <a:gd name="T115" fmla="*/ 5573 h 15063"/>
              <a:gd name="T116" fmla="*/ 10682 w 15501"/>
              <a:gd name="T117" fmla="*/ 4989 h 15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5501" h="15063" extrusionOk="0">
                <a:moveTo>
                  <a:pt x="7957" y="925"/>
                </a:moveTo>
                <a:lnTo>
                  <a:pt x="8249" y="1533"/>
                </a:lnTo>
                <a:lnTo>
                  <a:pt x="8103" y="1606"/>
                </a:lnTo>
                <a:lnTo>
                  <a:pt x="7957" y="1704"/>
                </a:lnTo>
                <a:lnTo>
                  <a:pt x="7933" y="1752"/>
                </a:lnTo>
                <a:lnTo>
                  <a:pt x="7933" y="1339"/>
                </a:lnTo>
                <a:lnTo>
                  <a:pt x="7957" y="925"/>
                </a:lnTo>
                <a:close/>
                <a:moveTo>
                  <a:pt x="8371" y="1801"/>
                </a:moveTo>
                <a:lnTo>
                  <a:pt x="8492" y="2020"/>
                </a:lnTo>
                <a:lnTo>
                  <a:pt x="8346" y="2117"/>
                </a:lnTo>
                <a:lnTo>
                  <a:pt x="8200" y="2215"/>
                </a:lnTo>
                <a:lnTo>
                  <a:pt x="8079" y="2288"/>
                </a:lnTo>
                <a:lnTo>
                  <a:pt x="7957" y="2409"/>
                </a:lnTo>
                <a:lnTo>
                  <a:pt x="7933" y="2069"/>
                </a:lnTo>
                <a:lnTo>
                  <a:pt x="8127" y="1971"/>
                </a:lnTo>
                <a:lnTo>
                  <a:pt x="8249" y="1898"/>
                </a:lnTo>
                <a:lnTo>
                  <a:pt x="8371" y="1801"/>
                </a:lnTo>
                <a:close/>
                <a:moveTo>
                  <a:pt x="8663" y="2336"/>
                </a:moveTo>
                <a:lnTo>
                  <a:pt x="8784" y="2628"/>
                </a:lnTo>
                <a:lnTo>
                  <a:pt x="8687" y="2653"/>
                </a:lnTo>
                <a:lnTo>
                  <a:pt x="8590" y="2726"/>
                </a:lnTo>
                <a:lnTo>
                  <a:pt x="8419" y="2847"/>
                </a:lnTo>
                <a:lnTo>
                  <a:pt x="8225" y="2993"/>
                </a:lnTo>
                <a:lnTo>
                  <a:pt x="8054" y="3164"/>
                </a:lnTo>
                <a:lnTo>
                  <a:pt x="8006" y="2750"/>
                </a:lnTo>
                <a:lnTo>
                  <a:pt x="8176" y="2653"/>
                </a:lnTo>
                <a:lnTo>
                  <a:pt x="8322" y="2531"/>
                </a:lnTo>
                <a:lnTo>
                  <a:pt x="8565" y="2385"/>
                </a:lnTo>
                <a:lnTo>
                  <a:pt x="8663" y="2336"/>
                </a:lnTo>
                <a:close/>
                <a:moveTo>
                  <a:pt x="8979" y="2945"/>
                </a:moveTo>
                <a:lnTo>
                  <a:pt x="8979" y="2969"/>
                </a:lnTo>
                <a:lnTo>
                  <a:pt x="9076" y="3164"/>
                </a:lnTo>
                <a:lnTo>
                  <a:pt x="8857" y="3285"/>
                </a:lnTo>
                <a:lnTo>
                  <a:pt x="8663" y="3431"/>
                </a:lnTo>
                <a:lnTo>
                  <a:pt x="8371" y="3626"/>
                </a:lnTo>
                <a:lnTo>
                  <a:pt x="8079" y="3821"/>
                </a:lnTo>
                <a:lnTo>
                  <a:pt x="8054" y="3504"/>
                </a:lnTo>
                <a:lnTo>
                  <a:pt x="8200" y="3456"/>
                </a:lnTo>
                <a:lnTo>
                  <a:pt x="8322" y="3383"/>
                </a:lnTo>
                <a:lnTo>
                  <a:pt x="8541" y="3212"/>
                </a:lnTo>
                <a:lnTo>
                  <a:pt x="8833" y="3018"/>
                </a:lnTo>
                <a:lnTo>
                  <a:pt x="8979" y="2945"/>
                </a:lnTo>
                <a:close/>
                <a:moveTo>
                  <a:pt x="9271" y="3529"/>
                </a:moveTo>
                <a:lnTo>
                  <a:pt x="9393" y="3796"/>
                </a:lnTo>
                <a:lnTo>
                  <a:pt x="8736" y="4186"/>
                </a:lnTo>
                <a:lnTo>
                  <a:pt x="8419" y="4380"/>
                </a:lnTo>
                <a:lnTo>
                  <a:pt x="8249" y="4478"/>
                </a:lnTo>
                <a:lnTo>
                  <a:pt x="8103" y="4599"/>
                </a:lnTo>
                <a:lnTo>
                  <a:pt x="8079" y="4113"/>
                </a:lnTo>
                <a:lnTo>
                  <a:pt x="8225" y="4088"/>
                </a:lnTo>
                <a:lnTo>
                  <a:pt x="8371" y="4040"/>
                </a:lnTo>
                <a:lnTo>
                  <a:pt x="8663" y="3894"/>
                </a:lnTo>
                <a:lnTo>
                  <a:pt x="9052" y="3650"/>
                </a:lnTo>
                <a:lnTo>
                  <a:pt x="9271" y="3529"/>
                </a:lnTo>
                <a:close/>
                <a:moveTo>
                  <a:pt x="9587" y="4186"/>
                </a:moveTo>
                <a:lnTo>
                  <a:pt x="9660" y="4332"/>
                </a:lnTo>
                <a:lnTo>
                  <a:pt x="9490" y="4429"/>
                </a:lnTo>
                <a:lnTo>
                  <a:pt x="9344" y="4551"/>
                </a:lnTo>
                <a:lnTo>
                  <a:pt x="9052" y="4770"/>
                </a:lnTo>
                <a:lnTo>
                  <a:pt x="8809" y="4916"/>
                </a:lnTo>
                <a:lnTo>
                  <a:pt x="8590" y="5110"/>
                </a:lnTo>
                <a:lnTo>
                  <a:pt x="8371" y="5305"/>
                </a:lnTo>
                <a:lnTo>
                  <a:pt x="8176" y="5524"/>
                </a:lnTo>
                <a:lnTo>
                  <a:pt x="8127" y="4794"/>
                </a:lnTo>
                <a:lnTo>
                  <a:pt x="8322" y="4794"/>
                </a:lnTo>
                <a:lnTo>
                  <a:pt x="8492" y="4721"/>
                </a:lnTo>
                <a:lnTo>
                  <a:pt x="8833" y="4575"/>
                </a:lnTo>
                <a:lnTo>
                  <a:pt x="9222" y="4380"/>
                </a:lnTo>
                <a:lnTo>
                  <a:pt x="9587" y="4186"/>
                </a:lnTo>
                <a:close/>
                <a:moveTo>
                  <a:pt x="14965" y="5938"/>
                </a:moveTo>
                <a:lnTo>
                  <a:pt x="14795" y="6059"/>
                </a:lnTo>
                <a:lnTo>
                  <a:pt x="14649" y="6205"/>
                </a:lnTo>
                <a:lnTo>
                  <a:pt x="14576" y="6181"/>
                </a:lnTo>
                <a:lnTo>
                  <a:pt x="14332" y="6157"/>
                </a:lnTo>
                <a:lnTo>
                  <a:pt x="14965" y="5938"/>
                </a:lnTo>
                <a:close/>
                <a:moveTo>
                  <a:pt x="2190" y="5840"/>
                </a:moveTo>
                <a:lnTo>
                  <a:pt x="2093" y="5986"/>
                </a:lnTo>
                <a:lnTo>
                  <a:pt x="2044" y="6132"/>
                </a:lnTo>
                <a:lnTo>
                  <a:pt x="2044" y="6181"/>
                </a:lnTo>
                <a:lnTo>
                  <a:pt x="2044" y="6254"/>
                </a:lnTo>
                <a:lnTo>
                  <a:pt x="1874" y="6181"/>
                </a:lnTo>
                <a:lnTo>
                  <a:pt x="1679" y="6108"/>
                </a:lnTo>
                <a:lnTo>
                  <a:pt x="1266" y="5962"/>
                </a:lnTo>
                <a:lnTo>
                  <a:pt x="2190" y="5840"/>
                </a:lnTo>
                <a:close/>
                <a:moveTo>
                  <a:pt x="3018" y="5743"/>
                </a:moveTo>
                <a:lnTo>
                  <a:pt x="2677" y="6132"/>
                </a:lnTo>
                <a:lnTo>
                  <a:pt x="2555" y="6302"/>
                </a:lnTo>
                <a:lnTo>
                  <a:pt x="2288" y="6278"/>
                </a:lnTo>
                <a:lnTo>
                  <a:pt x="2312" y="6254"/>
                </a:lnTo>
                <a:lnTo>
                  <a:pt x="2409" y="6181"/>
                </a:lnTo>
                <a:lnTo>
                  <a:pt x="2482" y="6059"/>
                </a:lnTo>
                <a:lnTo>
                  <a:pt x="2604" y="5938"/>
                </a:lnTo>
                <a:lnTo>
                  <a:pt x="2750" y="5816"/>
                </a:lnTo>
                <a:lnTo>
                  <a:pt x="2823" y="5767"/>
                </a:lnTo>
                <a:lnTo>
                  <a:pt x="3018" y="5743"/>
                </a:lnTo>
                <a:close/>
                <a:moveTo>
                  <a:pt x="9879" y="4672"/>
                </a:moveTo>
                <a:lnTo>
                  <a:pt x="9977" y="4818"/>
                </a:lnTo>
                <a:lnTo>
                  <a:pt x="9952" y="4818"/>
                </a:lnTo>
                <a:lnTo>
                  <a:pt x="9733" y="5062"/>
                </a:lnTo>
                <a:lnTo>
                  <a:pt x="9490" y="5281"/>
                </a:lnTo>
                <a:lnTo>
                  <a:pt x="8979" y="5719"/>
                </a:lnTo>
                <a:lnTo>
                  <a:pt x="8590" y="6035"/>
                </a:lnTo>
                <a:lnTo>
                  <a:pt x="8395" y="6181"/>
                </a:lnTo>
                <a:lnTo>
                  <a:pt x="8200" y="6351"/>
                </a:lnTo>
                <a:lnTo>
                  <a:pt x="8176" y="5694"/>
                </a:lnTo>
                <a:lnTo>
                  <a:pt x="8468" y="5573"/>
                </a:lnTo>
                <a:lnTo>
                  <a:pt x="8736" y="5402"/>
                </a:lnTo>
                <a:lnTo>
                  <a:pt x="9247" y="5086"/>
                </a:lnTo>
                <a:lnTo>
                  <a:pt x="9539" y="4916"/>
                </a:lnTo>
                <a:lnTo>
                  <a:pt x="9709" y="4794"/>
                </a:lnTo>
                <a:lnTo>
                  <a:pt x="9879" y="4672"/>
                </a:lnTo>
                <a:close/>
                <a:moveTo>
                  <a:pt x="3967" y="5597"/>
                </a:moveTo>
                <a:lnTo>
                  <a:pt x="3869" y="5719"/>
                </a:lnTo>
                <a:lnTo>
                  <a:pt x="3723" y="5986"/>
                </a:lnTo>
                <a:lnTo>
                  <a:pt x="3553" y="6229"/>
                </a:lnTo>
                <a:lnTo>
                  <a:pt x="3504" y="6327"/>
                </a:lnTo>
                <a:lnTo>
                  <a:pt x="3456" y="6424"/>
                </a:lnTo>
                <a:lnTo>
                  <a:pt x="3164" y="6375"/>
                </a:lnTo>
                <a:lnTo>
                  <a:pt x="2920" y="6327"/>
                </a:lnTo>
                <a:lnTo>
                  <a:pt x="3066" y="6181"/>
                </a:lnTo>
                <a:lnTo>
                  <a:pt x="3431" y="5792"/>
                </a:lnTo>
                <a:lnTo>
                  <a:pt x="3602" y="5646"/>
                </a:lnTo>
                <a:lnTo>
                  <a:pt x="3967" y="5597"/>
                </a:lnTo>
                <a:close/>
                <a:moveTo>
                  <a:pt x="5110" y="5354"/>
                </a:moveTo>
                <a:lnTo>
                  <a:pt x="4989" y="5475"/>
                </a:lnTo>
                <a:lnTo>
                  <a:pt x="4867" y="5597"/>
                </a:lnTo>
                <a:lnTo>
                  <a:pt x="4648" y="5865"/>
                </a:lnTo>
                <a:lnTo>
                  <a:pt x="4380" y="6205"/>
                </a:lnTo>
                <a:lnTo>
                  <a:pt x="4234" y="6400"/>
                </a:lnTo>
                <a:lnTo>
                  <a:pt x="4113" y="6594"/>
                </a:lnTo>
                <a:lnTo>
                  <a:pt x="3723" y="6497"/>
                </a:lnTo>
                <a:lnTo>
                  <a:pt x="3821" y="6400"/>
                </a:lnTo>
                <a:lnTo>
                  <a:pt x="3869" y="6278"/>
                </a:lnTo>
                <a:lnTo>
                  <a:pt x="3991" y="6084"/>
                </a:lnTo>
                <a:lnTo>
                  <a:pt x="4137" y="5865"/>
                </a:lnTo>
                <a:lnTo>
                  <a:pt x="4307" y="5694"/>
                </a:lnTo>
                <a:lnTo>
                  <a:pt x="4405" y="5597"/>
                </a:lnTo>
                <a:lnTo>
                  <a:pt x="4526" y="5500"/>
                </a:lnTo>
                <a:lnTo>
                  <a:pt x="5110" y="5354"/>
                </a:lnTo>
                <a:close/>
                <a:moveTo>
                  <a:pt x="14065" y="6254"/>
                </a:moveTo>
                <a:lnTo>
                  <a:pt x="14138" y="6327"/>
                </a:lnTo>
                <a:lnTo>
                  <a:pt x="14235" y="6375"/>
                </a:lnTo>
                <a:lnTo>
                  <a:pt x="14430" y="6448"/>
                </a:lnTo>
                <a:lnTo>
                  <a:pt x="14186" y="6740"/>
                </a:lnTo>
                <a:lnTo>
                  <a:pt x="14016" y="6643"/>
                </a:lnTo>
                <a:lnTo>
                  <a:pt x="13846" y="6546"/>
                </a:lnTo>
                <a:lnTo>
                  <a:pt x="13675" y="6497"/>
                </a:lnTo>
                <a:lnTo>
                  <a:pt x="13481" y="6448"/>
                </a:lnTo>
                <a:lnTo>
                  <a:pt x="14065" y="6254"/>
                </a:lnTo>
                <a:close/>
                <a:moveTo>
                  <a:pt x="5573" y="5451"/>
                </a:moveTo>
                <a:lnTo>
                  <a:pt x="5719" y="5621"/>
                </a:lnTo>
                <a:lnTo>
                  <a:pt x="5840" y="5767"/>
                </a:lnTo>
                <a:lnTo>
                  <a:pt x="5816" y="5767"/>
                </a:lnTo>
                <a:lnTo>
                  <a:pt x="5670" y="5840"/>
                </a:lnTo>
                <a:lnTo>
                  <a:pt x="5548" y="5962"/>
                </a:lnTo>
                <a:lnTo>
                  <a:pt x="5354" y="6205"/>
                </a:lnTo>
                <a:lnTo>
                  <a:pt x="5110" y="6473"/>
                </a:lnTo>
                <a:lnTo>
                  <a:pt x="4989" y="6619"/>
                </a:lnTo>
                <a:lnTo>
                  <a:pt x="4916" y="6765"/>
                </a:lnTo>
                <a:lnTo>
                  <a:pt x="4429" y="6667"/>
                </a:lnTo>
                <a:lnTo>
                  <a:pt x="4551" y="6546"/>
                </a:lnTo>
                <a:lnTo>
                  <a:pt x="4648" y="6424"/>
                </a:lnTo>
                <a:lnTo>
                  <a:pt x="4843" y="6157"/>
                </a:lnTo>
                <a:lnTo>
                  <a:pt x="5159" y="5816"/>
                </a:lnTo>
                <a:lnTo>
                  <a:pt x="5354" y="5646"/>
                </a:lnTo>
                <a:lnTo>
                  <a:pt x="5475" y="5548"/>
                </a:lnTo>
                <a:lnTo>
                  <a:pt x="5548" y="5451"/>
                </a:lnTo>
                <a:lnTo>
                  <a:pt x="5573" y="5451"/>
                </a:lnTo>
                <a:close/>
                <a:moveTo>
                  <a:pt x="6035" y="5962"/>
                </a:moveTo>
                <a:lnTo>
                  <a:pt x="6278" y="6254"/>
                </a:lnTo>
                <a:lnTo>
                  <a:pt x="6157" y="6424"/>
                </a:lnTo>
                <a:lnTo>
                  <a:pt x="6011" y="6643"/>
                </a:lnTo>
                <a:lnTo>
                  <a:pt x="5889" y="6862"/>
                </a:lnTo>
                <a:lnTo>
                  <a:pt x="5840" y="6935"/>
                </a:lnTo>
                <a:lnTo>
                  <a:pt x="5840" y="7008"/>
                </a:lnTo>
                <a:lnTo>
                  <a:pt x="5232" y="6838"/>
                </a:lnTo>
                <a:lnTo>
                  <a:pt x="5402" y="6692"/>
                </a:lnTo>
                <a:lnTo>
                  <a:pt x="5548" y="6546"/>
                </a:lnTo>
                <a:lnTo>
                  <a:pt x="5767" y="6278"/>
                </a:lnTo>
                <a:lnTo>
                  <a:pt x="5889" y="6157"/>
                </a:lnTo>
                <a:lnTo>
                  <a:pt x="6011" y="6011"/>
                </a:lnTo>
                <a:lnTo>
                  <a:pt x="6035" y="5962"/>
                </a:lnTo>
                <a:close/>
                <a:moveTo>
                  <a:pt x="7519" y="925"/>
                </a:moveTo>
                <a:lnTo>
                  <a:pt x="7470" y="1120"/>
                </a:lnTo>
                <a:lnTo>
                  <a:pt x="7470" y="1314"/>
                </a:lnTo>
                <a:lnTo>
                  <a:pt x="7470" y="1704"/>
                </a:lnTo>
                <a:lnTo>
                  <a:pt x="7495" y="2093"/>
                </a:lnTo>
                <a:lnTo>
                  <a:pt x="7519" y="2482"/>
                </a:lnTo>
                <a:lnTo>
                  <a:pt x="7592" y="3285"/>
                </a:lnTo>
                <a:lnTo>
                  <a:pt x="7665" y="4234"/>
                </a:lnTo>
                <a:lnTo>
                  <a:pt x="7714" y="5183"/>
                </a:lnTo>
                <a:lnTo>
                  <a:pt x="7714" y="6132"/>
                </a:lnTo>
                <a:lnTo>
                  <a:pt x="7714" y="7081"/>
                </a:lnTo>
                <a:lnTo>
                  <a:pt x="7519" y="6886"/>
                </a:lnTo>
                <a:lnTo>
                  <a:pt x="7324" y="6716"/>
                </a:lnTo>
                <a:lnTo>
                  <a:pt x="7032" y="6473"/>
                </a:lnTo>
                <a:lnTo>
                  <a:pt x="6522" y="5913"/>
                </a:lnTo>
                <a:lnTo>
                  <a:pt x="5986" y="5354"/>
                </a:lnTo>
                <a:lnTo>
                  <a:pt x="5792" y="5159"/>
                </a:lnTo>
                <a:lnTo>
                  <a:pt x="5670" y="5086"/>
                </a:lnTo>
                <a:lnTo>
                  <a:pt x="5573" y="5013"/>
                </a:lnTo>
                <a:lnTo>
                  <a:pt x="5719" y="4721"/>
                </a:lnTo>
                <a:lnTo>
                  <a:pt x="5913" y="4453"/>
                </a:lnTo>
                <a:lnTo>
                  <a:pt x="6278" y="3894"/>
                </a:lnTo>
                <a:lnTo>
                  <a:pt x="6449" y="3626"/>
                </a:lnTo>
                <a:lnTo>
                  <a:pt x="6570" y="3358"/>
                </a:lnTo>
                <a:lnTo>
                  <a:pt x="6692" y="3066"/>
                </a:lnTo>
                <a:lnTo>
                  <a:pt x="6789" y="2774"/>
                </a:lnTo>
                <a:lnTo>
                  <a:pt x="6984" y="2166"/>
                </a:lnTo>
                <a:lnTo>
                  <a:pt x="7203" y="1558"/>
                </a:lnTo>
                <a:lnTo>
                  <a:pt x="7349" y="1217"/>
                </a:lnTo>
                <a:lnTo>
                  <a:pt x="7519" y="925"/>
                </a:lnTo>
                <a:close/>
                <a:moveTo>
                  <a:pt x="6497" y="6497"/>
                </a:moveTo>
                <a:lnTo>
                  <a:pt x="6522" y="6521"/>
                </a:lnTo>
                <a:lnTo>
                  <a:pt x="6716" y="6716"/>
                </a:lnTo>
                <a:lnTo>
                  <a:pt x="6643" y="6765"/>
                </a:lnTo>
                <a:lnTo>
                  <a:pt x="6595" y="6789"/>
                </a:lnTo>
                <a:lnTo>
                  <a:pt x="6497" y="6911"/>
                </a:lnTo>
                <a:lnTo>
                  <a:pt x="6400" y="7008"/>
                </a:lnTo>
                <a:lnTo>
                  <a:pt x="6327" y="7130"/>
                </a:lnTo>
                <a:lnTo>
                  <a:pt x="5986" y="7057"/>
                </a:lnTo>
                <a:lnTo>
                  <a:pt x="6059" y="7008"/>
                </a:lnTo>
                <a:lnTo>
                  <a:pt x="6132" y="6935"/>
                </a:lnTo>
                <a:lnTo>
                  <a:pt x="6254" y="6838"/>
                </a:lnTo>
                <a:lnTo>
                  <a:pt x="6497" y="6497"/>
                </a:lnTo>
                <a:close/>
                <a:moveTo>
                  <a:pt x="13286" y="6521"/>
                </a:moveTo>
                <a:lnTo>
                  <a:pt x="13627" y="6740"/>
                </a:lnTo>
                <a:lnTo>
                  <a:pt x="13967" y="6935"/>
                </a:lnTo>
                <a:lnTo>
                  <a:pt x="13870" y="7032"/>
                </a:lnTo>
                <a:lnTo>
                  <a:pt x="13724" y="7178"/>
                </a:lnTo>
                <a:lnTo>
                  <a:pt x="13578" y="7081"/>
                </a:lnTo>
                <a:lnTo>
                  <a:pt x="13456" y="7032"/>
                </a:lnTo>
                <a:lnTo>
                  <a:pt x="13164" y="6911"/>
                </a:lnTo>
                <a:lnTo>
                  <a:pt x="12897" y="6813"/>
                </a:lnTo>
                <a:lnTo>
                  <a:pt x="12653" y="6716"/>
                </a:lnTo>
                <a:lnTo>
                  <a:pt x="13286" y="6521"/>
                </a:lnTo>
                <a:close/>
                <a:moveTo>
                  <a:pt x="10171" y="5062"/>
                </a:moveTo>
                <a:lnTo>
                  <a:pt x="10220" y="5135"/>
                </a:lnTo>
                <a:lnTo>
                  <a:pt x="10196" y="5159"/>
                </a:lnTo>
                <a:lnTo>
                  <a:pt x="9587" y="5816"/>
                </a:lnTo>
                <a:lnTo>
                  <a:pt x="9003" y="6521"/>
                </a:lnTo>
                <a:lnTo>
                  <a:pt x="8809" y="6716"/>
                </a:lnTo>
                <a:lnTo>
                  <a:pt x="8590" y="6935"/>
                </a:lnTo>
                <a:lnTo>
                  <a:pt x="8371" y="7154"/>
                </a:lnTo>
                <a:lnTo>
                  <a:pt x="8152" y="7373"/>
                </a:lnTo>
                <a:lnTo>
                  <a:pt x="8200" y="6740"/>
                </a:lnTo>
                <a:lnTo>
                  <a:pt x="8444" y="6570"/>
                </a:lnTo>
                <a:lnTo>
                  <a:pt x="8663" y="6400"/>
                </a:lnTo>
                <a:lnTo>
                  <a:pt x="9101" y="6035"/>
                </a:lnTo>
                <a:lnTo>
                  <a:pt x="9660" y="5573"/>
                </a:lnTo>
                <a:lnTo>
                  <a:pt x="9928" y="5329"/>
                </a:lnTo>
                <a:lnTo>
                  <a:pt x="10171" y="5062"/>
                </a:lnTo>
                <a:close/>
                <a:moveTo>
                  <a:pt x="10488" y="5329"/>
                </a:moveTo>
                <a:lnTo>
                  <a:pt x="10731" y="5427"/>
                </a:lnTo>
                <a:lnTo>
                  <a:pt x="10999" y="5500"/>
                </a:lnTo>
                <a:lnTo>
                  <a:pt x="11510" y="5597"/>
                </a:lnTo>
                <a:lnTo>
                  <a:pt x="11850" y="5670"/>
                </a:lnTo>
                <a:lnTo>
                  <a:pt x="12167" y="5694"/>
                </a:lnTo>
                <a:lnTo>
                  <a:pt x="12824" y="5719"/>
                </a:lnTo>
                <a:lnTo>
                  <a:pt x="13529" y="5743"/>
                </a:lnTo>
                <a:lnTo>
                  <a:pt x="14235" y="5792"/>
                </a:lnTo>
                <a:lnTo>
                  <a:pt x="13505" y="6059"/>
                </a:lnTo>
                <a:lnTo>
                  <a:pt x="12799" y="6278"/>
                </a:lnTo>
                <a:lnTo>
                  <a:pt x="11339" y="6692"/>
                </a:lnTo>
                <a:lnTo>
                  <a:pt x="9612" y="7130"/>
                </a:lnTo>
                <a:lnTo>
                  <a:pt x="9149" y="7251"/>
                </a:lnTo>
                <a:lnTo>
                  <a:pt x="8663" y="7373"/>
                </a:lnTo>
                <a:lnTo>
                  <a:pt x="9101" y="6862"/>
                </a:lnTo>
                <a:lnTo>
                  <a:pt x="9758" y="6132"/>
                </a:lnTo>
                <a:lnTo>
                  <a:pt x="10098" y="5767"/>
                </a:lnTo>
                <a:lnTo>
                  <a:pt x="10439" y="5402"/>
                </a:lnTo>
                <a:lnTo>
                  <a:pt x="10488" y="5329"/>
                </a:lnTo>
                <a:close/>
                <a:moveTo>
                  <a:pt x="6862" y="6886"/>
                </a:moveTo>
                <a:lnTo>
                  <a:pt x="7349" y="7422"/>
                </a:lnTo>
                <a:lnTo>
                  <a:pt x="6570" y="7203"/>
                </a:lnTo>
                <a:lnTo>
                  <a:pt x="6668" y="7105"/>
                </a:lnTo>
                <a:lnTo>
                  <a:pt x="6765" y="7008"/>
                </a:lnTo>
                <a:lnTo>
                  <a:pt x="6862" y="6911"/>
                </a:lnTo>
                <a:lnTo>
                  <a:pt x="6862" y="6886"/>
                </a:lnTo>
                <a:close/>
                <a:moveTo>
                  <a:pt x="12386" y="6789"/>
                </a:moveTo>
                <a:lnTo>
                  <a:pt x="12483" y="6911"/>
                </a:lnTo>
                <a:lnTo>
                  <a:pt x="12629" y="7008"/>
                </a:lnTo>
                <a:lnTo>
                  <a:pt x="12775" y="7105"/>
                </a:lnTo>
                <a:lnTo>
                  <a:pt x="12921" y="7178"/>
                </a:lnTo>
                <a:lnTo>
                  <a:pt x="13432" y="7422"/>
                </a:lnTo>
                <a:lnTo>
                  <a:pt x="13140" y="7641"/>
                </a:lnTo>
                <a:lnTo>
                  <a:pt x="12970" y="7543"/>
                </a:lnTo>
                <a:lnTo>
                  <a:pt x="12799" y="7470"/>
                </a:lnTo>
                <a:lnTo>
                  <a:pt x="12483" y="7349"/>
                </a:lnTo>
                <a:lnTo>
                  <a:pt x="12045" y="7154"/>
                </a:lnTo>
                <a:lnTo>
                  <a:pt x="11826" y="7057"/>
                </a:lnTo>
                <a:lnTo>
                  <a:pt x="11607" y="7008"/>
                </a:lnTo>
                <a:lnTo>
                  <a:pt x="12386" y="6789"/>
                </a:lnTo>
                <a:close/>
                <a:moveTo>
                  <a:pt x="11461" y="7057"/>
                </a:moveTo>
                <a:lnTo>
                  <a:pt x="11534" y="7154"/>
                </a:lnTo>
                <a:lnTo>
                  <a:pt x="11631" y="7251"/>
                </a:lnTo>
                <a:lnTo>
                  <a:pt x="11850" y="7397"/>
                </a:lnTo>
                <a:lnTo>
                  <a:pt x="12069" y="7519"/>
                </a:lnTo>
                <a:lnTo>
                  <a:pt x="12313" y="7641"/>
                </a:lnTo>
                <a:lnTo>
                  <a:pt x="12532" y="7762"/>
                </a:lnTo>
                <a:lnTo>
                  <a:pt x="12799" y="7908"/>
                </a:lnTo>
                <a:lnTo>
                  <a:pt x="12483" y="8152"/>
                </a:lnTo>
                <a:lnTo>
                  <a:pt x="12410" y="8054"/>
                </a:lnTo>
                <a:lnTo>
                  <a:pt x="12337" y="7981"/>
                </a:lnTo>
                <a:lnTo>
                  <a:pt x="12240" y="7908"/>
                </a:lnTo>
                <a:lnTo>
                  <a:pt x="12118" y="7860"/>
                </a:lnTo>
                <a:lnTo>
                  <a:pt x="11875" y="7762"/>
                </a:lnTo>
                <a:lnTo>
                  <a:pt x="11656" y="7689"/>
                </a:lnTo>
                <a:lnTo>
                  <a:pt x="11145" y="7470"/>
                </a:lnTo>
                <a:lnTo>
                  <a:pt x="10901" y="7349"/>
                </a:lnTo>
                <a:lnTo>
                  <a:pt x="10634" y="7251"/>
                </a:lnTo>
                <a:lnTo>
                  <a:pt x="11437" y="7057"/>
                </a:lnTo>
                <a:lnTo>
                  <a:pt x="11461" y="7057"/>
                </a:lnTo>
                <a:close/>
                <a:moveTo>
                  <a:pt x="10439" y="7324"/>
                </a:moveTo>
                <a:lnTo>
                  <a:pt x="10512" y="7422"/>
                </a:lnTo>
                <a:lnTo>
                  <a:pt x="10609" y="7495"/>
                </a:lnTo>
                <a:lnTo>
                  <a:pt x="10828" y="7665"/>
                </a:lnTo>
                <a:lnTo>
                  <a:pt x="11047" y="7787"/>
                </a:lnTo>
                <a:lnTo>
                  <a:pt x="11291" y="7884"/>
                </a:lnTo>
                <a:lnTo>
                  <a:pt x="11996" y="8176"/>
                </a:lnTo>
                <a:lnTo>
                  <a:pt x="12167" y="8249"/>
                </a:lnTo>
                <a:lnTo>
                  <a:pt x="12215" y="8273"/>
                </a:lnTo>
                <a:lnTo>
                  <a:pt x="12288" y="8298"/>
                </a:lnTo>
                <a:lnTo>
                  <a:pt x="11996" y="8541"/>
                </a:lnTo>
                <a:lnTo>
                  <a:pt x="11972" y="8541"/>
                </a:lnTo>
                <a:lnTo>
                  <a:pt x="11583" y="8444"/>
                </a:lnTo>
                <a:lnTo>
                  <a:pt x="11218" y="8322"/>
                </a:lnTo>
                <a:lnTo>
                  <a:pt x="10853" y="8152"/>
                </a:lnTo>
                <a:lnTo>
                  <a:pt x="10512" y="7957"/>
                </a:lnTo>
                <a:lnTo>
                  <a:pt x="10098" y="7714"/>
                </a:lnTo>
                <a:lnTo>
                  <a:pt x="9879" y="7592"/>
                </a:lnTo>
                <a:lnTo>
                  <a:pt x="9660" y="7495"/>
                </a:lnTo>
                <a:lnTo>
                  <a:pt x="10439" y="7324"/>
                </a:lnTo>
                <a:close/>
                <a:moveTo>
                  <a:pt x="8225" y="8103"/>
                </a:moveTo>
                <a:lnTo>
                  <a:pt x="8638" y="8249"/>
                </a:lnTo>
                <a:lnTo>
                  <a:pt x="9028" y="8419"/>
                </a:lnTo>
                <a:lnTo>
                  <a:pt x="8930" y="8517"/>
                </a:lnTo>
                <a:lnTo>
                  <a:pt x="8784" y="8638"/>
                </a:lnTo>
                <a:lnTo>
                  <a:pt x="8711" y="8711"/>
                </a:lnTo>
                <a:lnTo>
                  <a:pt x="8687" y="8784"/>
                </a:lnTo>
                <a:lnTo>
                  <a:pt x="8225" y="8103"/>
                </a:lnTo>
                <a:close/>
                <a:moveTo>
                  <a:pt x="7689" y="8663"/>
                </a:moveTo>
                <a:lnTo>
                  <a:pt x="7714" y="9003"/>
                </a:lnTo>
                <a:lnTo>
                  <a:pt x="7689" y="9003"/>
                </a:lnTo>
                <a:lnTo>
                  <a:pt x="7519" y="8930"/>
                </a:lnTo>
                <a:lnTo>
                  <a:pt x="7665" y="8687"/>
                </a:lnTo>
                <a:lnTo>
                  <a:pt x="7689" y="8663"/>
                </a:lnTo>
                <a:close/>
                <a:moveTo>
                  <a:pt x="9344" y="7592"/>
                </a:moveTo>
                <a:lnTo>
                  <a:pt x="9612" y="7787"/>
                </a:lnTo>
                <a:lnTo>
                  <a:pt x="9904" y="7981"/>
                </a:lnTo>
                <a:lnTo>
                  <a:pt x="10463" y="8322"/>
                </a:lnTo>
                <a:lnTo>
                  <a:pt x="10755" y="8492"/>
                </a:lnTo>
                <a:lnTo>
                  <a:pt x="11047" y="8638"/>
                </a:lnTo>
                <a:lnTo>
                  <a:pt x="11364" y="8760"/>
                </a:lnTo>
                <a:lnTo>
                  <a:pt x="11680" y="8833"/>
                </a:lnTo>
                <a:lnTo>
                  <a:pt x="11510" y="9003"/>
                </a:lnTo>
                <a:lnTo>
                  <a:pt x="11485" y="9028"/>
                </a:lnTo>
                <a:lnTo>
                  <a:pt x="10463" y="8565"/>
                </a:lnTo>
                <a:lnTo>
                  <a:pt x="9952" y="8371"/>
                </a:lnTo>
                <a:lnTo>
                  <a:pt x="9417" y="8176"/>
                </a:lnTo>
                <a:lnTo>
                  <a:pt x="8979" y="7981"/>
                </a:lnTo>
                <a:lnTo>
                  <a:pt x="8736" y="7884"/>
                </a:lnTo>
                <a:lnTo>
                  <a:pt x="8468" y="7811"/>
                </a:lnTo>
                <a:lnTo>
                  <a:pt x="8906" y="7714"/>
                </a:lnTo>
                <a:lnTo>
                  <a:pt x="9344" y="7592"/>
                </a:lnTo>
                <a:close/>
                <a:moveTo>
                  <a:pt x="9368" y="8565"/>
                </a:moveTo>
                <a:lnTo>
                  <a:pt x="9733" y="8687"/>
                </a:lnTo>
                <a:lnTo>
                  <a:pt x="9660" y="8760"/>
                </a:lnTo>
                <a:lnTo>
                  <a:pt x="9198" y="9076"/>
                </a:lnTo>
                <a:lnTo>
                  <a:pt x="9101" y="9149"/>
                </a:lnTo>
                <a:lnTo>
                  <a:pt x="9003" y="9247"/>
                </a:lnTo>
                <a:lnTo>
                  <a:pt x="8760" y="8906"/>
                </a:lnTo>
                <a:lnTo>
                  <a:pt x="8784" y="8906"/>
                </a:lnTo>
                <a:lnTo>
                  <a:pt x="8930" y="8809"/>
                </a:lnTo>
                <a:lnTo>
                  <a:pt x="9052" y="8711"/>
                </a:lnTo>
                <a:lnTo>
                  <a:pt x="9174" y="8638"/>
                </a:lnTo>
                <a:lnTo>
                  <a:pt x="9344" y="8590"/>
                </a:lnTo>
                <a:lnTo>
                  <a:pt x="9368" y="8565"/>
                </a:lnTo>
                <a:close/>
                <a:moveTo>
                  <a:pt x="828" y="6181"/>
                </a:moveTo>
                <a:lnTo>
                  <a:pt x="1168" y="6302"/>
                </a:lnTo>
                <a:lnTo>
                  <a:pt x="1533" y="6400"/>
                </a:lnTo>
                <a:lnTo>
                  <a:pt x="2239" y="6546"/>
                </a:lnTo>
                <a:lnTo>
                  <a:pt x="2507" y="6570"/>
                </a:lnTo>
                <a:lnTo>
                  <a:pt x="2750" y="6594"/>
                </a:lnTo>
                <a:lnTo>
                  <a:pt x="3018" y="6619"/>
                </a:lnTo>
                <a:lnTo>
                  <a:pt x="3285" y="6643"/>
                </a:lnTo>
                <a:lnTo>
                  <a:pt x="4356" y="6911"/>
                </a:lnTo>
                <a:lnTo>
                  <a:pt x="5159" y="7081"/>
                </a:lnTo>
                <a:lnTo>
                  <a:pt x="5938" y="7300"/>
                </a:lnTo>
                <a:lnTo>
                  <a:pt x="7519" y="7762"/>
                </a:lnTo>
                <a:lnTo>
                  <a:pt x="6546" y="8273"/>
                </a:lnTo>
                <a:lnTo>
                  <a:pt x="5548" y="8736"/>
                </a:lnTo>
                <a:lnTo>
                  <a:pt x="4697" y="9076"/>
                </a:lnTo>
                <a:lnTo>
                  <a:pt x="4453" y="9198"/>
                </a:lnTo>
                <a:lnTo>
                  <a:pt x="4332" y="9271"/>
                </a:lnTo>
                <a:lnTo>
                  <a:pt x="4234" y="9368"/>
                </a:lnTo>
                <a:lnTo>
                  <a:pt x="4210" y="9320"/>
                </a:lnTo>
                <a:lnTo>
                  <a:pt x="3991" y="9003"/>
                </a:lnTo>
                <a:lnTo>
                  <a:pt x="3748" y="8687"/>
                </a:lnTo>
                <a:lnTo>
                  <a:pt x="3456" y="8395"/>
                </a:lnTo>
                <a:lnTo>
                  <a:pt x="3164" y="8127"/>
                </a:lnTo>
                <a:lnTo>
                  <a:pt x="2531" y="7616"/>
                </a:lnTo>
                <a:lnTo>
                  <a:pt x="2239" y="7373"/>
                </a:lnTo>
                <a:lnTo>
                  <a:pt x="1947" y="7105"/>
                </a:lnTo>
                <a:lnTo>
                  <a:pt x="1728" y="6911"/>
                </a:lnTo>
                <a:lnTo>
                  <a:pt x="1485" y="6716"/>
                </a:lnTo>
                <a:lnTo>
                  <a:pt x="1047" y="6375"/>
                </a:lnTo>
                <a:lnTo>
                  <a:pt x="828" y="6181"/>
                </a:lnTo>
                <a:close/>
                <a:moveTo>
                  <a:pt x="10098" y="8833"/>
                </a:moveTo>
                <a:lnTo>
                  <a:pt x="10658" y="9076"/>
                </a:lnTo>
                <a:lnTo>
                  <a:pt x="10366" y="9247"/>
                </a:lnTo>
                <a:lnTo>
                  <a:pt x="10098" y="9393"/>
                </a:lnTo>
                <a:lnTo>
                  <a:pt x="9758" y="9612"/>
                </a:lnTo>
                <a:lnTo>
                  <a:pt x="9612" y="9758"/>
                </a:lnTo>
                <a:lnTo>
                  <a:pt x="9466" y="9904"/>
                </a:lnTo>
                <a:lnTo>
                  <a:pt x="9125" y="9417"/>
                </a:lnTo>
                <a:lnTo>
                  <a:pt x="9198" y="9393"/>
                </a:lnTo>
                <a:lnTo>
                  <a:pt x="9271" y="9368"/>
                </a:lnTo>
                <a:lnTo>
                  <a:pt x="9417" y="9271"/>
                </a:lnTo>
                <a:lnTo>
                  <a:pt x="9660" y="9101"/>
                </a:lnTo>
                <a:lnTo>
                  <a:pt x="10098" y="8857"/>
                </a:lnTo>
                <a:lnTo>
                  <a:pt x="10098" y="8833"/>
                </a:lnTo>
                <a:close/>
                <a:moveTo>
                  <a:pt x="7324" y="9174"/>
                </a:moveTo>
                <a:lnTo>
                  <a:pt x="7446" y="9222"/>
                </a:lnTo>
                <a:lnTo>
                  <a:pt x="7519" y="9295"/>
                </a:lnTo>
                <a:lnTo>
                  <a:pt x="7738" y="9393"/>
                </a:lnTo>
                <a:lnTo>
                  <a:pt x="7738" y="9855"/>
                </a:lnTo>
                <a:lnTo>
                  <a:pt x="7738" y="10001"/>
                </a:lnTo>
                <a:lnTo>
                  <a:pt x="7495" y="9855"/>
                </a:lnTo>
                <a:lnTo>
                  <a:pt x="7251" y="9733"/>
                </a:lnTo>
                <a:lnTo>
                  <a:pt x="7105" y="9685"/>
                </a:lnTo>
                <a:lnTo>
                  <a:pt x="6984" y="9660"/>
                </a:lnTo>
                <a:lnTo>
                  <a:pt x="7324" y="9174"/>
                </a:lnTo>
                <a:close/>
                <a:moveTo>
                  <a:pt x="6911" y="9758"/>
                </a:moveTo>
                <a:lnTo>
                  <a:pt x="7008" y="9879"/>
                </a:lnTo>
                <a:lnTo>
                  <a:pt x="7130" y="10001"/>
                </a:lnTo>
                <a:lnTo>
                  <a:pt x="7373" y="10196"/>
                </a:lnTo>
                <a:lnTo>
                  <a:pt x="7543" y="10317"/>
                </a:lnTo>
                <a:lnTo>
                  <a:pt x="7762" y="10415"/>
                </a:lnTo>
                <a:lnTo>
                  <a:pt x="7762" y="10926"/>
                </a:lnTo>
                <a:lnTo>
                  <a:pt x="7470" y="10707"/>
                </a:lnTo>
                <a:lnTo>
                  <a:pt x="7203" y="10488"/>
                </a:lnTo>
                <a:lnTo>
                  <a:pt x="7057" y="10415"/>
                </a:lnTo>
                <a:lnTo>
                  <a:pt x="6911" y="10317"/>
                </a:lnTo>
                <a:lnTo>
                  <a:pt x="6741" y="10269"/>
                </a:lnTo>
                <a:lnTo>
                  <a:pt x="6570" y="10244"/>
                </a:lnTo>
                <a:lnTo>
                  <a:pt x="6911" y="9758"/>
                </a:lnTo>
                <a:close/>
                <a:moveTo>
                  <a:pt x="11072" y="9271"/>
                </a:moveTo>
                <a:lnTo>
                  <a:pt x="11291" y="9368"/>
                </a:lnTo>
                <a:lnTo>
                  <a:pt x="11266" y="9490"/>
                </a:lnTo>
                <a:lnTo>
                  <a:pt x="11266" y="9612"/>
                </a:lnTo>
                <a:lnTo>
                  <a:pt x="11096" y="9685"/>
                </a:lnTo>
                <a:lnTo>
                  <a:pt x="10950" y="9782"/>
                </a:lnTo>
                <a:lnTo>
                  <a:pt x="10658" y="9977"/>
                </a:lnTo>
                <a:lnTo>
                  <a:pt x="10293" y="10220"/>
                </a:lnTo>
                <a:lnTo>
                  <a:pt x="10123" y="10366"/>
                </a:lnTo>
                <a:lnTo>
                  <a:pt x="10050" y="10439"/>
                </a:lnTo>
                <a:lnTo>
                  <a:pt x="10001" y="10536"/>
                </a:lnTo>
                <a:lnTo>
                  <a:pt x="10001" y="10585"/>
                </a:lnTo>
                <a:lnTo>
                  <a:pt x="10025" y="10609"/>
                </a:lnTo>
                <a:lnTo>
                  <a:pt x="10123" y="10609"/>
                </a:lnTo>
                <a:lnTo>
                  <a:pt x="10220" y="10585"/>
                </a:lnTo>
                <a:lnTo>
                  <a:pt x="10390" y="10512"/>
                </a:lnTo>
                <a:lnTo>
                  <a:pt x="10561" y="10390"/>
                </a:lnTo>
                <a:lnTo>
                  <a:pt x="10731" y="10269"/>
                </a:lnTo>
                <a:lnTo>
                  <a:pt x="10999" y="10074"/>
                </a:lnTo>
                <a:lnTo>
                  <a:pt x="11291" y="9904"/>
                </a:lnTo>
                <a:lnTo>
                  <a:pt x="11339" y="10171"/>
                </a:lnTo>
                <a:lnTo>
                  <a:pt x="11412" y="10390"/>
                </a:lnTo>
                <a:lnTo>
                  <a:pt x="11145" y="10488"/>
                </a:lnTo>
                <a:lnTo>
                  <a:pt x="10877" y="10634"/>
                </a:lnTo>
                <a:lnTo>
                  <a:pt x="10731" y="10682"/>
                </a:lnTo>
                <a:lnTo>
                  <a:pt x="10561" y="10804"/>
                </a:lnTo>
                <a:lnTo>
                  <a:pt x="10415" y="10926"/>
                </a:lnTo>
                <a:lnTo>
                  <a:pt x="10342" y="10999"/>
                </a:lnTo>
                <a:lnTo>
                  <a:pt x="10317" y="11072"/>
                </a:lnTo>
                <a:lnTo>
                  <a:pt x="9879" y="10463"/>
                </a:lnTo>
                <a:lnTo>
                  <a:pt x="9587" y="10050"/>
                </a:lnTo>
                <a:lnTo>
                  <a:pt x="9733" y="10001"/>
                </a:lnTo>
                <a:lnTo>
                  <a:pt x="9904" y="9928"/>
                </a:lnTo>
                <a:lnTo>
                  <a:pt x="10196" y="9758"/>
                </a:lnTo>
                <a:lnTo>
                  <a:pt x="10634" y="9514"/>
                </a:lnTo>
                <a:lnTo>
                  <a:pt x="11047" y="9295"/>
                </a:lnTo>
                <a:lnTo>
                  <a:pt x="11072" y="9271"/>
                </a:lnTo>
                <a:close/>
                <a:moveTo>
                  <a:pt x="11534" y="10780"/>
                </a:moveTo>
                <a:lnTo>
                  <a:pt x="11656" y="11193"/>
                </a:lnTo>
                <a:lnTo>
                  <a:pt x="11631" y="11193"/>
                </a:lnTo>
                <a:lnTo>
                  <a:pt x="11437" y="11364"/>
                </a:lnTo>
                <a:lnTo>
                  <a:pt x="11218" y="11510"/>
                </a:lnTo>
                <a:lnTo>
                  <a:pt x="11023" y="11631"/>
                </a:lnTo>
                <a:lnTo>
                  <a:pt x="10828" y="11753"/>
                </a:lnTo>
                <a:lnTo>
                  <a:pt x="10804" y="11777"/>
                </a:lnTo>
                <a:lnTo>
                  <a:pt x="10439" y="11242"/>
                </a:lnTo>
                <a:lnTo>
                  <a:pt x="10512" y="11242"/>
                </a:lnTo>
                <a:lnTo>
                  <a:pt x="10585" y="11218"/>
                </a:lnTo>
                <a:lnTo>
                  <a:pt x="10731" y="11145"/>
                </a:lnTo>
                <a:lnTo>
                  <a:pt x="10999" y="10974"/>
                </a:lnTo>
                <a:lnTo>
                  <a:pt x="11534" y="10780"/>
                </a:lnTo>
                <a:close/>
                <a:moveTo>
                  <a:pt x="6522" y="10342"/>
                </a:moveTo>
                <a:lnTo>
                  <a:pt x="6668" y="10439"/>
                </a:lnTo>
                <a:lnTo>
                  <a:pt x="6838" y="10561"/>
                </a:lnTo>
                <a:lnTo>
                  <a:pt x="7105" y="10853"/>
                </a:lnTo>
                <a:lnTo>
                  <a:pt x="7251" y="10999"/>
                </a:lnTo>
                <a:lnTo>
                  <a:pt x="7397" y="11120"/>
                </a:lnTo>
                <a:lnTo>
                  <a:pt x="7568" y="11218"/>
                </a:lnTo>
                <a:lnTo>
                  <a:pt x="7738" y="11291"/>
                </a:lnTo>
                <a:lnTo>
                  <a:pt x="7762" y="11291"/>
                </a:lnTo>
                <a:lnTo>
                  <a:pt x="7762" y="12021"/>
                </a:lnTo>
                <a:lnTo>
                  <a:pt x="7665" y="11948"/>
                </a:lnTo>
                <a:lnTo>
                  <a:pt x="7568" y="11875"/>
                </a:lnTo>
                <a:lnTo>
                  <a:pt x="7397" y="11704"/>
                </a:lnTo>
                <a:lnTo>
                  <a:pt x="7057" y="11364"/>
                </a:lnTo>
                <a:lnTo>
                  <a:pt x="6862" y="11193"/>
                </a:lnTo>
                <a:lnTo>
                  <a:pt x="6619" y="11072"/>
                </a:lnTo>
                <a:lnTo>
                  <a:pt x="6376" y="10999"/>
                </a:lnTo>
                <a:lnTo>
                  <a:pt x="6132" y="10926"/>
                </a:lnTo>
                <a:lnTo>
                  <a:pt x="6522" y="10342"/>
                </a:lnTo>
                <a:close/>
                <a:moveTo>
                  <a:pt x="11753" y="11510"/>
                </a:moveTo>
                <a:lnTo>
                  <a:pt x="11826" y="11802"/>
                </a:lnTo>
                <a:lnTo>
                  <a:pt x="11704" y="11826"/>
                </a:lnTo>
                <a:lnTo>
                  <a:pt x="11607" y="11899"/>
                </a:lnTo>
                <a:lnTo>
                  <a:pt x="11412" y="12021"/>
                </a:lnTo>
                <a:lnTo>
                  <a:pt x="11291" y="12167"/>
                </a:lnTo>
                <a:lnTo>
                  <a:pt x="11218" y="12240"/>
                </a:lnTo>
                <a:lnTo>
                  <a:pt x="11193" y="12313"/>
                </a:lnTo>
                <a:lnTo>
                  <a:pt x="10901" y="11899"/>
                </a:lnTo>
                <a:lnTo>
                  <a:pt x="11120" y="11850"/>
                </a:lnTo>
                <a:lnTo>
                  <a:pt x="11339" y="11777"/>
                </a:lnTo>
                <a:lnTo>
                  <a:pt x="11558" y="11656"/>
                </a:lnTo>
                <a:lnTo>
                  <a:pt x="11753" y="11510"/>
                </a:lnTo>
                <a:close/>
                <a:moveTo>
                  <a:pt x="6059" y="11047"/>
                </a:moveTo>
                <a:lnTo>
                  <a:pt x="6303" y="11218"/>
                </a:lnTo>
                <a:lnTo>
                  <a:pt x="6546" y="11388"/>
                </a:lnTo>
                <a:lnTo>
                  <a:pt x="6789" y="11583"/>
                </a:lnTo>
                <a:lnTo>
                  <a:pt x="6984" y="11802"/>
                </a:lnTo>
                <a:lnTo>
                  <a:pt x="7251" y="12069"/>
                </a:lnTo>
                <a:lnTo>
                  <a:pt x="7397" y="12215"/>
                </a:lnTo>
                <a:lnTo>
                  <a:pt x="7543" y="12313"/>
                </a:lnTo>
                <a:lnTo>
                  <a:pt x="7276" y="12459"/>
                </a:lnTo>
                <a:lnTo>
                  <a:pt x="7154" y="12386"/>
                </a:lnTo>
                <a:lnTo>
                  <a:pt x="7008" y="12337"/>
                </a:lnTo>
                <a:lnTo>
                  <a:pt x="6765" y="12215"/>
                </a:lnTo>
                <a:lnTo>
                  <a:pt x="6522" y="12069"/>
                </a:lnTo>
                <a:lnTo>
                  <a:pt x="6327" y="11948"/>
                </a:lnTo>
                <a:lnTo>
                  <a:pt x="6157" y="11802"/>
                </a:lnTo>
                <a:lnTo>
                  <a:pt x="5962" y="11656"/>
                </a:lnTo>
                <a:lnTo>
                  <a:pt x="5767" y="11534"/>
                </a:lnTo>
                <a:lnTo>
                  <a:pt x="6059" y="11047"/>
                </a:lnTo>
                <a:close/>
                <a:moveTo>
                  <a:pt x="5670" y="11680"/>
                </a:moveTo>
                <a:lnTo>
                  <a:pt x="5719" y="11777"/>
                </a:lnTo>
                <a:lnTo>
                  <a:pt x="5792" y="11850"/>
                </a:lnTo>
                <a:lnTo>
                  <a:pt x="5938" y="12021"/>
                </a:lnTo>
                <a:lnTo>
                  <a:pt x="6108" y="12167"/>
                </a:lnTo>
                <a:lnTo>
                  <a:pt x="6278" y="12288"/>
                </a:lnTo>
                <a:lnTo>
                  <a:pt x="6546" y="12483"/>
                </a:lnTo>
                <a:lnTo>
                  <a:pt x="6716" y="12580"/>
                </a:lnTo>
                <a:lnTo>
                  <a:pt x="6887" y="12678"/>
                </a:lnTo>
                <a:lnTo>
                  <a:pt x="6522" y="12848"/>
                </a:lnTo>
                <a:lnTo>
                  <a:pt x="6230" y="12653"/>
                </a:lnTo>
                <a:lnTo>
                  <a:pt x="5938" y="12434"/>
                </a:lnTo>
                <a:lnTo>
                  <a:pt x="5694" y="12215"/>
                </a:lnTo>
                <a:lnTo>
                  <a:pt x="5475" y="12021"/>
                </a:lnTo>
                <a:lnTo>
                  <a:pt x="5621" y="11777"/>
                </a:lnTo>
                <a:lnTo>
                  <a:pt x="5670" y="11680"/>
                </a:lnTo>
                <a:close/>
                <a:moveTo>
                  <a:pt x="11899" y="12094"/>
                </a:moveTo>
                <a:lnTo>
                  <a:pt x="12021" y="12605"/>
                </a:lnTo>
                <a:lnTo>
                  <a:pt x="11899" y="12726"/>
                </a:lnTo>
                <a:lnTo>
                  <a:pt x="11777" y="12848"/>
                </a:lnTo>
                <a:lnTo>
                  <a:pt x="11729" y="12921"/>
                </a:lnTo>
                <a:lnTo>
                  <a:pt x="11680" y="12994"/>
                </a:lnTo>
                <a:lnTo>
                  <a:pt x="11680" y="13018"/>
                </a:lnTo>
                <a:lnTo>
                  <a:pt x="11266" y="12434"/>
                </a:lnTo>
                <a:lnTo>
                  <a:pt x="11412" y="12386"/>
                </a:lnTo>
                <a:lnTo>
                  <a:pt x="11558" y="12313"/>
                </a:lnTo>
                <a:lnTo>
                  <a:pt x="11729" y="12215"/>
                </a:lnTo>
                <a:lnTo>
                  <a:pt x="11899" y="12094"/>
                </a:lnTo>
                <a:close/>
                <a:moveTo>
                  <a:pt x="5329" y="12240"/>
                </a:moveTo>
                <a:lnTo>
                  <a:pt x="5402" y="12361"/>
                </a:lnTo>
                <a:lnTo>
                  <a:pt x="5500" y="12483"/>
                </a:lnTo>
                <a:lnTo>
                  <a:pt x="5670" y="12678"/>
                </a:lnTo>
                <a:lnTo>
                  <a:pt x="5913" y="12897"/>
                </a:lnTo>
                <a:lnTo>
                  <a:pt x="6157" y="13067"/>
                </a:lnTo>
                <a:lnTo>
                  <a:pt x="5743" y="13335"/>
                </a:lnTo>
                <a:lnTo>
                  <a:pt x="5646" y="13310"/>
                </a:lnTo>
                <a:lnTo>
                  <a:pt x="5475" y="13237"/>
                </a:lnTo>
                <a:lnTo>
                  <a:pt x="5305" y="13164"/>
                </a:lnTo>
                <a:lnTo>
                  <a:pt x="5135" y="13043"/>
                </a:lnTo>
                <a:lnTo>
                  <a:pt x="4940" y="12970"/>
                </a:lnTo>
                <a:lnTo>
                  <a:pt x="4891" y="12945"/>
                </a:lnTo>
                <a:lnTo>
                  <a:pt x="5110" y="12605"/>
                </a:lnTo>
                <a:lnTo>
                  <a:pt x="5329" y="12240"/>
                </a:lnTo>
                <a:close/>
                <a:moveTo>
                  <a:pt x="12094" y="13043"/>
                </a:moveTo>
                <a:lnTo>
                  <a:pt x="12215" y="13748"/>
                </a:lnTo>
                <a:lnTo>
                  <a:pt x="11802" y="13189"/>
                </a:lnTo>
                <a:lnTo>
                  <a:pt x="11850" y="13189"/>
                </a:lnTo>
                <a:lnTo>
                  <a:pt x="11923" y="13164"/>
                </a:lnTo>
                <a:lnTo>
                  <a:pt x="11972" y="13140"/>
                </a:lnTo>
                <a:lnTo>
                  <a:pt x="12094" y="13043"/>
                </a:lnTo>
                <a:close/>
                <a:moveTo>
                  <a:pt x="4745" y="13140"/>
                </a:moveTo>
                <a:lnTo>
                  <a:pt x="4891" y="13310"/>
                </a:lnTo>
                <a:lnTo>
                  <a:pt x="5062" y="13456"/>
                </a:lnTo>
                <a:lnTo>
                  <a:pt x="5305" y="13602"/>
                </a:lnTo>
                <a:lnTo>
                  <a:pt x="4964" y="13846"/>
                </a:lnTo>
                <a:lnTo>
                  <a:pt x="4891" y="13773"/>
                </a:lnTo>
                <a:lnTo>
                  <a:pt x="4818" y="13700"/>
                </a:lnTo>
                <a:lnTo>
                  <a:pt x="4648" y="13627"/>
                </a:lnTo>
                <a:lnTo>
                  <a:pt x="4551" y="13554"/>
                </a:lnTo>
                <a:lnTo>
                  <a:pt x="4405" y="13529"/>
                </a:lnTo>
                <a:lnTo>
                  <a:pt x="4575" y="13335"/>
                </a:lnTo>
                <a:lnTo>
                  <a:pt x="4745" y="13140"/>
                </a:lnTo>
                <a:close/>
                <a:moveTo>
                  <a:pt x="8200" y="8833"/>
                </a:moveTo>
                <a:lnTo>
                  <a:pt x="8371" y="9076"/>
                </a:lnTo>
                <a:lnTo>
                  <a:pt x="8663" y="9514"/>
                </a:lnTo>
                <a:lnTo>
                  <a:pt x="8979" y="9928"/>
                </a:lnTo>
                <a:lnTo>
                  <a:pt x="9587" y="10780"/>
                </a:lnTo>
                <a:lnTo>
                  <a:pt x="10171" y="11583"/>
                </a:lnTo>
                <a:lnTo>
                  <a:pt x="10731" y="12410"/>
                </a:lnTo>
                <a:lnTo>
                  <a:pt x="11291" y="13213"/>
                </a:lnTo>
                <a:lnTo>
                  <a:pt x="11850" y="13992"/>
                </a:lnTo>
                <a:lnTo>
                  <a:pt x="11729" y="13943"/>
                </a:lnTo>
                <a:lnTo>
                  <a:pt x="11072" y="13554"/>
                </a:lnTo>
                <a:lnTo>
                  <a:pt x="10415" y="13189"/>
                </a:lnTo>
                <a:lnTo>
                  <a:pt x="9831" y="12921"/>
                </a:lnTo>
                <a:lnTo>
                  <a:pt x="9539" y="12799"/>
                </a:lnTo>
                <a:lnTo>
                  <a:pt x="9222" y="12678"/>
                </a:lnTo>
                <a:lnTo>
                  <a:pt x="8760" y="12507"/>
                </a:lnTo>
                <a:lnTo>
                  <a:pt x="8517" y="12410"/>
                </a:lnTo>
                <a:lnTo>
                  <a:pt x="8273" y="12337"/>
                </a:lnTo>
                <a:lnTo>
                  <a:pt x="8273" y="12288"/>
                </a:lnTo>
                <a:lnTo>
                  <a:pt x="8322" y="11996"/>
                </a:lnTo>
                <a:lnTo>
                  <a:pt x="8346" y="11680"/>
                </a:lnTo>
                <a:lnTo>
                  <a:pt x="8346" y="11388"/>
                </a:lnTo>
                <a:lnTo>
                  <a:pt x="8322" y="11072"/>
                </a:lnTo>
                <a:lnTo>
                  <a:pt x="8273" y="10463"/>
                </a:lnTo>
                <a:lnTo>
                  <a:pt x="8225" y="9855"/>
                </a:lnTo>
                <a:lnTo>
                  <a:pt x="8200" y="8833"/>
                </a:lnTo>
                <a:close/>
                <a:moveTo>
                  <a:pt x="7324" y="8346"/>
                </a:moveTo>
                <a:lnTo>
                  <a:pt x="6935" y="8906"/>
                </a:lnTo>
                <a:lnTo>
                  <a:pt x="6570" y="9441"/>
                </a:lnTo>
                <a:lnTo>
                  <a:pt x="5962" y="10439"/>
                </a:lnTo>
                <a:lnTo>
                  <a:pt x="5354" y="11437"/>
                </a:lnTo>
                <a:lnTo>
                  <a:pt x="4818" y="12386"/>
                </a:lnTo>
                <a:lnTo>
                  <a:pt x="4502" y="12848"/>
                </a:lnTo>
                <a:lnTo>
                  <a:pt x="4356" y="13067"/>
                </a:lnTo>
                <a:lnTo>
                  <a:pt x="4161" y="13286"/>
                </a:lnTo>
                <a:lnTo>
                  <a:pt x="3967" y="13529"/>
                </a:lnTo>
                <a:lnTo>
                  <a:pt x="3796" y="13773"/>
                </a:lnTo>
                <a:lnTo>
                  <a:pt x="3650" y="14040"/>
                </a:lnTo>
                <a:lnTo>
                  <a:pt x="3504" y="14308"/>
                </a:lnTo>
                <a:lnTo>
                  <a:pt x="3577" y="13578"/>
                </a:lnTo>
                <a:lnTo>
                  <a:pt x="3699" y="12897"/>
                </a:lnTo>
                <a:lnTo>
                  <a:pt x="3821" y="12215"/>
                </a:lnTo>
                <a:lnTo>
                  <a:pt x="3967" y="11558"/>
                </a:lnTo>
                <a:lnTo>
                  <a:pt x="4113" y="10926"/>
                </a:lnTo>
                <a:lnTo>
                  <a:pt x="4234" y="10269"/>
                </a:lnTo>
                <a:lnTo>
                  <a:pt x="4332" y="9612"/>
                </a:lnTo>
                <a:lnTo>
                  <a:pt x="4307" y="9539"/>
                </a:lnTo>
                <a:lnTo>
                  <a:pt x="4453" y="9587"/>
                </a:lnTo>
                <a:lnTo>
                  <a:pt x="4624" y="9563"/>
                </a:lnTo>
                <a:lnTo>
                  <a:pt x="4818" y="9514"/>
                </a:lnTo>
                <a:lnTo>
                  <a:pt x="5013" y="9441"/>
                </a:lnTo>
                <a:lnTo>
                  <a:pt x="5354" y="9271"/>
                </a:lnTo>
                <a:lnTo>
                  <a:pt x="5646" y="9149"/>
                </a:lnTo>
                <a:lnTo>
                  <a:pt x="6497" y="8760"/>
                </a:lnTo>
                <a:lnTo>
                  <a:pt x="7324" y="8346"/>
                </a:lnTo>
                <a:close/>
                <a:moveTo>
                  <a:pt x="4234" y="13700"/>
                </a:moveTo>
                <a:lnTo>
                  <a:pt x="4307" y="13773"/>
                </a:lnTo>
                <a:lnTo>
                  <a:pt x="4380" y="13821"/>
                </a:lnTo>
                <a:lnTo>
                  <a:pt x="4551" y="13943"/>
                </a:lnTo>
                <a:lnTo>
                  <a:pt x="4697" y="14016"/>
                </a:lnTo>
                <a:lnTo>
                  <a:pt x="4307" y="14259"/>
                </a:lnTo>
                <a:lnTo>
                  <a:pt x="4161" y="14332"/>
                </a:lnTo>
                <a:lnTo>
                  <a:pt x="3991" y="14405"/>
                </a:lnTo>
                <a:lnTo>
                  <a:pt x="3650" y="14502"/>
                </a:lnTo>
                <a:lnTo>
                  <a:pt x="3748" y="14429"/>
                </a:lnTo>
                <a:lnTo>
                  <a:pt x="3821" y="14332"/>
                </a:lnTo>
                <a:lnTo>
                  <a:pt x="3967" y="14113"/>
                </a:lnTo>
                <a:lnTo>
                  <a:pt x="4113" y="13894"/>
                </a:lnTo>
                <a:lnTo>
                  <a:pt x="4234" y="13700"/>
                </a:lnTo>
                <a:close/>
                <a:moveTo>
                  <a:pt x="7835" y="0"/>
                </a:moveTo>
                <a:lnTo>
                  <a:pt x="7762" y="25"/>
                </a:lnTo>
                <a:lnTo>
                  <a:pt x="7689" y="73"/>
                </a:lnTo>
                <a:lnTo>
                  <a:pt x="7641" y="73"/>
                </a:lnTo>
                <a:lnTo>
                  <a:pt x="7495" y="146"/>
                </a:lnTo>
                <a:lnTo>
                  <a:pt x="7373" y="244"/>
                </a:lnTo>
                <a:lnTo>
                  <a:pt x="7276" y="341"/>
                </a:lnTo>
                <a:lnTo>
                  <a:pt x="7178" y="463"/>
                </a:lnTo>
                <a:lnTo>
                  <a:pt x="6984" y="730"/>
                </a:lnTo>
                <a:lnTo>
                  <a:pt x="6838" y="1047"/>
                </a:lnTo>
                <a:lnTo>
                  <a:pt x="6716" y="1387"/>
                </a:lnTo>
                <a:lnTo>
                  <a:pt x="6619" y="1704"/>
                </a:lnTo>
                <a:lnTo>
                  <a:pt x="6449" y="2288"/>
                </a:lnTo>
                <a:lnTo>
                  <a:pt x="6230" y="2920"/>
                </a:lnTo>
                <a:lnTo>
                  <a:pt x="6108" y="3237"/>
                </a:lnTo>
                <a:lnTo>
                  <a:pt x="5962" y="3529"/>
                </a:lnTo>
                <a:lnTo>
                  <a:pt x="5767" y="3845"/>
                </a:lnTo>
                <a:lnTo>
                  <a:pt x="5548" y="4161"/>
                </a:lnTo>
                <a:lnTo>
                  <a:pt x="5378" y="4478"/>
                </a:lnTo>
                <a:lnTo>
                  <a:pt x="5281" y="4648"/>
                </a:lnTo>
                <a:lnTo>
                  <a:pt x="5208" y="4818"/>
                </a:lnTo>
                <a:lnTo>
                  <a:pt x="4891" y="4916"/>
                </a:lnTo>
                <a:lnTo>
                  <a:pt x="4575" y="4989"/>
                </a:lnTo>
                <a:lnTo>
                  <a:pt x="3918" y="5110"/>
                </a:lnTo>
                <a:lnTo>
                  <a:pt x="2580" y="5305"/>
                </a:lnTo>
                <a:lnTo>
                  <a:pt x="1801" y="5402"/>
                </a:lnTo>
                <a:lnTo>
                  <a:pt x="998" y="5500"/>
                </a:lnTo>
                <a:lnTo>
                  <a:pt x="755" y="5524"/>
                </a:lnTo>
                <a:lnTo>
                  <a:pt x="511" y="5524"/>
                </a:lnTo>
                <a:lnTo>
                  <a:pt x="244" y="5548"/>
                </a:lnTo>
                <a:lnTo>
                  <a:pt x="146" y="5597"/>
                </a:lnTo>
                <a:lnTo>
                  <a:pt x="49" y="5646"/>
                </a:lnTo>
                <a:lnTo>
                  <a:pt x="0" y="5719"/>
                </a:lnTo>
                <a:lnTo>
                  <a:pt x="0" y="5792"/>
                </a:lnTo>
                <a:lnTo>
                  <a:pt x="0" y="5865"/>
                </a:lnTo>
                <a:lnTo>
                  <a:pt x="0" y="5962"/>
                </a:lnTo>
                <a:lnTo>
                  <a:pt x="49" y="6035"/>
                </a:lnTo>
                <a:lnTo>
                  <a:pt x="146" y="6229"/>
                </a:lnTo>
                <a:lnTo>
                  <a:pt x="292" y="6375"/>
                </a:lnTo>
                <a:lnTo>
                  <a:pt x="438" y="6497"/>
                </a:lnTo>
                <a:lnTo>
                  <a:pt x="682" y="6716"/>
                </a:lnTo>
                <a:lnTo>
                  <a:pt x="925" y="6935"/>
                </a:lnTo>
                <a:lnTo>
                  <a:pt x="1460" y="7349"/>
                </a:lnTo>
                <a:lnTo>
                  <a:pt x="1971" y="7811"/>
                </a:lnTo>
                <a:lnTo>
                  <a:pt x="2507" y="8273"/>
                </a:lnTo>
                <a:lnTo>
                  <a:pt x="2847" y="8565"/>
                </a:lnTo>
                <a:lnTo>
                  <a:pt x="3188" y="8882"/>
                </a:lnTo>
                <a:lnTo>
                  <a:pt x="3504" y="9222"/>
                </a:lnTo>
                <a:lnTo>
                  <a:pt x="3650" y="9417"/>
                </a:lnTo>
                <a:lnTo>
                  <a:pt x="3772" y="9612"/>
                </a:lnTo>
                <a:lnTo>
                  <a:pt x="3821" y="9685"/>
                </a:lnTo>
                <a:lnTo>
                  <a:pt x="3918" y="9709"/>
                </a:lnTo>
                <a:lnTo>
                  <a:pt x="3748" y="10342"/>
                </a:lnTo>
                <a:lnTo>
                  <a:pt x="3602" y="10974"/>
                </a:lnTo>
                <a:lnTo>
                  <a:pt x="3334" y="12264"/>
                </a:lnTo>
                <a:lnTo>
                  <a:pt x="3212" y="12872"/>
                </a:lnTo>
                <a:lnTo>
                  <a:pt x="3091" y="13529"/>
                </a:lnTo>
                <a:lnTo>
                  <a:pt x="3042" y="13870"/>
                </a:lnTo>
                <a:lnTo>
                  <a:pt x="2993" y="14186"/>
                </a:lnTo>
                <a:lnTo>
                  <a:pt x="2993" y="14502"/>
                </a:lnTo>
                <a:lnTo>
                  <a:pt x="3018" y="14819"/>
                </a:lnTo>
                <a:lnTo>
                  <a:pt x="3042" y="14916"/>
                </a:lnTo>
                <a:lnTo>
                  <a:pt x="3091" y="14965"/>
                </a:lnTo>
                <a:lnTo>
                  <a:pt x="3188" y="15013"/>
                </a:lnTo>
                <a:lnTo>
                  <a:pt x="3261" y="15013"/>
                </a:lnTo>
                <a:lnTo>
                  <a:pt x="3383" y="15038"/>
                </a:lnTo>
                <a:lnTo>
                  <a:pt x="3529" y="15062"/>
                </a:lnTo>
                <a:lnTo>
                  <a:pt x="3675" y="15038"/>
                </a:lnTo>
                <a:lnTo>
                  <a:pt x="3796" y="15013"/>
                </a:lnTo>
                <a:lnTo>
                  <a:pt x="4088" y="14940"/>
                </a:lnTo>
                <a:lnTo>
                  <a:pt x="4405" y="14794"/>
                </a:lnTo>
                <a:lnTo>
                  <a:pt x="4672" y="14624"/>
                </a:lnTo>
                <a:lnTo>
                  <a:pt x="4964" y="14454"/>
                </a:lnTo>
                <a:lnTo>
                  <a:pt x="5402" y="14138"/>
                </a:lnTo>
                <a:lnTo>
                  <a:pt x="5719" y="13943"/>
                </a:lnTo>
                <a:lnTo>
                  <a:pt x="6035" y="13748"/>
                </a:lnTo>
                <a:lnTo>
                  <a:pt x="6716" y="13383"/>
                </a:lnTo>
                <a:lnTo>
                  <a:pt x="7373" y="13018"/>
                </a:lnTo>
                <a:lnTo>
                  <a:pt x="7689" y="12824"/>
                </a:lnTo>
                <a:lnTo>
                  <a:pt x="8006" y="12629"/>
                </a:lnTo>
                <a:lnTo>
                  <a:pt x="8127" y="12726"/>
                </a:lnTo>
                <a:lnTo>
                  <a:pt x="8273" y="12799"/>
                </a:lnTo>
                <a:lnTo>
                  <a:pt x="8590" y="12945"/>
                </a:lnTo>
                <a:lnTo>
                  <a:pt x="9320" y="13213"/>
                </a:lnTo>
                <a:lnTo>
                  <a:pt x="9685" y="13383"/>
                </a:lnTo>
                <a:lnTo>
                  <a:pt x="10050" y="13554"/>
                </a:lnTo>
                <a:lnTo>
                  <a:pt x="10707" y="13894"/>
                </a:lnTo>
                <a:lnTo>
                  <a:pt x="11364" y="14283"/>
                </a:lnTo>
                <a:lnTo>
                  <a:pt x="11607" y="14454"/>
                </a:lnTo>
                <a:lnTo>
                  <a:pt x="11875" y="14624"/>
                </a:lnTo>
                <a:lnTo>
                  <a:pt x="12021" y="14697"/>
                </a:lnTo>
                <a:lnTo>
                  <a:pt x="12167" y="14770"/>
                </a:lnTo>
                <a:lnTo>
                  <a:pt x="12313" y="14794"/>
                </a:lnTo>
                <a:lnTo>
                  <a:pt x="12459" y="14770"/>
                </a:lnTo>
                <a:lnTo>
                  <a:pt x="12507" y="14770"/>
                </a:lnTo>
                <a:lnTo>
                  <a:pt x="12532" y="14721"/>
                </a:lnTo>
                <a:lnTo>
                  <a:pt x="12629" y="14697"/>
                </a:lnTo>
                <a:lnTo>
                  <a:pt x="12702" y="14648"/>
                </a:lnTo>
                <a:lnTo>
                  <a:pt x="12751" y="14575"/>
                </a:lnTo>
                <a:lnTo>
                  <a:pt x="12775" y="14478"/>
                </a:lnTo>
                <a:lnTo>
                  <a:pt x="12751" y="14065"/>
                </a:lnTo>
                <a:lnTo>
                  <a:pt x="12702" y="13651"/>
                </a:lnTo>
                <a:lnTo>
                  <a:pt x="12629" y="13262"/>
                </a:lnTo>
                <a:lnTo>
                  <a:pt x="12556" y="12848"/>
                </a:lnTo>
                <a:lnTo>
                  <a:pt x="12337" y="12045"/>
                </a:lnTo>
                <a:lnTo>
                  <a:pt x="12118" y="11242"/>
                </a:lnTo>
                <a:lnTo>
                  <a:pt x="11899" y="10463"/>
                </a:lnTo>
                <a:lnTo>
                  <a:pt x="11875" y="10390"/>
                </a:lnTo>
                <a:lnTo>
                  <a:pt x="11680" y="9685"/>
                </a:lnTo>
                <a:lnTo>
                  <a:pt x="11680" y="9636"/>
                </a:lnTo>
                <a:lnTo>
                  <a:pt x="11656" y="9563"/>
                </a:lnTo>
                <a:lnTo>
                  <a:pt x="11631" y="9514"/>
                </a:lnTo>
                <a:lnTo>
                  <a:pt x="11680" y="9490"/>
                </a:lnTo>
                <a:lnTo>
                  <a:pt x="11729" y="9466"/>
                </a:lnTo>
                <a:lnTo>
                  <a:pt x="11802" y="9393"/>
                </a:lnTo>
                <a:lnTo>
                  <a:pt x="11850" y="9344"/>
                </a:lnTo>
                <a:lnTo>
                  <a:pt x="12094" y="9101"/>
                </a:lnTo>
                <a:lnTo>
                  <a:pt x="12361" y="8882"/>
                </a:lnTo>
                <a:lnTo>
                  <a:pt x="12897" y="8419"/>
                </a:lnTo>
                <a:lnTo>
                  <a:pt x="13432" y="8006"/>
                </a:lnTo>
                <a:lnTo>
                  <a:pt x="13967" y="7568"/>
                </a:lnTo>
                <a:lnTo>
                  <a:pt x="14211" y="7324"/>
                </a:lnTo>
                <a:lnTo>
                  <a:pt x="14454" y="7105"/>
                </a:lnTo>
                <a:lnTo>
                  <a:pt x="14697" y="6838"/>
                </a:lnTo>
                <a:lnTo>
                  <a:pt x="14892" y="6570"/>
                </a:lnTo>
                <a:lnTo>
                  <a:pt x="15232" y="6205"/>
                </a:lnTo>
                <a:lnTo>
                  <a:pt x="15403" y="5986"/>
                </a:lnTo>
                <a:lnTo>
                  <a:pt x="15451" y="5889"/>
                </a:lnTo>
                <a:lnTo>
                  <a:pt x="15500" y="5767"/>
                </a:lnTo>
                <a:lnTo>
                  <a:pt x="15500" y="5743"/>
                </a:lnTo>
                <a:lnTo>
                  <a:pt x="15476" y="5646"/>
                </a:lnTo>
                <a:lnTo>
                  <a:pt x="15427" y="5573"/>
                </a:lnTo>
                <a:lnTo>
                  <a:pt x="15354" y="5475"/>
                </a:lnTo>
                <a:lnTo>
                  <a:pt x="15257" y="5427"/>
                </a:lnTo>
                <a:lnTo>
                  <a:pt x="15135" y="5378"/>
                </a:lnTo>
                <a:lnTo>
                  <a:pt x="15013" y="5354"/>
                </a:lnTo>
                <a:lnTo>
                  <a:pt x="14770" y="5329"/>
                </a:lnTo>
                <a:lnTo>
                  <a:pt x="14527" y="5305"/>
                </a:lnTo>
                <a:lnTo>
                  <a:pt x="13797" y="5256"/>
                </a:lnTo>
                <a:lnTo>
                  <a:pt x="13091" y="5208"/>
                </a:lnTo>
                <a:lnTo>
                  <a:pt x="12410" y="5208"/>
                </a:lnTo>
                <a:lnTo>
                  <a:pt x="11753" y="5159"/>
                </a:lnTo>
                <a:lnTo>
                  <a:pt x="11485" y="5135"/>
                </a:lnTo>
                <a:lnTo>
                  <a:pt x="11218" y="5086"/>
                </a:lnTo>
                <a:lnTo>
                  <a:pt x="10950" y="5013"/>
                </a:lnTo>
                <a:lnTo>
                  <a:pt x="10682" y="4989"/>
                </a:lnTo>
                <a:lnTo>
                  <a:pt x="10658" y="4940"/>
                </a:lnTo>
                <a:lnTo>
                  <a:pt x="10634" y="4867"/>
                </a:lnTo>
                <a:lnTo>
                  <a:pt x="10415" y="4599"/>
                </a:lnTo>
                <a:lnTo>
                  <a:pt x="10220" y="4332"/>
                </a:lnTo>
                <a:lnTo>
                  <a:pt x="10025" y="4040"/>
                </a:lnTo>
                <a:lnTo>
                  <a:pt x="9855" y="3748"/>
                </a:lnTo>
                <a:lnTo>
                  <a:pt x="9514" y="3164"/>
                </a:lnTo>
                <a:lnTo>
                  <a:pt x="9222" y="2531"/>
                </a:lnTo>
                <a:lnTo>
                  <a:pt x="8638" y="1290"/>
                </a:lnTo>
                <a:lnTo>
                  <a:pt x="8322" y="682"/>
                </a:lnTo>
                <a:lnTo>
                  <a:pt x="7981" y="73"/>
                </a:lnTo>
                <a:lnTo>
                  <a:pt x="7908" y="25"/>
                </a:lnTo>
                <a:lnTo>
                  <a:pt x="783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endParaRPr lang="pt-BR"/>
          </a:p>
        </p:txBody>
      </p:sp>
      <p:sp>
        <p:nvSpPr>
          <p:cNvPr id="16389" name="Google Shape;126;p19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fld id="{681B6CD7-B353-48F6-A734-483514335944}" type="slidenum">
              <a:rPr lang="pt-BR" sz="1300">
                <a:solidFill>
                  <a:srgbClr val="1A1135"/>
                </a:solidFill>
                <a:latin typeface="Caveat Brush" charset="0"/>
                <a:sym typeface="Caveat Brush" charset="0"/>
              </a:rPr>
              <a:pPr eaLnBrk="1" hangingPunct="1"/>
              <a:t>11</a:t>
            </a:fld>
            <a:endParaRPr lang="pt-BR" sz="1300">
              <a:solidFill>
                <a:srgbClr val="1A1135"/>
              </a:solidFill>
              <a:latin typeface="Caveat Brush" charset="0"/>
              <a:sym typeface="Caveat Brush" charset="0"/>
            </a:endParaRPr>
          </a:p>
        </p:txBody>
      </p:sp>
      <p:sp>
        <p:nvSpPr>
          <p:cNvPr id="16390" name="Google Shape;125;p19"/>
          <p:cNvSpPr>
            <a:spLocks/>
          </p:cNvSpPr>
          <p:nvPr/>
        </p:nvSpPr>
        <p:spPr bwMode="auto">
          <a:xfrm rot="-1232732">
            <a:off x="7278688" y="1662113"/>
            <a:ext cx="623887" cy="568325"/>
          </a:xfrm>
          <a:custGeom>
            <a:avLst/>
            <a:gdLst>
              <a:gd name="T0" fmla="*/ 7933 w 15501"/>
              <a:gd name="T1" fmla="*/ 2069 h 15063"/>
              <a:gd name="T2" fmla="*/ 8565 w 15501"/>
              <a:gd name="T3" fmla="*/ 2385 h 15063"/>
              <a:gd name="T4" fmla="*/ 8979 w 15501"/>
              <a:gd name="T5" fmla="*/ 2945 h 15063"/>
              <a:gd name="T6" fmla="*/ 9660 w 15501"/>
              <a:gd name="T7" fmla="*/ 4332 h 15063"/>
              <a:gd name="T8" fmla="*/ 14965 w 15501"/>
              <a:gd name="T9" fmla="*/ 5938 h 15063"/>
              <a:gd name="T10" fmla="*/ 2190 w 15501"/>
              <a:gd name="T11" fmla="*/ 5840 h 15063"/>
              <a:gd name="T12" fmla="*/ 9952 w 15501"/>
              <a:gd name="T13" fmla="*/ 4818 h 15063"/>
              <a:gd name="T14" fmla="*/ 3967 w 15501"/>
              <a:gd name="T15" fmla="*/ 5597 h 15063"/>
              <a:gd name="T16" fmla="*/ 4867 w 15501"/>
              <a:gd name="T17" fmla="*/ 5597 h 15063"/>
              <a:gd name="T18" fmla="*/ 14065 w 15501"/>
              <a:gd name="T19" fmla="*/ 6254 h 15063"/>
              <a:gd name="T20" fmla="*/ 5670 w 15501"/>
              <a:gd name="T21" fmla="*/ 5840 h 15063"/>
              <a:gd name="T22" fmla="*/ 5573 w 15501"/>
              <a:gd name="T23" fmla="*/ 5451 h 15063"/>
              <a:gd name="T24" fmla="*/ 6035 w 15501"/>
              <a:gd name="T25" fmla="*/ 5962 h 15063"/>
              <a:gd name="T26" fmla="*/ 7032 w 15501"/>
              <a:gd name="T27" fmla="*/ 6473 h 15063"/>
              <a:gd name="T28" fmla="*/ 7203 w 15501"/>
              <a:gd name="T29" fmla="*/ 1558 h 15063"/>
              <a:gd name="T30" fmla="*/ 6254 w 15501"/>
              <a:gd name="T31" fmla="*/ 6838 h 15063"/>
              <a:gd name="T32" fmla="*/ 10220 w 15501"/>
              <a:gd name="T33" fmla="*/ 5135 h 15063"/>
              <a:gd name="T34" fmla="*/ 10171 w 15501"/>
              <a:gd name="T35" fmla="*/ 5062 h 15063"/>
              <a:gd name="T36" fmla="*/ 9149 w 15501"/>
              <a:gd name="T37" fmla="*/ 7251 h 15063"/>
              <a:gd name="T38" fmla="*/ 6862 w 15501"/>
              <a:gd name="T39" fmla="*/ 6886 h 15063"/>
              <a:gd name="T40" fmla="*/ 12386 w 15501"/>
              <a:gd name="T41" fmla="*/ 6789 h 15063"/>
              <a:gd name="T42" fmla="*/ 11875 w 15501"/>
              <a:gd name="T43" fmla="*/ 7762 h 15063"/>
              <a:gd name="T44" fmla="*/ 12167 w 15501"/>
              <a:gd name="T45" fmla="*/ 8249 h 15063"/>
              <a:gd name="T46" fmla="*/ 8638 w 15501"/>
              <a:gd name="T47" fmla="*/ 8249 h 15063"/>
              <a:gd name="T48" fmla="*/ 9612 w 15501"/>
              <a:gd name="T49" fmla="*/ 7787 h 15063"/>
              <a:gd name="T50" fmla="*/ 8468 w 15501"/>
              <a:gd name="T51" fmla="*/ 7811 h 15063"/>
              <a:gd name="T52" fmla="*/ 9344 w 15501"/>
              <a:gd name="T53" fmla="*/ 8590 h 15063"/>
              <a:gd name="T54" fmla="*/ 6546 w 15501"/>
              <a:gd name="T55" fmla="*/ 8273 h 15063"/>
              <a:gd name="T56" fmla="*/ 1728 w 15501"/>
              <a:gd name="T57" fmla="*/ 6911 h 15063"/>
              <a:gd name="T58" fmla="*/ 9417 w 15501"/>
              <a:gd name="T59" fmla="*/ 9271 h 15063"/>
              <a:gd name="T60" fmla="*/ 7324 w 15501"/>
              <a:gd name="T61" fmla="*/ 9174 h 15063"/>
              <a:gd name="T62" fmla="*/ 6911 w 15501"/>
              <a:gd name="T63" fmla="*/ 9758 h 15063"/>
              <a:gd name="T64" fmla="*/ 10123 w 15501"/>
              <a:gd name="T65" fmla="*/ 10609 h 15063"/>
              <a:gd name="T66" fmla="*/ 10342 w 15501"/>
              <a:gd name="T67" fmla="*/ 10999 h 15063"/>
              <a:gd name="T68" fmla="*/ 11218 w 15501"/>
              <a:gd name="T69" fmla="*/ 11510 h 15063"/>
              <a:gd name="T70" fmla="*/ 7251 w 15501"/>
              <a:gd name="T71" fmla="*/ 10999 h 15063"/>
              <a:gd name="T72" fmla="*/ 6522 w 15501"/>
              <a:gd name="T73" fmla="*/ 10342 h 15063"/>
              <a:gd name="T74" fmla="*/ 6059 w 15501"/>
              <a:gd name="T75" fmla="*/ 11047 h 15063"/>
              <a:gd name="T76" fmla="*/ 6157 w 15501"/>
              <a:gd name="T77" fmla="*/ 11802 h 15063"/>
              <a:gd name="T78" fmla="*/ 6230 w 15501"/>
              <a:gd name="T79" fmla="*/ 12653 h 15063"/>
              <a:gd name="T80" fmla="*/ 11412 w 15501"/>
              <a:gd name="T81" fmla="*/ 12386 h 15063"/>
              <a:gd name="T82" fmla="*/ 5135 w 15501"/>
              <a:gd name="T83" fmla="*/ 13043 h 15063"/>
              <a:gd name="T84" fmla="*/ 5062 w 15501"/>
              <a:gd name="T85" fmla="*/ 13456 h 15063"/>
              <a:gd name="T86" fmla="*/ 9587 w 15501"/>
              <a:gd name="T87" fmla="*/ 10780 h 15063"/>
              <a:gd name="T88" fmla="*/ 8273 w 15501"/>
              <a:gd name="T89" fmla="*/ 12288 h 15063"/>
              <a:gd name="T90" fmla="*/ 4502 w 15501"/>
              <a:gd name="T91" fmla="*/ 12848 h 15063"/>
              <a:gd name="T92" fmla="*/ 4307 w 15501"/>
              <a:gd name="T93" fmla="*/ 9539 h 15063"/>
              <a:gd name="T94" fmla="*/ 4307 w 15501"/>
              <a:gd name="T95" fmla="*/ 14259 h 15063"/>
              <a:gd name="T96" fmla="*/ 7373 w 15501"/>
              <a:gd name="T97" fmla="*/ 244 h 15063"/>
              <a:gd name="T98" fmla="*/ 5281 w 15501"/>
              <a:gd name="T99" fmla="*/ 4648 h 15063"/>
              <a:gd name="T100" fmla="*/ 0 w 15501"/>
              <a:gd name="T101" fmla="*/ 5792 h 15063"/>
              <a:gd name="T102" fmla="*/ 3504 w 15501"/>
              <a:gd name="T103" fmla="*/ 9222 h 15063"/>
              <a:gd name="T104" fmla="*/ 3042 w 15501"/>
              <a:gd name="T105" fmla="*/ 14916 h 15063"/>
              <a:gd name="T106" fmla="*/ 6035 w 15501"/>
              <a:gd name="T107" fmla="*/ 13748 h 15063"/>
              <a:gd name="T108" fmla="*/ 11875 w 15501"/>
              <a:gd name="T109" fmla="*/ 14624 h 15063"/>
              <a:gd name="T110" fmla="*/ 12556 w 15501"/>
              <a:gd name="T111" fmla="*/ 12848 h 15063"/>
              <a:gd name="T112" fmla="*/ 12361 w 15501"/>
              <a:gd name="T113" fmla="*/ 8882 h 15063"/>
              <a:gd name="T114" fmla="*/ 15427 w 15501"/>
              <a:gd name="T115" fmla="*/ 5573 h 15063"/>
              <a:gd name="T116" fmla="*/ 10682 w 15501"/>
              <a:gd name="T117" fmla="*/ 4989 h 15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5501" h="15063" extrusionOk="0">
                <a:moveTo>
                  <a:pt x="7957" y="925"/>
                </a:moveTo>
                <a:lnTo>
                  <a:pt x="8249" y="1533"/>
                </a:lnTo>
                <a:lnTo>
                  <a:pt x="8103" y="1606"/>
                </a:lnTo>
                <a:lnTo>
                  <a:pt x="7957" y="1704"/>
                </a:lnTo>
                <a:lnTo>
                  <a:pt x="7933" y="1752"/>
                </a:lnTo>
                <a:lnTo>
                  <a:pt x="7933" y="1339"/>
                </a:lnTo>
                <a:lnTo>
                  <a:pt x="7957" y="925"/>
                </a:lnTo>
                <a:close/>
                <a:moveTo>
                  <a:pt x="8371" y="1801"/>
                </a:moveTo>
                <a:lnTo>
                  <a:pt x="8492" y="2020"/>
                </a:lnTo>
                <a:lnTo>
                  <a:pt x="8346" y="2117"/>
                </a:lnTo>
                <a:lnTo>
                  <a:pt x="8200" y="2215"/>
                </a:lnTo>
                <a:lnTo>
                  <a:pt x="8079" y="2288"/>
                </a:lnTo>
                <a:lnTo>
                  <a:pt x="7957" y="2409"/>
                </a:lnTo>
                <a:lnTo>
                  <a:pt x="7933" y="2069"/>
                </a:lnTo>
                <a:lnTo>
                  <a:pt x="8127" y="1971"/>
                </a:lnTo>
                <a:lnTo>
                  <a:pt x="8249" y="1898"/>
                </a:lnTo>
                <a:lnTo>
                  <a:pt x="8371" y="1801"/>
                </a:lnTo>
                <a:close/>
                <a:moveTo>
                  <a:pt x="8663" y="2336"/>
                </a:moveTo>
                <a:lnTo>
                  <a:pt x="8784" y="2628"/>
                </a:lnTo>
                <a:lnTo>
                  <a:pt x="8687" y="2653"/>
                </a:lnTo>
                <a:lnTo>
                  <a:pt x="8590" y="2726"/>
                </a:lnTo>
                <a:lnTo>
                  <a:pt x="8419" y="2847"/>
                </a:lnTo>
                <a:lnTo>
                  <a:pt x="8225" y="2993"/>
                </a:lnTo>
                <a:lnTo>
                  <a:pt x="8054" y="3164"/>
                </a:lnTo>
                <a:lnTo>
                  <a:pt x="8006" y="2750"/>
                </a:lnTo>
                <a:lnTo>
                  <a:pt x="8176" y="2653"/>
                </a:lnTo>
                <a:lnTo>
                  <a:pt x="8322" y="2531"/>
                </a:lnTo>
                <a:lnTo>
                  <a:pt x="8565" y="2385"/>
                </a:lnTo>
                <a:lnTo>
                  <a:pt x="8663" y="2336"/>
                </a:lnTo>
                <a:close/>
                <a:moveTo>
                  <a:pt x="8979" y="2945"/>
                </a:moveTo>
                <a:lnTo>
                  <a:pt x="8979" y="2969"/>
                </a:lnTo>
                <a:lnTo>
                  <a:pt x="9076" y="3164"/>
                </a:lnTo>
                <a:lnTo>
                  <a:pt x="8857" y="3285"/>
                </a:lnTo>
                <a:lnTo>
                  <a:pt x="8663" y="3431"/>
                </a:lnTo>
                <a:lnTo>
                  <a:pt x="8371" y="3626"/>
                </a:lnTo>
                <a:lnTo>
                  <a:pt x="8079" y="3821"/>
                </a:lnTo>
                <a:lnTo>
                  <a:pt x="8054" y="3504"/>
                </a:lnTo>
                <a:lnTo>
                  <a:pt x="8200" y="3456"/>
                </a:lnTo>
                <a:lnTo>
                  <a:pt x="8322" y="3383"/>
                </a:lnTo>
                <a:lnTo>
                  <a:pt x="8541" y="3212"/>
                </a:lnTo>
                <a:lnTo>
                  <a:pt x="8833" y="3018"/>
                </a:lnTo>
                <a:lnTo>
                  <a:pt x="8979" y="2945"/>
                </a:lnTo>
                <a:close/>
                <a:moveTo>
                  <a:pt x="9271" y="3529"/>
                </a:moveTo>
                <a:lnTo>
                  <a:pt x="9393" y="3796"/>
                </a:lnTo>
                <a:lnTo>
                  <a:pt x="8736" y="4186"/>
                </a:lnTo>
                <a:lnTo>
                  <a:pt x="8419" y="4380"/>
                </a:lnTo>
                <a:lnTo>
                  <a:pt x="8249" y="4478"/>
                </a:lnTo>
                <a:lnTo>
                  <a:pt x="8103" y="4599"/>
                </a:lnTo>
                <a:lnTo>
                  <a:pt x="8079" y="4113"/>
                </a:lnTo>
                <a:lnTo>
                  <a:pt x="8225" y="4088"/>
                </a:lnTo>
                <a:lnTo>
                  <a:pt x="8371" y="4040"/>
                </a:lnTo>
                <a:lnTo>
                  <a:pt x="8663" y="3894"/>
                </a:lnTo>
                <a:lnTo>
                  <a:pt x="9052" y="3650"/>
                </a:lnTo>
                <a:lnTo>
                  <a:pt x="9271" y="3529"/>
                </a:lnTo>
                <a:close/>
                <a:moveTo>
                  <a:pt x="9587" y="4186"/>
                </a:moveTo>
                <a:lnTo>
                  <a:pt x="9660" y="4332"/>
                </a:lnTo>
                <a:lnTo>
                  <a:pt x="9490" y="4429"/>
                </a:lnTo>
                <a:lnTo>
                  <a:pt x="9344" y="4551"/>
                </a:lnTo>
                <a:lnTo>
                  <a:pt x="9052" y="4770"/>
                </a:lnTo>
                <a:lnTo>
                  <a:pt x="8809" y="4916"/>
                </a:lnTo>
                <a:lnTo>
                  <a:pt x="8590" y="5110"/>
                </a:lnTo>
                <a:lnTo>
                  <a:pt x="8371" y="5305"/>
                </a:lnTo>
                <a:lnTo>
                  <a:pt x="8176" y="5524"/>
                </a:lnTo>
                <a:lnTo>
                  <a:pt x="8127" y="4794"/>
                </a:lnTo>
                <a:lnTo>
                  <a:pt x="8322" y="4794"/>
                </a:lnTo>
                <a:lnTo>
                  <a:pt x="8492" y="4721"/>
                </a:lnTo>
                <a:lnTo>
                  <a:pt x="8833" y="4575"/>
                </a:lnTo>
                <a:lnTo>
                  <a:pt x="9222" y="4380"/>
                </a:lnTo>
                <a:lnTo>
                  <a:pt x="9587" y="4186"/>
                </a:lnTo>
                <a:close/>
                <a:moveTo>
                  <a:pt x="14965" y="5938"/>
                </a:moveTo>
                <a:lnTo>
                  <a:pt x="14795" y="6059"/>
                </a:lnTo>
                <a:lnTo>
                  <a:pt x="14649" y="6205"/>
                </a:lnTo>
                <a:lnTo>
                  <a:pt x="14576" y="6181"/>
                </a:lnTo>
                <a:lnTo>
                  <a:pt x="14332" y="6157"/>
                </a:lnTo>
                <a:lnTo>
                  <a:pt x="14965" y="5938"/>
                </a:lnTo>
                <a:close/>
                <a:moveTo>
                  <a:pt x="2190" y="5840"/>
                </a:moveTo>
                <a:lnTo>
                  <a:pt x="2093" y="5986"/>
                </a:lnTo>
                <a:lnTo>
                  <a:pt x="2044" y="6132"/>
                </a:lnTo>
                <a:lnTo>
                  <a:pt x="2044" y="6181"/>
                </a:lnTo>
                <a:lnTo>
                  <a:pt x="2044" y="6254"/>
                </a:lnTo>
                <a:lnTo>
                  <a:pt x="1874" y="6181"/>
                </a:lnTo>
                <a:lnTo>
                  <a:pt x="1679" y="6108"/>
                </a:lnTo>
                <a:lnTo>
                  <a:pt x="1266" y="5962"/>
                </a:lnTo>
                <a:lnTo>
                  <a:pt x="2190" y="5840"/>
                </a:lnTo>
                <a:close/>
                <a:moveTo>
                  <a:pt x="3018" y="5743"/>
                </a:moveTo>
                <a:lnTo>
                  <a:pt x="2677" y="6132"/>
                </a:lnTo>
                <a:lnTo>
                  <a:pt x="2555" y="6302"/>
                </a:lnTo>
                <a:lnTo>
                  <a:pt x="2288" y="6278"/>
                </a:lnTo>
                <a:lnTo>
                  <a:pt x="2312" y="6254"/>
                </a:lnTo>
                <a:lnTo>
                  <a:pt x="2409" y="6181"/>
                </a:lnTo>
                <a:lnTo>
                  <a:pt x="2482" y="6059"/>
                </a:lnTo>
                <a:lnTo>
                  <a:pt x="2604" y="5938"/>
                </a:lnTo>
                <a:lnTo>
                  <a:pt x="2750" y="5816"/>
                </a:lnTo>
                <a:lnTo>
                  <a:pt x="2823" y="5767"/>
                </a:lnTo>
                <a:lnTo>
                  <a:pt x="3018" y="5743"/>
                </a:lnTo>
                <a:close/>
                <a:moveTo>
                  <a:pt x="9879" y="4672"/>
                </a:moveTo>
                <a:lnTo>
                  <a:pt x="9977" y="4818"/>
                </a:lnTo>
                <a:lnTo>
                  <a:pt x="9952" y="4818"/>
                </a:lnTo>
                <a:lnTo>
                  <a:pt x="9733" y="5062"/>
                </a:lnTo>
                <a:lnTo>
                  <a:pt x="9490" y="5281"/>
                </a:lnTo>
                <a:lnTo>
                  <a:pt x="8979" y="5719"/>
                </a:lnTo>
                <a:lnTo>
                  <a:pt x="8590" y="6035"/>
                </a:lnTo>
                <a:lnTo>
                  <a:pt x="8395" y="6181"/>
                </a:lnTo>
                <a:lnTo>
                  <a:pt x="8200" y="6351"/>
                </a:lnTo>
                <a:lnTo>
                  <a:pt x="8176" y="5694"/>
                </a:lnTo>
                <a:lnTo>
                  <a:pt x="8468" y="5573"/>
                </a:lnTo>
                <a:lnTo>
                  <a:pt x="8736" y="5402"/>
                </a:lnTo>
                <a:lnTo>
                  <a:pt x="9247" y="5086"/>
                </a:lnTo>
                <a:lnTo>
                  <a:pt x="9539" y="4916"/>
                </a:lnTo>
                <a:lnTo>
                  <a:pt x="9709" y="4794"/>
                </a:lnTo>
                <a:lnTo>
                  <a:pt x="9879" y="4672"/>
                </a:lnTo>
                <a:close/>
                <a:moveTo>
                  <a:pt x="3967" y="5597"/>
                </a:moveTo>
                <a:lnTo>
                  <a:pt x="3869" y="5719"/>
                </a:lnTo>
                <a:lnTo>
                  <a:pt x="3723" y="5986"/>
                </a:lnTo>
                <a:lnTo>
                  <a:pt x="3553" y="6229"/>
                </a:lnTo>
                <a:lnTo>
                  <a:pt x="3504" y="6327"/>
                </a:lnTo>
                <a:lnTo>
                  <a:pt x="3456" y="6424"/>
                </a:lnTo>
                <a:lnTo>
                  <a:pt x="3164" y="6375"/>
                </a:lnTo>
                <a:lnTo>
                  <a:pt x="2920" y="6327"/>
                </a:lnTo>
                <a:lnTo>
                  <a:pt x="3066" y="6181"/>
                </a:lnTo>
                <a:lnTo>
                  <a:pt x="3431" y="5792"/>
                </a:lnTo>
                <a:lnTo>
                  <a:pt x="3602" y="5646"/>
                </a:lnTo>
                <a:lnTo>
                  <a:pt x="3967" y="5597"/>
                </a:lnTo>
                <a:close/>
                <a:moveTo>
                  <a:pt x="5110" y="5354"/>
                </a:moveTo>
                <a:lnTo>
                  <a:pt x="4989" y="5475"/>
                </a:lnTo>
                <a:lnTo>
                  <a:pt x="4867" y="5597"/>
                </a:lnTo>
                <a:lnTo>
                  <a:pt x="4648" y="5865"/>
                </a:lnTo>
                <a:lnTo>
                  <a:pt x="4380" y="6205"/>
                </a:lnTo>
                <a:lnTo>
                  <a:pt x="4234" y="6400"/>
                </a:lnTo>
                <a:lnTo>
                  <a:pt x="4113" y="6594"/>
                </a:lnTo>
                <a:lnTo>
                  <a:pt x="3723" y="6497"/>
                </a:lnTo>
                <a:lnTo>
                  <a:pt x="3821" y="6400"/>
                </a:lnTo>
                <a:lnTo>
                  <a:pt x="3869" y="6278"/>
                </a:lnTo>
                <a:lnTo>
                  <a:pt x="3991" y="6084"/>
                </a:lnTo>
                <a:lnTo>
                  <a:pt x="4137" y="5865"/>
                </a:lnTo>
                <a:lnTo>
                  <a:pt x="4307" y="5694"/>
                </a:lnTo>
                <a:lnTo>
                  <a:pt x="4405" y="5597"/>
                </a:lnTo>
                <a:lnTo>
                  <a:pt x="4526" y="5500"/>
                </a:lnTo>
                <a:lnTo>
                  <a:pt x="5110" y="5354"/>
                </a:lnTo>
                <a:close/>
                <a:moveTo>
                  <a:pt x="14065" y="6254"/>
                </a:moveTo>
                <a:lnTo>
                  <a:pt x="14138" y="6327"/>
                </a:lnTo>
                <a:lnTo>
                  <a:pt x="14235" y="6375"/>
                </a:lnTo>
                <a:lnTo>
                  <a:pt x="14430" y="6448"/>
                </a:lnTo>
                <a:lnTo>
                  <a:pt x="14186" y="6740"/>
                </a:lnTo>
                <a:lnTo>
                  <a:pt x="14016" y="6643"/>
                </a:lnTo>
                <a:lnTo>
                  <a:pt x="13846" y="6546"/>
                </a:lnTo>
                <a:lnTo>
                  <a:pt x="13675" y="6497"/>
                </a:lnTo>
                <a:lnTo>
                  <a:pt x="13481" y="6448"/>
                </a:lnTo>
                <a:lnTo>
                  <a:pt x="14065" y="6254"/>
                </a:lnTo>
                <a:close/>
                <a:moveTo>
                  <a:pt x="5573" y="5451"/>
                </a:moveTo>
                <a:lnTo>
                  <a:pt x="5719" y="5621"/>
                </a:lnTo>
                <a:lnTo>
                  <a:pt x="5840" y="5767"/>
                </a:lnTo>
                <a:lnTo>
                  <a:pt x="5816" y="5767"/>
                </a:lnTo>
                <a:lnTo>
                  <a:pt x="5670" y="5840"/>
                </a:lnTo>
                <a:lnTo>
                  <a:pt x="5548" y="5962"/>
                </a:lnTo>
                <a:lnTo>
                  <a:pt x="5354" y="6205"/>
                </a:lnTo>
                <a:lnTo>
                  <a:pt x="5110" y="6473"/>
                </a:lnTo>
                <a:lnTo>
                  <a:pt x="4989" y="6619"/>
                </a:lnTo>
                <a:lnTo>
                  <a:pt x="4916" y="6765"/>
                </a:lnTo>
                <a:lnTo>
                  <a:pt x="4429" y="6667"/>
                </a:lnTo>
                <a:lnTo>
                  <a:pt x="4551" y="6546"/>
                </a:lnTo>
                <a:lnTo>
                  <a:pt x="4648" y="6424"/>
                </a:lnTo>
                <a:lnTo>
                  <a:pt x="4843" y="6157"/>
                </a:lnTo>
                <a:lnTo>
                  <a:pt x="5159" y="5816"/>
                </a:lnTo>
                <a:lnTo>
                  <a:pt x="5354" y="5646"/>
                </a:lnTo>
                <a:lnTo>
                  <a:pt x="5475" y="5548"/>
                </a:lnTo>
                <a:lnTo>
                  <a:pt x="5548" y="5451"/>
                </a:lnTo>
                <a:lnTo>
                  <a:pt x="5573" y="5451"/>
                </a:lnTo>
                <a:close/>
                <a:moveTo>
                  <a:pt x="6035" y="5962"/>
                </a:moveTo>
                <a:lnTo>
                  <a:pt x="6278" y="6254"/>
                </a:lnTo>
                <a:lnTo>
                  <a:pt x="6157" y="6424"/>
                </a:lnTo>
                <a:lnTo>
                  <a:pt x="6011" y="6643"/>
                </a:lnTo>
                <a:lnTo>
                  <a:pt x="5889" y="6862"/>
                </a:lnTo>
                <a:lnTo>
                  <a:pt x="5840" y="6935"/>
                </a:lnTo>
                <a:lnTo>
                  <a:pt x="5840" y="7008"/>
                </a:lnTo>
                <a:lnTo>
                  <a:pt x="5232" y="6838"/>
                </a:lnTo>
                <a:lnTo>
                  <a:pt x="5402" y="6692"/>
                </a:lnTo>
                <a:lnTo>
                  <a:pt x="5548" y="6546"/>
                </a:lnTo>
                <a:lnTo>
                  <a:pt x="5767" y="6278"/>
                </a:lnTo>
                <a:lnTo>
                  <a:pt x="5889" y="6157"/>
                </a:lnTo>
                <a:lnTo>
                  <a:pt x="6011" y="6011"/>
                </a:lnTo>
                <a:lnTo>
                  <a:pt x="6035" y="5962"/>
                </a:lnTo>
                <a:close/>
                <a:moveTo>
                  <a:pt x="7519" y="925"/>
                </a:moveTo>
                <a:lnTo>
                  <a:pt x="7470" y="1120"/>
                </a:lnTo>
                <a:lnTo>
                  <a:pt x="7470" y="1314"/>
                </a:lnTo>
                <a:lnTo>
                  <a:pt x="7470" y="1704"/>
                </a:lnTo>
                <a:lnTo>
                  <a:pt x="7495" y="2093"/>
                </a:lnTo>
                <a:lnTo>
                  <a:pt x="7519" y="2482"/>
                </a:lnTo>
                <a:lnTo>
                  <a:pt x="7592" y="3285"/>
                </a:lnTo>
                <a:lnTo>
                  <a:pt x="7665" y="4234"/>
                </a:lnTo>
                <a:lnTo>
                  <a:pt x="7714" y="5183"/>
                </a:lnTo>
                <a:lnTo>
                  <a:pt x="7714" y="6132"/>
                </a:lnTo>
                <a:lnTo>
                  <a:pt x="7714" y="7081"/>
                </a:lnTo>
                <a:lnTo>
                  <a:pt x="7519" y="6886"/>
                </a:lnTo>
                <a:lnTo>
                  <a:pt x="7324" y="6716"/>
                </a:lnTo>
                <a:lnTo>
                  <a:pt x="7032" y="6473"/>
                </a:lnTo>
                <a:lnTo>
                  <a:pt x="6522" y="5913"/>
                </a:lnTo>
                <a:lnTo>
                  <a:pt x="5986" y="5354"/>
                </a:lnTo>
                <a:lnTo>
                  <a:pt x="5792" y="5159"/>
                </a:lnTo>
                <a:lnTo>
                  <a:pt x="5670" y="5086"/>
                </a:lnTo>
                <a:lnTo>
                  <a:pt x="5573" y="5013"/>
                </a:lnTo>
                <a:lnTo>
                  <a:pt x="5719" y="4721"/>
                </a:lnTo>
                <a:lnTo>
                  <a:pt x="5913" y="4453"/>
                </a:lnTo>
                <a:lnTo>
                  <a:pt x="6278" y="3894"/>
                </a:lnTo>
                <a:lnTo>
                  <a:pt x="6449" y="3626"/>
                </a:lnTo>
                <a:lnTo>
                  <a:pt x="6570" y="3358"/>
                </a:lnTo>
                <a:lnTo>
                  <a:pt x="6692" y="3066"/>
                </a:lnTo>
                <a:lnTo>
                  <a:pt x="6789" y="2774"/>
                </a:lnTo>
                <a:lnTo>
                  <a:pt x="6984" y="2166"/>
                </a:lnTo>
                <a:lnTo>
                  <a:pt x="7203" y="1558"/>
                </a:lnTo>
                <a:lnTo>
                  <a:pt x="7349" y="1217"/>
                </a:lnTo>
                <a:lnTo>
                  <a:pt x="7519" y="925"/>
                </a:lnTo>
                <a:close/>
                <a:moveTo>
                  <a:pt x="6497" y="6497"/>
                </a:moveTo>
                <a:lnTo>
                  <a:pt x="6522" y="6521"/>
                </a:lnTo>
                <a:lnTo>
                  <a:pt x="6716" y="6716"/>
                </a:lnTo>
                <a:lnTo>
                  <a:pt x="6643" y="6765"/>
                </a:lnTo>
                <a:lnTo>
                  <a:pt x="6595" y="6789"/>
                </a:lnTo>
                <a:lnTo>
                  <a:pt x="6497" y="6911"/>
                </a:lnTo>
                <a:lnTo>
                  <a:pt x="6400" y="7008"/>
                </a:lnTo>
                <a:lnTo>
                  <a:pt x="6327" y="7130"/>
                </a:lnTo>
                <a:lnTo>
                  <a:pt x="5986" y="7057"/>
                </a:lnTo>
                <a:lnTo>
                  <a:pt x="6059" y="7008"/>
                </a:lnTo>
                <a:lnTo>
                  <a:pt x="6132" y="6935"/>
                </a:lnTo>
                <a:lnTo>
                  <a:pt x="6254" y="6838"/>
                </a:lnTo>
                <a:lnTo>
                  <a:pt x="6497" y="6497"/>
                </a:lnTo>
                <a:close/>
                <a:moveTo>
                  <a:pt x="13286" y="6521"/>
                </a:moveTo>
                <a:lnTo>
                  <a:pt x="13627" y="6740"/>
                </a:lnTo>
                <a:lnTo>
                  <a:pt x="13967" y="6935"/>
                </a:lnTo>
                <a:lnTo>
                  <a:pt x="13870" y="7032"/>
                </a:lnTo>
                <a:lnTo>
                  <a:pt x="13724" y="7178"/>
                </a:lnTo>
                <a:lnTo>
                  <a:pt x="13578" y="7081"/>
                </a:lnTo>
                <a:lnTo>
                  <a:pt x="13456" y="7032"/>
                </a:lnTo>
                <a:lnTo>
                  <a:pt x="13164" y="6911"/>
                </a:lnTo>
                <a:lnTo>
                  <a:pt x="12897" y="6813"/>
                </a:lnTo>
                <a:lnTo>
                  <a:pt x="12653" y="6716"/>
                </a:lnTo>
                <a:lnTo>
                  <a:pt x="13286" y="6521"/>
                </a:lnTo>
                <a:close/>
                <a:moveTo>
                  <a:pt x="10171" y="5062"/>
                </a:moveTo>
                <a:lnTo>
                  <a:pt x="10220" y="5135"/>
                </a:lnTo>
                <a:lnTo>
                  <a:pt x="10196" y="5159"/>
                </a:lnTo>
                <a:lnTo>
                  <a:pt x="9587" y="5816"/>
                </a:lnTo>
                <a:lnTo>
                  <a:pt x="9003" y="6521"/>
                </a:lnTo>
                <a:lnTo>
                  <a:pt x="8809" y="6716"/>
                </a:lnTo>
                <a:lnTo>
                  <a:pt x="8590" y="6935"/>
                </a:lnTo>
                <a:lnTo>
                  <a:pt x="8371" y="7154"/>
                </a:lnTo>
                <a:lnTo>
                  <a:pt x="8152" y="7373"/>
                </a:lnTo>
                <a:lnTo>
                  <a:pt x="8200" y="6740"/>
                </a:lnTo>
                <a:lnTo>
                  <a:pt x="8444" y="6570"/>
                </a:lnTo>
                <a:lnTo>
                  <a:pt x="8663" y="6400"/>
                </a:lnTo>
                <a:lnTo>
                  <a:pt x="9101" y="6035"/>
                </a:lnTo>
                <a:lnTo>
                  <a:pt x="9660" y="5573"/>
                </a:lnTo>
                <a:lnTo>
                  <a:pt x="9928" y="5329"/>
                </a:lnTo>
                <a:lnTo>
                  <a:pt x="10171" y="5062"/>
                </a:lnTo>
                <a:close/>
                <a:moveTo>
                  <a:pt x="10488" y="5329"/>
                </a:moveTo>
                <a:lnTo>
                  <a:pt x="10731" y="5427"/>
                </a:lnTo>
                <a:lnTo>
                  <a:pt x="10999" y="5500"/>
                </a:lnTo>
                <a:lnTo>
                  <a:pt x="11510" y="5597"/>
                </a:lnTo>
                <a:lnTo>
                  <a:pt x="11850" y="5670"/>
                </a:lnTo>
                <a:lnTo>
                  <a:pt x="12167" y="5694"/>
                </a:lnTo>
                <a:lnTo>
                  <a:pt x="12824" y="5719"/>
                </a:lnTo>
                <a:lnTo>
                  <a:pt x="13529" y="5743"/>
                </a:lnTo>
                <a:lnTo>
                  <a:pt x="14235" y="5792"/>
                </a:lnTo>
                <a:lnTo>
                  <a:pt x="13505" y="6059"/>
                </a:lnTo>
                <a:lnTo>
                  <a:pt x="12799" y="6278"/>
                </a:lnTo>
                <a:lnTo>
                  <a:pt x="11339" y="6692"/>
                </a:lnTo>
                <a:lnTo>
                  <a:pt x="9612" y="7130"/>
                </a:lnTo>
                <a:lnTo>
                  <a:pt x="9149" y="7251"/>
                </a:lnTo>
                <a:lnTo>
                  <a:pt x="8663" y="7373"/>
                </a:lnTo>
                <a:lnTo>
                  <a:pt x="9101" y="6862"/>
                </a:lnTo>
                <a:lnTo>
                  <a:pt x="9758" y="6132"/>
                </a:lnTo>
                <a:lnTo>
                  <a:pt x="10098" y="5767"/>
                </a:lnTo>
                <a:lnTo>
                  <a:pt x="10439" y="5402"/>
                </a:lnTo>
                <a:lnTo>
                  <a:pt x="10488" y="5329"/>
                </a:lnTo>
                <a:close/>
                <a:moveTo>
                  <a:pt x="6862" y="6886"/>
                </a:moveTo>
                <a:lnTo>
                  <a:pt x="7349" y="7422"/>
                </a:lnTo>
                <a:lnTo>
                  <a:pt x="6570" y="7203"/>
                </a:lnTo>
                <a:lnTo>
                  <a:pt x="6668" y="7105"/>
                </a:lnTo>
                <a:lnTo>
                  <a:pt x="6765" y="7008"/>
                </a:lnTo>
                <a:lnTo>
                  <a:pt x="6862" y="6911"/>
                </a:lnTo>
                <a:lnTo>
                  <a:pt x="6862" y="6886"/>
                </a:lnTo>
                <a:close/>
                <a:moveTo>
                  <a:pt x="12386" y="6789"/>
                </a:moveTo>
                <a:lnTo>
                  <a:pt x="12483" y="6911"/>
                </a:lnTo>
                <a:lnTo>
                  <a:pt x="12629" y="7008"/>
                </a:lnTo>
                <a:lnTo>
                  <a:pt x="12775" y="7105"/>
                </a:lnTo>
                <a:lnTo>
                  <a:pt x="12921" y="7178"/>
                </a:lnTo>
                <a:lnTo>
                  <a:pt x="13432" y="7422"/>
                </a:lnTo>
                <a:lnTo>
                  <a:pt x="13140" y="7641"/>
                </a:lnTo>
                <a:lnTo>
                  <a:pt x="12970" y="7543"/>
                </a:lnTo>
                <a:lnTo>
                  <a:pt x="12799" y="7470"/>
                </a:lnTo>
                <a:lnTo>
                  <a:pt x="12483" y="7349"/>
                </a:lnTo>
                <a:lnTo>
                  <a:pt x="12045" y="7154"/>
                </a:lnTo>
                <a:lnTo>
                  <a:pt x="11826" y="7057"/>
                </a:lnTo>
                <a:lnTo>
                  <a:pt x="11607" y="7008"/>
                </a:lnTo>
                <a:lnTo>
                  <a:pt x="12386" y="6789"/>
                </a:lnTo>
                <a:close/>
                <a:moveTo>
                  <a:pt x="11461" y="7057"/>
                </a:moveTo>
                <a:lnTo>
                  <a:pt x="11534" y="7154"/>
                </a:lnTo>
                <a:lnTo>
                  <a:pt x="11631" y="7251"/>
                </a:lnTo>
                <a:lnTo>
                  <a:pt x="11850" y="7397"/>
                </a:lnTo>
                <a:lnTo>
                  <a:pt x="12069" y="7519"/>
                </a:lnTo>
                <a:lnTo>
                  <a:pt x="12313" y="7641"/>
                </a:lnTo>
                <a:lnTo>
                  <a:pt x="12532" y="7762"/>
                </a:lnTo>
                <a:lnTo>
                  <a:pt x="12799" y="7908"/>
                </a:lnTo>
                <a:lnTo>
                  <a:pt x="12483" y="8152"/>
                </a:lnTo>
                <a:lnTo>
                  <a:pt x="12410" y="8054"/>
                </a:lnTo>
                <a:lnTo>
                  <a:pt x="12337" y="7981"/>
                </a:lnTo>
                <a:lnTo>
                  <a:pt x="12240" y="7908"/>
                </a:lnTo>
                <a:lnTo>
                  <a:pt x="12118" y="7860"/>
                </a:lnTo>
                <a:lnTo>
                  <a:pt x="11875" y="7762"/>
                </a:lnTo>
                <a:lnTo>
                  <a:pt x="11656" y="7689"/>
                </a:lnTo>
                <a:lnTo>
                  <a:pt x="11145" y="7470"/>
                </a:lnTo>
                <a:lnTo>
                  <a:pt x="10901" y="7349"/>
                </a:lnTo>
                <a:lnTo>
                  <a:pt x="10634" y="7251"/>
                </a:lnTo>
                <a:lnTo>
                  <a:pt x="11437" y="7057"/>
                </a:lnTo>
                <a:lnTo>
                  <a:pt x="11461" y="7057"/>
                </a:lnTo>
                <a:close/>
                <a:moveTo>
                  <a:pt x="10439" y="7324"/>
                </a:moveTo>
                <a:lnTo>
                  <a:pt x="10512" y="7422"/>
                </a:lnTo>
                <a:lnTo>
                  <a:pt x="10609" y="7495"/>
                </a:lnTo>
                <a:lnTo>
                  <a:pt x="10828" y="7665"/>
                </a:lnTo>
                <a:lnTo>
                  <a:pt x="11047" y="7787"/>
                </a:lnTo>
                <a:lnTo>
                  <a:pt x="11291" y="7884"/>
                </a:lnTo>
                <a:lnTo>
                  <a:pt x="11996" y="8176"/>
                </a:lnTo>
                <a:lnTo>
                  <a:pt x="12167" y="8249"/>
                </a:lnTo>
                <a:lnTo>
                  <a:pt x="12215" y="8273"/>
                </a:lnTo>
                <a:lnTo>
                  <a:pt x="12288" y="8298"/>
                </a:lnTo>
                <a:lnTo>
                  <a:pt x="11996" y="8541"/>
                </a:lnTo>
                <a:lnTo>
                  <a:pt x="11972" y="8541"/>
                </a:lnTo>
                <a:lnTo>
                  <a:pt x="11583" y="8444"/>
                </a:lnTo>
                <a:lnTo>
                  <a:pt x="11218" y="8322"/>
                </a:lnTo>
                <a:lnTo>
                  <a:pt x="10853" y="8152"/>
                </a:lnTo>
                <a:lnTo>
                  <a:pt x="10512" y="7957"/>
                </a:lnTo>
                <a:lnTo>
                  <a:pt x="10098" y="7714"/>
                </a:lnTo>
                <a:lnTo>
                  <a:pt x="9879" y="7592"/>
                </a:lnTo>
                <a:lnTo>
                  <a:pt x="9660" y="7495"/>
                </a:lnTo>
                <a:lnTo>
                  <a:pt x="10439" y="7324"/>
                </a:lnTo>
                <a:close/>
                <a:moveTo>
                  <a:pt x="8225" y="8103"/>
                </a:moveTo>
                <a:lnTo>
                  <a:pt x="8638" y="8249"/>
                </a:lnTo>
                <a:lnTo>
                  <a:pt x="9028" y="8419"/>
                </a:lnTo>
                <a:lnTo>
                  <a:pt x="8930" y="8517"/>
                </a:lnTo>
                <a:lnTo>
                  <a:pt x="8784" y="8638"/>
                </a:lnTo>
                <a:lnTo>
                  <a:pt x="8711" y="8711"/>
                </a:lnTo>
                <a:lnTo>
                  <a:pt x="8687" y="8784"/>
                </a:lnTo>
                <a:lnTo>
                  <a:pt x="8225" y="8103"/>
                </a:lnTo>
                <a:close/>
                <a:moveTo>
                  <a:pt x="7689" y="8663"/>
                </a:moveTo>
                <a:lnTo>
                  <a:pt x="7714" y="9003"/>
                </a:lnTo>
                <a:lnTo>
                  <a:pt x="7689" y="9003"/>
                </a:lnTo>
                <a:lnTo>
                  <a:pt x="7519" y="8930"/>
                </a:lnTo>
                <a:lnTo>
                  <a:pt x="7665" y="8687"/>
                </a:lnTo>
                <a:lnTo>
                  <a:pt x="7689" y="8663"/>
                </a:lnTo>
                <a:close/>
                <a:moveTo>
                  <a:pt x="9344" y="7592"/>
                </a:moveTo>
                <a:lnTo>
                  <a:pt x="9612" y="7787"/>
                </a:lnTo>
                <a:lnTo>
                  <a:pt x="9904" y="7981"/>
                </a:lnTo>
                <a:lnTo>
                  <a:pt x="10463" y="8322"/>
                </a:lnTo>
                <a:lnTo>
                  <a:pt x="10755" y="8492"/>
                </a:lnTo>
                <a:lnTo>
                  <a:pt x="11047" y="8638"/>
                </a:lnTo>
                <a:lnTo>
                  <a:pt x="11364" y="8760"/>
                </a:lnTo>
                <a:lnTo>
                  <a:pt x="11680" y="8833"/>
                </a:lnTo>
                <a:lnTo>
                  <a:pt x="11510" y="9003"/>
                </a:lnTo>
                <a:lnTo>
                  <a:pt x="11485" y="9028"/>
                </a:lnTo>
                <a:lnTo>
                  <a:pt x="10463" y="8565"/>
                </a:lnTo>
                <a:lnTo>
                  <a:pt x="9952" y="8371"/>
                </a:lnTo>
                <a:lnTo>
                  <a:pt x="9417" y="8176"/>
                </a:lnTo>
                <a:lnTo>
                  <a:pt x="8979" y="7981"/>
                </a:lnTo>
                <a:lnTo>
                  <a:pt x="8736" y="7884"/>
                </a:lnTo>
                <a:lnTo>
                  <a:pt x="8468" y="7811"/>
                </a:lnTo>
                <a:lnTo>
                  <a:pt x="8906" y="7714"/>
                </a:lnTo>
                <a:lnTo>
                  <a:pt x="9344" y="7592"/>
                </a:lnTo>
                <a:close/>
                <a:moveTo>
                  <a:pt x="9368" y="8565"/>
                </a:moveTo>
                <a:lnTo>
                  <a:pt x="9733" y="8687"/>
                </a:lnTo>
                <a:lnTo>
                  <a:pt x="9660" y="8760"/>
                </a:lnTo>
                <a:lnTo>
                  <a:pt x="9198" y="9076"/>
                </a:lnTo>
                <a:lnTo>
                  <a:pt x="9101" y="9149"/>
                </a:lnTo>
                <a:lnTo>
                  <a:pt x="9003" y="9247"/>
                </a:lnTo>
                <a:lnTo>
                  <a:pt x="8760" y="8906"/>
                </a:lnTo>
                <a:lnTo>
                  <a:pt x="8784" y="8906"/>
                </a:lnTo>
                <a:lnTo>
                  <a:pt x="8930" y="8809"/>
                </a:lnTo>
                <a:lnTo>
                  <a:pt x="9052" y="8711"/>
                </a:lnTo>
                <a:lnTo>
                  <a:pt x="9174" y="8638"/>
                </a:lnTo>
                <a:lnTo>
                  <a:pt x="9344" y="8590"/>
                </a:lnTo>
                <a:lnTo>
                  <a:pt x="9368" y="8565"/>
                </a:lnTo>
                <a:close/>
                <a:moveTo>
                  <a:pt x="828" y="6181"/>
                </a:moveTo>
                <a:lnTo>
                  <a:pt x="1168" y="6302"/>
                </a:lnTo>
                <a:lnTo>
                  <a:pt x="1533" y="6400"/>
                </a:lnTo>
                <a:lnTo>
                  <a:pt x="2239" y="6546"/>
                </a:lnTo>
                <a:lnTo>
                  <a:pt x="2507" y="6570"/>
                </a:lnTo>
                <a:lnTo>
                  <a:pt x="2750" y="6594"/>
                </a:lnTo>
                <a:lnTo>
                  <a:pt x="3018" y="6619"/>
                </a:lnTo>
                <a:lnTo>
                  <a:pt x="3285" y="6643"/>
                </a:lnTo>
                <a:lnTo>
                  <a:pt x="4356" y="6911"/>
                </a:lnTo>
                <a:lnTo>
                  <a:pt x="5159" y="7081"/>
                </a:lnTo>
                <a:lnTo>
                  <a:pt x="5938" y="7300"/>
                </a:lnTo>
                <a:lnTo>
                  <a:pt x="7519" y="7762"/>
                </a:lnTo>
                <a:lnTo>
                  <a:pt x="6546" y="8273"/>
                </a:lnTo>
                <a:lnTo>
                  <a:pt x="5548" y="8736"/>
                </a:lnTo>
                <a:lnTo>
                  <a:pt x="4697" y="9076"/>
                </a:lnTo>
                <a:lnTo>
                  <a:pt x="4453" y="9198"/>
                </a:lnTo>
                <a:lnTo>
                  <a:pt x="4332" y="9271"/>
                </a:lnTo>
                <a:lnTo>
                  <a:pt x="4234" y="9368"/>
                </a:lnTo>
                <a:lnTo>
                  <a:pt x="4210" y="9320"/>
                </a:lnTo>
                <a:lnTo>
                  <a:pt x="3991" y="9003"/>
                </a:lnTo>
                <a:lnTo>
                  <a:pt x="3748" y="8687"/>
                </a:lnTo>
                <a:lnTo>
                  <a:pt x="3456" y="8395"/>
                </a:lnTo>
                <a:lnTo>
                  <a:pt x="3164" y="8127"/>
                </a:lnTo>
                <a:lnTo>
                  <a:pt x="2531" y="7616"/>
                </a:lnTo>
                <a:lnTo>
                  <a:pt x="2239" y="7373"/>
                </a:lnTo>
                <a:lnTo>
                  <a:pt x="1947" y="7105"/>
                </a:lnTo>
                <a:lnTo>
                  <a:pt x="1728" y="6911"/>
                </a:lnTo>
                <a:lnTo>
                  <a:pt x="1485" y="6716"/>
                </a:lnTo>
                <a:lnTo>
                  <a:pt x="1047" y="6375"/>
                </a:lnTo>
                <a:lnTo>
                  <a:pt x="828" y="6181"/>
                </a:lnTo>
                <a:close/>
                <a:moveTo>
                  <a:pt x="10098" y="8833"/>
                </a:moveTo>
                <a:lnTo>
                  <a:pt x="10658" y="9076"/>
                </a:lnTo>
                <a:lnTo>
                  <a:pt x="10366" y="9247"/>
                </a:lnTo>
                <a:lnTo>
                  <a:pt x="10098" y="9393"/>
                </a:lnTo>
                <a:lnTo>
                  <a:pt x="9758" y="9612"/>
                </a:lnTo>
                <a:lnTo>
                  <a:pt x="9612" y="9758"/>
                </a:lnTo>
                <a:lnTo>
                  <a:pt x="9466" y="9904"/>
                </a:lnTo>
                <a:lnTo>
                  <a:pt x="9125" y="9417"/>
                </a:lnTo>
                <a:lnTo>
                  <a:pt x="9198" y="9393"/>
                </a:lnTo>
                <a:lnTo>
                  <a:pt x="9271" y="9368"/>
                </a:lnTo>
                <a:lnTo>
                  <a:pt x="9417" y="9271"/>
                </a:lnTo>
                <a:lnTo>
                  <a:pt x="9660" y="9101"/>
                </a:lnTo>
                <a:lnTo>
                  <a:pt x="10098" y="8857"/>
                </a:lnTo>
                <a:lnTo>
                  <a:pt x="10098" y="8833"/>
                </a:lnTo>
                <a:close/>
                <a:moveTo>
                  <a:pt x="7324" y="9174"/>
                </a:moveTo>
                <a:lnTo>
                  <a:pt x="7446" y="9222"/>
                </a:lnTo>
                <a:lnTo>
                  <a:pt x="7519" y="9295"/>
                </a:lnTo>
                <a:lnTo>
                  <a:pt x="7738" y="9393"/>
                </a:lnTo>
                <a:lnTo>
                  <a:pt x="7738" y="9855"/>
                </a:lnTo>
                <a:lnTo>
                  <a:pt x="7738" y="10001"/>
                </a:lnTo>
                <a:lnTo>
                  <a:pt x="7495" y="9855"/>
                </a:lnTo>
                <a:lnTo>
                  <a:pt x="7251" y="9733"/>
                </a:lnTo>
                <a:lnTo>
                  <a:pt x="7105" y="9685"/>
                </a:lnTo>
                <a:lnTo>
                  <a:pt x="6984" y="9660"/>
                </a:lnTo>
                <a:lnTo>
                  <a:pt x="7324" y="9174"/>
                </a:lnTo>
                <a:close/>
                <a:moveTo>
                  <a:pt x="6911" y="9758"/>
                </a:moveTo>
                <a:lnTo>
                  <a:pt x="7008" y="9879"/>
                </a:lnTo>
                <a:lnTo>
                  <a:pt x="7130" y="10001"/>
                </a:lnTo>
                <a:lnTo>
                  <a:pt x="7373" y="10196"/>
                </a:lnTo>
                <a:lnTo>
                  <a:pt x="7543" y="10317"/>
                </a:lnTo>
                <a:lnTo>
                  <a:pt x="7762" y="10415"/>
                </a:lnTo>
                <a:lnTo>
                  <a:pt x="7762" y="10926"/>
                </a:lnTo>
                <a:lnTo>
                  <a:pt x="7470" y="10707"/>
                </a:lnTo>
                <a:lnTo>
                  <a:pt x="7203" y="10488"/>
                </a:lnTo>
                <a:lnTo>
                  <a:pt x="7057" y="10415"/>
                </a:lnTo>
                <a:lnTo>
                  <a:pt x="6911" y="10317"/>
                </a:lnTo>
                <a:lnTo>
                  <a:pt x="6741" y="10269"/>
                </a:lnTo>
                <a:lnTo>
                  <a:pt x="6570" y="10244"/>
                </a:lnTo>
                <a:lnTo>
                  <a:pt x="6911" y="9758"/>
                </a:lnTo>
                <a:close/>
                <a:moveTo>
                  <a:pt x="11072" y="9271"/>
                </a:moveTo>
                <a:lnTo>
                  <a:pt x="11291" y="9368"/>
                </a:lnTo>
                <a:lnTo>
                  <a:pt x="11266" y="9490"/>
                </a:lnTo>
                <a:lnTo>
                  <a:pt x="11266" y="9612"/>
                </a:lnTo>
                <a:lnTo>
                  <a:pt x="11096" y="9685"/>
                </a:lnTo>
                <a:lnTo>
                  <a:pt x="10950" y="9782"/>
                </a:lnTo>
                <a:lnTo>
                  <a:pt x="10658" y="9977"/>
                </a:lnTo>
                <a:lnTo>
                  <a:pt x="10293" y="10220"/>
                </a:lnTo>
                <a:lnTo>
                  <a:pt x="10123" y="10366"/>
                </a:lnTo>
                <a:lnTo>
                  <a:pt x="10050" y="10439"/>
                </a:lnTo>
                <a:lnTo>
                  <a:pt x="10001" y="10536"/>
                </a:lnTo>
                <a:lnTo>
                  <a:pt x="10001" y="10585"/>
                </a:lnTo>
                <a:lnTo>
                  <a:pt x="10025" y="10609"/>
                </a:lnTo>
                <a:lnTo>
                  <a:pt x="10123" y="10609"/>
                </a:lnTo>
                <a:lnTo>
                  <a:pt x="10220" y="10585"/>
                </a:lnTo>
                <a:lnTo>
                  <a:pt x="10390" y="10512"/>
                </a:lnTo>
                <a:lnTo>
                  <a:pt x="10561" y="10390"/>
                </a:lnTo>
                <a:lnTo>
                  <a:pt x="10731" y="10269"/>
                </a:lnTo>
                <a:lnTo>
                  <a:pt x="10999" y="10074"/>
                </a:lnTo>
                <a:lnTo>
                  <a:pt x="11291" y="9904"/>
                </a:lnTo>
                <a:lnTo>
                  <a:pt x="11339" y="10171"/>
                </a:lnTo>
                <a:lnTo>
                  <a:pt x="11412" y="10390"/>
                </a:lnTo>
                <a:lnTo>
                  <a:pt x="11145" y="10488"/>
                </a:lnTo>
                <a:lnTo>
                  <a:pt x="10877" y="10634"/>
                </a:lnTo>
                <a:lnTo>
                  <a:pt x="10731" y="10682"/>
                </a:lnTo>
                <a:lnTo>
                  <a:pt x="10561" y="10804"/>
                </a:lnTo>
                <a:lnTo>
                  <a:pt x="10415" y="10926"/>
                </a:lnTo>
                <a:lnTo>
                  <a:pt x="10342" y="10999"/>
                </a:lnTo>
                <a:lnTo>
                  <a:pt x="10317" y="11072"/>
                </a:lnTo>
                <a:lnTo>
                  <a:pt x="9879" y="10463"/>
                </a:lnTo>
                <a:lnTo>
                  <a:pt x="9587" y="10050"/>
                </a:lnTo>
                <a:lnTo>
                  <a:pt x="9733" y="10001"/>
                </a:lnTo>
                <a:lnTo>
                  <a:pt x="9904" y="9928"/>
                </a:lnTo>
                <a:lnTo>
                  <a:pt x="10196" y="9758"/>
                </a:lnTo>
                <a:lnTo>
                  <a:pt x="10634" y="9514"/>
                </a:lnTo>
                <a:lnTo>
                  <a:pt x="11047" y="9295"/>
                </a:lnTo>
                <a:lnTo>
                  <a:pt x="11072" y="9271"/>
                </a:lnTo>
                <a:close/>
                <a:moveTo>
                  <a:pt x="11534" y="10780"/>
                </a:moveTo>
                <a:lnTo>
                  <a:pt x="11656" y="11193"/>
                </a:lnTo>
                <a:lnTo>
                  <a:pt x="11631" y="11193"/>
                </a:lnTo>
                <a:lnTo>
                  <a:pt x="11437" y="11364"/>
                </a:lnTo>
                <a:lnTo>
                  <a:pt x="11218" y="11510"/>
                </a:lnTo>
                <a:lnTo>
                  <a:pt x="11023" y="11631"/>
                </a:lnTo>
                <a:lnTo>
                  <a:pt x="10828" y="11753"/>
                </a:lnTo>
                <a:lnTo>
                  <a:pt x="10804" y="11777"/>
                </a:lnTo>
                <a:lnTo>
                  <a:pt x="10439" y="11242"/>
                </a:lnTo>
                <a:lnTo>
                  <a:pt x="10512" y="11242"/>
                </a:lnTo>
                <a:lnTo>
                  <a:pt x="10585" y="11218"/>
                </a:lnTo>
                <a:lnTo>
                  <a:pt x="10731" y="11145"/>
                </a:lnTo>
                <a:lnTo>
                  <a:pt x="10999" y="10974"/>
                </a:lnTo>
                <a:lnTo>
                  <a:pt x="11534" y="10780"/>
                </a:lnTo>
                <a:close/>
                <a:moveTo>
                  <a:pt x="6522" y="10342"/>
                </a:moveTo>
                <a:lnTo>
                  <a:pt x="6668" y="10439"/>
                </a:lnTo>
                <a:lnTo>
                  <a:pt x="6838" y="10561"/>
                </a:lnTo>
                <a:lnTo>
                  <a:pt x="7105" y="10853"/>
                </a:lnTo>
                <a:lnTo>
                  <a:pt x="7251" y="10999"/>
                </a:lnTo>
                <a:lnTo>
                  <a:pt x="7397" y="11120"/>
                </a:lnTo>
                <a:lnTo>
                  <a:pt x="7568" y="11218"/>
                </a:lnTo>
                <a:lnTo>
                  <a:pt x="7738" y="11291"/>
                </a:lnTo>
                <a:lnTo>
                  <a:pt x="7762" y="11291"/>
                </a:lnTo>
                <a:lnTo>
                  <a:pt x="7762" y="12021"/>
                </a:lnTo>
                <a:lnTo>
                  <a:pt x="7665" y="11948"/>
                </a:lnTo>
                <a:lnTo>
                  <a:pt x="7568" y="11875"/>
                </a:lnTo>
                <a:lnTo>
                  <a:pt x="7397" y="11704"/>
                </a:lnTo>
                <a:lnTo>
                  <a:pt x="7057" y="11364"/>
                </a:lnTo>
                <a:lnTo>
                  <a:pt x="6862" y="11193"/>
                </a:lnTo>
                <a:lnTo>
                  <a:pt x="6619" y="11072"/>
                </a:lnTo>
                <a:lnTo>
                  <a:pt x="6376" y="10999"/>
                </a:lnTo>
                <a:lnTo>
                  <a:pt x="6132" y="10926"/>
                </a:lnTo>
                <a:lnTo>
                  <a:pt x="6522" y="10342"/>
                </a:lnTo>
                <a:close/>
                <a:moveTo>
                  <a:pt x="11753" y="11510"/>
                </a:moveTo>
                <a:lnTo>
                  <a:pt x="11826" y="11802"/>
                </a:lnTo>
                <a:lnTo>
                  <a:pt x="11704" y="11826"/>
                </a:lnTo>
                <a:lnTo>
                  <a:pt x="11607" y="11899"/>
                </a:lnTo>
                <a:lnTo>
                  <a:pt x="11412" y="12021"/>
                </a:lnTo>
                <a:lnTo>
                  <a:pt x="11291" y="12167"/>
                </a:lnTo>
                <a:lnTo>
                  <a:pt x="11218" y="12240"/>
                </a:lnTo>
                <a:lnTo>
                  <a:pt x="11193" y="12313"/>
                </a:lnTo>
                <a:lnTo>
                  <a:pt x="10901" y="11899"/>
                </a:lnTo>
                <a:lnTo>
                  <a:pt x="11120" y="11850"/>
                </a:lnTo>
                <a:lnTo>
                  <a:pt x="11339" y="11777"/>
                </a:lnTo>
                <a:lnTo>
                  <a:pt x="11558" y="11656"/>
                </a:lnTo>
                <a:lnTo>
                  <a:pt x="11753" y="11510"/>
                </a:lnTo>
                <a:close/>
                <a:moveTo>
                  <a:pt x="6059" y="11047"/>
                </a:moveTo>
                <a:lnTo>
                  <a:pt x="6303" y="11218"/>
                </a:lnTo>
                <a:lnTo>
                  <a:pt x="6546" y="11388"/>
                </a:lnTo>
                <a:lnTo>
                  <a:pt x="6789" y="11583"/>
                </a:lnTo>
                <a:lnTo>
                  <a:pt x="6984" y="11802"/>
                </a:lnTo>
                <a:lnTo>
                  <a:pt x="7251" y="12069"/>
                </a:lnTo>
                <a:lnTo>
                  <a:pt x="7397" y="12215"/>
                </a:lnTo>
                <a:lnTo>
                  <a:pt x="7543" y="12313"/>
                </a:lnTo>
                <a:lnTo>
                  <a:pt x="7276" y="12459"/>
                </a:lnTo>
                <a:lnTo>
                  <a:pt x="7154" y="12386"/>
                </a:lnTo>
                <a:lnTo>
                  <a:pt x="7008" y="12337"/>
                </a:lnTo>
                <a:lnTo>
                  <a:pt x="6765" y="12215"/>
                </a:lnTo>
                <a:lnTo>
                  <a:pt x="6522" y="12069"/>
                </a:lnTo>
                <a:lnTo>
                  <a:pt x="6327" y="11948"/>
                </a:lnTo>
                <a:lnTo>
                  <a:pt x="6157" y="11802"/>
                </a:lnTo>
                <a:lnTo>
                  <a:pt x="5962" y="11656"/>
                </a:lnTo>
                <a:lnTo>
                  <a:pt x="5767" y="11534"/>
                </a:lnTo>
                <a:lnTo>
                  <a:pt x="6059" y="11047"/>
                </a:lnTo>
                <a:close/>
                <a:moveTo>
                  <a:pt x="5670" y="11680"/>
                </a:moveTo>
                <a:lnTo>
                  <a:pt x="5719" y="11777"/>
                </a:lnTo>
                <a:lnTo>
                  <a:pt x="5792" y="11850"/>
                </a:lnTo>
                <a:lnTo>
                  <a:pt x="5938" y="12021"/>
                </a:lnTo>
                <a:lnTo>
                  <a:pt x="6108" y="12167"/>
                </a:lnTo>
                <a:lnTo>
                  <a:pt x="6278" y="12288"/>
                </a:lnTo>
                <a:lnTo>
                  <a:pt x="6546" y="12483"/>
                </a:lnTo>
                <a:lnTo>
                  <a:pt x="6716" y="12580"/>
                </a:lnTo>
                <a:lnTo>
                  <a:pt x="6887" y="12678"/>
                </a:lnTo>
                <a:lnTo>
                  <a:pt x="6522" y="12848"/>
                </a:lnTo>
                <a:lnTo>
                  <a:pt x="6230" y="12653"/>
                </a:lnTo>
                <a:lnTo>
                  <a:pt x="5938" y="12434"/>
                </a:lnTo>
                <a:lnTo>
                  <a:pt x="5694" y="12215"/>
                </a:lnTo>
                <a:lnTo>
                  <a:pt x="5475" y="12021"/>
                </a:lnTo>
                <a:lnTo>
                  <a:pt x="5621" y="11777"/>
                </a:lnTo>
                <a:lnTo>
                  <a:pt x="5670" y="11680"/>
                </a:lnTo>
                <a:close/>
                <a:moveTo>
                  <a:pt x="11899" y="12094"/>
                </a:moveTo>
                <a:lnTo>
                  <a:pt x="12021" y="12605"/>
                </a:lnTo>
                <a:lnTo>
                  <a:pt x="11899" y="12726"/>
                </a:lnTo>
                <a:lnTo>
                  <a:pt x="11777" y="12848"/>
                </a:lnTo>
                <a:lnTo>
                  <a:pt x="11729" y="12921"/>
                </a:lnTo>
                <a:lnTo>
                  <a:pt x="11680" y="12994"/>
                </a:lnTo>
                <a:lnTo>
                  <a:pt x="11680" y="13018"/>
                </a:lnTo>
                <a:lnTo>
                  <a:pt x="11266" y="12434"/>
                </a:lnTo>
                <a:lnTo>
                  <a:pt x="11412" y="12386"/>
                </a:lnTo>
                <a:lnTo>
                  <a:pt x="11558" y="12313"/>
                </a:lnTo>
                <a:lnTo>
                  <a:pt x="11729" y="12215"/>
                </a:lnTo>
                <a:lnTo>
                  <a:pt x="11899" y="12094"/>
                </a:lnTo>
                <a:close/>
                <a:moveTo>
                  <a:pt x="5329" y="12240"/>
                </a:moveTo>
                <a:lnTo>
                  <a:pt x="5402" y="12361"/>
                </a:lnTo>
                <a:lnTo>
                  <a:pt x="5500" y="12483"/>
                </a:lnTo>
                <a:lnTo>
                  <a:pt x="5670" y="12678"/>
                </a:lnTo>
                <a:lnTo>
                  <a:pt x="5913" y="12897"/>
                </a:lnTo>
                <a:lnTo>
                  <a:pt x="6157" y="13067"/>
                </a:lnTo>
                <a:lnTo>
                  <a:pt x="5743" y="13335"/>
                </a:lnTo>
                <a:lnTo>
                  <a:pt x="5646" y="13310"/>
                </a:lnTo>
                <a:lnTo>
                  <a:pt x="5475" y="13237"/>
                </a:lnTo>
                <a:lnTo>
                  <a:pt x="5305" y="13164"/>
                </a:lnTo>
                <a:lnTo>
                  <a:pt x="5135" y="13043"/>
                </a:lnTo>
                <a:lnTo>
                  <a:pt x="4940" y="12970"/>
                </a:lnTo>
                <a:lnTo>
                  <a:pt x="4891" y="12945"/>
                </a:lnTo>
                <a:lnTo>
                  <a:pt x="5110" y="12605"/>
                </a:lnTo>
                <a:lnTo>
                  <a:pt x="5329" y="12240"/>
                </a:lnTo>
                <a:close/>
                <a:moveTo>
                  <a:pt x="12094" y="13043"/>
                </a:moveTo>
                <a:lnTo>
                  <a:pt x="12215" y="13748"/>
                </a:lnTo>
                <a:lnTo>
                  <a:pt x="11802" y="13189"/>
                </a:lnTo>
                <a:lnTo>
                  <a:pt x="11850" y="13189"/>
                </a:lnTo>
                <a:lnTo>
                  <a:pt x="11923" y="13164"/>
                </a:lnTo>
                <a:lnTo>
                  <a:pt x="11972" y="13140"/>
                </a:lnTo>
                <a:lnTo>
                  <a:pt x="12094" y="13043"/>
                </a:lnTo>
                <a:close/>
                <a:moveTo>
                  <a:pt x="4745" y="13140"/>
                </a:moveTo>
                <a:lnTo>
                  <a:pt x="4891" y="13310"/>
                </a:lnTo>
                <a:lnTo>
                  <a:pt x="5062" y="13456"/>
                </a:lnTo>
                <a:lnTo>
                  <a:pt x="5305" y="13602"/>
                </a:lnTo>
                <a:lnTo>
                  <a:pt x="4964" y="13846"/>
                </a:lnTo>
                <a:lnTo>
                  <a:pt x="4891" y="13773"/>
                </a:lnTo>
                <a:lnTo>
                  <a:pt x="4818" y="13700"/>
                </a:lnTo>
                <a:lnTo>
                  <a:pt x="4648" y="13627"/>
                </a:lnTo>
                <a:lnTo>
                  <a:pt x="4551" y="13554"/>
                </a:lnTo>
                <a:lnTo>
                  <a:pt x="4405" y="13529"/>
                </a:lnTo>
                <a:lnTo>
                  <a:pt x="4575" y="13335"/>
                </a:lnTo>
                <a:lnTo>
                  <a:pt x="4745" y="13140"/>
                </a:lnTo>
                <a:close/>
                <a:moveTo>
                  <a:pt x="8200" y="8833"/>
                </a:moveTo>
                <a:lnTo>
                  <a:pt x="8371" y="9076"/>
                </a:lnTo>
                <a:lnTo>
                  <a:pt x="8663" y="9514"/>
                </a:lnTo>
                <a:lnTo>
                  <a:pt x="8979" y="9928"/>
                </a:lnTo>
                <a:lnTo>
                  <a:pt x="9587" y="10780"/>
                </a:lnTo>
                <a:lnTo>
                  <a:pt x="10171" y="11583"/>
                </a:lnTo>
                <a:lnTo>
                  <a:pt x="10731" y="12410"/>
                </a:lnTo>
                <a:lnTo>
                  <a:pt x="11291" y="13213"/>
                </a:lnTo>
                <a:lnTo>
                  <a:pt x="11850" y="13992"/>
                </a:lnTo>
                <a:lnTo>
                  <a:pt x="11729" y="13943"/>
                </a:lnTo>
                <a:lnTo>
                  <a:pt x="11072" y="13554"/>
                </a:lnTo>
                <a:lnTo>
                  <a:pt x="10415" y="13189"/>
                </a:lnTo>
                <a:lnTo>
                  <a:pt x="9831" y="12921"/>
                </a:lnTo>
                <a:lnTo>
                  <a:pt x="9539" y="12799"/>
                </a:lnTo>
                <a:lnTo>
                  <a:pt x="9222" y="12678"/>
                </a:lnTo>
                <a:lnTo>
                  <a:pt x="8760" y="12507"/>
                </a:lnTo>
                <a:lnTo>
                  <a:pt x="8517" y="12410"/>
                </a:lnTo>
                <a:lnTo>
                  <a:pt x="8273" y="12337"/>
                </a:lnTo>
                <a:lnTo>
                  <a:pt x="8273" y="12288"/>
                </a:lnTo>
                <a:lnTo>
                  <a:pt x="8322" y="11996"/>
                </a:lnTo>
                <a:lnTo>
                  <a:pt x="8346" y="11680"/>
                </a:lnTo>
                <a:lnTo>
                  <a:pt x="8346" y="11388"/>
                </a:lnTo>
                <a:lnTo>
                  <a:pt x="8322" y="11072"/>
                </a:lnTo>
                <a:lnTo>
                  <a:pt x="8273" y="10463"/>
                </a:lnTo>
                <a:lnTo>
                  <a:pt x="8225" y="9855"/>
                </a:lnTo>
                <a:lnTo>
                  <a:pt x="8200" y="8833"/>
                </a:lnTo>
                <a:close/>
                <a:moveTo>
                  <a:pt x="7324" y="8346"/>
                </a:moveTo>
                <a:lnTo>
                  <a:pt x="6935" y="8906"/>
                </a:lnTo>
                <a:lnTo>
                  <a:pt x="6570" y="9441"/>
                </a:lnTo>
                <a:lnTo>
                  <a:pt x="5962" y="10439"/>
                </a:lnTo>
                <a:lnTo>
                  <a:pt x="5354" y="11437"/>
                </a:lnTo>
                <a:lnTo>
                  <a:pt x="4818" y="12386"/>
                </a:lnTo>
                <a:lnTo>
                  <a:pt x="4502" y="12848"/>
                </a:lnTo>
                <a:lnTo>
                  <a:pt x="4356" y="13067"/>
                </a:lnTo>
                <a:lnTo>
                  <a:pt x="4161" y="13286"/>
                </a:lnTo>
                <a:lnTo>
                  <a:pt x="3967" y="13529"/>
                </a:lnTo>
                <a:lnTo>
                  <a:pt x="3796" y="13773"/>
                </a:lnTo>
                <a:lnTo>
                  <a:pt x="3650" y="14040"/>
                </a:lnTo>
                <a:lnTo>
                  <a:pt x="3504" y="14308"/>
                </a:lnTo>
                <a:lnTo>
                  <a:pt x="3577" y="13578"/>
                </a:lnTo>
                <a:lnTo>
                  <a:pt x="3699" y="12897"/>
                </a:lnTo>
                <a:lnTo>
                  <a:pt x="3821" y="12215"/>
                </a:lnTo>
                <a:lnTo>
                  <a:pt x="3967" y="11558"/>
                </a:lnTo>
                <a:lnTo>
                  <a:pt x="4113" y="10926"/>
                </a:lnTo>
                <a:lnTo>
                  <a:pt x="4234" y="10269"/>
                </a:lnTo>
                <a:lnTo>
                  <a:pt x="4332" y="9612"/>
                </a:lnTo>
                <a:lnTo>
                  <a:pt x="4307" y="9539"/>
                </a:lnTo>
                <a:lnTo>
                  <a:pt x="4453" y="9587"/>
                </a:lnTo>
                <a:lnTo>
                  <a:pt x="4624" y="9563"/>
                </a:lnTo>
                <a:lnTo>
                  <a:pt x="4818" y="9514"/>
                </a:lnTo>
                <a:lnTo>
                  <a:pt x="5013" y="9441"/>
                </a:lnTo>
                <a:lnTo>
                  <a:pt x="5354" y="9271"/>
                </a:lnTo>
                <a:lnTo>
                  <a:pt x="5646" y="9149"/>
                </a:lnTo>
                <a:lnTo>
                  <a:pt x="6497" y="8760"/>
                </a:lnTo>
                <a:lnTo>
                  <a:pt x="7324" y="8346"/>
                </a:lnTo>
                <a:close/>
                <a:moveTo>
                  <a:pt x="4234" y="13700"/>
                </a:moveTo>
                <a:lnTo>
                  <a:pt x="4307" y="13773"/>
                </a:lnTo>
                <a:lnTo>
                  <a:pt x="4380" y="13821"/>
                </a:lnTo>
                <a:lnTo>
                  <a:pt x="4551" y="13943"/>
                </a:lnTo>
                <a:lnTo>
                  <a:pt x="4697" y="14016"/>
                </a:lnTo>
                <a:lnTo>
                  <a:pt x="4307" y="14259"/>
                </a:lnTo>
                <a:lnTo>
                  <a:pt x="4161" y="14332"/>
                </a:lnTo>
                <a:lnTo>
                  <a:pt x="3991" y="14405"/>
                </a:lnTo>
                <a:lnTo>
                  <a:pt x="3650" y="14502"/>
                </a:lnTo>
                <a:lnTo>
                  <a:pt x="3748" y="14429"/>
                </a:lnTo>
                <a:lnTo>
                  <a:pt x="3821" y="14332"/>
                </a:lnTo>
                <a:lnTo>
                  <a:pt x="3967" y="14113"/>
                </a:lnTo>
                <a:lnTo>
                  <a:pt x="4113" y="13894"/>
                </a:lnTo>
                <a:lnTo>
                  <a:pt x="4234" y="13700"/>
                </a:lnTo>
                <a:close/>
                <a:moveTo>
                  <a:pt x="7835" y="0"/>
                </a:moveTo>
                <a:lnTo>
                  <a:pt x="7762" y="25"/>
                </a:lnTo>
                <a:lnTo>
                  <a:pt x="7689" y="73"/>
                </a:lnTo>
                <a:lnTo>
                  <a:pt x="7641" y="73"/>
                </a:lnTo>
                <a:lnTo>
                  <a:pt x="7495" y="146"/>
                </a:lnTo>
                <a:lnTo>
                  <a:pt x="7373" y="244"/>
                </a:lnTo>
                <a:lnTo>
                  <a:pt x="7276" y="341"/>
                </a:lnTo>
                <a:lnTo>
                  <a:pt x="7178" y="463"/>
                </a:lnTo>
                <a:lnTo>
                  <a:pt x="6984" y="730"/>
                </a:lnTo>
                <a:lnTo>
                  <a:pt x="6838" y="1047"/>
                </a:lnTo>
                <a:lnTo>
                  <a:pt x="6716" y="1387"/>
                </a:lnTo>
                <a:lnTo>
                  <a:pt x="6619" y="1704"/>
                </a:lnTo>
                <a:lnTo>
                  <a:pt x="6449" y="2288"/>
                </a:lnTo>
                <a:lnTo>
                  <a:pt x="6230" y="2920"/>
                </a:lnTo>
                <a:lnTo>
                  <a:pt x="6108" y="3237"/>
                </a:lnTo>
                <a:lnTo>
                  <a:pt x="5962" y="3529"/>
                </a:lnTo>
                <a:lnTo>
                  <a:pt x="5767" y="3845"/>
                </a:lnTo>
                <a:lnTo>
                  <a:pt x="5548" y="4161"/>
                </a:lnTo>
                <a:lnTo>
                  <a:pt x="5378" y="4478"/>
                </a:lnTo>
                <a:lnTo>
                  <a:pt x="5281" y="4648"/>
                </a:lnTo>
                <a:lnTo>
                  <a:pt x="5208" y="4818"/>
                </a:lnTo>
                <a:lnTo>
                  <a:pt x="4891" y="4916"/>
                </a:lnTo>
                <a:lnTo>
                  <a:pt x="4575" y="4989"/>
                </a:lnTo>
                <a:lnTo>
                  <a:pt x="3918" y="5110"/>
                </a:lnTo>
                <a:lnTo>
                  <a:pt x="2580" y="5305"/>
                </a:lnTo>
                <a:lnTo>
                  <a:pt x="1801" y="5402"/>
                </a:lnTo>
                <a:lnTo>
                  <a:pt x="998" y="5500"/>
                </a:lnTo>
                <a:lnTo>
                  <a:pt x="755" y="5524"/>
                </a:lnTo>
                <a:lnTo>
                  <a:pt x="511" y="5524"/>
                </a:lnTo>
                <a:lnTo>
                  <a:pt x="244" y="5548"/>
                </a:lnTo>
                <a:lnTo>
                  <a:pt x="146" y="5597"/>
                </a:lnTo>
                <a:lnTo>
                  <a:pt x="49" y="5646"/>
                </a:lnTo>
                <a:lnTo>
                  <a:pt x="0" y="5719"/>
                </a:lnTo>
                <a:lnTo>
                  <a:pt x="0" y="5792"/>
                </a:lnTo>
                <a:lnTo>
                  <a:pt x="0" y="5865"/>
                </a:lnTo>
                <a:lnTo>
                  <a:pt x="0" y="5962"/>
                </a:lnTo>
                <a:lnTo>
                  <a:pt x="49" y="6035"/>
                </a:lnTo>
                <a:lnTo>
                  <a:pt x="146" y="6229"/>
                </a:lnTo>
                <a:lnTo>
                  <a:pt x="292" y="6375"/>
                </a:lnTo>
                <a:lnTo>
                  <a:pt x="438" y="6497"/>
                </a:lnTo>
                <a:lnTo>
                  <a:pt x="682" y="6716"/>
                </a:lnTo>
                <a:lnTo>
                  <a:pt x="925" y="6935"/>
                </a:lnTo>
                <a:lnTo>
                  <a:pt x="1460" y="7349"/>
                </a:lnTo>
                <a:lnTo>
                  <a:pt x="1971" y="7811"/>
                </a:lnTo>
                <a:lnTo>
                  <a:pt x="2507" y="8273"/>
                </a:lnTo>
                <a:lnTo>
                  <a:pt x="2847" y="8565"/>
                </a:lnTo>
                <a:lnTo>
                  <a:pt x="3188" y="8882"/>
                </a:lnTo>
                <a:lnTo>
                  <a:pt x="3504" y="9222"/>
                </a:lnTo>
                <a:lnTo>
                  <a:pt x="3650" y="9417"/>
                </a:lnTo>
                <a:lnTo>
                  <a:pt x="3772" y="9612"/>
                </a:lnTo>
                <a:lnTo>
                  <a:pt x="3821" y="9685"/>
                </a:lnTo>
                <a:lnTo>
                  <a:pt x="3918" y="9709"/>
                </a:lnTo>
                <a:lnTo>
                  <a:pt x="3748" y="10342"/>
                </a:lnTo>
                <a:lnTo>
                  <a:pt x="3602" y="10974"/>
                </a:lnTo>
                <a:lnTo>
                  <a:pt x="3334" y="12264"/>
                </a:lnTo>
                <a:lnTo>
                  <a:pt x="3212" y="12872"/>
                </a:lnTo>
                <a:lnTo>
                  <a:pt x="3091" y="13529"/>
                </a:lnTo>
                <a:lnTo>
                  <a:pt x="3042" y="13870"/>
                </a:lnTo>
                <a:lnTo>
                  <a:pt x="2993" y="14186"/>
                </a:lnTo>
                <a:lnTo>
                  <a:pt x="2993" y="14502"/>
                </a:lnTo>
                <a:lnTo>
                  <a:pt x="3018" y="14819"/>
                </a:lnTo>
                <a:lnTo>
                  <a:pt x="3042" y="14916"/>
                </a:lnTo>
                <a:lnTo>
                  <a:pt x="3091" y="14965"/>
                </a:lnTo>
                <a:lnTo>
                  <a:pt x="3188" y="15013"/>
                </a:lnTo>
                <a:lnTo>
                  <a:pt x="3261" y="15013"/>
                </a:lnTo>
                <a:lnTo>
                  <a:pt x="3383" y="15038"/>
                </a:lnTo>
                <a:lnTo>
                  <a:pt x="3529" y="15062"/>
                </a:lnTo>
                <a:lnTo>
                  <a:pt x="3675" y="15038"/>
                </a:lnTo>
                <a:lnTo>
                  <a:pt x="3796" y="15013"/>
                </a:lnTo>
                <a:lnTo>
                  <a:pt x="4088" y="14940"/>
                </a:lnTo>
                <a:lnTo>
                  <a:pt x="4405" y="14794"/>
                </a:lnTo>
                <a:lnTo>
                  <a:pt x="4672" y="14624"/>
                </a:lnTo>
                <a:lnTo>
                  <a:pt x="4964" y="14454"/>
                </a:lnTo>
                <a:lnTo>
                  <a:pt x="5402" y="14138"/>
                </a:lnTo>
                <a:lnTo>
                  <a:pt x="5719" y="13943"/>
                </a:lnTo>
                <a:lnTo>
                  <a:pt x="6035" y="13748"/>
                </a:lnTo>
                <a:lnTo>
                  <a:pt x="6716" y="13383"/>
                </a:lnTo>
                <a:lnTo>
                  <a:pt x="7373" y="13018"/>
                </a:lnTo>
                <a:lnTo>
                  <a:pt x="7689" y="12824"/>
                </a:lnTo>
                <a:lnTo>
                  <a:pt x="8006" y="12629"/>
                </a:lnTo>
                <a:lnTo>
                  <a:pt x="8127" y="12726"/>
                </a:lnTo>
                <a:lnTo>
                  <a:pt x="8273" y="12799"/>
                </a:lnTo>
                <a:lnTo>
                  <a:pt x="8590" y="12945"/>
                </a:lnTo>
                <a:lnTo>
                  <a:pt x="9320" y="13213"/>
                </a:lnTo>
                <a:lnTo>
                  <a:pt x="9685" y="13383"/>
                </a:lnTo>
                <a:lnTo>
                  <a:pt x="10050" y="13554"/>
                </a:lnTo>
                <a:lnTo>
                  <a:pt x="10707" y="13894"/>
                </a:lnTo>
                <a:lnTo>
                  <a:pt x="11364" y="14283"/>
                </a:lnTo>
                <a:lnTo>
                  <a:pt x="11607" y="14454"/>
                </a:lnTo>
                <a:lnTo>
                  <a:pt x="11875" y="14624"/>
                </a:lnTo>
                <a:lnTo>
                  <a:pt x="12021" y="14697"/>
                </a:lnTo>
                <a:lnTo>
                  <a:pt x="12167" y="14770"/>
                </a:lnTo>
                <a:lnTo>
                  <a:pt x="12313" y="14794"/>
                </a:lnTo>
                <a:lnTo>
                  <a:pt x="12459" y="14770"/>
                </a:lnTo>
                <a:lnTo>
                  <a:pt x="12507" y="14770"/>
                </a:lnTo>
                <a:lnTo>
                  <a:pt x="12532" y="14721"/>
                </a:lnTo>
                <a:lnTo>
                  <a:pt x="12629" y="14697"/>
                </a:lnTo>
                <a:lnTo>
                  <a:pt x="12702" y="14648"/>
                </a:lnTo>
                <a:lnTo>
                  <a:pt x="12751" y="14575"/>
                </a:lnTo>
                <a:lnTo>
                  <a:pt x="12775" y="14478"/>
                </a:lnTo>
                <a:lnTo>
                  <a:pt x="12751" y="14065"/>
                </a:lnTo>
                <a:lnTo>
                  <a:pt x="12702" y="13651"/>
                </a:lnTo>
                <a:lnTo>
                  <a:pt x="12629" y="13262"/>
                </a:lnTo>
                <a:lnTo>
                  <a:pt x="12556" y="12848"/>
                </a:lnTo>
                <a:lnTo>
                  <a:pt x="12337" y="12045"/>
                </a:lnTo>
                <a:lnTo>
                  <a:pt x="12118" y="11242"/>
                </a:lnTo>
                <a:lnTo>
                  <a:pt x="11899" y="10463"/>
                </a:lnTo>
                <a:lnTo>
                  <a:pt x="11875" y="10390"/>
                </a:lnTo>
                <a:lnTo>
                  <a:pt x="11680" y="9685"/>
                </a:lnTo>
                <a:lnTo>
                  <a:pt x="11680" y="9636"/>
                </a:lnTo>
                <a:lnTo>
                  <a:pt x="11656" y="9563"/>
                </a:lnTo>
                <a:lnTo>
                  <a:pt x="11631" y="9514"/>
                </a:lnTo>
                <a:lnTo>
                  <a:pt x="11680" y="9490"/>
                </a:lnTo>
                <a:lnTo>
                  <a:pt x="11729" y="9466"/>
                </a:lnTo>
                <a:lnTo>
                  <a:pt x="11802" y="9393"/>
                </a:lnTo>
                <a:lnTo>
                  <a:pt x="11850" y="9344"/>
                </a:lnTo>
                <a:lnTo>
                  <a:pt x="12094" y="9101"/>
                </a:lnTo>
                <a:lnTo>
                  <a:pt x="12361" y="8882"/>
                </a:lnTo>
                <a:lnTo>
                  <a:pt x="12897" y="8419"/>
                </a:lnTo>
                <a:lnTo>
                  <a:pt x="13432" y="8006"/>
                </a:lnTo>
                <a:lnTo>
                  <a:pt x="13967" y="7568"/>
                </a:lnTo>
                <a:lnTo>
                  <a:pt x="14211" y="7324"/>
                </a:lnTo>
                <a:lnTo>
                  <a:pt x="14454" y="7105"/>
                </a:lnTo>
                <a:lnTo>
                  <a:pt x="14697" y="6838"/>
                </a:lnTo>
                <a:lnTo>
                  <a:pt x="14892" y="6570"/>
                </a:lnTo>
                <a:lnTo>
                  <a:pt x="15232" y="6205"/>
                </a:lnTo>
                <a:lnTo>
                  <a:pt x="15403" y="5986"/>
                </a:lnTo>
                <a:lnTo>
                  <a:pt x="15451" y="5889"/>
                </a:lnTo>
                <a:lnTo>
                  <a:pt x="15500" y="5767"/>
                </a:lnTo>
                <a:lnTo>
                  <a:pt x="15500" y="5743"/>
                </a:lnTo>
                <a:lnTo>
                  <a:pt x="15476" y="5646"/>
                </a:lnTo>
                <a:lnTo>
                  <a:pt x="15427" y="5573"/>
                </a:lnTo>
                <a:lnTo>
                  <a:pt x="15354" y="5475"/>
                </a:lnTo>
                <a:lnTo>
                  <a:pt x="15257" y="5427"/>
                </a:lnTo>
                <a:lnTo>
                  <a:pt x="15135" y="5378"/>
                </a:lnTo>
                <a:lnTo>
                  <a:pt x="15013" y="5354"/>
                </a:lnTo>
                <a:lnTo>
                  <a:pt x="14770" y="5329"/>
                </a:lnTo>
                <a:lnTo>
                  <a:pt x="14527" y="5305"/>
                </a:lnTo>
                <a:lnTo>
                  <a:pt x="13797" y="5256"/>
                </a:lnTo>
                <a:lnTo>
                  <a:pt x="13091" y="5208"/>
                </a:lnTo>
                <a:lnTo>
                  <a:pt x="12410" y="5208"/>
                </a:lnTo>
                <a:lnTo>
                  <a:pt x="11753" y="5159"/>
                </a:lnTo>
                <a:lnTo>
                  <a:pt x="11485" y="5135"/>
                </a:lnTo>
                <a:lnTo>
                  <a:pt x="11218" y="5086"/>
                </a:lnTo>
                <a:lnTo>
                  <a:pt x="10950" y="5013"/>
                </a:lnTo>
                <a:lnTo>
                  <a:pt x="10682" y="4989"/>
                </a:lnTo>
                <a:lnTo>
                  <a:pt x="10658" y="4940"/>
                </a:lnTo>
                <a:lnTo>
                  <a:pt x="10634" y="4867"/>
                </a:lnTo>
                <a:lnTo>
                  <a:pt x="10415" y="4599"/>
                </a:lnTo>
                <a:lnTo>
                  <a:pt x="10220" y="4332"/>
                </a:lnTo>
                <a:lnTo>
                  <a:pt x="10025" y="4040"/>
                </a:lnTo>
                <a:lnTo>
                  <a:pt x="9855" y="3748"/>
                </a:lnTo>
                <a:lnTo>
                  <a:pt x="9514" y="3164"/>
                </a:lnTo>
                <a:lnTo>
                  <a:pt x="9222" y="2531"/>
                </a:lnTo>
                <a:lnTo>
                  <a:pt x="8638" y="1290"/>
                </a:lnTo>
                <a:lnTo>
                  <a:pt x="8322" y="682"/>
                </a:lnTo>
                <a:lnTo>
                  <a:pt x="7981" y="73"/>
                </a:lnTo>
                <a:lnTo>
                  <a:pt x="7908" y="25"/>
                </a:lnTo>
                <a:lnTo>
                  <a:pt x="783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endParaRPr lang="pt-BR"/>
          </a:p>
        </p:txBody>
      </p:sp>
      <p:sp>
        <p:nvSpPr>
          <p:cNvPr id="16391" name="Google Shape;125;p19"/>
          <p:cNvSpPr>
            <a:spLocks/>
          </p:cNvSpPr>
          <p:nvPr/>
        </p:nvSpPr>
        <p:spPr bwMode="auto">
          <a:xfrm rot="2486961">
            <a:off x="6276975" y="1773238"/>
            <a:ext cx="358775" cy="347662"/>
          </a:xfrm>
          <a:custGeom>
            <a:avLst/>
            <a:gdLst>
              <a:gd name="T0" fmla="*/ 7933 w 15501"/>
              <a:gd name="T1" fmla="*/ 2069 h 15063"/>
              <a:gd name="T2" fmla="*/ 8565 w 15501"/>
              <a:gd name="T3" fmla="*/ 2385 h 15063"/>
              <a:gd name="T4" fmla="*/ 8979 w 15501"/>
              <a:gd name="T5" fmla="*/ 2945 h 15063"/>
              <a:gd name="T6" fmla="*/ 9660 w 15501"/>
              <a:gd name="T7" fmla="*/ 4332 h 15063"/>
              <a:gd name="T8" fmla="*/ 14965 w 15501"/>
              <a:gd name="T9" fmla="*/ 5938 h 15063"/>
              <a:gd name="T10" fmla="*/ 2190 w 15501"/>
              <a:gd name="T11" fmla="*/ 5840 h 15063"/>
              <a:gd name="T12" fmla="*/ 9952 w 15501"/>
              <a:gd name="T13" fmla="*/ 4818 h 15063"/>
              <a:gd name="T14" fmla="*/ 3967 w 15501"/>
              <a:gd name="T15" fmla="*/ 5597 h 15063"/>
              <a:gd name="T16" fmla="*/ 4867 w 15501"/>
              <a:gd name="T17" fmla="*/ 5597 h 15063"/>
              <a:gd name="T18" fmla="*/ 14065 w 15501"/>
              <a:gd name="T19" fmla="*/ 6254 h 15063"/>
              <a:gd name="T20" fmla="*/ 5670 w 15501"/>
              <a:gd name="T21" fmla="*/ 5840 h 15063"/>
              <a:gd name="T22" fmla="*/ 5573 w 15501"/>
              <a:gd name="T23" fmla="*/ 5451 h 15063"/>
              <a:gd name="T24" fmla="*/ 6035 w 15501"/>
              <a:gd name="T25" fmla="*/ 5962 h 15063"/>
              <a:gd name="T26" fmla="*/ 7032 w 15501"/>
              <a:gd name="T27" fmla="*/ 6473 h 15063"/>
              <a:gd name="T28" fmla="*/ 7203 w 15501"/>
              <a:gd name="T29" fmla="*/ 1558 h 15063"/>
              <a:gd name="T30" fmla="*/ 6254 w 15501"/>
              <a:gd name="T31" fmla="*/ 6838 h 15063"/>
              <a:gd name="T32" fmla="*/ 10220 w 15501"/>
              <a:gd name="T33" fmla="*/ 5135 h 15063"/>
              <a:gd name="T34" fmla="*/ 10171 w 15501"/>
              <a:gd name="T35" fmla="*/ 5062 h 15063"/>
              <a:gd name="T36" fmla="*/ 9149 w 15501"/>
              <a:gd name="T37" fmla="*/ 7251 h 15063"/>
              <a:gd name="T38" fmla="*/ 6862 w 15501"/>
              <a:gd name="T39" fmla="*/ 6886 h 15063"/>
              <a:gd name="T40" fmla="*/ 12386 w 15501"/>
              <a:gd name="T41" fmla="*/ 6789 h 15063"/>
              <a:gd name="T42" fmla="*/ 11875 w 15501"/>
              <a:gd name="T43" fmla="*/ 7762 h 15063"/>
              <a:gd name="T44" fmla="*/ 12167 w 15501"/>
              <a:gd name="T45" fmla="*/ 8249 h 15063"/>
              <a:gd name="T46" fmla="*/ 8638 w 15501"/>
              <a:gd name="T47" fmla="*/ 8249 h 15063"/>
              <a:gd name="T48" fmla="*/ 9612 w 15501"/>
              <a:gd name="T49" fmla="*/ 7787 h 15063"/>
              <a:gd name="T50" fmla="*/ 8468 w 15501"/>
              <a:gd name="T51" fmla="*/ 7811 h 15063"/>
              <a:gd name="T52" fmla="*/ 9344 w 15501"/>
              <a:gd name="T53" fmla="*/ 8590 h 15063"/>
              <a:gd name="T54" fmla="*/ 6546 w 15501"/>
              <a:gd name="T55" fmla="*/ 8273 h 15063"/>
              <a:gd name="T56" fmla="*/ 1728 w 15501"/>
              <a:gd name="T57" fmla="*/ 6911 h 15063"/>
              <a:gd name="T58" fmla="*/ 9417 w 15501"/>
              <a:gd name="T59" fmla="*/ 9271 h 15063"/>
              <a:gd name="T60" fmla="*/ 7324 w 15501"/>
              <a:gd name="T61" fmla="*/ 9174 h 15063"/>
              <a:gd name="T62" fmla="*/ 6911 w 15501"/>
              <a:gd name="T63" fmla="*/ 9758 h 15063"/>
              <a:gd name="T64" fmla="*/ 10123 w 15501"/>
              <a:gd name="T65" fmla="*/ 10609 h 15063"/>
              <a:gd name="T66" fmla="*/ 10342 w 15501"/>
              <a:gd name="T67" fmla="*/ 10999 h 15063"/>
              <a:gd name="T68" fmla="*/ 11218 w 15501"/>
              <a:gd name="T69" fmla="*/ 11510 h 15063"/>
              <a:gd name="T70" fmla="*/ 7251 w 15501"/>
              <a:gd name="T71" fmla="*/ 10999 h 15063"/>
              <a:gd name="T72" fmla="*/ 6522 w 15501"/>
              <a:gd name="T73" fmla="*/ 10342 h 15063"/>
              <a:gd name="T74" fmla="*/ 6059 w 15501"/>
              <a:gd name="T75" fmla="*/ 11047 h 15063"/>
              <a:gd name="T76" fmla="*/ 6157 w 15501"/>
              <a:gd name="T77" fmla="*/ 11802 h 15063"/>
              <a:gd name="T78" fmla="*/ 6230 w 15501"/>
              <a:gd name="T79" fmla="*/ 12653 h 15063"/>
              <a:gd name="T80" fmla="*/ 11412 w 15501"/>
              <a:gd name="T81" fmla="*/ 12386 h 15063"/>
              <a:gd name="T82" fmla="*/ 5135 w 15501"/>
              <a:gd name="T83" fmla="*/ 13043 h 15063"/>
              <a:gd name="T84" fmla="*/ 5062 w 15501"/>
              <a:gd name="T85" fmla="*/ 13456 h 15063"/>
              <a:gd name="T86" fmla="*/ 9587 w 15501"/>
              <a:gd name="T87" fmla="*/ 10780 h 15063"/>
              <a:gd name="T88" fmla="*/ 8273 w 15501"/>
              <a:gd name="T89" fmla="*/ 12288 h 15063"/>
              <a:gd name="T90" fmla="*/ 4502 w 15501"/>
              <a:gd name="T91" fmla="*/ 12848 h 15063"/>
              <a:gd name="T92" fmla="*/ 4307 w 15501"/>
              <a:gd name="T93" fmla="*/ 9539 h 15063"/>
              <a:gd name="T94" fmla="*/ 4307 w 15501"/>
              <a:gd name="T95" fmla="*/ 14259 h 15063"/>
              <a:gd name="T96" fmla="*/ 7373 w 15501"/>
              <a:gd name="T97" fmla="*/ 244 h 15063"/>
              <a:gd name="T98" fmla="*/ 5281 w 15501"/>
              <a:gd name="T99" fmla="*/ 4648 h 15063"/>
              <a:gd name="T100" fmla="*/ 0 w 15501"/>
              <a:gd name="T101" fmla="*/ 5792 h 15063"/>
              <a:gd name="T102" fmla="*/ 3504 w 15501"/>
              <a:gd name="T103" fmla="*/ 9222 h 15063"/>
              <a:gd name="T104" fmla="*/ 3042 w 15501"/>
              <a:gd name="T105" fmla="*/ 14916 h 15063"/>
              <a:gd name="T106" fmla="*/ 6035 w 15501"/>
              <a:gd name="T107" fmla="*/ 13748 h 15063"/>
              <a:gd name="T108" fmla="*/ 11875 w 15501"/>
              <a:gd name="T109" fmla="*/ 14624 h 15063"/>
              <a:gd name="T110" fmla="*/ 12556 w 15501"/>
              <a:gd name="T111" fmla="*/ 12848 h 15063"/>
              <a:gd name="T112" fmla="*/ 12361 w 15501"/>
              <a:gd name="T113" fmla="*/ 8882 h 15063"/>
              <a:gd name="T114" fmla="*/ 15427 w 15501"/>
              <a:gd name="T115" fmla="*/ 5573 h 15063"/>
              <a:gd name="T116" fmla="*/ 10682 w 15501"/>
              <a:gd name="T117" fmla="*/ 4989 h 15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5501" h="15063" extrusionOk="0">
                <a:moveTo>
                  <a:pt x="7957" y="925"/>
                </a:moveTo>
                <a:lnTo>
                  <a:pt x="8249" y="1533"/>
                </a:lnTo>
                <a:lnTo>
                  <a:pt x="8103" y="1606"/>
                </a:lnTo>
                <a:lnTo>
                  <a:pt x="7957" y="1704"/>
                </a:lnTo>
                <a:lnTo>
                  <a:pt x="7933" y="1752"/>
                </a:lnTo>
                <a:lnTo>
                  <a:pt x="7933" y="1339"/>
                </a:lnTo>
                <a:lnTo>
                  <a:pt x="7957" y="925"/>
                </a:lnTo>
                <a:close/>
                <a:moveTo>
                  <a:pt x="8371" y="1801"/>
                </a:moveTo>
                <a:lnTo>
                  <a:pt x="8492" y="2020"/>
                </a:lnTo>
                <a:lnTo>
                  <a:pt x="8346" y="2117"/>
                </a:lnTo>
                <a:lnTo>
                  <a:pt x="8200" y="2215"/>
                </a:lnTo>
                <a:lnTo>
                  <a:pt x="8079" y="2288"/>
                </a:lnTo>
                <a:lnTo>
                  <a:pt x="7957" y="2409"/>
                </a:lnTo>
                <a:lnTo>
                  <a:pt x="7933" y="2069"/>
                </a:lnTo>
                <a:lnTo>
                  <a:pt x="8127" y="1971"/>
                </a:lnTo>
                <a:lnTo>
                  <a:pt x="8249" y="1898"/>
                </a:lnTo>
                <a:lnTo>
                  <a:pt x="8371" y="1801"/>
                </a:lnTo>
                <a:close/>
                <a:moveTo>
                  <a:pt x="8663" y="2336"/>
                </a:moveTo>
                <a:lnTo>
                  <a:pt x="8784" y="2628"/>
                </a:lnTo>
                <a:lnTo>
                  <a:pt x="8687" y="2653"/>
                </a:lnTo>
                <a:lnTo>
                  <a:pt x="8590" y="2726"/>
                </a:lnTo>
                <a:lnTo>
                  <a:pt x="8419" y="2847"/>
                </a:lnTo>
                <a:lnTo>
                  <a:pt x="8225" y="2993"/>
                </a:lnTo>
                <a:lnTo>
                  <a:pt x="8054" y="3164"/>
                </a:lnTo>
                <a:lnTo>
                  <a:pt x="8006" y="2750"/>
                </a:lnTo>
                <a:lnTo>
                  <a:pt x="8176" y="2653"/>
                </a:lnTo>
                <a:lnTo>
                  <a:pt x="8322" y="2531"/>
                </a:lnTo>
                <a:lnTo>
                  <a:pt x="8565" y="2385"/>
                </a:lnTo>
                <a:lnTo>
                  <a:pt x="8663" y="2336"/>
                </a:lnTo>
                <a:close/>
                <a:moveTo>
                  <a:pt x="8979" y="2945"/>
                </a:moveTo>
                <a:lnTo>
                  <a:pt x="8979" y="2969"/>
                </a:lnTo>
                <a:lnTo>
                  <a:pt x="9076" y="3164"/>
                </a:lnTo>
                <a:lnTo>
                  <a:pt x="8857" y="3285"/>
                </a:lnTo>
                <a:lnTo>
                  <a:pt x="8663" y="3431"/>
                </a:lnTo>
                <a:lnTo>
                  <a:pt x="8371" y="3626"/>
                </a:lnTo>
                <a:lnTo>
                  <a:pt x="8079" y="3821"/>
                </a:lnTo>
                <a:lnTo>
                  <a:pt x="8054" y="3504"/>
                </a:lnTo>
                <a:lnTo>
                  <a:pt x="8200" y="3456"/>
                </a:lnTo>
                <a:lnTo>
                  <a:pt x="8322" y="3383"/>
                </a:lnTo>
                <a:lnTo>
                  <a:pt x="8541" y="3212"/>
                </a:lnTo>
                <a:lnTo>
                  <a:pt x="8833" y="3018"/>
                </a:lnTo>
                <a:lnTo>
                  <a:pt x="8979" y="2945"/>
                </a:lnTo>
                <a:close/>
                <a:moveTo>
                  <a:pt x="9271" y="3529"/>
                </a:moveTo>
                <a:lnTo>
                  <a:pt x="9393" y="3796"/>
                </a:lnTo>
                <a:lnTo>
                  <a:pt x="8736" y="4186"/>
                </a:lnTo>
                <a:lnTo>
                  <a:pt x="8419" y="4380"/>
                </a:lnTo>
                <a:lnTo>
                  <a:pt x="8249" y="4478"/>
                </a:lnTo>
                <a:lnTo>
                  <a:pt x="8103" y="4599"/>
                </a:lnTo>
                <a:lnTo>
                  <a:pt x="8079" y="4113"/>
                </a:lnTo>
                <a:lnTo>
                  <a:pt x="8225" y="4088"/>
                </a:lnTo>
                <a:lnTo>
                  <a:pt x="8371" y="4040"/>
                </a:lnTo>
                <a:lnTo>
                  <a:pt x="8663" y="3894"/>
                </a:lnTo>
                <a:lnTo>
                  <a:pt x="9052" y="3650"/>
                </a:lnTo>
                <a:lnTo>
                  <a:pt x="9271" y="3529"/>
                </a:lnTo>
                <a:close/>
                <a:moveTo>
                  <a:pt x="9587" y="4186"/>
                </a:moveTo>
                <a:lnTo>
                  <a:pt x="9660" y="4332"/>
                </a:lnTo>
                <a:lnTo>
                  <a:pt x="9490" y="4429"/>
                </a:lnTo>
                <a:lnTo>
                  <a:pt x="9344" y="4551"/>
                </a:lnTo>
                <a:lnTo>
                  <a:pt x="9052" y="4770"/>
                </a:lnTo>
                <a:lnTo>
                  <a:pt x="8809" y="4916"/>
                </a:lnTo>
                <a:lnTo>
                  <a:pt x="8590" y="5110"/>
                </a:lnTo>
                <a:lnTo>
                  <a:pt x="8371" y="5305"/>
                </a:lnTo>
                <a:lnTo>
                  <a:pt x="8176" y="5524"/>
                </a:lnTo>
                <a:lnTo>
                  <a:pt x="8127" y="4794"/>
                </a:lnTo>
                <a:lnTo>
                  <a:pt x="8322" y="4794"/>
                </a:lnTo>
                <a:lnTo>
                  <a:pt x="8492" y="4721"/>
                </a:lnTo>
                <a:lnTo>
                  <a:pt x="8833" y="4575"/>
                </a:lnTo>
                <a:lnTo>
                  <a:pt x="9222" y="4380"/>
                </a:lnTo>
                <a:lnTo>
                  <a:pt x="9587" y="4186"/>
                </a:lnTo>
                <a:close/>
                <a:moveTo>
                  <a:pt x="14965" y="5938"/>
                </a:moveTo>
                <a:lnTo>
                  <a:pt x="14795" y="6059"/>
                </a:lnTo>
                <a:lnTo>
                  <a:pt x="14649" y="6205"/>
                </a:lnTo>
                <a:lnTo>
                  <a:pt x="14576" y="6181"/>
                </a:lnTo>
                <a:lnTo>
                  <a:pt x="14332" y="6157"/>
                </a:lnTo>
                <a:lnTo>
                  <a:pt x="14965" y="5938"/>
                </a:lnTo>
                <a:close/>
                <a:moveTo>
                  <a:pt x="2190" y="5840"/>
                </a:moveTo>
                <a:lnTo>
                  <a:pt x="2093" y="5986"/>
                </a:lnTo>
                <a:lnTo>
                  <a:pt x="2044" y="6132"/>
                </a:lnTo>
                <a:lnTo>
                  <a:pt x="2044" y="6181"/>
                </a:lnTo>
                <a:lnTo>
                  <a:pt x="2044" y="6254"/>
                </a:lnTo>
                <a:lnTo>
                  <a:pt x="1874" y="6181"/>
                </a:lnTo>
                <a:lnTo>
                  <a:pt x="1679" y="6108"/>
                </a:lnTo>
                <a:lnTo>
                  <a:pt x="1266" y="5962"/>
                </a:lnTo>
                <a:lnTo>
                  <a:pt x="2190" y="5840"/>
                </a:lnTo>
                <a:close/>
                <a:moveTo>
                  <a:pt x="3018" y="5743"/>
                </a:moveTo>
                <a:lnTo>
                  <a:pt x="2677" y="6132"/>
                </a:lnTo>
                <a:lnTo>
                  <a:pt x="2555" y="6302"/>
                </a:lnTo>
                <a:lnTo>
                  <a:pt x="2288" y="6278"/>
                </a:lnTo>
                <a:lnTo>
                  <a:pt x="2312" y="6254"/>
                </a:lnTo>
                <a:lnTo>
                  <a:pt x="2409" y="6181"/>
                </a:lnTo>
                <a:lnTo>
                  <a:pt x="2482" y="6059"/>
                </a:lnTo>
                <a:lnTo>
                  <a:pt x="2604" y="5938"/>
                </a:lnTo>
                <a:lnTo>
                  <a:pt x="2750" y="5816"/>
                </a:lnTo>
                <a:lnTo>
                  <a:pt x="2823" y="5767"/>
                </a:lnTo>
                <a:lnTo>
                  <a:pt x="3018" y="5743"/>
                </a:lnTo>
                <a:close/>
                <a:moveTo>
                  <a:pt x="9879" y="4672"/>
                </a:moveTo>
                <a:lnTo>
                  <a:pt x="9977" y="4818"/>
                </a:lnTo>
                <a:lnTo>
                  <a:pt x="9952" y="4818"/>
                </a:lnTo>
                <a:lnTo>
                  <a:pt x="9733" y="5062"/>
                </a:lnTo>
                <a:lnTo>
                  <a:pt x="9490" y="5281"/>
                </a:lnTo>
                <a:lnTo>
                  <a:pt x="8979" y="5719"/>
                </a:lnTo>
                <a:lnTo>
                  <a:pt x="8590" y="6035"/>
                </a:lnTo>
                <a:lnTo>
                  <a:pt x="8395" y="6181"/>
                </a:lnTo>
                <a:lnTo>
                  <a:pt x="8200" y="6351"/>
                </a:lnTo>
                <a:lnTo>
                  <a:pt x="8176" y="5694"/>
                </a:lnTo>
                <a:lnTo>
                  <a:pt x="8468" y="5573"/>
                </a:lnTo>
                <a:lnTo>
                  <a:pt x="8736" y="5402"/>
                </a:lnTo>
                <a:lnTo>
                  <a:pt x="9247" y="5086"/>
                </a:lnTo>
                <a:lnTo>
                  <a:pt x="9539" y="4916"/>
                </a:lnTo>
                <a:lnTo>
                  <a:pt x="9709" y="4794"/>
                </a:lnTo>
                <a:lnTo>
                  <a:pt x="9879" y="4672"/>
                </a:lnTo>
                <a:close/>
                <a:moveTo>
                  <a:pt x="3967" y="5597"/>
                </a:moveTo>
                <a:lnTo>
                  <a:pt x="3869" y="5719"/>
                </a:lnTo>
                <a:lnTo>
                  <a:pt x="3723" y="5986"/>
                </a:lnTo>
                <a:lnTo>
                  <a:pt x="3553" y="6229"/>
                </a:lnTo>
                <a:lnTo>
                  <a:pt x="3504" y="6327"/>
                </a:lnTo>
                <a:lnTo>
                  <a:pt x="3456" y="6424"/>
                </a:lnTo>
                <a:lnTo>
                  <a:pt x="3164" y="6375"/>
                </a:lnTo>
                <a:lnTo>
                  <a:pt x="2920" y="6327"/>
                </a:lnTo>
                <a:lnTo>
                  <a:pt x="3066" y="6181"/>
                </a:lnTo>
                <a:lnTo>
                  <a:pt x="3431" y="5792"/>
                </a:lnTo>
                <a:lnTo>
                  <a:pt x="3602" y="5646"/>
                </a:lnTo>
                <a:lnTo>
                  <a:pt x="3967" y="5597"/>
                </a:lnTo>
                <a:close/>
                <a:moveTo>
                  <a:pt x="5110" y="5354"/>
                </a:moveTo>
                <a:lnTo>
                  <a:pt x="4989" y="5475"/>
                </a:lnTo>
                <a:lnTo>
                  <a:pt x="4867" y="5597"/>
                </a:lnTo>
                <a:lnTo>
                  <a:pt x="4648" y="5865"/>
                </a:lnTo>
                <a:lnTo>
                  <a:pt x="4380" y="6205"/>
                </a:lnTo>
                <a:lnTo>
                  <a:pt x="4234" y="6400"/>
                </a:lnTo>
                <a:lnTo>
                  <a:pt x="4113" y="6594"/>
                </a:lnTo>
                <a:lnTo>
                  <a:pt x="3723" y="6497"/>
                </a:lnTo>
                <a:lnTo>
                  <a:pt x="3821" y="6400"/>
                </a:lnTo>
                <a:lnTo>
                  <a:pt x="3869" y="6278"/>
                </a:lnTo>
                <a:lnTo>
                  <a:pt x="3991" y="6084"/>
                </a:lnTo>
                <a:lnTo>
                  <a:pt x="4137" y="5865"/>
                </a:lnTo>
                <a:lnTo>
                  <a:pt x="4307" y="5694"/>
                </a:lnTo>
                <a:lnTo>
                  <a:pt x="4405" y="5597"/>
                </a:lnTo>
                <a:lnTo>
                  <a:pt x="4526" y="5500"/>
                </a:lnTo>
                <a:lnTo>
                  <a:pt x="5110" y="5354"/>
                </a:lnTo>
                <a:close/>
                <a:moveTo>
                  <a:pt x="14065" y="6254"/>
                </a:moveTo>
                <a:lnTo>
                  <a:pt x="14138" y="6327"/>
                </a:lnTo>
                <a:lnTo>
                  <a:pt x="14235" y="6375"/>
                </a:lnTo>
                <a:lnTo>
                  <a:pt x="14430" y="6448"/>
                </a:lnTo>
                <a:lnTo>
                  <a:pt x="14186" y="6740"/>
                </a:lnTo>
                <a:lnTo>
                  <a:pt x="14016" y="6643"/>
                </a:lnTo>
                <a:lnTo>
                  <a:pt x="13846" y="6546"/>
                </a:lnTo>
                <a:lnTo>
                  <a:pt x="13675" y="6497"/>
                </a:lnTo>
                <a:lnTo>
                  <a:pt x="13481" y="6448"/>
                </a:lnTo>
                <a:lnTo>
                  <a:pt x="14065" y="6254"/>
                </a:lnTo>
                <a:close/>
                <a:moveTo>
                  <a:pt x="5573" y="5451"/>
                </a:moveTo>
                <a:lnTo>
                  <a:pt x="5719" y="5621"/>
                </a:lnTo>
                <a:lnTo>
                  <a:pt x="5840" y="5767"/>
                </a:lnTo>
                <a:lnTo>
                  <a:pt x="5816" y="5767"/>
                </a:lnTo>
                <a:lnTo>
                  <a:pt x="5670" y="5840"/>
                </a:lnTo>
                <a:lnTo>
                  <a:pt x="5548" y="5962"/>
                </a:lnTo>
                <a:lnTo>
                  <a:pt x="5354" y="6205"/>
                </a:lnTo>
                <a:lnTo>
                  <a:pt x="5110" y="6473"/>
                </a:lnTo>
                <a:lnTo>
                  <a:pt x="4989" y="6619"/>
                </a:lnTo>
                <a:lnTo>
                  <a:pt x="4916" y="6765"/>
                </a:lnTo>
                <a:lnTo>
                  <a:pt x="4429" y="6667"/>
                </a:lnTo>
                <a:lnTo>
                  <a:pt x="4551" y="6546"/>
                </a:lnTo>
                <a:lnTo>
                  <a:pt x="4648" y="6424"/>
                </a:lnTo>
                <a:lnTo>
                  <a:pt x="4843" y="6157"/>
                </a:lnTo>
                <a:lnTo>
                  <a:pt x="5159" y="5816"/>
                </a:lnTo>
                <a:lnTo>
                  <a:pt x="5354" y="5646"/>
                </a:lnTo>
                <a:lnTo>
                  <a:pt x="5475" y="5548"/>
                </a:lnTo>
                <a:lnTo>
                  <a:pt x="5548" y="5451"/>
                </a:lnTo>
                <a:lnTo>
                  <a:pt x="5573" y="5451"/>
                </a:lnTo>
                <a:close/>
                <a:moveTo>
                  <a:pt x="6035" y="5962"/>
                </a:moveTo>
                <a:lnTo>
                  <a:pt x="6278" y="6254"/>
                </a:lnTo>
                <a:lnTo>
                  <a:pt x="6157" y="6424"/>
                </a:lnTo>
                <a:lnTo>
                  <a:pt x="6011" y="6643"/>
                </a:lnTo>
                <a:lnTo>
                  <a:pt x="5889" y="6862"/>
                </a:lnTo>
                <a:lnTo>
                  <a:pt x="5840" y="6935"/>
                </a:lnTo>
                <a:lnTo>
                  <a:pt x="5840" y="7008"/>
                </a:lnTo>
                <a:lnTo>
                  <a:pt x="5232" y="6838"/>
                </a:lnTo>
                <a:lnTo>
                  <a:pt x="5402" y="6692"/>
                </a:lnTo>
                <a:lnTo>
                  <a:pt x="5548" y="6546"/>
                </a:lnTo>
                <a:lnTo>
                  <a:pt x="5767" y="6278"/>
                </a:lnTo>
                <a:lnTo>
                  <a:pt x="5889" y="6157"/>
                </a:lnTo>
                <a:lnTo>
                  <a:pt x="6011" y="6011"/>
                </a:lnTo>
                <a:lnTo>
                  <a:pt x="6035" y="5962"/>
                </a:lnTo>
                <a:close/>
                <a:moveTo>
                  <a:pt x="7519" y="925"/>
                </a:moveTo>
                <a:lnTo>
                  <a:pt x="7470" y="1120"/>
                </a:lnTo>
                <a:lnTo>
                  <a:pt x="7470" y="1314"/>
                </a:lnTo>
                <a:lnTo>
                  <a:pt x="7470" y="1704"/>
                </a:lnTo>
                <a:lnTo>
                  <a:pt x="7495" y="2093"/>
                </a:lnTo>
                <a:lnTo>
                  <a:pt x="7519" y="2482"/>
                </a:lnTo>
                <a:lnTo>
                  <a:pt x="7592" y="3285"/>
                </a:lnTo>
                <a:lnTo>
                  <a:pt x="7665" y="4234"/>
                </a:lnTo>
                <a:lnTo>
                  <a:pt x="7714" y="5183"/>
                </a:lnTo>
                <a:lnTo>
                  <a:pt x="7714" y="6132"/>
                </a:lnTo>
                <a:lnTo>
                  <a:pt x="7714" y="7081"/>
                </a:lnTo>
                <a:lnTo>
                  <a:pt x="7519" y="6886"/>
                </a:lnTo>
                <a:lnTo>
                  <a:pt x="7324" y="6716"/>
                </a:lnTo>
                <a:lnTo>
                  <a:pt x="7032" y="6473"/>
                </a:lnTo>
                <a:lnTo>
                  <a:pt x="6522" y="5913"/>
                </a:lnTo>
                <a:lnTo>
                  <a:pt x="5986" y="5354"/>
                </a:lnTo>
                <a:lnTo>
                  <a:pt x="5792" y="5159"/>
                </a:lnTo>
                <a:lnTo>
                  <a:pt x="5670" y="5086"/>
                </a:lnTo>
                <a:lnTo>
                  <a:pt x="5573" y="5013"/>
                </a:lnTo>
                <a:lnTo>
                  <a:pt x="5719" y="4721"/>
                </a:lnTo>
                <a:lnTo>
                  <a:pt x="5913" y="4453"/>
                </a:lnTo>
                <a:lnTo>
                  <a:pt x="6278" y="3894"/>
                </a:lnTo>
                <a:lnTo>
                  <a:pt x="6449" y="3626"/>
                </a:lnTo>
                <a:lnTo>
                  <a:pt x="6570" y="3358"/>
                </a:lnTo>
                <a:lnTo>
                  <a:pt x="6692" y="3066"/>
                </a:lnTo>
                <a:lnTo>
                  <a:pt x="6789" y="2774"/>
                </a:lnTo>
                <a:lnTo>
                  <a:pt x="6984" y="2166"/>
                </a:lnTo>
                <a:lnTo>
                  <a:pt x="7203" y="1558"/>
                </a:lnTo>
                <a:lnTo>
                  <a:pt x="7349" y="1217"/>
                </a:lnTo>
                <a:lnTo>
                  <a:pt x="7519" y="925"/>
                </a:lnTo>
                <a:close/>
                <a:moveTo>
                  <a:pt x="6497" y="6497"/>
                </a:moveTo>
                <a:lnTo>
                  <a:pt x="6522" y="6521"/>
                </a:lnTo>
                <a:lnTo>
                  <a:pt x="6716" y="6716"/>
                </a:lnTo>
                <a:lnTo>
                  <a:pt x="6643" y="6765"/>
                </a:lnTo>
                <a:lnTo>
                  <a:pt x="6595" y="6789"/>
                </a:lnTo>
                <a:lnTo>
                  <a:pt x="6497" y="6911"/>
                </a:lnTo>
                <a:lnTo>
                  <a:pt x="6400" y="7008"/>
                </a:lnTo>
                <a:lnTo>
                  <a:pt x="6327" y="7130"/>
                </a:lnTo>
                <a:lnTo>
                  <a:pt x="5986" y="7057"/>
                </a:lnTo>
                <a:lnTo>
                  <a:pt x="6059" y="7008"/>
                </a:lnTo>
                <a:lnTo>
                  <a:pt x="6132" y="6935"/>
                </a:lnTo>
                <a:lnTo>
                  <a:pt x="6254" y="6838"/>
                </a:lnTo>
                <a:lnTo>
                  <a:pt x="6497" y="6497"/>
                </a:lnTo>
                <a:close/>
                <a:moveTo>
                  <a:pt x="13286" y="6521"/>
                </a:moveTo>
                <a:lnTo>
                  <a:pt x="13627" y="6740"/>
                </a:lnTo>
                <a:lnTo>
                  <a:pt x="13967" y="6935"/>
                </a:lnTo>
                <a:lnTo>
                  <a:pt x="13870" y="7032"/>
                </a:lnTo>
                <a:lnTo>
                  <a:pt x="13724" y="7178"/>
                </a:lnTo>
                <a:lnTo>
                  <a:pt x="13578" y="7081"/>
                </a:lnTo>
                <a:lnTo>
                  <a:pt x="13456" y="7032"/>
                </a:lnTo>
                <a:lnTo>
                  <a:pt x="13164" y="6911"/>
                </a:lnTo>
                <a:lnTo>
                  <a:pt x="12897" y="6813"/>
                </a:lnTo>
                <a:lnTo>
                  <a:pt x="12653" y="6716"/>
                </a:lnTo>
                <a:lnTo>
                  <a:pt x="13286" y="6521"/>
                </a:lnTo>
                <a:close/>
                <a:moveTo>
                  <a:pt x="10171" y="5062"/>
                </a:moveTo>
                <a:lnTo>
                  <a:pt x="10220" y="5135"/>
                </a:lnTo>
                <a:lnTo>
                  <a:pt x="10196" y="5159"/>
                </a:lnTo>
                <a:lnTo>
                  <a:pt x="9587" y="5816"/>
                </a:lnTo>
                <a:lnTo>
                  <a:pt x="9003" y="6521"/>
                </a:lnTo>
                <a:lnTo>
                  <a:pt x="8809" y="6716"/>
                </a:lnTo>
                <a:lnTo>
                  <a:pt x="8590" y="6935"/>
                </a:lnTo>
                <a:lnTo>
                  <a:pt x="8371" y="7154"/>
                </a:lnTo>
                <a:lnTo>
                  <a:pt x="8152" y="7373"/>
                </a:lnTo>
                <a:lnTo>
                  <a:pt x="8200" y="6740"/>
                </a:lnTo>
                <a:lnTo>
                  <a:pt x="8444" y="6570"/>
                </a:lnTo>
                <a:lnTo>
                  <a:pt x="8663" y="6400"/>
                </a:lnTo>
                <a:lnTo>
                  <a:pt x="9101" y="6035"/>
                </a:lnTo>
                <a:lnTo>
                  <a:pt x="9660" y="5573"/>
                </a:lnTo>
                <a:lnTo>
                  <a:pt x="9928" y="5329"/>
                </a:lnTo>
                <a:lnTo>
                  <a:pt x="10171" y="5062"/>
                </a:lnTo>
                <a:close/>
                <a:moveTo>
                  <a:pt x="10488" y="5329"/>
                </a:moveTo>
                <a:lnTo>
                  <a:pt x="10731" y="5427"/>
                </a:lnTo>
                <a:lnTo>
                  <a:pt x="10999" y="5500"/>
                </a:lnTo>
                <a:lnTo>
                  <a:pt x="11510" y="5597"/>
                </a:lnTo>
                <a:lnTo>
                  <a:pt x="11850" y="5670"/>
                </a:lnTo>
                <a:lnTo>
                  <a:pt x="12167" y="5694"/>
                </a:lnTo>
                <a:lnTo>
                  <a:pt x="12824" y="5719"/>
                </a:lnTo>
                <a:lnTo>
                  <a:pt x="13529" y="5743"/>
                </a:lnTo>
                <a:lnTo>
                  <a:pt x="14235" y="5792"/>
                </a:lnTo>
                <a:lnTo>
                  <a:pt x="13505" y="6059"/>
                </a:lnTo>
                <a:lnTo>
                  <a:pt x="12799" y="6278"/>
                </a:lnTo>
                <a:lnTo>
                  <a:pt x="11339" y="6692"/>
                </a:lnTo>
                <a:lnTo>
                  <a:pt x="9612" y="7130"/>
                </a:lnTo>
                <a:lnTo>
                  <a:pt x="9149" y="7251"/>
                </a:lnTo>
                <a:lnTo>
                  <a:pt x="8663" y="7373"/>
                </a:lnTo>
                <a:lnTo>
                  <a:pt x="9101" y="6862"/>
                </a:lnTo>
                <a:lnTo>
                  <a:pt x="9758" y="6132"/>
                </a:lnTo>
                <a:lnTo>
                  <a:pt x="10098" y="5767"/>
                </a:lnTo>
                <a:lnTo>
                  <a:pt x="10439" y="5402"/>
                </a:lnTo>
                <a:lnTo>
                  <a:pt x="10488" y="5329"/>
                </a:lnTo>
                <a:close/>
                <a:moveTo>
                  <a:pt x="6862" y="6886"/>
                </a:moveTo>
                <a:lnTo>
                  <a:pt x="7349" y="7422"/>
                </a:lnTo>
                <a:lnTo>
                  <a:pt x="6570" y="7203"/>
                </a:lnTo>
                <a:lnTo>
                  <a:pt x="6668" y="7105"/>
                </a:lnTo>
                <a:lnTo>
                  <a:pt x="6765" y="7008"/>
                </a:lnTo>
                <a:lnTo>
                  <a:pt x="6862" y="6911"/>
                </a:lnTo>
                <a:lnTo>
                  <a:pt x="6862" y="6886"/>
                </a:lnTo>
                <a:close/>
                <a:moveTo>
                  <a:pt x="12386" y="6789"/>
                </a:moveTo>
                <a:lnTo>
                  <a:pt x="12483" y="6911"/>
                </a:lnTo>
                <a:lnTo>
                  <a:pt x="12629" y="7008"/>
                </a:lnTo>
                <a:lnTo>
                  <a:pt x="12775" y="7105"/>
                </a:lnTo>
                <a:lnTo>
                  <a:pt x="12921" y="7178"/>
                </a:lnTo>
                <a:lnTo>
                  <a:pt x="13432" y="7422"/>
                </a:lnTo>
                <a:lnTo>
                  <a:pt x="13140" y="7641"/>
                </a:lnTo>
                <a:lnTo>
                  <a:pt x="12970" y="7543"/>
                </a:lnTo>
                <a:lnTo>
                  <a:pt x="12799" y="7470"/>
                </a:lnTo>
                <a:lnTo>
                  <a:pt x="12483" y="7349"/>
                </a:lnTo>
                <a:lnTo>
                  <a:pt x="12045" y="7154"/>
                </a:lnTo>
                <a:lnTo>
                  <a:pt x="11826" y="7057"/>
                </a:lnTo>
                <a:lnTo>
                  <a:pt x="11607" y="7008"/>
                </a:lnTo>
                <a:lnTo>
                  <a:pt x="12386" y="6789"/>
                </a:lnTo>
                <a:close/>
                <a:moveTo>
                  <a:pt x="11461" y="7057"/>
                </a:moveTo>
                <a:lnTo>
                  <a:pt x="11534" y="7154"/>
                </a:lnTo>
                <a:lnTo>
                  <a:pt x="11631" y="7251"/>
                </a:lnTo>
                <a:lnTo>
                  <a:pt x="11850" y="7397"/>
                </a:lnTo>
                <a:lnTo>
                  <a:pt x="12069" y="7519"/>
                </a:lnTo>
                <a:lnTo>
                  <a:pt x="12313" y="7641"/>
                </a:lnTo>
                <a:lnTo>
                  <a:pt x="12532" y="7762"/>
                </a:lnTo>
                <a:lnTo>
                  <a:pt x="12799" y="7908"/>
                </a:lnTo>
                <a:lnTo>
                  <a:pt x="12483" y="8152"/>
                </a:lnTo>
                <a:lnTo>
                  <a:pt x="12410" y="8054"/>
                </a:lnTo>
                <a:lnTo>
                  <a:pt x="12337" y="7981"/>
                </a:lnTo>
                <a:lnTo>
                  <a:pt x="12240" y="7908"/>
                </a:lnTo>
                <a:lnTo>
                  <a:pt x="12118" y="7860"/>
                </a:lnTo>
                <a:lnTo>
                  <a:pt x="11875" y="7762"/>
                </a:lnTo>
                <a:lnTo>
                  <a:pt x="11656" y="7689"/>
                </a:lnTo>
                <a:lnTo>
                  <a:pt x="11145" y="7470"/>
                </a:lnTo>
                <a:lnTo>
                  <a:pt x="10901" y="7349"/>
                </a:lnTo>
                <a:lnTo>
                  <a:pt x="10634" y="7251"/>
                </a:lnTo>
                <a:lnTo>
                  <a:pt x="11437" y="7057"/>
                </a:lnTo>
                <a:lnTo>
                  <a:pt x="11461" y="7057"/>
                </a:lnTo>
                <a:close/>
                <a:moveTo>
                  <a:pt x="10439" y="7324"/>
                </a:moveTo>
                <a:lnTo>
                  <a:pt x="10512" y="7422"/>
                </a:lnTo>
                <a:lnTo>
                  <a:pt x="10609" y="7495"/>
                </a:lnTo>
                <a:lnTo>
                  <a:pt x="10828" y="7665"/>
                </a:lnTo>
                <a:lnTo>
                  <a:pt x="11047" y="7787"/>
                </a:lnTo>
                <a:lnTo>
                  <a:pt x="11291" y="7884"/>
                </a:lnTo>
                <a:lnTo>
                  <a:pt x="11996" y="8176"/>
                </a:lnTo>
                <a:lnTo>
                  <a:pt x="12167" y="8249"/>
                </a:lnTo>
                <a:lnTo>
                  <a:pt x="12215" y="8273"/>
                </a:lnTo>
                <a:lnTo>
                  <a:pt x="12288" y="8298"/>
                </a:lnTo>
                <a:lnTo>
                  <a:pt x="11996" y="8541"/>
                </a:lnTo>
                <a:lnTo>
                  <a:pt x="11972" y="8541"/>
                </a:lnTo>
                <a:lnTo>
                  <a:pt x="11583" y="8444"/>
                </a:lnTo>
                <a:lnTo>
                  <a:pt x="11218" y="8322"/>
                </a:lnTo>
                <a:lnTo>
                  <a:pt x="10853" y="8152"/>
                </a:lnTo>
                <a:lnTo>
                  <a:pt x="10512" y="7957"/>
                </a:lnTo>
                <a:lnTo>
                  <a:pt x="10098" y="7714"/>
                </a:lnTo>
                <a:lnTo>
                  <a:pt x="9879" y="7592"/>
                </a:lnTo>
                <a:lnTo>
                  <a:pt x="9660" y="7495"/>
                </a:lnTo>
                <a:lnTo>
                  <a:pt x="10439" y="7324"/>
                </a:lnTo>
                <a:close/>
                <a:moveTo>
                  <a:pt x="8225" y="8103"/>
                </a:moveTo>
                <a:lnTo>
                  <a:pt x="8638" y="8249"/>
                </a:lnTo>
                <a:lnTo>
                  <a:pt x="9028" y="8419"/>
                </a:lnTo>
                <a:lnTo>
                  <a:pt x="8930" y="8517"/>
                </a:lnTo>
                <a:lnTo>
                  <a:pt x="8784" y="8638"/>
                </a:lnTo>
                <a:lnTo>
                  <a:pt x="8711" y="8711"/>
                </a:lnTo>
                <a:lnTo>
                  <a:pt x="8687" y="8784"/>
                </a:lnTo>
                <a:lnTo>
                  <a:pt x="8225" y="8103"/>
                </a:lnTo>
                <a:close/>
                <a:moveTo>
                  <a:pt x="7689" y="8663"/>
                </a:moveTo>
                <a:lnTo>
                  <a:pt x="7714" y="9003"/>
                </a:lnTo>
                <a:lnTo>
                  <a:pt x="7689" y="9003"/>
                </a:lnTo>
                <a:lnTo>
                  <a:pt x="7519" y="8930"/>
                </a:lnTo>
                <a:lnTo>
                  <a:pt x="7665" y="8687"/>
                </a:lnTo>
                <a:lnTo>
                  <a:pt x="7689" y="8663"/>
                </a:lnTo>
                <a:close/>
                <a:moveTo>
                  <a:pt x="9344" y="7592"/>
                </a:moveTo>
                <a:lnTo>
                  <a:pt x="9612" y="7787"/>
                </a:lnTo>
                <a:lnTo>
                  <a:pt x="9904" y="7981"/>
                </a:lnTo>
                <a:lnTo>
                  <a:pt x="10463" y="8322"/>
                </a:lnTo>
                <a:lnTo>
                  <a:pt x="10755" y="8492"/>
                </a:lnTo>
                <a:lnTo>
                  <a:pt x="11047" y="8638"/>
                </a:lnTo>
                <a:lnTo>
                  <a:pt x="11364" y="8760"/>
                </a:lnTo>
                <a:lnTo>
                  <a:pt x="11680" y="8833"/>
                </a:lnTo>
                <a:lnTo>
                  <a:pt x="11510" y="9003"/>
                </a:lnTo>
                <a:lnTo>
                  <a:pt x="11485" y="9028"/>
                </a:lnTo>
                <a:lnTo>
                  <a:pt x="10463" y="8565"/>
                </a:lnTo>
                <a:lnTo>
                  <a:pt x="9952" y="8371"/>
                </a:lnTo>
                <a:lnTo>
                  <a:pt x="9417" y="8176"/>
                </a:lnTo>
                <a:lnTo>
                  <a:pt x="8979" y="7981"/>
                </a:lnTo>
                <a:lnTo>
                  <a:pt x="8736" y="7884"/>
                </a:lnTo>
                <a:lnTo>
                  <a:pt x="8468" y="7811"/>
                </a:lnTo>
                <a:lnTo>
                  <a:pt x="8906" y="7714"/>
                </a:lnTo>
                <a:lnTo>
                  <a:pt x="9344" y="7592"/>
                </a:lnTo>
                <a:close/>
                <a:moveTo>
                  <a:pt x="9368" y="8565"/>
                </a:moveTo>
                <a:lnTo>
                  <a:pt x="9733" y="8687"/>
                </a:lnTo>
                <a:lnTo>
                  <a:pt x="9660" y="8760"/>
                </a:lnTo>
                <a:lnTo>
                  <a:pt x="9198" y="9076"/>
                </a:lnTo>
                <a:lnTo>
                  <a:pt x="9101" y="9149"/>
                </a:lnTo>
                <a:lnTo>
                  <a:pt x="9003" y="9247"/>
                </a:lnTo>
                <a:lnTo>
                  <a:pt x="8760" y="8906"/>
                </a:lnTo>
                <a:lnTo>
                  <a:pt x="8784" y="8906"/>
                </a:lnTo>
                <a:lnTo>
                  <a:pt x="8930" y="8809"/>
                </a:lnTo>
                <a:lnTo>
                  <a:pt x="9052" y="8711"/>
                </a:lnTo>
                <a:lnTo>
                  <a:pt x="9174" y="8638"/>
                </a:lnTo>
                <a:lnTo>
                  <a:pt x="9344" y="8590"/>
                </a:lnTo>
                <a:lnTo>
                  <a:pt x="9368" y="8565"/>
                </a:lnTo>
                <a:close/>
                <a:moveTo>
                  <a:pt x="828" y="6181"/>
                </a:moveTo>
                <a:lnTo>
                  <a:pt x="1168" y="6302"/>
                </a:lnTo>
                <a:lnTo>
                  <a:pt x="1533" y="6400"/>
                </a:lnTo>
                <a:lnTo>
                  <a:pt x="2239" y="6546"/>
                </a:lnTo>
                <a:lnTo>
                  <a:pt x="2507" y="6570"/>
                </a:lnTo>
                <a:lnTo>
                  <a:pt x="2750" y="6594"/>
                </a:lnTo>
                <a:lnTo>
                  <a:pt x="3018" y="6619"/>
                </a:lnTo>
                <a:lnTo>
                  <a:pt x="3285" y="6643"/>
                </a:lnTo>
                <a:lnTo>
                  <a:pt x="4356" y="6911"/>
                </a:lnTo>
                <a:lnTo>
                  <a:pt x="5159" y="7081"/>
                </a:lnTo>
                <a:lnTo>
                  <a:pt x="5938" y="7300"/>
                </a:lnTo>
                <a:lnTo>
                  <a:pt x="7519" y="7762"/>
                </a:lnTo>
                <a:lnTo>
                  <a:pt x="6546" y="8273"/>
                </a:lnTo>
                <a:lnTo>
                  <a:pt x="5548" y="8736"/>
                </a:lnTo>
                <a:lnTo>
                  <a:pt x="4697" y="9076"/>
                </a:lnTo>
                <a:lnTo>
                  <a:pt x="4453" y="9198"/>
                </a:lnTo>
                <a:lnTo>
                  <a:pt x="4332" y="9271"/>
                </a:lnTo>
                <a:lnTo>
                  <a:pt x="4234" y="9368"/>
                </a:lnTo>
                <a:lnTo>
                  <a:pt x="4210" y="9320"/>
                </a:lnTo>
                <a:lnTo>
                  <a:pt x="3991" y="9003"/>
                </a:lnTo>
                <a:lnTo>
                  <a:pt x="3748" y="8687"/>
                </a:lnTo>
                <a:lnTo>
                  <a:pt x="3456" y="8395"/>
                </a:lnTo>
                <a:lnTo>
                  <a:pt x="3164" y="8127"/>
                </a:lnTo>
                <a:lnTo>
                  <a:pt x="2531" y="7616"/>
                </a:lnTo>
                <a:lnTo>
                  <a:pt x="2239" y="7373"/>
                </a:lnTo>
                <a:lnTo>
                  <a:pt x="1947" y="7105"/>
                </a:lnTo>
                <a:lnTo>
                  <a:pt x="1728" y="6911"/>
                </a:lnTo>
                <a:lnTo>
                  <a:pt x="1485" y="6716"/>
                </a:lnTo>
                <a:lnTo>
                  <a:pt x="1047" y="6375"/>
                </a:lnTo>
                <a:lnTo>
                  <a:pt x="828" y="6181"/>
                </a:lnTo>
                <a:close/>
                <a:moveTo>
                  <a:pt x="10098" y="8833"/>
                </a:moveTo>
                <a:lnTo>
                  <a:pt x="10658" y="9076"/>
                </a:lnTo>
                <a:lnTo>
                  <a:pt x="10366" y="9247"/>
                </a:lnTo>
                <a:lnTo>
                  <a:pt x="10098" y="9393"/>
                </a:lnTo>
                <a:lnTo>
                  <a:pt x="9758" y="9612"/>
                </a:lnTo>
                <a:lnTo>
                  <a:pt x="9612" y="9758"/>
                </a:lnTo>
                <a:lnTo>
                  <a:pt x="9466" y="9904"/>
                </a:lnTo>
                <a:lnTo>
                  <a:pt x="9125" y="9417"/>
                </a:lnTo>
                <a:lnTo>
                  <a:pt x="9198" y="9393"/>
                </a:lnTo>
                <a:lnTo>
                  <a:pt x="9271" y="9368"/>
                </a:lnTo>
                <a:lnTo>
                  <a:pt x="9417" y="9271"/>
                </a:lnTo>
                <a:lnTo>
                  <a:pt x="9660" y="9101"/>
                </a:lnTo>
                <a:lnTo>
                  <a:pt x="10098" y="8857"/>
                </a:lnTo>
                <a:lnTo>
                  <a:pt x="10098" y="8833"/>
                </a:lnTo>
                <a:close/>
                <a:moveTo>
                  <a:pt x="7324" y="9174"/>
                </a:moveTo>
                <a:lnTo>
                  <a:pt x="7446" y="9222"/>
                </a:lnTo>
                <a:lnTo>
                  <a:pt x="7519" y="9295"/>
                </a:lnTo>
                <a:lnTo>
                  <a:pt x="7738" y="9393"/>
                </a:lnTo>
                <a:lnTo>
                  <a:pt x="7738" y="9855"/>
                </a:lnTo>
                <a:lnTo>
                  <a:pt x="7738" y="10001"/>
                </a:lnTo>
                <a:lnTo>
                  <a:pt x="7495" y="9855"/>
                </a:lnTo>
                <a:lnTo>
                  <a:pt x="7251" y="9733"/>
                </a:lnTo>
                <a:lnTo>
                  <a:pt x="7105" y="9685"/>
                </a:lnTo>
                <a:lnTo>
                  <a:pt x="6984" y="9660"/>
                </a:lnTo>
                <a:lnTo>
                  <a:pt x="7324" y="9174"/>
                </a:lnTo>
                <a:close/>
                <a:moveTo>
                  <a:pt x="6911" y="9758"/>
                </a:moveTo>
                <a:lnTo>
                  <a:pt x="7008" y="9879"/>
                </a:lnTo>
                <a:lnTo>
                  <a:pt x="7130" y="10001"/>
                </a:lnTo>
                <a:lnTo>
                  <a:pt x="7373" y="10196"/>
                </a:lnTo>
                <a:lnTo>
                  <a:pt x="7543" y="10317"/>
                </a:lnTo>
                <a:lnTo>
                  <a:pt x="7762" y="10415"/>
                </a:lnTo>
                <a:lnTo>
                  <a:pt x="7762" y="10926"/>
                </a:lnTo>
                <a:lnTo>
                  <a:pt x="7470" y="10707"/>
                </a:lnTo>
                <a:lnTo>
                  <a:pt x="7203" y="10488"/>
                </a:lnTo>
                <a:lnTo>
                  <a:pt x="7057" y="10415"/>
                </a:lnTo>
                <a:lnTo>
                  <a:pt x="6911" y="10317"/>
                </a:lnTo>
                <a:lnTo>
                  <a:pt x="6741" y="10269"/>
                </a:lnTo>
                <a:lnTo>
                  <a:pt x="6570" y="10244"/>
                </a:lnTo>
                <a:lnTo>
                  <a:pt x="6911" y="9758"/>
                </a:lnTo>
                <a:close/>
                <a:moveTo>
                  <a:pt x="11072" y="9271"/>
                </a:moveTo>
                <a:lnTo>
                  <a:pt x="11291" y="9368"/>
                </a:lnTo>
                <a:lnTo>
                  <a:pt x="11266" y="9490"/>
                </a:lnTo>
                <a:lnTo>
                  <a:pt x="11266" y="9612"/>
                </a:lnTo>
                <a:lnTo>
                  <a:pt x="11096" y="9685"/>
                </a:lnTo>
                <a:lnTo>
                  <a:pt x="10950" y="9782"/>
                </a:lnTo>
                <a:lnTo>
                  <a:pt x="10658" y="9977"/>
                </a:lnTo>
                <a:lnTo>
                  <a:pt x="10293" y="10220"/>
                </a:lnTo>
                <a:lnTo>
                  <a:pt x="10123" y="10366"/>
                </a:lnTo>
                <a:lnTo>
                  <a:pt x="10050" y="10439"/>
                </a:lnTo>
                <a:lnTo>
                  <a:pt x="10001" y="10536"/>
                </a:lnTo>
                <a:lnTo>
                  <a:pt x="10001" y="10585"/>
                </a:lnTo>
                <a:lnTo>
                  <a:pt x="10025" y="10609"/>
                </a:lnTo>
                <a:lnTo>
                  <a:pt x="10123" y="10609"/>
                </a:lnTo>
                <a:lnTo>
                  <a:pt x="10220" y="10585"/>
                </a:lnTo>
                <a:lnTo>
                  <a:pt x="10390" y="10512"/>
                </a:lnTo>
                <a:lnTo>
                  <a:pt x="10561" y="10390"/>
                </a:lnTo>
                <a:lnTo>
                  <a:pt x="10731" y="10269"/>
                </a:lnTo>
                <a:lnTo>
                  <a:pt x="10999" y="10074"/>
                </a:lnTo>
                <a:lnTo>
                  <a:pt x="11291" y="9904"/>
                </a:lnTo>
                <a:lnTo>
                  <a:pt x="11339" y="10171"/>
                </a:lnTo>
                <a:lnTo>
                  <a:pt x="11412" y="10390"/>
                </a:lnTo>
                <a:lnTo>
                  <a:pt x="11145" y="10488"/>
                </a:lnTo>
                <a:lnTo>
                  <a:pt x="10877" y="10634"/>
                </a:lnTo>
                <a:lnTo>
                  <a:pt x="10731" y="10682"/>
                </a:lnTo>
                <a:lnTo>
                  <a:pt x="10561" y="10804"/>
                </a:lnTo>
                <a:lnTo>
                  <a:pt x="10415" y="10926"/>
                </a:lnTo>
                <a:lnTo>
                  <a:pt x="10342" y="10999"/>
                </a:lnTo>
                <a:lnTo>
                  <a:pt x="10317" y="11072"/>
                </a:lnTo>
                <a:lnTo>
                  <a:pt x="9879" y="10463"/>
                </a:lnTo>
                <a:lnTo>
                  <a:pt x="9587" y="10050"/>
                </a:lnTo>
                <a:lnTo>
                  <a:pt x="9733" y="10001"/>
                </a:lnTo>
                <a:lnTo>
                  <a:pt x="9904" y="9928"/>
                </a:lnTo>
                <a:lnTo>
                  <a:pt x="10196" y="9758"/>
                </a:lnTo>
                <a:lnTo>
                  <a:pt x="10634" y="9514"/>
                </a:lnTo>
                <a:lnTo>
                  <a:pt x="11047" y="9295"/>
                </a:lnTo>
                <a:lnTo>
                  <a:pt x="11072" y="9271"/>
                </a:lnTo>
                <a:close/>
                <a:moveTo>
                  <a:pt x="11534" y="10780"/>
                </a:moveTo>
                <a:lnTo>
                  <a:pt x="11656" y="11193"/>
                </a:lnTo>
                <a:lnTo>
                  <a:pt x="11631" y="11193"/>
                </a:lnTo>
                <a:lnTo>
                  <a:pt x="11437" y="11364"/>
                </a:lnTo>
                <a:lnTo>
                  <a:pt x="11218" y="11510"/>
                </a:lnTo>
                <a:lnTo>
                  <a:pt x="11023" y="11631"/>
                </a:lnTo>
                <a:lnTo>
                  <a:pt x="10828" y="11753"/>
                </a:lnTo>
                <a:lnTo>
                  <a:pt x="10804" y="11777"/>
                </a:lnTo>
                <a:lnTo>
                  <a:pt x="10439" y="11242"/>
                </a:lnTo>
                <a:lnTo>
                  <a:pt x="10512" y="11242"/>
                </a:lnTo>
                <a:lnTo>
                  <a:pt x="10585" y="11218"/>
                </a:lnTo>
                <a:lnTo>
                  <a:pt x="10731" y="11145"/>
                </a:lnTo>
                <a:lnTo>
                  <a:pt x="10999" y="10974"/>
                </a:lnTo>
                <a:lnTo>
                  <a:pt x="11534" y="10780"/>
                </a:lnTo>
                <a:close/>
                <a:moveTo>
                  <a:pt x="6522" y="10342"/>
                </a:moveTo>
                <a:lnTo>
                  <a:pt x="6668" y="10439"/>
                </a:lnTo>
                <a:lnTo>
                  <a:pt x="6838" y="10561"/>
                </a:lnTo>
                <a:lnTo>
                  <a:pt x="7105" y="10853"/>
                </a:lnTo>
                <a:lnTo>
                  <a:pt x="7251" y="10999"/>
                </a:lnTo>
                <a:lnTo>
                  <a:pt x="7397" y="11120"/>
                </a:lnTo>
                <a:lnTo>
                  <a:pt x="7568" y="11218"/>
                </a:lnTo>
                <a:lnTo>
                  <a:pt x="7738" y="11291"/>
                </a:lnTo>
                <a:lnTo>
                  <a:pt x="7762" y="11291"/>
                </a:lnTo>
                <a:lnTo>
                  <a:pt x="7762" y="12021"/>
                </a:lnTo>
                <a:lnTo>
                  <a:pt x="7665" y="11948"/>
                </a:lnTo>
                <a:lnTo>
                  <a:pt x="7568" y="11875"/>
                </a:lnTo>
                <a:lnTo>
                  <a:pt x="7397" y="11704"/>
                </a:lnTo>
                <a:lnTo>
                  <a:pt x="7057" y="11364"/>
                </a:lnTo>
                <a:lnTo>
                  <a:pt x="6862" y="11193"/>
                </a:lnTo>
                <a:lnTo>
                  <a:pt x="6619" y="11072"/>
                </a:lnTo>
                <a:lnTo>
                  <a:pt x="6376" y="10999"/>
                </a:lnTo>
                <a:lnTo>
                  <a:pt x="6132" y="10926"/>
                </a:lnTo>
                <a:lnTo>
                  <a:pt x="6522" y="10342"/>
                </a:lnTo>
                <a:close/>
                <a:moveTo>
                  <a:pt x="11753" y="11510"/>
                </a:moveTo>
                <a:lnTo>
                  <a:pt x="11826" y="11802"/>
                </a:lnTo>
                <a:lnTo>
                  <a:pt x="11704" y="11826"/>
                </a:lnTo>
                <a:lnTo>
                  <a:pt x="11607" y="11899"/>
                </a:lnTo>
                <a:lnTo>
                  <a:pt x="11412" y="12021"/>
                </a:lnTo>
                <a:lnTo>
                  <a:pt x="11291" y="12167"/>
                </a:lnTo>
                <a:lnTo>
                  <a:pt x="11218" y="12240"/>
                </a:lnTo>
                <a:lnTo>
                  <a:pt x="11193" y="12313"/>
                </a:lnTo>
                <a:lnTo>
                  <a:pt x="10901" y="11899"/>
                </a:lnTo>
                <a:lnTo>
                  <a:pt x="11120" y="11850"/>
                </a:lnTo>
                <a:lnTo>
                  <a:pt x="11339" y="11777"/>
                </a:lnTo>
                <a:lnTo>
                  <a:pt x="11558" y="11656"/>
                </a:lnTo>
                <a:lnTo>
                  <a:pt x="11753" y="11510"/>
                </a:lnTo>
                <a:close/>
                <a:moveTo>
                  <a:pt x="6059" y="11047"/>
                </a:moveTo>
                <a:lnTo>
                  <a:pt x="6303" y="11218"/>
                </a:lnTo>
                <a:lnTo>
                  <a:pt x="6546" y="11388"/>
                </a:lnTo>
                <a:lnTo>
                  <a:pt x="6789" y="11583"/>
                </a:lnTo>
                <a:lnTo>
                  <a:pt x="6984" y="11802"/>
                </a:lnTo>
                <a:lnTo>
                  <a:pt x="7251" y="12069"/>
                </a:lnTo>
                <a:lnTo>
                  <a:pt x="7397" y="12215"/>
                </a:lnTo>
                <a:lnTo>
                  <a:pt x="7543" y="12313"/>
                </a:lnTo>
                <a:lnTo>
                  <a:pt x="7276" y="12459"/>
                </a:lnTo>
                <a:lnTo>
                  <a:pt x="7154" y="12386"/>
                </a:lnTo>
                <a:lnTo>
                  <a:pt x="7008" y="12337"/>
                </a:lnTo>
                <a:lnTo>
                  <a:pt x="6765" y="12215"/>
                </a:lnTo>
                <a:lnTo>
                  <a:pt x="6522" y="12069"/>
                </a:lnTo>
                <a:lnTo>
                  <a:pt x="6327" y="11948"/>
                </a:lnTo>
                <a:lnTo>
                  <a:pt x="6157" y="11802"/>
                </a:lnTo>
                <a:lnTo>
                  <a:pt x="5962" y="11656"/>
                </a:lnTo>
                <a:lnTo>
                  <a:pt x="5767" y="11534"/>
                </a:lnTo>
                <a:lnTo>
                  <a:pt x="6059" y="11047"/>
                </a:lnTo>
                <a:close/>
                <a:moveTo>
                  <a:pt x="5670" y="11680"/>
                </a:moveTo>
                <a:lnTo>
                  <a:pt x="5719" y="11777"/>
                </a:lnTo>
                <a:lnTo>
                  <a:pt x="5792" y="11850"/>
                </a:lnTo>
                <a:lnTo>
                  <a:pt x="5938" y="12021"/>
                </a:lnTo>
                <a:lnTo>
                  <a:pt x="6108" y="12167"/>
                </a:lnTo>
                <a:lnTo>
                  <a:pt x="6278" y="12288"/>
                </a:lnTo>
                <a:lnTo>
                  <a:pt x="6546" y="12483"/>
                </a:lnTo>
                <a:lnTo>
                  <a:pt x="6716" y="12580"/>
                </a:lnTo>
                <a:lnTo>
                  <a:pt x="6887" y="12678"/>
                </a:lnTo>
                <a:lnTo>
                  <a:pt x="6522" y="12848"/>
                </a:lnTo>
                <a:lnTo>
                  <a:pt x="6230" y="12653"/>
                </a:lnTo>
                <a:lnTo>
                  <a:pt x="5938" y="12434"/>
                </a:lnTo>
                <a:lnTo>
                  <a:pt x="5694" y="12215"/>
                </a:lnTo>
                <a:lnTo>
                  <a:pt x="5475" y="12021"/>
                </a:lnTo>
                <a:lnTo>
                  <a:pt x="5621" y="11777"/>
                </a:lnTo>
                <a:lnTo>
                  <a:pt x="5670" y="11680"/>
                </a:lnTo>
                <a:close/>
                <a:moveTo>
                  <a:pt x="11899" y="12094"/>
                </a:moveTo>
                <a:lnTo>
                  <a:pt x="12021" y="12605"/>
                </a:lnTo>
                <a:lnTo>
                  <a:pt x="11899" y="12726"/>
                </a:lnTo>
                <a:lnTo>
                  <a:pt x="11777" y="12848"/>
                </a:lnTo>
                <a:lnTo>
                  <a:pt x="11729" y="12921"/>
                </a:lnTo>
                <a:lnTo>
                  <a:pt x="11680" y="12994"/>
                </a:lnTo>
                <a:lnTo>
                  <a:pt x="11680" y="13018"/>
                </a:lnTo>
                <a:lnTo>
                  <a:pt x="11266" y="12434"/>
                </a:lnTo>
                <a:lnTo>
                  <a:pt x="11412" y="12386"/>
                </a:lnTo>
                <a:lnTo>
                  <a:pt x="11558" y="12313"/>
                </a:lnTo>
                <a:lnTo>
                  <a:pt x="11729" y="12215"/>
                </a:lnTo>
                <a:lnTo>
                  <a:pt x="11899" y="12094"/>
                </a:lnTo>
                <a:close/>
                <a:moveTo>
                  <a:pt x="5329" y="12240"/>
                </a:moveTo>
                <a:lnTo>
                  <a:pt x="5402" y="12361"/>
                </a:lnTo>
                <a:lnTo>
                  <a:pt x="5500" y="12483"/>
                </a:lnTo>
                <a:lnTo>
                  <a:pt x="5670" y="12678"/>
                </a:lnTo>
                <a:lnTo>
                  <a:pt x="5913" y="12897"/>
                </a:lnTo>
                <a:lnTo>
                  <a:pt x="6157" y="13067"/>
                </a:lnTo>
                <a:lnTo>
                  <a:pt x="5743" y="13335"/>
                </a:lnTo>
                <a:lnTo>
                  <a:pt x="5646" y="13310"/>
                </a:lnTo>
                <a:lnTo>
                  <a:pt x="5475" y="13237"/>
                </a:lnTo>
                <a:lnTo>
                  <a:pt x="5305" y="13164"/>
                </a:lnTo>
                <a:lnTo>
                  <a:pt x="5135" y="13043"/>
                </a:lnTo>
                <a:lnTo>
                  <a:pt x="4940" y="12970"/>
                </a:lnTo>
                <a:lnTo>
                  <a:pt x="4891" y="12945"/>
                </a:lnTo>
                <a:lnTo>
                  <a:pt x="5110" y="12605"/>
                </a:lnTo>
                <a:lnTo>
                  <a:pt x="5329" y="12240"/>
                </a:lnTo>
                <a:close/>
                <a:moveTo>
                  <a:pt x="12094" y="13043"/>
                </a:moveTo>
                <a:lnTo>
                  <a:pt x="12215" y="13748"/>
                </a:lnTo>
                <a:lnTo>
                  <a:pt x="11802" y="13189"/>
                </a:lnTo>
                <a:lnTo>
                  <a:pt x="11850" y="13189"/>
                </a:lnTo>
                <a:lnTo>
                  <a:pt x="11923" y="13164"/>
                </a:lnTo>
                <a:lnTo>
                  <a:pt x="11972" y="13140"/>
                </a:lnTo>
                <a:lnTo>
                  <a:pt x="12094" y="13043"/>
                </a:lnTo>
                <a:close/>
                <a:moveTo>
                  <a:pt x="4745" y="13140"/>
                </a:moveTo>
                <a:lnTo>
                  <a:pt x="4891" y="13310"/>
                </a:lnTo>
                <a:lnTo>
                  <a:pt x="5062" y="13456"/>
                </a:lnTo>
                <a:lnTo>
                  <a:pt x="5305" y="13602"/>
                </a:lnTo>
                <a:lnTo>
                  <a:pt x="4964" y="13846"/>
                </a:lnTo>
                <a:lnTo>
                  <a:pt x="4891" y="13773"/>
                </a:lnTo>
                <a:lnTo>
                  <a:pt x="4818" y="13700"/>
                </a:lnTo>
                <a:lnTo>
                  <a:pt x="4648" y="13627"/>
                </a:lnTo>
                <a:lnTo>
                  <a:pt x="4551" y="13554"/>
                </a:lnTo>
                <a:lnTo>
                  <a:pt x="4405" y="13529"/>
                </a:lnTo>
                <a:lnTo>
                  <a:pt x="4575" y="13335"/>
                </a:lnTo>
                <a:lnTo>
                  <a:pt x="4745" y="13140"/>
                </a:lnTo>
                <a:close/>
                <a:moveTo>
                  <a:pt x="8200" y="8833"/>
                </a:moveTo>
                <a:lnTo>
                  <a:pt x="8371" y="9076"/>
                </a:lnTo>
                <a:lnTo>
                  <a:pt x="8663" y="9514"/>
                </a:lnTo>
                <a:lnTo>
                  <a:pt x="8979" y="9928"/>
                </a:lnTo>
                <a:lnTo>
                  <a:pt x="9587" y="10780"/>
                </a:lnTo>
                <a:lnTo>
                  <a:pt x="10171" y="11583"/>
                </a:lnTo>
                <a:lnTo>
                  <a:pt x="10731" y="12410"/>
                </a:lnTo>
                <a:lnTo>
                  <a:pt x="11291" y="13213"/>
                </a:lnTo>
                <a:lnTo>
                  <a:pt x="11850" y="13992"/>
                </a:lnTo>
                <a:lnTo>
                  <a:pt x="11729" y="13943"/>
                </a:lnTo>
                <a:lnTo>
                  <a:pt x="11072" y="13554"/>
                </a:lnTo>
                <a:lnTo>
                  <a:pt x="10415" y="13189"/>
                </a:lnTo>
                <a:lnTo>
                  <a:pt x="9831" y="12921"/>
                </a:lnTo>
                <a:lnTo>
                  <a:pt x="9539" y="12799"/>
                </a:lnTo>
                <a:lnTo>
                  <a:pt x="9222" y="12678"/>
                </a:lnTo>
                <a:lnTo>
                  <a:pt x="8760" y="12507"/>
                </a:lnTo>
                <a:lnTo>
                  <a:pt x="8517" y="12410"/>
                </a:lnTo>
                <a:lnTo>
                  <a:pt x="8273" y="12337"/>
                </a:lnTo>
                <a:lnTo>
                  <a:pt x="8273" y="12288"/>
                </a:lnTo>
                <a:lnTo>
                  <a:pt x="8322" y="11996"/>
                </a:lnTo>
                <a:lnTo>
                  <a:pt x="8346" y="11680"/>
                </a:lnTo>
                <a:lnTo>
                  <a:pt x="8346" y="11388"/>
                </a:lnTo>
                <a:lnTo>
                  <a:pt x="8322" y="11072"/>
                </a:lnTo>
                <a:lnTo>
                  <a:pt x="8273" y="10463"/>
                </a:lnTo>
                <a:lnTo>
                  <a:pt x="8225" y="9855"/>
                </a:lnTo>
                <a:lnTo>
                  <a:pt x="8200" y="8833"/>
                </a:lnTo>
                <a:close/>
                <a:moveTo>
                  <a:pt x="7324" y="8346"/>
                </a:moveTo>
                <a:lnTo>
                  <a:pt x="6935" y="8906"/>
                </a:lnTo>
                <a:lnTo>
                  <a:pt x="6570" y="9441"/>
                </a:lnTo>
                <a:lnTo>
                  <a:pt x="5962" y="10439"/>
                </a:lnTo>
                <a:lnTo>
                  <a:pt x="5354" y="11437"/>
                </a:lnTo>
                <a:lnTo>
                  <a:pt x="4818" y="12386"/>
                </a:lnTo>
                <a:lnTo>
                  <a:pt x="4502" y="12848"/>
                </a:lnTo>
                <a:lnTo>
                  <a:pt x="4356" y="13067"/>
                </a:lnTo>
                <a:lnTo>
                  <a:pt x="4161" y="13286"/>
                </a:lnTo>
                <a:lnTo>
                  <a:pt x="3967" y="13529"/>
                </a:lnTo>
                <a:lnTo>
                  <a:pt x="3796" y="13773"/>
                </a:lnTo>
                <a:lnTo>
                  <a:pt x="3650" y="14040"/>
                </a:lnTo>
                <a:lnTo>
                  <a:pt x="3504" y="14308"/>
                </a:lnTo>
                <a:lnTo>
                  <a:pt x="3577" y="13578"/>
                </a:lnTo>
                <a:lnTo>
                  <a:pt x="3699" y="12897"/>
                </a:lnTo>
                <a:lnTo>
                  <a:pt x="3821" y="12215"/>
                </a:lnTo>
                <a:lnTo>
                  <a:pt x="3967" y="11558"/>
                </a:lnTo>
                <a:lnTo>
                  <a:pt x="4113" y="10926"/>
                </a:lnTo>
                <a:lnTo>
                  <a:pt x="4234" y="10269"/>
                </a:lnTo>
                <a:lnTo>
                  <a:pt x="4332" y="9612"/>
                </a:lnTo>
                <a:lnTo>
                  <a:pt x="4307" y="9539"/>
                </a:lnTo>
                <a:lnTo>
                  <a:pt x="4453" y="9587"/>
                </a:lnTo>
                <a:lnTo>
                  <a:pt x="4624" y="9563"/>
                </a:lnTo>
                <a:lnTo>
                  <a:pt x="4818" y="9514"/>
                </a:lnTo>
                <a:lnTo>
                  <a:pt x="5013" y="9441"/>
                </a:lnTo>
                <a:lnTo>
                  <a:pt x="5354" y="9271"/>
                </a:lnTo>
                <a:lnTo>
                  <a:pt x="5646" y="9149"/>
                </a:lnTo>
                <a:lnTo>
                  <a:pt x="6497" y="8760"/>
                </a:lnTo>
                <a:lnTo>
                  <a:pt x="7324" y="8346"/>
                </a:lnTo>
                <a:close/>
                <a:moveTo>
                  <a:pt x="4234" y="13700"/>
                </a:moveTo>
                <a:lnTo>
                  <a:pt x="4307" y="13773"/>
                </a:lnTo>
                <a:lnTo>
                  <a:pt x="4380" y="13821"/>
                </a:lnTo>
                <a:lnTo>
                  <a:pt x="4551" y="13943"/>
                </a:lnTo>
                <a:lnTo>
                  <a:pt x="4697" y="14016"/>
                </a:lnTo>
                <a:lnTo>
                  <a:pt x="4307" y="14259"/>
                </a:lnTo>
                <a:lnTo>
                  <a:pt x="4161" y="14332"/>
                </a:lnTo>
                <a:lnTo>
                  <a:pt x="3991" y="14405"/>
                </a:lnTo>
                <a:lnTo>
                  <a:pt x="3650" y="14502"/>
                </a:lnTo>
                <a:lnTo>
                  <a:pt x="3748" y="14429"/>
                </a:lnTo>
                <a:lnTo>
                  <a:pt x="3821" y="14332"/>
                </a:lnTo>
                <a:lnTo>
                  <a:pt x="3967" y="14113"/>
                </a:lnTo>
                <a:lnTo>
                  <a:pt x="4113" y="13894"/>
                </a:lnTo>
                <a:lnTo>
                  <a:pt x="4234" y="13700"/>
                </a:lnTo>
                <a:close/>
                <a:moveTo>
                  <a:pt x="7835" y="0"/>
                </a:moveTo>
                <a:lnTo>
                  <a:pt x="7762" y="25"/>
                </a:lnTo>
                <a:lnTo>
                  <a:pt x="7689" y="73"/>
                </a:lnTo>
                <a:lnTo>
                  <a:pt x="7641" y="73"/>
                </a:lnTo>
                <a:lnTo>
                  <a:pt x="7495" y="146"/>
                </a:lnTo>
                <a:lnTo>
                  <a:pt x="7373" y="244"/>
                </a:lnTo>
                <a:lnTo>
                  <a:pt x="7276" y="341"/>
                </a:lnTo>
                <a:lnTo>
                  <a:pt x="7178" y="463"/>
                </a:lnTo>
                <a:lnTo>
                  <a:pt x="6984" y="730"/>
                </a:lnTo>
                <a:lnTo>
                  <a:pt x="6838" y="1047"/>
                </a:lnTo>
                <a:lnTo>
                  <a:pt x="6716" y="1387"/>
                </a:lnTo>
                <a:lnTo>
                  <a:pt x="6619" y="1704"/>
                </a:lnTo>
                <a:lnTo>
                  <a:pt x="6449" y="2288"/>
                </a:lnTo>
                <a:lnTo>
                  <a:pt x="6230" y="2920"/>
                </a:lnTo>
                <a:lnTo>
                  <a:pt x="6108" y="3237"/>
                </a:lnTo>
                <a:lnTo>
                  <a:pt x="5962" y="3529"/>
                </a:lnTo>
                <a:lnTo>
                  <a:pt x="5767" y="3845"/>
                </a:lnTo>
                <a:lnTo>
                  <a:pt x="5548" y="4161"/>
                </a:lnTo>
                <a:lnTo>
                  <a:pt x="5378" y="4478"/>
                </a:lnTo>
                <a:lnTo>
                  <a:pt x="5281" y="4648"/>
                </a:lnTo>
                <a:lnTo>
                  <a:pt x="5208" y="4818"/>
                </a:lnTo>
                <a:lnTo>
                  <a:pt x="4891" y="4916"/>
                </a:lnTo>
                <a:lnTo>
                  <a:pt x="4575" y="4989"/>
                </a:lnTo>
                <a:lnTo>
                  <a:pt x="3918" y="5110"/>
                </a:lnTo>
                <a:lnTo>
                  <a:pt x="2580" y="5305"/>
                </a:lnTo>
                <a:lnTo>
                  <a:pt x="1801" y="5402"/>
                </a:lnTo>
                <a:lnTo>
                  <a:pt x="998" y="5500"/>
                </a:lnTo>
                <a:lnTo>
                  <a:pt x="755" y="5524"/>
                </a:lnTo>
                <a:lnTo>
                  <a:pt x="511" y="5524"/>
                </a:lnTo>
                <a:lnTo>
                  <a:pt x="244" y="5548"/>
                </a:lnTo>
                <a:lnTo>
                  <a:pt x="146" y="5597"/>
                </a:lnTo>
                <a:lnTo>
                  <a:pt x="49" y="5646"/>
                </a:lnTo>
                <a:lnTo>
                  <a:pt x="0" y="5719"/>
                </a:lnTo>
                <a:lnTo>
                  <a:pt x="0" y="5792"/>
                </a:lnTo>
                <a:lnTo>
                  <a:pt x="0" y="5865"/>
                </a:lnTo>
                <a:lnTo>
                  <a:pt x="0" y="5962"/>
                </a:lnTo>
                <a:lnTo>
                  <a:pt x="49" y="6035"/>
                </a:lnTo>
                <a:lnTo>
                  <a:pt x="146" y="6229"/>
                </a:lnTo>
                <a:lnTo>
                  <a:pt x="292" y="6375"/>
                </a:lnTo>
                <a:lnTo>
                  <a:pt x="438" y="6497"/>
                </a:lnTo>
                <a:lnTo>
                  <a:pt x="682" y="6716"/>
                </a:lnTo>
                <a:lnTo>
                  <a:pt x="925" y="6935"/>
                </a:lnTo>
                <a:lnTo>
                  <a:pt x="1460" y="7349"/>
                </a:lnTo>
                <a:lnTo>
                  <a:pt x="1971" y="7811"/>
                </a:lnTo>
                <a:lnTo>
                  <a:pt x="2507" y="8273"/>
                </a:lnTo>
                <a:lnTo>
                  <a:pt x="2847" y="8565"/>
                </a:lnTo>
                <a:lnTo>
                  <a:pt x="3188" y="8882"/>
                </a:lnTo>
                <a:lnTo>
                  <a:pt x="3504" y="9222"/>
                </a:lnTo>
                <a:lnTo>
                  <a:pt x="3650" y="9417"/>
                </a:lnTo>
                <a:lnTo>
                  <a:pt x="3772" y="9612"/>
                </a:lnTo>
                <a:lnTo>
                  <a:pt x="3821" y="9685"/>
                </a:lnTo>
                <a:lnTo>
                  <a:pt x="3918" y="9709"/>
                </a:lnTo>
                <a:lnTo>
                  <a:pt x="3748" y="10342"/>
                </a:lnTo>
                <a:lnTo>
                  <a:pt x="3602" y="10974"/>
                </a:lnTo>
                <a:lnTo>
                  <a:pt x="3334" y="12264"/>
                </a:lnTo>
                <a:lnTo>
                  <a:pt x="3212" y="12872"/>
                </a:lnTo>
                <a:lnTo>
                  <a:pt x="3091" y="13529"/>
                </a:lnTo>
                <a:lnTo>
                  <a:pt x="3042" y="13870"/>
                </a:lnTo>
                <a:lnTo>
                  <a:pt x="2993" y="14186"/>
                </a:lnTo>
                <a:lnTo>
                  <a:pt x="2993" y="14502"/>
                </a:lnTo>
                <a:lnTo>
                  <a:pt x="3018" y="14819"/>
                </a:lnTo>
                <a:lnTo>
                  <a:pt x="3042" y="14916"/>
                </a:lnTo>
                <a:lnTo>
                  <a:pt x="3091" y="14965"/>
                </a:lnTo>
                <a:lnTo>
                  <a:pt x="3188" y="15013"/>
                </a:lnTo>
                <a:lnTo>
                  <a:pt x="3261" y="15013"/>
                </a:lnTo>
                <a:lnTo>
                  <a:pt x="3383" y="15038"/>
                </a:lnTo>
                <a:lnTo>
                  <a:pt x="3529" y="15062"/>
                </a:lnTo>
                <a:lnTo>
                  <a:pt x="3675" y="15038"/>
                </a:lnTo>
                <a:lnTo>
                  <a:pt x="3796" y="15013"/>
                </a:lnTo>
                <a:lnTo>
                  <a:pt x="4088" y="14940"/>
                </a:lnTo>
                <a:lnTo>
                  <a:pt x="4405" y="14794"/>
                </a:lnTo>
                <a:lnTo>
                  <a:pt x="4672" y="14624"/>
                </a:lnTo>
                <a:lnTo>
                  <a:pt x="4964" y="14454"/>
                </a:lnTo>
                <a:lnTo>
                  <a:pt x="5402" y="14138"/>
                </a:lnTo>
                <a:lnTo>
                  <a:pt x="5719" y="13943"/>
                </a:lnTo>
                <a:lnTo>
                  <a:pt x="6035" y="13748"/>
                </a:lnTo>
                <a:lnTo>
                  <a:pt x="6716" y="13383"/>
                </a:lnTo>
                <a:lnTo>
                  <a:pt x="7373" y="13018"/>
                </a:lnTo>
                <a:lnTo>
                  <a:pt x="7689" y="12824"/>
                </a:lnTo>
                <a:lnTo>
                  <a:pt x="8006" y="12629"/>
                </a:lnTo>
                <a:lnTo>
                  <a:pt x="8127" y="12726"/>
                </a:lnTo>
                <a:lnTo>
                  <a:pt x="8273" y="12799"/>
                </a:lnTo>
                <a:lnTo>
                  <a:pt x="8590" y="12945"/>
                </a:lnTo>
                <a:lnTo>
                  <a:pt x="9320" y="13213"/>
                </a:lnTo>
                <a:lnTo>
                  <a:pt x="9685" y="13383"/>
                </a:lnTo>
                <a:lnTo>
                  <a:pt x="10050" y="13554"/>
                </a:lnTo>
                <a:lnTo>
                  <a:pt x="10707" y="13894"/>
                </a:lnTo>
                <a:lnTo>
                  <a:pt x="11364" y="14283"/>
                </a:lnTo>
                <a:lnTo>
                  <a:pt x="11607" y="14454"/>
                </a:lnTo>
                <a:lnTo>
                  <a:pt x="11875" y="14624"/>
                </a:lnTo>
                <a:lnTo>
                  <a:pt x="12021" y="14697"/>
                </a:lnTo>
                <a:lnTo>
                  <a:pt x="12167" y="14770"/>
                </a:lnTo>
                <a:lnTo>
                  <a:pt x="12313" y="14794"/>
                </a:lnTo>
                <a:lnTo>
                  <a:pt x="12459" y="14770"/>
                </a:lnTo>
                <a:lnTo>
                  <a:pt x="12507" y="14770"/>
                </a:lnTo>
                <a:lnTo>
                  <a:pt x="12532" y="14721"/>
                </a:lnTo>
                <a:lnTo>
                  <a:pt x="12629" y="14697"/>
                </a:lnTo>
                <a:lnTo>
                  <a:pt x="12702" y="14648"/>
                </a:lnTo>
                <a:lnTo>
                  <a:pt x="12751" y="14575"/>
                </a:lnTo>
                <a:lnTo>
                  <a:pt x="12775" y="14478"/>
                </a:lnTo>
                <a:lnTo>
                  <a:pt x="12751" y="14065"/>
                </a:lnTo>
                <a:lnTo>
                  <a:pt x="12702" y="13651"/>
                </a:lnTo>
                <a:lnTo>
                  <a:pt x="12629" y="13262"/>
                </a:lnTo>
                <a:lnTo>
                  <a:pt x="12556" y="12848"/>
                </a:lnTo>
                <a:lnTo>
                  <a:pt x="12337" y="12045"/>
                </a:lnTo>
                <a:lnTo>
                  <a:pt x="12118" y="11242"/>
                </a:lnTo>
                <a:lnTo>
                  <a:pt x="11899" y="10463"/>
                </a:lnTo>
                <a:lnTo>
                  <a:pt x="11875" y="10390"/>
                </a:lnTo>
                <a:lnTo>
                  <a:pt x="11680" y="9685"/>
                </a:lnTo>
                <a:lnTo>
                  <a:pt x="11680" y="9636"/>
                </a:lnTo>
                <a:lnTo>
                  <a:pt x="11656" y="9563"/>
                </a:lnTo>
                <a:lnTo>
                  <a:pt x="11631" y="9514"/>
                </a:lnTo>
                <a:lnTo>
                  <a:pt x="11680" y="9490"/>
                </a:lnTo>
                <a:lnTo>
                  <a:pt x="11729" y="9466"/>
                </a:lnTo>
                <a:lnTo>
                  <a:pt x="11802" y="9393"/>
                </a:lnTo>
                <a:lnTo>
                  <a:pt x="11850" y="9344"/>
                </a:lnTo>
                <a:lnTo>
                  <a:pt x="12094" y="9101"/>
                </a:lnTo>
                <a:lnTo>
                  <a:pt x="12361" y="8882"/>
                </a:lnTo>
                <a:lnTo>
                  <a:pt x="12897" y="8419"/>
                </a:lnTo>
                <a:lnTo>
                  <a:pt x="13432" y="8006"/>
                </a:lnTo>
                <a:lnTo>
                  <a:pt x="13967" y="7568"/>
                </a:lnTo>
                <a:lnTo>
                  <a:pt x="14211" y="7324"/>
                </a:lnTo>
                <a:lnTo>
                  <a:pt x="14454" y="7105"/>
                </a:lnTo>
                <a:lnTo>
                  <a:pt x="14697" y="6838"/>
                </a:lnTo>
                <a:lnTo>
                  <a:pt x="14892" y="6570"/>
                </a:lnTo>
                <a:lnTo>
                  <a:pt x="15232" y="6205"/>
                </a:lnTo>
                <a:lnTo>
                  <a:pt x="15403" y="5986"/>
                </a:lnTo>
                <a:lnTo>
                  <a:pt x="15451" y="5889"/>
                </a:lnTo>
                <a:lnTo>
                  <a:pt x="15500" y="5767"/>
                </a:lnTo>
                <a:lnTo>
                  <a:pt x="15500" y="5743"/>
                </a:lnTo>
                <a:lnTo>
                  <a:pt x="15476" y="5646"/>
                </a:lnTo>
                <a:lnTo>
                  <a:pt x="15427" y="5573"/>
                </a:lnTo>
                <a:lnTo>
                  <a:pt x="15354" y="5475"/>
                </a:lnTo>
                <a:lnTo>
                  <a:pt x="15257" y="5427"/>
                </a:lnTo>
                <a:lnTo>
                  <a:pt x="15135" y="5378"/>
                </a:lnTo>
                <a:lnTo>
                  <a:pt x="15013" y="5354"/>
                </a:lnTo>
                <a:lnTo>
                  <a:pt x="14770" y="5329"/>
                </a:lnTo>
                <a:lnTo>
                  <a:pt x="14527" y="5305"/>
                </a:lnTo>
                <a:lnTo>
                  <a:pt x="13797" y="5256"/>
                </a:lnTo>
                <a:lnTo>
                  <a:pt x="13091" y="5208"/>
                </a:lnTo>
                <a:lnTo>
                  <a:pt x="12410" y="5208"/>
                </a:lnTo>
                <a:lnTo>
                  <a:pt x="11753" y="5159"/>
                </a:lnTo>
                <a:lnTo>
                  <a:pt x="11485" y="5135"/>
                </a:lnTo>
                <a:lnTo>
                  <a:pt x="11218" y="5086"/>
                </a:lnTo>
                <a:lnTo>
                  <a:pt x="10950" y="5013"/>
                </a:lnTo>
                <a:lnTo>
                  <a:pt x="10682" y="4989"/>
                </a:lnTo>
                <a:lnTo>
                  <a:pt x="10658" y="4940"/>
                </a:lnTo>
                <a:lnTo>
                  <a:pt x="10634" y="4867"/>
                </a:lnTo>
                <a:lnTo>
                  <a:pt x="10415" y="4599"/>
                </a:lnTo>
                <a:lnTo>
                  <a:pt x="10220" y="4332"/>
                </a:lnTo>
                <a:lnTo>
                  <a:pt x="10025" y="4040"/>
                </a:lnTo>
                <a:lnTo>
                  <a:pt x="9855" y="3748"/>
                </a:lnTo>
                <a:lnTo>
                  <a:pt x="9514" y="3164"/>
                </a:lnTo>
                <a:lnTo>
                  <a:pt x="9222" y="2531"/>
                </a:lnTo>
                <a:lnTo>
                  <a:pt x="8638" y="1290"/>
                </a:lnTo>
                <a:lnTo>
                  <a:pt x="8322" y="682"/>
                </a:lnTo>
                <a:lnTo>
                  <a:pt x="7981" y="73"/>
                </a:lnTo>
                <a:lnTo>
                  <a:pt x="7908" y="25"/>
                </a:lnTo>
                <a:lnTo>
                  <a:pt x="783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endParaRPr lang="pt-BR"/>
          </a:p>
        </p:txBody>
      </p:sp>
      <p:sp>
        <p:nvSpPr>
          <p:cNvPr id="16392" name="Google Shape;125;p19"/>
          <p:cNvSpPr>
            <a:spLocks/>
          </p:cNvSpPr>
          <p:nvPr/>
        </p:nvSpPr>
        <p:spPr bwMode="auto">
          <a:xfrm rot="2486961">
            <a:off x="5133975" y="1409700"/>
            <a:ext cx="384175" cy="323850"/>
          </a:xfrm>
          <a:custGeom>
            <a:avLst/>
            <a:gdLst>
              <a:gd name="T0" fmla="*/ 7933 w 15501"/>
              <a:gd name="T1" fmla="*/ 2069 h 15063"/>
              <a:gd name="T2" fmla="*/ 8565 w 15501"/>
              <a:gd name="T3" fmla="*/ 2385 h 15063"/>
              <a:gd name="T4" fmla="*/ 8979 w 15501"/>
              <a:gd name="T5" fmla="*/ 2945 h 15063"/>
              <a:gd name="T6" fmla="*/ 9660 w 15501"/>
              <a:gd name="T7" fmla="*/ 4332 h 15063"/>
              <a:gd name="T8" fmla="*/ 14965 w 15501"/>
              <a:gd name="T9" fmla="*/ 5938 h 15063"/>
              <a:gd name="T10" fmla="*/ 2190 w 15501"/>
              <a:gd name="T11" fmla="*/ 5840 h 15063"/>
              <a:gd name="T12" fmla="*/ 9952 w 15501"/>
              <a:gd name="T13" fmla="*/ 4818 h 15063"/>
              <a:gd name="T14" fmla="*/ 3967 w 15501"/>
              <a:gd name="T15" fmla="*/ 5597 h 15063"/>
              <a:gd name="T16" fmla="*/ 4867 w 15501"/>
              <a:gd name="T17" fmla="*/ 5597 h 15063"/>
              <a:gd name="T18" fmla="*/ 14065 w 15501"/>
              <a:gd name="T19" fmla="*/ 6254 h 15063"/>
              <a:gd name="T20" fmla="*/ 5670 w 15501"/>
              <a:gd name="T21" fmla="*/ 5840 h 15063"/>
              <a:gd name="T22" fmla="*/ 5573 w 15501"/>
              <a:gd name="T23" fmla="*/ 5451 h 15063"/>
              <a:gd name="T24" fmla="*/ 6035 w 15501"/>
              <a:gd name="T25" fmla="*/ 5962 h 15063"/>
              <a:gd name="T26" fmla="*/ 7032 w 15501"/>
              <a:gd name="T27" fmla="*/ 6473 h 15063"/>
              <a:gd name="T28" fmla="*/ 7203 w 15501"/>
              <a:gd name="T29" fmla="*/ 1558 h 15063"/>
              <a:gd name="T30" fmla="*/ 6254 w 15501"/>
              <a:gd name="T31" fmla="*/ 6838 h 15063"/>
              <a:gd name="T32" fmla="*/ 10220 w 15501"/>
              <a:gd name="T33" fmla="*/ 5135 h 15063"/>
              <a:gd name="T34" fmla="*/ 10171 w 15501"/>
              <a:gd name="T35" fmla="*/ 5062 h 15063"/>
              <a:gd name="T36" fmla="*/ 9149 w 15501"/>
              <a:gd name="T37" fmla="*/ 7251 h 15063"/>
              <a:gd name="T38" fmla="*/ 6862 w 15501"/>
              <a:gd name="T39" fmla="*/ 6886 h 15063"/>
              <a:gd name="T40" fmla="*/ 12386 w 15501"/>
              <a:gd name="T41" fmla="*/ 6789 h 15063"/>
              <a:gd name="T42" fmla="*/ 11875 w 15501"/>
              <a:gd name="T43" fmla="*/ 7762 h 15063"/>
              <a:gd name="T44" fmla="*/ 12167 w 15501"/>
              <a:gd name="T45" fmla="*/ 8249 h 15063"/>
              <a:gd name="T46" fmla="*/ 8638 w 15501"/>
              <a:gd name="T47" fmla="*/ 8249 h 15063"/>
              <a:gd name="T48" fmla="*/ 9612 w 15501"/>
              <a:gd name="T49" fmla="*/ 7787 h 15063"/>
              <a:gd name="T50" fmla="*/ 8468 w 15501"/>
              <a:gd name="T51" fmla="*/ 7811 h 15063"/>
              <a:gd name="T52" fmla="*/ 9344 w 15501"/>
              <a:gd name="T53" fmla="*/ 8590 h 15063"/>
              <a:gd name="T54" fmla="*/ 6546 w 15501"/>
              <a:gd name="T55" fmla="*/ 8273 h 15063"/>
              <a:gd name="T56" fmla="*/ 1728 w 15501"/>
              <a:gd name="T57" fmla="*/ 6911 h 15063"/>
              <a:gd name="T58" fmla="*/ 9417 w 15501"/>
              <a:gd name="T59" fmla="*/ 9271 h 15063"/>
              <a:gd name="T60" fmla="*/ 7324 w 15501"/>
              <a:gd name="T61" fmla="*/ 9174 h 15063"/>
              <a:gd name="T62" fmla="*/ 6911 w 15501"/>
              <a:gd name="T63" fmla="*/ 9758 h 15063"/>
              <a:gd name="T64" fmla="*/ 10123 w 15501"/>
              <a:gd name="T65" fmla="*/ 10609 h 15063"/>
              <a:gd name="T66" fmla="*/ 10342 w 15501"/>
              <a:gd name="T67" fmla="*/ 10999 h 15063"/>
              <a:gd name="T68" fmla="*/ 11218 w 15501"/>
              <a:gd name="T69" fmla="*/ 11510 h 15063"/>
              <a:gd name="T70" fmla="*/ 7251 w 15501"/>
              <a:gd name="T71" fmla="*/ 10999 h 15063"/>
              <a:gd name="T72" fmla="*/ 6522 w 15501"/>
              <a:gd name="T73" fmla="*/ 10342 h 15063"/>
              <a:gd name="T74" fmla="*/ 6059 w 15501"/>
              <a:gd name="T75" fmla="*/ 11047 h 15063"/>
              <a:gd name="T76" fmla="*/ 6157 w 15501"/>
              <a:gd name="T77" fmla="*/ 11802 h 15063"/>
              <a:gd name="T78" fmla="*/ 6230 w 15501"/>
              <a:gd name="T79" fmla="*/ 12653 h 15063"/>
              <a:gd name="T80" fmla="*/ 11412 w 15501"/>
              <a:gd name="T81" fmla="*/ 12386 h 15063"/>
              <a:gd name="T82" fmla="*/ 5135 w 15501"/>
              <a:gd name="T83" fmla="*/ 13043 h 15063"/>
              <a:gd name="T84" fmla="*/ 5062 w 15501"/>
              <a:gd name="T85" fmla="*/ 13456 h 15063"/>
              <a:gd name="T86" fmla="*/ 9587 w 15501"/>
              <a:gd name="T87" fmla="*/ 10780 h 15063"/>
              <a:gd name="T88" fmla="*/ 8273 w 15501"/>
              <a:gd name="T89" fmla="*/ 12288 h 15063"/>
              <a:gd name="T90" fmla="*/ 4502 w 15501"/>
              <a:gd name="T91" fmla="*/ 12848 h 15063"/>
              <a:gd name="T92" fmla="*/ 4307 w 15501"/>
              <a:gd name="T93" fmla="*/ 9539 h 15063"/>
              <a:gd name="T94" fmla="*/ 4307 w 15501"/>
              <a:gd name="T95" fmla="*/ 14259 h 15063"/>
              <a:gd name="T96" fmla="*/ 7373 w 15501"/>
              <a:gd name="T97" fmla="*/ 244 h 15063"/>
              <a:gd name="T98" fmla="*/ 5281 w 15501"/>
              <a:gd name="T99" fmla="*/ 4648 h 15063"/>
              <a:gd name="T100" fmla="*/ 0 w 15501"/>
              <a:gd name="T101" fmla="*/ 5792 h 15063"/>
              <a:gd name="T102" fmla="*/ 3504 w 15501"/>
              <a:gd name="T103" fmla="*/ 9222 h 15063"/>
              <a:gd name="T104" fmla="*/ 3042 w 15501"/>
              <a:gd name="T105" fmla="*/ 14916 h 15063"/>
              <a:gd name="T106" fmla="*/ 6035 w 15501"/>
              <a:gd name="T107" fmla="*/ 13748 h 15063"/>
              <a:gd name="T108" fmla="*/ 11875 w 15501"/>
              <a:gd name="T109" fmla="*/ 14624 h 15063"/>
              <a:gd name="T110" fmla="*/ 12556 w 15501"/>
              <a:gd name="T111" fmla="*/ 12848 h 15063"/>
              <a:gd name="T112" fmla="*/ 12361 w 15501"/>
              <a:gd name="T113" fmla="*/ 8882 h 15063"/>
              <a:gd name="T114" fmla="*/ 15427 w 15501"/>
              <a:gd name="T115" fmla="*/ 5573 h 15063"/>
              <a:gd name="T116" fmla="*/ 10682 w 15501"/>
              <a:gd name="T117" fmla="*/ 4989 h 15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5501" h="15063" extrusionOk="0">
                <a:moveTo>
                  <a:pt x="7957" y="925"/>
                </a:moveTo>
                <a:lnTo>
                  <a:pt x="8249" y="1533"/>
                </a:lnTo>
                <a:lnTo>
                  <a:pt x="8103" y="1606"/>
                </a:lnTo>
                <a:lnTo>
                  <a:pt x="7957" y="1704"/>
                </a:lnTo>
                <a:lnTo>
                  <a:pt x="7933" y="1752"/>
                </a:lnTo>
                <a:lnTo>
                  <a:pt x="7933" y="1339"/>
                </a:lnTo>
                <a:lnTo>
                  <a:pt x="7957" y="925"/>
                </a:lnTo>
                <a:close/>
                <a:moveTo>
                  <a:pt x="8371" y="1801"/>
                </a:moveTo>
                <a:lnTo>
                  <a:pt x="8492" y="2020"/>
                </a:lnTo>
                <a:lnTo>
                  <a:pt x="8346" y="2117"/>
                </a:lnTo>
                <a:lnTo>
                  <a:pt x="8200" y="2215"/>
                </a:lnTo>
                <a:lnTo>
                  <a:pt x="8079" y="2288"/>
                </a:lnTo>
                <a:lnTo>
                  <a:pt x="7957" y="2409"/>
                </a:lnTo>
                <a:lnTo>
                  <a:pt x="7933" y="2069"/>
                </a:lnTo>
                <a:lnTo>
                  <a:pt x="8127" y="1971"/>
                </a:lnTo>
                <a:lnTo>
                  <a:pt x="8249" y="1898"/>
                </a:lnTo>
                <a:lnTo>
                  <a:pt x="8371" y="1801"/>
                </a:lnTo>
                <a:close/>
                <a:moveTo>
                  <a:pt x="8663" y="2336"/>
                </a:moveTo>
                <a:lnTo>
                  <a:pt x="8784" y="2628"/>
                </a:lnTo>
                <a:lnTo>
                  <a:pt x="8687" y="2653"/>
                </a:lnTo>
                <a:lnTo>
                  <a:pt x="8590" y="2726"/>
                </a:lnTo>
                <a:lnTo>
                  <a:pt x="8419" y="2847"/>
                </a:lnTo>
                <a:lnTo>
                  <a:pt x="8225" y="2993"/>
                </a:lnTo>
                <a:lnTo>
                  <a:pt x="8054" y="3164"/>
                </a:lnTo>
                <a:lnTo>
                  <a:pt x="8006" y="2750"/>
                </a:lnTo>
                <a:lnTo>
                  <a:pt x="8176" y="2653"/>
                </a:lnTo>
                <a:lnTo>
                  <a:pt x="8322" y="2531"/>
                </a:lnTo>
                <a:lnTo>
                  <a:pt x="8565" y="2385"/>
                </a:lnTo>
                <a:lnTo>
                  <a:pt x="8663" y="2336"/>
                </a:lnTo>
                <a:close/>
                <a:moveTo>
                  <a:pt x="8979" y="2945"/>
                </a:moveTo>
                <a:lnTo>
                  <a:pt x="8979" y="2969"/>
                </a:lnTo>
                <a:lnTo>
                  <a:pt x="9076" y="3164"/>
                </a:lnTo>
                <a:lnTo>
                  <a:pt x="8857" y="3285"/>
                </a:lnTo>
                <a:lnTo>
                  <a:pt x="8663" y="3431"/>
                </a:lnTo>
                <a:lnTo>
                  <a:pt x="8371" y="3626"/>
                </a:lnTo>
                <a:lnTo>
                  <a:pt x="8079" y="3821"/>
                </a:lnTo>
                <a:lnTo>
                  <a:pt x="8054" y="3504"/>
                </a:lnTo>
                <a:lnTo>
                  <a:pt x="8200" y="3456"/>
                </a:lnTo>
                <a:lnTo>
                  <a:pt x="8322" y="3383"/>
                </a:lnTo>
                <a:lnTo>
                  <a:pt x="8541" y="3212"/>
                </a:lnTo>
                <a:lnTo>
                  <a:pt x="8833" y="3018"/>
                </a:lnTo>
                <a:lnTo>
                  <a:pt x="8979" y="2945"/>
                </a:lnTo>
                <a:close/>
                <a:moveTo>
                  <a:pt x="9271" y="3529"/>
                </a:moveTo>
                <a:lnTo>
                  <a:pt x="9393" y="3796"/>
                </a:lnTo>
                <a:lnTo>
                  <a:pt x="8736" y="4186"/>
                </a:lnTo>
                <a:lnTo>
                  <a:pt x="8419" y="4380"/>
                </a:lnTo>
                <a:lnTo>
                  <a:pt x="8249" y="4478"/>
                </a:lnTo>
                <a:lnTo>
                  <a:pt x="8103" y="4599"/>
                </a:lnTo>
                <a:lnTo>
                  <a:pt x="8079" y="4113"/>
                </a:lnTo>
                <a:lnTo>
                  <a:pt x="8225" y="4088"/>
                </a:lnTo>
                <a:lnTo>
                  <a:pt x="8371" y="4040"/>
                </a:lnTo>
                <a:lnTo>
                  <a:pt x="8663" y="3894"/>
                </a:lnTo>
                <a:lnTo>
                  <a:pt x="9052" y="3650"/>
                </a:lnTo>
                <a:lnTo>
                  <a:pt x="9271" y="3529"/>
                </a:lnTo>
                <a:close/>
                <a:moveTo>
                  <a:pt x="9587" y="4186"/>
                </a:moveTo>
                <a:lnTo>
                  <a:pt x="9660" y="4332"/>
                </a:lnTo>
                <a:lnTo>
                  <a:pt x="9490" y="4429"/>
                </a:lnTo>
                <a:lnTo>
                  <a:pt x="9344" y="4551"/>
                </a:lnTo>
                <a:lnTo>
                  <a:pt x="9052" y="4770"/>
                </a:lnTo>
                <a:lnTo>
                  <a:pt x="8809" y="4916"/>
                </a:lnTo>
                <a:lnTo>
                  <a:pt x="8590" y="5110"/>
                </a:lnTo>
                <a:lnTo>
                  <a:pt x="8371" y="5305"/>
                </a:lnTo>
                <a:lnTo>
                  <a:pt x="8176" y="5524"/>
                </a:lnTo>
                <a:lnTo>
                  <a:pt x="8127" y="4794"/>
                </a:lnTo>
                <a:lnTo>
                  <a:pt x="8322" y="4794"/>
                </a:lnTo>
                <a:lnTo>
                  <a:pt x="8492" y="4721"/>
                </a:lnTo>
                <a:lnTo>
                  <a:pt x="8833" y="4575"/>
                </a:lnTo>
                <a:lnTo>
                  <a:pt x="9222" y="4380"/>
                </a:lnTo>
                <a:lnTo>
                  <a:pt x="9587" y="4186"/>
                </a:lnTo>
                <a:close/>
                <a:moveTo>
                  <a:pt x="14965" y="5938"/>
                </a:moveTo>
                <a:lnTo>
                  <a:pt x="14795" y="6059"/>
                </a:lnTo>
                <a:lnTo>
                  <a:pt x="14649" y="6205"/>
                </a:lnTo>
                <a:lnTo>
                  <a:pt x="14576" y="6181"/>
                </a:lnTo>
                <a:lnTo>
                  <a:pt x="14332" y="6157"/>
                </a:lnTo>
                <a:lnTo>
                  <a:pt x="14965" y="5938"/>
                </a:lnTo>
                <a:close/>
                <a:moveTo>
                  <a:pt x="2190" y="5840"/>
                </a:moveTo>
                <a:lnTo>
                  <a:pt x="2093" y="5986"/>
                </a:lnTo>
                <a:lnTo>
                  <a:pt x="2044" y="6132"/>
                </a:lnTo>
                <a:lnTo>
                  <a:pt x="2044" y="6181"/>
                </a:lnTo>
                <a:lnTo>
                  <a:pt x="2044" y="6254"/>
                </a:lnTo>
                <a:lnTo>
                  <a:pt x="1874" y="6181"/>
                </a:lnTo>
                <a:lnTo>
                  <a:pt x="1679" y="6108"/>
                </a:lnTo>
                <a:lnTo>
                  <a:pt x="1266" y="5962"/>
                </a:lnTo>
                <a:lnTo>
                  <a:pt x="2190" y="5840"/>
                </a:lnTo>
                <a:close/>
                <a:moveTo>
                  <a:pt x="3018" y="5743"/>
                </a:moveTo>
                <a:lnTo>
                  <a:pt x="2677" y="6132"/>
                </a:lnTo>
                <a:lnTo>
                  <a:pt x="2555" y="6302"/>
                </a:lnTo>
                <a:lnTo>
                  <a:pt x="2288" y="6278"/>
                </a:lnTo>
                <a:lnTo>
                  <a:pt x="2312" y="6254"/>
                </a:lnTo>
                <a:lnTo>
                  <a:pt x="2409" y="6181"/>
                </a:lnTo>
                <a:lnTo>
                  <a:pt x="2482" y="6059"/>
                </a:lnTo>
                <a:lnTo>
                  <a:pt x="2604" y="5938"/>
                </a:lnTo>
                <a:lnTo>
                  <a:pt x="2750" y="5816"/>
                </a:lnTo>
                <a:lnTo>
                  <a:pt x="2823" y="5767"/>
                </a:lnTo>
                <a:lnTo>
                  <a:pt x="3018" y="5743"/>
                </a:lnTo>
                <a:close/>
                <a:moveTo>
                  <a:pt x="9879" y="4672"/>
                </a:moveTo>
                <a:lnTo>
                  <a:pt x="9977" y="4818"/>
                </a:lnTo>
                <a:lnTo>
                  <a:pt x="9952" y="4818"/>
                </a:lnTo>
                <a:lnTo>
                  <a:pt x="9733" y="5062"/>
                </a:lnTo>
                <a:lnTo>
                  <a:pt x="9490" y="5281"/>
                </a:lnTo>
                <a:lnTo>
                  <a:pt x="8979" y="5719"/>
                </a:lnTo>
                <a:lnTo>
                  <a:pt x="8590" y="6035"/>
                </a:lnTo>
                <a:lnTo>
                  <a:pt x="8395" y="6181"/>
                </a:lnTo>
                <a:lnTo>
                  <a:pt x="8200" y="6351"/>
                </a:lnTo>
                <a:lnTo>
                  <a:pt x="8176" y="5694"/>
                </a:lnTo>
                <a:lnTo>
                  <a:pt x="8468" y="5573"/>
                </a:lnTo>
                <a:lnTo>
                  <a:pt x="8736" y="5402"/>
                </a:lnTo>
                <a:lnTo>
                  <a:pt x="9247" y="5086"/>
                </a:lnTo>
                <a:lnTo>
                  <a:pt x="9539" y="4916"/>
                </a:lnTo>
                <a:lnTo>
                  <a:pt x="9709" y="4794"/>
                </a:lnTo>
                <a:lnTo>
                  <a:pt x="9879" y="4672"/>
                </a:lnTo>
                <a:close/>
                <a:moveTo>
                  <a:pt x="3967" y="5597"/>
                </a:moveTo>
                <a:lnTo>
                  <a:pt x="3869" y="5719"/>
                </a:lnTo>
                <a:lnTo>
                  <a:pt x="3723" y="5986"/>
                </a:lnTo>
                <a:lnTo>
                  <a:pt x="3553" y="6229"/>
                </a:lnTo>
                <a:lnTo>
                  <a:pt x="3504" y="6327"/>
                </a:lnTo>
                <a:lnTo>
                  <a:pt x="3456" y="6424"/>
                </a:lnTo>
                <a:lnTo>
                  <a:pt x="3164" y="6375"/>
                </a:lnTo>
                <a:lnTo>
                  <a:pt x="2920" y="6327"/>
                </a:lnTo>
                <a:lnTo>
                  <a:pt x="3066" y="6181"/>
                </a:lnTo>
                <a:lnTo>
                  <a:pt x="3431" y="5792"/>
                </a:lnTo>
                <a:lnTo>
                  <a:pt x="3602" y="5646"/>
                </a:lnTo>
                <a:lnTo>
                  <a:pt x="3967" y="5597"/>
                </a:lnTo>
                <a:close/>
                <a:moveTo>
                  <a:pt x="5110" y="5354"/>
                </a:moveTo>
                <a:lnTo>
                  <a:pt x="4989" y="5475"/>
                </a:lnTo>
                <a:lnTo>
                  <a:pt x="4867" y="5597"/>
                </a:lnTo>
                <a:lnTo>
                  <a:pt x="4648" y="5865"/>
                </a:lnTo>
                <a:lnTo>
                  <a:pt x="4380" y="6205"/>
                </a:lnTo>
                <a:lnTo>
                  <a:pt x="4234" y="6400"/>
                </a:lnTo>
                <a:lnTo>
                  <a:pt x="4113" y="6594"/>
                </a:lnTo>
                <a:lnTo>
                  <a:pt x="3723" y="6497"/>
                </a:lnTo>
                <a:lnTo>
                  <a:pt x="3821" y="6400"/>
                </a:lnTo>
                <a:lnTo>
                  <a:pt x="3869" y="6278"/>
                </a:lnTo>
                <a:lnTo>
                  <a:pt x="3991" y="6084"/>
                </a:lnTo>
                <a:lnTo>
                  <a:pt x="4137" y="5865"/>
                </a:lnTo>
                <a:lnTo>
                  <a:pt x="4307" y="5694"/>
                </a:lnTo>
                <a:lnTo>
                  <a:pt x="4405" y="5597"/>
                </a:lnTo>
                <a:lnTo>
                  <a:pt x="4526" y="5500"/>
                </a:lnTo>
                <a:lnTo>
                  <a:pt x="5110" y="5354"/>
                </a:lnTo>
                <a:close/>
                <a:moveTo>
                  <a:pt x="14065" y="6254"/>
                </a:moveTo>
                <a:lnTo>
                  <a:pt x="14138" y="6327"/>
                </a:lnTo>
                <a:lnTo>
                  <a:pt x="14235" y="6375"/>
                </a:lnTo>
                <a:lnTo>
                  <a:pt x="14430" y="6448"/>
                </a:lnTo>
                <a:lnTo>
                  <a:pt x="14186" y="6740"/>
                </a:lnTo>
                <a:lnTo>
                  <a:pt x="14016" y="6643"/>
                </a:lnTo>
                <a:lnTo>
                  <a:pt x="13846" y="6546"/>
                </a:lnTo>
                <a:lnTo>
                  <a:pt x="13675" y="6497"/>
                </a:lnTo>
                <a:lnTo>
                  <a:pt x="13481" y="6448"/>
                </a:lnTo>
                <a:lnTo>
                  <a:pt x="14065" y="6254"/>
                </a:lnTo>
                <a:close/>
                <a:moveTo>
                  <a:pt x="5573" y="5451"/>
                </a:moveTo>
                <a:lnTo>
                  <a:pt x="5719" y="5621"/>
                </a:lnTo>
                <a:lnTo>
                  <a:pt x="5840" y="5767"/>
                </a:lnTo>
                <a:lnTo>
                  <a:pt x="5816" y="5767"/>
                </a:lnTo>
                <a:lnTo>
                  <a:pt x="5670" y="5840"/>
                </a:lnTo>
                <a:lnTo>
                  <a:pt x="5548" y="5962"/>
                </a:lnTo>
                <a:lnTo>
                  <a:pt x="5354" y="6205"/>
                </a:lnTo>
                <a:lnTo>
                  <a:pt x="5110" y="6473"/>
                </a:lnTo>
                <a:lnTo>
                  <a:pt x="4989" y="6619"/>
                </a:lnTo>
                <a:lnTo>
                  <a:pt x="4916" y="6765"/>
                </a:lnTo>
                <a:lnTo>
                  <a:pt x="4429" y="6667"/>
                </a:lnTo>
                <a:lnTo>
                  <a:pt x="4551" y="6546"/>
                </a:lnTo>
                <a:lnTo>
                  <a:pt x="4648" y="6424"/>
                </a:lnTo>
                <a:lnTo>
                  <a:pt x="4843" y="6157"/>
                </a:lnTo>
                <a:lnTo>
                  <a:pt x="5159" y="5816"/>
                </a:lnTo>
                <a:lnTo>
                  <a:pt x="5354" y="5646"/>
                </a:lnTo>
                <a:lnTo>
                  <a:pt x="5475" y="5548"/>
                </a:lnTo>
                <a:lnTo>
                  <a:pt x="5548" y="5451"/>
                </a:lnTo>
                <a:lnTo>
                  <a:pt x="5573" y="5451"/>
                </a:lnTo>
                <a:close/>
                <a:moveTo>
                  <a:pt x="6035" y="5962"/>
                </a:moveTo>
                <a:lnTo>
                  <a:pt x="6278" y="6254"/>
                </a:lnTo>
                <a:lnTo>
                  <a:pt x="6157" y="6424"/>
                </a:lnTo>
                <a:lnTo>
                  <a:pt x="6011" y="6643"/>
                </a:lnTo>
                <a:lnTo>
                  <a:pt x="5889" y="6862"/>
                </a:lnTo>
                <a:lnTo>
                  <a:pt x="5840" y="6935"/>
                </a:lnTo>
                <a:lnTo>
                  <a:pt x="5840" y="7008"/>
                </a:lnTo>
                <a:lnTo>
                  <a:pt x="5232" y="6838"/>
                </a:lnTo>
                <a:lnTo>
                  <a:pt x="5402" y="6692"/>
                </a:lnTo>
                <a:lnTo>
                  <a:pt x="5548" y="6546"/>
                </a:lnTo>
                <a:lnTo>
                  <a:pt x="5767" y="6278"/>
                </a:lnTo>
                <a:lnTo>
                  <a:pt x="5889" y="6157"/>
                </a:lnTo>
                <a:lnTo>
                  <a:pt x="6011" y="6011"/>
                </a:lnTo>
                <a:lnTo>
                  <a:pt x="6035" y="5962"/>
                </a:lnTo>
                <a:close/>
                <a:moveTo>
                  <a:pt x="7519" y="925"/>
                </a:moveTo>
                <a:lnTo>
                  <a:pt x="7470" y="1120"/>
                </a:lnTo>
                <a:lnTo>
                  <a:pt x="7470" y="1314"/>
                </a:lnTo>
                <a:lnTo>
                  <a:pt x="7470" y="1704"/>
                </a:lnTo>
                <a:lnTo>
                  <a:pt x="7495" y="2093"/>
                </a:lnTo>
                <a:lnTo>
                  <a:pt x="7519" y="2482"/>
                </a:lnTo>
                <a:lnTo>
                  <a:pt x="7592" y="3285"/>
                </a:lnTo>
                <a:lnTo>
                  <a:pt x="7665" y="4234"/>
                </a:lnTo>
                <a:lnTo>
                  <a:pt x="7714" y="5183"/>
                </a:lnTo>
                <a:lnTo>
                  <a:pt x="7714" y="6132"/>
                </a:lnTo>
                <a:lnTo>
                  <a:pt x="7714" y="7081"/>
                </a:lnTo>
                <a:lnTo>
                  <a:pt x="7519" y="6886"/>
                </a:lnTo>
                <a:lnTo>
                  <a:pt x="7324" y="6716"/>
                </a:lnTo>
                <a:lnTo>
                  <a:pt x="7032" y="6473"/>
                </a:lnTo>
                <a:lnTo>
                  <a:pt x="6522" y="5913"/>
                </a:lnTo>
                <a:lnTo>
                  <a:pt x="5986" y="5354"/>
                </a:lnTo>
                <a:lnTo>
                  <a:pt x="5792" y="5159"/>
                </a:lnTo>
                <a:lnTo>
                  <a:pt x="5670" y="5086"/>
                </a:lnTo>
                <a:lnTo>
                  <a:pt x="5573" y="5013"/>
                </a:lnTo>
                <a:lnTo>
                  <a:pt x="5719" y="4721"/>
                </a:lnTo>
                <a:lnTo>
                  <a:pt x="5913" y="4453"/>
                </a:lnTo>
                <a:lnTo>
                  <a:pt x="6278" y="3894"/>
                </a:lnTo>
                <a:lnTo>
                  <a:pt x="6449" y="3626"/>
                </a:lnTo>
                <a:lnTo>
                  <a:pt x="6570" y="3358"/>
                </a:lnTo>
                <a:lnTo>
                  <a:pt x="6692" y="3066"/>
                </a:lnTo>
                <a:lnTo>
                  <a:pt x="6789" y="2774"/>
                </a:lnTo>
                <a:lnTo>
                  <a:pt x="6984" y="2166"/>
                </a:lnTo>
                <a:lnTo>
                  <a:pt x="7203" y="1558"/>
                </a:lnTo>
                <a:lnTo>
                  <a:pt x="7349" y="1217"/>
                </a:lnTo>
                <a:lnTo>
                  <a:pt x="7519" y="925"/>
                </a:lnTo>
                <a:close/>
                <a:moveTo>
                  <a:pt x="6497" y="6497"/>
                </a:moveTo>
                <a:lnTo>
                  <a:pt x="6522" y="6521"/>
                </a:lnTo>
                <a:lnTo>
                  <a:pt x="6716" y="6716"/>
                </a:lnTo>
                <a:lnTo>
                  <a:pt x="6643" y="6765"/>
                </a:lnTo>
                <a:lnTo>
                  <a:pt x="6595" y="6789"/>
                </a:lnTo>
                <a:lnTo>
                  <a:pt x="6497" y="6911"/>
                </a:lnTo>
                <a:lnTo>
                  <a:pt x="6400" y="7008"/>
                </a:lnTo>
                <a:lnTo>
                  <a:pt x="6327" y="7130"/>
                </a:lnTo>
                <a:lnTo>
                  <a:pt x="5986" y="7057"/>
                </a:lnTo>
                <a:lnTo>
                  <a:pt x="6059" y="7008"/>
                </a:lnTo>
                <a:lnTo>
                  <a:pt x="6132" y="6935"/>
                </a:lnTo>
                <a:lnTo>
                  <a:pt x="6254" y="6838"/>
                </a:lnTo>
                <a:lnTo>
                  <a:pt x="6497" y="6497"/>
                </a:lnTo>
                <a:close/>
                <a:moveTo>
                  <a:pt x="13286" y="6521"/>
                </a:moveTo>
                <a:lnTo>
                  <a:pt x="13627" y="6740"/>
                </a:lnTo>
                <a:lnTo>
                  <a:pt x="13967" y="6935"/>
                </a:lnTo>
                <a:lnTo>
                  <a:pt x="13870" y="7032"/>
                </a:lnTo>
                <a:lnTo>
                  <a:pt x="13724" y="7178"/>
                </a:lnTo>
                <a:lnTo>
                  <a:pt x="13578" y="7081"/>
                </a:lnTo>
                <a:lnTo>
                  <a:pt x="13456" y="7032"/>
                </a:lnTo>
                <a:lnTo>
                  <a:pt x="13164" y="6911"/>
                </a:lnTo>
                <a:lnTo>
                  <a:pt x="12897" y="6813"/>
                </a:lnTo>
                <a:lnTo>
                  <a:pt x="12653" y="6716"/>
                </a:lnTo>
                <a:lnTo>
                  <a:pt x="13286" y="6521"/>
                </a:lnTo>
                <a:close/>
                <a:moveTo>
                  <a:pt x="10171" y="5062"/>
                </a:moveTo>
                <a:lnTo>
                  <a:pt x="10220" y="5135"/>
                </a:lnTo>
                <a:lnTo>
                  <a:pt x="10196" y="5159"/>
                </a:lnTo>
                <a:lnTo>
                  <a:pt x="9587" y="5816"/>
                </a:lnTo>
                <a:lnTo>
                  <a:pt x="9003" y="6521"/>
                </a:lnTo>
                <a:lnTo>
                  <a:pt x="8809" y="6716"/>
                </a:lnTo>
                <a:lnTo>
                  <a:pt x="8590" y="6935"/>
                </a:lnTo>
                <a:lnTo>
                  <a:pt x="8371" y="7154"/>
                </a:lnTo>
                <a:lnTo>
                  <a:pt x="8152" y="7373"/>
                </a:lnTo>
                <a:lnTo>
                  <a:pt x="8200" y="6740"/>
                </a:lnTo>
                <a:lnTo>
                  <a:pt x="8444" y="6570"/>
                </a:lnTo>
                <a:lnTo>
                  <a:pt x="8663" y="6400"/>
                </a:lnTo>
                <a:lnTo>
                  <a:pt x="9101" y="6035"/>
                </a:lnTo>
                <a:lnTo>
                  <a:pt x="9660" y="5573"/>
                </a:lnTo>
                <a:lnTo>
                  <a:pt x="9928" y="5329"/>
                </a:lnTo>
                <a:lnTo>
                  <a:pt x="10171" y="5062"/>
                </a:lnTo>
                <a:close/>
                <a:moveTo>
                  <a:pt x="10488" y="5329"/>
                </a:moveTo>
                <a:lnTo>
                  <a:pt x="10731" y="5427"/>
                </a:lnTo>
                <a:lnTo>
                  <a:pt x="10999" y="5500"/>
                </a:lnTo>
                <a:lnTo>
                  <a:pt x="11510" y="5597"/>
                </a:lnTo>
                <a:lnTo>
                  <a:pt x="11850" y="5670"/>
                </a:lnTo>
                <a:lnTo>
                  <a:pt x="12167" y="5694"/>
                </a:lnTo>
                <a:lnTo>
                  <a:pt x="12824" y="5719"/>
                </a:lnTo>
                <a:lnTo>
                  <a:pt x="13529" y="5743"/>
                </a:lnTo>
                <a:lnTo>
                  <a:pt x="14235" y="5792"/>
                </a:lnTo>
                <a:lnTo>
                  <a:pt x="13505" y="6059"/>
                </a:lnTo>
                <a:lnTo>
                  <a:pt x="12799" y="6278"/>
                </a:lnTo>
                <a:lnTo>
                  <a:pt x="11339" y="6692"/>
                </a:lnTo>
                <a:lnTo>
                  <a:pt x="9612" y="7130"/>
                </a:lnTo>
                <a:lnTo>
                  <a:pt x="9149" y="7251"/>
                </a:lnTo>
                <a:lnTo>
                  <a:pt x="8663" y="7373"/>
                </a:lnTo>
                <a:lnTo>
                  <a:pt x="9101" y="6862"/>
                </a:lnTo>
                <a:lnTo>
                  <a:pt x="9758" y="6132"/>
                </a:lnTo>
                <a:lnTo>
                  <a:pt x="10098" y="5767"/>
                </a:lnTo>
                <a:lnTo>
                  <a:pt x="10439" y="5402"/>
                </a:lnTo>
                <a:lnTo>
                  <a:pt x="10488" y="5329"/>
                </a:lnTo>
                <a:close/>
                <a:moveTo>
                  <a:pt x="6862" y="6886"/>
                </a:moveTo>
                <a:lnTo>
                  <a:pt x="7349" y="7422"/>
                </a:lnTo>
                <a:lnTo>
                  <a:pt x="6570" y="7203"/>
                </a:lnTo>
                <a:lnTo>
                  <a:pt x="6668" y="7105"/>
                </a:lnTo>
                <a:lnTo>
                  <a:pt x="6765" y="7008"/>
                </a:lnTo>
                <a:lnTo>
                  <a:pt x="6862" y="6911"/>
                </a:lnTo>
                <a:lnTo>
                  <a:pt x="6862" y="6886"/>
                </a:lnTo>
                <a:close/>
                <a:moveTo>
                  <a:pt x="12386" y="6789"/>
                </a:moveTo>
                <a:lnTo>
                  <a:pt x="12483" y="6911"/>
                </a:lnTo>
                <a:lnTo>
                  <a:pt x="12629" y="7008"/>
                </a:lnTo>
                <a:lnTo>
                  <a:pt x="12775" y="7105"/>
                </a:lnTo>
                <a:lnTo>
                  <a:pt x="12921" y="7178"/>
                </a:lnTo>
                <a:lnTo>
                  <a:pt x="13432" y="7422"/>
                </a:lnTo>
                <a:lnTo>
                  <a:pt x="13140" y="7641"/>
                </a:lnTo>
                <a:lnTo>
                  <a:pt x="12970" y="7543"/>
                </a:lnTo>
                <a:lnTo>
                  <a:pt x="12799" y="7470"/>
                </a:lnTo>
                <a:lnTo>
                  <a:pt x="12483" y="7349"/>
                </a:lnTo>
                <a:lnTo>
                  <a:pt x="12045" y="7154"/>
                </a:lnTo>
                <a:lnTo>
                  <a:pt x="11826" y="7057"/>
                </a:lnTo>
                <a:lnTo>
                  <a:pt x="11607" y="7008"/>
                </a:lnTo>
                <a:lnTo>
                  <a:pt x="12386" y="6789"/>
                </a:lnTo>
                <a:close/>
                <a:moveTo>
                  <a:pt x="11461" y="7057"/>
                </a:moveTo>
                <a:lnTo>
                  <a:pt x="11534" y="7154"/>
                </a:lnTo>
                <a:lnTo>
                  <a:pt x="11631" y="7251"/>
                </a:lnTo>
                <a:lnTo>
                  <a:pt x="11850" y="7397"/>
                </a:lnTo>
                <a:lnTo>
                  <a:pt x="12069" y="7519"/>
                </a:lnTo>
                <a:lnTo>
                  <a:pt x="12313" y="7641"/>
                </a:lnTo>
                <a:lnTo>
                  <a:pt x="12532" y="7762"/>
                </a:lnTo>
                <a:lnTo>
                  <a:pt x="12799" y="7908"/>
                </a:lnTo>
                <a:lnTo>
                  <a:pt x="12483" y="8152"/>
                </a:lnTo>
                <a:lnTo>
                  <a:pt x="12410" y="8054"/>
                </a:lnTo>
                <a:lnTo>
                  <a:pt x="12337" y="7981"/>
                </a:lnTo>
                <a:lnTo>
                  <a:pt x="12240" y="7908"/>
                </a:lnTo>
                <a:lnTo>
                  <a:pt x="12118" y="7860"/>
                </a:lnTo>
                <a:lnTo>
                  <a:pt x="11875" y="7762"/>
                </a:lnTo>
                <a:lnTo>
                  <a:pt x="11656" y="7689"/>
                </a:lnTo>
                <a:lnTo>
                  <a:pt x="11145" y="7470"/>
                </a:lnTo>
                <a:lnTo>
                  <a:pt x="10901" y="7349"/>
                </a:lnTo>
                <a:lnTo>
                  <a:pt x="10634" y="7251"/>
                </a:lnTo>
                <a:lnTo>
                  <a:pt x="11437" y="7057"/>
                </a:lnTo>
                <a:lnTo>
                  <a:pt x="11461" y="7057"/>
                </a:lnTo>
                <a:close/>
                <a:moveTo>
                  <a:pt x="10439" y="7324"/>
                </a:moveTo>
                <a:lnTo>
                  <a:pt x="10512" y="7422"/>
                </a:lnTo>
                <a:lnTo>
                  <a:pt x="10609" y="7495"/>
                </a:lnTo>
                <a:lnTo>
                  <a:pt x="10828" y="7665"/>
                </a:lnTo>
                <a:lnTo>
                  <a:pt x="11047" y="7787"/>
                </a:lnTo>
                <a:lnTo>
                  <a:pt x="11291" y="7884"/>
                </a:lnTo>
                <a:lnTo>
                  <a:pt x="11996" y="8176"/>
                </a:lnTo>
                <a:lnTo>
                  <a:pt x="12167" y="8249"/>
                </a:lnTo>
                <a:lnTo>
                  <a:pt x="12215" y="8273"/>
                </a:lnTo>
                <a:lnTo>
                  <a:pt x="12288" y="8298"/>
                </a:lnTo>
                <a:lnTo>
                  <a:pt x="11996" y="8541"/>
                </a:lnTo>
                <a:lnTo>
                  <a:pt x="11972" y="8541"/>
                </a:lnTo>
                <a:lnTo>
                  <a:pt x="11583" y="8444"/>
                </a:lnTo>
                <a:lnTo>
                  <a:pt x="11218" y="8322"/>
                </a:lnTo>
                <a:lnTo>
                  <a:pt x="10853" y="8152"/>
                </a:lnTo>
                <a:lnTo>
                  <a:pt x="10512" y="7957"/>
                </a:lnTo>
                <a:lnTo>
                  <a:pt x="10098" y="7714"/>
                </a:lnTo>
                <a:lnTo>
                  <a:pt x="9879" y="7592"/>
                </a:lnTo>
                <a:lnTo>
                  <a:pt x="9660" y="7495"/>
                </a:lnTo>
                <a:lnTo>
                  <a:pt x="10439" y="7324"/>
                </a:lnTo>
                <a:close/>
                <a:moveTo>
                  <a:pt x="8225" y="8103"/>
                </a:moveTo>
                <a:lnTo>
                  <a:pt x="8638" y="8249"/>
                </a:lnTo>
                <a:lnTo>
                  <a:pt x="9028" y="8419"/>
                </a:lnTo>
                <a:lnTo>
                  <a:pt x="8930" y="8517"/>
                </a:lnTo>
                <a:lnTo>
                  <a:pt x="8784" y="8638"/>
                </a:lnTo>
                <a:lnTo>
                  <a:pt x="8711" y="8711"/>
                </a:lnTo>
                <a:lnTo>
                  <a:pt x="8687" y="8784"/>
                </a:lnTo>
                <a:lnTo>
                  <a:pt x="8225" y="8103"/>
                </a:lnTo>
                <a:close/>
                <a:moveTo>
                  <a:pt x="7689" y="8663"/>
                </a:moveTo>
                <a:lnTo>
                  <a:pt x="7714" y="9003"/>
                </a:lnTo>
                <a:lnTo>
                  <a:pt x="7689" y="9003"/>
                </a:lnTo>
                <a:lnTo>
                  <a:pt x="7519" y="8930"/>
                </a:lnTo>
                <a:lnTo>
                  <a:pt x="7665" y="8687"/>
                </a:lnTo>
                <a:lnTo>
                  <a:pt x="7689" y="8663"/>
                </a:lnTo>
                <a:close/>
                <a:moveTo>
                  <a:pt x="9344" y="7592"/>
                </a:moveTo>
                <a:lnTo>
                  <a:pt x="9612" y="7787"/>
                </a:lnTo>
                <a:lnTo>
                  <a:pt x="9904" y="7981"/>
                </a:lnTo>
                <a:lnTo>
                  <a:pt x="10463" y="8322"/>
                </a:lnTo>
                <a:lnTo>
                  <a:pt x="10755" y="8492"/>
                </a:lnTo>
                <a:lnTo>
                  <a:pt x="11047" y="8638"/>
                </a:lnTo>
                <a:lnTo>
                  <a:pt x="11364" y="8760"/>
                </a:lnTo>
                <a:lnTo>
                  <a:pt x="11680" y="8833"/>
                </a:lnTo>
                <a:lnTo>
                  <a:pt x="11510" y="9003"/>
                </a:lnTo>
                <a:lnTo>
                  <a:pt x="11485" y="9028"/>
                </a:lnTo>
                <a:lnTo>
                  <a:pt x="10463" y="8565"/>
                </a:lnTo>
                <a:lnTo>
                  <a:pt x="9952" y="8371"/>
                </a:lnTo>
                <a:lnTo>
                  <a:pt x="9417" y="8176"/>
                </a:lnTo>
                <a:lnTo>
                  <a:pt x="8979" y="7981"/>
                </a:lnTo>
                <a:lnTo>
                  <a:pt x="8736" y="7884"/>
                </a:lnTo>
                <a:lnTo>
                  <a:pt x="8468" y="7811"/>
                </a:lnTo>
                <a:lnTo>
                  <a:pt x="8906" y="7714"/>
                </a:lnTo>
                <a:lnTo>
                  <a:pt x="9344" y="7592"/>
                </a:lnTo>
                <a:close/>
                <a:moveTo>
                  <a:pt x="9368" y="8565"/>
                </a:moveTo>
                <a:lnTo>
                  <a:pt x="9733" y="8687"/>
                </a:lnTo>
                <a:lnTo>
                  <a:pt x="9660" y="8760"/>
                </a:lnTo>
                <a:lnTo>
                  <a:pt x="9198" y="9076"/>
                </a:lnTo>
                <a:lnTo>
                  <a:pt x="9101" y="9149"/>
                </a:lnTo>
                <a:lnTo>
                  <a:pt x="9003" y="9247"/>
                </a:lnTo>
                <a:lnTo>
                  <a:pt x="8760" y="8906"/>
                </a:lnTo>
                <a:lnTo>
                  <a:pt x="8784" y="8906"/>
                </a:lnTo>
                <a:lnTo>
                  <a:pt x="8930" y="8809"/>
                </a:lnTo>
                <a:lnTo>
                  <a:pt x="9052" y="8711"/>
                </a:lnTo>
                <a:lnTo>
                  <a:pt x="9174" y="8638"/>
                </a:lnTo>
                <a:lnTo>
                  <a:pt x="9344" y="8590"/>
                </a:lnTo>
                <a:lnTo>
                  <a:pt x="9368" y="8565"/>
                </a:lnTo>
                <a:close/>
                <a:moveTo>
                  <a:pt x="828" y="6181"/>
                </a:moveTo>
                <a:lnTo>
                  <a:pt x="1168" y="6302"/>
                </a:lnTo>
                <a:lnTo>
                  <a:pt x="1533" y="6400"/>
                </a:lnTo>
                <a:lnTo>
                  <a:pt x="2239" y="6546"/>
                </a:lnTo>
                <a:lnTo>
                  <a:pt x="2507" y="6570"/>
                </a:lnTo>
                <a:lnTo>
                  <a:pt x="2750" y="6594"/>
                </a:lnTo>
                <a:lnTo>
                  <a:pt x="3018" y="6619"/>
                </a:lnTo>
                <a:lnTo>
                  <a:pt x="3285" y="6643"/>
                </a:lnTo>
                <a:lnTo>
                  <a:pt x="4356" y="6911"/>
                </a:lnTo>
                <a:lnTo>
                  <a:pt x="5159" y="7081"/>
                </a:lnTo>
                <a:lnTo>
                  <a:pt x="5938" y="7300"/>
                </a:lnTo>
                <a:lnTo>
                  <a:pt x="7519" y="7762"/>
                </a:lnTo>
                <a:lnTo>
                  <a:pt x="6546" y="8273"/>
                </a:lnTo>
                <a:lnTo>
                  <a:pt x="5548" y="8736"/>
                </a:lnTo>
                <a:lnTo>
                  <a:pt x="4697" y="9076"/>
                </a:lnTo>
                <a:lnTo>
                  <a:pt x="4453" y="9198"/>
                </a:lnTo>
                <a:lnTo>
                  <a:pt x="4332" y="9271"/>
                </a:lnTo>
                <a:lnTo>
                  <a:pt x="4234" y="9368"/>
                </a:lnTo>
                <a:lnTo>
                  <a:pt x="4210" y="9320"/>
                </a:lnTo>
                <a:lnTo>
                  <a:pt x="3991" y="9003"/>
                </a:lnTo>
                <a:lnTo>
                  <a:pt x="3748" y="8687"/>
                </a:lnTo>
                <a:lnTo>
                  <a:pt x="3456" y="8395"/>
                </a:lnTo>
                <a:lnTo>
                  <a:pt x="3164" y="8127"/>
                </a:lnTo>
                <a:lnTo>
                  <a:pt x="2531" y="7616"/>
                </a:lnTo>
                <a:lnTo>
                  <a:pt x="2239" y="7373"/>
                </a:lnTo>
                <a:lnTo>
                  <a:pt x="1947" y="7105"/>
                </a:lnTo>
                <a:lnTo>
                  <a:pt x="1728" y="6911"/>
                </a:lnTo>
                <a:lnTo>
                  <a:pt x="1485" y="6716"/>
                </a:lnTo>
                <a:lnTo>
                  <a:pt x="1047" y="6375"/>
                </a:lnTo>
                <a:lnTo>
                  <a:pt x="828" y="6181"/>
                </a:lnTo>
                <a:close/>
                <a:moveTo>
                  <a:pt x="10098" y="8833"/>
                </a:moveTo>
                <a:lnTo>
                  <a:pt x="10658" y="9076"/>
                </a:lnTo>
                <a:lnTo>
                  <a:pt x="10366" y="9247"/>
                </a:lnTo>
                <a:lnTo>
                  <a:pt x="10098" y="9393"/>
                </a:lnTo>
                <a:lnTo>
                  <a:pt x="9758" y="9612"/>
                </a:lnTo>
                <a:lnTo>
                  <a:pt x="9612" y="9758"/>
                </a:lnTo>
                <a:lnTo>
                  <a:pt x="9466" y="9904"/>
                </a:lnTo>
                <a:lnTo>
                  <a:pt x="9125" y="9417"/>
                </a:lnTo>
                <a:lnTo>
                  <a:pt x="9198" y="9393"/>
                </a:lnTo>
                <a:lnTo>
                  <a:pt x="9271" y="9368"/>
                </a:lnTo>
                <a:lnTo>
                  <a:pt x="9417" y="9271"/>
                </a:lnTo>
                <a:lnTo>
                  <a:pt x="9660" y="9101"/>
                </a:lnTo>
                <a:lnTo>
                  <a:pt x="10098" y="8857"/>
                </a:lnTo>
                <a:lnTo>
                  <a:pt x="10098" y="8833"/>
                </a:lnTo>
                <a:close/>
                <a:moveTo>
                  <a:pt x="7324" y="9174"/>
                </a:moveTo>
                <a:lnTo>
                  <a:pt x="7446" y="9222"/>
                </a:lnTo>
                <a:lnTo>
                  <a:pt x="7519" y="9295"/>
                </a:lnTo>
                <a:lnTo>
                  <a:pt x="7738" y="9393"/>
                </a:lnTo>
                <a:lnTo>
                  <a:pt x="7738" y="9855"/>
                </a:lnTo>
                <a:lnTo>
                  <a:pt x="7738" y="10001"/>
                </a:lnTo>
                <a:lnTo>
                  <a:pt x="7495" y="9855"/>
                </a:lnTo>
                <a:lnTo>
                  <a:pt x="7251" y="9733"/>
                </a:lnTo>
                <a:lnTo>
                  <a:pt x="7105" y="9685"/>
                </a:lnTo>
                <a:lnTo>
                  <a:pt x="6984" y="9660"/>
                </a:lnTo>
                <a:lnTo>
                  <a:pt x="7324" y="9174"/>
                </a:lnTo>
                <a:close/>
                <a:moveTo>
                  <a:pt x="6911" y="9758"/>
                </a:moveTo>
                <a:lnTo>
                  <a:pt x="7008" y="9879"/>
                </a:lnTo>
                <a:lnTo>
                  <a:pt x="7130" y="10001"/>
                </a:lnTo>
                <a:lnTo>
                  <a:pt x="7373" y="10196"/>
                </a:lnTo>
                <a:lnTo>
                  <a:pt x="7543" y="10317"/>
                </a:lnTo>
                <a:lnTo>
                  <a:pt x="7762" y="10415"/>
                </a:lnTo>
                <a:lnTo>
                  <a:pt x="7762" y="10926"/>
                </a:lnTo>
                <a:lnTo>
                  <a:pt x="7470" y="10707"/>
                </a:lnTo>
                <a:lnTo>
                  <a:pt x="7203" y="10488"/>
                </a:lnTo>
                <a:lnTo>
                  <a:pt x="7057" y="10415"/>
                </a:lnTo>
                <a:lnTo>
                  <a:pt x="6911" y="10317"/>
                </a:lnTo>
                <a:lnTo>
                  <a:pt x="6741" y="10269"/>
                </a:lnTo>
                <a:lnTo>
                  <a:pt x="6570" y="10244"/>
                </a:lnTo>
                <a:lnTo>
                  <a:pt x="6911" y="9758"/>
                </a:lnTo>
                <a:close/>
                <a:moveTo>
                  <a:pt x="11072" y="9271"/>
                </a:moveTo>
                <a:lnTo>
                  <a:pt x="11291" y="9368"/>
                </a:lnTo>
                <a:lnTo>
                  <a:pt x="11266" y="9490"/>
                </a:lnTo>
                <a:lnTo>
                  <a:pt x="11266" y="9612"/>
                </a:lnTo>
                <a:lnTo>
                  <a:pt x="11096" y="9685"/>
                </a:lnTo>
                <a:lnTo>
                  <a:pt x="10950" y="9782"/>
                </a:lnTo>
                <a:lnTo>
                  <a:pt x="10658" y="9977"/>
                </a:lnTo>
                <a:lnTo>
                  <a:pt x="10293" y="10220"/>
                </a:lnTo>
                <a:lnTo>
                  <a:pt x="10123" y="10366"/>
                </a:lnTo>
                <a:lnTo>
                  <a:pt x="10050" y="10439"/>
                </a:lnTo>
                <a:lnTo>
                  <a:pt x="10001" y="10536"/>
                </a:lnTo>
                <a:lnTo>
                  <a:pt x="10001" y="10585"/>
                </a:lnTo>
                <a:lnTo>
                  <a:pt x="10025" y="10609"/>
                </a:lnTo>
                <a:lnTo>
                  <a:pt x="10123" y="10609"/>
                </a:lnTo>
                <a:lnTo>
                  <a:pt x="10220" y="10585"/>
                </a:lnTo>
                <a:lnTo>
                  <a:pt x="10390" y="10512"/>
                </a:lnTo>
                <a:lnTo>
                  <a:pt x="10561" y="10390"/>
                </a:lnTo>
                <a:lnTo>
                  <a:pt x="10731" y="10269"/>
                </a:lnTo>
                <a:lnTo>
                  <a:pt x="10999" y="10074"/>
                </a:lnTo>
                <a:lnTo>
                  <a:pt x="11291" y="9904"/>
                </a:lnTo>
                <a:lnTo>
                  <a:pt x="11339" y="10171"/>
                </a:lnTo>
                <a:lnTo>
                  <a:pt x="11412" y="10390"/>
                </a:lnTo>
                <a:lnTo>
                  <a:pt x="11145" y="10488"/>
                </a:lnTo>
                <a:lnTo>
                  <a:pt x="10877" y="10634"/>
                </a:lnTo>
                <a:lnTo>
                  <a:pt x="10731" y="10682"/>
                </a:lnTo>
                <a:lnTo>
                  <a:pt x="10561" y="10804"/>
                </a:lnTo>
                <a:lnTo>
                  <a:pt x="10415" y="10926"/>
                </a:lnTo>
                <a:lnTo>
                  <a:pt x="10342" y="10999"/>
                </a:lnTo>
                <a:lnTo>
                  <a:pt x="10317" y="11072"/>
                </a:lnTo>
                <a:lnTo>
                  <a:pt x="9879" y="10463"/>
                </a:lnTo>
                <a:lnTo>
                  <a:pt x="9587" y="10050"/>
                </a:lnTo>
                <a:lnTo>
                  <a:pt x="9733" y="10001"/>
                </a:lnTo>
                <a:lnTo>
                  <a:pt x="9904" y="9928"/>
                </a:lnTo>
                <a:lnTo>
                  <a:pt x="10196" y="9758"/>
                </a:lnTo>
                <a:lnTo>
                  <a:pt x="10634" y="9514"/>
                </a:lnTo>
                <a:lnTo>
                  <a:pt x="11047" y="9295"/>
                </a:lnTo>
                <a:lnTo>
                  <a:pt x="11072" y="9271"/>
                </a:lnTo>
                <a:close/>
                <a:moveTo>
                  <a:pt x="11534" y="10780"/>
                </a:moveTo>
                <a:lnTo>
                  <a:pt x="11656" y="11193"/>
                </a:lnTo>
                <a:lnTo>
                  <a:pt x="11631" y="11193"/>
                </a:lnTo>
                <a:lnTo>
                  <a:pt x="11437" y="11364"/>
                </a:lnTo>
                <a:lnTo>
                  <a:pt x="11218" y="11510"/>
                </a:lnTo>
                <a:lnTo>
                  <a:pt x="11023" y="11631"/>
                </a:lnTo>
                <a:lnTo>
                  <a:pt x="10828" y="11753"/>
                </a:lnTo>
                <a:lnTo>
                  <a:pt x="10804" y="11777"/>
                </a:lnTo>
                <a:lnTo>
                  <a:pt x="10439" y="11242"/>
                </a:lnTo>
                <a:lnTo>
                  <a:pt x="10512" y="11242"/>
                </a:lnTo>
                <a:lnTo>
                  <a:pt x="10585" y="11218"/>
                </a:lnTo>
                <a:lnTo>
                  <a:pt x="10731" y="11145"/>
                </a:lnTo>
                <a:lnTo>
                  <a:pt x="10999" y="10974"/>
                </a:lnTo>
                <a:lnTo>
                  <a:pt x="11534" y="10780"/>
                </a:lnTo>
                <a:close/>
                <a:moveTo>
                  <a:pt x="6522" y="10342"/>
                </a:moveTo>
                <a:lnTo>
                  <a:pt x="6668" y="10439"/>
                </a:lnTo>
                <a:lnTo>
                  <a:pt x="6838" y="10561"/>
                </a:lnTo>
                <a:lnTo>
                  <a:pt x="7105" y="10853"/>
                </a:lnTo>
                <a:lnTo>
                  <a:pt x="7251" y="10999"/>
                </a:lnTo>
                <a:lnTo>
                  <a:pt x="7397" y="11120"/>
                </a:lnTo>
                <a:lnTo>
                  <a:pt x="7568" y="11218"/>
                </a:lnTo>
                <a:lnTo>
                  <a:pt x="7738" y="11291"/>
                </a:lnTo>
                <a:lnTo>
                  <a:pt x="7762" y="11291"/>
                </a:lnTo>
                <a:lnTo>
                  <a:pt x="7762" y="12021"/>
                </a:lnTo>
                <a:lnTo>
                  <a:pt x="7665" y="11948"/>
                </a:lnTo>
                <a:lnTo>
                  <a:pt x="7568" y="11875"/>
                </a:lnTo>
                <a:lnTo>
                  <a:pt x="7397" y="11704"/>
                </a:lnTo>
                <a:lnTo>
                  <a:pt x="7057" y="11364"/>
                </a:lnTo>
                <a:lnTo>
                  <a:pt x="6862" y="11193"/>
                </a:lnTo>
                <a:lnTo>
                  <a:pt x="6619" y="11072"/>
                </a:lnTo>
                <a:lnTo>
                  <a:pt x="6376" y="10999"/>
                </a:lnTo>
                <a:lnTo>
                  <a:pt x="6132" y="10926"/>
                </a:lnTo>
                <a:lnTo>
                  <a:pt x="6522" y="10342"/>
                </a:lnTo>
                <a:close/>
                <a:moveTo>
                  <a:pt x="11753" y="11510"/>
                </a:moveTo>
                <a:lnTo>
                  <a:pt x="11826" y="11802"/>
                </a:lnTo>
                <a:lnTo>
                  <a:pt x="11704" y="11826"/>
                </a:lnTo>
                <a:lnTo>
                  <a:pt x="11607" y="11899"/>
                </a:lnTo>
                <a:lnTo>
                  <a:pt x="11412" y="12021"/>
                </a:lnTo>
                <a:lnTo>
                  <a:pt x="11291" y="12167"/>
                </a:lnTo>
                <a:lnTo>
                  <a:pt x="11218" y="12240"/>
                </a:lnTo>
                <a:lnTo>
                  <a:pt x="11193" y="12313"/>
                </a:lnTo>
                <a:lnTo>
                  <a:pt x="10901" y="11899"/>
                </a:lnTo>
                <a:lnTo>
                  <a:pt x="11120" y="11850"/>
                </a:lnTo>
                <a:lnTo>
                  <a:pt x="11339" y="11777"/>
                </a:lnTo>
                <a:lnTo>
                  <a:pt x="11558" y="11656"/>
                </a:lnTo>
                <a:lnTo>
                  <a:pt x="11753" y="11510"/>
                </a:lnTo>
                <a:close/>
                <a:moveTo>
                  <a:pt x="6059" y="11047"/>
                </a:moveTo>
                <a:lnTo>
                  <a:pt x="6303" y="11218"/>
                </a:lnTo>
                <a:lnTo>
                  <a:pt x="6546" y="11388"/>
                </a:lnTo>
                <a:lnTo>
                  <a:pt x="6789" y="11583"/>
                </a:lnTo>
                <a:lnTo>
                  <a:pt x="6984" y="11802"/>
                </a:lnTo>
                <a:lnTo>
                  <a:pt x="7251" y="12069"/>
                </a:lnTo>
                <a:lnTo>
                  <a:pt x="7397" y="12215"/>
                </a:lnTo>
                <a:lnTo>
                  <a:pt x="7543" y="12313"/>
                </a:lnTo>
                <a:lnTo>
                  <a:pt x="7276" y="12459"/>
                </a:lnTo>
                <a:lnTo>
                  <a:pt x="7154" y="12386"/>
                </a:lnTo>
                <a:lnTo>
                  <a:pt x="7008" y="12337"/>
                </a:lnTo>
                <a:lnTo>
                  <a:pt x="6765" y="12215"/>
                </a:lnTo>
                <a:lnTo>
                  <a:pt x="6522" y="12069"/>
                </a:lnTo>
                <a:lnTo>
                  <a:pt x="6327" y="11948"/>
                </a:lnTo>
                <a:lnTo>
                  <a:pt x="6157" y="11802"/>
                </a:lnTo>
                <a:lnTo>
                  <a:pt x="5962" y="11656"/>
                </a:lnTo>
                <a:lnTo>
                  <a:pt x="5767" y="11534"/>
                </a:lnTo>
                <a:lnTo>
                  <a:pt x="6059" y="11047"/>
                </a:lnTo>
                <a:close/>
                <a:moveTo>
                  <a:pt x="5670" y="11680"/>
                </a:moveTo>
                <a:lnTo>
                  <a:pt x="5719" y="11777"/>
                </a:lnTo>
                <a:lnTo>
                  <a:pt x="5792" y="11850"/>
                </a:lnTo>
                <a:lnTo>
                  <a:pt x="5938" y="12021"/>
                </a:lnTo>
                <a:lnTo>
                  <a:pt x="6108" y="12167"/>
                </a:lnTo>
                <a:lnTo>
                  <a:pt x="6278" y="12288"/>
                </a:lnTo>
                <a:lnTo>
                  <a:pt x="6546" y="12483"/>
                </a:lnTo>
                <a:lnTo>
                  <a:pt x="6716" y="12580"/>
                </a:lnTo>
                <a:lnTo>
                  <a:pt x="6887" y="12678"/>
                </a:lnTo>
                <a:lnTo>
                  <a:pt x="6522" y="12848"/>
                </a:lnTo>
                <a:lnTo>
                  <a:pt x="6230" y="12653"/>
                </a:lnTo>
                <a:lnTo>
                  <a:pt x="5938" y="12434"/>
                </a:lnTo>
                <a:lnTo>
                  <a:pt x="5694" y="12215"/>
                </a:lnTo>
                <a:lnTo>
                  <a:pt x="5475" y="12021"/>
                </a:lnTo>
                <a:lnTo>
                  <a:pt x="5621" y="11777"/>
                </a:lnTo>
                <a:lnTo>
                  <a:pt x="5670" y="11680"/>
                </a:lnTo>
                <a:close/>
                <a:moveTo>
                  <a:pt x="11899" y="12094"/>
                </a:moveTo>
                <a:lnTo>
                  <a:pt x="12021" y="12605"/>
                </a:lnTo>
                <a:lnTo>
                  <a:pt x="11899" y="12726"/>
                </a:lnTo>
                <a:lnTo>
                  <a:pt x="11777" y="12848"/>
                </a:lnTo>
                <a:lnTo>
                  <a:pt x="11729" y="12921"/>
                </a:lnTo>
                <a:lnTo>
                  <a:pt x="11680" y="12994"/>
                </a:lnTo>
                <a:lnTo>
                  <a:pt x="11680" y="13018"/>
                </a:lnTo>
                <a:lnTo>
                  <a:pt x="11266" y="12434"/>
                </a:lnTo>
                <a:lnTo>
                  <a:pt x="11412" y="12386"/>
                </a:lnTo>
                <a:lnTo>
                  <a:pt x="11558" y="12313"/>
                </a:lnTo>
                <a:lnTo>
                  <a:pt x="11729" y="12215"/>
                </a:lnTo>
                <a:lnTo>
                  <a:pt x="11899" y="12094"/>
                </a:lnTo>
                <a:close/>
                <a:moveTo>
                  <a:pt x="5329" y="12240"/>
                </a:moveTo>
                <a:lnTo>
                  <a:pt x="5402" y="12361"/>
                </a:lnTo>
                <a:lnTo>
                  <a:pt x="5500" y="12483"/>
                </a:lnTo>
                <a:lnTo>
                  <a:pt x="5670" y="12678"/>
                </a:lnTo>
                <a:lnTo>
                  <a:pt x="5913" y="12897"/>
                </a:lnTo>
                <a:lnTo>
                  <a:pt x="6157" y="13067"/>
                </a:lnTo>
                <a:lnTo>
                  <a:pt x="5743" y="13335"/>
                </a:lnTo>
                <a:lnTo>
                  <a:pt x="5646" y="13310"/>
                </a:lnTo>
                <a:lnTo>
                  <a:pt x="5475" y="13237"/>
                </a:lnTo>
                <a:lnTo>
                  <a:pt x="5305" y="13164"/>
                </a:lnTo>
                <a:lnTo>
                  <a:pt x="5135" y="13043"/>
                </a:lnTo>
                <a:lnTo>
                  <a:pt x="4940" y="12970"/>
                </a:lnTo>
                <a:lnTo>
                  <a:pt x="4891" y="12945"/>
                </a:lnTo>
                <a:lnTo>
                  <a:pt x="5110" y="12605"/>
                </a:lnTo>
                <a:lnTo>
                  <a:pt x="5329" y="12240"/>
                </a:lnTo>
                <a:close/>
                <a:moveTo>
                  <a:pt x="12094" y="13043"/>
                </a:moveTo>
                <a:lnTo>
                  <a:pt x="12215" y="13748"/>
                </a:lnTo>
                <a:lnTo>
                  <a:pt x="11802" y="13189"/>
                </a:lnTo>
                <a:lnTo>
                  <a:pt x="11850" y="13189"/>
                </a:lnTo>
                <a:lnTo>
                  <a:pt x="11923" y="13164"/>
                </a:lnTo>
                <a:lnTo>
                  <a:pt x="11972" y="13140"/>
                </a:lnTo>
                <a:lnTo>
                  <a:pt x="12094" y="13043"/>
                </a:lnTo>
                <a:close/>
                <a:moveTo>
                  <a:pt x="4745" y="13140"/>
                </a:moveTo>
                <a:lnTo>
                  <a:pt x="4891" y="13310"/>
                </a:lnTo>
                <a:lnTo>
                  <a:pt x="5062" y="13456"/>
                </a:lnTo>
                <a:lnTo>
                  <a:pt x="5305" y="13602"/>
                </a:lnTo>
                <a:lnTo>
                  <a:pt x="4964" y="13846"/>
                </a:lnTo>
                <a:lnTo>
                  <a:pt x="4891" y="13773"/>
                </a:lnTo>
                <a:lnTo>
                  <a:pt x="4818" y="13700"/>
                </a:lnTo>
                <a:lnTo>
                  <a:pt x="4648" y="13627"/>
                </a:lnTo>
                <a:lnTo>
                  <a:pt x="4551" y="13554"/>
                </a:lnTo>
                <a:lnTo>
                  <a:pt x="4405" y="13529"/>
                </a:lnTo>
                <a:lnTo>
                  <a:pt x="4575" y="13335"/>
                </a:lnTo>
                <a:lnTo>
                  <a:pt x="4745" y="13140"/>
                </a:lnTo>
                <a:close/>
                <a:moveTo>
                  <a:pt x="8200" y="8833"/>
                </a:moveTo>
                <a:lnTo>
                  <a:pt x="8371" y="9076"/>
                </a:lnTo>
                <a:lnTo>
                  <a:pt x="8663" y="9514"/>
                </a:lnTo>
                <a:lnTo>
                  <a:pt x="8979" y="9928"/>
                </a:lnTo>
                <a:lnTo>
                  <a:pt x="9587" y="10780"/>
                </a:lnTo>
                <a:lnTo>
                  <a:pt x="10171" y="11583"/>
                </a:lnTo>
                <a:lnTo>
                  <a:pt x="10731" y="12410"/>
                </a:lnTo>
                <a:lnTo>
                  <a:pt x="11291" y="13213"/>
                </a:lnTo>
                <a:lnTo>
                  <a:pt x="11850" y="13992"/>
                </a:lnTo>
                <a:lnTo>
                  <a:pt x="11729" y="13943"/>
                </a:lnTo>
                <a:lnTo>
                  <a:pt x="11072" y="13554"/>
                </a:lnTo>
                <a:lnTo>
                  <a:pt x="10415" y="13189"/>
                </a:lnTo>
                <a:lnTo>
                  <a:pt x="9831" y="12921"/>
                </a:lnTo>
                <a:lnTo>
                  <a:pt x="9539" y="12799"/>
                </a:lnTo>
                <a:lnTo>
                  <a:pt x="9222" y="12678"/>
                </a:lnTo>
                <a:lnTo>
                  <a:pt x="8760" y="12507"/>
                </a:lnTo>
                <a:lnTo>
                  <a:pt x="8517" y="12410"/>
                </a:lnTo>
                <a:lnTo>
                  <a:pt x="8273" y="12337"/>
                </a:lnTo>
                <a:lnTo>
                  <a:pt x="8273" y="12288"/>
                </a:lnTo>
                <a:lnTo>
                  <a:pt x="8322" y="11996"/>
                </a:lnTo>
                <a:lnTo>
                  <a:pt x="8346" y="11680"/>
                </a:lnTo>
                <a:lnTo>
                  <a:pt x="8346" y="11388"/>
                </a:lnTo>
                <a:lnTo>
                  <a:pt x="8322" y="11072"/>
                </a:lnTo>
                <a:lnTo>
                  <a:pt x="8273" y="10463"/>
                </a:lnTo>
                <a:lnTo>
                  <a:pt x="8225" y="9855"/>
                </a:lnTo>
                <a:lnTo>
                  <a:pt x="8200" y="8833"/>
                </a:lnTo>
                <a:close/>
                <a:moveTo>
                  <a:pt x="7324" y="8346"/>
                </a:moveTo>
                <a:lnTo>
                  <a:pt x="6935" y="8906"/>
                </a:lnTo>
                <a:lnTo>
                  <a:pt x="6570" y="9441"/>
                </a:lnTo>
                <a:lnTo>
                  <a:pt x="5962" y="10439"/>
                </a:lnTo>
                <a:lnTo>
                  <a:pt x="5354" y="11437"/>
                </a:lnTo>
                <a:lnTo>
                  <a:pt x="4818" y="12386"/>
                </a:lnTo>
                <a:lnTo>
                  <a:pt x="4502" y="12848"/>
                </a:lnTo>
                <a:lnTo>
                  <a:pt x="4356" y="13067"/>
                </a:lnTo>
                <a:lnTo>
                  <a:pt x="4161" y="13286"/>
                </a:lnTo>
                <a:lnTo>
                  <a:pt x="3967" y="13529"/>
                </a:lnTo>
                <a:lnTo>
                  <a:pt x="3796" y="13773"/>
                </a:lnTo>
                <a:lnTo>
                  <a:pt x="3650" y="14040"/>
                </a:lnTo>
                <a:lnTo>
                  <a:pt x="3504" y="14308"/>
                </a:lnTo>
                <a:lnTo>
                  <a:pt x="3577" y="13578"/>
                </a:lnTo>
                <a:lnTo>
                  <a:pt x="3699" y="12897"/>
                </a:lnTo>
                <a:lnTo>
                  <a:pt x="3821" y="12215"/>
                </a:lnTo>
                <a:lnTo>
                  <a:pt x="3967" y="11558"/>
                </a:lnTo>
                <a:lnTo>
                  <a:pt x="4113" y="10926"/>
                </a:lnTo>
                <a:lnTo>
                  <a:pt x="4234" y="10269"/>
                </a:lnTo>
                <a:lnTo>
                  <a:pt x="4332" y="9612"/>
                </a:lnTo>
                <a:lnTo>
                  <a:pt x="4307" y="9539"/>
                </a:lnTo>
                <a:lnTo>
                  <a:pt x="4453" y="9587"/>
                </a:lnTo>
                <a:lnTo>
                  <a:pt x="4624" y="9563"/>
                </a:lnTo>
                <a:lnTo>
                  <a:pt x="4818" y="9514"/>
                </a:lnTo>
                <a:lnTo>
                  <a:pt x="5013" y="9441"/>
                </a:lnTo>
                <a:lnTo>
                  <a:pt x="5354" y="9271"/>
                </a:lnTo>
                <a:lnTo>
                  <a:pt x="5646" y="9149"/>
                </a:lnTo>
                <a:lnTo>
                  <a:pt x="6497" y="8760"/>
                </a:lnTo>
                <a:lnTo>
                  <a:pt x="7324" y="8346"/>
                </a:lnTo>
                <a:close/>
                <a:moveTo>
                  <a:pt x="4234" y="13700"/>
                </a:moveTo>
                <a:lnTo>
                  <a:pt x="4307" y="13773"/>
                </a:lnTo>
                <a:lnTo>
                  <a:pt x="4380" y="13821"/>
                </a:lnTo>
                <a:lnTo>
                  <a:pt x="4551" y="13943"/>
                </a:lnTo>
                <a:lnTo>
                  <a:pt x="4697" y="14016"/>
                </a:lnTo>
                <a:lnTo>
                  <a:pt x="4307" y="14259"/>
                </a:lnTo>
                <a:lnTo>
                  <a:pt x="4161" y="14332"/>
                </a:lnTo>
                <a:lnTo>
                  <a:pt x="3991" y="14405"/>
                </a:lnTo>
                <a:lnTo>
                  <a:pt x="3650" y="14502"/>
                </a:lnTo>
                <a:lnTo>
                  <a:pt x="3748" y="14429"/>
                </a:lnTo>
                <a:lnTo>
                  <a:pt x="3821" y="14332"/>
                </a:lnTo>
                <a:lnTo>
                  <a:pt x="3967" y="14113"/>
                </a:lnTo>
                <a:lnTo>
                  <a:pt x="4113" y="13894"/>
                </a:lnTo>
                <a:lnTo>
                  <a:pt x="4234" y="13700"/>
                </a:lnTo>
                <a:close/>
                <a:moveTo>
                  <a:pt x="7835" y="0"/>
                </a:moveTo>
                <a:lnTo>
                  <a:pt x="7762" y="25"/>
                </a:lnTo>
                <a:lnTo>
                  <a:pt x="7689" y="73"/>
                </a:lnTo>
                <a:lnTo>
                  <a:pt x="7641" y="73"/>
                </a:lnTo>
                <a:lnTo>
                  <a:pt x="7495" y="146"/>
                </a:lnTo>
                <a:lnTo>
                  <a:pt x="7373" y="244"/>
                </a:lnTo>
                <a:lnTo>
                  <a:pt x="7276" y="341"/>
                </a:lnTo>
                <a:lnTo>
                  <a:pt x="7178" y="463"/>
                </a:lnTo>
                <a:lnTo>
                  <a:pt x="6984" y="730"/>
                </a:lnTo>
                <a:lnTo>
                  <a:pt x="6838" y="1047"/>
                </a:lnTo>
                <a:lnTo>
                  <a:pt x="6716" y="1387"/>
                </a:lnTo>
                <a:lnTo>
                  <a:pt x="6619" y="1704"/>
                </a:lnTo>
                <a:lnTo>
                  <a:pt x="6449" y="2288"/>
                </a:lnTo>
                <a:lnTo>
                  <a:pt x="6230" y="2920"/>
                </a:lnTo>
                <a:lnTo>
                  <a:pt x="6108" y="3237"/>
                </a:lnTo>
                <a:lnTo>
                  <a:pt x="5962" y="3529"/>
                </a:lnTo>
                <a:lnTo>
                  <a:pt x="5767" y="3845"/>
                </a:lnTo>
                <a:lnTo>
                  <a:pt x="5548" y="4161"/>
                </a:lnTo>
                <a:lnTo>
                  <a:pt x="5378" y="4478"/>
                </a:lnTo>
                <a:lnTo>
                  <a:pt x="5281" y="4648"/>
                </a:lnTo>
                <a:lnTo>
                  <a:pt x="5208" y="4818"/>
                </a:lnTo>
                <a:lnTo>
                  <a:pt x="4891" y="4916"/>
                </a:lnTo>
                <a:lnTo>
                  <a:pt x="4575" y="4989"/>
                </a:lnTo>
                <a:lnTo>
                  <a:pt x="3918" y="5110"/>
                </a:lnTo>
                <a:lnTo>
                  <a:pt x="2580" y="5305"/>
                </a:lnTo>
                <a:lnTo>
                  <a:pt x="1801" y="5402"/>
                </a:lnTo>
                <a:lnTo>
                  <a:pt x="998" y="5500"/>
                </a:lnTo>
                <a:lnTo>
                  <a:pt x="755" y="5524"/>
                </a:lnTo>
                <a:lnTo>
                  <a:pt x="511" y="5524"/>
                </a:lnTo>
                <a:lnTo>
                  <a:pt x="244" y="5548"/>
                </a:lnTo>
                <a:lnTo>
                  <a:pt x="146" y="5597"/>
                </a:lnTo>
                <a:lnTo>
                  <a:pt x="49" y="5646"/>
                </a:lnTo>
                <a:lnTo>
                  <a:pt x="0" y="5719"/>
                </a:lnTo>
                <a:lnTo>
                  <a:pt x="0" y="5792"/>
                </a:lnTo>
                <a:lnTo>
                  <a:pt x="0" y="5865"/>
                </a:lnTo>
                <a:lnTo>
                  <a:pt x="0" y="5962"/>
                </a:lnTo>
                <a:lnTo>
                  <a:pt x="49" y="6035"/>
                </a:lnTo>
                <a:lnTo>
                  <a:pt x="146" y="6229"/>
                </a:lnTo>
                <a:lnTo>
                  <a:pt x="292" y="6375"/>
                </a:lnTo>
                <a:lnTo>
                  <a:pt x="438" y="6497"/>
                </a:lnTo>
                <a:lnTo>
                  <a:pt x="682" y="6716"/>
                </a:lnTo>
                <a:lnTo>
                  <a:pt x="925" y="6935"/>
                </a:lnTo>
                <a:lnTo>
                  <a:pt x="1460" y="7349"/>
                </a:lnTo>
                <a:lnTo>
                  <a:pt x="1971" y="7811"/>
                </a:lnTo>
                <a:lnTo>
                  <a:pt x="2507" y="8273"/>
                </a:lnTo>
                <a:lnTo>
                  <a:pt x="2847" y="8565"/>
                </a:lnTo>
                <a:lnTo>
                  <a:pt x="3188" y="8882"/>
                </a:lnTo>
                <a:lnTo>
                  <a:pt x="3504" y="9222"/>
                </a:lnTo>
                <a:lnTo>
                  <a:pt x="3650" y="9417"/>
                </a:lnTo>
                <a:lnTo>
                  <a:pt x="3772" y="9612"/>
                </a:lnTo>
                <a:lnTo>
                  <a:pt x="3821" y="9685"/>
                </a:lnTo>
                <a:lnTo>
                  <a:pt x="3918" y="9709"/>
                </a:lnTo>
                <a:lnTo>
                  <a:pt x="3748" y="10342"/>
                </a:lnTo>
                <a:lnTo>
                  <a:pt x="3602" y="10974"/>
                </a:lnTo>
                <a:lnTo>
                  <a:pt x="3334" y="12264"/>
                </a:lnTo>
                <a:lnTo>
                  <a:pt x="3212" y="12872"/>
                </a:lnTo>
                <a:lnTo>
                  <a:pt x="3091" y="13529"/>
                </a:lnTo>
                <a:lnTo>
                  <a:pt x="3042" y="13870"/>
                </a:lnTo>
                <a:lnTo>
                  <a:pt x="2993" y="14186"/>
                </a:lnTo>
                <a:lnTo>
                  <a:pt x="2993" y="14502"/>
                </a:lnTo>
                <a:lnTo>
                  <a:pt x="3018" y="14819"/>
                </a:lnTo>
                <a:lnTo>
                  <a:pt x="3042" y="14916"/>
                </a:lnTo>
                <a:lnTo>
                  <a:pt x="3091" y="14965"/>
                </a:lnTo>
                <a:lnTo>
                  <a:pt x="3188" y="15013"/>
                </a:lnTo>
                <a:lnTo>
                  <a:pt x="3261" y="15013"/>
                </a:lnTo>
                <a:lnTo>
                  <a:pt x="3383" y="15038"/>
                </a:lnTo>
                <a:lnTo>
                  <a:pt x="3529" y="15062"/>
                </a:lnTo>
                <a:lnTo>
                  <a:pt x="3675" y="15038"/>
                </a:lnTo>
                <a:lnTo>
                  <a:pt x="3796" y="15013"/>
                </a:lnTo>
                <a:lnTo>
                  <a:pt x="4088" y="14940"/>
                </a:lnTo>
                <a:lnTo>
                  <a:pt x="4405" y="14794"/>
                </a:lnTo>
                <a:lnTo>
                  <a:pt x="4672" y="14624"/>
                </a:lnTo>
                <a:lnTo>
                  <a:pt x="4964" y="14454"/>
                </a:lnTo>
                <a:lnTo>
                  <a:pt x="5402" y="14138"/>
                </a:lnTo>
                <a:lnTo>
                  <a:pt x="5719" y="13943"/>
                </a:lnTo>
                <a:lnTo>
                  <a:pt x="6035" y="13748"/>
                </a:lnTo>
                <a:lnTo>
                  <a:pt x="6716" y="13383"/>
                </a:lnTo>
                <a:lnTo>
                  <a:pt x="7373" y="13018"/>
                </a:lnTo>
                <a:lnTo>
                  <a:pt x="7689" y="12824"/>
                </a:lnTo>
                <a:lnTo>
                  <a:pt x="8006" y="12629"/>
                </a:lnTo>
                <a:lnTo>
                  <a:pt x="8127" y="12726"/>
                </a:lnTo>
                <a:lnTo>
                  <a:pt x="8273" y="12799"/>
                </a:lnTo>
                <a:lnTo>
                  <a:pt x="8590" y="12945"/>
                </a:lnTo>
                <a:lnTo>
                  <a:pt x="9320" y="13213"/>
                </a:lnTo>
                <a:lnTo>
                  <a:pt x="9685" y="13383"/>
                </a:lnTo>
                <a:lnTo>
                  <a:pt x="10050" y="13554"/>
                </a:lnTo>
                <a:lnTo>
                  <a:pt x="10707" y="13894"/>
                </a:lnTo>
                <a:lnTo>
                  <a:pt x="11364" y="14283"/>
                </a:lnTo>
                <a:lnTo>
                  <a:pt x="11607" y="14454"/>
                </a:lnTo>
                <a:lnTo>
                  <a:pt x="11875" y="14624"/>
                </a:lnTo>
                <a:lnTo>
                  <a:pt x="12021" y="14697"/>
                </a:lnTo>
                <a:lnTo>
                  <a:pt x="12167" y="14770"/>
                </a:lnTo>
                <a:lnTo>
                  <a:pt x="12313" y="14794"/>
                </a:lnTo>
                <a:lnTo>
                  <a:pt x="12459" y="14770"/>
                </a:lnTo>
                <a:lnTo>
                  <a:pt x="12507" y="14770"/>
                </a:lnTo>
                <a:lnTo>
                  <a:pt x="12532" y="14721"/>
                </a:lnTo>
                <a:lnTo>
                  <a:pt x="12629" y="14697"/>
                </a:lnTo>
                <a:lnTo>
                  <a:pt x="12702" y="14648"/>
                </a:lnTo>
                <a:lnTo>
                  <a:pt x="12751" y="14575"/>
                </a:lnTo>
                <a:lnTo>
                  <a:pt x="12775" y="14478"/>
                </a:lnTo>
                <a:lnTo>
                  <a:pt x="12751" y="14065"/>
                </a:lnTo>
                <a:lnTo>
                  <a:pt x="12702" y="13651"/>
                </a:lnTo>
                <a:lnTo>
                  <a:pt x="12629" y="13262"/>
                </a:lnTo>
                <a:lnTo>
                  <a:pt x="12556" y="12848"/>
                </a:lnTo>
                <a:lnTo>
                  <a:pt x="12337" y="12045"/>
                </a:lnTo>
                <a:lnTo>
                  <a:pt x="12118" y="11242"/>
                </a:lnTo>
                <a:lnTo>
                  <a:pt x="11899" y="10463"/>
                </a:lnTo>
                <a:lnTo>
                  <a:pt x="11875" y="10390"/>
                </a:lnTo>
                <a:lnTo>
                  <a:pt x="11680" y="9685"/>
                </a:lnTo>
                <a:lnTo>
                  <a:pt x="11680" y="9636"/>
                </a:lnTo>
                <a:lnTo>
                  <a:pt x="11656" y="9563"/>
                </a:lnTo>
                <a:lnTo>
                  <a:pt x="11631" y="9514"/>
                </a:lnTo>
                <a:lnTo>
                  <a:pt x="11680" y="9490"/>
                </a:lnTo>
                <a:lnTo>
                  <a:pt x="11729" y="9466"/>
                </a:lnTo>
                <a:lnTo>
                  <a:pt x="11802" y="9393"/>
                </a:lnTo>
                <a:lnTo>
                  <a:pt x="11850" y="9344"/>
                </a:lnTo>
                <a:lnTo>
                  <a:pt x="12094" y="9101"/>
                </a:lnTo>
                <a:lnTo>
                  <a:pt x="12361" y="8882"/>
                </a:lnTo>
                <a:lnTo>
                  <a:pt x="12897" y="8419"/>
                </a:lnTo>
                <a:lnTo>
                  <a:pt x="13432" y="8006"/>
                </a:lnTo>
                <a:lnTo>
                  <a:pt x="13967" y="7568"/>
                </a:lnTo>
                <a:lnTo>
                  <a:pt x="14211" y="7324"/>
                </a:lnTo>
                <a:lnTo>
                  <a:pt x="14454" y="7105"/>
                </a:lnTo>
                <a:lnTo>
                  <a:pt x="14697" y="6838"/>
                </a:lnTo>
                <a:lnTo>
                  <a:pt x="14892" y="6570"/>
                </a:lnTo>
                <a:lnTo>
                  <a:pt x="15232" y="6205"/>
                </a:lnTo>
                <a:lnTo>
                  <a:pt x="15403" y="5986"/>
                </a:lnTo>
                <a:lnTo>
                  <a:pt x="15451" y="5889"/>
                </a:lnTo>
                <a:lnTo>
                  <a:pt x="15500" y="5767"/>
                </a:lnTo>
                <a:lnTo>
                  <a:pt x="15500" y="5743"/>
                </a:lnTo>
                <a:lnTo>
                  <a:pt x="15476" y="5646"/>
                </a:lnTo>
                <a:lnTo>
                  <a:pt x="15427" y="5573"/>
                </a:lnTo>
                <a:lnTo>
                  <a:pt x="15354" y="5475"/>
                </a:lnTo>
                <a:lnTo>
                  <a:pt x="15257" y="5427"/>
                </a:lnTo>
                <a:lnTo>
                  <a:pt x="15135" y="5378"/>
                </a:lnTo>
                <a:lnTo>
                  <a:pt x="15013" y="5354"/>
                </a:lnTo>
                <a:lnTo>
                  <a:pt x="14770" y="5329"/>
                </a:lnTo>
                <a:lnTo>
                  <a:pt x="14527" y="5305"/>
                </a:lnTo>
                <a:lnTo>
                  <a:pt x="13797" y="5256"/>
                </a:lnTo>
                <a:lnTo>
                  <a:pt x="13091" y="5208"/>
                </a:lnTo>
                <a:lnTo>
                  <a:pt x="12410" y="5208"/>
                </a:lnTo>
                <a:lnTo>
                  <a:pt x="11753" y="5159"/>
                </a:lnTo>
                <a:lnTo>
                  <a:pt x="11485" y="5135"/>
                </a:lnTo>
                <a:lnTo>
                  <a:pt x="11218" y="5086"/>
                </a:lnTo>
                <a:lnTo>
                  <a:pt x="10950" y="5013"/>
                </a:lnTo>
                <a:lnTo>
                  <a:pt x="10682" y="4989"/>
                </a:lnTo>
                <a:lnTo>
                  <a:pt x="10658" y="4940"/>
                </a:lnTo>
                <a:lnTo>
                  <a:pt x="10634" y="4867"/>
                </a:lnTo>
                <a:lnTo>
                  <a:pt x="10415" y="4599"/>
                </a:lnTo>
                <a:lnTo>
                  <a:pt x="10220" y="4332"/>
                </a:lnTo>
                <a:lnTo>
                  <a:pt x="10025" y="4040"/>
                </a:lnTo>
                <a:lnTo>
                  <a:pt x="9855" y="3748"/>
                </a:lnTo>
                <a:lnTo>
                  <a:pt x="9514" y="3164"/>
                </a:lnTo>
                <a:lnTo>
                  <a:pt x="9222" y="2531"/>
                </a:lnTo>
                <a:lnTo>
                  <a:pt x="8638" y="1290"/>
                </a:lnTo>
                <a:lnTo>
                  <a:pt x="8322" y="682"/>
                </a:lnTo>
                <a:lnTo>
                  <a:pt x="7981" y="73"/>
                </a:lnTo>
                <a:lnTo>
                  <a:pt x="7908" y="25"/>
                </a:lnTo>
                <a:lnTo>
                  <a:pt x="783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endParaRPr lang="pt-BR"/>
          </a:p>
        </p:txBody>
      </p:sp>
    </p:spTree>
  </p:cSld>
  <p:clrMapOvr>
    <a:masterClrMapping/>
  </p:clrMapOvr>
  <p:transition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100000">
              <a:schemeClr val="accent6"/>
            </a:gs>
          </a:gsLst>
          <a:lin ang="2700006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Google Shape;267;p30"/>
          <p:cNvSpPr txBox="1">
            <a:spLocks noGrp="1"/>
          </p:cNvSpPr>
          <p:nvPr>
            <p:ph type="title"/>
          </p:nvPr>
        </p:nvSpPr>
        <p:spPr>
          <a:xfrm>
            <a:off x="457200" y="465138"/>
            <a:ext cx="5868988" cy="7524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1A1135"/>
              </a:buClr>
              <a:buFont typeface="Caveat Brush" charset="0"/>
              <a:buNone/>
            </a:pPr>
            <a:r>
              <a:rPr lang="pt-BR" sz="3600" smtClean="0">
                <a:solidFill>
                  <a:srgbClr val="1A1135"/>
                </a:solidFill>
                <a:latin typeface="Caveat Brush" charset="0"/>
                <a:cs typeface="Arial" charset="0"/>
                <a:sym typeface="Caveat Brush" charset="0"/>
              </a:rPr>
              <a:t>INTRODUÇÃO</a:t>
            </a:r>
          </a:p>
        </p:txBody>
      </p:sp>
      <p:sp>
        <p:nvSpPr>
          <p:cNvPr id="17411" name="Google Shape;271;p3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fld id="{689F3ABA-FF93-48F0-B6AA-A6CB009A697B}" type="slidenum">
              <a:rPr lang="pt-BR" sz="1300">
                <a:solidFill>
                  <a:srgbClr val="1A1135"/>
                </a:solidFill>
                <a:latin typeface="Caveat Brush" charset="0"/>
                <a:sym typeface="Caveat Brush" charset="0"/>
              </a:rPr>
              <a:pPr eaLnBrk="1" hangingPunct="1"/>
              <a:t>12</a:t>
            </a:fld>
            <a:endParaRPr lang="pt-BR" sz="1300">
              <a:solidFill>
                <a:srgbClr val="1A1135"/>
              </a:solidFill>
              <a:latin typeface="Caveat Brush" charset="0"/>
              <a:sym typeface="Caveat Brush" charset="0"/>
            </a:endParaRPr>
          </a:p>
        </p:txBody>
      </p:sp>
      <p:sp>
        <p:nvSpPr>
          <p:cNvPr id="13" name="Espaço Reservado para Texto 1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500188"/>
            <a:ext cx="8215313" cy="3249612"/>
          </a:xfrm>
        </p:spPr>
        <p:txBody>
          <a:bodyPr/>
          <a:lstStyle/>
          <a:p>
            <a:pPr indent="-342900" algn="just" eaLnBrk="1" fontAlgn="auto" hangingPunct="1">
              <a:buSzPts val="1800"/>
              <a:defRPr/>
            </a:pPr>
            <a:r>
              <a:rPr lang="pt-BR" sz="2800" dirty="0"/>
              <a:t>Perfil das gestantes usuárias de crack: baixo nível socioeconômico, geralmente não brancas, com idade média de 25 anos, poli drogadas, com antecedentes familiares e pessoais de uso de drogas, negligenciam o acompanhamento pré-natal</a:t>
            </a:r>
            <a:r>
              <a:rPr lang="pt-BR" sz="2600" dirty="0"/>
              <a:t>.</a:t>
            </a:r>
          </a:p>
          <a:p>
            <a:pPr eaLnBrk="1" fontAlgn="auto" hangingPunct="1">
              <a:defRPr/>
            </a:pPr>
            <a:endParaRPr lang="pt-BR" dirty="0"/>
          </a:p>
        </p:txBody>
      </p:sp>
    </p:spTree>
  </p:cSld>
  <p:clrMapOvr>
    <a:masterClrMapping/>
  </p:clrMapOvr>
  <p:transition>
    <p:fade thruBlk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100000">
              <a:schemeClr val="accent6"/>
            </a:gs>
          </a:gsLst>
          <a:lin ang="2700006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Google Shape;267;p30"/>
          <p:cNvSpPr txBox="1">
            <a:spLocks noGrp="1"/>
          </p:cNvSpPr>
          <p:nvPr>
            <p:ph type="title"/>
          </p:nvPr>
        </p:nvSpPr>
        <p:spPr>
          <a:xfrm>
            <a:off x="457200" y="403225"/>
            <a:ext cx="5868988" cy="7524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1A1135"/>
              </a:buClr>
              <a:buFont typeface="Caveat Brush" charset="0"/>
              <a:buNone/>
            </a:pPr>
            <a:r>
              <a:rPr lang="pt-BR" sz="3600" smtClean="0">
                <a:solidFill>
                  <a:srgbClr val="1A1135"/>
                </a:solidFill>
                <a:latin typeface="Caveat Brush" charset="0"/>
                <a:cs typeface="Arial" charset="0"/>
                <a:sym typeface="Caveat Brush" charset="0"/>
              </a:rPr>
              <a:t>INTRODUÇÃO</a:t>
            </a:r>
          </a:p>
        </p:txBody>
      </p:sp>
      <p:sp>
        <p:nvSpPr>
          <p:cNvPr id="18435" name="Google Shape;271;p3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fld id="{7D64C14A-3A01-4D81-99E9-4D55182C14DC}" type="slidenum">
              <a:rPr lang="pt-BR" sz="1300">
                <a:solidFill>
                  <a:srgbClr val="1A1135"/>
                </a:solidFill>
                <a:latin typeface="Caveat Brush" charset="0"/>
                <a:sym typeface="Caveat Brush" charset="0"/>
              </a:rPr>
              <a:pPr eaLnBrk="1" hangingPunct="1"/>
              <a:t>13</a:t>
            </a:fld>
            <a:endParaRPr lang="pt-BR" sz="1300">
              <a:solidFill>
                <a:srgbClr val="1A1135"/>
              </a:solidFill>
              <a:latin typeface="Caveat Brush" charset="0"/>
              <a:sym typeface="Caveat Brush" charset="0"/>
            </a:endParaRPr>
          </a:p>
        </p:txBody>
      </p:sp>
      <p:sp>
        <p:nvSpPr>
          <p:cNvPr id="13" name="Espaço Reservado para Texto 1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155700"/>
            <a:ext cx="8215313" cy="3249613"/>
          </a:xfrm>
        </p:spPr>
        <p:txBody>
          <a:bodyPr vert="horz" numCol="1" compatLnSpc="1">
            <a:prstTxWarp prst="textNoShape">
              <a:avLst/>
            </a:prstTxWarp>
          </a:bodyPr>
          <a:lstStyle>
            <a:lvl1pPr marL="457200" indent="-3683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26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A cocaína é um estimulante do SNC, inibindo a </a:t>
            </a:r>
            <a:r>
              <a:rPr lang="pt-BR" sz="2600" b="1" u="sng" smtClean="0">
                <a:solidFill>
                  <a:schemeClr val="bg1"/>
                </a:solidFill>
                <a:latin typeface="Patrick Hand" charset="0"/>
                <a:sym typeface="Patrick Hand" charset="0"/>
              </a:rPr>
              <a:t>recaptação norepinefrina (</a:t>
            </a:r>
            <a:r>
              <a:rPr lang="pt-BR" sz="1500" smtClean="0"/>
              <a:t>daí seus efeitos: vasoconstrição, hipertensão arterial, taquicardia)</a:t>
            </a:r>
            <a:r>
              <a:rPr lang="pt-BR" sz="26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; </a:t>
            </a:r>
            <a:r>
              <a:rPr lang="pt-BR" sz="2600" b="1" u="sng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dopamina (</a:t>
            </a:r>
            <a:r>
              <a:rPr lang="pt-BR" sz="1500" smtClean="0"/>
              <a:t>daí seus efeitos: sensação de euforia, aumento do estado de alerta, redução da fadiga, estimulação sexual; a depleção dos estoques de dopamina pelo uso continuado da droga leva o usuário a um estado depressivo, sintomas de abstinência</a:t>
            </a:r>
            <a:r>
              <a:rPr lang="pt-BR" sz="2600" b="1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)</a:t>
            </a:r>
            <a:r>
              <a:rPr lang="pt-BR" sz="26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e </a:t>
            </a:r>
            <a:r>
              <a:rPr lang="pt-BR" sz="2600" b="1" u="sng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serotonina </a:t>
            </a:r>
            <a:r>
              <a:rPr lang="pt-BR" sz="26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nos terminais nervosos pré-sinápticos, ocorrendo uma estimulação prolongada desses receptores na membrana pós-sináptica. </a:t>
            </a: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26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Passa pela placenta por difusão simples </a:t>
            </a: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2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2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2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</p:txBody>
      </p:sp>
    </p:spTree>
  </p:cSld>
  <p:clrMapOvr>
    <a:masterClrMapping/>
  </p:clrMapOvr>
  <p:transition>
    <p:fade thruBlk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100000">
              <a:schemeClr val="accent6"/>
            </a:gs>
          </a:gsLst>
          <a:lin ang="2700006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Google Shape;267;p30"/>
          <p:cNvSpPr txBox="1">
            <a:spLocks noGrp="1"/>
          </p:cNvSpPr>
          <p:nvPr>
            <p:ph type="title"/>
          </p:nvPr>
        </p:nvSpPr>
        <p:spPr>
          <a:xfrm>
            <a:off x="457200" y="465138"/>
            <a:ext cx="5868988" cy="7524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1A1135"/>
              </a:buClr>
              <a:buFont typeface="Caveat Brush" charset="0"/>
              <a:buNone/>
            </a:pPr>
            <a:r>
              <a:rPr lang="pt-BR" sz="3600" smtClean="0">
                <a:solidFill>
                  <a:srgbClr val="1A1135"/>
                </a:solidFill>
                <a:latin typeface="Caveat Brush" charset="0"/>
                <a:cs typeface="Arial" charset="0"/>
                <a:sym typeface="Caveat Brush" charset="0"/>
              </a:rPr>
              <a:t>EFEITOS SOBRE O RN</a:t>
            </a:r>
          </a:p>
        </p:txBody>
      </p:sp>
      <p:sp>
        <p:nvSpPr>
          <p:cNvPr id="19459" name="Google Shape;271;p3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fld id="{61FF7E39-E078-465F-B57F-FC991470CB5B}" type="slidenum">
              <a:rPr lang="pt-BR" sz="1300">
                <a:solidFill>
                  <a:srgbClr val="1A1135"/>
                </a:solidFill>
                <a:latin typeface="Caveat Brush" charset="0"/>
                <a:sym typeface="Caveat Brush" charset="0"/>
              </a:rPr>
              <a:pPr eaLnBrk="1" hangingPunct="1"/>
              <a:t>14</a:t>
            </a:fld>
            <a:endParaRPr lang="pt-BR" sz="1300">
              <a:solidFill>
                <a:srgbClr val="1A1135"/>
              </a:solidFill>
              <a:latin typeface="Caveat Brush" charset="0"/>
              <a:sym typeface="Caveat Brush" charset="0"/>
            </a:endParaRPr>
          </a:p>
        </p:txBody>
      </p:sp>
      <p:sp>
        <p:nvSpPr>
          <p:cNvPr id="13" name="Espaço Reservado para Texto 1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500188"/>
            <a:ext cx="8215313" cy="3249612"/>
          </a:xfrm>
        </p:spPr>
        <p:txBody>
          <a:bodyPr/>
          <a:lstStyle/>
          <a:p>
            <a:pPr algn="just" eaLnBrk="1" fontAlgn="auto" hangingPunct="1">
              <a:defRPr/>
            </a:pPr>
            <a:r>
              <a:rPr lang="pt-BR" sz="2600" b="1" dirty="0"/>
              <a:t>Malformações cerebrais</a:t>
            </a:r>
            <a:r>
              <a:rPr lang="pt-BR" sz="2600" dirty="0"/>
              <a:t>: afetam a formação neural, a proliferação e a formação de conexões sinápticas, interferem na migração neuronal, com repercussões na arquitetura cortical, além de microcefalia (17% a 21%), alterações no fluxo </a:t>
            </a:r>
            <a:r>
              <a:rPr lang="pt-BR" sz="2600" dirty="0" err="1"/>
              <a:t>sanguíneo</a:t>
            </a:r>
            <a:r>
              <a:rPr lang="pt-BR" sz="2600" dirty="0"/>
              <a:t> da artéria cerebral anterior, </a:t>
            </a:r>
            <a:r>
              <a:rPr lang="pt-BR" sz="2600" dirty="0" err="1"/>
              <a:t>compatível</a:t>
            </a:r>
            <a:r>
              <a:rPr lang="pt-BR" sz="2600" dirty="0"/>
              <a:t> com o efeito vasoconstritor da droga e infarto cerebral (pela taquicardia, hipertensão) </a:t>
            </a:r>
          </a:p>
          <a:p>
            <a:pPr eaLnBrk="1" fontAlgn="auto" hangingPunct="1">
              <a:defRPr/>
            </a:pPr>
            <a:endParaRPr lang="pt-BR" dirty="0"/>
          </a:p>
          <a:p>
            <a:pPr eaLnBrk="1" fontAlgn="auto" hangingPunct="1">
              <a:defRPr/>
            </a:pPr>
            <a:endParaRPr lang="pt-BR" dirty="0"/>
          </a:p>
        </p:txBody>
      </p:sp>
    </p:spTree>
  </p:cSld>
  <p:clrMapOvr>
    <a:masterClrMapping/>
  </p:clrMapOvr>
  <p:transition>
    <p:fade thruBlk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100000">
              <a:schemeClr val="accent6"/>
            </a:gs>
          </a:gsLst>
          <a:lin ang="2700006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Google Shape;267;p30"/>
          <p:cNvSpPr txBox="1">
            <a:spLocks noGrp="1"/>
          </p:cNvSpPr>
          <p:nvPr>
            <p:ph type="title"/>
          </p:nvPr>
        </p:nvSpPr>
        <p:spPr>
          <a:xfrm>
            <a:off x="457200" y="465138"/>
            <a:ext cx="5868988" cy="7524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1A1135"/>
              </a:buClr>
              <a:buFont typeface="Caveat Brush" charset="0"/>
              <a:buNone/>
            </a:pPr>
            <a:r>
              <a:rPr lang="pt-BR" sz="3600" smtClean="0">
                <a:solidFill>
                  <a:srgbClr val="1A1135"/>
                </a:solidFill>
                <a:latin typeface="Caveat Brush" charset="0"/>
                <a:cs typeface="Arial" charset="0"/>
                <a:sym typeface="Caveat Brush" charset="0"/>
              </a:rPr>
              <a:t>EFEITOS SOBRE O RN</a:t>
            </a:r>
          </a:p>
        </p:txBody>
      </p:sp>
      <p:sp>
        <p:nvSpPr>
          <p:cNvPr id="20483" name="Google Shape;271;p3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fld id="{959A7D51-89C2-4C96-9FC1-525CF13691E8}" type="slidenum">
              <a:rPr lang="pt-BR" sz="1300">
                <a:solidFill>
                  <a:srgbClr val="1A1135"/>
                </a:solidFill>
                <a:latin typeface="Caveat Brush" charset="0"/>
                <a:sym typeface="Caveat Brush" charset="0"/>
              </a:rPr>
              <a:pPr eaLnBrk="1" hangingPunct="1"/>
              <a:t>15</a:t>
            </a:fld>
            <a:endParaRPr lang="pt-BR" sz="1300">
              <a:solidFill>
                <a:srgbClr val="1A1135"/>
              </a:solidFill>
              <a:latin typeface="Caveat Brush" charset="0"/>
              <a:sym typeface="Caveat Brush" charset="0"/>
            </a:endParaRPr>
          </a:p>
        </p:txBody>
      </p:sp>
      <p:sp>
        <p:nvSpPr>
          <p:cNvPr id="13" name="Espaço Reservado para Texto 1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236663"/>
            <a:ext cx="8215313" cy="3249612"/>
          </a:xfrm>
        </p:spPr>
        <p:txBody>
          <a:bodyPr vert="horz" numCol="1" compatLnSpc="1">
            <a:prstTxWarp prst="textNoShape">
              <a:avLst/>
            </a:prstTxWarp>
          </a:bodyPr>
          <a:lstStyle>
            <a:lvl1pPr marL="457200" indent="-3683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24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Malformações cardiovasculares, geniturinárias, atresias do trato gastrintestinal, alterações visuais e auditivas;</a:t>
            </a: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24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Restrição do crescimento (ação vasoconstritora);</a:t>
            </a: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24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Menor velocidade de crescimento aos 10 anos;</a:t>
            </a: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24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Asfixia ao nascer; </a:t>
            </a: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24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Maior prevalência de infecções verticais (sífilis, hepatite, HIV). </a:t>
            </a:r>
          </a:p>
          <a:p>
            <a:pPr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4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4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</p:txBody>
      </p:sp>
    </p:spTree>
  </p:cSld>
  <p:clrMapOvr>
    <a:masterClrMapping/>
  </p:clrMapOvr>
  <p:transition>
    <p:fade thruBlk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/>
            </a:gs>
            <a:gs pos="100000">
              <a:schemeClr val="accent5"/>
            </a:gs>
          </a:gsLst>
          <a:lin ang="2700006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6"/>
          <p:cNvSpPr txBox="1">
            <a:spLocks noGrp="1"/>
          </p:cNvSpPr>
          <p:nvPr>
            <p:ph type="ctrTitle"/>
          </p:nvPr>
        </p:nvSpPr>
        <p:spPr>
          <a:xfrm>
            <a:off x="685800" y="2149475"/>
            <a:ext cx="5926138" cy="566738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1A1135"/>
              </a:buClr>
              <a:buFont typeface="Caveat Brush" charset="0"/>
              <a:buNone/>
            </a:pPr>
            <a:r>
              <a:rPr lang="pt-BR" sz="3600" smtClean="0">
                <a:solidFill>
                  <a:srgbClr val="FFBF00"/>
                </a:solidFill>
                <a:latin typeface="Caveat Brush" charset="0"/>
                <a:cs typeface="Arial" charset="0"/>
                <a:sym typeface="Caveat Brush" charset="0"/>
              </a:rPr>
              <a:t/>
            </a:r>
            <a:br>
              <a:rPr lang="pt-BR" sz="3600" smtClean="0">
                <a:solidFill>
                  <a:srgbClr val="FFBF00"/>
                </a:solidFill>
                <a:latin typeface="Caveat Brush" charset="0"/>
                <a:cs typeface="Arial" charset="0"/>
                <a:sym typeface="Caveat Brush" charset="0"/>
              </a:rPr>
            </a:br>
            <a:r>
              <a:rPr lang="pt-BR" sz="3600" smtClean="0">
                <a:solidFill>
                  <a:srgbClr val="FF0000"/>
                </a:solidFill>
                <a:latin typeface="Caveat Brush" charset="0"/>
                <a:cs typeface="Arial" charset="0"/>
                <a:sym typeface="Caveat Brush" charset="0"/>
              </a:rPr>
              <a:t>SÍNDROME DE ABSTINÊNCIA NEONATAL (SAN)</a:t>
            </a:r>
          </a:p>
        </p:txBody>
      </p:sp>
    </p:spTree>
  </p:cSld>
  <p:clrMapOvr>
    <a:masterClrMapping/>
  </p:clrMapOvr>
  <p:transition>
    <p:fade thruBlk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/>
            </a:gs>
            <a:gs pos="100000">
              <a:schemeClr val="accent5"/>
            </a:gs>
          </a:gsLst>
          <a:lin ang="2700006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Google Shape;267;p30"/>
          <p:cNvSpPr txBox="1">
            <a:spLocks noGrp="1"/>
          </p:cNvSpPr>
          <p:nvPr>
            <p:ph type="title"/>
          </p:nvPr>
        </p:nvSpPr>
        <p:spPr>
          <a:xfrm>
            <a:off x="457200" y="465138"/>
            <a:ext cx="5868988" cy="7524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1A1135"/>
              </a:buClr>
              <a:buFont typeface="Caveat Brush" charset="0"/>
              <a:buNone/>
            </a:pPr>
            <a:r>
              <a:rPr lang="en-US" sz="3600" smtClean="0">
                <a:solidFill>
                  <a:srgbClr val="1A1135"/>
                </a:solidFill>
                <a:latin typeface="Caveat Brush" charset="0"/>
                <a:cs typeface="Arial" charset="0"/>
                <a:sym typeface="Caveat Brush" charset="0"/>
              </a:rPr>
              <a:t>INTRODUÇÃO</a:t>
            </a:r>
            <a:endParaRPr lang="pt-BR" sz="3600" smtClean="0">
              <a:solidFill>
                <a:srgbClr val="1A1135"/>
              </a:solidFill>
              <a:latin typeface="Caveat Brush" charset="0"/>
              <a:cs typeface="Arial" charset="0"/>
              <a:sym typeface="Caveat Brush" charset="0"/>
            </a:endParaRPr>
          </a:p>
        </p:txBody>
      </p:sp>
      <p:sp>
        <p:nvSpPr>
          <p:cNvPr id="22531" name="Google Shape;271;p3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fld id="{DBB403CD-0864-4C89-A909-67A29E226782}" type="slidenum">
              <a:rPr lang="pt-BR" sz="1300">
                <a:solidFill>
                  <a:srgbClr val="1A1135"/>
                </a:solidFill>
                <a:latin typeface="Caveat Brush" charset="0"/>
                <a:sym typeface="Caveat Brush" charset="0"/>
              </a:rPr>
              <a:pPr eaLnBrk="1" hangingPunct="1"/>
              <a:t>17</a:t>
            </a:fld>
            <a:endParaRPr lang="pt-BR" sz="1300">
              <a:solidFill>
                <a:srgbClr val="1A1135"/>
              </a:solidFill>
              <a:latin typeface="Caveat Brush" charset="0"/>
              <a:sym typeface="Caveat Brush" charset="0"/>
            </a:endParaRPr>
          </a:p>
        </p:txBody>
      </p:sp>
      <p:sp>
        <p:nvSpPr>
          <p:cNvPr id="13" name="Espaço Reservado para Texto 1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500188"/>
            <a:ext cx="8347075" cy="3249612"/>
          </a:xfrm>
        </p:spPr>
        <p:txBody>
          <a:bodyPr/>
          <a:lstStyle/>
          <a:p>
            <a:pPr algn="just" eaLnBrk="1" fontAlgn="auto" hangingPunct="1">
              <a:defRPr/>
            </a:pPr>
            <a:r>
              <a:rPr lang="pt-BR" sz="2600" dirty="0"/>
              <a:t> </a:t>
            </a:r>
            <a:r>
              <a:rPr lang="pt-BR" sz="2800" dirty="0"/>
              <a:t>A meia-vida das drogas é prolongada no feto em comparação com um adulto. Quando a mãe deixa de usar a droga, essas substâncias não mais alcançam o recém-nascido, podendo desenvolver sintomas de abstinência</a:t>
            </a:r>
            <a:endParaRPr lang="pt-BR" sz="2600" dirty="0"/>
          </a:p>
          <a:p>
            <a:pPr eaLnBrk="1" fontAlgn="auto" hangingPunct="1">
              <a:defRPr/>
            </a:pPr>
            <a:endParaRPr lang="pt-BR" dirty="0"/>
          </a:p>
        </p:txBody>
      </p:sp>
    </p:spTree>
  </p:cSld>
  <p:clrMapOvr>
    <a:masterClrMapping/>
  </p:clrMapOvr>
  <p:transition>
    <p:fade thruBlk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/>
            </a:gs>
            <a:gs pos="100000">
              <a:schemeClr val="accent5"/>
            </a:gs>
          </a:gsLst>
          <a:lin ang="2700006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Google Shape;267;p30"/>
          <p:cNvSpPr txBox="1">
            <a:spLocks noGrp="1"/>
          </p:cNvSpPr>
          <p:nvPr>
            <p:ph type="title"/>
          </p:nvPr>
        </p:nvSpPr>
        <p:spPr>
          <a:xfrm>
            <a:off x="457200" y="465138"/>
            <a:ext cx="5868988" cy="7524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1A1135"/>
              </a:buClr>
              <a:buFont typeface="Caveat Brush" charset="0"/>
              <a:buNone/>
            </a:pPr>
            <a:r>
              <a:rPr lang="pt-BR" sz="3600" smtClean="0">
                <a:solidFill>
                  <a:srgbClr val="1A1135"/>
                </a:solidFill>
                <a:latin typeface="Caveat Brush" charset="0"/>
                <a:cs typeface="Arial" charset="0"/>
                <a:sym typeface="Caveat Brush" charset="0"/>
              </a:rPr>
              <a:t>INTRODUÇÃO</a:t>
            </a:r>
          </a:p>
        </p:txBody>
      </p:sp>
      <p:sp>
        <p:nvSpPr>
          <p:cNvPr id="23555" name="Google Shape;271;p3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fld id="{B3747E92-4ABB-4D2D-A13F-7679BBB3C065}" type="slidenum">
              <a:rPr lang="pt-BR" sz="1300">
                <a:solidFill>
                  <a:srgbClr val="1A1135"/>
                </a:solidFill>
                <a:latin typeface="Caveat Brush" charset="0"/>
                <a:sym typeface="Caveat Brush" charset="0"/>
              </a:rPr>
              <a:pPr eaLnBrk="1" hangingPunct="1"/>
              <a:t>18</a:t>
            </a:fld>
            <a:endParaRPr lang="pt-BR" sz="1300">
              <a:solidFill>
                <a:srgbClr val="1A1135"/>
              </a:solidFill>
              <a:latin typeface="Caveat Brush" charset="0"/>
              <a:sym typeface="Caveat Brush" charset="0"/>
            </a:endParaRPr>
          </a:p>
        </p:txBody>
      </p:sp>
      <p:sp>
        <p:nvSpPr>
          <p:cNvPr id="13" name="Espaço Reservado para Texto 1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500188"/>
            <a:ext cx="8215313" cy="3249612"/>
          </a:xfrm>
        </p:spPr>
        <p:txBody>
          <a:bodyPr/>
          <a:lstStyle/>
          <a:p>
            <a:pPr algn="just" eaLnBrk="1" fontAlgn="auto" hangingPunct="1">
              <a:defRPr/>
            </a:pPr>
            <a:r>
              <a:rPr lang="pt-BR" sz="2600" dirty="0"/>
              <a:t>2/3 dos RN de mães usuárias de drogas vão desenvolver sinais de abstinência neonatal. </a:t>
            </a:r>
          </a:p>
          <a:p>
            <a:pPr algn="just" eaLnBrk="1" fontAlgn="auto" hangingPunct="1">
              <a:defRPr/>
            </a:pPr>
            <a:endParaRPr lang="pt-BR" sz="2600" dirty="0"/>
          </a:p>
          <a:p>
            <a:pPr algn="just" eaLnBrk="1" fontAlgn="auto" hangingPunct="1">
              <a:defRPr/>
            </a:pPr>
            <a:r>
              <a:rPr lang="pt-BR" sz="2600" dirty="0"/>
              <a:t>Manifestações ocorrem entre 3</a:t>
            </a:r>
            <a:r>
              <a:rPr lang="pt-BR" sz="2600" baseline="30000" dirty="0"/>
              <a:t>o</a:t>
            </a:r>
            <a:r>
              <a:rPr lang="pt-BR" sz="2600" dirty="0"/>
              <a:t> e o 5</a:t>
            </a:r>
            <a:r>
              <a:rPr lang="pt-BR" sz="2600" baseline="30000" dirty="0"/>
              <a:t>o</a:t>
            </a:r>
            <a:r>
              <a:rPr lang="pt-BR" sz="2600" dirty="0"/>
              <a:t> dia após a ultima dose de droga utilizada pela mãe </a:t>
            </a:r>
          </a:p>
          <a:p>
            <a:pPr algn="just" eaLnBrk="1" fontAlgn="auto" hangingPunct="1">
              <a:defRPr/>
            </a:pPr>
            <a:endParaRPr lang="pt-BR" sz="2600" dirty="0"/>
          </a:p>
          <a:p>
            <a:pPr eaLnBrk="1" fontAlgn="auto" hangingPunct="1">
              <a:defRPr/>
            </a:pPr>
            <a:endParaRPr lang="pt-BR" dirty="0"/>
          </a:p>
        </p:txBody>
      </p:sp>
    </p:spTree>
  </p:cSld>
  <p:clrMapOvr>
    <a:masterClrMapping/>
  </p:clrMapOvr>
  <p:transition>
    <p:fade thruBlk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/>
            </a:gs>
            <a:gs pos="100000">
              <a:schemeClr val="accent5"/>
            </a:gs>
          </a:gsLst>
          <a:lin ang="2700006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Google Shape;267;p30"/>
          <p:cNvSpPr txBox="1">
            <a:spLocks noGrp="1"/>
          </p:cNvSpPr>
          <p:nvPr>
            <p:ph type="title"/>
          </p:nvPr>
        </p:nvSpPr>
        <p:spPr>
          <a:xfrm>
            <a:off x="457200" y="465138"/>
            <a:ext cx="5868988" cy="7524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1A1135"/>
              </a:buClr>
              <a:buFont typeface="Caveat Brush" charset="0"/>
              <a:buNone/>
            </a:pPr>
            <a:r>
              <a:rPr lang="en-US" sz="3600" smtClean="0">
                <a:solidFill>
                  <a:srgbClr val="1A1135"/>
                </a:solidFill>
                <a:latin typeface="Caveat Brush" charset="0"/>
                <a:cs typeface="Arial" charset="0"/>
                <a:sym typeface="Caveat Brush" charset="0"/>
              </a:rPr>
              <a:t>CLÍNICA</a:t>
            </a:r>
            <a:endParaRPr lang="pt-BR" sz="3600" smtClean="0">
              <a:solidFill>
                <a:srgbClr val="1A1135"/>
              </a:solidFill>
              <a:latin typeface="Caveat Brush" charset="0"/>
              <a:cs typeface="Arial" charset="0"/>
              <a:sym typeface="Caveat Brush" charset="0"/>
            </a:endParaRPr>
          </a:p>
        </p:txBody>
      </p:sp>
      <p:sp>
        <p:nvSpPr>
          <p:cNvPr id="24579" name="Google Shape;271;p3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fld id="{B3AF3B70-970D-46FA-B19A-81A47C77A167}" type="slidenum">
              <a:rPr lang="pt-BR" sz="1300">
                <a:solidFill>
                  <a:srgbClr val="1A1135"/>
                </a:solidFill>
                <a:latin typeface="Caveat Brush" charset="0"/>
                <a:sym typeface="Caveat Brush" charset="0"/>
              </a:rPr>
              <a:pPr eaLnBrk="1" hangingPunct="1"/>
              <a:t>19</a:t>
            </a:fld>
            <a:endParaRPr lang="pt-BR" sz="1300">
              <a:solidFill>
                <a:srgbClr val="1A1135"/>
              </a:solidFill>
              <a:latin typeface="Caveat Brush" charset="0"/>
              <a:sym typeface="Caveat Brush" charset="0"/>
            </a:endParaRPr>
          </a:p>
        </p:txBody>
      </p:sp>
      <p:sp>
        <p:nvSpPr>
          <p:cNvPr id="13" name="Espaço Reservado para Texto 1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500188"/>
            <a:ext cx="8362950" cy="3425825"/>
          </a:xfrm>
        </p:spPr>
        <p:txBody>
          <a:bodyPr vert="horz" numCol="1" compatLnSpc="1">
            <a:prstTxWarp prst="textNoShape">
              <a:avLst/>
            </a:prstTxWarp>
          </a:bodyPr>
          <a:lstStyle>
            <a:lvl1pPr marL="457200" indent="-3683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26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70% -&gt; SNC: hipertonia, tremores, hiperreflexia, irritabilidade e inquietação, choro agudo, distúrbio do sono, convulsões (sinal maligno raro, assim como hiperpirexia). </a:t>
            </a: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26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SNA -&gt; sudorese, coriza, obstrução nasal, hipotermia, pele mosqueada, além de comportamento anormal. </a:t>
            </a: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6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2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2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/>
            </a:gs>
            <a:gs pos="100000">
              <a:schemeClr val="accent5"/>
            </a:gs>
          </a:gsLst>
          <a:lin ang="2700006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Google Shape;267;p30"/>
          <p:cNvSpPr txBox="1">
            <a:spLocks noGrp="1"/>
          </p:cNvSpPr>
          <p:nvPr>
            <p:ph type="title"/>
          </p:nvPr>
        </p:nvSpPr>
        <p:spPr>
          <a:xfrm>
            <a:off x="457200" y="465138"/>
            <a:ext cx="5868988" cy="7524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1A1135"/>
              </a:buClr>
              <a:buFont typeface="Caveat Brush" charset="0"/>
              <a:buNone/>
            </a:pPr>
            <a:r>
              <a:rPr lang="en-US" sz="3600" smtClean="0">
                <a:solidFill>
                  <a:srgbClr val="1A1135"/>
                </a:solidFill>
                <a:latin typeface="Caveat Brush" charset="0"/>
                <a:cs typeface="Arial" charset="0"/>
                <a:sym typeface="Caveat Brush" charset="0"/>
              </a:rPr>
              <a:t>CLÍNICA</a:t>
            </a:r>
            <a:endParaRPr lang="pt-BR" sz="3600" smtClean="0">
              <a:solidFill>
                <a:srgbClr val="1A1135"/>
              </a:solidFill>
              <a:latin typeface="Caveat Brush" charset="0"/>
              <a:cs typeface="Arial" charset="0"/>
              <a:sym typeface="Caveat Brush" charset="0"/>
            </a:endParaRPr>
          </a:p>
        </p:txBody>
      </p:sp>
      <p:sp>
        <p:nvSpPr>
          <p:cNvPr id="25603" name="Google Shape;271;p3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fld id="{CE056222-DB4F-4F52-B2AA-13AE46CE613E}" type="slidenum">
              <a:rPr lang="pt-BR" sz="1300">
                <a:solidFill>
                  <a:srgbClr val="1A1135"/>
                </a:solidFill>
                <a:latin typeface="Caveat Brush" charset="0"/>
                <a:sym typeface="Caveat Brush" charset="0"/>
              </a:rPr>
              <a:pPr eaLnBrk="1" hangingPunct="1"/>
              <a:t>20</a:t>
            </a:fld>
            <a:endParaRPr lang="pt-BR" sz="1300">
              <a:solidFill>
                <a:srgbClr val="1A1135"/>
              </a:solidFill>
              <a:latin typeface="Caveat Brush" charset="0"/>
              <a:sym typeface="Caveat Brush" charset="0"/>
            </a:endParaRPr>
          </a:p>
        </p:txBody>
      </p:sp>
      <p:sp>
        <p:nvSpPr>
          <p:cNvPr id="13" name="Espaço Reservado para Texto 1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500188"/>
            <a:ext cx="8362950" cy="3425825"/>
          </a:xfrm>
        </p:spPr>
        <p:txBody>
          <a:bodyPr vert="horz" numCol="1" compatLnSpc="1">
            <a:prstTxWarp prst="textNoShape">
              <a:avLst/>
            </a:prstTxWarp>
          </a:bodyPr>
          <a:lstStyle>
            <a:lvl1pPr marL="457200" indent="-3683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26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50% -&gt; trato respiratório e gastrointestinal: taquipneia, crises de apneia, diarreia, vômitos, regurgitação, deglutição deficiente </a:t>
            </a: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1500" smtClean="0"/>
              <a:t>Considerar antes a possibilidade de hipocalcemia, hipomagnesemia, hipertireoidismo, hemorragia intracraniana, asfixia perinatal, hipoglicemia, sepse, hiperviscosidade ou estados de hipóxia ou insuficiência respiratória</a:t>
            </a:r>
            <a:endParaRPr lang="pt-BR" sz="26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26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COCAÍNA + NICOTINA: potencializa a expressão clÍnica da SAN. </a:t>
            </a: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6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6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2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2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</p:txBody>
      </p:sp>
      <p:sp>
        <p:nvSpPr>
          <p:cNvPr id="2" name="Nuvem 1">
            <a:extLst>
              <a:ext uri="{FF2B5EF4-FFF2-40B4-BE49-F238E27FC236}"/>
            </a:extLst>
          </p:cNvPr>
          <p:cNvSpPr/>
          <p:nvPr/>
        </p:nvSpPr>
        <p:spPr>
          <a:xfrm>
            <a:off x="6326188" y="2339975"/>
            <a:ext cx="2130425" cy="679450"/>
          </a:xfrm>
          <a:prstGeom prst="cloud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b="1" kern="0" dirty="0">
                <a:solidFill>
                  <a:schemeClr val="tx1"/>
                </a:solidFill>
                <a:sym typeface="Arial"/>
              </a:rPr>
              <a:t>DIAGNÓSTICO DE EXCLUSÃO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/>
            </a:gs>
            <a:gs pos="100000">
              <a:schemeClr val="accent5"/>
            </a:gs>
          </a:gsLst>
          <a:lin ang="2700006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Google Shape;267;p30"/>
          <p:cNvSpPr txBox="1">
            <a:spLocks noGrp="1"/>
          </p:cNvSpPr>
          <p:nvPr>
            <p:ph type="title"/>
          </p:nvPr>
        </p:nvSpPr>
        <p:spPr>
          <a:xfrm>
            <a:off x="457200" y="465138"/>
            <a:ext cx="5868988" cy="7524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1A1135"/>
              </a:buClr>
              <a:buFont typeface="Caveat Brush" charset="0"/>
              <a:buNone/>
            </a:pPr>
            <a:r>
              <a:rPr lang="pt-BR" sz="3200" smtClean="0">
                <a:solidFill>
                  <a:srgbClr val="0000FF"/>
                </a:solidFill>
                <a:latin typeface="Caveat Brush" charset="0"/>
                <a:cs typeface="Arial" charset="0"/>
                <a:sym typeface="Caveat Brush" charset="0"/>
              </a:rPr>
              <a:t>AVALIAÇÃO DA SEVERIDADE</a:t>
            </a:r>
            <a:r>
              <a:rPr lang="pt-BR" sz="3600" smtClean="0">
                <a:solidFill>
                  <a:srgbClr val="1A1135"/>
                </a:solidFill>
                <a:latin typeface="Caveat Brush" charset="0"/>
                <a:cs typeface="Arial" charset="0"/>
                <a:sym typeface="Caveat Brush" charset="0"/>
              </a:rPr>
              <a:t> </a:t>
            </a:r>
          </a:p>
        </p:txBody>
      </p:sp>
      <p:sp>
        <p:nvSpPr>
          <p:cNvPr id="26627" name="Google Shape;271;p3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fld id="{610B2808-BFA7-4547-8D7C-45615FB0FC1B}" type="slidenum">
              <a:rPr lang="pt-BR" sz="1300">
                <a:solidFill>
                  <a:srgbClr val="1A1135"/>
                </a:solidFill>
                <a:latin typeface="Caveat Brush" charset="0"/>
                <a:sym typeface="Caveat Brush" charset="0"/>
              </a:rPr>
              <a:pPr eaLnBrk="1" hangingPunct="1"/>
              <a:t>21</a:t>
            </a:fld>
            <a:endParaRPr lang="pt-BR" sz="1300">
              <a:solidFill>
                <a:srgbClr val="1A1135"/>
              </a:solidFill>
              <a:latin typeface="Caveat Brush" charset="0"/>
              <a:sym typeface="Caveat Brush" charset="0"/>
            </a:endParaRPr>
          </a:p>
        </p:txBody>
      </p:sp>
      <p:sp>
        <p:nvSpPr>
          <p:cNvPr id="13" name="Espaço Reservado para Texto 1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323975"/>
            <a:ext cx="8362950" cy="3425825"/>
          </a:xfrm>
        </p:spPr>
        <p:txBody>
          <a:bodyPr/>
          <a:lstStyle/>
          <a:p>
            <a:pPr eaLnBrk="1" fontAlgn="auto" hangingPunct="1">
              <a:defRPr/>
            </a:pPr>
            <a:r>
              <a:rPr lang="pt-BR" sz="2600" dirty="0"/>
              <a:t>Escore de </a:t>
            </a:r>
            <a:r>
              <a:rPr lang="pt-BR" sz="2600" dirty="0" err="1"/>
              <a:t>Lipsitz</a:t>
            </a:r>
            <a:r>
              <a:rPr lang="pt-BR" sz="2600" dirty="0"/>
              <a:t>  (77% sensibilidade)</a:t>
            </a:r>
          </a:p>
          <a:p>
            <a:pPr marL="88900" indent="0" algn="just" eaLnBrk="1" fontAlgn="auto" hangingPunct="1">
              <a:buFont typeface="Patrick Hand"/>
              <a:buNone/>
              <a:defRPr/>
            </a:pPr>
            <a:endParaRPr lang="pt-BR" sz="2600" dirty="0"/>
          </a:p>
          <a:p>
            <a:pPr algn="just" eaLnBrk="1" fontAlgn="auto" hangingPunct="1">
              <a:defRPr/>
            </a:pPr>
            <a:endParaRPr lang="pt-BR" sz="2600" dirty="0"/>
          </a:p>
          <a:p>
            <a:pPr eaLnBrk="1" fontAlgn="auto" hangingPunct="1">
              <a:defRPr/>
            </a:pPr>
            <a:endParaRPr lang="pt-BR" dirty="0"/>
          </a:p>
          <a:p>
            <a:pPr eaLnBrk="1" fontAlgn="auto" hangingPunct="1">
              <a:defRPr/>
            </a:pPr>
            <a:endParaRPr lang="pt-BR" dirty="0"/>
          </a:p>
        </p:txBody>
      </p:sp>
      <p:pic>
        <p:nvPicPr>
          <p:cNvPr id="26629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16100"/>
            <a:ext cx="6148388" cy="310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6470650" y="2371725"/>
            <a:ext cx="2559050" cy="1223963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Clr>
                <a:srgbClr val="000000"/>
              </a:buClr>
              <a:buSzPts val="1400"/>
              <a:buFont typeface="Arial" charset="0"/>
              <a:buNone/>
            </a:pPr>
            <a:r>
              <a:rPr lang="pt-BR" b="1">
                <a:solidFill>
                  <a:srgbClr val="FF0000"/>
                </a:solidFill>
              </a:rPr>
              <a:t>o valor do escore é &gt; 4</a:t>
            </a:r>
            <a:r>
              <a:rPr lang="pt-BR">
                <a:solidFill>
                  <a:srgbClr val="FF0000"/>
                </a:solidFill>
              </a:rPr>
              <a:t>, como indicador de significante quadro de abstinência </a:t>
            </a:r>
          </a:p>
          <a:p>
            <a:pPr algn="ctr">
              <a:spcBef>
                <a:spcPct val="50000"/>
              </a:spcBef>
              <a:buClr>
                <a:srgbClr val="000000"/>
              </a:buClr>
              <a:buSzPts val="1400"/>
              <a:buFont typeface="Arial" charset="0"/>
              <a:buNone/>
            </a:pPr>
            <a:endParaRPr lang="pt-BR" sz="11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/>
            </a:gs>
            <a:gs pos="100000">
              <a:schemeClr val="accent5"/>
            </a:gs>
          </a:gsLst>
          <a:lin ang="2700006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Google Shape;267;p30"/>
          <p:cNvSpPr txBox="1">
            <a:spLocks noGrp="1"/>
          </p:cNvSpPr>
          <p:nvPr>
            <p:ph type="title"/>
          </p:nvPr>
        </p:nvSpPr>
        <p:spPr>
          <a:xfrm>
            <a:off x="457200" y="465138"/>
            <a:ext cx="5868988" cy="7524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1A1135"/>
              </a:buClr>
              <a:buFont typeface="Caveat Brush" charset="0"/>
              <a:buNone/>
            </a:pPr>
            <a:r>
              <a:rPr lang="en-US" sz="3600" smtClean="0">
                <a:solidFill>
                  <a:srgbClr val="1A1135"/>
                </a:solidFill>
                <a:latin typeface="Caveat Brush" charset="0"/>
                <a:cs typeface="Arial" charset="0"/>
                <a:sym typeface="Caveat Brush" charset="0"/>
              </a:rPr>
              <a:t>TRATAMENTO</a:t>
            </a:r>
            <a:endParaRPr lang="pt-BR" sz="3600" smtClean="0">
              <a:solidFill>
                <a:srgbClr val="1A1135"/>
              </a:solidFill>
              <a:latin typeface="Caveat Brush" charset="0"/>
              <a:cs typeface="Arial" charset="0"/>
              <a:sym typeface="Caveat Brush" charset="0"/>
            </a:endParaRPr>
          </a:p>
        </p:txBody>
      </p:sp>
      <p:sp>
        <p:nvSpPr>
          <p:cNvPr id="27651" name="Google Shape;271;p3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fld id="{3C7BF16F-0644-4A6A-B5F5-6848849A5F94}" type="slidenum">
              <a:rPr lang="pt-BR" sz="1300">
                <a:solidFill>
                  <a:srgbClr val="1A1135"/>
                </a:solidFill>
                <a:latin typeface="Caveat Brush" charset="0"/>
                <a:sym typeface="Caveat Brush" charset="0"/>
              </a:rPr>
              <a:pPr eaLnBrk="1" hangingPunct="1"/>
              <a:t>22</a:t>
            </a:fld>
            <a:endParaRPr lang="pt-BR" sz="1300">
              <a:solidFill>
                <a:srgbClr val="1A1135"/>
              </a:solidFill>
              <a:latin typeface="Caveat Brush" charset="0"/>
              <a:sym typeface="Caveat Brush" charset="0"/>
            </a:endParaRPr>
          </a:p>
        </p:txBody>
      </p:sp>
      <p:sp>
        <p:nvSpPr>
          <p:cNvPr id="13" name="Espaço Reservado para Texto 1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085850"/>
            <a:ext cx="8362950" cy="3425825"/>
          </a:xfrm>
        </p:spPr>
        <p:txBody>
          <a:bodyPr vert="horz" numCol="1" compatLnSpc="1">
            <a:prstTxWarp prst="textNoShape">
              <a:avLst/>
            </a:prstTxWarp>
          </a:bodyPr>
          <a:lstStyle>
            <a:lvl1pPr marL="457200" indent="-3683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6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1500" b="1" smtClean="0">
                <a:solidFill>
                  <a:srgbClr val="FFFF00"/>
                </a:solidFill>
              </a:rPr>
              <a:t>enrolar o bebê em panos para diminuir a estimulação sensorial; alimentação precoce em pequena quantidade para fornecer calorias adicionais; observação dos hábitos de sono, estabilidade de temperatura, ganho ou perda de peso ou alteração do estado clínico que possa sugerir outro processo de doença</a:t>
            </a:r>
            <a:endParaRPr lang="pt-BR" sz="2600" b="1" smtClean="0">
              <a:solidFill>
                <a:srgbClr val="FFFF00"/>
              </a:solidFill>
              <a:latin typeface="Patrick Hand" charset="0"/>
              <a:sym typeface="Patrick Hand" charset="0"/>
            </a:endParaRP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26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Suporte + monitorização continua + avaliação da enfermagem 3/3h</a:t>
            </a: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26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 Medidas comportamentais</a:t>
            </a: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26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Se </a:t>
            </a:r>
            <a:r>
              <a:rPr lang="pt-BR" sz="2600" smtClean="0">
                <a:solidFill>
                  <a:srgbClr val="FF0000"/>
                </a:solidFill>
                <a:latin typeface="Patrick Hand" charset="0"/>
                <a:sym typeface="Patrick Hand" charset="0"/>
              </a:rPr>
              <a:t>escore &gt; 4 em 1h</a:t>
            </a:r>
            <a:r>
              <a:rPr lang="pt-BR" sz="26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: </a:t>
            </a:r>
            <a:r>
              <a:rPr lang="pt-BR" sz="2000" b="1" smtClean="0">
                <a:solidFill>
                  <a:srgbClr val="0000FF"/>
                </a:solidFill>
                <a:latin typeface="Patrick Hand" charset="0"/>
                <a:sym typeface="Patrick Hand" charset="0"/>
              </a:rPr>
              <a:t>avaliar inicio de tratamento medicamentoso</a:t>
            </a: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000" b="1" smtClean="0">
              <a:solidFill>
                <a:srgbClr val="0000FF"/>
              </a:solidFill>
              <a:latin typeface="Patrick Hand" charset="0"/>
              <a:sym typeface="Patrick Hand" charset="0"/>
            </a:endParaRP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6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6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2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2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</p:txBody>
      </p:sp>
      <p:sp>
        <p:nvSpPr>
          <p:cNvPr id="2" name="Retângulo Arredondado 1">
            <a:extLst>
              <a:ext uri="{FF2B5EF4-FFF2-40B4-BE49-F238E27FC236}"/>
            </a:extLst>
          </p:cNvPr>
          <p:cNvSpPr/>
          <p:nvPr/>
        </p:nvSpPr>
        <p:spPr>
          <a:xfrm>
            <a:off x="3806825" y="841375"/>
            <a:ext cx="5013325" cy="750888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sz="2600" kern="0" dirty="0">
                <a:solidFill>
                  <a:schemeClr val="tx1"/>
                </a:solidFill>
                <a:sym typeface="Arial"/>
              </a:rPr>
              <a:t>NÃO FARMACOLÓGICO</a:t>
            </a:r>
          </a:p>
        </p:txBody>
      </p:sp>
    </p:spTree>
  </p:cSld>
  <p:clrMapOvr>
    <a:masterClrMapping/>
  </p:clrMapOvr>
  <p:transition>
    <p:fade thruBlk="1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/>
            </a:gs>
            <a:gs pos="100000">
              <a:schemeClr val="accent5"/>
            </a:gs>
          </a:gsLst>
          <a:lin ang="2700006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Google Shape;267;p30"/>
          <p:cNvSpPr txBox="1">
            <a:spLocks noGrp="1"/>
          </p:cNvSpPr>
          <p:nvPr>
            <p:ph type="title"/>
          </p:nvPr>
        </p:nvSpPr>
        <p:spPr>
          <a:xfrm>
            <a:off x="457200" y="465138"/>
            <a:ext cx="5868988" cy="7524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1A1135"/>
              </a:buClr>
              <a:buFont typeface="Caveat Brush" charset="0"/>
              <a:buNone/>
            </a:pPr>
            <a:r>
              <a:rPr lang="en-US" sz="3600" smtClean="0">
                <a:solidFill>
                  <a:srgbClr val="1A1135"/>
                </a:solidFill>
                <a:latin typeface="Caveat Brush" charset="0"/>
                <a:cs typeface="Arial" charset="0"/>
                <a:sym typeface="Caveat Brush" charset="0"/>
              </a:rPr>
              <a:t>TRATAMENTO</a:t>
            </a:r>
            <a:endParaRPr lang="pt-BR" sz="3600" smtClean="0">
              <a:solidFill>
                <a:srgbClr val="1A1135"/>
              </a:solidFill>
              <a:latin typeface="Caveat Brush" charset="0"/>
              <a:cs typeface="Arial" charset="0"/>
              <a:sym typeface="Caveat Brush" charset="0"/>
            </a:endParaRPr>
          </a:p>
        </p:txBody>
      </p:sp>
      <p:sp>
        <p:nvSpPr>
          <p:cNvPr id="28675" name="Google Shape;271;p3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fld id="{B665285E-98C9-446C-9C2C-6A6554DB6190}" type="slidenum">
              <a:rPr lang="pt-BR" sz="1300">
                <a:solidFill>
                  <a:srgbClr val="1A1135"/>
                </a:solidFill>
                <a:latin typeface="Caveat Brush" charset="0"/>
                <a:sym typeface="Caveat Brush" charset="0"/>
              </a:rPr>
              <a:pPr eaLnBrk="1" hangingPunct="1"/>
              <a:t>23</a:t>
            </a:fld>
            <a:endParaRPr lang="pt-BR" sz="1300">
              <a:solidFill>
                <a:srgbClr val="1A1135"/>
              </a:solidFill>
              <a:latin typeface="Caveat Brush" charset="0"/>
              <a:sym typeface="Caveat Brush" charset="0"/>
            </a:endParaRPr>
          </a:p>
        </p:txBody>
      </p:sp>
      <p:sp>
        <p:nvSpPr>
          <p:cNvPr id="13" name="Espaço Reservado para Texto 1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500188"/>
            <a:ext cx="8362950" cy="3425825"/>
          </a:xfrm>
        </p:spPr>
        <p:txBody>
          <a:bodyPr/>
          <a:lstStyle/>
          <a:p>
            <a:pPr algn="just" eaLnBrk="1" fontAlgn="auto" hangingPunct="1">
              <a:defRPr/>
            </a:pPr>
            <a:endParaRPr lang="pt-BR" sz="2600" dirty="0"/>
          </a:p>
          <a:p>
            <a:pPr algn="just" eaLnBrk="1" fontAlgn="auto" hangingPunct="1">
              <a:defRPr/>
            </a:pPr>
            <a:endParaRPr lang="pt-BR" sz="2600" dirty="0"/>
          </a:p>
          <a:p>
            <a:pPr algn="just" eaLnBrk="1" fontAlgn="auto" hangingPunct="1">
              <a:defRPr/>
            </a:pPr>
            <a:r>
              <a:rPr lang="pt-BR" sz="2600" dirty="0"/>
              <a:t>Indicativos:</a:t>
            </a:r>
          </a:p>
          <a:p>
            <a:pPr lvl="1" algn="just" eaLnBrk="1" fontAlgn="auto" hangingPunct="1">
              <a:defRPr/>
            </a:pPr>
            <a:r>
              <a:rPr lang="pt-BR" sz="2600" dirty="0"/>
              <a:t>Presença de convulsões, deficiente ingesta alimentar, diarreia e vômitos, perda de peso excessiva e desidratação, incapacidade de dormir e febre não relacionada à infecção </a:t>
            </a:r>
          </a:p>
          <a:p>
            <a:pPr lvl="1" algn="just" eaLnBrk="1" fontAlgn="auto" hangingPunct="1">
              <a:defRPr/>
            </a:pPr>
            <a:endParaRPr lang="pt-BR" sz="2600" dirty="0"/>
          </a:p>
          <a:p>
            <a:pPr algn="just" eaLnBrk="1" fontAlgn="auto" hangingPunct="1">
              <a:defRPr/>
            </a:pPr>
            <a:endParaRPr lang="pt-BR" sz="2600" dirty="0"/>
          </a:p>
          <a:p>
            <a:pPr algn="just" eaLnBrk="1" fontAlgn="auto" hangingPunct="1">
              <a:defRPr/>
            </a:pPr>
            <a:endParaRPr lang="pt-BR" sz="2600" dirty="0"/>
          </a:p>
          <a:p>
            <a:pPr algn="just" eaLnBrk="1" fontAlgn="auto" hangingPunct="1">
              <a:defRPr/>
            </a:pPr>
            <a:endParaRPr lang="pt-BR" sz="2600" dirty="0"/>
          </a:p>
          <a:p>
            <a:pPr eaLnBrk="1" fontAlgn="auto" hangingPunct="1">
              <a:defRPr/>
            </a:pPr>
            <a:endParaRPr lang="pt-BR" dirty="0"/>
          </a:p>
          <a:p>
            <a:pPr eaLnBrk="1" fontAlgn="auto" hangingPunct="1">
              <a:defRPr/>
            </a:pPr>
            <a:endParaRPr lang="pt-BR" dirty="0"/>
          </a:p>
        </p:txBody>
      </p:sp>
      <p:sp>
        <p:nvSpPr>
          <p:cNvPr id="2" name="Retângulo Arredondado 1">
            <a:extLst>
              <a:ext uri="{FF2B5EF4-FFF2-40B4-BE49-F238E27FC236}"/>
            </a:extLst>
          </p:cNvPr>
          <p:cNvSpPr/>
          <p:nvPr/>
        </p:nvSpPr>
        <p:spPr>
          <a:xfrm>
            <a:off x="1268413" y="1500188"/>
            <a:ext cx="6000750" cy="75088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sz="2600" kern="0" dirty="0">
                <a:solidFill>
                  <a:srgbClr val="1A1135"/>
                </a:solidFill>
                <a:sym typeface="Arial"/>
              </a:rPr>
              <a:t>FARMACOLÓGICO</a:t>
            </a:r>
          </a:p>
        </p:txBody>
      </p:sp>
    </p:spTree>
  </p:cSld>
  <p:clrMapOvr>
    <a:masterClrMapping/>
  </p:clrMapOvr>
  <p:transition>
    <p:fade thruBlk="1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/>
            </a:gs>
            <a:gs pos="100000">
              <a:schemeClr val="accent5"/>
            </a:gs>
          </a:gsLst>
          <a:lin ang="2700006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Google Shape;267;p30"/>
          <p:cNvSpPr txBox="1">
            <a:spLocks noGrp="1"/>
          </p:cNvSpPr>
          <p:nvPr>
            <p:ph type="title"/>
          </p:nvPr>
        </p:nvSpPr>
        <p:spPr>
          <a:xfrm>
            <a:off x="457200" y="465138"/>
            <a:ext cx="5868988" cy="7524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1A1135"/>
              </a:buClr>
              <a:buFont typeface="Caveat Brush" charset="0"/>
              <a:buNone/>
            </a:pPr>
            <a:r>
              <a:rPr lang="en-US" sz="3600" smtClean="0">
                <a:solidFill>
                  <a:srgbClr val="1A1135"/>
                </a:solidFill>
                <a:latin typeface="Caveat Brush" charset="0"/>
                <a:cs typeface="Arial" charset="0"/>
                <a:sym typeface="Caveat Brush" charset="0"/>
              </a:rPr>
              <a:t>TRATAMENTO</a:t>
            </a:r>
            <a:endParaRPr lang="pt-BR" sz="3600" smtClean="0">
              <a:solidFill>
                <a:srgbClr val="1A1135"/>
              </a:solidFill>
              <a:latin typeface="Caveat Brush" charset="0"/>
              <a:cs typeface="Arial" charset="0"/>
              <a:sym typeface="Caveat Brush" charset="0"/>
            </a:endParaRPr>
          </a:p>
        </p:txBody>
      </p:sp>
      <p:sp>
        <p:nvSpPr>
          <p:cNvPr id="29699" name="Google Shape;271;p3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fld id="{57E9E4D3-6EA4-4926-B337-AF3D8CA84FCE}" type="slidenum">
              <a:rPr lang="pt-BR" sz="1300">
                <a:solidFill>
                  <a:srgbClr val="1A1135"/>
                </a:solidFill>
                <a:latin typeface="Caveat Brush" charset="0"/>
                <a:sym typeface="Caveat Brush" charset="0"/>
              </a:rPr>
              <a:pPr eaLnBrk="1" hangingPunct="1"/>
              <a:t>24</a:t>
            </a:fld>
            <a:endParaRPr lang="pt-BR" sz="1300">
              <a:solidFill>
                <a:srgbClr val="1A1135"/>
              </a:solidFill>
              <a:latin typeface="Caveat Brush" charset="0"/>
              <a:sym typeface="Caveat Brush" charset="0"/>
            </a:endParaRPr>
          </a:p>
        </p:txBody>
      </p:sp>
      <p:sp>
        <p:nvSpPr>
          <p:cNvPr id="13" name="Espaço Reservado para Texto 1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106488"/>
            <a:ext cx="8466138" cy="3643312"/>
          </a:xfrm>
        </p:spPr>
        <p:txBody>
          <a:bodyPr vert="horz" numCol="1" compatLnSpc="1">
            <a:prstTxWarp prst="textNoShape">
              <a:avLst/>
            </a:prstTxWarp>
          </a:bodyPr>
          <a:lstStyle>
            <a:lvl1pPr marL="889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914400" indent="-3683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indent="0"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None/>
            </a:pPr>
            <a:endParaRPr lang="pt-BR" sz="2600" dirty="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indent="0"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2600" dirty="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Escolher uma droga especifica a partir da mesma classe que ocasionou a SAN:</a:t>
            </a:r>
          </a:p>
          <a:p>
            <a:pPr lvl="1" algn="just"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Patrick Hand" charset="0"/>
              <a:buChar char="○"/>
            </a:pPr>
            <a:r>
              <a:rPr lang="pt-BR" sz="2500" dirty="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Cocaína e álcool: Barbitúricos (</a:t>
            </a:r>
            <a:r>
              <a:rPr lang="pt-BR" sz="2500" u="sng" dirty="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fenobarbital</a:t>
            </a:r>
            <a:r>
              <a:rPr lang="pt-BR" sz="2500" dirty="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)</a:t>
            </a:r>
          </a:p>
          <a:p>
            <a:pPr lvl="1" algn="just"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Patrick Hand" charset="0"/>
              <a:buChar char="○"/>
            </a:pPr>
            <a:r>
              <a:rPr lang="pt-BR" sz="2500" dirty="0" err="1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Sedativos-hipnóticos</a:t>
            </a:r>
            <a:r>
              <a:rPr lang="pt-BR" sz="2500" dirty="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: </a:t>
            </a:r>
            <a:r>
              <a:rPr lang="pt-BR" sz="2500" dirty="0" err="1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benzodiazepínicos</a:t>
            </a:r>
            <a:r>
              <a:rPr lang="pt-BR" sz="2500" dirty="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 (</a:t>
            </a:r>
            <a:r>
              <a:rPr lang="pt-BR" sz="2500" dirty="0" err="1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Lorazepam</a:t>
            </a:r>
            <a:r>
              <a:rPr lang="pt-BR" sz="2500" dirty="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, </a:t>
            </a:r>
            <a:r>
              <a:rPr lang="pt-BR" sz="2500" dirty="0" err="1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Diazepam</a:t>
            </a:r>
            <a:r>
              <a:rPr lang="pt-BR" sz="2500" dirty="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)</a:t>
            </a:r>
          </a:p>
          <a:p>
            <a:pPr lvl="1" algn="just"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Patrick Hand" charset="0"/>
              <a:buChar char="○"/>
            </a:pPr>
            <a:r>
              <a:rPr lang="pt-BR" sz="2500" dirty="0" err="1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Opioides</a:t>
            </a:r>
            <a:r>
              <a:rPr lang="pt-BR" sz="2500" dirty="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: mofina ou metadona </a:t>
            </a:r>
          </a:p>
          <a:p>
            <a:pPr lvl="1" algn="just"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Patrick Hand" charset="0"/>
              <a:buChar char="○"/>
            </a:pPr>
            <a:r>
              <a:rPr lang="pt-BR" sz="2500" dirty="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Múltiplas drogas: combinação de um não </a:t>
            </a:r>
            <a:r>
              <a:rPr lang="pt-BR" sz="2500" dirty="0" err="1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opióide</a:t>
            </a:r>
            <a:r>
              <a:rPr lang="pt-BR" sz="2500" dirty="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 com </a:t>
            </a:r>
            <a:r>
              <a:rPr lang="pt-BR" sz="2500" dirty="0" err="1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opioide</a:t>
            </a:r>
            <a:endParaRPr lang="pt-BR" sz="2500" dirty="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lvl="1" algn="just"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Patrick Hand" charset="0"/>
              <a:buNone/>
            </a:pPr>
            <a:r>
              <a:rPr lang="pt-BR" sz="2500" dirty="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 </a:t>
            </a:r>
          </a:p>
          <a:p>
            <a:pPr lvl="1" algn="just"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Patrick Hand" charset="0"/>
              <a:buChar char="○"/>
            </a:pPr>
            <a:r>
              <a:rPr lang="pt-BR" sz="2200" dirty="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 </a:t>
            </a:r>
            <a:endParaRPr lang="pt-BR" sz="2800" dirty="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indent="0"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600" dirty="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indent="0"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600" dirty="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indent="0"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600" dirty="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indent="0"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600" dirty="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indent="0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200" dirty="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indent="0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200" dirty="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</p:txBody>
      </p:sp>
      <p:sp>
        <p:nvSpPr>
          <p:cNvPr id="2" name="Retângulo Arredondado 1">
            <a:extLst>
              <a:ext uri="{FF2B5EF4-FFF2-40B4-BE49-F238E27FC236}"/>
            </a:extLst>
          </p:cNvPr>
          <p:cNvSpPr/>
          <p:nvPr/>
        </p:nvSpPr>
        <p:spPr>
          <a:xfrm>
            <a:off x="4019550" y="841375"/>
            <a:ext cx="4613275" cy="75247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sz="2600" kern="0" dirty="0">
                <a:solidFill>
                  <a:srgbClr val="1A1135"/>
                </a:solidFill>
                <a:sym typeface="Arial"/>
              </a:rPr>
              <a:t>FARMACOLÓGICO</a:t>
            </a:r>
          </a:p>
        </p:txBody>
      </p:sp>
    </p:spTree>
  </p:cSld>
  <p:clrMapOvr>
    <a:masterClrMapping/>
  </p:clrMapOvr>
  <p:transition>
    <p:fade thruBlk="1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/>
            </a:gs>
            <a:gs pos="100000">
              <a:schemeClr val="accent5"/>
            </a:gs>
          </a:gsLst>
          <a:lin ang="2700006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Google Shape;267;p30"/>
          <p:cNvSpPr txBox="1">
            <a:spLocks noGrp="1"/>
          </p:cNvSpPr>
          <p:nvPr>
            <p:ph type="title"/>
          </p:nvPr>
        </p:nvSpPr>
        <p:spPr>
          <a:xfrm>
            <a:off x="457200" y="465138"/>
            <a:ext cx="5868988" cy="7524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1A1135"/>
              </a:buClr>
              <a:buFont typeface="Caveat Brush" charset="0"/>
              <a:buNone/>
            </a:pPr>
            <a:r>
              <a:rPr lang="en-US" sz="3600" smtClean="0">
                <a:solidFill>
                  <a:srgbClr val="1A1135"/>
                </a:solidFill>
                <a:latin typeface="Caveat Brush" charset="0"/>
                <a:cs typeface="Arial" charset="0"/>
                <a:sym typeface="Caveat Brush" charset="0"/>
              </a:rPr>
              <a:t>TRATAMENTO</a:t>
            </a:r>
            <a:endParaRPr lang="pt-BR" sz="3600" smtClean="0">
              <a:solidFill>
                <a:srgbClr val="1A1135"/>
              </a:solidFill>
              <a:latin typeface="Caveat Brush" charset="0"/>
              <a:cs typeface="Arial" charset="0"/>
              <a:sym typeface="Caveat Brush" charset="0"/>
            </a:endParaRPr>
          </a:p>
        </p:txBody>
      </p:sp>
      <p:sp>
        <p:nvSpPr>
          <p:cNvPr id="30723" name="Google Shape;271;p3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fld id="{13EF2C5D-CFC9-4C02-8FB2-12EAFFE2BB28}" type="slidenum">
              <a:rPr lang="pt-BR" sz="1300">
                <a:solidFill>
                  <a:srgbClr val="1A1135"/>
                </a:solidFill>
                <a:latin typeface="Caveat Brush" charset="0"/>
                <a:sym typeface="Caveat Brush" charset="0"/>
              </a:rPr>
              <a:pPr eaLnBrk="1" hangingPunct="1"/>
              <a:t>25</a:t>
            </a:fld>
            <a:endParaRPr lang="pt-BR" sz="1300">
              <a:solidFill>
                <a:srgbClr val="1A1135"/>
              </a:solidFill>
              <a:latin typeface="Caveat Brush" charset="0"/>
              <a:sym typeface="Caveat Brush" charset="0"/>
            </a:endParaRPr>
          </a:p>
        </p:txBody>
      </p:sp>
      <p:sp>
        <p:nvSpPr>
          <p:cNvPr id="13" name="Espaço Reservado para Texto 1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500188"/>
            <a:ext cx="8466138" cy="3643312"/>
          </a:xfrm>
        </p:spPr>
        <p:txBody>
          <a:bodyPr/>
          <a:lstStyle/>
          <a:p>
            <a:pPr marL="88900" indent="0" algn="just" eaLnBrk="1" fontAlgn="auto" hangingPunct="1">
              <a:buFont typeface="Patrick Hand"/>
              <a:buNone/>
              <a:defRPr/>
            </a:pPr>
            <a:r>
              <a:rPr lang="pt-BR" sz="2600" dirty="0"/>
              <a:t> </a:t>
            </a:r>
          </a:p>
          <a:p>
            <a:pPr algn="just" eaLnBrk="1" fontAlgn="auto" hangingPunct="1">
              <a:defRPr/>
            </a:pPr>
            <a:endParaRPr lang="pt-BR" sz="2600" dirty="0"/>
          </a:p>
          <a:p>
            <a:pPr algn="just" eaLnBrk="1" fontAlgn="auto" hangingPunct="1">
              <a:defRPr/>
            </a:pPr>
            <a:r>
              <a:rPr lang="pt-BR" sz="2600" dirty="0"/>
              <a:t>FENOBARBITAL:</a:t>
            </a:r>
          </a:p>
          <a:p>
            <a:pPr algn="just" eaLnBrk="1" fontAlgn="auto" hangingPunct="1">
              <a:defRPr/>
            </a:pPr>
            <a:endParaRPr lang="pt-BR" sz="2600" dirty="0"/>
          </a:p>
          <a:p>
            <a:pPr algn="just" eaLnBrk="1" fontAlgn="auto" hangingPunct="1">
              <a:defRPr/>
            </a:pPr>
            <a:endParaRPr lang="pt-BR" sz="2600" dirty="0"/>
          </a:p>
          <a:p>
            <a:pPr marL="546100" lvl="1" indent="0" algn="just" eaLnBrk="1" fontAlgn="auto" hangingPunct="1">
              <a:buFont typeface="Patrick Hand"/>
              <a:buNone/>
              <a:defRPr/>
            </a:pPr>
            <a:r>
              <a:rPr lang="pt-BR" dirty="0"/>
              <a:t> </a:t>
            </a:r>
          </a:p>
          <a:p>
            <a:pPr lvl="1" algn="just" eaLnBrk="1" fontAlgn="auto" hangingPunct="1">
              <a:defRPr/>
            </a:pPr>
            <a:r>
              <a:rPr lang="pt-BR" dirty="0"/>
              <a:t> </a:t>
            </a:r>
            <a:endParaRPr lang="pt-BR" sz="2800" dirty="0"/>
          </a:p>
          <a:p>
            <a:pPr algn="just" eaLnBrk="1" fontAlgn="auto" hangingPunct="1">
              <a:defRPr/>
            </a:pPr>
            <a:endParaRPr lang="pt-BR" sz="2600" dirty="0"/>
          </a:p>
          <a:p>
            <a:pPr algn="just" eaLnBrk="1" fontAlgn="auto" hangingPunct="1">
              <a:defRPr/>
            </a:pPr>
            <a:endParaRPr lang="pt-BR" sz="2600" dirty="0"/>
          </a:p>
          <a:p>
            <a:pPr algn="just" eaLnBrk="1" fontAlgn="auto" hangingPunct="1">
              <a:defRPr/>
            </a:pPr>
            <a:endParaRPr lang="pt-BR" sz="2600" dirty="0"/>
          </a:p>
          <a:p>
            <a:pPr algn="just" eaLnBrk="1" fontAlgn="auto" hangingPunct="1">
              <a:defRPr/>
            </a:pPr>
            <a:endParaRPr lang="pt-BR" sz="2600" dirty="0"/>
          </a:p>
          <a:p>
            <a:pPr eaLnBrk="1" fontAlgn="auto" hangingPunct="1">
              <a:defRPr/>
            </a:pPr>
            <a:endParaRPr lang="pt-BR" dirty="0"/>
          </a:p>
          <a:p>
            <a:pPr eaLnBrk="1" fontAlgn="auto" hangingPunct="1">
              <a:defRPr/>
            </a:pPr>
            <a:endParaRPr lang="pt-BR" dirty="0"/>
          </a:p>
        </p:txBody>
      </p:sp>
      <p:sp>
        <p:nvSpPr>
          <p:cNvPr id="2" name="Retângulo Arredondado 1">
            <a:extLst>
              <a:ext uri="{FF2B5EF4-FFF2-40B4-BE49-F238E27FC236}"/>
            </a:extLst>
          </p:cNvPr>
          <p:cNvSpPr/>
          <p:nvPr/>
        </p:nvSpPr>
        <p:spPr>
          <a:xfrm>
            <a:off x="1268413" y="1500188"/>
            <a:ext cx="6000750" cy="75088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sz="2600" kern="0" dirty="0">
                <a:solidFill>
                  <a:srgbClr val="1A1135"/>
                </a:solidFill>
                <a:sym typeface="Arial"/>
              </a:rPr>
              <a:t>FARMACOLÓGICO</a:t>
            </a:r>
          </a:p>
        </p:txBody>
      </p:sp>
      <p:sp>
        <p:nvSpPr>
          <p:cNvPr id="3" name="Retângulo Arredondado em um Canto Diagonal 2">
            <a:extLst>
              <a:ext uri="{FF2B5EF4-FFF2-40B4-BE49-F238E27FC236}"/>
            </a:extLst>
          </p:cNvPr>
          <p:cNvSpPr/>
          <p:nvPr/>
        </p:nvSpPr>
        <p:spPr>
          <a:xfrm>
            <a:off x="1947863" y="3276600"/>
            <a:ext cx="5484812" cy="1493838"/>
          </a:xfrm>
          <a:prstGeom prst="round2Diag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sz="1600" b="1" kern="0" dirty="0">
                <a:solidFill>
                  <a:schemeClr val="tx1"/>
                </a:solidFill>
                <a:sym typeface="Arial"/>
              </a:rPr>
              <a:t>Dose: 20 a 10 mg/kg/dia de 12/12 </a:t>
            </a:r>
            <a:r>
              <a:rPr lang="pt-BR" sz="1600" b="1" kern="0" dirty="0" err="1">
                <a:solidFill>
                  <a:schemeClr val="tx1"/>
                </a:solidFill>
                <a:sym typeface="Arial"/>
              </a:rPr>
              <a:t>h</a:t>
            </a:r>
            <a:r>
              <a:rPr lang="pt-BR" sz="1600" b="1" kern="0" dirty="0">
                <a:solidFill>
                  <a:schemeClr val="tx1"/>
                </a:solidFill>
                <a:sym typeface="Arial"/>
              </a:rPr>
              <a:t> EV por duas ou três doses e manutenção oral de 5 a 10 mg/kg/dia.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sz="1600" b="1" kern="0" dirty="0">
                <a:solidFill>
                  <a:schemeClr val="tx1"/>
                </a:solidFill>
                <a:sym typeface="Arial"/>
              </a:rPr>
              <a:t>É comum a pratica de usar o fenobarbital na alta </a:t>
            </a:r>
            <a:endParaRPr lang="pt-BR" sz="1600" kern="0" dirty="0">
              <a:solidFill>
                <a:schemeClr val="tx1"/>
              </a:solidFill>
              <a:sym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pt-BR" kern="0" dirty="0">
              <a:sym typeface="Arial"/>
            </a:endParaRPr>
          </a:p>
        </p:txBody>
      </p:sp>
    </p:spTree>
  </p:cSld>
  <p:clrMapOvr>
    <a:masterClrMapping/>
  </p:clrMapOvr>
  <p:transition>
    <p:fade thruBlk="1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/>
            </a:gs>
            <a:gs pos="100000">
              <a:schemeClr val="accent5"/>
            </a:gs>
          </a:gsLst>
          <a:lin ang="2700006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Google Shape;267;p30"/>
          <p:cNvSpPr txBox="1">
            <a:spLocks noGrp="1"/>
          </p:cNvSpPr>
          <p:nvPr>
            <p:ph type="title"/>
          </p:nvPr>
        </p:nvSpPr>
        <p:spPr>
          <a:xfrm>
            <a:off x="457200" y="465138"/>
            <a:ext cx="5868988" cy="7524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1A1135"/>
              </a:buClr>
              <a:buFont typeface="Caveat Brush" charset="0"/>
              <a:buNone/>
            </a:pPr>
            <a:r>
              <a:rPr lang="en-US" sz="3600" smtClean="0">
                <a:solidFill>
                  <a:srgbClr val="1A1135"/>
                </a:solidFill>
                <a:latin typeface="Caveat Brush" charset="0"/>
                <a:cs typeface="Arial" charset="0"/>
                <a:sym typeface="Caveat Brush" charset="0"/>
              </a:rPr>
              <a:t>TRATAMENTO</a:t>
            </a:r>
            <a:endParaRPr lang="pt-BR" sz="3600" smtClean="0">
              <a:solidFill>
                <a:srgbClr val="1A1135"/>
              </a:solidFill>
              <a:latin typeface="Caveat Brush" charset="0"/>
              <a:cs typeface="Arial" charset="0"/>
              <a:sym typeface="Caveat Brush" charset="0"/>
            </a:endParaRPr>
          </a:p>
        </p:txBody>
      </p:sp>
      <p:sp>
        <p:nvSpPr>
          <p:cNvPr id="31747" name="Google Shape;271;p3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fld id="{57AE45A6-F445-4073-9608-A4646DAEF91C}" type="slidenum">
              <a:rPr lang="pt-BR" sz="1300">
                <a:solidFill>
                  <a:srgbClr val="1A1135"/>
                </a:solidFill>
                <a:latin typeface="Caveat Brush" charset="0"/>
                <a:sym typeface="Caveat Brush" charset="0"/>
              </a:rPr>
              <a:pPr eaLnBrk="1" hangingPunct="1"/>
              <a:t>26</a:t>
            </a:fld>
            <a:endParaRPr lang="pt-BR" sz="1300">
              <a:solidFill>
                <a:srgbClr val="1A1135"/>
              </a:solidFill>
              <a:latin typeface="Caveat Brush" charset="0"/>
              <a:sym typeface="Caveat Brush" charset="0"/>
            </a:endParaRPr>
          </a:p>
        </p:txBody>
      </p:sp>
      <p:sp>
        <p:nvSpPr>
          <p:cNvPr id="13" name="Espaço Reservado para Texto 1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500188"/>
            <a:ext cx="8466138" cy="3643312"/>
          </a:xfrm>
        </p:spPr>
        <p:txBody>
          <a:bodyPr vert="horz" numCol="1" compatLnSpc="1">
            <a:prstTxWarp prst="textNoShape">
              <a:avLst/>
            </a:prstTxWarp>
          </a:bodyPr>
          <a:lstStyle>
            <a:lvl1pPr marL="889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5461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indent="0"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None/>
            </a:pPr>
            <a:r>
              <a:rPr lang="pt-BR" sz="2000" dirty="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 </a:t>
            </a:r>
          </a:p>
          <a:p>
            <a:pPr indent="0"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000" dirty="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indent="0"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2000" dirty="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METADONA:</a:t>
            </a:r>
          </a:p>
          <a:p>
            <a:pPr indent="0"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000" dirty="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indent="0"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000" dirty="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lvl="1" indent="0" algn="just"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Patrick Hand" charset="0"/>
              <a:buNone/>
            </a:pPr>
            <a:r>
              <a:rPr lang="pt-BR" sz="1200" b="1" dirty="0" smtClean="0">
                <a:solidFill>
                  <a:srgbClr val="0000FF"/>
                </a:solidFill>
              </a:rPr>
              <a:t>devido à longa vida </a:t>
            </a:r>
            <a:r>
              <a:rPr lang="pt-BR" sz="1200" b="1" dirty="0" err="1" smtClean="0">
                <a:solidFill>
                  <a:srgbClr val="0000FF"/>
                </a:solidFill>
              </a:rPr>
              <a:t>média</a:t>
            </a:r>
            <a:r>
              <a:rPr lang="pt-BR" sz="1200" b="1" dirty="0" smtClean="0">
                <a:solidFill>
                  <a:srgbClr val="0000FF"/>
                </a:solidFill>
              </a:rPr>
              <a:t> (16 a 25 horas) nos </a:t>
            </a:r>
            <a:r>
              <a:rPr lang="pt-BR" sz="1200" b="1" dirty="0" err="1" smtClean="0">
                <a:solidFill>
                  <a:srgbClr val="0000FF"/>
                </a:solidFill>
              </a:rPr>
              <a:t>recém-nascidos</a:t>
            </a:r>
            <a:r>
              <a:rPr lang="pt-BR" sz="1200" b="1" dirty="0" smtClean="0">
                <a:solidFill>
                  <a:srgbClr val="0000FF"/>
                </a:solidFill>
              </a:rPr>
              <a:t>, torna a eficácia a desse medicamento de   </a:t>
            </a:r>
            <a:r>
              <a:rPr lang="pt-BR" sz="1200" b="1" dirty="0" err="1" smtClean="0">
                <a:solidFill>
                  <a:srgbClr val="0000FF"/>
                </a:solidFill>
              </a:rPr>
              <a:t>difícil</a:t>
            </a:r>
            <a:r>
              <a:rPr lang="pt-BR" sz="1200" b="1" dirty="0" smtClean="0">
                <a:solidFill>
                  <a:srgbClr val="0000FF"/>
                </a:solidFill>
              </a:rPr>
              <a:t> </a:t>
            </a:r>
            <a:r>
              <a:rPr lang="pt-BR" sz="1200" b="1" dirty="0" err="1" smtClean="0">
                <a:solidFill>
                  <a:srgbClr val="0000FF"/>
                </a:solidFill>
              </a:rPr>
              <a:t>avaliação</a:t>
            </a:r>
            <a:r>
              <a:rPr lang="pt-BR" sz="1200" b="1" dirty="0" smtClean="0">
                <a:solidFill>
                  <a:srgbClr val="0000FF"/>
                </a:solidFill>
              </a:rPr>
              <a:t> no </a:t>
            </a:r>
            <a:r>
              <a:rPr lang="pt-BR" sz="1200" b="1" dirty="0" err="1" smtClean="0">
                <a:solidFill>
                  <a:srgbClr val="0000FF"/>
                </a:solidFill>
              </a:rPr>
              <a:t>período</a:t>
            </a:r>
            <a:r>
              <a:rPr lang="pt-BR" sz="1200" b="1" dirty="0" smtClean="0">
                <a:solidFill>
                  <a:srgbClr val="0000FF"/>
                </a:solidFill>
              </a:rPr>
              <a:t> neonatal (os efeitos </a:t>
            </a:r>
            <a:r>
              <a:rPr lang="pt-BR" sz="1200" b="1" dirty="0" err="1" smtClean="0">
                <a:solidFill>
                  <a:srgbClr val="0000FF"/>
                </a:solidFill>
              </a:rPr>
              <a:t>após</a:t>
            </a:r>
            <a:r>
              <a:rPr lang="pt-BR" sz="1200" b="1" dirty="0" smtClean="0">
                <a:solidFill>
                  <a:srgbClr val="0000FF"/>
                </a:solidFill>
              </a:rPr>
              <a:t> uma </a:t>
            </a:r>
            <a:r>
              <a:rPr lang="pt-BR" sz="1200" b="1" dirty="0" err="1" smtClean="0">
                <a:solidFill>
                  <a:srgbClr val="0000FF"/>
                </a:solidFill>
              </a:rPr>
              <a:t>superdosagem</a:t>
            </a:r>
            <a:r>
              <a:rPr lang="pt-BR" sz="1200" b="1" dirty="0" smtClean="0">
                <a:solidFill>
                  <a:srgbClr val="0000FF"/>
                </a:solidFill>
              </a:rPr>
              <a:t> inadvertida </a:t>
            </a:r>
            <a:r>
              <a:rPr lang="pt-BR" sz="1200" b="1" dirty="0" err="1" smtClean="0">
                <a:solidFill>
                  <a:srgbClr val="0000FF"/>
                </a:solidFill>
              </a:rPr>
              <a:t>são</a:t>
            </a:r>
            <a:r>
              <a:rPr lang="pt-BR" sz="1200" b="1" dirty="0" smtClean="0">
                <a:solidFill>
                  <a:srgbClr val="0000FF"/>
                </a:solidFill>
              </a:rPr>
              <a:t> prolongados e pronunciados). </a:t>
            </a:r>
            <a:endParaRPr lang="pt-BR" sz="1200" dirty="0" smtClean="0">
              <a:solidFill>
                <a:srgbClr val="0000FF"/>
              </a:solidFill>
            </a:endParaRPr>
          </a:p>
          <a:p>
            <a:pPr indent="0"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 charset="0"/>
              <a:buChar char="●"/>
            </a:pPr>
            <a:r>
              <a:rPr lang="pt-BR" sz="1200" b="1" dirty="0" smtClean="0">
                <a:solidFill>
                  <a:srgbClr val="0000FF"/>
                </a:solidFill>
              </a:rPr>
              <a:t>Diminuir a dose 24 a 48 horas </a:t>
            </a:r>
            <a:r>
              <a:rPr lang="pt-BR" sz="1200" b="1" dirty="0" err="1" smtClean="0">
                <a:solidFill>
                  <a:srgbClr val="0000FF"/>
                </a:solidFill>
              </a:rPr>
              <a:t>após</a:t>
            </a:r>
            <a:r>
              <a:rPr lang="pt-BR" sz="1200" b="1" dirty="0" smtClean="0">
                <a:solidFill>
                  <a:srgbClr val="0000FF"/>
                </a:solidFill>
              </a:rPr>
              <a:t> a </a:t>
            </a:r>
            <a:r>
              <a:rPr lang="pt-BR" sz="1200" b="1" dirty="0" err="1" smtClean="0">
                <a:solidFill>
                  <a:srgbClr val="0000FF"/>
                </a:solidFill>
              </a:rPr>
              <a:t>estabilização</a:t>
            </a:r>
            <a:r>
              <a:rPr lang="pt-BR" sz="1200" b="1" dirty="0" smtClean="0">
                <a:solidFill>
                  <a:srgbClr val="0000FF"/>
                </a:solidFill>
              </a:rPr>
              <a:t> dos escores de </a:t>
            </a:r>
            <a:r>
              <a:rPr lang="pt-BR" sz="1200" b="1" dirty="0" err="1" smtClean="0">
                <a:solidFill>
                  <a:srgbClr val="0000FF"/>
                </a:solidFill>
              </a:rPr>
              <a:t>abstinência</a:t>
            </a:r>
            <a:r>
              <a:rPr lang="pt-BR" sz="1200" b="1" dirty="0" smtClean="0">
                <a:solidFill>
                  <a:srgbClr val="0000FF"/>
                </a:solidFill>
              </a:rPr>
              <a:t>. </a:t>
            </a:r>
          </a:p>
          <a:p>
            <a:pPr indent="0"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 charset="0"/>
              <a:buChar char="●"/>
            </a:pPr>
            <a:r>
              <a:rPr lang="pt-BR" sz="1200" b="1" dirty="0" smtClean="0">
                <a:solidFill>
                  <a:srgbClr val="0000FF"/>
                </a:solidFill>
              </a:rPr>
              <a:t>• Descontinuar </a:t>
            </a:r>
            <a:r>
              <a:rPr lang="pt-BR" sz="1200" b="1" dirty="0" err="1" smtClean="0">
                <a:solidFill>
                  <a:srgbClr val="0000FF"/>
                </a:solidFill>
              </a:rPr>
              <a:t>resolução</a:t>
            </a:r>
            <a:r>
              <a:rPr lang="pt-BR" sz="1200" b="1" dirty="0" smtClean="0">
                <a:solidFill>
                  <a:srgbClr val="0000FF"/>
                </a:solidFill>
              </a:rPr>
              <a:t> dos sinais de </a:t>
            </a:r>
            <a:r>
              <a:rPr lang="pt-BR" sz="1200" b="1" dirty="0" err="1" smtClean="0">
                <a:solidFill>
                  <a:srgbClr val="0000FF"/>
                </a:solidFill>
              </a:rPr>
              <a:t>abstinência</a:t>
            </a:r>
            <a:r>
              <a:rPr lang="pt-BR" sz="1200" b="1" dirty="0" smtClean="0">
                <a:solidFill>
                  <a:srgbClr val="0000FF"/>
                </a:solidFill>
              </a:rPr>
              <a:t> com a dose de 0,01 mg/kg a cada 24 horas. </a:t>
            </a:r>
          </a:p>
          <a:p>
            <a:pPr indent="0"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 charset="0"/>
              <a:buChar char="●"/>
            </a:pPr>
            <a:endParaRPr lang="pt-BR" sz="1200" b="1" dirty="0" smtClean="0">
              <a:solidFill>
                <a:srgbClr val="0000FF"/>
              </a:solidFill>
              <a:latin typeface="Patrick Hand" charset="0"/>
              <a:sym typeface="Patrick Hand" charset="0"/>
            </a:endParaRPr>
          </a:p>
          <a:p>
            <a:pPr lvl="1" indent="0" algn="just"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Patrick Hand" charset="0"/>
              <a:buChar char="○"/>
            </a:pPr>
            <a:r>
              <a:rPr lang="pt-BR" sz="1200" dirty="0" smtClean="0">
                <a:solidFill>
                  <a:srgbClr val="FFFF00"/>
                </a:solidFill>
                <a:latin typeface="Patrick Hand" charset="0"/>
                <a:sym typeface="Patrick Hand" charset="0"/>
              </a:rPr>
              <a:t> </a:t>
            </a:r>
          </a:p>
          <a:p>
            <a:pPr indent="0"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1200" dirty="0" smtClean="0">
              <a:solidFill>
                <a:srgbClr val="FFFF00"/>
              </a:solidFill>
              <a:latin typeface="Patrick Hand" charset="0"/>
              <a:sym typeface="Patrick Hand" charset="0"/>
            </a:endParaRPr>
          </a:p>
          <a:p>
            <a:pPr indent="0"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000" dirty="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indent="0"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000" dirty="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indent="0"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2000" dirty="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indent="0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1800" dirty="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indent="0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1800" dirty="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</p:txBody>
      </p:sp>
      <p:sp>
        <p:nvSpPr>
          <p:cNvPr id="2" name="Retângulo Arredondado 1">
            <a:extLst>
              <a:ext uri="{FF2B5EF4-FFF2-40B4-BE49-F238E27FC236}"/>
            </a:extLst>
          </p:cNvPr>
          <p:cNvSpPr/>
          <p:nvPr/>
        </p:nvSpPr>
        <p:spPr>
          <a:xfrm>
            <a:off x="1268413" y="1500188"/>
            <a:ext cx="6000750" cy="75088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sz="2600" kern="0" dirty="0">
                <a:solidFill>
                  <a:srgbClr val="1A1135"/>
                </a:solidFill>
                <a:sym typeface="Arial"/>
              </a:rPr>
              <a:t>FARMACOLÓGICO</a:t>
            </a:r>
          </a:p>
        </p:txBody>
      </p:sp>
      <p:sp>
        <p:nvSpPr>
          <p:cNvPr id="3" name="Retângulo Arredondado em um Canto Diagonal 2">
            <a:extLst>
              <a:ext uri="{FF2B5EF4-FFF2-40B4-BE49-F238E27FC236}"/>
            </a:extLst>
          </p:cNvPr>
          <p:cNvSpPr/>
          <p:nvPr/>
        </p:nvSpPr>
        <p:spPr>
          <a:xfrm>
            <a:off x="2811463" y="2417763"/>
            <a:ext cx="5484812" cy="1049337"/>
          </a:xfrm>
          <a:prstGeom prst="round2Diag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sz="1600" b="1">
                <a:solidFill>
                  <a:schemeClr val="tx1"/>
                </a:solidFill>
                <a:cs typeface="Arial" charset="0"/>
              </a:rPr>
              <a:t>Dose: 0,05 mg/kg/dose a cada seis horas via oral, podendo ser aumentada para 0,1 mg/kg/dose se não houver melhora dos sintomas 24 hora depois </a:t>
            </a:r>
          </a:p>
          <a:p>
            <a:pPr algn="ctr">
              <a:buClr>
                <a:srgbClr val="000000"/>
              </a:buClr>
              <a:buFont typeface="Arial" charset="0"/>
              <a:buNone/>
            </a:pPr>
            <a:endParaRPr lang="pt-BR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/>
            </a:gs>
            <a:gs pos="100000">
              <a:schemeClr val="accent5"/>
            </a:gs>
          </a:gsLst>
          <a:lin ang="2700006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Google Shape;267;p30"/>
          <p:cNvSpPr txBox="1">
            <a:spLocks noGrp="1"/>
          </p:cNvSpPr>
          <p:nvPr>
            <p:ph type="title"/>
          </p:nvPr>
        </p:nvSpPr>
        <p:spPr>
          <a:xfrm>
            <a:off x="457200" y="465138"/>
            <a:ext cx="5868988" cy="7524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1A1135"/>
              </a:buClr>
              <a:buFont typeface="Caveat Brush" charset="0"/>
              <a:buNone/>
            </a:pPr>
            <a:r>
              <a:rPr lang="en-US" sz="3600" smtClean="0">
                <a:solidFill>
                  <a:srgbClr val="1A1135"/>
                </a:solidFill>
                <a:latin typeface="Caveat Brush" charset="0"/>
                <a:cs typeface="Arial" charset="0"/>
                <a:sym typeface="Caveat Brush" charset="0"/>
              </a:rPr>
              <a:t>AMAMENTAÇÃO</a:t>
            </a:r>
            <a:endParaRPr lang="pt-BR" sz="3600" smtClean="0">
              <a:solidFill>
                <a:srgbClr val="1A1135"/>
              </a:solidFill>
              <a:latin typeface="Caveat Brush" charset="0"/>
              <a:cs typeface="Arial" charset="0"/>
              <a:sym typeface="Caveat Brush" charset="0"/>
            </a:endParaRPr>
          </a:p>
        </p:txBody>
      </p:sp>
      <p:sp>
        <p:nvSpPr>
          <p:cNvPr id="32771" name="Google Shape;271;p3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fld id="{45665CC2-BC4E-48EC-B789-3DAB184C684E}" type="slidenum">
              <a:rPr lang="pt-BR" sz="1300">
                <a:solidFill>
                  <a:srgbClr val="1A1135"/>
                </a:solidFill>
                <a:latin typeface="Caveat Brush" charset="0"/>
                <a:sym typeface="Caveat Brush" charset="0"/>
              </a:rPr>
              <a:pPr eaLnBrk="1" hangingPunct="1"/>
              <a:t>27</a:t>
            </a:fld>
            <a:endParaRPr lang="pt-BR" sz="1300">
              <a:solidFill>
                <a:srgbClr val="1A1135"/>
              </a:solidFill>
              <a:latin typeface="Caveat Brush" charset="0"/>
              <a:sym typeface="Caveat Brush" charset="0"/>
            </a:endParaRPr>
          </a:p>
        </p:txBody>
      </p:sp>
      <p:sp>
        <p:nvSpPr>
          <p:cNvPr id="13" name="Espaço Reservado para Texto 1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500188"/>
            <a:ext cx="8362950" cy="3425825"/>
          </a:xfrm>
        </p:spPr>
        <p:txBody>
          <a:bodyPr/>
          <a:lstStyle/>
          <a:p>
            <a:pPr marL="88900" indent="0" algn="just" eaLnBrk="1" fontAlgn="auto" hangingPunct="1">
              <a:buFont typeface="Patrick Hand"/>
              <a:buNone/>
              <a:defRPr/>
            </a:pPr>
            <a:endParaRPr lang="pt-BR" sz="2600" dirty="0"/>
          </a:p>
          <a:p>
            <a:pPr algn="just" eaLnBrk="1" fontAlgn="auto" hangingPunct="1">
              <a:defRPr/>
            </a:pPr>
            <a:endParaRPr lang="pt-BR" sz="2600" dirty="0"/>
          </a:p>
          <a:p>
            <a:pPr eaLnBrk="1" fontAlgn="auto" hangingPunct="1">
              <a:defRPr/>
            </a:pPr>
            <a:endParaRPr lang="pt-BR" dirty="0"/>
          </a:p>
          <a:p>
            <a:pPr eaLnBrk="1" fontAlgn="auto" hangingPunct="1">
              <a:defRPr/>
            </a:pPr>
            <a:endParaRPr lang="pt-BR" dirty="0"/>
          </a:p>
        </p:txBody>
      </p:sp>
      <p:sp>
        <p:nvSpPr>
          <p:cNvPr id="32773" name="CaixaDeTexto 1"/>
          <p:cNvSpPr txBox="1">
            <a:spLocks noChangeArrowheads="1"/>
          </p:cNvSpPr>
          <p:nvPr/>
        </p:nvSpPr>
        <p:spPr bwMode="auto">
          <a:xfrm>
            <a:off x="1962150" y="752475"/>
            <a:ext cx="1841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endParaRPr lang="pt-BR"/>
          </a:p>
        </p:txBody>
      </p:sp>
      <p:sp>
        <p:nvSpPr>
          <p:cNvPr id="5" name="CaixaDeTexto 4">
            <a:extLst>
              <a:ext uri="{FF2B5EF4-FFF2-40B4-BE49-F238E27FC236}"/>
            </a:extLst>
          </p:cNvPr>
          <p:cNvSpPr txBox="1"/>
          <p:nvPr/>
        </p:nvSpPr>
        <p:spPr>
          <a:xfrm rot="10800000" flipV="1">
            <a:off x="246063" y="906463"/>
            <a:ext cx="8574087" cy="4060825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just" eaLnBrk="1" hangingPunct="1"/>
            <a:endParaRPr lang="pt-BR" sz="260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algn="just" eaLnBrk="1" hangingPunct="1">
              <a:buFont typeface="Wingdings" pitchFamily="2" charset="2"/>
              <a:buChar char="ü"/>
            </a:pPr>
            <a:endParaRPr lang="pt-BR" sz="260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algn="just" eaLnBrk="1" hangingPunct="1">
              <a:buFont typeface="Wingdings" pitchFamily="2" charset="2"/>
              <a:buChar char="ü"/>
            </a:pPr>
            <a:r>
              <a:rPr lang="pt-BR" sz="2600">
                <a:solidFill>
                  <a:srgbClr val="FFFFFF"/>
                </a:solidFill>
                <a:latin typeface="Patrick Hand" charset="0"/>
                <a:sym typeface="Patrick Hand" charset="0"/>
              </a:rPr>
              <a:t> Foram encontrados metabólicos em fezes e, em virtude dessa constatação, a amamentação é contra indicada pela Academia Americana de Pediatria</a:t>
            </a:r>
          </a:p>
          <a:p>
            <a:pPr algn="just" eaLnBrk="1" hangingPunct="1"/>
            <a:endParaRPr lang="pt-BR" sz="260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algn="just" eaLnBrk="1" hangingPunct="1">
              <a:buFont typeface="Wingdings" pitchFamily="2" charset="2"/>
              <a:buChar char="ü"/>
            </a:pPr>
            <a:r>
              <a:rPr lang="pt-BR" sz="2600">
                <a:solidFill>
                  <a:srgbClr val="FFFFFF"/>
                </a:solidFill>
                <a:latin typeface="Patrick Hand" charset="0"/>
                <a:sym typeface="Patrick Hand" charset="0"/>
              </a:rPr>
              <a:t>                          </a:t>
            </a:r>
            <a:r>
              <a:rPr lang="pt-BR" sz="2600">
                <a:solidFill>
                  <a:srgbClr val="FF00FF"/>
                </a:solidFill>
                <a:latin typeface="Patrick Hand" charset="0"/>
                <a:sym typeface="Patrick Hand" charset="0"/>
              </a:rPr>
              <a:t>NO ENTANTO...</a:t>
            </a:r>
          </a:p>
          <a:p>
            <a:pPr algn="just" eaLnBrk="1" hangingPunct="1">
              <a:buFont typeface="Wingdings" pitchFamily="2" charset="2"/>
              <a:buChar char="ü"/>
            </a:pPr>
            <a:endParaRPr lang="pt-BR" sz="2600">
              <a:solidFill>
                <a:srgbClr val="FF00FF"/>
              </a:solidFill>
              <a:latin typeface="Patrick Hand" charset="0"/>
              <a:sym typeface="Patrick Hand" charset="0"/>
            </a:endParaRPr>
          </a:p>
          <a:p>
            <a:pPr algn="just" eaLnBrk="1" hangingPunct="1">
              <a:buFont typeface="Wingdings" pitchFamily="2" charset="2"/>
              <a:buChar char="ü"/>
            </a:pPr>
            <a:endParaRPr lang="pt-BR" sz="260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algn="just" eaLnBrk="1" hangingPunct="1">
              <a:buFont typeface="Wingdings" pitchFamily="2" charset="2"/>
              <a:buChar char="ü"/>
            </a:pPr>
            <a:endParaRPr lang="pt-BR" sz="2600">
              <a:solidFill>
                <a:srgbClr val="FFFFFF"/>
              </a:solidFill>
              <a:latin typeface="Patrick Hand" charset="0"/>
              <a:sym typeface="Patrick Hand" charset="0"/>
            </a:endParaRPr>
          </a:p>
        </p:txBody>
      </p:sp>
      <p:sp>
        <p:nvSpPr>
          <p:cNvPr id="6" name="Oval 5">
            <a:extLst>
              <a:ext uri="{FF2B5EF4-FFF2-40B4-BE49-F238E27FC236}"/>
            </a:extLst>
          </p:cNvPr>
          <p:cNvSpPr/>
          <p:nvPr/>
        </p:nvSpPr>
        <p:spPr>
          <a:xfrm>
            <a:off x="6670675" y="84138"/>
            <a:ext cx="2081213" cy="134143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sz="1800" b="1" kern="0" dirty="0">
                <a:solidFill>
                  <a:schemeClr val="tx1"/>
                </a:solidFill>
                <a:sym typeface="Arial"/>
              </a:rPr>
              <a:t>MACONHA</a:t>
            </a:r>
          </a:p>
        </p:txBody>
      </p:sp>
      <p:sp>
        <p:nvSpPr>
          <p:cNvPr id="32776" name="Rectangle 8"/>
          <p:cNvSpPr>
            <a:spLocks noChangeArrowheads="1"/>
          </p:cNvSpPr>
          <p:nvPr/>
        </p:nvSpPr>
        <p:spPr bwMode="auto">
          <a:xfrm>
            <a:off x="962025" y="3770313"/>
            <a:ext cx="6580188" cy="1231900"/>
          </a:xfrm>
          <a:prstGeom prst="rect">
            <a:avLst/>
          </a:prstGeom>
          <a:solidFill>
            <a:schemeClr val="tx2"/>
          </a:solidFill>
          <a:ln w="76200" cmpd="tri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00FF"/>
                </a:solidFill>
              </a:rPr>
              <a:t>A </a:t>
            </a:r>
            <a:r>
              <a:rPr lang="pt-BR">
                <a:solidFill>
                  <a:srgbClr val="0000FF"/>
                </a:solidFill>
              </a:rPr>
              <a:t>cocaína passa facilmente pelo leite materno (droga lipossolúvel), porém não há dados que comprovem danos aos RN que são amamentados pelo seio de mães usuárias de cocaína </a:t>
            </a:r>
          </a:p>
          <a:p>
            <a:pPr algn="ctr"/>
            <a:r>
              <a:rPr lang="pt-BR">
                <a:solidFill>
                  <a:srgbClr val="0000FF"/>
                </a:solidFill>
              </a:rPr>
              <a:t>A amamentação associa-se com menor severidade dos sintomas de abstinência e menor necessidade de intervenção farmacológica 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/>
            </a:gs>
            <a:gs pos="100000">
              <a:schemeClr val="accent5"/>
            </a:gs>
          </a:gsLst>
          <a:lin ang="2700006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Google Shape;267;p30"/>
          <p:cNvSpPr txBox="1">
            <a:spLocks noGrp="1"/>
          </p:cNvSpPr>
          <p:nvPr>
            <p:ph type="title"/>
          </p:nvPr>
        </p:nvSpPr>
        <p:spPr>
          <a:xfrm>
            <a:off x="457200" y="465138"/>
            <a:ext cx="5868988" cy="7524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1A1135"/>
              </a:buClr>
              <a:buFont typeface="Caveat Brush" charset="0"/>
              <a:buNone/>
            </a:pPr>
            <a:r>
              <a:rPr lang="en-US" sz="3600" smtClean="0">
                <a:solidFill>
                  <a:srgbClr val="1A1135"/>
                </a:solidFill>
                <a:latin typeface="Caveat Brush" charset="0"/>
                <a:cs typeface="Arial" charset="0"/>
                <a:sym typeface="Caveat Brush" charset="0"/>
              </a:rPr>
              <a:t>AMAMENTAÇÃO</a:t>
            </a:r>
            <a:endParaRPr lang="pt-BR" sz="3600" smtClean="0">
              <a:solidFill>
                <a:srgbClr val="1A1135"/>
              </a:solidFill>
              <a:latin typeface="Caveat Brush" charset="0"/>
              <a:cs typeface="Arial" charset="0"/>
              <a:sym typeface="Caveat Brush" charset="0"/>
            </a:endParaRPr>
          </a:p>
        </p:txBody>
      </p:sp>
      <p:sp>
        <p:nvSpPr>
          <p:cNvPr id="33795" name="Google Shape;271;p3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fld id="{F75A2C2C-830C-497E-A92C-44C9B4E6C3E0}" type="slidenum">
              <a:rPr lang="pt-BR" sz="1300">
                <a:solidFill>
                  <a:srgbClr val="1A1135"/>
                </a:solidFill>
                <a:latin typeface="Caveat Brush" charset="0"/>
                <a:sym typeface="Caveat Brush" charset="0"/>
              </a:rPr>
              <a:pPr eaLnBrk="1" hangingPunct="1"/>
              <a:t>28</a:t>
            </a:fld>
            <a:endParaRPr lang="pt-BR" sz="1300">
              <a:solidFill>
                <a:srgbClr val="1A1135"/>
              </a:solidFill>
              <a:latin typeface="Caveat Brush" charset="0"/>
              <a:sym typeface="Caveat Brush" charset="0"/>
            </a:endParaRPr>
          </a:p>
        </p:txBody>
      </p:sp>
      <p:sp>
        <p:nvSpPr>
          <p:cNvPr id="13" name="Espaço Reservado para Texto 1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500188"/>
            <a:ext cx="8362950" cy="3425825"/>
          </a:xfrm>
        </p:spPr>
        <p:txBody>
          <a:bodyPr/>
          <a:lstStyle/>
          <a:p>
            <a:pPr marL="88900" indent="0" algn="just" eaLnBrk="1" fontAlgn="auto" hangingPunct="1">
              <a:buFont typeface="Patrick Hand"/>
              <a:buNone/>
              <a:defRPr/>
            </a:pPr>
            <a:endParaRPr lang="pt-BR" sz="2600" dirty="0"/>
          </a:p>
          <a:p>
            <a:pPr algn="just" eaLnBrk="1" fontAlgn="auto" hangingPunct="1">
              <a:defRPr/>
            </a:pPr>
            <a:endParaRPr lang="pt-BR" sz="2600" dirty="0"/>
          </a:p>
          <a:p>
            <a:pPr eaLnBrk="1" fontAlgn="auto" hangingPunct="1">
              <a:defRPr/>
            </a:pPr>
            <a:endParaRPr lang="pt-BR" dirty="0"/>
          </a:p>
          <a:p>
            <a:pPr eaLnBrk="1" fontAlgn="auto" hangingPunct="1">
              <a:defRPr/>
            </a:pPr>
            <a:endParaRPr lang="pt-BR" dirty="0"/>
          </a:p>
        </p:txBody>
      </p:sp>
      <p:sp>
        <p:nvSpPr>
          <p:cNvPr id="33797" name="CaixaDeTexto 1"/>
          <p:cNvSpPr txBox="1">
            <a:spLocks noChangeArrowheads="1"/>
          </p:cNvSpPr>
          <p:nvPr/>
        </p:nvSpPr>
        <p:spPr bwMode="auto">
          <a:xfrm>
            <a:off x="1962150" y="752475"/>
            <a:ext cx="1841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endParaRPr lang="pt-BR"/>
          </a:p>
        </p:txBody>
      </p:sp>
      <p:pic>
        <p:nvPicPr>
          <p:cNvPr id="33798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25" y="1284288"/>
            <a:ext cx="8037513" cy="385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6">
            <a:extLst>
              <a:ext uri="{FF2B5EF4-FFF2-40B4-BE49-F238E27FC236}"/>
            </a:extLst>
          </p:cNvPr>
          <p:cNvSpPr/>
          <p:nvPr/>
        </p:nvSpPr>
        <p:spPr>
          <a:xfrm>
            <a:off x="6789738" y="49213"/>
            <a:ext cx="1897062" cy="1168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sz="1800" b="1" kern="0" dirty="0">
                <a:solidFill>
                  <a:schemeClr val="tx1"/>
                </a:solidFill>
                <a:sym typeface="Arial"/>
              </a:rPr>
              <a:t>COCAÍNA</a:t>
            </a:r>
          </a:p>
        </p:txBody>
      </p:sp>
    </p:spTree>
  </p:cSld>
  <p:clrMapOvr>
    <a:masterClrMapping/>
  </p:clrMapOvr>
  <p:transition>
    <p:fade thruBlk="1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Google Shape;267;p30"/>
          <p:cNvSpPr txBox="1">
            <a:spLocks noGrp="1"/>
          </p:cNvSpPr>
          <p:nvPr>
            <p:ph type="title"/>
          </p:nvPr>
        </p:nvSpPr>
        <p:spPr>
          <a:xfrm>
            <a:off x="457200" y="465138"/>
            <a:ext cx="5868988" cy="7524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1A1135"/>
              </a:buClr>
              <a:buFont typeface="Caveat Brush" charset="0"/>
              <a:buNone/>
            </a:pPr>
            <a:r>
              <a:rPr lang="pt-BR" sz="2800" smtClean="0">
                <a:solidFill>
                  <a:srgbClr val="1A1135"/>
                </a:solidFill>
                <a:latin typeface="Caveat Brush" charset="0"/>
                <a:cs typeface="Arial" charset="0"/>
                <a:sym typeface="Caveat Brush" charset="0"/>
              </a:rPr>
              <a:t>REFERÊNCIAS</a:t>
            </a:r>
          </a:p>
        </p:txBody>
      </p:sp>
      <p:sp>
        <p:nvSpPr>
          <p:cNvPr id="34819" name="Google Shape;271;p3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/>
            <a:fld id="{50357419-3426-44A7-A46C-85D041840F7A}" type="slidenum">
              <a:rPr lang="pt-BR" sz="1300">
                <a:solidFill>
                  <a:srgbClr val="1A1135"/>
                </a:solidFill>
                <a:latin typeface="Caveat Brush" charset="0"/>
                <a:sym typeface="Caveat Brush" charset="0"/>
              </a:rPr>
              <a:pPr eaLnBrk="1" hangingPunct="1"/>
              <a:t>29</a:t>
            </a:fld>
            <a:endParaRPr lang="pt-BR" sz="1300">
              <a:solidFill>
                <a:srgbClr val="1A1135"/>
              </a:solidFill>
              <a:latin typeface="Caveat Brush" charset="0"/>
              <a:sym typeface="Caveat Brush" charset="0"/>
            </a:endParaRPr>
          </a:p>
        </p:txBody>
      </p:sp>
      <p:sp>
        <p:nvSpPr>
          <p:cNvPr id="13" name="Espaço Reservado para Texto 1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217613"/>
            <a:ext cx="8858250" cy="4586287"/>
          </a:xfrm>
        </p:spPr>
        <p:txBody>
          <a:bodyPr vert="horz" numCol="1" compatLnSpc="1">
            <a:prstTxWarp prst="textNoShape">
              <a:avLst/>
            </a:prstTxWarp>
          </a:bodyPr>
          <a:lstStyle>
            <a:lvl1pPr marL="457200" indent="-3683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24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 </a:t>
            </a:r>
            <a:r>
              <a:rPr lang="pt-BR" sz="13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Margotto PR, Veiga SH. Síndrome de Astinência neonatal.In. Margotto PR. Assistência ao Recém-Nascido de Risco, HMI/SES/DF, Brasília 4ª Edição, pg. 700-701, 2021</a:t>
            </a: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13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Viacele BG, Omizzolo JAE. Recém-nascido de mãe usuária de crack: consequências no crescimento e desenvolvimento intrauterino. Disponível em: </a:t>
            </a:r>
            <a:r>
              <a:rPr lang="pt-BR" sz="1300" smtClean="0">
                <a:solidFill>
                  <a:srgbClr val="FFFFFF"/>
                </a:solidFill>
                <a:latin typeface="Patrick Hand" charset="0"/>
                <a:sym typeface="Patrick Hand" charset="0"/>
                <a:hlinkClick r:id="rId3"/>
              </a:rPr>
              <a:t>http://www.uniedu.sed.sc.gov.br/wp-content/uploads/2017/09/Gisele-Bizotto-Viacelli.pdf</a:t>
            </a:r>
            <a:endParaRPr lang="pt-BR" sz="13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13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Frare TMN; Moreira LM. Síndrome de abstinência neonatal. Disponível em : </a:t>
            </a:r>
            <a:r>
              <a:rPr lang="pt-BR" sz="1300" smtClean="0">
                <a:solidFill>
                  <a:srgbClr val="FFFFFF"/>
                </a:solidFill>
                <a:latin typeface="Patrick Hand" charset="0"/>
                <a:sym typeface="Patrick Hand" charset="0"/>
                <a:hlinkClick r:id="rId4"/>
              </a:rPr>
              <a:t>http://lyceumonline.usf.edu.br/salavirtual/documentos/2781.pdf</a:t>
            </a:r>
            <a:endParaRPr lang="pt-BR" sz="13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13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REIS, Fernando Teixeira; LOUREIRO, Rubens José. Repercussões neonatais decorrentes da exposição ao crack durante a gestação.</a:t>
            </a:r>
            <a:r>
              <a:rPr lang="pt-BR" sz="1300" b="1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 SMAD, Rev. Eletrônica Saúde Mental Álcool Drog. (Ed. port.)</a:t>
            </a:r>
            <a:r>
              <a:rPr lang="pt-BR" sz="13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,  Ribeirão Preto ,  v. 11, n. 4, p. 217-224, dez.  2015 .   Disponível em &lt;http://pepsic.bvsalud.org/scielo.php?script=sci_arttext&amp;pid=S1806-69762015000400006&amp;lng=pt&amp;nrm=iso&gt;. acessos em  28  set.  2021.  </a:t>
            </a:r>
            <a:r>
              <a:rPr lang="pt-BR" sz="1300" smtClean="0">
                <a:solidFill>
                  <a:srgbClr val="FFFFFF"/>
                </a:solidFill>
                <a:latin typeface="Patrick Hand" charset="0"/>
                <a:sym typeface="Patrick Hand" charset="0"/>
                <a:hlinkClick r:id="rId5"/>
              </a:rPr>
              <a:t>http://dx.doi.org/10.11606/issn.1806-6976.v11i4p217-224</a:t>
            </a:r>
            <a:r>
              <a:rPr lang="pt-BR" sz="13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.</a:t>
            </a:r>
          </a:p>
          <a:p>
            <a:pPr algn="just"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r>
              <a:rPr lang="pt-BR" sz="13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Freitas LC; Implicações do consumo de drogas abusivas para o binômio mãe-feto: plano de intervenção na Unidade de Saúde da Família “Dr Manoel Rocha Coutinho” de Vitória-ES. 2015. Disponível em : </a:t>
            </a:r>
            <a:r>
              <a:rPr lang="pt-BR" sz="1300" smtClean="0">
                <a:solidFill>
                  <a:srgbClr val="FFFFFF"/>
                </a:solidFill>
                <a:latin typeface="Patrick Hand" charset="0"/>
                <a:sym typeface="Patrick Hand" charset="0"/>
                <a:hlinkClick r:id="rId6"/>
              </a:rPr>
              <a:t>https://ares.unasus.gov.br/acervo/html/ARES/9067/1/Laysa%20Campagnaro%20Freitas.pdf</a:t>
            </a:r>
            <a:r>
              <a:rPr lang="pt-BR" sz="1300" smtClean="0">
                <a:solidFill>
                  <a:srgbClr val="FFFFFF"/>
                </a:solidFill>
                <a:latin typeface="Patrick Hand" charset="0"/>
                <a:sym typeface="Patrick Hand" charset="0"/>
              </a:rPr>
              <a:t> </a:t>
            </a:r>
          </a:p>
          <a:p>
            <a:pPr eaLnBrk="1" hangingPunct="1">
              <a:spcAft>
                <a:spcPct val="0"/>
              </a:spcAft>
              <a:buClr>
                <a:srgbClr val="1A1135"/>
              </a:buClr>
              <a:buFont typeface="Patrick Hand" charset="0"/>
              <a:buChar char="✔"/>
            </a:pPr>
            <a:endParaRPr lang="pt-BR" sz="1300" smtClean="0">
              <a:solidFill>
                <a:srgbClr val="FFFFFF"/>
              </a:solidFill>
              <a:latin typeface="Patrick Hand" charset="0"/>
              <a:sym typeface="Patrick Hand" charset="0"/>
            </a:endParaRPr>
          </a:p>
        </p:txBody>
      </p:sp>
    </p:spTree>
  </p:cSld>
  <p:clrMapOvr>
    <a:masterClrMapping/>
  </p:clrMapOvr>
  <p:transition>
    <p:fade thruBlk="1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871538" y="404813"/>
            <a:ext cx="6805612" cy="1241425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sz="2400">
                <a:solidFill>
                  <a:srgbClr val="FF00FF"/>
                </a:solidFill>
              </a:rPr>
              <a:t>         NOTA do EDITOR DA PÁGINA NEONATAL </a:t>
            </a:r>
          </a:p>
          <a:p>
            <a:pPr algn="ctr"/>
            <a:r>
              <a:rPr lang="pt-BR" sz="2400">
                <a:solidFill>
                  <a:srgbClr val="FF00FF"/>
                </a:solidFill>
                <a:hlinkClick r:id="rId3"/>
              </a:rPr>
              <a:t>www.paulomagotto.com.br</a:t>
            </a:r>
            <a:r>
              <a:rPr lang="pt-BR" sz="2400">
                <a:solidFill>
                  <a:srgbClr val="FF00FF"/>
                </a:solidFill>
              </a:rPr>
              <a:t> Dr. Paulo . Margotto. </a:t>
            </a:r>
          </a:p>
          <a:p>
            <a:pPr algn="ctr"/>
            <a:r>
              <a:rPr lang="pt-BR" sz="2400">
                <a:solidFill>
                  <a:srgbClr val="FF00FF"/>
                </a:solidFill>
              </a:rPr>
              <a:t>Consultem também!AQUI E Agora!</a:t>
            </a:r>
          </a:p>
        </p:txBody>
      </p:sp>
      <p:pic>
        <p:nvPicPr>
          <p:cNvPr id="35845" name="Picture 5"/>
          <p:cNvPicPr>
            <a:picLocks noChangeAspect="1" noChangeArrowheads="1"/>
          </p:cNvPicPr>
          <p:nvPr/>
        </p:nvPicPr>
        <p:blipFill>
          <a:blip r:embed="rId4">
            <a:lum bright="24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450" y="1646238"/>
            <a:ext cx="5530850" cy="3109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871538" y="4756150"/>
            <a:ext cx="6872287" cy="3048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Drs. Márcia Pimentel, Paulo R Margotto e Marta David Rocha de Moura  (1/10/ 2021)</a:t>
            </a:r>
          </a:p>
        </p:txBody>
      </p:sp>
    </p:spTree>
  </p:cSld>
  <p:clrMapOvr>
    <a:masterClrMapping/>
  </p:clrMapOvr>
  <p:transition>
    <p:fade thruBlk="1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ChangeArrowheads="1"/>
          </p:cNvSpPr>
          <p:nvPr/>
        </p:nvSpPr>
        <p:spPr bwMode="auto">
          <a:xfrm>
            <a:off x="715963" y="0"/>
            <a:ext cx="7462837" cy="1581150"/>
          </a:xfrm>
          <a:prstGeom prst="rect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pt-BR">
                <a:solidFill>
                  <a:srgbClr val="FF0000"/>
                </a:solidFill>
                <a:hlinkClick r:id="rId2"/>
              </a:rPr>
              <a:t>Methadone toxicity and possible induction and enhanced elimination in a premature neonate.</a:t>
            </a:r>
            <a:endParaRPr lang="pt-BR">
              <a:solidFill>
                <a:srgbClr val="FF0000"/>
              </a:solidFill>
            </a:endParaRPr>
          </a:p>
          <a:p>
            <a:pPr algn="ctr"/>
            <a:r>
              <a:rPr lang="pt-BR">
                <a:solidFill>
                  <a:srgbClr val="FFFF00"/>
                </a:solidFill>
              </a:rPr>
              <a:t>George M, Kitzmiller JP, Ewald MB, O'Donell KA, Becter ML, Salhanick S.</a:t>
            </a:r>
          </a:p>
          <a:p>
            <a:pPr algn="ctr"/>
            <a:r>
              <a:rPr lang="pt-BR">
                <a:solidFill>
                  <a:srgbClr val="FFFF00"/>
                </a:solidFill>
              </a:rPr>
              <a:t>J Med Toxicol. 2012 Dec;8(4):432-5. doi: 10.1007/s13181-012-0249-8.</a:t>
            </a:r>
          </a:p>
          <a:p>
            <a:pPr algn="ctr"/>
            <a:r>
              <a:rPr lang="pt-BR">
                <a:solidFill>
                  <a:srgbClr val="FFFF00"/>
                </a:solidFill>
              </a:rPr>
              <a:t>PMID: 22898875</a:t>
            </a:r>
            <a:r>
              <a:rPr lang="pt-BR">
                <a:solidFill>
                  <a:schemeClr val="tx1"/>
                </a:solidFill>
              </a:rPr>
              <a:t> </a:t>
            </a:r>
            <a:r>
              <a:rPr lang="pt-BR" b="1">
                <a:solidFill>
                  <a:schemeClr val="tx1"/>
                </a:solidFill>
                <a:hlinkClick r:id="rId2"/>
              </a:rPr>
              <a:t>Free PMC Article</a:t>
            </a:r>
            <a:r>
              <a:rPr lang="pt-BR" b="1">
                <a:solidFill>
                  <a:schemeClr val="tx1"/>
                </a:solidFill>
              </a:rPr>
              <a:t> </a:t>
            </a:r>
            <a:r>
              <a:rPr lang="pt-BR" u="sng">
                <a:solidFill>
                  <a:schemeClr val="tx1"/>
                </a:solidFill>
                <a:hlinkClick r:id="rId3"/>
              </a:rPr>
              <a:t>Similar articles</a:t>
            </a:r>
            <a:r>
              <a:rPr lang="pt-BR" u="sng">
                <a:solidFill>
                  <a:schemeClr val="tx1"/>
                </a:solidFill>
              </a:rPr>
              <a:t>. </a:t>
            </a:r>
            <a:r>
              <a:rPr lang="pt-BR" b="1" u="sng">
                <a:solidFill>
                  <a:srgbClr val="FF00FF"/>
                </a:solidFill>
              </a:rPr>
              <a:t>Artigo Livre!</a:t>
            </a:r>
          </a:p>
          <a:p>
            <a:pPr algn="ctr"/>
            <a:endParaRPr lang="pt-BR" b="1" u="sng">
              <a:solidFill>
                <a:srgbClr val="FF00FF"/>
              </a:solidFill>
            </a:endParaRPr>
          </a:p>
          <a:p>
            <a:pPr algn="ctr"/>
            <a:endParaRPr lang="pt-BR" u="sng">
              <a:solidFill>
                <a:schemeClr val="tx1"/>
              </a:solidFill>
            </a:endParaRPr>
          </a:p>
          <a:p>
            <a:pPr algn="ctr"/>
            <a:endParaRPr lang="pt-BR" u="sng">
              <a:solidFill>
                <a:schemeClr val="tx1"/>
              </a:solidFill>
            </a:endParaRP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263525" y="1076325"/>
            <a:ext cx="8413750" cy="157638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95220" rIns="0" bIns="19044" anchor="ctr">
            <a:spAutoFit/>
          </a:bodyPr>
          <a:lstStyle/>
          <a:p>
            <a:pPr eaLnBrk="0" hangingPunct="0">
              <a:buClr>
                <a:srgbClr val="000000"/>
              </a:buClr>
              <a:buFont typeface="Arial" charset="0"/>
              <a:buNone/>
            </a:pPr>
            <a:r>
              <a:rPr lang="pt-BR" sz="2700" b="1" dirty="0">
                <a:solidFill>
                  <a:srgbClr val="0000FF"/>
                </a:solidFill>
                <a:latin typeface="Lato" pitchFamily="34" charset="0"/>
              </a:rPr>
              <a:t>Toxicidade da metadona e poss</a:t>
            </a:r>
            <a:r>
              <a:rPr lang="pt-BR" sz="2700" b="1" dirty="0">
                <a:solidFill>
                  <a:srgbClr val="0000FF"/>
                </a:solidFill>
                <a:latin typeface="Arial"/>
              </a:rPr>
              <a:t>í</a:t>
            </a:r>
            <a:r>
              <a:rPr lang="pt-BR" sz="2700" b="1" dirty="0">
                <a:solidFill>
                  <a:srgbClr val="0000FF"/>
                </a:solidFill>
                <a:latin typeface="Lato" pitchFamily="34" charset="0"/>
              </a:rPr>
              <a:t>vel indu</a:t>
            </a:r>
            <a:r>
              <a:rPr lang="pt-BR" sz="2700" b="1" dirty="0">
                <a:solidFill>
                  <a:srgbClr val="0000FF"/>
                </a:solidFill>
                <a:latin typeface="Arial"/>
              </a:rPr>
              <a:t>ç</a:t>
            </a:r>
            <a:r>
              <a:rPr lang="pt-BR" sz="2700" b="1" dirty="0">
                <a:solidFill>
                  <a:srgbClr val="0000FF"/>
                </a:solidFill>
                <a:latin typeface="Lato" pitchFamily="34" charset="0"/>
              </a:rPr>
              <a:t>ão e aumento da elimina</a:t>
            </a:r>
            <a:r>
              <a:rPr lang="pt-BR" sz="2700" b="1" dirty="0">
                <a:solidFill>
                  <a:srgbClr val="0000FF"/>
                </a:solidFill>
                <a:latin typeface="Arial"/>
              </a:rPr>
              <a:t>ç</a:t>
            </a:r>
            <a:r>
              <a:rPr lang="pt-BR" sz="2700" b="1" dirty="0">
                <a:solidFill>
                  <a:srgbClr val="0000FF"/>
                </a:solidFill>
                <a:latin typeface="Lato" pitchFamily="34" charset="0"/>
              </a:rPr>
              <a:t>ão no neonato prematuro</a:t>
            </a:r>
          </a:p>
          <a:p>
            <a:pPr algn="ctr"/>
            <a:r>
              <a:rPr lang="pt-BR" sz="1300" dirty="0">
                <a:solidFill>
                  <a:srgbClr val="607D8B"/>
                </a:solidFill>
                <a:latin typeface="Source Sans Pro"/>
                <a:hlinkClick r:id="rId4" tooltip="Metadona_toxicidade"/>
              </a:rPr>
              <a:t>  </a:t>
            </a:r>
            <a:r>
              <a:rPr lang="pt-BR" sz="2800" dirty="0">
                <a:solidFill>
                  <a:srgbClr val="607D8B"/>
                </a:solidFill>
                <a:latin typeface="Arial"/>
              </a:rPr>
              <a:t> </a:t>
            </a:r>
            <a:r>
              <a:rPr lang="pt-BR" sz="1300" dirty="0">
                <a:solidFill>
                  <a:srgbClr val="607D8B"/>
                </a:solidFill>
                <a:latin typeface="Arial"/>
              </a:rPr>
              <a:t>        </a:t>
            </a:r>
            <a:r>
              <a:rPr lang="pt-BR" b="1" dirty="0"/>
              <a:t>Apresentação: </a:t>
            </a:r>
            <a:r>
              <a:rPr lang="pt-BR" b="1" dirty="0" err="1"/>
              <a:t>Allana</a:t>
            </a:r>
            <a:r>
              <a:rPr lang="pt-BR" b="1" dirty="0"/>
              <a:t> Nogueira e </a:t>
            </a:r>
            <a:r>
              <a:rPr lang="pt-BR" b="1" dirty="0" err="1"/>
              <a:t>Rafaella</a:t>
            </a:r>
            <a:r>
              <a:rPr lang="pt-BR" b="1" dirty="0"/>
              <a:t> </a:t>
            </a:r>
            <a:r>
              <a:rPr lang="pt-BR" b="1" dirty="0" err="1"/>
              <a:t>Brunale</a:t>
            </a:r>
            <a:endParaRPr lang="pt-BR" b="1" dirty="0"/>
          </a:p>
          <a:p>
            <a:pPr algn="ctr"/>
            <a:r>
              <a:rPr lang="pt-BR" b="1" dirty="0"/>
              <a:t>Coordenação: Paulo R. Margotto</a:t>
            </a:r>
          </a:p>
        </p:txBody>
      </p:sp>
      <p:pic>
        <p:nvPicPr>
          <p:cNvPr id="73732" name="Picture 4" descr="pptx">
            <a:hlinkClick r:id="rId4" tooltip="Metadona_toxicidade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338" y="1581150"/>
            <a:ext cx="642937" cy="642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733" name="Text Box 5"/>
          <p:cNvSpPr txBox="1">
            <a:spLocks/>
          </p:cNvSpPr>
          <p:nvPr/>
        </p:nvSpPr>
        <p:spPr bwMode="auto">
          <a:xfrm>
            <a:off x="496888" y="2652713"/>
            <a:ext cx="8051800" cy="2490787"/>
          </a:xfrm>
          <a:prstGeom prst="rect">
            <a:avLst/>
          </a:prstGeom>
          <a:solidFill>
            <a:schemeClr val="tx2"/>
          </a:solidFill>
          <a:ln w="9525">
            <a:solidFill>
              <a:srgbClr val="0000FF"/>
            </a:solidFill>
            <a:miter lim="800000"/>
            <a:headEnd/>
            <a:tailEnd/>
          </a:ln>
          <a:effectLst>
            <a:outerShdw dist="9525" dir="5400000" algn="bl" rotWithShape="0">
              <a:schemeClr val="tx1">
                <a:alpha val="20000"/>
              </a:schemeClr>
            </a:outerShdw>
          </a:effectLst>
        </p:spPr>
        <p:txBody>
          <a:bodyPr lIns="0" tIns="0" rIns="0" bIns="0"/>
          <a:lstStyle/>
          <a:p>
            <a:pPr algn="ctr" eaLnBrk="0" hangingPunct="0">
              <a:buClr>
                <a:srgbClr val="000000"/>
              </a:buClr>
              <a:buFont typeface="Arial" charset="0"/>
              <a:buNone/>
            </a:pPr>
            <a:r>
              <a:rPr lang="pt-BR" dirty="0"/>
              <a:t>       </a:t>
            </a:r>
            <a:r>
              <a:rPr lang="pt-BR" sz="1600" dirty="0"/>
              <a:t>Os dados toxicológicos e a recuperação clínica apresentados neste relato de caso (quando o recém-nascido recebeu em uma única dose de metadona para desmame do </a:t>
            </a:r>
            <a:r>
              <a:rPr lang="pt-BR" sz="1600" dirty="0" err="1"/>
              <a:t>fentanil</a:t>
            </a:r>
            <a:r>
              <a:rPr lang="pt-BR" sz="1600" dirty="0"/>
              <a:t>,  o equivalente a 200 vezes a dose pretendida por um erro de diluição),  levam à luz </a:t>
            </a:r>
            <a:r>
              <a:rPr lang="pt-BR" sz="1600" dirty="0">
                <a:solidFill>
                  <a:srgbClr val="FF00FF"/>
                </a:solidFill>
              </a:rPr>
              <a:t>a indução do metabolismo como uma ferramenta de gerenciamento potencial para a </a:t>
            </a:r>
            <a:r>
              <a:rPr lang="pt-BR" sz="1600" dirty="0" err="1">
                <a:solidFill>
                  <a:srgbClr val="FF00FF"/>
                </a:solidFill>
              </a:rPr>
              <a:t>superdosagem</a:t>
            </a:r>
            <a:r>
              <a:rPr lang="pt-BR" sz="1600" dirty="0">
                <a:solidFill>
                  <a:srgbClr val="FF00FF"/>
                </a:solidFill>
              </a:rPr>
              <a:t>  de metadona no recém-nascido</a:t>
            </a:r>
            <a:r>
              <a:rPr lang="pt-BR" sz="1600" dirty="0"/>
              <a:t> (RN).</a:t>
            </a:r>
          </a:p>
          <a:p>
            <a:pPr algn="ctr" eaLnBrk="0" hangingPunct="0">
              <a:buClr>
                <a:srgbClr val="000000"/>
              </a:buClr>
              <a:buFont typeface="Arial" charset="0"/>
              <a:buNone/>
            </a:pPr>
            <a:r>
              <a:rPr lang="pt-BR" sz="1600" dirty="0"/>
              <a:t>Duas horas após a </a:t>
            </a:r>
            <a:r>
              <a:rPr lang="pt-BR" sz="1600" dirty="0" err="1"/>
              <a:t>superdosagem</a:t>
            </a:r>
            <a:r>
              <a:rPr lang="pt-BR" sz="1600" dirty="0"/>
              <a:t> de metadona, o RN apresentou sinais de depressão respiratória, necessitando de ajuste para o ventilador. Devido a movimentos interpretados como convulsões presumíveis, foi iniciado o fenobarbital, com melhora do estado ventilatório e hemodinâmico. </a:t>
            </a:r>
            <a:r>
              <a:rPr lang="pt-BR" sz="1600" dirty="0">
                <a:hlinkClick r:id="rId4" tooltip="Metadona_toxicidade"/>
              </a:rPr>
              <a:t> </a:t>
            </a:r>
            <a:endParaRPr lang="pt-BR" sz="1600" dirty="0"/>
          </a:p>
        </p:txBody>
      </p:sp>
    </p:spTree>
  </p:cSld>
  <p:clrMapOvr>
    <a:masterClrMapping/>
  </p:clrMapOvr>
  <p:transition>
    <p:fade thruBlk="1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Text Box 3"/>
          <p:cNvSpPr txBox="1">
            <a:spLocks noGrp="1"/>
          </p:cNvSpPr>
          <p:nvPr>
            <p:ph type="body" idx="4294967295"/>
          </p:nvPr>
        </p:nvSpPr>
        <p:spPr bwMode="auto">
          <a:xfrm>
            <a:off x="0" y="439738"/>
            <a:ext cx="9144000" cy="4703762"/>
          </a:xfrm>
          <a:solidFill>
            <a:schemeClr val="tx2"/>
          </a:solidFill>
          <a:effectLst>
            <a:outerShdw blurRad="42863" dist="9525" dir="5400000" algn="bl" rotWithShape="0">
              <a:schemeClr val="tx1">
                <a:alpha val="20000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compatLnSpc="1">
            <a:prstTxWarp prst="textNoShape">
              <a:avLst/>
            </a:prstTxWarp>
          </a:bodyPr>
          <a:lstStyle/>
          <a:p>
            <a:pPr marL="3429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pt-BR" sz="2400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  </a:t>
            </a:r>
            <a:r>
              <a:rPr lang="pt-BR" sz="2200" dirty="0" smtClean="0">
                <a:solidFill>
                  <a:srgbClr val="FF0000"/>
                </a:solidFill>
                <a:latin typeface="Arial" charset="0"/>
                <a:cs typeface="Arial" charset="0"/>
                <a:sym typeface="Arial" charset="0"/>
              </a:rPr>
              <a:t>A toxicidade pela metadona resulta em depressão respiratória, depressão do estado mental, convulsão, hipotensão, hiperglicemia, rigidez torácica e arritmias que podem ser fatais (prolongamento do intervalo QT).</a:t>
            </a:r>
            <a:r>
              <a:rPr lang="pt-BR" sz="2200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</a:t>
            </a:r>
          </a:p>
          <a:p>
            <a:pPr marL="3429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pt-BR" sz="2200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   A meia-vida da metadona é longa, variando entre 3,5 até 60 horas nos pacientes pediátricos (</a:t>
            </a:r>
            <a:r>
              <a:rPr lang="pt-BR" sz="2200" dirty="0" smtClean="0">
                <a:solidFill>
                  <a:srgbClr val="0000FF"/>
                </a:solidFill>
                <a:latin typeface="Arial" charset="0"/>
                <a:cs typeface="Arial" charset="0"/>
                <a:sym typeface="Arial" charset="0"/>
              </a:rPr>
              <a:t>no RN deste caso foi de 30 horas</a:t>
            </a:r>
            <a:r>
              <a:rPr lang="pt-BR" sz="2200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).</a:t>
            </a:r>
          </a:p>
          <a:p>
            <a:pPr marL="3429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pt-BR" sz="2200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   Nos RN a absorção intramuscular é atrasada (instabilidade vasomotora periférica), a percutânea é aumentada (diminuição da espessura do estrato córneo, aumento da área superficial por peso). N-</a:t>
            </a:r>
            <a:r>
              <a:rPr lang="pt-BR" sz="2200" dirty="0" err="1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desmetilação</a:t>
            </a:r>
            <a:r>
              <a:rPr lang="pt-BR" sz="2200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significativa ocorreu neste neonato, provavelmente às custas de CYP3a  induzida pelo fenobarbital.  </a:t>
            </a:r>
          </a:p>
          <a:p>
            <a:pPr marL="34290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pt-BR" sz="2200" b="1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   </a:t>
            </a:r>
            <a:r>
              <a:rPr lang="pt-BR" sz="2200" b="1" dirty="0" smtClean="0">
                <a:solidFill>
                  <a:srgbClr val="0000FF"/>
                </a:solidFill>
                <a:latin typeface="Arial" charset="0"/>
                <a:cs typeface="Arial" charset="0"/>
                <a:sym typeface="Arial" charset="0"/>
              </a:rPr>
              <a:t>A </a:t>
            </a:r>
            <a:r>
              <a:rPr lang="pt-BR" sz="2200" dirty="0" smtClean="0">
                <a:solidFill>
                  <a:srgbClr val="0000FF"/>
                </a:solidFill>
                <a:latin typeface="Arial" charset="0"/>
                <a:cs typeface="Arial" charset="0"/>
                <a:sym typeface="Arial" charset="0"/>
              </a:rPr>
              <a:t>indução enzimática pode ser considerada uma ferramenta complementar potencial para o gerenciamento de </a:t>
            </a:r>
            <a:r>
              <a:rPr lang="pt-BR" sz="2200" dirty="0" err="1" smtClean="0">
                <a:solidFill>
                  <a:srgbClr val="0000FF"/>
                </a:solidFill>
                <a:latin typeface="Arial" charset="0"/>
                <a:cs typeface="Arial" charset="0"/>
                <a:sym typeface="Arial" charset="0"/>
              </a:rPr>
              <a:t>superdosagem</a:t>
            </a:r>
            <a:r>
              <a:rPr lang="pt-BR" sz="2200" dirty="0" smtClean="0">
                <a:solidFill>
                  <a:srgbClr val="0000FF"/>
                </a:solidFill>
                <a:latin typeface="Arial" charset="0"/>
                <a:cs typeface="Arial" charset="0"/>
                <a:sym typeface="Arial" charset="0"/>
              </a:rPr>
              <a:t> de metadona.   </a:t>
            </a:r>
          </a:p>
        </p:txBody>
      </p:sp>
    </p:spTree>
  </p:cSld>
  <p:clrMapOvr>
    <a:masterClrMapping/>
  </p:clrMapOvr>
  <p:transition>
    <p:fade thruBlk="1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Text Box 3"/>
          <p:cNvSpPr txBox="1">
            <a:spLocks noGrp="1"/>
          </p:cNvSpPr>
          <p:nvPr>
            <p:ph type="body" idx="4294967295"/>
          </p:nvPr>
        </p:nvSpPr>
        <p:spPr bwMode="auto">
          <a:xfrm>
            <a:off x="0" y="501650"/>
            <a:ext cx="8870950" cy="4325938"/>
          </a:xfrm>
          <a:solidFill>
            <a:schemeClr val="tx2"/>
          </a:solidFill>
          <a:effectLst>
            <a:outerShdw blurRad="42863" dist="9525" dir="5400000" algn="bl" rotWithShape="0">
              <a:schemeClr val="tx1">
                <a:alpha val="20000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compatLnSpc="1">
            <a:prstTxWarp prst="textNoShape">
              <a:avLst/>
            </a:prstTxWarp>
          </a:bodyPr>
          <a:lstStyle/>
          <a:p>
            <a:pPr marL="34290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pt-BR" sz="1000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       </a:t>
            </a:r>
            <a:r>
              <a:rPr lang="pt-BR" sz="2400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A despeito de uma recente ocorrência de intoxicação por metadona na nossa Unidade, nos links discutimos também o papel do uso do </a:t>
            </a:r>
            <a:r>
              <a:rPr lang="pt-BR" sz="2400" dirty="0" err="1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naloxone</a:t>
            </a:r>
            <a:r>
              <a:rPr lang="pt-BR" sz="2400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ou </a:t>
            </a:r>
            <a:r>
              <a:rPr lang="pt-BR" sz="2400" dirty="0" err="1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naloxona</a:t>
            </a:r>
            <a:r>
              <a:rPr lang="pt-BR" sz="2400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endovenosa (antagonista potente e competitivo do receptor μ-</a:t>
            </a:r>
            <a:r>
              <a:rPr lang="pt-BR" sz="2400" dirty="0" err="1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opióide</a:t>
            </a:r>
            <a:r>
              <a:rPr lang="pt-BR" sz="2400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, deslocando os </a:t>
            </a:r>
            <a:r>
              <a:rPr lang="pt-BR" sz="2400" dirty="0" err="1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opioides</a:t>
            </a:r>
            <a:r>
              <a:rPr lang="pt-BR" sz="2400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dos receptores cerebrais e restaura a respiração e a consciência, levando 2-5 minutos para o efeito). Há poucas informações neonatais na literatura. </a:t>
            </a:r>
          </a:p>
          <a:p>
            <a:pPr marL="34290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pt-BR" sz="2400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   Pode ser administrado, </a:t>
            </a:r>
            <a:r>
              <a:rPr lang="pt-BR" sz="2400" i="1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off </a:t>
            </a:r>
            <a:r>
              <a:rPr lang="pt-BR" sz="2400" i="1" dirty="0" err="1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label</a:t>
            </a:r>
            <a:r>
              <a:rPr lang="pt-BR" sz="2400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, por vias subcutânea, endotraqueal, sublingual, inalada e </a:t>
            </a:r>
            <a:r>
              <a:rPr lang="pt-BR" sz="2400" dirty="0" err="1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intranasal</a:t>
            </a:r>
            <a:r>
              <a:rPr lang="pt-BR" sz="2400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(importante este conhecimento principalmente em cenários sem acesso venoso, que é a forma preferencial). Em situações de intoxicação com a metadona em pacientes em uso dessa, há uma menor taxa de abstinência se uso do </a:t>
            </a:r>
            <a:r>
              <a:rPr lang="pt-BR" sz="2400" dirty="0" err="1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naloxone</a:t>
            </a:r>
            <a:r>
              <a:rPr lang="pt-BR" sz="2400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de forma contínua , iniciando com menor dose (estudos em adultos!). </a:t>
            </a:r>
          </a:p>
        </p:txBody>
      </p:sp>
    </p:spTree>
  </p:cSld>
  <p:clrMapOvr>
    <a:masterClrMapping/>
  </p:clrMapOvr>
  <p:transition>
    <p:fade thruBlk="1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Text Box 3"/>
          <p:cNvSpPr txBox="1">
            <a:spLocks noGrp="1"/>
          </p:cNvSpPr>
          <p:nvPr>
            <p:ph type="body" idx="4294967295"/>
          </p:nvPr>
        </p:nvSpPr>
        <p:spPr bwMode="auto">
          <a:xfrm>
            <a:off x="141288" y="255588"/>
            <a:ext cx="8826500" cy="4887912"/>
          </a:xfrm>
          <a:solidFill>
            <a:schemeClr val="tx2"/>
          </a:solidFill>
          <a:effectLst>
            <a:outerShdw blurRad="42863" dist="9525" dir="5400000" algn="bl" rotWithShape="0">
              <a:schemeClr val="tx1">
                <a:alpha val="20000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compatLnSpc="1">
            <a:prstTxWarp prst="textNoShape">
              <a:avLst/>
            </a:prstTxWarp>
          </a:bodyPr>
          <a:lstStyle/>
          <a:p>
            <a:pPr marL="342900" algn="ctr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pt-BR" sz="1200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      </a:t>
            </a:r>
            <a:r>
              <a:rPr lang="pt-BR" sz="1800" dirty="0" smtClean="0">
                <a:solidFill>
                  <a:srgbClr val="FF00FF"/>
                </a:solidFill>
                <a:latin typeface="Arial" charset="0"/>
                <a:cs typeface="Arial" charset="0"/>
                <a:sym typeface="Arial" charset="0"/>
              </a:rPr>
              <a:t>Entre efeitos colaterais tóxicos do </a:t>
            </a:r>
            <a:r>
              <a:rPr lang="pt-BR" sz="1800" dirty="0" err="1" smtClean="0">
                <a:solidFill>
                  <a:srgbClr val="FF00FF"/>
                </a:solidFill>
                <a:latin typeface="Arial" charset="0"/>
                <a:cs typeface="Arial" charset="0"/>
                <a:sym typeface="Arial" charset="0"/>
              </a:rPr>
              <a:t>naloxone</a:t>
            </a:r>
            <a:r>
              <a:rPr lang="pt-BR" sz="1800" dirty="0" smtClean="0">
                <a:solidFill>
                  <a:srgbClr val="FF00FF"/>
                </a:solidFill>
                <a:latin typeface="Arial" charset="0"/>
                <a:cs typeface="Arial" charset="0"/>
                <a:sym typeface="Arial" charset="0"/>
              </a:rPr>
              <a:t> incluem arritmias cardíacas, hipertensão e edema pulmonar não cardiogênico. </a:t>
            </a:r>
          </a:p>
          <a:p>
            <a:pPr marL="34290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pt-BR" sz="1800" b="1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    Em situação de </a:t>
            </a:r>
            <a:r>
              <a:rPr lang="pt-BR" sz="1800" b="1" dirty="0" err="1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superdosagem</a:t>
            </a:r>
            <a:r>
              <a:rPr lang="pt-BR" sz="1800" b="1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de Metadona, em paciente recebendo metadona e  estando atento à Síndrome de rigidez torácica que pode ocorrer com a metadona, temos a seguinte conduta:</a:t>
            </a:r>
            <a:r>
              <a:rPr lang="pt-BR" sz="1800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 </a:t>
            </a:r>
            <a:r>
              <a:rPr lang="pt-BR" sz="1800" b="1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suporte</a:t>
            </a:r>
            <a:r>
              <a:rPr lang="pt-BR" sz="1800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 </a:t>
            </a:r>
            <a:r>
              <a:rPr lang="pt-BR" sz="1800" b="1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ventilatório; naloxone:0,1 mg/kg (0,25-0,5ml/kg da concentração de  0,4mg/ml), repetindo de </a:t>
            </a:r>
            <a:r>
              <a:rPr lang="pt-BR" sz="1800" b="1" dirty="0" err="1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acôrdo</a:t>
            </a:r>
            <a:r>
              <a:rPr lang="pt-BR" sz="1800" b="1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com a resposta a cada 3-5 minutos, devendo ser mantida alguma terapia com o </a:t>
            </a:r>
            <a:r>
              <a:rPr lang="pt-BR" sz="1800" b="1" dirty="0" err="1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opióide</a:t>
            </a:r>
            <a:r>
              <a:rPr lang="pt-BR" sz="1800" b="1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para evitar síndrome de abstinênci</a:t>
            </a:r>
            <a:r>
              <a:rPr lang="pt-BR" sz="1800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a. </a:t>
            </a:r>
          </a:p>
          <a:p>
            <a:pPr marL="34290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pt-BR" sz="1800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    </a:t>
            </a:r>
            <a:r>
              <a:rPr lang="pt-BR" sz="1800" b="1" dirty="0" smtClean="0">
                <a:solidFill>
                  <a:srgbClr val="FF00FF"/>
                </a:solidFill>
                <a:latin typeface="Arial" charset="0"/>
                <a:cs typeface="Arial" charset="0"/>
                <a:sym typeface="Arial" charset="0"/>
              </a:rPr>
              <a:t>Fenobarbital,</a:t>
            </a:r>
            <a:r>
              <a:rPr lang="pt-BR" sz="1800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inicialmente se </a:t>
            </a:r>
            <a:r>
              <a:rPr lang="pt-BR" sz="1800" b="1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convulsão</a:t>
            </a:r>
            <a:r>
              <a:rPr lang="pt-BR" sz="1800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e posteriormente, se muito necessário for, para </a:t>
            </a:r>
            <a:r>
              <a:rPr lang="pt-BR" sz="1800" b="1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acelerar a depuração do </a:t>
            </a:r>
            <a:r>
              <a:rPr lang="pt-BR" sz="1800" b="1" dirty="0" err="1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opióide</a:t>
            </a:r>
            <a:r>
              <a:rPr lang="pt-BR" sz="1800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. </a:t>
            </a:r>
          </a:p>
          <a:p>
            <a:pPr marL="342900" algn="ctr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pt-BR" sz="1800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    </a:t>
            </a:r>
            <a:r>
              <a:rPr lang="pt-BR" sz="1800" b="1" i="1" dirty="0" smtClean="0">
                <a:solidFill>
                  <a:srgbClr val="0000FF"/>
                </a:solidFill>
                <a:latin typeface="Arial" charset="0"/>
                <a:cs typeface="Arial" charset="0"/>
                <a:sym typeface="Arial" charset="0"/>
              </a:rPr>
              <a:t>Consultado o Dr. Charles Berne</a:t>
            </a:r>
            <a:r>
              <a:rPr lang="pt-BR" sz="1800" i="1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(Professor </a:t>
            </a:r>
            <a:r>
              <a:rPr lang="pt-BR" sz="1800" i="1" dirty="0" err="1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of</a:t>
            </a:r>
            <a:r>
              <a:rPr lang="pt-BR" sz="1800" i="1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</a:t>
            </a:r>
            <a:r>
              <a:rPr lang="pt-BR" sz="1800" i="1" dirty="0" err="1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Anaesthesia</a:t>
            </a:r>
            <a:r>
              <a:rPr lang="pt-BR" sz="1800" i="1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(</a:t>
            </a:r>
            <a:r>
              <a:rPr lang="pt-BR" sz="1800" i="1" dirty="0" err="1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Pediatrics</a:t>
            </a:r>
            <a:r>
              <a:rPr lang="pt-BR" sz="1800" i="1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),Harvard Medical </a:t>
            </a:r>
            <a:r>
              <a:rPr lang="pt-BR" sz="1800" i="1" dirty="0" err="1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School</a:t>
            </a:r>
            <a:r>
              <a:rPr lang="pt-BR" sz="1800" i="1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) que nos informou: a metadona tem um metabolismo mais lento em recém-nascidos em comparação com bebês e crianças mais velhas, então você esperaria um período muito longo de narcotização parcial. Mesmo quando os bebês parecem relativamente acordados e respirando mais que o  ventilador, eles terão concentrações residuais de metadona por um longo tempo, portanto, eles exigem uma observação prolongada mesmo após a extubação e correm risco adicional de </a:t>
            </a:r>
            <a:r>
              <a:rPr lang="pt-BR" sz="1800" i="1" dirty="0" err="1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hipoventilação</a:t>
            </a:r>
            <a:r>
              <a:rPr lang="pt-BR" sz="1800" i="1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e apneia durante vários dias após a </a:t>
            </a:r>
            <a:r>
              <a:rPr lang="pt-BR" sz="1800" i="1" dirty="0" err="1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extubação.Eu</a:t>
            </a:r>
            <a:r>
              <a:rPr lang="pt-BR" sz="1800" i="1" dirty="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não tenho uma opinião forte sobre fenobarbital neste cenário. Pode acelerar a depuração da metadona ao longo do tempo por indução da enzima hepática, mas pode ter uma interação direta mais imediata com a metadona para intensificar a depressão respiratória  </a:t>
            </a:r>
          </a:p>
        </p:txBody>
      </p:sp>
    </p:spTree>
  </p:cSld>
  <p:clrMapOvr>
    <a:masterClrMapping/>
  </p:clrMapOvr>
  <p:transition>
    <p:fade thruBlk="1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Text Box 3"/>
          <p:cNvSpPr txBox="1">
            <a:spLocks noGrp="1"/>
          </p:cNvSpPr>
          <p:nvPr>
            <p:ph type="body" idx="4294967295"/>
          </p:nvPr>
        </p:nvSpPr>
        <p:spPr bwMode="auto">
          <a:xfrm>
            <a:off x="2835275" y="1754188"/>
            <a:ext cx="6156325" cy="3125787"/>
          </a:xfrm>
          <a:solidFill>
            <a:schemeClr val="tx2"/>
          </a:solidFill>
          <a:effectLst>
            <a:outerShdw blurRad="42863" dist="9525" dir="5400000" algn="bl" rotWithShape="0">
              <a:schemeClr val="tx1">
                <a:alpha val="20000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compatLnSpc="1">
            <a:prstTxWarp prst="textNoShape">
              <a:avLst/>
            </a:prstTxWarp>
          </a:bodyPr>
          <a:lstStyle/>
          <a:p>
            <a:pPr marL="3429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pt-BR" sz="140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     Os efeitos das drogas sobre o feto estão na dependência de vários fatores, entre os     quais, o tipo de droga, a quantidade, a frequência do uso e o período gestacional em que ocorreu o uso. </a:t>
            </a:r>
          </a:p>
          <a:p>
            <a:pPr marL="3429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pt-BR" sz="140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      Entre estas substâncias, se destacam a </a:t>
            </a:r>
            <a:r>
              <a:rPr lang="pt-BR" sz="1400" smtClean="0">
                <a:solidFill>
                  <a:srgbClr val="FF0000"/>
                </a:solidFill>
                <a:latin typeface="Arial" charset="0"/>
                <a:cs typeface="Arial" charset="0"/>
                <a:sym typeface="Arial" charset="0"/>
              </a:rPr>
              <a:t>cocaína e o crack</a:t>
            </a:r>
            <a:r>
              <a:rPr lang="pt-BR" sz="140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 (subproduto da cocaína). Quando misturada com bicarbonato de sódio ou amônia, forma pedras de cocaína, que recebem o nome de crack (do verbo </a:t>
            </a:r>
            <a:r>
              <a:rPr lang="pt-BR" sz="1400" i="1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to crack</a:t>
            </a:r>
            <a:r>
              <a:rPr lang="pt-BR" sz="1400" smtClean="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rPr>
              <a:t>, que significa quebrar, devido aos pequenos estalidos produzidos pelos cristais ao serem queimados, como estivem sendo quebrados). Assim, a cocaína pode ser consumida através do fumo (cachimbo, cigarro).</a:t>
            </a:r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auto">
          <a:xfrm>
            <a:off x="703263" y="246063"/>
            <a:ext cx="6838950" cy="82391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 eaLnBrk="0" hangingPunct="0">
              <a:buClr>
                <a:srgbClr val="000000"/>
              </a:buClr>
              <a:buFont typeface="Arial" charset="0"/>
              <a:buNone/>
            </a:pPr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S</a:t>
            </a:r>
            <a:r>
              <a:rPr lang="pt-BR" sz="2700" b="1">
                <a:solidFill>
                  <a:srgbClr val="0000FF"/>
                </a:solidFill>
                <a:latin typeface="Arial"/>
              </a:rPr>
              <a:t>í</a:t>
            </a:r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ndrome de abstinência neonatal </a:t>
            </a:r>
            <a:r>
              <a:rPr lang="pt-BR" sz="2700" b="1">
                <a:solidFill>
                  <a:srgbClr val="0000FF"/>
                </a:solidFill>
                <a:latin typeface="Arial"/>
              </a:rPr>
              <a:t>–</a:t>
            </a:r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 2021</a:t>
            </a:r>
            <a:r>
              <a:rPr lang="pt-BR" sz="600">
                <a:solidFill>
                  <a:srgbClr val="0000FF"/>
                </a:solidFill>
                <a:hlinkClick r:id="rId2" tooltip="NOVO-Sindrome de Abstinencia Neonatal"/>
              </a:rPr>
              <a:t>  </a:t>
            </a:r>
            <a:r>
              <a:rPr lang="pt-BR" sz="2800">
                <a:solidFill>
                  <a:srgbClr val="0000FF"/>
                </a:solidFill>
              </a:rPr>
              <a:t> </a:t>
            </a:r>
            <a:r>
              <a:rPr lang="pt-BR" sz="600">
                <a:solidFill>
                  <a:srgbClr val="0000FF"/>
                </a:solidFill>
              </a:rPr>
              <a:t>                    </a:t>
            </a:r>
            <a:r>
              <a:rPr lang="pt-BR">
                <a:solidFill>
                  <a:srgbClr val="0000FF"/>
                </a:solidFill>
              </a:rPr>
              <a:t/>
            </a:r>
            <a:br>
              <a:rPr lang="pt-BR">
                <a:solidFill>
                  <a:srgbClr val="0000FF"/>
                </a:solidFill>
              </a:rPr>
            </a:br>
            <a:r>
              <a:rPr lang="pt-BR" sz="1300">
                <a:solidFill>
                  <a:srgbClr val="0000FF"/>
                </a:solidFill>
                <a:ea typeface="Source Sans Pro"/>
                <a:cs typeface="Source Sans Pro"/>
              </a:rPr>
              <a:t>Autores:  Paulo R. Margotto, Sergio Henrique Veiga</a:t>
            </a:r>
          </a:p>
          <a:p>
            <a:pPr algn="ctr" eaLnBrk="0" hangingPunct="0">
              <a:buClr>
                <a:srgbClr val="000000"/>
              </a:buClr>
              <a:buFont typeface="Arial" charset="0"/>
              <a:buNone/>
            </a:pPr>
            <a:r>
              <a:rPr lang="pt-BR" sz="1300">
                <a:solidFill>
                  <a:srgbClr val="0000FF"/>
                </a:solidFill>
                <a:ea typeface="Source Sans Pro"/>
                <a:cs typeface="Source Sans Pro"/>
              </a:rPr>
              <a:t>Capítulo do livro Assistência ao Recém-Nascido de Risco, 4ª Eição, 2021</a:t>
            </a:r>
            <a:endParaRPr lang="pt-BR">
              <a:solidFill>
                <a:srgbClr val="0000FF"/>
              </a:solidFill>
            </a:endParaRPr>
          </a:p>
        </p:txBody>
      </p:sp>
      <p:pic>
        <p:nvPicPr>
          <p:cNvPr id="71685" name="Picture 5" descr="doc">
            <a:hlinkClick r:id="rId2" tooltip="NOVO-Sindrome de Abstinencia Neonatal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425" y="34607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68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00150"/>
            <a:ext cx="2835275" cy="3943350"/>
          </a:xfrm>
          <a:prstGeom prst="rect">
            <a:avLst/>
          </a:prstGeom>
          <a:noFill/>
          <a:ln w="38100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687" name="Rectangle 7"/>
          <p:cNvSpPr>
            <a:spLocks noChangeArrowheads="1"/>
          </p:cNvSpPr>
          <p:nvPr/>
        </p:nvSpPr>
        <p:spPr bwMode="auto">
          <a:xfrm>
            <a:off x="2835275" y="4548188"/>
            <a:ext cx="6308725" cy="641350"/>
          </a:xfrm>
          <a:prstGeom prst="rect">
            <a:avLst/>
          </a:prstGeom>
          <a:solidFill>
            <a:srgbClr val="FF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altLang="ja-JP" sz="1800" b="1">
                <a:solidFill>
                  <a:schemeClr val="tx1"/>
                </a:solidFill>
                <a:latin typeface="Century Gothic" pitchFamily="34" charset="0"/>
                <a:hlinkClick r:id="rId5"/>
              </a:rPr>
              <a:t>https://drive.google.com/file/d/1AEznxPCfIGWnSgc6qzNdbuoKJ1iFhjEj/view?usp=sharing</a:t>
            </a:r>
            <a:endParaRPr lang="pt-BR" sz="1800" b="1">
              <a:solidFill>
                <a:schemeClr val="tx1"/>
              </a:solidFill>
              <a:latin typeface="Century Gothic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>
    <p:fade thruBlk="1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ext Box 2"/>
          <p:cNvSpPr txBox="1">
            <a:spLocks noGrp="1"/>
          </p:cNvSpPr>
          <p:nvPr>
            <p:ph type="title" idx="4294967295"/>
          </p:nvPr>
        </p:nvSpPr>
        <p:spPr>
          <a:xfrm>
            <a:off x="650875" y="465138"/>
            <a:ext cx="7280275" cy="752475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pt-BR" sz="2000" b="1" smtClean="0">
                <a:solidFill>
                  <a:srgbClr val="0000FF"/>
                </a:solidFill>
                <a:latin typeface="Arial" charset="0"/>
                <a:cs typeface="Arial" charset="0"/>
              </a:rPr>
              <a:t>Como Fazer a Retirada de Opioide/Midazolam no Recém-Nascido na UTI; Síndrome de Abstinência Neonatal</a:t>
            </a:r>
          </a:p>
        </p:txBody>
      </p:sp>
      <p:pic>
        <p:nvPicPr>
          <p:cNvPr id="72708" name="Imagem 1"/>
          <p:cNvPicPr>
            <a:picLocks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650" y="2017713"/>
            <a:ext cx="6107113" cy="3125787"/>
          </a:xfr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42863"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773113" y="1487488"/>
            <a:ext cx="6851650" cy="3048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dirty="0"/>
              <a:t>	</a:t>
            </a:r>
            <a:r>
              <a:rPr lang="pt-BR" dirty="0">
                <a:solidFill>
                  <a:srgbClr val="0000FF"/>
                </a:solidFill>
              </a:rPr>
              <a:t>Como retiramos a Metadona EM SITUÇÃO DE RETIRADA DO OPIÓIDE</a:t>
            </a:r>
          </a:p>
        </p:txBody>
      </p:sp>
      <p:pic>
        <p:nvPicPr>
          <p:cNvPr id="72711" name="Picture 7" descr="doc">
            <a:hlinkClick r:id="rId3" tooltip="Retirada_opioide_Midazolan_Sind_Abstin_2019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7525" y="636588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 thruBlk="1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Text Box 3"/>
          <p:cNvSpPr txBox="1">
            <a:spLocks noGrp="1"/>
          </p:cNvSpPr>
          <p:nvPr>
            <p:ph type="body" idx="4294967295"/>
          </p:nvPr>
        </p:nvSpPr>
        <p:spPr bwMode="auto">
          <a:xfrm>
            <a:off x="1247775" y="2017713"/>
            <a:ext cx="8229600" cy="3125787"/>
          </a:xfrm>
          <a:noFill/>
          <a:effectLst>
            <a:outerShdw blurRad="42863" dist="9525" dir="5400000" algn="bl" rotWithShape="0">
              <a:schemeClr val="tx1">
                <a:alpha val="2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compatLnSpc="1">
            <a:prstTxWarp prst="textNoShape">
              <a:avLst/>
            </a:prstTxWarp>
          </a:bodyPr>
          <a:lstStyle/>
          <a:p>
            <a:pPr marL="3429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pt-BR" sz="3600" smtClean="0">
                <a:solidFill>
                  <a:srgbClr val="FF00FF"/>
                </a:solidFill>
                <a:latin typeface="Arial" charset="0"/>
                <a:cs typeface="Arial" charset="0"/>
                <a:sym typeface="Arial" charset="0"/>
              </a:rPr>
              <a:t>             OBRIGADA!</a:t>
            </a:r>
          </a:p>
        </p:txBody>
      </p:sp>
      <p:sp>
        <p:nvSpPr>
          <p:cNvPr id="77828" name="Google Shape;125;p19"/>
          <p:cNvSpPr>
            <a:spLocks/>
          </p:cNvSpPr>
          <p:nvPr/>
        </p:nvSpPr>
        <p:spPr bwMode="auto">
          <a:xfrm rot="-1232732">
            <a:off x="7278688" y="1662113"/>
            <a:ext cx="623887" cy="568325"/>
          </a:xfrm>
          <a:custGeom>
            <a:avLst/>
            <a:gdLst>
              <a:gd name="T0" fmla="*/ 7933 w 15501"/>
              <a:gd name="T1" fmla="*/ 2069 h 15063"/>
              <a:gd name="T2" fmla="*/ 8565 w 15501"/>
              <a:gd name="T3" fmla="*/ 2385 h 15063"/>
              <a:gd name="T4" fmla="*/ 8979 w 15501"/>
              <a:gd name="T5" fmla="*/ 2945 h 15063"/>
              <a:gd name="T6" fmla="*/ 9660 w 15501"/>
              <a:gd name="T7" fmla="*/ 4332 h 15063"/>
              <a:gd name="T8" fmla="*/ 14965 w 15501"/>
              <a:gd name="T9" fmla="*/ 5938 h 15063"/>
              <a:gd name="T10" fmla="*/ 2190 w 15501"/>
              <a:gd name="T11" fmla="*/ 5840 h 15063"/>
              <a:gd name="T12" fmla="*/ 9952 w 15501"/>
              <a:gd name="T13" fmla="*/ 4818 h 15063"/>
              <a:gd name="T14" fmla="*/ 3967 w 15501"/>
              <a:gd name="T15" fmla="*/ 5597 h 15063"/>
              <a:gd name="T16" fmla="*/ 4867 w 15501"/>
              <a:gd name="T17" fmla="*/ 5597 h 15063"/>
              <a:gd name="T18" fmla="*/ 14065 w 15501"/>
              <a:gd name="T19" fmla="*/ 6254 h 15063"/>
              <a:gd name="T20" fmla="*/ 5670 w 15501"/>
              <a:gd name="T21" fmla="*/ 5840 h 15063"/>
              <a:gd name="T22" fmla="*/ 5573 w 15501"/>
              <a:gd name="T23" fmla="*/ 5451 h 15063"/>
              <a:gd name="T24" fmla="*/ 6035 w 15501"/>
              <a:gd name="T25" fmla="*/ 5962 h 15063"/>
              <a:gd name="T26" fmla="*/ 7032 w 15501"/>
              <a:gd name="T27" fmla="*/ 6473 h 15063"/>
              <a:gd name="T28" fmla="*/ 7203 w 15501"/>
              <a:gd name="T29" fmla="*/ 1558 h 15063"/>
              <a:gd name="T30" fmla="*/ 6254 w 15501"/>
              <a:gd name="T31" fmla="*/ 6838 h 15063"/>
              <a:gd name="T32" fmla="*/ 10220 w 15501"/>
              <a:gd name="T33" fmla="*/ 5135 h 15063"/>
              <a:gd name="T34" fmla="*/ 10171 w 15501"/>
              <a:gd name="T35" fmla="*/ 5062 h 15063"/>
              <a:gd name="T36" fmla="*/ 9149 w 15501"/>
              <a:gd name="T37" fmla="*/ 7251 h 15063"/>
              <a:gd name="T38" fmla="*/ 6862 w 15501"/>
              <a:gd name="T39" fmla="*/ 6886 h 15063"/>
              <a:gd name="T40" fmla="*/ 12386 w 15501"/>
              <a:gd name="T41" fmla="*/ 6789 h 15063"/>
              <a:gd name="T42" fmla="*/ 11875 w 15501"/>
              <a:gd name="T43" fmla="*/ 7762 h 15063"/>
              <a:gd name="T44" fmla="*/ 12167 w 15501"/>
              <a:gd name="T45" fmla="*/ 8249 h 15063"/>
              <a:gd name="T46" fmla="*/ 8638 w 15501"/>
              <a:gd name="T47" fmla="*/ 8249 h 15063"/>
              <a:gd name="T48" fmla="*/ 9612 w 15501"/>
              <a:gd name="T49" fmla="*/ 7787 h 15063"/>
              <a:gd name="T50" fmla="*/ 8468 w 15501"/>
              <a:gd name="T51" fmla="*/ 7811 h 15063"/>
              <a:gd name="T52" fmla="*/ 9344 w 15501"/>
              <a:gd name="T53" fmla="*/ 8590 h 15063"/>
              <a:gd name="T54" fmla="*/ 6546 w 15501"/>
              <a:gd name="T55" fmla="*/ 8273 h 15063"/>
              <a:gd name="T56" fmla="*/ 1728 w 15501"/>
              <a:gd name="T57" fmla="*/ 6911 h 15063"/>
              <a:gd name="T58" fmla="*/ 9417 w 15501"/>
              <a:gd name="T59" fmla="*/ 9271 h 15063"/>
              <a:gd name="T60" fmla="*/ 7324 w 15501"/>
              <a:gd name="T61" fmla="*/ 9174 h 15063"/>
              <a:gd name="T62" fmla="*/ 6911 w 15501"/>
              <a:gd name="T63" fmla="*/ 9758 h 15063"/>
              <a:gd name="T64" fmla="*/ 10123 w 15501"/>
              <a:gd name="T65" fmla="*/ 10609 h 15063"/>
              <a:gd name="T66" fmla="*/ 10342 w 15501"/>
              <a:gd name="T67" fmla="*/ 10999 h 15063"/>
              <a:gd name="T68" fmla="*/ 11218 w 15501"/>
              <a:gd name="T69" fmla="*/ 11510 h 15063"/>
              <a:gd name="T70" fmla="*/ 7251 w 15501"/>
              <a:gd name="T71" fmla="*/ 10999 h 15063"/>
              <a:gd name="T72" fmla="*/ 6522 w 15501"/>
              <a:gd name="T73" fmla="*/ 10342 h 15063"/>
              <a:gd name="T74" fmla="*/ 6059 w 15501"/>
              <a:gd name="T75" fmla="*/ 11047 h 15063"/>
              <a:gd name="T76" fmla="*/ 6157 w 15501"/>
              <a:gd name="T77" fmla="*/ 11802 h 15063"/>
              <a:gd name="T78" fmla="*/ 6230 w 15501"/>
              <a:gd name="T79" fmla="*/ 12653 h 15063"/>
              <a:gd name="T80" fmla="*/ 11412 w 15501"/>
              <a:gd name="T81" fmla="*/ 12386 h 15063"/>
              <a:gd name="T82" fmla="*/ 5135 w 15501"/>
              <a:gd name="T83" fmla="*/ 13043 h 15063"/>
              <a:gd name="T84" fmla="*/ 5062 w 15501"/>
              <a:gd name="T85" fmla="*/ 13456 h 15063"/>
              <a:gd name="T86" fmla="*/ 9587 w 15501"/>
              <a:gd name="T87" fmla="*/ 10780 h 15063"/>
              <a:gd name="T88" fmla="*/ 8273 w 15501"/>
              <a:gd name="T89" fmla="*/ 12288 h 15063"/>
              <a:gd name="T90" fmla="*/ 4502 w 15501"/>
              <a:gd name="T91" fmla="*/ 12848 h 15063"/>
              <a:gd name="T92" fmla="*/ 4307 w 15501"/>
              <a:gd name="T93" fmla="*/ 9539 h 15063"/>
              <a:gd name="T94" fmla="*/ 4307 w 15501"/>
              <a:gd name="T95" fmla="*/ 14259 h 15063"/>
              <a:gd name="T96" fmla="*/ 7373 w 15501"/>
              <a:gd name="T97" fmla="*/ 244 h 15063"/>
              <a:gd name="T98" fmla="*/ 5281 w 15501"/>
              <a:gd name="T99" fmla="*/ 4648 h 15063"/>
              <a:gd name="T100" fmla="*/ 0 w 15501"/>
              <a:gd name="T101" fmla="*/ 5792 h 15063"/>
              <a:gd name="T102" fmla="*/ 3504 w 15501"/>
              <a:gd name="T103" fmla="*/ 9222 h 15063"/>
              <a:gd name="T104" fmla="*/ 3042 w 15501"/>
              <a:gd name="T105" fmla="*/ 14916 h 15063"/>
              <a:gd name="T106" fmla="*/ 6035 w 15501"/>
              <a:gd name="T107" fmla="*/ 13748 h 15063"/>
              <a:gd name="T108" fmla="*/ 11875 w 15501"/>
              <a:gd name="T109" fmla="*/ 14624 h 15063"/>
              <a:gd name="T110" fmla="*/ 12556 w 15501"/>
              <a:gd name="T111" fmla="*/ 12848 h 15063"/>
              <a:gd name="T112" fmla="*/ 12361 w 15501"/>
              <a:gd name="T113" fmla="*/ 8882 h 15063"/>
              <a:gd name="T114" fmla="*/ 15427 w 15501"/>
              <a:gd name="T115" fmla="*/ 5573 h 15063"/>
              <a:gd name="T116" fmla="*/ 10682 w 15501"/>
              <a:gd name="T117" fmla="*/ 4989 h 15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5501" h="15063" extrusionOk="0">
                <a:moveTo>
                  <a:pt x="7957" y="925"/>
                </a:moveTo>
                <a:lnTo>
                  <a:pt x="8249" y="1533"/>
                </a:lnTo>
                <a:lnTo>
                  <a:pt x="8103" y="1606"/>
                </a:lnTo>
                <a:lnTo>
                  <a:pt x="7957" y="1704"/>
                </a:lnTo>
                <a:lnTo>
                  <a:pt x="7933" y="1752"/>
                </a:lnTo>
                <a:lnTo>
                  <a:pt x="7933" y="1339"/>
                </a:lnTo>
                <a:lnTo>
                  <a:pt x="7957" y="925"/>
                </a:lnTo>
                <a:close/>
                <a:moveTo>
                  <a:pt x="8371" y="1801"/>
                </a:moveTo>
                <a:lnTo>
                  <a:pt x="8492" y="2020"/>
                </a:lnTo>
                <a:lnTo>
                  <a:pt x="8346" y="2117"/>
                </a:lnTo>
                <a:lnTo>
                  <a:pt x="8200" y="2215"/>
                </a:lnTo>
                <a:lnTo>
                  <a:pt x="8079" y="2288"/>
                </a:lnTo>
                <a:lnTo>
                  <a:pt x="7957" y="2409"/>
                </a:lnTo>
                <a:lnTo>
                  <a:pt x="7933" y="2069"/>
                </a:lnTo>
                <a:lnTo>
                  <a:pt x="8127" y="1971"/>
                </a:lnTo>
                <a:lnTo>
                  <a:pt x="8249" y="1898"/>
                </a:lnTo>
                <a:lnTo>
                  <a:pt x="8371" y="1801"/>
                </a:lnTo>
                <a:close/>
                <a:moveTo>
                  <a:pt x="8663" y="2336"/>
                </a:moveTo>
                <a:lnTo>
                  <a:pt x="8784" y="2628"/>
                </a:lnTo>
                <a:lnTo>
                  <a:pt x="8687" y="2653"/>
                </a:lnTo>
                <a:lnTo>
                  <a:pt x="8590" y="2726"/>
                </a:lnTo>
                <a:lnTo>
                  <a:pt x="8419" y="2847"/>
                </a:lnTo>
                <a:lnTo>
                  <a:pt x="8225" y="2993"/>
                </a:lnTo>
                <a:lnTo>
                  <a:pt x="8054" y="3164"/>
                </a:lnTo>
                <a:lnTo>
                  <a:pt x="8006" y="2750"/>
                </a:lnTo>
                <a:lnTo>
                  <a:pt x="8176" y="2653"/>
                </a:lnTo>
                <a:lnTo>
                  <a:pt x="8322" y="2531"/>
                </a:lnTo>
                <a:lnTo>
                  <a:pt x="8565" y="2385"/>
                </a:lnTo>
                <a:lnTo>
                  <a:pt x="8663" y="2336"/>
                </a:lnTo>
                <a:close/>
                <a:moveTo>
                  <a:pt x="8979" y="2945"/>
                </a:moveTo>
                <a:lnTo>
                  <a:pt x="8979" y="2969"/>
                </a:lnTo>
                <a:lnTo>
                  <a:pt x="9076" y="3164"/>
                </a:lnTo>
                <a:lnTo>
                  <a:pt x="8857" y="3285"/>
                </a:lnTo>
                <a:lnTo>
                  <a:pt x="8663" y="3431"/>
                </a:lnTo>
                <a:lnTo>
                  <a:pt x="8371" y="3626"/>
                </a:lnTo>
                <a:lnTo>
                  <a:pt x="8079" y="3821"/>
                </a:lnTo>
                <a:lnTo>
                  <a:pt x="8054" y="3504"/>
                </a:lnTo>
                <a:lnTo>
                  <a:pt x="8200" y="3456"/>
                </a:lnTo>
                <a:lnTo>
                  <a:pt x="8322" y="3383"/>
                </a:lnTo>
                <a:lnTo>
                  <a:pt x="8541" y="3212"/>
                </a:lnTo>
                <a:lnTo>
                  <a:pt x="8833" y="3018"/>
                </a:lnTo>
                <a:lnTo>
                  <a:pt x="8979" y="2945"/>
                </a:lnTo>
                <a:close/>
                <a:moveTo>
                  <a:pt x="9271" y="3529"/>
                </a:moveTo>
                <a:lnTo>
                  <a:pt x="9393" y="3796"/>
                </a:lnTo>
                <a:lnTo>
                  <a:pt x="8736" y="4186"/>
                </a:lnTo>
                <a:lnTo>
                  <a:pt x="8419" y="4380"/>
                </a:lnTo>
                <a:lnTo>
                  <a:pt x="8249" y="4478"/>
                </a:lnTo>
                <a:lnTo>
                  <a:pt x="8103" y="4599"/>
                </a:lnTo>
                <a:lnTo>
                  <a:pt x="8079" y="4113"/>
                </a:lnTo>
                <a:lnTo>
                  <a:pt x="8225" y="4088"/>
                </a:lnTo>
                <a:lnTo>
                  <a:pt x="8371" y="4040"/>
                </a:lnTo>
                <a:lnTo>
                  <a:pt x="8663" y="3894"/>
                </a:lnTo>
                <a:lnTo>
                  <a:pt x="9052" y="3650"/>
                </a:lnTo>
                <a:lnTo>
                  <a:pt x="9271" y="3529"/>
                </a:lnTo>
                <a:close/>
                <a:moveTo>
                  <a:pt x="9587" y="4186"/>
                </a:moveTo>
                <a:lnTo>
                  <a:pt x="9660" y="4332"/>
                </a:lnTo>
                <a:lnTo>
                  <a:pt x="9490" y="4429"/>
                </a:lnTo>
                <a:lnTo>
                  <a:pt x="9344" y="4551"/>
                </a:lnTo>
                <a:lnTo>
                  <a:pt x="9052" y="4770"/>
                </a:lnTo>
                <a:lnTo>
                  <a:pt x="8809" y="4916"/>
                </a:lnTo>
                <a:lnTo>
                  <a:pt x="8590" y="5110"/>
                </a:lnTo>
                <a:lnTo>
                  <a:pt x="8371" y="5305"/>
                </a:lnTo>
                <a:lnTo>
                  <a:pt x="8176" y="5524"/>
                </a:lnTo>
                <a:lnTo>
                  <a:pt x="8127" y="4794"/>
                </a:lnTo>
                <a:lnTo>
                  <a:pt x="8322" y="4794"/>
                </a:lnTo>
                <a:lnTo>
                  <a:pt x="8492" y="4721"/>
                </a:lnTo>
                <a:lnTo>
                  <a:pt x="8833" y="4575"/>
                </a:lnTo>
                <a:lnTo>
                  <a:pt x="9222" y="4380"/>
                </a:lnTo>
                <a:lnTo>
                  <a:pt x="9587" y="4186"/>
                </a:lnTo>
                <a:close/>
                <a:moveTo>
                  <a:pt x="14965" y="5938"/>
                </a:moveTo>
                <a:lnTo>
                  <a:pt x="14795" y="6059"/>
                </a:lnTo>
                <a:lnTo>
                  <a:pt x="14649" y="6205"/>
                </a:lnTo>
                <a:lnTo>
                  <a:pt x="14576" y="6181"/>
                </a:lnTo>
                <a:lnTo>
                  <a:pt x="14332" y="6157"/>
                </a:lnTo>
                <a:lnTo>
                  <a:pt x="14965" y="5938"/>
                </a:lnTo>
                <a:close/>
                <a:moveTo>
                  <a:pt x="2190" y="5840"/>
                </a:moveTo>
                <a:lnTo>
                  <a:pt x="2093" y="5986"/>
                </a:lnTo>
                <a:lnTo>
                  <a:pt x="2044" y="6132"/>
                </a:lnTo>
                <a:lnTo>
                  <a:pt x="2044" y="6181"/>
                </a:lnTo>
                <a:lnTo>
                  <a:pt x="2044" y="6254"/>
                </a:lnTo>
                <a:lnTo>
                  <a:pt x="1874" y="6181"/>
                </a:lnTo>
                <a:lnTo>
                  <a:pt x="1679" y="6108"/>
                </a:lnTo>
                <a:lnTo>
                  <a:pt x="1266" y="5962"/>
                </a:lnTo>
                <a:lnTo>
                  <a:pt x="2190" y="5840"/>
                </a:lnTo>
                <a:close/>
                <a:moveTo>
                  <a:pt x="3018" y="5743"/>
                </a:moveTo>
                <a:lnTo>
                  <a:pt x="2677" y="6132"/>
                </a:lnTo>
                <a:lnTo>
                  <a:pt x="2555" y="6302"/>
                </a:lnTo>
                <a:lnTo>
                  <a:pt x="2288" y="6278"/>
                </a:lnTo>
                <a:lnTo>
                  <a:pt x="2312" y="6254"/>
                </a:lnTo>
                <a:lnTo>
                  <a:pt x="2409" y="6181"/>
                </a:lnTo>
                <a:lnTo>
                  <a:pt x="2482" y="6059"/>
                </a:lnTo>
                <a:lnTo>
                  <a:pt x="2604" y="5938"/>
                </a:lnTo>
                <a:lnTo>
                  <a:pt x="2750" y="5816"/>
                </a:lnTo>
                <a:lnTo>
                  <a:pt x="2823" y="5767"/>
                </a:lnTo>
                <a:lnTo>
                  <a:pt x="3018" y="5743"/>
                </a:lnTo>
                <a:close/>
                <a:moveTo>
                  <a:pt x="9879" y="4672"/>
                </a:moveTo>
                <a:lnTo>
                  <a:pt x="9977" y="4818"/>
                </a:lnTo>
                <a:lnTo>
                  <a:pt x="9952" y="4818"/>
                </a:lnTo>
                <a:lnTo>
                  <a:pt x="9733" y="5062"/>
                </a:lnTo>
                <a:lnTo>
                  <a:pt x="9490" y="5281"/>
                </a:lnTo>
                <a:lnTo>
                  <a:pt x="8979" y="5719"/>
                </a:lnTo>
                <a:lnTo>
                  <a:pt x="8590" y="6035"/>
                </a:lnTo>
                <a:lnTo>
                  <a:pt x="8395" y="6181"/>
                </a:lnTo>
                <a:lnTo>
                  <a:pt x="8200" y="6351"/>
                </a:lnTo>
                <a:lnTo>
                  <a:pt x="8176" y="5694"/>
                </a:lnTo>
                <a:lnTo>
                  <a:pt x="8468" y="5573"/>
                </a:lnTo>
                <a:lnTo>
                  <a:pt x="8736" y="5402"/>
                </a:lnTo>
                <a:lnTo>
                  <a:pt x="9247" y="5086"/>
                </a:lnTo>
                <a:lnTo>
                  <a:pt x="9539" y="4916"/>
                </a:lnTo>
                <a:lnTo>
                  <a:pt x="9709" y="4794"/>
                </a:lnTo>
                <a:lnTo>
                  <a:pt x="9879" y="4672"/>
                </a:lnTo>
                <a:close/>
                <a:moveTo>
                  <a:pt x="3967" y="5597"/>
                </a:moveTo>
                <a:lnTo>
                  <a:pt x="3869" y="5719"/>
                </a:lnTo>
                <a:lnTo>
                  <a:pt x="3723" y="5986"/>
                </a:lnTo>
                <a:lnTo>
                  <a:pt x="3553" y="6229"/>
                </a:lnTo>
                <a:lnTo>
                  <a:pt x="3504" y="6327"/>
                </a:lnTo>
                <a:lnTo>
                  <a:pt x="3456" y="6424"/>
                </a:lnTo>
                <a:lnTo>
                  <a:pt x="3164" y="6375"/>
                </a:lnTo>
                <a:lnTo>
                  <a:pt x="2920" y="6327"/>
                </a:lnTo>
                <a:lnTo>
                  <a:pt x="3066" y="6181"/>
                </a:lnTo>
                <a:lnTo>
                  <a:pt x="3431" y="5792"/>
                </a:lnTo>
                <a:lnTo>
                  <a:pt x="3602" y="5646"/>
                </a:lnTo>
                <a:lnTo>
                  <a:pt x="3967" y="5597"/>
                </a:lnTo>
                <a:close/>
                <a:moveTo>
                  <a:pt x="5110" y="5354"/>
                </a:moveTo>
                <a:lnTo>
                  <a:pt x="4989" y="5475"/>
                </a:lnTo>
                <a:lnTo>
                  <a:pt x="4867" y="5597"/>
                </a:lnTo>
                <a:lnTo>
                  <a:pt x="4648" y="5865"/>
                </a:lnTo>
                <a:lnTo>
                  <a:pt x="4380" y="6205"/>
                </a:lnTo>
                <a:lnTo>
                  <a:pt x="4234" y="6400"/>
                </a:lnTo>
                <a:lnTo>
                  <a:pt x="4113" y="6594"/>
                </a:lnTo>
                <a:lnTo>
                  <a:pt x="3723" y="6497"/>
                </a:lnTo>
                <a:lnTo>
                  <a:pt x="3821" y="6400"/>
                </a:lnTo>
                <a:lnTo>
                  <a:pt x="3869" y="6278"/>
                </a:lnTo>
                <a:lnTo>
                  <a:pt x="3991" y="6084"/>
                </a:lnTo>
                <a:lnTo>
                  <a:pt x="4137" y="5865"/>
                </a:lnTo>
                <a:lnTo>
                  <a:pt x="4307" y="5694"/>
                </a:lnTo>
                <a:lnTo>
                  <a:pt x="4405" y="5597"/>
                </a:lnTo>
                <a:lnTo>
                  <a:pt x="4526" y="5500"/>
                </a:lnTo>
                <a:lnTo>
                  <a:pt x="5110" y="5354"/>
                </a:lnTo>
                <a:close/>
                <a:moveTo>
                  <a:pt x="14065" y="6254"/>
                </a:moveTo>
                <a:lnTo>
                  <a:pt x="14138" y="6327"/>
                </a:lnTo>
                <a:lnTo>
                  <a:pt x="14235" y="6375"/>
                </a:lnTo>
                <a:lnTo>
                  <a:pt x="14430" y="6448"/>
                </a:lnTo>
                <a:lnTo>
                  <a:pt x="14186" y="6740"/>
                </a:lnTo>
                <a:lnTo>
                  <a:pt x="14016" y="6643"/>
                </a:lnTo>
                <a:lnTo>
                  <a:pt x="13846" y="6546"/>
                </a:lnTo>
                <a:lnTo>
                  <a:pt x="13675" y="6497"/>
                </a:lnTo>
                <a:lnTo>
                  <a:pt x="13481" y="6448"/>
                </a:lnTo>
                <a:lnTo>
                  <a:pt x="14065" y="6254"/>
                </a:lnTo>
                <a:close/>
                <a:moveTo>
                  <a:pt x="5573" y="5451"/>
                </a:moveTo>
                <a:lnTo>
                  <a:pt x="5719" y="5621"/>
                </a:lnTo>
                <a:lnTo>
                  <a:pt x="5840" y="5767"/>
                </a:lnTo>
                <a:lnTo>
                  <a:pt x="5816" y="5767"/>
                </a:lnTo>
                <a:lnTo>
                  <a:pt x="5670" y="5840"/>
                </a:lnTo>
                <a:lnTo>
                  <a:pt x="5548" y="5962"/>
                </a:lnTo>
                <a:lnTo>
                  <a:pt x="5354" y="6205"/>
                </a:lnTo>
                <a:lnTo>
                  <a:pt x="5110" y="6473"/>
                </a:lnTo>
                <a:lnTo>
                  <a:pt x="4989" y="6619"/>
                </a:lnTo>
                <a:lnTo>
                  <a:pt x="4916" y="6765"/>
                </a:lnTo>
                <a:lnTo>
                  <a:pt x="4429" y="6667"/>
                </a:lnTo>
                <a:lnTo>
                  <a:pt x="4551" y="6546"/>
                </a:lnTo>
                <a:lnTo>
                  <a:pt x="4648" y="6424"/>
                </a:lnTo>
                <a:lnTo>
                  <a:pt x="4843" y="6157"/>
                </a:lnTo>
                <a:lnTo>
                  <a:pt x="5159" y="5816"/>
                </a:lnTo>
                <a:lnTo>
                  <a:pt x="5354" y="5646"/>
                </a:lnTo>
                <a:lnTo>
                  <a:pt x="5475" y="5548"/>
                </a:lnTo>
                <a:lnTo>
                  <a:pt x="5548" y="5451"/>
                </a:lnTo>
                <a:lnTo>
                  <a:pt x="5573" y="5451"/>
                </a:lnTo>
                <a:close/>
                <a:moveTo>
                  <a:pt x="6035" y="5962"/>
                </a:moveTo>
                <a:lnTo>
                  <a:pt x="6278" y="6254"/>
                </a:lnTo>
                <a:lnTo>
                  <a:pt x="6157" y="6424"/>
                </a:lnTo>
                <a:lnTo>
                  <a:pt x="6011" y="6643"/>
                </a:lnTo>
                <a:lnTo>
                  <a:pt x="5889" y="6862"/>
                </a:lnTo>
                <a:lnTo>
                  <a:pt x="5840" y="6935"/>
                </a:lnTo>
                <a:lnTo>
                  <a:pt x="5840" y="7008"/>
                </a:lnTo>
                <a:lnTo>
                  <a:pt x="5232" y="6838"/>
                </a:lnTo>
                <a:lnTo>
                  <a:pt x="5402" y="6692"/>
                </a:lnTo>
                <a:lnTo>
                  <a:pt x="5548" y="6546"/>
                </a:lnTo>
                <a:lnTo>
                  <a:pt x="5767" y="6278"/>
                </a:lnTo>
                <a:lnTo>
                  <a:pt x="5889" y="6157"/>
                </a:lnTo>
                <a:lnTo>
                  <a:pt x="6011" y="6011"/>
                </a:lnTo>
                <a:lnTo>
                  <a:pt x="6035" y="5962"/>
                </a:lnTo>
                <a:close/>
                <a:moveTo>
                  <a:pt x="7519" y="925"/>
                </a:moveTo>
                <a:lnTo>
                  <a:pt x="7470" y="1120"/>
                </a:lnTo>
                <a:lnTo>
                  <a:pt x="7470" y="1314"/>
                </a:lnTo>
                <a:lnTo>
                  <a:pt x="7470" y="1704"/>
                </a:lnTo>
                <a:lnTo>
                  <a:pt x="7495" y="2093"/>
                </a:lnTo>
                <a:lnTo>
                  <a:pt x="7519" y="2482"/>
                </a:lnTo>
                <a:lnTo>
                  <a:pt x="7592" y="3285"/>
                </a:lnTo>
                <a:lnTo>
                  <a:pt x="7665" y="4234"/>
                </a:lnTo>
                <a:lnTo>
                  <a:pt x="7714" y="5183"/>
                </a:lnTo>
                <a:lnTo>
                  <a:pt x="7714" y="6132"/>
                </a:lnTo>
                <a:lnTo>
                  <a:pt x="7714" y="7081"/>
                </a:lnTo>
                <a:lnTo>
                  <a:pt x="7519" y="6886"/>
                </a:lnTo>
                <a:lnTo>
                  <a:pt x="7324" y="6716"/>
                </a:lnTo>
                <a:lnTo>
                  <a:pt x="7032" y="6473"/>
                </a:lnTo>
                <a:lnTo>
                  <a:pt x="6522" y="5913"/>
                </a:lnTo>
                <a:lnTo>
                  <a:pt x="5986" y="5354"/>
                </a:lnTo>
                <a:lnTo>
                  <a:pt x="5792" y="5159"/>
                </a:lnTo>
                <a:lnTo>
                  <a:pt x="5670" y="5086"/>
                </a:lnTo>
                <a:lnTo>
                  <a:pt x="5573" y="5013"/>
                </a:lnTo>
                <a:lnTo>
                  <a:pt x="5719" y="4721"/>
                </a:lnTo>
                <a:lnTo>
                  <a:pt x="5913" y="4453"/>
                </a:lnTo>
                <a:lnTo>
                  <a:pt x="6278" y="3894"/>
                </a:lnTo>
                <a:lnTo>
                  <a:pt x="6449" y="3626"/>
                </a:lnTo>
                <a:lnTo>
                  <a:pt x="6570" y="3358"/>
                </a:lnTo>
                <a:lnTo>
                  <a:pt x="6692" y="3066"/>
                </a:lnTo>
                <a:lnTo>
                  <a:pt x="6789" y="2774"/>
                </a:lnTo>
                <a:lnTo>
                  <a:pt x="6984" y="2166"/>
                </a:lnTo>
                <a:lnTo>
                  <a:pt x="7203" y="1558"/>
                </a:lnTo>
                <a:lnTo>
                  <a:pt x="7349" y="1217"/>
                </a:lnTo>
                <a:lnTo>
                  <a:pt x="7519" y="925"/>
                </a:lnTo>
                <a:close/>
                <a:moveTo>
                  <a:pt x="6497" y="6497"/>
                </a:moveTo>
                <a:lnTo>
                  <a:pt x="6522" y="6521"/>
                </a:lnTo>
                <a:lnTo>
                  <a:pt x="6716" y="6716"/>
                </a:lnTo>
                <a:lnTo>
                  <a:pt x="6643" y="6765"/>
                </a:lnTo>
                <a:lnTo>
                  <a:pt x="6595" y="6789"/>
                </a:lnTo>
                <a:lnTo>
                  <a:pt x="6497" y="6911"/>
                </a:lnTo>
                <a:lnTo>
                  <a:pt x="6400" y="7008"/>
                </a:lnTo>
                <a:lnTo>
                  <a:pt x="6327" y="7130"/>
                </a:lnTo>
                <a:lnTo>
                  <a:pt x="5986" y="7057"/>
                </a:lnTo>
                <a:lnTo>
                  <a:pt x="6059" y="7008"/>
                </a:lnTo>
                <a:lnTo>
                  <a:pt x="6132" y="6935"/>
                </a:lnTo>
                <a:lnTo>
                  <a:pt x="6254" y="6838"/>
                </a:lnTo>
                <a:lnTo>
                  <a:pt x="6497" y="6497"/>
                </a:lnTo>
                <a:close/>
                <a:moveTo>
                  <a:pt x="13286" y="6521"/>
                </a:moveTo>
                <a:lnTo>
                  <a:pt x="13627" y="6740"/>
                </a:lnTo>
                <a:lnTo>
                  <a:pt x="13967" y="6935"/>
                </a:lnTo>
                <a:lnTo>
                  <a:pt x="13870" y="7032"/>
                </a:lnTo>
                <a:lnTo>
                  <a:pt x="13724" y="7178"/>
                </a:lnTo>
                <a:lnTo>
                  <a:pt x="13578" y="7081"/>
                </a:lnTo>
                <a:lnTo>
                  <a:pt x="13456" y="7032"/>
                </a:lnTo>
                <a:lnTo>
                  <a:pt x="13164" y="6911"/>
                </a:lnTo>
                <a:lnTo>
                  <a:pt x="12897" y="6813"/>
                </a:lnTo>
                <a:lnTo>
                  <a:pt x="12653" y="6716"/>
                </a:lnTo>
                <a:lnTo>
                  <a:pt x="13286" y="6521"/>
                </a:lnTo>
                <a:close/>
                <a:moveTo>
                  <a:pt x="10171" y="5062"/>
                </a:moveTo>
                <a:lnTo>
                  <a:pt x="10220" y="5135"/>
                </a:lnTo>
                <a:lnTo>
                  <a:pt x="10196" y="5159"/>
                </a:lnTo>
                <a:lnTo>
                  <a:pt x="9587" y="5816"/>
                </a:lnTo>
                <a:lnTo>
                  <a:pt x="9003" y="6521"/>
                </a:lnTo>
                <a:lnTo>
                  <a:pt x="8809" y="6716"/>
                </a:lnTo>
                <a:lnTo>
                  <a:pt x="8590" y="6935"/>
                </a:lnTo>
                <a:lnTo>
                  <a:pt x="8371" y="7154"/>
                </a:lnTo>
                <a:lnTo>
                  <a:pt x="8152" y="7373"/>
                </a:lnTo>
                <a:lnTo>
                  <a:pt x="8200" y="6740"/>
                </a:lnTo>
                <a:lnTo>
                  <a:pt x="8444" y="6570"/>
                </a:lnTo>
                <a:lnTo>
                  <a:pt x="8663" y="6400"/>
                </a:lnTo>
                <a:lnTo>
                  <a:pt x="9101" y="6035"/>
                </a:lnTo>
                <a:lnTo>
                  <a:pt x="9660" y="5573"/>
                </a:lnTo>
                <a:lnTo>
                  <a:pt x="9928" y="5329"/>
                </a:lnTo>
                <a:lnTo>
                  <a:pt x="10171" y="5062"/>
                </a:lnTo>
                <a:close/>
                <a:moveTo>
                  <a:pt x="10488" y="5329"/>
                </a:moveTo>
                <a:lnTo>
                  <a:pt x="10731" y="5427"/>
                </a:lnTo>
                <a:lnTo>
                  <a:pt x="10999" y="5500"/>
                </a:lnTo>
                <a:lnTo>
                  <a:pt x="11510" y="5597"/>
                </a:lnTo>
                <a:lnTo>
                  <a:pt x="11850" y="5670"/>
                </a:lnTo>
                <a:lnTo>
                  <a:pt x="12167" y="5694"/>
                </a:lnTo>
                <a:lnTo>
                  <a:pt x="12824" y="5719"/>
                </a:lnTo>
                <a:lnTo>
                  <a:pt x="13529" y="5743"/>
                </a:lnTo>
                <a:lnTo>
                  <a:pt x="14235" y="5792"/>
                </a:lnTo>
                <a:lnTo>
                  <a:pt x="13505" y="6059"/>
                </a:lnTo>
                <a:lnTo>
                  <a:pt x="12799" y="6278"/>
                </a:lnTo>
                <a:lnTo>
                  <a:pt x="11339" y="6692"/>
                </a:lnTo>
                <a:lnTo>
                  <a:pt x="9612" y="7130"/>
                </a:lnTo>
                <a:lnTo>
                  <a:pt x="9149" y="7251"/>
                </a:lnTo>
                <a:lnTo>
                  <a:pt x="8663" y="7373"/>
                </a:lnTo>
                <a:lnTo>
                  <a:pt x="9101" y="6862"/>
                </a:lnTo>
                <a:lnTo>
                  <a:pt x="9758" y="6132"/>
                </a:lnTo>
                <a:lnTo>
                  <a:pt x="10098" y="5767"/>
                </a:lnTo>
                <a:lnTo>
                  <a:pt x="10439" y="5402"/>
                </a:lnTo>
                <a:lnTo>
                  <a:pt x="10488" y="5329"/>
                </a:lnTo>
                <a:close/>
                <a:moveTo>
                  <a:pt x="6862" y="6886"/>
                </a:moveTo>
                <a:lnTo>
                  <a:pt x="7349" y="7422"/>
                </a:lnTo>
                <a:lnTo>
                  <a:pt x="6570" y="7203"/>
                </a:lnTo>
                <a:lnTo>
                  <a:pt x="6668" y="7105"/>
                </a:lnTo>
                <a:lnTo>
                  <a:pt x="6765" y="7008"/>
                </a:lnTo>
                <a:lnTo>
                  <a:pt x="6862" y="6911"/>
                </a:lnTo>
                <a:lnTo>
                  <a:pt x="6862" y="6886"/>
                </a:lnTo>
                <a:close/>
                <a:moveTo>
                  <a:pt x="12386" y="6789"/>
                </a:moveTo>
                <a:lnTo>
                  <a:pt x="12483" y="6911"/>
                </a:lnTo>
                <a:lnTo>
                  <a:pt x="12629" y="7008"/>
                </a:lnTo>
                <a:lnTo>
                  <a:pt x="12775" y="7105"/>
                </a:lnTo>
                <a:lnTo>
                  <a:pt x="12921" y="7178"/>
                </a:lnTo>
                <a:lnTo>
                  <a:pt x="13432" y="7422"/>
                </a:lnTo>
                <a:lnTo>
                  <a:pt x="13140" y="7641"/>
                </a:lnTo>
                <a:lnTo>
                  <a:pt x="12970" y="7543"/>
                </a:lnTo>
                <a:lnTo>
                  <a:pt x="12799" y="7470"/>
                </a:lnTo>
                <a:lnTo>
                  <a:pt x="12483" y="7349"/>
                </a:lnTo>
                <a:lnTo>
                  <a:pt x="12045" y="7154"/>
                </a:lnTo>
                <a:lnTo>
                  <a:pt x="11826" y="7057"/>
                </a:lnTo>
                <a:lnTo>
                  <a:pt x="11607" y="7008"/>
                </a:lnTo>
                <a:lnTo>
                  <a:pt x="12386" y="6789"/>
                </a:lnTo>
                <a:close/>
                <a:moveTo>
                  <a:pt x="11461" y="7057"/>
                </a:moveTo>
                <a:lnTo>
                  <a:pt x="11534" y="7154"/>
                </a:lnTo>
                <a:lnTo>
                  <a:pt x="11631" y="7251"/>
                </a:lnTo>
                <a:lnTo>
                  <a:pt x="11850" y="7397"/>
                </a:lnTo>
                <a:lnTo>
                  <a:pt x="12069" y="7519"/>
                </a:lnTo>
                <a:lnTo>
                  <a:pt x="12313" y="7641"/>
                </a:lnTo>
                <a:lnTo>
                  <a:pt x="12532" y="7762"/>
                </a:lnTo>
                <a:lnTo>
                  <a:pt x="12799" y="7908"/>
                </a:lnTo>
                <a:lnTo>
                  <a:pt x="12483" y="8152"/>
                </a:lnTo>
                <a:lnTo>
                  <a:pt x="12410" y="8054"/>
                </a:lnTo>
                <a:lnTo>
                  <a:pt x="12337" y="7981"/>
                </a:lnTo>
                <a:lnTo>
                  <a:pt x="12240" y="7908"/>
                </a:lnTo>
                <a:lnTo>
                  <a:pt x="12118" y="7860"/>
                </a:lnTo>
                <a:lnTo>
                  <a:pt x="11875" y="7762"/>
                </a:lnTo>
                <a:lnTo>
                  <a:pt x="11656" y="7689"/>
                </a:lnTo>
                <a:lnTo>
                  <a:pt x="11145" y="7470"/>
                </a:lnTo>
                <a:lnTo>
                  <a:pt x="10901" y="7349"/>
                </a:lnTo>
                <a:lnTo>
                  <a:pt x="10634" y="7251"/>
                </a:lnTo>
                <a:lnTo>
                  <a:pt x="11437" y="7057"/>
                </a:lnTo>
                <a:lnTo>
                  <a:pt x="11461" y="7057"/>
                </a:lnTo>
                <a:close/>
                <a:moveTo>
                  <a:pt x="10439" y="7324"/>
                </a:moveTo>
                <a:lnTo>
                  <a:pt x="10512" y="7422"/>
                </a:lnTo>
                <a:lnTo>
                  <a:pt x="10609" y="7495"/>
                </a:lnTo>
                <a:lnTo>
                  <a:pt x="10828" y="7665"/>
                </a:lnTo>
                <a:lnTo>
                  <a:pt x="11047" y="7787"/>
                </a:lnTo>
                <a:lnTo>
                  <a:pt x="11291" y="7884"/>
                </a:lnTo>
                <a:lnTo>
                  <a:pt x="11996" y="8176"/>
                </a:lnTo>
                <a:lnTo>
                  <a:pt x="12167" y="8249"/>
                </a:lnTo>
                <a:lnTo>
                  <a:pt x="12215" y="8273"/>
                </a:lnTo>
                <a:lnTo>
                  <a:pt x="12288" y="8298"/>
                </a:lnTo>
                <a:lnTo>
                  <a:pt x="11996" y="8541"/>
                </a:lnTo>
                <a:lnTo>
                  <a:pt x="11972" y="8541"/>
                </a:lnTo>
                <a:lnTo>
                  <a:pt x="11583" y="8444"/>
                </a:lnTo>
                <a:lnTo>
                  <a:pt x="11218" y="8322"/>
                </a:lnTo>
                <a:lnTo>
                  <a:pt x="10853" y="8152"/>
                </a:lnTo>
                <a:lnTo>
                  <a:pt x="10512" y="7957"/>
                </a:lnTo>
                <a:lnTo>
                  <a:pt x="10098" y="7714"/>
                </a:lnTo>
                <a:lnTo>
                  <a:pt x="9879" y="7592"/>
                </a:lnTo>
                <a:lnTo>
                  <a:pt x="9660" y="7495"/>
                </a:lnTo>
                <a:lnTo>
                  <a:pt x="10439" y="7324"/>
                </a:lnTo>
                <a:close/>
                <a:moveTo>
                  <a:pt x="8225" y="8103"/>
                </a:moveTo>
                <a:lnTo>
                  <a:pt x="8638" y="8249"/>
                </a:lnTo>
                <a:lnTo>
                  <a:pt x="9028" y="8419"/>
                </a:lnTo>
                <a:lnTo>
                  <a:pt x="8930" y="8517"/>
                </a:lnTo>
                <a:lnTo>
                  <a:pt x="8784" y="8638"/>
                </a:lnTo>
                <a:lnTo>
                  <a:pt x="8711" y="8711"/>
                </a:lnTo>
                <a:lnTo>
                  <a:pt x="8687" y="8784"/>
                </a:lnTo>
                <a:lnTo>
                  <a:pt x="8225" y="8103"/>
                </a:lnTo>
                <a:close/>
                <a:moveTo>
                  <a:pt x="7689" y="8663"/>
                </a:moveTo>
                <a:lnTo>
                  <a:pt x="7714" y="9003"/>
                </a:lnTo>
                <a:lnTo>
                  <a:pt x="7689" y="9003"/>
                </a:lnTo>
                <a:lnTo>
                  <a:pt x="7519" y="8930"/>
                </a:lnTo>
                <a:lnTo>
                  <a:pt x="7665" y="8687"/>
                </a:lnTo>
                <a:lnTo>
                  <a:pt x="7689" y="8663"/>
                </a:lnTo>
                <a:close/>
                <a:moveTo>
                  <a:pt x="9344" y="7592"/>
                </a:moveTo>
                <a:lnTo>
                  <a:pt x="9612" y="7787"/>
                </a:lnTo>
                <a:lnTo>
                  <a:pt x="9904" y="7981"/>
                </a:lnTo>
                <a:lnTo>
                  <a:pt x="10463" y="8322"/>
                </a:lnTo>
                <a:lnTo>
                  <a:pt x="10755" y="8492"/>
                </a:lnTo>
                <a:lnTo>
                  <a:pt x="11047" y="8638"/>
                </a:lnTo>
                <a:lnTo>
                  <a:pt x="11364" y="8760"/>
                </a:lnTo>
                <a:lnTo>
                  <a:pt x="11680" y="8833"/>
                </a:lnTo>
                <a:lnTo>
                  <a:pt x="11510" y="9003"/>
                </a:lnTo>
                <a:lnTo>
                  <a:pt x="11485" y="9028"/>
                </a:lnTo>
                <a:lnTo>
                  <a:pt x="10463" y="8565"/>
                </a:lnTo>
                <a:lnTo>
                  <a:pt x="9952" y="8371"/>
                </a:lnTo>
                <a:lnTo>
                  <a:pt x="9417" y="8176"/>
                </a:lnTo>
                <a:lnTo>
                  <a:pt x="8979" y="7981"/>
                </a:lnTo>
                <a:lnTo>
                  <a:pt x="8736" y="7884"/>
                </a:lnTo>
                <a:lnTo>
                  <a:pt x="8468" y="7811"/>
                </a:lnTo>
                <a:lnTo>
                  <a:pt x="8906" y="7714"/>
                </a:lnTo>
                <a:lnTo>
                  <a:pt x="9344" y="7592"/>
                </a:lnTo>
                <a:close/>
                <a:moveTo>
                  <a:pt x="9368" y="8565"/>
                </a:moveTo>
                <a:lnTo>
                  <a:pt x="9733" y="8687"/>
                </a:lnTo>
                <a:lnTo>
                  <a:pt x="9660" y="8760"/>
                </a:lnTo>
                <a:lnTo>
                  <a:pt x="9198" y="9076"/>
                </a:lnTo>
                <a:lnTo>
                  <a:pt x="9101" y="9149"/>
                </a:lnTo>
                <a:lnTo>
                  <a:pt x="9003" y="9247"/>
                </a:lnTo>
                <a:lnTo>
                  <a:pt x="8760" y="8906"/>
                </a:lnTo>
                <a:lnTo>
                  <a:pt x="8784" y="8906"/>
                </a:lnTo>
                <a:lnTo>
                  <a:pt x="8930" y="8809"/>
                </a:lnTo>
                <a:lnTo>
                  <a:pt x="9052" y="8711"/>
                </a:lnTo>
                <a:lnTo>
                  <a:pt x="9174" y="8638"/>
                </a:lnTo>
                <a:lnTo>
                  <a:pt x="9344" y="8590"/>
                </a:lnTo>
                <a:lnTo>
                  <a:pt x="9368" y="8565"/>
                </a:lnTo>
                <a:close/>
                <a:moveTo>
                  <a:pt x="828" y="6181"/>
                </a:moveTo>
                <a:lnTo>
                  <a:pt x="1168" y="6302"/>
                </a:lnTo>
                <a:lnTo>
                  <a:pt x="1533" y="6400"/>
                </a:lnTo>
                <a:lnTo>
                  <a:pt x="2239" y="6546"/>
                </a:lnTo>
                <a:lnTo>
                  <a:pt x="2507" y="6570"/>
                </a:lnTo>
                <a:lnTo>
                  <a:pt x="2750" y="6594"/>
                </a:lnTo>
                <a:lnTo>
                  <a:pt x="3018" y="6619"/>
                </a:lnTo>
                <a:lnTo>
                  <a:pt x="3285" y="6643"/>
                </a:lnTo>
                <a:lnTo>
                  <a:pt x="4356" y="6911"/>
                </a:lnTo>
                <a:lnTo>
                  <a:pt x="5159" y="7081"/>
                </a:lnTo>
                <a:lnTo>
                  <a:pt x="5938" y="7300"/>
                </a:lnTo>
                <a:lnTo>
                  <a:pt x="7519" y="7762"/>
                </a:lnTo>
                <a:lnTo>
                  <a:pt x="6546" y="8273"/>
                </a:lnTo>
                <a:lnTo>
                  <a:pt x="5548" y="8736"/>
                </a:lnTo>
                <a:lnTo>
                  <a:pt x="4697" y="9076"/>
                </a:lnTo>
                <a:lnTo>
                  <a:pt x="4453" y="9198"/>
                </a:lnTo>
                <a:lnTo>
                  <a:pt x="4332" y="9271"/>
                </a:lnTo>
                <a:lnTo>
                  <a:pt x="4234" y="9368"/>
                </a:lnTo>
                <a:lnTo>
                  <a:pt x="4210" y="9320"/>
                </a:lnTo>
                <a:lnTo>
                  <a:pt x="3991" y="9003"/>
                </a:lnTo>
                <a:lnTo>
                  <a:pt x="3748" y="8687"/>
                </a:lnTo>
                <a:lnTo>
                  <a:pt x="3456" y="8395"/>
                </a:lnTo>
                <a:lnTo>
                  <a:pt x="3164" y="8127"/>
                </a:lnTo>
                <a:lnTo>
                  <a:pt x="2531" y="7616"/>
                </a:lnTo>
                <a:lnTo>
                  <a:pt x="2239" y="7373"/>
                </a:lnTo>
                <a:lnTo>
                  <a:pt x="1947" y="7105"/>
                </a:lnTo>
                <a:lnTo>
                  <a:pt x="1728" y="6911"/>
                </a:lnTo>
                <a:lnTo>
                  <a:pt x="1485" y="6716"/>
                </a:lnTo>
                <a:lnTo>
                  <a:pt x="1047" y="6375"/>
                </a:lnTo>
                <a:lnTo>
                  <a:pt x="828" y="6181"/>
                </a:lnTo>
                <a:close/>
                <a:moveTo>
                  <a:pt x="10098" y="8833"/>
                </a:moveTo>
                <a:lnTo>
                  <a:pt x="10658" y="9076"/>
                </a:lnTo>
                <a:lnTo>
                  <a:pt x="10366" y="9247"/>
                </a:lnTo>
                <a:lnTo>
                  <a:pt x="10098" y="9393"/>
                </a:lnTo>
                <a:lnTo>
                  <a:pt x="9758" y="9612"/>
                </a:lnTo>
                <a:lnTo>
                  <a:pt x="9612" y="9758"/>
                </a:lnTo>
                <a:lnTo>
                  <a:pt x="9466" y="9904"/>
                </a:lnTo>
                <a:lnTo>
                  <a:pt x="9125" y="9417"/>
                </a:lnTo>
                <a:lnTo>
                  <a:pt x="9198" y="9393"/>
                </a:lnTo>
                <a:lnTo>
                  <a:pt x="9271" y="9368"/>
                </a:lnTo>
                <a:lnTo>
                  <a:pt x="9417" y="9271"/>
                </a:lnTo>
                <a:lnTo>
                  <a:pt x="9660" y="9101"/>
                </a:lnTo>
                <a:lnTo>
                  <a:pt x="10098" y="8857"/>
                </a:lnTo>
                <a:lnTo>
                  <a:pt x="10098" y="8833"/>
                </a:lnTo>
                <a:close/>
                <a:moveTo>
                  <a:pt x="7324" y="9174"/>
                </a:moveTo>
                <a:lnTo>
                  <a:pt x="7446" y="9222"/>
                </a:lnTo>
                <a:lnTo>
                  <a:pt x="7519" y="9295"/>
                </a:lnTo>
                <a:lnTo>
                  <a:pt x="7738" y="9393"/>
                </a:lnTo>
                <a:lnTo>
                  <a:pt x="7738" y="9855"/>
                </a:lnTo>
                <a:lnTo>
                  <a:pt x="7738" y="10001"/>
                </a:lnTo>
                <a:lnTo>
                  <a:pt x="7495" y="9855"/>
                </a:lnTo>
                <a:lnTo>
                  <a:pt x="7251" y="9733"/>
                </a:lnTo>
                <a:lnTo>
                  <a:pt x="7105" y="9685"/>
                </a:lnTo>
                <a:lnTo>
                  <a:pt x="6984" y="9660"/>
                </a:lnTo>
                <a:lnTo>
                  <a:pt x="7324" y="9174"/>
                </a:lnTo>
                <a:close/>
                <a:moveTo>
                  <a:pt x="6911" y="9758"/>
                </a:moveTo>
                <a:lnTo>
                  <a:pt x="7008" y="9879"/>
                </a:lnTo>
                <a:lnTo>
                  <a:pt x="7130" y="10001"/>
                </a:lnTo>
                <a:lnTo>
                  <a:pt x="7373" y="10196"/>
                </a:lnTo>
                <a:lnTo>
                  <a:pt x="7543" y="10317"/>
                </a:lnTo>
                <a:lnTo>
                  <a:pt x="7762" y="10415"/>
                </a:lnTo>
                <a:lnTo>
                  <a:pt x="7762" y="10926"/>
                </a:lnTo>
                <a:lnTo>
                  <a:pt x="7470" y="10707"/>
                </a:lnTo>
                <a:lnTo>
                  <a:pt x="7203" y="10488"/>
                </a:lnTo>
                <a:lnTo>
                  <a:pt x="7057" y="10415"/>
                </a:lnTo>
                <a:lnTo>
                  <a:pt x="6911" y="10317"/>
                </a:lnTo>
                <a:lnTo>
                  <a:pt x="6741" y="10269"/>
                </a:lnTo>
                <a:lnTo>
                  <a:pt x="6570" y="10244"/>
                </a:lnTo>
                <a:lnTo>
                  <a:pt x="6911" y="9758"/>
                </a:lnTo>
                <a:close/>
                <a:moveTo>
                  <a:pt x="11072" y="9271"/>
                </a:moveTo>
                <a:lnTo>
                  <a:pt x="11291" y="9368"/>
                </a:lnTo>
                <a:lnTo>
                  <a:pt x="11266" y="9490"/>
                </a:lnTo>
                <a:lnTo>
                  <a:pt x="11266" y="9612"/>
                </a:lnTo>
                <a:lnTo>
                  <a:pt x="11096" y="9685"/>
                </a:lnTo>
                <a:lnTo>
                  <a:pt x="10950" y="9782"/>
                </a:lnTo>
                <a:lnTo>
                  <a:pt x="10658" y="9977"/>
                </a:lnTo>
                <a:lnTo>
                  <a:pt x="10293" y="10220"/>
                </a:lnTo>
                <a:lnTo>
                  <a:pt x="10123" y="10366"/>
                </a:lnTo>
                <a:lnTo>
                  <a:pt x="10050" y="10439"/>
                </a:lnTo>
                <a:lnTo>
                  <a:pt x="10001" y="10536"/>
                </a:lnTo>
                <a:lnTo>
                  <a:pt x="10001" y="10585"/>
                </a:lnTo>
                <a:lnTo>
                  <a:pt x="10025" y="10609"/>
                </a:lnTo>
                <a:lnTo>
                  <a:pt x="10123" y="10609"/>
                </a:lnTo>
                <a:lnTo>
                  <a:pt x="10220" y="10585"/>
                </a:lnTo>
                <a:lnTo>
                  <a:pt x="10390" y="10512"/>
                </a:lnTo>
                <a:lnTo>
                  <a:pt x="10561" y="10390"/>
                </a:lnTo>
                <a:lnTo>
                  <a:pt x="10731" y="10269"/>
                </a:lnTo>
                <a:lnTo>
                  <a:pt x="10999" y="10074"/>
                </a:lnTo>
                <a:lnTo>
                  <a:pt x="11291" y="9904"/>
                </a:lnTo>
                <a:lnTo>
                  <a:pt x="11339" y="10171"/>
                </a:lnTo>
                <a:lnTo>
                  <a:pt x="11412" y="10390"/>
                </a:lnTo>
                <a:lnTo>
                  <a:pt x="11145" y="10488"/>
                </a:lnTo>
                <a:lnTo>
                  <a:pt x="10877" y="10634"/>
                </a:lnTo>
                <a:lnTo>
                  <a:pt x="10731" y="10682"/>
                </a:lnTo>
                <a:lnTo>
                  <a:pt x="10561" y="10804"/>
                </a:lnTo>
                <a:lnTo>
                  <a:pt x="10415" y="10926"/>
                </a:lnTo>
                <a:lnTo>
                  <a:pt x="10342" y="10999"/>
                </a:lnTo>
                <a:lnTo>
                  <a:pt x="10317" y="11072"/>
                </a:lnTo>
                <a:lnTo>
                  <a:pt x="9879" y="10463"/>
                </a:lnTo>
                <a:lnTo>
                  <a:pt x="9587" y="10050"/>
                </a:lnTo>
                <a:lnTo>
                  <a:pt x="9733" y="10001"/>
                </a:lnTo>
                <a:lnTo>
                  <a:pt x="9904" y="9928"/>
                </a:lnTo>
                <a:lnTo>
                  <a:pt x="10196" y="9758"/>
                </a:lnTo>
                <a:lnTo>
                  <a:pt x="10634" y="9514"/>
                </a:lnTo>
                <a:lnTo>
                  <a:pt x="11047" y="9295"/>
                </a:lnTo>
                <a:lnTo>
                  <a:pt x="11072" y="9271"/>
                </a:lnTo>
                <a:close/>
                <a:moveTo>
                  <a:pt x="11534" y="10780"/>
                </a:moveTo>
                <a:lnTo>
                  <a:pt x="11656" y="11193"/>
                </a:lnTo>
                <a:lnTo>
                  <a:pt x="11631" y="11193"/>
                </a:lnTo>
                <a:lnTo>
                  <a:pt x="11437" y="11364"/>
                </a:lnTo>
                <a:lnTo>
                  <a:pt x="11218" y="11510"/>
                </a:lnTo>
                <a:lnTo>
                  <a:pt x="11023" y="11631"/>
                </a:lnTo>
                <a:lnTo>
                  <a:pt x="10828" y="11753"/>
                </a:lnTo>
                <a:lnTo>
                  <a:pt x="10804" y="11777"/>
                </a:lnTo>
                <a:lnTo>
                  <a:pt x="10439" y="11242"/>
                </a:lnTo>
                <a:lnTo>
                  <a:pt x="10512" y="11242"/>
                </a:lnTo>
                <a:lnTo>
                  <a:pt x="10585" y="11218"/>
                </a:lnTo>
                <a:lnTo>
                  <a:pt x="10731" y="11145"/>
                </a:lnTo>
                <a:lnTo>
                  <a:pt x="10999" y="10974"/>
                </a:lnTo>
                <a:lnTo>
                  <a:pt x="11534" y="10780"/>
                </a:lnTo>
                <a:close/>
                <a:moveTo>
                  <a:pt x="6522" y="10342"/>
                </a:moveTo>
                <a:lnTo>
                  <a:pt x="6668" y="10439"/>
                </a:lnTo>
                <a:lnTo>
                  <a:pt x="6838" y="10561"/>
                </a:lnTo>
                <a:lnTo>
                  <a:pt x="7105" y="10853"/>
                </a:lnTo>
                <a:lnTo>
                  <a:pt x="7251" y="10999"/>
                </a:lnTo>
                <a:lnTo>
                  <a:pt x="7397" y="11120"/>
                </a:lnTo>
                <a:lnTo>
                  <a:pt x="7568" y="11218"/>
                </a:lnTo>
                <a:lnTo>
                  <a:pt x="7738" y="11291"/>
                </a:lnTo>
                <a:lnTo>
                  <a:pt x="7762" y="11291"/>
                </a:lnTo>
                <a:lnTo>
                  <a:pt x="7762" y="12021"/>
                </a:lnTo>
                <a:lnTo>
                  <a:pt x="7665" y="11948"/>
                </a:lnTo>
                <a:lnTo>
                  <a:pt x="7568" y="11875"/>
                </a:lnTo>
                <a:lnTo>
                  <a:pt x="7397" y="11704"/>
                </a:lnTo>
                <a:lnTo>
                  <a:pt x="7057" y="11364"/>
                </a:lnTo>
                <a:lnTo>
                  <a:pt x="6862" y="11193"/>
                </a:lnTo>
                <a:lnTo>
                  <a:pt x="6619" y="11072"/>
                </a:lnTo>
                <a:lnTo>
                  <a:pt x="6376" y="10999"/>
                </a:lnTo>
                <a:lnTo>
                  <a:pt x="6132" y="10926"/>
                </a:lnTo>
                <a:lnTo>
                  <a:pt x="6522" y="10342"/>
                </a:lnTo>
                <a:close/>
                <a:moveTo>
                  <a:pt x="11753" y="11510"/>
                </a:moveTo>
                <a:lnTo>
                  <a:pt x="11826" y="11802"/>
                </a:lnTo>
                <a:lnTo>
                  <a:pt x="11704" y="11826"/>
                </a:lnTo>
                <a:lnTo>
                  <a:pt x="11607" y="11899"/>
                </a:lnTo>
                <a:lnTo>
                  <a:pt x="11412" y="12021"/>
                </a:lnTo>
                <a:lnTo>
                  <a:pt x="11291" y="12167"/>
                </a:lnTo>
                <a:lnTo>
                  <a:pt x="11218" y="12240"/>
                </a:lnTo>
                <a:lnTo>
                  <a:pt x="11193" y="12313"/>
                </a:lnTo>
                <a:lnTo>
                  <a:pt x="10901" y="11899"/>
                </a:lnTo>
                <a:lnTo>
                  <a:pt x="11120" y="11850"/>
                </a:lnTo>
                <a:lnTo>
                  <a:pt x="11339" y="11777"/>
                </a:lnTo>
                <a:lnTo>
                  <a:pt x="11558" y="11656"/>
                </a:lnTo>
                <a:lnTo>
                  <a:pt x="11753" y="11510"/>
                </a:lnTo>
                <a:close/>
                <a:moveTo>
                  <a:pt x="6059" y="11047"/>
                </a:moveTo>
                <a:lnTo>
                  <a:pt x="6303" y="11218"/>
                </a:lnTo>
                <a:lnTo>
                  <a:pt x="6546" y="11388"/>
                </a:lnTo>
                <a:lnTo>
                  <a:pt x="6789" y="11583"/>
                </a:lnTo>
                <a:lnTo>
                  <a:pt x="6984" y="11802"/>
                </a:lnTo>
                <a:lnTo>
                  <a:pt x="7251" y="12069"/>
                </a:lnTo>
                <a:lnTo>
                  <a:pt x="7397" y="12215"/>
                </a:lnTo>
                <a:lnTo>
                  <a:pt x="7543" y="12313"/>
                </a:lnTo>
                <a:lnTo>
                  <a:pt x="7276" y="12459"/>
                </a:lnTo>
                <a:lnTo>
                  <a:pt x="7154" y="12386"/>
                </a:lnTo>
                <a:lnTo>
                  <a:pt x="7008" y="12337"/>
                </a:lnTo>
                <a:lnTo>
                  <a:pt x="6765" y="12215"/>
                </a:lnTo>
                <a:lnTo>
                  <a:pt x="6522" y="12069"/>
                </a:lnTo>
                <a:lnTo>
                  <a:pt x="6327" y="11948"/>
                </a:lnTo>
                <a:lnTo>
                  <a:pt x="6157" y="11802"/>
                </a:lnTo>
                <a:lnTo>
                  <a:pt x="5962" y="11656"/>
                </a:lnTo>
                <a:lnTo>
                  <a:pt x="5767" y="11534"/>
                </a:lnTo>
                <a:lnTo>
                  <a:pt x="6059" y="11047"/>
                </a:lnTo>
                <a:close/>
                <a:moveTo>
                  <a:pt x="5670" y="11680"/>
                </a:moveTo>
                <a:lnTo>
                  <a:pt x="5719" y="11777"/>
                </a:lnTo>
                <a:lnTo>
                  <a:pt x="5792" y="11850"/>
                </a:lnTo>
                <a:lnTo>
                  <a:pt x="5938" y="12021"/>
                </a:lnTo>
                <a:lnTo>
                  <a:pt x="6108" y="12167"/>
                </a:lnTo>
                <a:lnTo>
                  <a:pt x="6278" y="12288"/>
                </a:lnTo>
                <a:lnTo>
                  <a:pt x="6546" y="12483"/>
                </a:lnTo>
                <a:lnTo>
                  <a:pt x="6716" y="12580"/>
                </a:lnTo>
                <a:lnTo>
                  <a:pt x="6887" y="12678"/>
                </a:lnTo>
                <a:lnTo>
                  <a:pt x="6522" y="12848"/>
                </a:lnTo>
                <a:lnTo>
                  <a:pt x="6230" y="12653"/>
                </a:lnTo>
                <a:lnTo>
                  <a:pt x="5938" y="12434"/>
                </a:lnTo>
                <a:lnTo>
                  <a:pt x="5694" y="12215"/>
                </a:lnTo>
                <a:lnTo>
                  <a:pt x="5475" y="12021"/>
                </a:lnTo>
                <a:lnTo>
                  <a:pt x="5621" y="11777"/>
                </a:lnTo>
                <a:lnTo>
                  <a:pt x="5670" y="11680"/>
                </a:lnTo>
                <a:close/>
                <a:moveTo>
                  <a:pt x="11899" y="12094"/>
                </a:moveTo>
                <a:lnTo>
                  <a:pt x="12021" y="12605"/>
                </a:lnTo>
                <a:lnTo>
                  <a:pt x="11899" y="12726"/>
                </a:lnTo>
                <a:lnTo>
                  <a:pt x="11777" y="12848"/>
                </a:lnTo>
                <a:lnTo>
                  <a:pt x="11729" y="12921"/>
                </a:lnTo>
                <a:lnTo>
                  <a:pt x="11680" y="12994"/>
                </a:lnTo>
                <a:lnTo>
                  <a:pt x="11680" y="13018"/>
                </a:lnTo>
                <a:lnTo>
                  <a:pt x="11266" y="12434"/>
                </a:lnTo>
                <a:lnTo>
                  <a:pt x="11412" y="12386"/>
                </a:lnTo>
                <a:lnTo>
                  <a:pt x="11558" y="12313"/>
                </a:lnTo>
                <a:lnTo>
                  <a:pt x="11729" y="12215"/>
                </a:lnTo>
                <a:lnTo>
                  <a:pt x="11899" y="12094"/>
                </a:lnTo>
                <a:close/>
                <a:moveTo>
                  <a:pt x="5329" y="12240"/>
                </a:moveTo>
                <a:lnTo>
                  <a:pt x="5402" y="12361"/>
                </a:lnTo>
                <a:lnTo>
                  <a:pt x="5500" y="12483"/>
                </a:lnTo>
                <a:lnTo>
                  <a:pt x="5670" y="12678"/>
                </a:lnTo>
                <a:lnTo>
                  <a:pt x="5913" y="12897"/>
                </a:lnTo>
                <a:lnTo>
                  <a:pt x="6157" y="13067"/>
                </a:lnTo>
                <a:lnTo>
                  <a:pt x="5743" y="13335"/>
                </a:lnTo>
                <a:lnTo>
                  <a:pt x="5646" y="13310"/>
                </a:lnTo>
                <a:lnTo>
                  <a:pt x="5475" y="13237"/>
                </a:lnTo>
                <a:lnTo>
                  <a:pt x="5305" y="13164"/>
                </a:lnTo>
                <a:lnTo>
                  <a:pt x="5135" y="13043"/>
                </a:lnTo>
                <a:lnTo>
                  <a:pt x="4940" y="12970"/>
                </a:lnTo>
                <a:lnTo>
                  <a:pt x="4891" y="12945"/>
                </a:lnTo>
                <a:lnTo>
                  <a:pt x="5110" y="12605"/>
                </a:lnTo>
                <a:lnTo>
                  <a:pt x="5329" y="12240"/>
                </a:lnTo>
                <a:close/>
                <a:moveTo>
                  <a:pt x="12094" y="13043"/>
                </a:moveTo>
                <a:lnTo>
                  <a:pt x="12215" y="13748"/>
                </a:lnTo>
                <a:lnTo>
                  <a:pt x="11802" y="13189"/>
                </a:lnTo>
                <a:lnTo>
                  <a:pt x="11850" y="13189"/>
                </a:lnTo>
                <a:lnTo>
                  <a:pt x="11923" y="13164"/>
                </a:lnTo>
                <a:lnTo>
                  <a:pt x="11972" y="13140"/>
                </a:lnTo>
                <a:lnTo>
                  <a:pt x="12094" y="13043"/>
                </a:lnTo>
                <a:close/>
                <a:moveTo>
                  <a:pt x="4745" y="13140"/>
                </a:moveTo>
                <a:lnTo>
                  <a:pt x="4891" y="13310"/>
                </a:lnTo>
                <a:lnTo>
                  <a:pt x="5062" y="13456"/>
                </a:lnTo>
                <a:lnTo>
                  <a:pt x="5305" y="13602"/>
                </a:lnTo>
                <a:lnTo>
                  <a:pt x="4964" y="13846"/>
                </a:lnTo>
                <a:lnTo>
                  <a:pt x="4891" y="13773"/>
                </a:lnTo>
                <a:lnTo>
                  <a:pt x="4818" y="13700"/>
                </a:lnTo>
                <a:lnTo>
                  <a:pt x="4648" y="13627"/>
                </a:lnTo>
                <a:lnTo>
                  <a:pt x="4551" y="13554"/>
                </a:lnTo>
                <a:lnTo>
                  <a:pt x="4405" y="13529"/>
                </a:lnTo>
                <a:lnTo>
                  <a:pt x="4575" y="13335"/>
                </a:lnTo>
                <a:lnTo>
                  <a:pt x="4745" y="13140"/>
                </a:lnTo>
                <a:close/>
                <a:moveTo>
                  <a:pt x="8200" y="8833"/>
                </a:moveTo>
                <a:lnTo>
                  <a:pt x="8371" y="9076"/>
                </a:lnTo>
                <a:lnTo>
                  <a:pt x="8663" y="9514"/>
                </a:lnTo>
                <a:lnTo>
                  <a:pt x="8979" y="9928"/>
                </a:lnTo>
                <a:lnTo>
                  <a:pt x="9587" y="10780"/>
                </a:lnTo>
                <a:lnTo>
                  <a:pt x="10171" y="11583"/>
                </a:lnTo>
                <a:lnTo>
                  <a:pt x="10731" y="12410"/>
                </a:lnTo>
                <a:lnTo>
                  <a:pt x="11291" y="13213"/>
                </a:lnTo>
                <a:lnTo>
                  <a:pt x="11850" y="13992"/>
                </a:lnTo>
                <a:lnTo>
                  <a:pt x="11729" y="13943"/>
                </a:lnTo>
                <a:lnTo>
                  <a:pt x="11072" y="13554"/>
                </a:lnTo>
                <a:lnTo>
                  <a:pt x="10415" y="13189"/>
                </a:lnTo>
                <a:lnTo>
                  <a:pt x="9831" y="12921"/>
                </a:lnTo>
                <a:lnTo>
                  <a:pt x="9539" y="12799"/>
                </a:lnTo>
                <a:lnTo>
                  <a:pt x="9222" y="12678"/>
                </a:lnTo>
                <a:lnTo>
                  <a:pt x="8760" y="12507"/>
                </a:lnTo>
                <a:lnTo>
                  <a:pt x="8517" y="12410"/>
                </a:lnTo>
                <a:lnTo>
                  <a:pt x="8273" y="12337"/>
                </a:lnTo>
                <a:lnTo>
                  <a:pt x="8273" y="12288"/>
                </a:lnTo>
                <a:lnTo>
                  <a:pt x="8322" y="11996"/>
                </a:lnTo>
                <a:lnTo>
                  <a:pt x="8346" y="11680"/>
                </a:lnTo>
                <a:lnTo>
                  <a:pt x="8346" y="11388"/>
                </a:lnTo>
                <a:lnTo>
                  <a:pt x="8322" y="11072"/>
                </a:lnTo>
                <a:lnTo>
                  <a:pt x="8273" y="10463"/>
                </a:lnTo>
                <a:lnTo>
                  <a:pt x="8225" y="9855"/>
                </a:lnTo>
                <a:lnTo>
                  <a:pt x="8200" y="8833"/>
                </a:lnTo>
                <a:close/>
                <a:moveTo>
                  <a:pt x="7324" y="8346"/>
                </a:moveTo>
                <a:lnTo>
                  <a:pt x="6935" y="8906"/>
                </a:lnTo>
                <a:lnTo>
                  <a:pt x="6570" y="9441"/>
                </a:lnTo>
                <a:lnTo>
                  <a:pt x="5962" y="10439"/>
                </a:lnTo>
                <a:lnTo>
                  <a:pt x="5354" y="11437"/>
                </a:lnTo>
                <a:lnTo>
                  <a:pt x="4818" y="12386"/>
                </a:lnTo>
                <a:lnTo>
                  <a:pt x="4502" y="12848"/>
                </a:lnTo>
                <a:lnTo>
                  <a:pt x="4356" y="13067"/>
                </a:lnTo>
                <a:lnTo>
                  <a:pt x="4161" y="13286"/>
                </a:lnTo>
                <a:lnTo>
                  <a:pt x="3967" y="13529"/>
                </a:lnTo>
                <a:lnTo>
                  <a:pt x="3796" y="13773"/>
                </a:lnTo>
                <a:lnTo>
                  <a:pt x="3650" y="14040"/>
                </a:lnTo>
                <a:lnTo>
                  <a:pt x="3504" y="14308"/>
                </a:lnTo>
                <a:lnTo>
                  <a:pt x="3577" y="13578"/>
                </a:lnTo>
                <a:lnTo>
                  <a:pt x="3699" y="12897"/>
                </a:lnTo>
                <a:lnTo>
                  <a:pt x="3821" y="12215"/>
                </a:lnTo>
                <a:lnTo>
                  <a:pt x="3967" y="11558"/>
                </a:lnTo>
                <a:lnTo>
                  <a:pt x="4113" y="10926"/>
                </a:lnTo>
                <a:lnTo>
                  <a:pt x="4234" y="10269"/>
                </a:lnTo>
                <a:lnTo>
                  <a:pt x="4332" y="9612"/>
                </a:lnTo>
                <a:lnTo>
                  <a:pt x="4307" y="9539"/>
                </a:lnTo>
                <a:lnTo>
                  <a:pt x="4453" y="9587"/>
                </a:lnTo>
                <a:lnTo>
                  <a:pt x="4624" y="9563"/>
                </a:lnTo>
                <a:lnTo>
                  <a:pt x="4818" y="9514"/>
                </a:lnTo>
                <a:lnTo>
                  <a:pt x="5013" y="9441"/>
                </a:lnTo>
                <a:lnTo>
                  <a:pt x="5354" y="9271"/>
                </a:lnTo>
                <a:lnTo>
                  <a:pt x="5646" y="9149"/>
                </a:lnTo>
                <a:lnTo>
                  <a:pt x="6497" y="8760"/>
                </a:lnTo>
                <a:lnTo>
                  <a:pt x="7324" y="8346"/>
                </a:lnTo>
                <a:close/>
                <a:moveTo>
                  <a:pt x="4234" y="13700"/>
                </a:moveTo>
                <a:lnTo>
                  <a:pt x="4307" y="13773"/>
                </a:lnTo>
                <a:lnTo>
                  <a:pt x="4380" y="13821"/>
                </a:lnTo>
                <a:lnTo>
                  <a:pt x="4551" y="13943"/>
                </a:lnTo>
                <a:lnTo>
                  <a:pt x="4697" y="14016"/>
                </a:lnTo>
                <a:lnTo>
                  <a:pt x="4307" y="14259"/>
                </a:lnTo>
                <a:lnTo>
                  <a:pt x="4161" y="14332"/>
                </a:lnTo>
                <a:lnTo>
                  <a:pt x="3991" y="14405"/>
                </a:lnTo>
                <a:lnTo>
                  <a:pt x="3650" y="14502"/>
                </a:lnTo>
                <a:lnTo>
                  <a:pt x="3748" y="14429"/>
                </a:lnTo>
                <a:lnTo>
                  <a:pt x="3821" y="14332"/>
                </a:lnTo>
                <a:lnTo>
                  <a:pt x="3967" y="14113"/>
                </a:lnTo>
                <a:lnTo>
                  <a:pt x="4113" y="13894"/>
                </a:lnTo>
                <a:lnTo>
                  <a:pt x="4234" y="13700"/>
                </a:lnTo>
                <a:close/>
                <a:moveTo>
                  <a:pt x="7835" y="0"/>
                </a:moveTo>
                <a:lnTo>
                  <a:pt x="7762" y="25"/>
                </a:lnTo>
                <a:lnTo>
                  <a:pt x="7689" y="73"/>
                </a:lnTo>
                <a:lnTo>
                  <a:pt x="7641" y="73"/>
                </a:lnTo>
                <a:lnTo>
                  <a:pt x="7495" y="146"/>
                </a:lnTo>
                <a:lnTo>
                  <a:pt x="7373" y="244"/>
                </a:lnTo>
                <a:lnTo>
                  <a:pt x="7276" y="341"/>
                </a:lnTo>
                <a:lnTo>
                  <a:pt x="7178" y="463"/>
                </a:lnTo>
                <a:lnTo>
                  <a:pt x="6984" y="730"/>
                </a:lnTo>
                <a:lnTo>
                  <a:pt x="6838" y="1047"/>
                </a:lnTo>
                <a:lnTo>
                  <a:pt x="6716" y="1387"/>
                </a:lnTo>
                <a:lnTo>
                  <a:pt x="6619" y="1704"/>
                </a:lnTo>
                <a:lnTo>
                  <a:pt x="6449" y="2288"/>
                </a:lnTo>
                <a:lnTo>
                  <a:pt x="6230" y="2920"/>
                </a:lnTo>
                <a:lnTo>
                  <a:pt x="6108" y="3237"/>
                </a:lnTo>
                <a:lnTo>
                  <a:pt x="5962" y="3529"/>
                </a:lnTo>
                <a:lnTo>
                  <a:pt x="5767" y="3845"/>
                </a:lnTo>
                <a:lnTo>
                  <a:pt x="5548" y="4161"/>
                </a:lnTo>
                <a:lnTo>
                  <a:pt x="5378" y="4478"/>
                </a:lnTo>
                <a:lnTo>
                  <a:pt x="5281" y="4648"/>
                </a:lnTo>
                <a:lnTo>
                  <a:pt x="5208" y="4818"/>
                </a:lnTo>
                <a:lnTo>
                  <a:pt x="4891" y="4916"/>
                </a:lnTo>
                <a:lnTo>
                  <a:pt x="4575" y="4989"/>
                </a:lnTo>
                <a:lnTo>
                  <a:pt x="3918" y="5110"/>
                </a:lnTo>
                <a:lnTo>
                  <a:pt x="2580" y="5305"/>
                </a:lnTo>
                <a:lnTo>
                  <a:pt x="1801" y="5402"/>
                </a:lnTo>
                <a:lnTo>
                  <a:pt x="998" y="5500"/>
                </a:lnTo>
                <a:lnTo>
                  <a:pt x="755" y="5524"/>
                </a:lnTo>
                <a:lnTo>
                  <a:pt x="511" y="5524"/>
                </a:lnTo>
                <a:lnTo>
                  <a:pt x="244" y="5548"/>
                </a:lnTo>
                <a:lnTo>
                  <a:pt x="146" y="5597"/>
                </a:lnTo>
                <a:lnTo>
                  <a:pt x="49" y="5646"/>
                </a:lnTo>
                <a:lnTo>
                  <a:pt x="0" y="5719"/>
                </a:lnTo>
                <a:lnTo>
                  <a:pt x="0" y="5792"/>
                </a:lnTo>
                <a:lnTo>
                  <a:pt x="0" y="5865"/>
                </a:lnTo>
                <a:lnTo>
                  <a:pt x="0" y="5962"/>
                </a:lnTo>
                <a:lnTo>
                  <a:pt x="49" y="6035"/>
                </a:lnTo>
                <a:lnTo>
                  <a:pt x="146" y="6229"/>
                </a:lnTo>
                <a:lnTo>
                  <a:pt x="292" y="6375"/>
                </a:lnTo>
                <a:lnTo>
                  <a:pt x="438" y="6497"/>
                </a:lnTo>
                <a:lnTo>
                  <a:pt x="682" y="6716"/>
                </a:lnTo>
                <a:lnTo>
                  <a:pt x="925" y="6935"/>
                </a:lnTo>
                <a:lnTo>
                  <a:pt x="1460" y="7349"/>
                </a:lnTo>
                <a:lnTo>
                  <a:pt x="1971" y="7811"/>
                </a:lnTo>
                <a:lnTo>
                  <a:pt x="2507" y="8273"/>
                </a:lnTo>
                <a:lnTo>
                  <a:pt x="2847" y="8565"/>
                </a:lnTo>
                <a:lnTo>
                  <a:pt x="3188" y="8882"/>
                </a:lnTo>
                <a:lnTo>
                  <a:pt x="3504" y="9222"/>
                </a:lnTo>
                <a:lnTo>
                  <a:pt x="3650" y="9417"/>
                </a:lnTo>
                <a:lnTo>
                  <a:pt x="3772" y="9612"/>
                </a:lnTo>
                <a:lnTo>
                  <a:pt x="3821" y="9685"/>
                </a:lnTo>
                <a:lnTo>
                  <a:pt x="3918" y="9709"/>
                </a:lnTo>
                <a:lnTo>
                  <a:pt x="3748" y="10342"/>
                </a:lnTo>
                <a:lnTo>
                  <a:pt x="3602" y="10974"/>
                </a:lnTo>
                <a:lnTo>
                  <a:pt x="3334" y="12264"/>
                </a:lnTo>
                <a:lnTo>
                  <a:pt x="3212" y="12872"/>
                </a:lnTo>
                <a:lnTo>
                  <a:pt x="3091" y="13529"/>
                </a:lnTo>
                <a:lnTo>
                  <a:pt x="3042" y="13870"/>
                </a:lnTo>
                <a:lnTo>
                  <a:pt x="2993" y="14186"/>
                </a:lnTo>
                <a:lnTo>
                  <a:pt x="2993" y="14502"/>
                </a:lnTo>
                <a:lnTo>
                  <a:pt x="3018" y="14819"/>
                </a:lnTo>
                <a:lnTo>
                  <a:pt x="3042" y="14916"/>
                </a:lnTo>
                <a:lnTo>
                  <a:pt x="3091" y="14965"/>
                </a:lnTo>
                <a:lnTo>
                  <a:pt x="3188" y="15013"/>
                </a:lnTo>
                <a:lnTo>
                  <a:pt x="3261" y="15013"/>
                </a:lnTo>
                <a:lnTo>
                  <a:pt x="3383" y="15038"/>
                </a:lnTo>
                <a:lnTo>
                  <a:pt x="3529" y="15062"/>
                </a:lnTo>
                <a:lnTo>
                  <a:pt x="3675" y="15038"/>
                </a:lnTo>
                <a:lnTo>
                  <a:pt x="3796" y="15013"/>
                </a:lnTo>
                <a:lnTo>
                  <a:pt x="4088" y="14940"/>
                </a:lnTo>
                <a:lnTo>
                  <a:pt x="4405" y="14794"/>
                </a:lnTo>
                <a:lnTo>
                  <a:pt x="4672" y="14624"/>
                </a:lnTo>
                <a:lnTo>
                  <a:pt x="4964" y="14454"/>
                </a:lnTo>
                <a:lnTo>
                  <a:pt x="5402" y="14138"/>
                </a:lnTo>
                <a:lnTo>
                  <a:pt x="5719" y="13943"/>
                </a:lnTo>
                <a:lnTo>
                  <a:pt x="6035" y="13748"/>
                </a:lnTo>
                <a:lnTo>
                  <a:pt x="6716" y="13383"/>
                </a:lnTo>
                <a:lnTo>
                  <a:pt x="7373" y="13018"/>
                </a:lnTo>
                <a:lnTo>
                  <a:pt x="7689" y="12824"/>
                </a:lnTo>
                <a:lnTo>
                  <a:pt x="8006" y="12629"/>
                </a:lnTo>
                <a:lnTo>
                  <a:pt x="8127" y="12726"/>
                </a:lnTo>
                <a:lnTo>
                  <a:pt x="8273" y="12799"/>
                </a:lnTo>
                <a:lnTo>
                  <a:pt x="8590" y="12945"/>
                </a:lnTo>
                <a:lnTo>
                  <a:pt x="9320" y="13213"/>
                </a:lnTo>
                <a:lnTo>
                  <a:pt x="9685" y="13383"/>
                </a:lnTo>
                <a:lnTo>
                  <a:pt x="10050" y="13554"/>
                </a:lnTo>
                <a:lnTo>
                  <a:pt x="10707" y="13894"/>
                </a:lnTo>
                <a:lnTo>
                  <a:pt x="11364" y="14283"/>
                </a:lnTo>
                <a:lnTo>
                  <a:pt x="11607" y="14454"/>
                </a:lnTo>
                <a:lnTo>
                  <a:pt x="11875" y="14624"/>
                </a:lnTo>
                <a:lnTo>
                  <a:pt x="12021" y="14697"/>
                </a:lnTo>
                <a:lnTo>
                  <a:pt x="12167" y="14770"/>
                </a:lnTo>
                <a:lnTo>
                  <a:pt x="12313" y="14794"/>
                </a:lnTo>
                <a:lnTo>
                  <a:pt x="12459" y="14770"/>
                </a:lnTo>
                <a:lnTo>
                  <a:pt x="12507" y="14770"/>
                </a:lnTo>
                <a:lnTo>
                  <a:pt x="12532" y="14721"/>
                </a:lnTo>
                <a:lnTo>
                  <a:pt x="12629" y="14697"/>
                </a:lnTo>
                <a:lnTo>
                  <a:pt x="12702" y="14648"/>
                </a:lnTo>
                <a:lnTo>
                  <a:pt x="12751" y="14575"/>
                </a:lnTo>
                <a:lnTo>
                  <a:pt x="12775" y="14478"/>
                </a:lnTo>
                <a:lnTo>
                  <a:pt x="12751" y="14065"/>
                </a:lnTo>
                <a:lnTo>
                  <a:pt x="12702" y="13651"/>
                </a:lnTo>
                <a:lnTo>
                  <a:pt x="12629" y="13262"/>
                </a:lnTo>
                <a:lnTo>
                  <a:pt x="12556" y="12848"/>
                </a:lnTo>
                <a:lnTo>
                  <a:pt x="12337" y="12045"/>
                </a:lnTo>
                <a:lnTo>
                  <a:pt x="12118" y="11242"/>
                </a:lnTo>
                <a:lnTo>
                  <a:pt x="11899" y="10463"/>
                </a:lnTo>
                <a:lnTo>
                  <a:pt x="11875" y="10390"/>
                </a:lnTo>
                <a:lnTo>
                  <a:pt x="11680" y="9685"/>
                </a:lnTo>
                <a:lnTo>
                  <a:pt x="11680" y="9636"/>
                </a:lnTo>
                <a:lnTo>
                  <a:pt x="11656" y="9563"/>
                </a:lnTo>
                <a:lnTo>
                  <a:pt x="11631" y="9514"/>
                </a:lnTo>
                <a:lnTo>
                  <a:pt x="11680" y="9490"/>
                </a:lnTo>
                <a:lnTo>
                  <a:pt x="11729" y="9466"/>
                </a:lnTo>
                <a:lnTo>
                  <a:pt x="11802" y="9393"/>
                </a:lnTo>
                <a:lnTo>
                  <a:pt x="11850" y="9344"/>
                </a:lnTo>
                <a:lnTo>
                  <a:pt x="12094" y="9101"/>
                </a:lnTo>
                <a:lnTo>
                  <a:pt x="12361" y="8882"/>
                </a:lnTo>
                <a:lnTo>
                  <a:pt x="12897" y="8419"/>
                </a:lnTo>
                <a:lnTo>
                  <a:pt x="13432" y="8006"/>
                </a:lnTo>
                <a:lnTo>
                  <a:pt x="13967" y="7568"/>
                </a:lnTo>
                <a:lnTo>
                  <a:pt x="14211" y="7324"/>
                </a:lnTo>
                <a:lnTo>
                  <a:pt x="14454" y="7105"/>
                </a:lnTo>
                <a:lnTo>
                  <a:pt x="14697" y="6838"/>
                </a:lnTo>
                <a:lnTo>
                  <a:pt x="14892" y="6570"/>
                </a:lnTo>
                <a:lnTo>
                  <a:pt x="15232" y="6205"/>
                </a:lnTo>
                <a:lnTo>
                  <a:pt x="15403" y="5986"/>
                </a:lnTo>
                <a:lnTo>
                  <a:pt x="15451" y="5889"/>
                </a:lnTo>
                <a:lnTo>
                  <a:pt x="15500" y="5767"/>
                </a:lnTo>
                <a:lnTo>
                  <a:pt x="15500" y="5743"/>
                </a:lnTo>
                <a:lnTo>
                  <a:pt x="15476" y="5646"/>
                </a:lnTo>
                <a:lnTo>
                  <a:pt x="15427" y="5573"/>
                </a:lnTo>
                <a:lnTo>
                  <a:pt x="15354" y="5475"/>
                </a:lnTo>
                <a:lnTo>
                  <a:pt x="15257" y="5427"/>
                </a:lnTo>
                <a:lnTo>
                  <a:pt x="15135" y="5378"/>
                </a:lnTo>
                <a:lnTo>
                  <a:pt x="15013" y="5354"/>
                </a:lnTo>
                <a:lnTo>
                  <a:pt x="14770" y="5329"/>
                </a:lnTo>
                <a:lnTo>
                  <a:pt x="14527" y="5305"/>
                </a:lnTo>
                <a:lnTo>
                  <a:pt x="13797" y="5256"/>
                </a:lnTo>
                <a:lnTo>
                  <a:pt x="13091" y="5208"/>
                </a:lnTo>
                <a:lnTo>
                  <a:pt x="12410" y="5208"/>
                </a:lnTo>
                <a:lnTo>
                  <a:pt x="11753" y="5159"/>
                </a:lnTo>
                <a:lnTo>
                  <a:pt x="11485" y="5135"/>
                </a:lnTo>
                <a:lnTo>
                  <a:pt x="11218" y="5086"/>
                </a:lnTo>
                <a:lnTo>
                  <a:pt x="10950" y="5013"/>
                </a:lnTo>
                <a:lnTo>
                  <a:pt x="10682" y="4989"/>
                </a:lnTo>
                <a:lnTo>
                  <a:pt x="10658" y="4940"/>
                </a:lnTo>
                <a:lnTo>
                  <a:pt x="10634" y="4867"/>
                </a:lnTo>
                <a:lnTo>
                  <a:pt x="10415" y="4599"/>
                </a:lnTo>
                <a:lnTo>
                  <a:pt x="10220" y="4332"/>
                </a:lnTo>
                <a:lnTo>
                  <a:pt x="10025" y="4040"/>
                </a:lnTo>
                <a:lnTo>
                  <a:pt x="9855" y="3748"/>
                </a:lnTo>
                <a:lnTo>
                  <a:pt x="9514" y="3164"/>
                </a:lnTo>
                <a:lnTo>
                  <a:pt x="9222" y="2531"/>
                </a:lnTo>
                <a:lnTo>
                  <a:pt x="8638" y="1290"/>
                </a:lnTo>
                <a:lnTo>
                  <a:pt x="8322" y="682"/>
                </a:lnTo>
                <a:lnTo>
                  <a:pt x="7981" y="73"/>
                </a:lnTo>
                <a:lnTo>
                  <a:pt x="7908" y="25"/>
                </a:lnTo>
                <a:lnTo>
                  <a:pt x="783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endParaRPr lang="pt-BR"/>
          </a:p>
        </p:txBody>
      </p:sp>
      <p:sp>
        <p:nvSpPr>
          <p:cNvPr id="77829" name="Google Shape;125;p19"/>
          <p:cNvSpPr>
            <a:spLocks/>
          </p:cNvSpPr>
          <p:nvPr/>
        </p:nvSpPr>
        <p:spPr bwMode="auto">
          <a:xfrm rot="-341937">
            <a:off x="7902575" y="2998788"/>
            <a:ext cx="498475" cy="498475"/>
          </a:xfrm>
          <a:custGeom>
            <a:avLst/>
            <a:gdLst>
              <a:gd name="T0" fmla="*/ 7933 w 15501"/>
              <a:gd name="T1" fmla="*/ 2069 h 15063"/>
              <a:gd name="T2" fmla="*/ 8565 w 15501"/>
              <a:gd name="T3" fmla="*/ 2385 h 15063"/>
              <a:gd name="T4" fmla="*/ 8979 w 15501"/>
              <a:gd name="T5" fmla="*/ 2945 h 15063"/>
              <a:gd name="T6" fmla="*/ 9660 w 15501"/>
              <a:gd name="T7" fmla="*/ 4332 h 15063"/>
              <a:gd name="T8" fmla="*/ 14965 w 15501"/>
              <a:gd name="T9" fmla="*/ 5938 h 15063"/>
              <a:gd name="T10" fmla="*/ 2190 w 15501"/>
              <a:gd name="T11" fmla="*/ 5840 h 15063"/>
              <a:gd name="T12" fmla="*/ 9952 w 15501"/>
              <a:gd name="T13" fmla="*/ 4818 h 15063"/>
              <a:gd name="T14" fmla="*/ 3967 w 15501"/>
              <a:gd name="T15" fmla="*/ 5597 h 15063"/>
              <a:gd name="T16" fmla="*/ 4867 w 15501"/>
              <a:gd name="T17" fmla="*/ 5597 h 15063"/>
              <a:gd name="T18" fmla="*/ 14065 w 15501"/>
              <a:gd name="T19" fmla="*/ 6254 h 15063"/>
              <a:gd name="T20" fmla="*/ 5670 w 15501"/>
              <a:gd name="T21" fmla="*/ 5840 h 15063"/>
              <a:gd name="T22" fmla="*/ 5573 w 15501"/>
              <a:gd name="T23" fmla="*/ 5451 h 15063"/>
              <a:gd name="T24" fmla="*/ 6035 w 15501"/>
              <a:gd name="T25" fmla="*/ 5962 h 15063"/>
              <a:gd name="T26" fmla="*/ 7032 w 15501"/>
              <a:gd name="T27" fmla="*/ 6473 h 15063"/>
              <a:gd name="T28" fmla="*/ 7203 w 15501"/>
              <a:gd name="T29" fmla="*/ 1558 h 15063"/>
              <a:gd name="T30" fmla="*/ 6254 w 15501"/>
              <a:gd name="T31" fmla="*/ 6838 h 15063"/>
              <a:gd name="T32" fmla="*/ 10220 w 15501"/>
              <a:gd name="T33" fmla="*/ 5135 h 15063"/>
              <a:gd name="T34" fmla="*/ 10171 w 15501"/>
              <a:gd name="T35" fmla="*/ 5062 h 15063"/>
              <a:gd name="T36" fmla="*/ 9149 w 15501"/>
              <a:gd name="T37" fmla="*/ 7251 h 15063"/>
              <a:gd name="T38" fmla="*/ 6862 w 15501"/>
              <a:gd name="T39" fmla="*/ 6886 h 15063"/>
              <a:gd name="T40" fmla="*/ 12386 w 15501"/>
              <a:gd name="T41" fmla="*/ 6789 h 15063"/>
              <a:gd name="T42" fmla="*/ 11875 w 15501"/>
              <a:gd name="T43" fmla="*/ 7762 h 15063"/>
              <a:gd name="T44" fmla="*/ 12167 w 15501"/>
              <a:gd name="T45" fmla="*/ 8249 h 15063"/>
              <a:gd name="T46" fmla="*/ 8638 w 15501"/>
              <a:gd name="T47" fmla="*/ 8249 h 15063"/>
              <a:gd name="T48" fmla="*/ 9612 w 15501"/>
              <a:gd name="T49" fmla="*/ 7787 h 15063"/>
              <a:gd name="T50" fmla="*/ 8468 w 15501"/>
              <a:gd name="T51" fmla="*/ 7811 h 15063"/>
              <a:gd name="T52" fmla="*/ 9344 w 15501"/>
              <a:gd name="T53" fmla="*/ 8590 h 15063"/>
              <a:gd name="T54" fmla="*/ 6546 w 15501"/>
              <a:gd name="T55" fmla="*/ 8273 h 15063"/>
              <a:gd name="T56" fmla="*/ 1728 w 15501"/>
              <a:gd name="T57" fmla="*/ 6911 h 15063"/>
              <a:gd name="T58" fmla="*/ 9417 w 15501"/>
              <a:gd name="T59" fmla="*/ 9271 h 15063"/>
              <a:gd name="T60" fmla="*/ 7324 w 15501"/>
              <a:gd name="T61" fmla="*/ 9174 h 15063"/>
              <a:gd name="T62" fmla="*/ 6911 w 15501"/>
              <a:gd name="T63" fmla="*/ 9758 h 15063"/>
              <a:gd name="T64" fmla="*/ 10123 w 15501"/>
              <a:gd name="T65" fmla="*/ 10609 h 15063"/>
              <a:gd name="T66" fmla="*/ 10342 w 15501"/>
              <a:gd name="T67" fmla="*/ 10999 h 15063"/>
              <a:gd name="T68" fmla="*/ 11218 w 15501"/>
              <a:gd name="T69" fmla="*/ 11510 h 15063"/>
              <a:gd name="T70" fmla="*/ 7251 w 15501"/>
              <a:gd name="T71" fmla="*/ 10999 h 15063"/>
              <a:gd name="T72" fmla="*/ 6522 w 15501"/>
              <a:gd name="T73" fmla="*/ 10342 h 15063"/>
              <a:gd name="T74" fmla="*/ 6059 w 15501"/>
              <a:gd name="T75" fmla="*/ 11047 h 15063"/>
              <a:gd name="T76" fmla="*/ 6157 w 15501"/>
              <a:gd name="T77" fmla="*/ 11802 h 15063"/>
              <a:gd name="T78" fmla="*/ 6230 w 15501"/>
              <a:gd name="T79" fmla="*/ 12653 h 15063"/>
              <a:gd name="T80" fmla="*/ 11412 w 15501"/>
              <a:gd name="T81" fmla="*/ 12386 h 15063"/>
              <a:gd name="T82" fmla="*/ 5135 w 15501"/>
              <a:gd name="T83" fmla="*/ 13043 h 15063"/>
              <a:gd name="T84" fmla="*/ 5062 w 15501"/>
              <a:gd name="T85" fmla="*/ 13456 h 15063"/>
              <a:gd name="T86" fmla="*/ 9587 w 15501"/>
              <a:gd name="T87" fmla="*/ 10780 h 15063"/>
              <a:gd name="T88" fmla="*/ 8273 w 15501"/>
              <a:gd name="T89" fmla="*/ 12288 h 15063"/>
              <a:gd name="T90" fmla="*/ 4502 w 15501"/>
              <a:gd name="T91" fmla="*/ 12848 h 15063"/>
              <a:gd name="T92" fmla="*/ 4307 w 15501"/>
              <a:gd name="T93" fmla="*/ 9539 h 15063"/>
              <a:gd name="T94" fmla="*/ 4307 w 15501"/>
              <a:gd name="T95" fmla="*/ 14259 h 15063"/>
              <a:gd name="T96" fmla="*/ 7373 w 15501"/>
              <a:gd name="T97" fmla="*/ 244 h 15063"/>
              <a:gd name="T98" fmla="*/ 5281 w 15501"/>
              <a:gd name="T99" fmla="*/ 4648 h 15063"/>
              <a:gd name="T100" fmla="*/ 0 w 15501"/>
              <a:gd name="T101" fmla="*/ 5792 h 15063"/>
              <a:gd name="T102" fmla="*/ 3504 w 15501"/>
              <a:gd name="T103" fmla="*/ 9222 h 15063"/>
              <a:gd name="T104" fmla="*/ 3042 w 15501"/>
              <a:gd name="T105" fmla="*/ 14916 h 15063"/>
              <a:gd name="T106" fmla="*/ 6035 w 15501"/>
              <a:gd name="T107" fmla="*/ 13748 h 15063"/>
              <a:gd name="T108" fmla="*/ 11875 w 15501"/>
              <a:gd name="T109" fmla="*/ 14624 h 15063"/>
              <a:gd name="T110" fmla="*/ 12556 w 15501"/>
              <a:gd name="T111" fmla="*/ 12848 h 15063"/>
              <a:gd name="T112" fmla="*/ 12361 w 15501"/>
              <a:gd name="T113" fmla="*/ 8882 h 15063"/>
              <a:gd name="T114" fmla="*/ 15427 w 15501"/>
              <a:gd name="T115" fmla="*/ 5573 h 15063"/>
              <a:gd name="T116" fmla="*/ 10682 w 15501"/>
              <a:gd name="T117" fmla="*/ 4989 h 15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5501" h="15063" extrusionOk="0">
                <a:moveTo>
                  <a:pt x="7957" y="925"/>
                </a:moveTo>
                <a:lnTo>
                  <a:pt x="8249" y="1533"/>
                </a:lnTo>
                <a:lnTo>
                  <a:pt x="8103" y="1606"/>
                </a:lnTo>
                <a:lnTo>
                  <a:pt x="7957" y="1704"/>
                </a:lnTo>
                <a:lnTo>
                  <a:pt x="7933" y="1752"/>
                </a:lnTo>
                <a:lnTo>
                  <a:pt x="7933" y="1339"/>
                </a:lnTo>
                <a:lnTo>
                  <a:pt x="7957" y="925"/>
                </a:lnTo>
                <a:close/>
                <a:moveTo>
                  <a:pt x="8371" y="1801"/>
                </a:moveTo>
                <a:lnTo>
                  <a:pt x="8492" y="2020"/>
                </a:lnTo>
                <a:lnTo>
                  <a:pt x="8346" y="2117"/>
                </a:lnTo>
                <a:lnTo>
                  <a:pt x="8200" y="2215"/>
                </a:lnTo>
                <a:lnTo>
                  <a:pt x="8079" y="2288"/>
                </a:lnTo>
                <a:lnTo>
                  <a:pt x="7957" y="2409"/>
                </a:lnTo>
                <a:lnTo>
                  <a:pt x="7933" y="2069"/>
                </a:lnTo>
                <a:lnTo>
                  <a:pt x="8127" y="1971"/>
                </a:lnTo>
                <a:lnTo>
                  <a:pt x="8249" y="1898"/>
                </a:lnTo>
                <a:lnTo>
                  <a:pt x="8371" y="1801"/>
                </a:lnTo>
                <a:close/>
                <a:moveTo>
                  <a:pt x="8663" y="2336"/>
                </a:moveTo>
                <a:lnTo>
                  <a:pt x="8784" y="2628"/>
                </a:lnTo>
                <a:lnTo>
                  <a:pt x="8687" y="2653"/>
                </a:lnTo>
                <a:lnTo>
                  <a:pt x="8590" y="2726"/>
                </a:lnTo>
                <a:lnTo>
                  <a:pt x="8419" y="2847"/>
                </a:lnTo>
                <a:lnTo>
                  <a:pt x="8225" y="2993"/>
                </a:lnTo>
                <a:lnTo>
                  <a:pt x="8054" y="3164"/>
                </a:lnTo>
                <a:lnTo>
                  <a:pt x="8006" y="2750"/>
                </a:lnTo>
                <a:lnTo>
                  <a:pt x="8176" y="2653"/>
                </a:lnTo>
                <a:lnTo>
                  <a:pt x="8322" y="2531"/>
                </a:lnTo>
                <a:lnTo>
                  <a:pt x="8565" y="2385"/>
                </a:lnTo>
                <a:lnTo>
                  <a:pt x="8663" y="2336"/>
                </a:lnTo>
                <a:close/>
                <a:moveTo>
                  <a:pt x="8979" y="2945"/>
                </a:moveTo>
                <a:lnTo>
                  <a:pt x="8979" y="2969"/>
                </a:lnTo>
                <a:lnTo>
                  <a:pt x="9076" y="3164"/>
                </a:lnTo>
                <a:lnTo>
                  <a:pt x="8857" y="3285"/>
                </a:lnTo>
                <a:lnTo>
                  <a:pt x="8663" y="3431"/>
                </a:lnTo>
                <a:lnTo>
                  <a:pt x="8371" y="3626"/>
                </a:lnTo>
                <a:lnTo>
                  <a:pt x="8079" y="3821"/>
                </a:lnTo>
                <a:lnTo>
                  <a:pt x="8054" y="3504"/>
                </a:lnTo>
                <a:lnTo>
                  <a:pt x="8200" y="3456"/>
                </a:lnTo>
                <a:lnTo>
                  <a:pt x="8322" y="3383"/>
                </a:lnTo>
                <a:lnTo>
                  <a:pt x="8541" y="3212"/>
                </a:lnTo>
                <a:lnTo>
                  <a:pt x="8833" y="3018"/>
                </a:lnTo>
                <a:lnTo>
                  <a:pt x="8979" y="2945"/>
                </a:lnTo>
                <a:close/>
                <a:moveTo>
                  <a:pt x="9271" y="3529"/>
                </a:moveTo>
                <a:lnTo>
                  <a:pt x="9393" y="3796"/>
                </a:lnTo>
                <a:lnTo>
                  <a:pt x="8736" y="4186"/>
                </a:lnTo>
                <a:lnTo>
                  <a:pt x="8419" y="4380"/>
                </a:lnTo>
                <a:lnTo>
                  <a:pt x="8249" y="4478"/>
                </a:lnTo>
                <a:lnTo>
                  <a:pt x="8103" y="4599"/>
                </a:lnTo>
                <a:lnTo>
                  <a:pt x="8079" y="4113"/>
                </a:lnTo>
                <a:lnTo>
                  <a:pt x="8225" y="4088"/>
                </a:lnTo>
                <a:lnTo>
                  <a:pt x="8371" y="4040"/>
                </a:lnTo>
                <a:lnTo>
                  <a:pt x="8663" y="3894"/>
                </a:lnTo>
                <a:lnTo>
                  <a:pt x="9052" y="3650"/>
                </a:lnTo>
                <a:lnTo>
                  <a:pt x="9271" y="3529"/>
                </a:lnTo>
                <a:close/>
                <a:moveTo>
                  <a:pt x="9587" y="4186"/>
                </a:moveTo>
                <a:lnTo>
                  <a:pt x="9660" y="4332"/>
                </a:lnTo>
                <a:lnTo>
                  <a:pt x="9490" y="4429"/>
                </a:lnTo>
                <a:lnTo>
                  <a:pt x="9344" y="4551"/>
                </a:lnTo>
                <a:lnTo>
                  <a:pt x="9052" y="4770"/>
                </a:lnTo>
                <a:lnTo>
                  <a:pt x="8809" y="4916"/>
                </a:lnTo>
                <a:lnTo>
                  <a:pt x="8590" y="5110"/>
                </a:lnTo>
                <a:lnTo>
                  <a:pt x="8371" y="5305"/>
                </a:lnTo>
                <a:lnTo>
                  <a:pt x="8176" y="5524"/>
                </a:lnTo>
                <a:lnTo>
                  <a:pt x="8127" y="4794"/>
                </a:lnTo>
                <a:lnTo>
                  <a:pt x="8322" y="4794"/>
                </a:lnTo>
                <a:lnTo>
                  <a:pt x="8492" y="4721"/>
                </a:lnTo>
                <a:lnTo>
                  <a:pt x="8833" y="4575"/>
                </a:lnTo>
                <a:lnTo>
                  <a:pt x="9222" y="4380"/>
                </a:lnTo>
                <a:lnTo>
                  <a:pt x="9587" y="4186"/>
                </a:lnTo>
                <a:close/>
                <a:moveTo>
                  <a:pt x="14965" y="5938"/>
                </a:moveTo>
                <a:lnTo>
                  <a:pt x="14795" y="6059"/>
                </a:lnTo>
                <a:lnTo>
                  <a:pt x="14649" y="6205"/>
                </a:lnTo>
                <a:lnTo>
                  <a:pt x="14576" y="6181"/>
                </a:lnTo>
                <a:lnTo>
                  <a:pt x="14332" y="6157"/>
                </a:lnTo>
                <a:lnTo>
                  <a:pt x="14965" y="5938"/>
                </a:lnTo>
                <a:close/>
                <a:moveTo>
                  <a:pt x="2190" y="5840"/>
                </a:moveTo>
                <a:lnTo>
                  <a:pt x="2093" y="5986"/>
                </a:lnTo>
                <a:lnTo>
                  <a:pt x="2044" y="6132"/>
                </a:lnTo>
                <a:lnTo>
                  <a:pt x="2044" y="6181"/>
                </a:lnTo>
                <a:lnTo>
                  <a:pt x="2044" y="6254"/>
                </a:lnTo>
                <a:lnTo>
                  <a:pt x="1874" y="6181"/>
                </a:lnTo>
                <a:lnTo>
                  <a:pt x="1679" y="6108"/>
                </a:lnTo>
                <a:lnTo>
                  <a:pt x="1266" y="5962"/>
                </a:lnTo>
                <a:lnTo>
                  <a:pt x="2190" y="5840"/>
                </a:lnTo>
                <a:close/>
                <a:moveTo>
                  <a:pt x="3018" y="5743"/>
                </a:moveTo>
                <a:lnTo>
                  <a:pt x="2677" y="6132"/>
                </a:lnTo>
                <a:lnTo>
                  <a:pt x="2555" y="6302"/>
                </a:lnTo>
                <a:lnTo>
                  <a:pt x="2288" y="6278"/>
                </a:lnTo>
                <a:lnTo>
                  <a:pt x="2312" y="6254"/>
                </a:lnTo>
                <a:lnTo>
                  <a:pt x="2409" y="6181"/>
                </a:lnTo>
                <a:lnTo>
                  <a:pt x="2482" y="6059"/>
                </a:lnTo>
                <a:lnTo>
                  <a:pt x="2604" y="5938"/>
                </a:lnTo>
                <a:lnTo>
                  <a:pt x="2750" y="5816"/>
                </a:lnTo>
                <a:lnTo>
                  <a:pt x="2823" y="5767"/>
                </a:lnTo>
                <a:lnTo>
                  <a:pt x="3018" y="5743"/>
                </a:lnTo>
                <a:close/>
                <a:moveTo>
                  <a:pt x="9879" y="4672"/>
                </a:moveTo>
                <a:lnTo>
                  <a:pt x="9977" y="4818"/>
                </a:lnTo>
                <a:lnTo>
                  <a:pt x="9952" y="4818"/>
                </a:lnTo>
                <a:lnTo>
                  <a:pt x="9733" y="5062"/>
                </a:lnTo>
                <a:lnTo>
                  <a:pt x="9490" y="5281"/>
                </a:lnTo>
                <a:lnTo>
                  <a:pt x="8979" y="5719"/>
                </a:lnTo>
                <a:lnTo>
                  <a:pt x="8590" y="6035"/>
                </a:lnTo>
                <a:lnTo>
                  <a:pt x="8395" y="6181"/>
                </a:lnTo>
                <a:lnTo>
                  <a:pt x="8200" y="6351"/>
                </a:lnTo>
                <a:lnTo>
                  <a:pt x="8176" y="5694"/>
                </a:lnTo>
                <a:lnTo>
                  <a:pt x="8468" y="5573"/>
                </a:lnTo>
                <a:lnTo>
                  <a:pt x="8736" y="5402"/>
                </a:lnTo>
                <a:lnTo>
                  <a:pt x="9247" y="5086"/>
                </a:lnTo>
                <a:lnTo>
                  <a:pt x="9539" y="4916"/>
                </a:lnTo>
                <a:lnTo>
                  <a:pt x="9709" y="4794"/>
                </a:lnTo>
                <a:lnTo>
                  <a:pt x="9879" y="4672"/>
                </a:lnTo>
                <a:close/>
                <a:moveTo>
                  <a:pt x="3967" y="5597"/>
                </a:moveTo>
                <a:lnTo>
                  <a:pt x="3869" y="5719"/>
                </a:lnTo>
                <a:lnTo>
                  <a:pt x="3723" y="5986"/>
                </a:lnTo>
                <a:lnTo>
                  <a:pt x="3553" y="6229"/>
                </a:lnTo>
                <a:lnTo>
                  <a:pt x="3504" y="6327"/>
                </a:lnTo>
                <a:lnTo>
                  <a:pt x="3456" y="6424"/>
                </a:lnTo>
                <a:lnTo>
                  <a:pt x="3164" y="6375"/>
                </a:lnTo>
                <a:lnTo>
                  <a:pt x="2920" y="6327"/>
                </a:lnTo>
                <a:lnTo>
                  <a:pt x="3066" y="6181"/>
                </a:lnTo>
                <a:lnTo>
                  <a:pt x="3431" y="5792"/>
                </a:lnTo>
                <a:lnTo>
                  <a:pt x="3602" y="5646"/>
                </a:lnTo>
                <a:lnTo>
                  <a:pt x="3967" y="5597"/>
                </a:lnTo>
                <a:close/>
                <a:moveTo>
                  <a:pt x="5110" y="5354"/>
                </a:moveTo>
                <a:lnTo>
                  <a:pt x="4989" y="5475"/>
                </a:lnTo>
                <a:lnTo>
                  <a:pt x="4867" y="5597"/>
                </a:lnTo>
                <a:lnTo>
                  <a:pt x="4648" y="5865"/>
                </a:lnTo>
                <a:lnTo>
                  <a:pt x="4380" y="6205"/>
                </a:lnTo>
                <a:lnTo>
                  <a:pt x="4234" y="6400"/>
                </a:lnTo>
                <a:lnTo>
                  <a:pt x="4113" y="6594"/>
                </a:lnTo>
                <a:lnTo>
                  <a:pt x="3723" y="6497"/>
                </a:lnTo>
                <a:lnTo>
                  <a:pt x="3821" y="6400"/>
                </a:lnTo>
                <a:lnTo>
                  <a:pt x="3869" y="6278"/>
                </a:lnTo>
                <a:lnTo>
                  <a:pt x="3991" y="6084"/>
                </a:lnTo>
                <a:lnTo>
                  <a:pt x="4137" y="5865"/>
                </a:lnTo>
                <a:lnTo>
                  <a:pt x="4307" y="5694"/>
                </a:lnTo>
                <a:lnTo>
                  <a:pt x="4405" y="5597"/>
                </a:lnTo>
                <a:lnTo>
                  <a:pt x="4526" y="5500"/>
                </a:lnTo>
                <a:lnTo>
                  <a:pt x="5110" y="5354"/>
                </a:lnTo>
                <a:close/>
                <a:moveTo>
                  <a:pt x="14065" y="6254"/>
                </a:moveTo>
                <a:lnTo>
                  <a:pt x="14138" y="6327"/>
                </a:lnTo>
                <a:lnTo>
                  <a:pt x="14235" y="6375"/>
                </a:lnTo>
                <a:lnTo>
                  <a:pt x="14430" y="6448"/>
                </a:lnTo>
                <a:lnTo>
                  <a:pt x="14186" y="6740"/>
                </a:lnTo>
                <a:lnTo>
                  <a:pt x="14016" y="6643"/>
                </a:lnTo>
                <a:lnTo>
                  <a:pt x="13846" y="6546"/>
                </a:lnTo>
                <a:lnTo>
                  <a:pt x="13675" y="6497"/>
                </a:lnTo>
                <a:lnTo>
                  <a:pt x="13481" y="6448"/>
                </a:lnTo>
                <a:lnTo>
                  <a:pt x="14065" y="6254"/>
                </a:lnTo>
                <a:close/>
                <a:moveTo>
                  <a:pt x="5573" y="5451"/>
                </a:moveTo>
                <a:lnTo>
                  <a:pt x="5719" y="5621"/>
                </a:lnTo>
                <a:lnTo>
                  <a:pt x="5840" y="5767"/>
                </a:lnTo>
                <a:lnTo>
                  <a:pt x="5816" y="5767"/>
                </a:lnTo>
                <a:lnTo>
                  <a:pt x="5670" y="5840"/>
                </a:lnTo>
                <a:lnTo>
                  <a:pt x="5548" y="5962"/>
                </a:lnTo>
                <a:lnTo>
                  <a:pt x="5354" y="6205"/>
                </a:lnTo>
                <a:lnTo>
                  <a:pt x="5110" y="6473"/>
                </a:lnTo>
                <a:lnTo>
                  <a:pt x="4989" y="6619"/>
                </a:lnTo>
                <a:lnTo>
                  <a:pt x="4916" y="6765"/>
                </a:lnTo>
                <a:lnTo>
                  <a:pt x="4429" y="6667"/>
                </a:lnTo>
                <a:lnTo>
                  <a:pt x="4551" y="6546"/>
                </a:lnTo>
                <a:lnTo>
                  <a:pt x="4648" y="6424"/>
                </a:lnTo>
                <a:lnTo>
                  <a:pt x="4843" y="6157"/>
                </a:lnTo>
                <a:lnTo>
                  <a:pt x="5159" y="5816"/>
                </a:lnTo>
                <a:lnTo>
                  <a:pt x="5354" y="5646"/>
                </a:lnTo>
                <a:lnTo>
                  <a:pt x="5475" y="5548"/>
                </a:lnTo>
                <a:lnTo>
                  <a:pt x="5548" y="5451"/>
                </a:lnTo>
                <a:lnTo>
                  <a:pt x="5573" y="5451"/>
                </a:lnTo>
                <a:close/>
                <a:moveTo>
                  <a:pt x="6035" y="5962"/>
                </a:moveTo>
                <a:lnTo>
                  <a:pt x="6278" y="6254"/>
                </a:lnTo>
                <a:lnTo>
                  <a:pt x="6157" y="6424"/>
                </a:lnTo>
                <a:lnTo>
                  <a:pt x="6011" y="6643"/>
                </a:lnTo>
                <a:lnTo>
                  <a:pt x="5889" y="6862"/>
                </a:lnTo>
                <a:lnTo>
                  <a:pt x="5840" y="6935"/>
                </a:lnTo>
                <a:lnTo>
                  <a:pt x="5840" y="7008"/>
                </a:lnTo>
                <a:lnTo>
                  <a:pt x="5232" y="6838"/>
                </a:lnTo>
                <a:lnTo>
                  <a:pt x="5402" y="6692"/>
                </a:lnTo>
                <a:lnTo>
                  <a:pt x="5548" y="6546"/>
                </a:lnTo>
                <a:lnTo>
                  <a:pt x="5767" y="6278"/>
                </a:lnTo>
                <a:lnTo>
                  <a:pt x="5889" y="6157"/>
                </a:lnTo>
                <a:lnTo>
                  <a:pt x="6011" y="6011"/>
                </a:lnTo>
                <a:lnTo>
                  <a:pt x="6035" y="5962"/>
                </a:lnTo>
                <a:close/>
                <a:moveTo>
                  <a:pt x="7519" y="925"/>
                </a:moveTo>
                <a:lnTo>
                  <a:pt x="7470" y="1120"/>
                </a:lnTo>
                <a:lnTo>
                  <a:pt x="7470" y="1314"/>
                </a:lnTo>
                <a:lnTo>
                  <a:pt x="7470" y="1704"/>
                </a:lnTo>
                <a:lnTo>
                  <a:pt x="7495" y="2093"/>
                </a:lnTo>
                <a:lnTo>
                  <a:pt x="7519" y="2482"/>
                </a:lnTo>
                <a:lnTo>
                  <a:pt x="7592" y="3285"/>
                </a:lnTo>
                <a:lnTo>
                  <a:pt x="7665" y="4234"/>
                </a:lnTo>
                <a:lnTo>
                  <a:pt x="7714" y="5183"/>
                </a:lnTo>
                <a:lnTo>
                  <a:pt x="7714" y="6132"/>
                </a:lnTo>
                <a:lnTo>
                  <a:pt x="7714" y="7081"/>
                </a:lnTo>
                <a:lnTo>
                  <a:pt x="7519" y="6886"/>
                </a:lnTo>
                <a:lnTo>
                  <a:pt x="7324" y="6716"/>
                </a:lnTo>
                <a:lnTo>
                  <a:pt x="7032" y="6473"/>
                </a:lnTo>
                <a:lnTo>
                  <a:pt x="6522" y="5913"/>
                </a:lnTo>
                <a:lnTo>
                  <a:pt x="5986" y="5354"/>
                </a:lnTo>
                <a:lnTo>
                  <a:pt x="5792" y="5159"/>
                </a:lnTo>
                <a:lnTo>
                  <a:pt x="5670" y="5086"/>
                </a:lnTo>
                <a:lnTo>
                  <a:pt x="5573" y="5013"/>
                </a:lnTo>
                <a:lnTo>
                  <a:pt x="5719" y="4721"/>
                </a:lnTo>
                <a:lnTo>
                  <a:pt x="5913" y="4453"/>
                </a:lnTo>
                <a:lnTo>
                  <a:pt x="6278" y="3894"/>
                </a:lnTo>
                <a:lnTo>
                  <a:pt x="6449" y="3626"/>
                </a:lnTo>
                <a:lnTo>
                  <a:pt x="6570" y="3358"/>
                </a:lnTo>
                <a:lnTo>
                  <a:pt x="6692" y="3066"/>
                </a:lnTo>
                <a:lnTo>
                  <a:pt x="6789" y="2774"/>
                </a:lnTo>
                <a:lnTo>
                  <a:pt x="6984" y="2166"/>
                </a:lnTo>
                <a:lnTo>
                  <a:pt x="7203" y="1558"/>
                </a:lnTo>
                <a:lnTo>
                  <a:pt x="7349" y="1217"/>
                </a:lnTo>
                <a:lnTo>
                  <a:pt x="7519" y="925"/>
                </a:lnTo>
                <a:close/>
                <a:moveTo>
                  <a:pt x="6497" y="6497"/>
                </a:moveTo>
                <a:lnTo>
                  <a:pt x="6522" y="6521"/>
                </a:lnTo>
                <a:lnTo>
                  <a:pt x="6716" y="6716"/>
                </a:lnTo>
                <a:lnTo>
                  <a:pt x="6643" y="6765"/>
                </a:lnTo>
                <a:lnTo>
                  <a:pt x="6595" y="6789"/>
                </a:lnTo>
                <a:lnTo>
                  <a:pt x="6497" y="6911"/>
                </a:lnTo>
                <a:lnTo>
                  <a:pt x="6400" y="7008"/>
                </a:lnTo>
                <a:lnTo>
                  <a:pt x="6327" y="7130"/>
                </a:lnTo>
                <a:lnTo>
                  <a:pt x="5986" y="7057"/>
                </a:lnTo>
                <a:lnTo>
                  <a:pt x="6059" y="7008"/>
                </a:lnTo>
                <a:lnTo>
                  <a:pt x="6132" y="6935"/>
                </a:lnTo>
                <a:lnTo>
                  <a:pt x="6254" y="6838"/>
                </a:lnTo>
                <a:lnTo>
                  <a:pt x="6497" y="6497"/>
                </a:lnTo>
                <a:close/>
                <a:moveTo>
                  <a:pt x="13286" y="6521"/>
                </a:moveTo>
                <a:lnTo>
                  <a:pt x="13627" y="6740"/>
                </a:lnTo>
                <a:lnTo>
                  <a:pt x="13967" y="6935"/>
                </a:lnTo>
                <a:lnTo>
                  <a:pt x="13870" y="7032"/>
                </a:lnTo>
                <a:lnTo>
                  <a:pt x="13724" y="7178"/>
                </a:lnTo>
                <a:lnTo>
                  <a:pt x="13578" y="7081"/>
                </a:lnTo>
                <a:lnTo>
                  <a:pt x="13456" y="7032"/>
                </a:lnTo>
                <a:lnTo>
                  <a:pt x="13164" y="6911"/>
                </a:lnTo>
                <a:lnTo>
                  <a:pt x="12897" y="6813"/>
                </a:lnTo>
                <a:lnTo>
                  <a:pt x="12653" y="6716"/>
                </a:lnTo>
                <a:lnTo>
                  <a:pt x="13286" y="6521"/>
                </a:lnTo>
                <a:close/>
                <a:moveTo>
                  <a:pt x="10171" y="5062"/>
                </a:moveTo>
                <a:lnTo>
                  <a:pt x="10220" y="5135"/>
                </a:lnTo>
                <a:lnTo>
                  <a:pt x="10196" y="5159"/>
                </a:lnTo>
                <a:lnTo>
                  <a:pt x="9587" y="5816"/>
                </a:lnTo>
                <a:lnTo>
                  <a:pt x="9003" y="6521"/>
                </a:lnTo>
                <a:lnTo>
                  <a:pt x="8809" y="6716"/>
                </a:lnTo>
                <a:lnTo>
                  <a:pt x="8590" y="6935"/>
                </a:lnTo>
                <a:lnTo>
                  <a:pt x="8371" y="7154"/>
                </a:lnTo>
                <a:lnTo>
                  <a:pt x="8152" y="7373"/>
                </a:lnTo>
                <a:lnTo>
                  <a:pt x="8200" y="6740"/>
                </a:lnTo>
                <a:lnTo>
                  <a:pt x="8444" y="6570"/>
                </a:lnTo>
                <a:lnTo>
                  <a:pt x="8663" y="6400"/>
                </a:lnTo>
                <a:lnTo>
                  <a:pt x="9101" y="6035"/>
                </a:lnTo>
                <a:lnTo>
                  <a:pt x="9660" y="5573"/>
                </a:lnTo>
                <a:lnTo>
                  <a:pt x="9928" y="5329"/>
                </a:lnTo>
                <a:lnTo>
                  <a:pt x="10171" y="5062"/>
                </a:lnTo>
                <a:close/>
                <a:moveTo>
                  <a:pt x="10488" y="5329"/>
                </a:moveTo>
                <a:lnTo>
                  <a:pt x="10731" y="5427"/>
                </a:lnTo>
                <a:lnTo>
                  <a:pt x="10999" y="5500"/>
                </a:lnTo>
                <a:lnTo>
                  <a:pt x="11510" y="5597"/>
                </a:lnTo>
                <a:lnTo>
                  <a:pt x="11850" y="5670"/>
                </a:lnTo>
                <a:lnTo>
                  <a:pt x="12167" y="5694"/>
                </a:lnTo>
                <a:lnTo>
                  <a:pt x="12824" y="5719"/>
                </a:lnTo>
                <a:lnTo>
                  <a:pt x="13529" y="5743"/>
                </a:lnTo>
                <a:lnTo>
                  <a:pt x="14235" y="5792"/>
                </a:lnTo>
                <a:lnTo>
                  <a:pt x="13505" y="6059"/>
                </a:lnTo>
                <a:lnTo>
                  <a:pt x="12799" y="6278"/>
                </a:lnTo>
                <a:lnTo>
                  <a:pt x="11339" y="6692"/>
                </a:lnTo>
                <a:lnTo>
                  <a:pt x="9612" y="7130"/>
                </a:lnTo>
                <a:lnTo>
                  <a:pt x="9149" y="7251"/>
                </a:lnTo>
                <a:lnTo>
                  <a:pt x="8663" y="7373"/>
                </a:lnTo>
                <a:lnTo>
                  <a:pt x="9101" y="6862"/>
                </a:lnTo>
                <a:lnTo>
                  <a:pt x="9758" y="6132"/>
                </a:lnTo>
                <a:lnTo>
                  <a:pt x="10098" y="5767"/>
                </a:lnTo>
                <a:lnTo>
                  <a:pt x="10439" y="5402"/>
                </a:lnTo>
                <a:lnTo>
                  <a:pt x="10488" y="5329"/>
                </a:lnTo>
                <a:close/>
                <a:moveTo>
                  <a:pt x="6862" y="6886"/>
                </a:moveTo>
                <a:lnTo>
                  <a:pt x="7349" y="7422"/>
                </a:lnTo>
                <a:lnTo>
                  <a:pt x="6570" y="7203"/>
                </a:lnTo>
                <a:lnTo>
                  <a:pt x="6668" y="7105"/>
                </a:lnTo>
                <a:lnTo>
                  <a:pt x="6765" y="7008"/>
                </a:lnTo>
                <a:lnTo>
                  <a:pt x="6862" y="6911"/>
                </a:lnTo>
                <a:lnTo>
                  <a:pt x="6862" y="6886"/>
                </a:lnTo>
                <a:close/>
                <a:moveTo>
                  <a:pt x="12386" y="6789"/>
                </a:moveTo>
                <a:lnTo>
                  <a:pt x="12483" y="6911"/>
                </a:lnTo>
                <a:lnTo>
                  <a:pt x="12629" y="7008"/>
                </a:lnTo>
                <a:lnTo>
                  <a:pt x="12775" y="7105"/>
                </a:lnTo>
                <a:lnTo>
                  <a:pt x="12921" y="7178"/>
                </a:lnTo>
                <a:lnTo>
                  <a:pt x="13432" y="7422"/>
                </a:lnTo>
                <a:lnTo>
                  <a:pt x="13140" y="7641"/>
                </a:lnTo>
                <a:lnTo>
                  <a:pt x="12970" y="7543"/>
                </a:lnTo>
                <a:lnTo>
                  <a:pt x="12799" y="7470"/>
                </a:lnTo>
                <a:lnTo>
                  <a:pt x="12483" y="7349"/>
                </a:lnTo>
                <a:lnTo>
                  <a:pt x="12045" y="7154"/>
                </a:lnTo>
                <a:lnTo>
                  <a:pt x="11826" y="7057"/>
                </a:lnTo>
                <a:lnTo>
                  <a:pt x="11607" y="7008"/>
                </a:lnTo>
                <a:lnTo>
                  <a:pt x="12386" y="6789"/>
                </a:lnTo>
                <a:close/>
                <a:moveTo>
                  <a:pt x="11461" y="7057"/>
                </a:moveTo>
                <a:lnTo>
                  <a:pt x="11534" y="7154"/>
                </a:lnTo>
                <a:lnTo>
                  <a:pt x="11631" y="7251"/>
                </a:lnTo>
                <a:lnTo>
                  <a:pt x="11850" y="7397"/>
                </a:lnTo>
                <a:lnTo>
                  <a:pt x="12069" y="7519"/>
                </a:lnTo>
                <a:lnTo>
                  <a:pt x="12313" y="7641"/>
                </a:lnTo>
                <a:lnTo>
                  <a:pt x="12532" y="7762"/>
                </a:lnTo>
                <a:lnTo>
                  <a:pt x="12799" y="7908"/>
                </a:lnTo>
                <a:lnTo>
                  <a:pt x="12483" y="8152"/>
                </a:lnTo>
                <a:lnTo>
                  <a:pt x="12410" y="8054"/>
                </a:lnTo>
                <a:lnTo>
                  <a:pt x="12337" y="7981"/>
                </a:lnTo>
                <a:lnTo>
                  <a:pt x="12240" y="7908"/>
                </a:lnTo>
                <a:lnTo>
                  <a:pt x="12118" y="7860"/>
                </a:lnTo>
                <a:lnTo>
                  <a:pt x="11875" y="7762"/>
                </a:lnTo>
                <a:lnTo>
                  <a:pt x="11656" y="7689"/>
                </a:lnTo>
                <a:lnTo>
                  <a:pt x="11145" y="7470"/>
                </a:lnTo>
                <a:lnTo>
                  <a:pt x="10901" y="7349"/>
                </a:lnTo>
                <a:lnTo>
                  <a:pt x="10634" y="7251"/>
                </a:lnTo>
                <a:lnTo>
                  <a:pt x="11437" y="7057"/>
                </a:lnTo>
                <a:lnTo>
                  <a:pt x="11461" y="7057"/>
                </a:lnTo>
                <a:close/>
                <a:moveTo>
                  <a:pt x="10439" y="7324"/>
                </a:moveTo>
                <a:lnTo>
                  <a:pt x="10512" y="7422"/>
                </a:lnTo>
                <a:lnTo>
                  <a:pt x="10609" y="7495"/>
                </a:lnTo>
                <a:lnTo>
                  <a:pt x="10828" y="7665"/>
                </a:lnTo>
                <a:lnTo>
                  <a:pt x="11047" y="7787"/>
                </a:lnTo>
                <a:lnTo>
                  <a:pt x="11291" y="7884"/>
                </a:lnTo>
                <a:lnTo>
                  <a:pt x="11996" y="8176"/>
                </a:lnTo>
                <a:lnTo>
                  <a:pt x="12167" y="8249"/>
                </a:lnTo>
                <a:lnTo>
                  <a:pt x="12215" y="8273"/>
                </a:lnTo>
                <a:lnTo>
                  <a:pt x="12288" y="8298"/>
                </a:lnTo>
                <a:lnTo>
                  <a:pt x="11996" y="8541"/>
                </a:lnTo>
                <a:lnTo>
                  <a:pt x="11972" y="8541"/>
                </a:lnTo>
                <a:lnTo>
                  <a:pt x="11583" y="8444"/>
                </a:lnTo>
                <a:lnTo>
                  <a:pt x="11218" y="8322"/>
                </a:lnTo>
                <a:lnTo>
                  <a:pt x="10853" y="8152"/>
                </a:lnTo>
                <a:lnTo>
                  <a:pt x="10512" y="7957"/>
                </a:lnTo>
                <a:lnTo>
                  <a:pt x="10098" y="7714"/>
                </a:lnTo>
                <a:lnTo>
                  <a:pt x="9879" y="7592"/>
                </a:lnTo>
                <a:lnTo>
                  <a:pt x="9660" y="7495"/>
                </a:lnTo>
                <a:lnTo>
                  <a:pt x="10439" y="7324"/>
                </a:lnTo>
                <a:close/>
                <a:moveTo>
                  <a:pt x="8225" y="8103"/>
                </a:moveTo>
                <a:lnTo>
                  <a:pt x="8638" y="8249"/>
                </a:lnTo>
                <a:lnTo>
                  <a:pt x="9028" y="8419"/>
                </a:lnTo>
                <a:lnTo>
                  <a:pt x="8930" y="8517"/>
                </a:lnTo>
                <a:lnTo>
                  <a:pt x="8784" y="8638"/>
                </a:lnTo>
                <a:lnTo>
                  <a:pt x="8711" y="8711"/>
                </a:lnTo>
                <a:lnTo>
                  <a:pt x="8687" y="8784"/>
                </a:lnTo>
                <a:lnTo>
                  <a:pt x="8225" y="8103"/>
                </a:lnTo>
                <a:close/>
                <a:moveTo>
                  <a:pt x="7689" y="8663"/>
                </a:moveTo>
                <a:lnTo>
                  <a:pt x="7714" y="9003"/>
                </a:lnTo>
                <a:lnTo>
                  <a:pt x="7689" y="9003"/>
                </a:lnTo>
                <a:lnTo>
                  <a:pt x="7519" y="8930"/>
                </a:lnTo>
                <a:lnTo>
                  <a:pt x="7665" y="8687"/>
                </a:lnTo>
                <a:lnTo>
                  <a:pt x="7689" y="8663"/>
                </a:lnTo>
                <a:close/>
                <a:moveTo>
                  <a:pt x="9344" y="7592"/>
                </a:moveTo>
                <a:lnTo>
                  <a:pt x="9612" y="7787"/>
                </a:lnTo>
                <a:lnTo>
                  <a:pt x="9904" y="7981"/>
                </a:lnTo>
                <a:lnTo>
                  <a:pt x="10463" y="8322"/>
                </a:lnTo>
                <a:lnTo>
                  <a:pt x="10755" y="8492"/>
                </a:lnTo>
                <a:lnTo>
                  <a:pt x="11047" y="8638"/>
                </a:lnTo>
                <a:lnTo>
                  <a:pt x="11364" y="8760"/>
                </a:lnTo>
                <a:lnTo>
                  <a:pt x="11680" y="8833"/>
                </a:lnTo>
                <a:lnTo>
                  <a:pt x="11510" y="9003"/>
                </a:lnTo>
                <a:lnTo>
                  <a:pt x="11485" y="9028"/>
                </a:lnTo>
                <a:lnTo>
                  <a:pt x="10463" y="8565"/>
                </a:lnTo>
                <a:lnTo>
                  <a:pt x="9952" y="8371"/>
                </a:lnTo>
                <a:lnTo>
                  <a:pt x="9417" y="8176"/>
                </a:lnTo>
                <a:lnTo>
                  <a:pt x="8979" y="7981"/>
                </a:lnTo>
                <a:lnTo>
                  <a:pt x="8736" y="7884"/>
                </a:lnTo>
                <a:lnTo>
                  <a:pt x="8468" y="7811"/>
                </a:lnTo>
                <a:lnTo>
                  <a:pt x="8906" y="7714"/>
                </a:lnTo>
                <a:lnTo>
                  <a:pt x="9344" y="7592"/>
                </a:lnTo>
                <a:close/>
                <a:moveTo>
                  <a:pt x="9368" y="8565"/>
                </a:moveTo>
                <a:lnTo>
                  <a:pt x="9733" y="8687"/>
                </a:lnTo>
                <a:lnTo>
                  <a:pt x="9660" y="8760"/>
                </a:lnTo>
                <a:lnTo>
                  <a:pt x="9198" y="9076"/>
                </a:lnTo>
                <a:lnTo>
                  <a:pt x="9101" y="9149"/>
                </a:lnTo>
                <a:lnTo>
                  <a:pt x="9003" y="9247"/>
                </a:lnTo>
                <a:lnTo>
                  <a:pt x="8760" y="8906"/>
                </a:lnTo>
                <a:lnTo>
                  <a:pt x="8784" y="8906"/>
                </a:lnTo>
                <a:lnTo>
                  <a:pt x="8930" y="8809"/>
                </a:lnTo>
                <a:lnTo>
                  <a:pt x="9052" y="8711"/>
                </a:lnTo>
                <a:lnTo>
                  <a:pt x="9174" y="8638"/>
                </a:lnTo>
                <a:lnTo>
                  <a:pt x="9344" y="8590"/>
                </a:lnTo>
                <a:lnTo>
                  <a:pt x="9368" y="8565"/>
                </a:lnTo>
                <a:close/>
                <a:moveTo>
                  <a:pt x="828" y="6181"/>
                </a:moveTo>
                <a:lnTo>
                  <a:pt x="1168" y="6302"/>
                </a:lnTo>
                <a:lnTo>
                  <a:pt x="1533" y="6400"/>
                </a:lnTo>
                <a:lnTo>
                  <a:pt x="2239" y="6546"/>
                </a:lnTo>
                <a:lnTo>
                  <a:pt x="2507" y="6570"/>
                </a:lnTo>
                <a:lnTo>
                  <a:pt x="2750" y="6594"/>
                </a:lnTo>
                <a:lnTo>
                  <a:pt x="3018" y="6619"/>
                </a:lnTo>
                <a:lnTo>
                  <a:pt x="3285" y="6643"/>
                </a:lnTo>
                <a:lnTo>
                  <a:pt x="4356" y="6911"/>
                </a:lnTo>
                <a:lnTo>
                  <a:pt x="5159" y="7081"/>
                </a:lnTo>
                <a:lnTo>
                  <a:pt x="5938" y="7300"/>
                </a:lnTo>
                <a:lnTo>
                  <a:pt x="7519" y="7762"/>
                </a:lnTo>
                <a:lnTo>
                  <a:pt x="6546" y="8273"/>
                </a:lnTo>
                <a:lnTo>
                  <a:pt x="5548" y="8736"/>
                </a:lnTo>
                <a:lnTo>
                  <a:pt x="4697" y="9076"/>
                </a:lnTo>
                <a:lnTo>
                  <a:pt x="4453" y="9198"/>
                </a:lnTo>
                <a:lnTo>
                  <a:pt x="4332" y="9271"/>
                </a:lnTo>
                <a:lnTo>
                  <a:pt x="4234" y="9368"/>
                </a:lnTo>
                <a:lnTo>
                  <a:pt x="4210" y="9320"/>
                </a:lnTo>
                <a:lnTo>
                  <a:pt x="3991" y="9003"/>
                </a:lnTo>
                <a:lnTo>
                  <a:pt x="3748" y="8687"/>
                </a:lnTo>
                <a:lnTo>
                  <a:pt x="3456" y="8395"/>
                </a:lnTo>
                <a:lnTo>
                  <a:pt x="3164" y="8127"/>
                </a:lnTo>
                <a:lnTo>
                  <a:pt x="2531" y="7616"/>
                </a:lnTo>
                <a:lnTo>
                  <a:pt x="2239" y="7373"/>
                </a:lnTo>
                <a:lnTo>
                  <a:pt x="1947" y="7105"/>
                </a:lnTo>
                <a:lnTo>
                  <a:pt x="1728" y="6911"/>
                </a:lnTo>
                <a:lnTo>
                  <a:pt x="1485" y="6716"/>
                </a:lnTo>
                <a:lnTo>
                  <a:pt x="1047" y="6375"/>
                </a:lnTo>
                <a:lnTo>
                  <a:pt x="828" y="6181"/>
                </a:lnTo>
                <a:close/>
                <a:moveTo>
                  <a:pt x="10098" y="8833"/>
                </a:moveTo>
                <a:lnTo>
                  <a:pt x="10658" y="9076"/>
                </a:lnTo>
                <a:lnTo>
                  <a:pt x="10366" y="9247"/>
                </a:lnTo>
                <a:lnTo>
                  <a:pt x="10098" y="9393"/>
                </a:lnTo>
                <a:lnTo>
                  <a:pt x="9758" y="9612"/>
                </a:lnTo>
                <a:lnTo>
                  <a:pt x="9612" y="9758"/>
                </a:lnTo>
                <a:lnTo>
                  <a:pt x="9466" y="9904"/>
                </a:lnTo>
                <a:lnTo>
                  <a:pt x="9125" y="9417"/>
                </a:lnTo>
                <a:lnTo>
                  <a:pt x="9198" y="9393"/>
                </a:lnTo>
                <a:lnTo>
                  <a:pt x="9271" y="9368"/>
                </a:lnTo>
                <a:lnTo>
                  <a:pt x="9417" y="9271"/>
                </a:lnTo>
                <a:lnTo>
                  <a:pt x="9660" y="9101"/>
                </a:lnTo>
                <a:lnTo>
                  <a:pt x="10098" y="8857"/>
                </a:lnTo>
                <a:lnTo>
                  <a:pt x="10098" y="8833"/>
                </a:lnTo>
                <a:close/>
                <a:moveTo>
                  <a:pt x="7324" y="9174"/>
                </a:moveTo>
                <a:lnTo>
                  <a:pt x="7446" y="9222"/>
                </a:lnTo>
                <a:lnTo>
                  <a:pt x="7519" y="9295"/>
                </a:lnTo>
                <a:lnTo>
                  <a:pt x="7738" y="9393"/>
                </a:lnTo>
                <a:lnTo>
                  <a:pt x="7738" y="9855"/>
                </a:lnTo>
                <a:lnTo>
                  <a:pt x="7738" y="10001"/>
                </a:lnTo>
                <a:lnTo>
                  <a:pt x="7495" y="9855"/>
                </a:lnTo>
                <a:lnTo>
                  <a:pt x="7251" y="9733"/>
                </a:lnTo>
                <a:lnTo>
                  <a:pt x="7105" y="9685"/>
                </a:lnTo>
                <a:lnTo>
                  <a:pt x="6984" y="9660"/>
                </a:lnTo>
                <a:lnTo>
                  <a:pt x="7324" y="9174"/>
                </a:lnTo>
                <a:close/>
                <a:moveTo>
                  <a:pt x="6911" y="9758"/>
                </a:moveTo>
                <a:lnTo>
                  <a:pt x="7008" y="9879"/>
                </a:lnTo>
                <a:lnTo>
                  <a:pt x="7130" y="10001"/>
                </a:lnTo>
                <a:lnTo>
                  <a:pt x="7373" y="10196"/>
                </a:lnTo>
                <a:lnTo>
                  <a:pt x="7543" y="10317"/>
                </a:lnTo>
                <a:lnTo>
                  <a:pt x="7762" y="10415"/>
                </a:lnTo>
                <a:lnTo>
                  <a:pt x="7762" y="10926"/>
                </a:lnTo>
                <a:lnTo>
                  <a:pt x="7470" y="10707"/>
                </a:lnTo>
                <a:lnTo>
                  <a:pt x="7203" y="10488"/>
                </a:lnTo>
                <a:lnTo>
                  <a:pt x="7057" y="10415"/>
                </a:lnTo>
                <a:lnTo>
                  <a:pt x="6911" y="10317"/>
                </a:lnTo>
                <a:lnTo>
                  <a:pt x="6741" y="10269"/>
                </a:lnTo>
                <a:lnTo>
                  <a:pt x="6570" y="10244"/>
                </a:lnTo>
                <a:lnTo>
                  <a:pt x="6911" y="9758"/>
                </a:lnTo>
                <a:close/>
                <a:moveTo>
                  <a:pt x="11072" y="9271"/>
                </a:moveTo>
                <a:lnTo>
                  <a:pt x="11291" y="9368"/>
                </a:lnTo>
                <a:lnTo>
                  <a:pt x="11266" y="9490"/>
                </a:lnTo>
                <a:lnTo>
                  <a:pt x="11266" y="9612"/>
                </a:lnTo>
                <a:lnTo>
                  <a:pt x="11096" y="9685"/>
                </a:lnTo>
                <a:lnTo>
                  <a:pt x="10950" y="9782"/>
                </a:lnTo>
                <a:lnTo>
                  <a:pt x="10658" y="9977"/>
                </a:lnTo>
                <a:lnTo>
                  <a:pt x="10293" y="10220"/>
                </a:lnTo>
                <a:lnTo>
                  <a:pt x="10123" y="10366"/>
                </a:lnTo>
                <a:lnTo>
                  <a:pt x="10050" y="10439"/>
                </a:lnTo>
                <a:lnTo>
                  <a:pt x="10001" y="10536"/>
                </a:lnTo>
                <a:lnTo>
                  <a:pt x="10001" y="10585"/>
                </a:lnTo>
                <a:lnTo>
                  <a:pt x="10025" y="10609"/>
                </a:lnTo>
                <a:lnTo>
                  <a:pt x="10123" y="10609"/>
                </a:lnTo>
                <a:lnTo>
                  <a:pt x="10220" y="10585"/>
                </a:lnTo>
                <a:lnTo>
                  <a:pt x="10390" y="10512"/>
                </a:lnTo>
                <a:lnTo>
                  <a:pt x="10561" y="10390"/>
                </a:lnTo>
                <a:lnTo>
                  <a:pt x="10731" y="10269"/>
                </a:lnTo>
                <a:lnTo>
                  <a:pt x="10999" y="10074"/>
                </a:lnTo>
                <a:lnTo>
                  <a:pt x="11291" y="9904"/>
                </a:lnTo>
                <a:lnTo>
                  <a:pt x="11339" y="10171"/>
                </a:lnTo>
                <a:lnTo>
                  <a:pt x="11412" y="10390"/>
                </a:lnTo>
                <a:lnTo>
                  <a:pt x="11145" y="10488"/>
                </a:lnTo>
                <a:lnTo>
                  <a:pt x="10877" y="10634"/>
                </a:lnTo>
                <a:lnTo>
                  <a:pt x="10731" y="10682"/>
                </a:lnTo>
                <a:lnTo>
                  <a:pt x="10561" y="10804"/>
                </a:lnTo>
                <a:lnTo>
                  <a:pt x="10415" y="10926"/>
                </a:lnTo>
                <a:lnTo>
                  <a:pt x="10342" y="10999"/>
                </a:lnTo>
                <a:lnTo>
                  <a:pt x="10317" y="11072"/>
                </a:lnTo>
                <a:lnTo>
                  <a:pt x="9879" y="10463"/>
                </a:lnTo>
                <a:lnTo>
                  <a:pt x="9587" y="10050"/>
                </a:lnTo>
                <a:lnTo>
                  <a:pt x="9733" y="10001"/>
                </a:lnTo>
                <a:lnTo>
                  <a:pt x="9904" y="9928"/>
                </a:lnTo>
                <a:lnTo>
                  <a:pt x="10196" y="9758"/>
                </a:lnTo>
                <a:lnTo>
                  <a:pt x="10634" y="9514"/>
                </a:lnTo>
                <a:lnTo>
                  <a:pt x="11047" y="9295"/>
                </a:lnTo>
                <a:lnTo>
                  <a:pt x="11072" y="9271"/>
                </a:lnTo>
                <a:close/>
                <a:moveTo>
                  <a:pt x="11534" y="10780"/>
                </a:moveTo>
                <a:lnTo>
                  <a:pt x="11656" y="11193"/>
                </a:lnTo>
                <a:lnTo>
                  <a:pt x="11631" y="11193"/>
                </a:lnTo>
                <a:lnTo>
                  <a:pt x="11437" y="11364"/>
                </a:lnTo>
                <a:lnTo>
                  <a:pt x="11218" y="11510"/>
                </a:lnTo>
                <a:lnTo>
                  <a:pt x="11023" y="11631"/>
                </a:lnTo>
                <a:lnTo>
                  <a:pt x="10828" y="11753"/>
                </a:lnTo>
                <a:lnTo>
                  <a:pt x="10804" y="11777"/>
                </a:lnTo>
                <a:lnTo>
                  <a:pt x="10439" y="11242"/>
                </a:lnTo>
                <a:lnTo>
                  <a:pt x="10512" y="11242"/>
                </a:lnTo>
                <a:lnTo>
                  <a:pt x="10585" y="11218"/>
                </a:lnTo>
                <a:lnTo>
                  <a:pt x="10731" y="11145"/>
                </a:lnTo>
                <a:lnTo>
                  <a:pt x="10999" y="10974"/>
                </a:lnTo>
                <a:lnTo>
                  <a:pt x="11534" y="10780"/>
                </a:lnTo>
                <a:close/>
                <a:moveTo>
                  <a:pt x="6522" y="10342"/>
                </a:moveTo>
                <a:lnTo>
                  <a:pt x="6668" y="10439"/>
                </a:lnTo>
                <a:lnTo>
                  <a:pt x="6838" y="10561"/>
                </a:lnTo>
                <a:lnTo>
                  <a:pt x="7105" y="10853"/>
                </a:lnTo>
                <a:lnTo>
                  <a:pt x="7251" y="10999"/>
                </a:lnTo>
                <a:lnTo>
                  <a:pt x="7397" y="11120"/>
                </a:lnTo>
                <a:lnTo>
                  <a:pt x="7568" y="11218"/>
                </a:lnTo>
                <a:lnTo>
                  <a:pt x="7738" y="11291"/>
                </a:lnTo>
                <a:lnTo>
                  <a:pt x="7762" y="11291"/>
                </a:lnTo>
                <a:lnTo>
                  <a:pt x="7762" y="12021"/>
                </a:lnTo>
                <a:lnTo>
                  <a:pt x="7665" y="11948"/>
                </a:lnTo>
                <a:lnTo>
                  <a:pt x="7568" y="11875"/>
                </a:lnTo>
                <a:lnTo>
                  <a:pt x="7397" y="11704"/>
                </a:lnTo>
                <a:lnTo>
                  <a:pt x="7057" y="11364"/>
                </a:lnTo>
                <a:lnTo>
                  <a:pt x="6862" y="11193"/>
                </a:lnTo>
                <a:lnTo>
                  <a:pt x="6619" y="11072"/>
                </a:lnTo>
                <a:lnTo>
                  <a:pt x="6376" y="10999"/>
                </a:lnTo>
                <a:lnTo>
                  <a:pt x="6132" y="10926"/>
                </a:lnTo>
                <a:lnTo>
                  <a:pt x="6522" y="10342"/>
                </a:lnTo>
                <a:close/>
                <a:moveTo>
                  <a:pt x="11753" y="11510"/>
                </a:moveTo>
                <a:lnTo>
                  <a:pt x="11826" y="11802"/>
                </a:lnTo>
                <a:lnTo>
                  <a:pt x="11704" y="11826"/>
                </a:lnTo>
                <a:lnTo>
                  <a:pt x="11607" y="11899"/>
                </a:lnTo>
                <a:lnTo>
                  <a:pt x="11412" y="12021"/>
                </a:lnTo>
                <a:lnTo>
                  <a:pt x="11291" y="12167"/>
                </a:lnTo>
                <a:lnTo>
                  <a:pt x="11218" y="12240"/>
                </a:lnTo>
                <a:lnTo>
                  <a:pt x="11193" y="12313"/>
                </a:lnTo>
                <a:lnTo>
                  <a:pt x="10901" y="11899"/>
                </a:lnTo>
                <a:lnTo>
                  <a:pt x="11120" y="11850"/>
                </a:lnTo>
                <a:lnTo>
                  <a:pt x="11339" y="11777"/>
                </a:lnTo>
                <a:lnTo>
                  <a:pt x="11558" y="11656"/>
                </a:lnTo>
                <a:lnTo>
                  <a:pt x="11753" y="11510"/>
                </a:lnTo>
                <a:close/>
                <a:moveTo>
                  <a:pt x="6059" y="11047"/>
                </a:moveTo>
                <a:lnTo>
                  <a:pt x="6303" y="11218"/>
                </a:lnTo>
                <a:lnTo>
                  <a:pt x="6546" y="11388"/>
                </a:lnTo>
                <a:lnTo>
                  <a:pt x="6789" y="11583"/>
                </a:lnTo>
                <a:lnTo>
                  <a:pt x="6984" y="11802"/>
                </a:lnTo>
                <a:lnTo>
                  <a:pt x="7251" y="12069"/>
                </a:lnTo>
                <a:lnTo>
                  <a:pt x="7397" y="12215"/>
                </a:lnTo>
                <a:lnTo>
                  <a:pt x="7543" y="12313"/>
                </a:lnTo>
                <a:lnTo>
                  <a:pt x="7276" y="12459"/>
                </a:lnTo>
                <a:lnTo>
                  <a:pt x="7154" y="12386"/>
                </a:lnTo>
                <a:lnTo>
                  <a:pt x="7008" y="12337"/>
                </a:lnTo>
                <a:lnTo>
                  <a:pt x="6765" y="12215"/>
                </a:lnTo>
                <a:lnTo>
                  <a:pt x="6522" y="12069"/>
                </a:lnTo>
                <a:lnTo>
                  <a:pt x="6327" y="11948"/>
                </a:lnTo>
                <a:lnTo>
                  <a:pt x="6157" y="11802"/>
                </a:lnTo>
                <a:lnTo>
                  <a:pt x="5962" y="11656"/>
                </a:lnTo>
                <a:lnTo>
                  <a:pt x="5767" y="11534"/>
                </a:lnTo>
                <a:lnTo>
                  <a:pt x="6059" y="11047"/>
                </a:lnTo>
                <a:close/>
                <a:moveTo>
                  <a:pt x="5670" y="11680"/>
                </a:moveTo>
                <a:lnTo>
                  <a:pt x="5719" y="11777"/>
                </a:lnTo>
                <a:lnTo>
                  <a:pt x="5792" y="11850"/>
                </a:lnTo>
                <a:lnTo>
                  <a:pt x="5938" y="12021"/>
                </a:lnTo>
                <a:lnTo>
                  <a:pt x="6108" y="12167"/>
                </a:lnTo>
                <a:lnTo>
                  <a:pt x="6278" y="12288"/>
                </a:lnTo>
                <a:lnTo>
                  <a:pt x="6546" y="12483"/>
                </a:lnTo>
                <a:lnTo>
                  <a:pt x="6716" y="12580"/>
                </a:lnTo>
                <a:lnTo>
                  <a:pt x="6887" y="12678"/>
                </a:lnTo>
                <a:lnTo>
                  <a:pt x="6522" y="12848"/>
                </a:lnTo>
                <a:lnTo>
                  <a:pt x="6230" y="12653"/>
                </a:lnTo>
                <a:lnTo>
                  <a:pt x="5938" y="12434"/>
                </a:lnTo>
                <a:lnTo>
                  <a:pt x="5694" y="12215"/>
                </a:lnTo>
                <a:lnTo>
                  <a:pt x="5475" y="12021"/>
                </a:lnTo>
                <a:lnTo>
                  <a:pt x="5621" y="11777"/>
                </a:lnTo>
                <a:lnTo>
                  <a:pt x="5670" y="11680"/>
                </a:lnTo>
                <a:close/>
                <a:moveTo>
                  <a:pt x="11899" y="12094"/>
                </a:moveTo>
                <a:lnTo>
                  <a:pt x="12021" y="12605"/>
                </a:lnTo>
                <a:lnTo>
                  <a:pt x="11899" y="12726"/>
                </a:lnTo>
                <a:lnTo>
                  <a:pt x="11777" y="12848"/>
                </a:lnTo>
                <a:lnTo>
                  <a:pt x="11729" y="12921"/>
                </a:lnTo>
                <a:lnTo>
                  <a:pt x="11680" y="12994"/>
                </a:lnTo>
                <a:lnTo>
                  <a:pt x="11680" y="13018"/>
                </a:lnTo>
                <a:lnTo>
                  <a:pt x="11266" y="12434"/>
                </a:lnTo>
                <a:lnTo>
                  <a:pt x="11412" y="12386"/>
                </a:lnTo>
                <a:lnTo>
                  <a:pt x="11558" y="12313"/>
                </a:lnTo>
                <a:lnTo>
                  <a:pt x="11729" y="12215"/>
                </a:lnTo>
                <a:lnTo>
                  <a:pt x="11899" y="12094"/>
                </a:lnTo>
                <a:close/>
                <a:moveTo>
                  <a:pt x="5329" y="12240"/>
                </a:moveTo>
                <a:lnTo>
                  <a:pt x="5402" y="12361"/>
                </a:lnTo>
                <a:lnTo>
                  <a:pt x="5500" y="12483"/>
                </a:lnTo>
                <a:lnTo>
                  <a:pt x="5670" y="12678"/>
                </a:lnTo>
                <a:lnTo>
                  <a:pt x="5913" y="12897"/>
                </a:lnTo>
                <a:lnTo>
                  <a:pt x="6157" y="13067"/>
                </a:lnTo>
                <a:lnTo>
                  <a:pt x="5743" y="13335"/>
                </a:lnTo>
                <a:lnTo>
                  <a:pt x="5646" y="13310"/>
                </a:lnTo>
                <a:lnTo>
                  <a:pt x="5475" y="13237"/>
                </a:lnTo>
                <a:lnTo>
                  <a:pt x="5305" y="13164"/>
                </a:lnTo>
                <a:lnTo>
                  <a:pt x="5135" y="13043"/>
                </a:lnTo>
                <a:lnTo>
                  <a:pt x="4940" y="12970"/>
                </a:lnTo>
                <a:lnTo>
                  <a:pt x="4891" y="12945"/>
                </a:lnTo>
                <a:lnTo>
                  <a:pt x="5110" y="12605"/>
                </a:lnTo>
                <a:lnTo>
                  <a:pt x="5329" y="12240"/>
                </a:lnTo>
                <a:close/>
                <a:moveTo>
                  <a:pt x="12094" y="13043"/>
                </a:moveTo>
                <a:lnTo>
                  <a:pt x="12215" y="13748"/>
                </a:lnTo>
                <a:lnTo>
                  <a:pt x="11802" y="13189"/>
                </a:lnTo>
                <a:lnTo>
                  <a:pt x="11850" y="13189"/>
                </a:lnTo>
                <a:lnTo>
                  <a:pt x="11923" y="13164"/>
                </a:lnTo>
                <a:lnTo>
                  <a:pt x="11972" y="13140"/>
                </a:lnTo>
                <a:lnTo>
                  <a:pt x="12094" y="13043"/>
                </a:lnTo>
                <a:close/>
                <a:moveTo>
                  <a:pt x="4745" y="13140"/>
                </a:moveTo>
                <a:lnTo>
                  <a:pt x="4891" y="13310"/>
                </a:lnTo>
                <a:lnTo>
                  <a:pt x="5062" y="13456"/>
                </a:lnTo>
                <a:lnTo>
                  <a:pt x="5305" y="13602"/>
                </a:lnTo>
                <a:lnTo>
                  <a:pt x="4964" y="13846"/>
                </a:lnTo>
                <a:lnTo>
                  <a:pt x="4891" y="13773"/>
                </a:lnTo>
                <a:lnTo>
                  <a:pt x="4818" y="13700"/>
                </a:lnTo>
                <a:lnTo>
                  <a:pt x="4648" y="13627"/>
                </a:lnTo>
                <a:lnTo>
                  <a:pt x="4551" y="13554"/>
                </a:lnTo>
                <a:lnTo>
                  <a:pt x="4405" y="13529"/>
                </a:lnTo>
                <a:lnTo>
                  <a:pt x="4575" y="13335"/>
                </a:lnTo>
                <a:lnTo>
                  <a:pt x="4745" y="13140"/>
                </a:lnTo>
                <a:close/>
                <a:moveTo>
                  <a:pt x="8200" y="8833"/>
                </a:moveTo>
                <a:lnTo>
                  <a:pt x="8371" y="9076"/>
                </a:lnTo>
                <a:lnTo>
                  <a:pt x="8663" y="9514"/>
                </a:lnTo>
                <a:lnTo>
                  <a:pt x="8979" y="9928"/>
                </a:lnTo>
                <a:lnTo>
                  <a:pt x="9587" y="10780"/>
                </a:lnTo>
                <a:lnTo>
                  <a:pt x="10171" y="11583"/>
                </a:lnTo>
                <a:lnTo>
                  <a:pt x="10731" y="12410"/>
                </a:lnTo>
                <a:lnTo>
                  <a:pt x="11291" y="13213"/>
                </a:lnTo>
                <a:lnTo>
                  <a:pt x="11850" y="13992"/>
                </a:lnTo>
                <a:lnTo>
                  <a:pt x="11729" y="13943"/>
                </a:lnTo>
                <a:lnTo>
                  <a:pt x="11072" y="13554"/>
                </a:lnTo>
                <a:lnTo>
                  <a:pt x="10415" y="13189"/>
                </a:lnTo>
                <a:lnTo>
                  <a:pt x="9831" y="12921"/>
                </a:lnTo>
                <a:lnTo>
                  <a:pt x="9539" y="12799"/>
                </a:lnTo>
                <a:lnTo>
                  <a:pt x="9222" y="12678"/>
                </a:lnTo>
                <a:lnTo>
                  <a:pt x="8760" y="12507"/>
                </a:lnTo>
                <a:lnTo>
                  <a:pt x="8517" y="12410"/>
                </a:lnTo>
                <a:lnTo>
                  <a:pt x="8273" y="12337"/>
                </a:lnTo>
                <a:lnTo>
                  <a:pt x="8273" y="12288"/>
                </a:lnTo>
                <a:lnTo>
                  <a:pt x="8322" y="11996"/>
                </a:lnTo>
                <a:lnTo>
                  <a:pt x="8346" y="11680"/>
                </a:lnTo>
                <a:lnTo>
                  <a:pt x="8346" y="11388"/>
                </a:lnTo>
                <a:lnTo>
                  <a:pt x="8322" y="11072"/>
                </a:lnTo>
                <a:lnTo>
                  <a:pt x="8273" y="10463"/>
                </a:lnTo>
                <a:lnTo>
                  <a:pt x="8225" y="9855"/>
                </a:lnTo>
                <a:lnTo>
                  <a:pt x="8200" y="8833"/>
                </a:lnTo>
                <a:close/>
                <a:moveTo>
                  <a:pt x="7324" y="8346"/>
                </a:moveTo>
                <a:lnTo>
                  <a:pt x="6935" y="8906"/>
                </a:lnTo>
                <a:lnTo>
                  <a:pt x="6570" y="9441"/>
                </a:lnTo>
                <a:lnTo>
                  <a:pt x="5962" y="10439"/>
                </a:lnTo>
                <a:lnTo>
                  <a:pt x="5354" y="11437"/>
                </a:lnTo>
                <a:lnTo>
                  <a:pt x="4818" y="12386"/>
                </a:lnTo>
                <a:lnTo>
                  <a:pt x="4502" y="12848"/>
                </a:lnTo>
                <a:lnTo>
                  <a:pt x="4356" y="13067"/>
                </a:lnTo>
                <a:lnTo>
                  <a:pt x="4161" y="13286"/>
                </a:lnTo>
                <a:lnTo>
                  <a:pt x="3967" y="13529"/>
                </a:lnTo>
                <a:lnTo>
                  <a:pt x="3796" y="13773"/>
                </a:lnTo>
                <a:lnTo>
                  <a:pt x="3650" y="14040"/>
                </a:lnTo>
                <a:lnTo>
                  <a:pt x="3504" y="14308"/>
                </a:lnTo>
                <a:lnTo>
                  <a:pt x="3577" y="13578"/>
                </a:lnTo>
                <a:lnTo>
                  <a:pt x="3699" y="12897"/>
                </a:lnTo>
                <a:lnTo>
                  <a:pt x="3821" y="12215"/>
                </a:lnTo>
                <a:lnTo>
                  <a:pt x="3967" y="11558"/>
                </a:lnTo>
                <a:lnTo>
                  <a:pt x="4113" y="10926"/>
                </a:lnTo>
                <a:lnTo>
                  <a:pt x="4234" y="10269"/>
                </a:lnTo>
                <a:lnTo>
                  <a:pt x="4332" y="9612"/>
                </a:lnTo>
                <a:lnTo>
                  <a:pt x="4307" y="9539"/>
                </a:lnTo>
                <a:lnTo>
                  <a:pt x="4453" y="9587"/>
                </a:lnTo>
                <a:lnTo>
                  <a:pt x="4624" y="9563"/>
                </a:lnTo>
                <a:lnTo>
                  <a:pt x="4818" y="9514"/>
                </a:lnTo>
                <a:lnTo>
                  <a:pt x="5013" y="9441"/>
                </a:lnTo>
                <a:lnTo>
                  <a:pt x="5354" y="9271"/>
                </a:lnTo>
                <a:lnTo>
                  <a:pt x="5646" y="9149"/>
                </a:lnTo>
                <a:lnTo>
                  <a:pt x="6497" y="8760"/>
                </a:lnTo>
                <a:lnTo>
                  <a:pt x="7324" y="8346"/>
                </a:lnTo>
                <a:close/>
                <a:moveTo>
                  <a:pt x="4234" y="13700"/>
                </a:moveTo>
                <a:lnTo>
                  <a:pt x="4307" y="13773"/>
                </a:lnTo>
                <a:lnTo>
                  <a:pt x="4380" y="13821"/>
                </a:lnTo>
                <a:lnTo>
                  <a:pt x="4551" y="13943"/>
                </a:lnTo>
                <a:lnTo>
                  <a:pt x="4697" y="14016"/>
                </a:lnTo>
                <a:lnTo>
                  <a:pt x="4307" y="14259"/>
                </a:lnTo>
                <a:lnTo>
                  <a:pt x="4161" y="14332"/>
                </a:lnTo>
                <a:lnTo>
                  <a:pt x="3991" y="14405"/>
                </a:lnTo>
                <a:lnTo>
                  <a:pt x="3650" y="14502"/>
                </a:lnTo>
                <a:lnTo>
                  <a:pt x="3748" y="14429"/>
                </a:lnTo>
                <a:lnTo>
                  <a:pt x="3821" y="14332"/>
                </a:lnTo>
                <a:lnTo>
                  <a:pt x="3967" y="14113"/>
                </a:lnTo>
                <a:lnTo>
                  <a:pt x="4113" y="13894"/>
                </a:lnTo>
                <a:lnTo>
                  <a:pt x="4234" y="13700"/>
                </a:lnTo>
                <a:close/>
                <a:moveTo>
                  <a:pt x="7835" y="0"/>
                </a:moveTo>
                <a:lnTo>
                  <a:pt x="7762" y="25"/>
                </a:lnTo>
                <a:lnTo>
                  <a:pt x="7689" y="73"/>
                </a:lnTo>
                <a:lnTo>
                  <a:pt x="7641" y="73"/>
                </a:lnTo>
                <a:lnTo>
                  <a:pt x="7495" y="146"/>
                </a:lnTo>
                <a:lnTo>
                  <a:pt x="7373" y="244"/>
                </a:lnTo>
                <a:lnTo>
                  <a:pt x="7276" y="341"/>
                </a:lnTo>
                <a:lnTo>
                  <a:pt x="7178" y="463"/>
                </a:lnTo>
                <a:lnTo>
                  <a:pt x="6984" y="730"/>
                </a:lnTo>
                <a:lnTo>
                  <a:pt x="6838" y="1047"/>
                </a:lnTo>
                <a:lnTo>
                  <a:pt x="6716" y="1387"/>
                </a:lnTo>
                <a:lnTo>
                  <a:pt x="6619" y="1704"/>
                </a:lnTo>
                <a:lnTo>
                  <a:pt x="6449" y="2288"/>
                </a:lnTo>
                <a:lnTo>
                  <a:pt x="6230" y="2920"/>
                </a:lnTo>
                <a:lnTo>
                  <a:pt x="6108" y="3237"/>
                </a:lnTo>
                <a:lnTo>
                  <a:pt x="5962" y="3529"/>
                </a:lnTo>
                <a:lnTo>
                  <a:pt x="5767" y="3845"/>
                </a:lnTo>
                <a:lnTo>
                  <a:pt x="5548" y="4161"/>
                </a:lnTo>
                <a:lnTo>
                  <a:pt x="5378" y="4478"/>
                </a:lnTo>
                <a:lnTo>
                  <a:pt x="5281" y="4648"/>
                </a:lnTo>
                <a:lnTo>
                  <a:pt x="5208" y="4818"/>
                </a:lnTo>
                <a:lnTo>
                  <a:pt x="4891" y="4916"/>
                </a:lnTo>
                <a:lnTo>
                  <a:pt x="4575" y="4989"/>
                </a:lnTo>
                <a:lnTo>
                  <a:pt x="3918" y="5110"/>
                </a:lnTo>
                <a:lnTo>
                  <a:pt x="2580" y="5305"/>
                </a:lnTo>
                <a:lnTo>
                  <a:pt x="1801" y="5402"/>
                </a:lnTo>
                <a:lnTo>
                  <a:pt x="998" y="5500"/>
                </a:lnTo>
                <a:lnTo>
                  <a:pt x="755" y="5524"/>
                </a:lnTo>
                <a:lnTo>
                  <a:pt x="511" y="5524"/>
                </a:lnTo>
                <a:lnTo>
                  <a:pt x="244" y="5548"/>
                </a:lnTo>
                <a:lnTo>
                  <a:pt x="146" y="5597"/>
                </a:lnTo>
                <a:lnTo>
                  <a:pt x="49" y="5646"/>
                </a:lnTo>
                <a:lnTo>
                  <a:pt x="0" y="5719"/>
                </a:lnTo>
                <a:lnTo>
                  <a:pt x="0" y="5792"/>
                </a:lnTo>
                <a:lnTo>
                  <a:pt x="0" y="5865"/>
                </a:lnTo>
                <a:lnTo>
                  <a:pt x="0" y="5962"/>
                </a:lnTo>
                <a:lnTo>
                  <a:pt x="49" y="6035"/>
                </a:lnTo>
                <a:lnTo>
                  <a:pt x="146" y="6229"/>
                </a:lnTo>
                <a:lnTo>
                  <a:pt x="292" y="6375"/>
                </a:lnTo>
                <a:lnTo>
                  <a:pt x="438" y="6497"/>
                </a:lnTo>
                <a:lnTo>
                  <a:pt x="682" y="6716"/>
                </a:lnTo>
                <a:lnTo>
                  <a:pt x="925" y="6935"/>
                </a:lnTo>
                <a:lnTo>
                  <a:pt x="1460" y="7349"/>
                </a:lnTo>
                <a:lnTo>
                  <a:pt x="1971" y="7811"/>
                </a:lnTo>
                <a:lnTo>
                  <a:pt x="2507" y="8273"/>
                </a:lnTo>
                <a:lnTo>
                  <a:pt x="2847" y="8565"/>
                </a:lnTo>
                <a:lnTo>
                  <a:pt x="3188" y="8882"/>
                </a:lnTo>
                <a:lnTo>
                  <a:pt x="3504" y="9222"/>
                </a:lnTo>
                <a:lnTo>
                  <a:pt x="3650" y="9417"/>
                </a:lnTo>
                <a:lnTo>
                  <a:pt x="3772" y="9612"/>
                </a:lnTo>
                <a:lnTo>
                  <a:pt x="3821" y="9685"/>
                </a:lnTo>
                <a:lnTo>
                  <a:pt x="3918" y="9709"/>
                </a:lnTo>
                <a:lnTo>
                  <a:pt x="3748" y="10342"/>
                </a:lnTo>
                <a:lnTo>
                  <a:pt x="3602" y="10974"/>
                </a:lnTo>
                <a:lnTo>
                  <a:pt x="3334" y="12264"/>
                </a:lnTo>
                <a:lnTo>
                  <a:pt x="3212" y="12872"/>
                </a:lnTo>
                <a:lnTo>
                  <a:pt x="3091" y="13529"/>
                </a:lnTo>
                <a:lnTo>
                  <a:pt x="3042" y="13870"/>
                </a:lnTo>
                <a:lnTo>
                  <a:pt x="2993" y="14186"/>
                </a:lnTo>
                <a:lnTo>
                  <a:pt x="2993" y="14502"/>
                </a:lnTo>
                <a:lnTo>
                  <a:pt x="3018" y="14819"/>
                </a:lnTo>
                <a:lnTo>
                  <a:pt x="3042" y="14916"/>
                </a:lnTo>
                <a:lnTo>
                  <a:pt x="3091" y="14965"/>
                </a:lnTo>
                <a:lnTo>
                  <a:pt x="3188" y="15013"/>
                </a:lnTo>
                <a:lnTo>
                  <a:pt x="3261" y="15013"/>
                </a:lnTo>
                <a:lnTo>
                  <a:pt x="3383" y="15038"/>
                </a:lnTo>
                <a:lnTo>
                  <a:pt x="3529" y="15062"/>
                </a:lnTo>
                <a:lnTo>
                  <a:pt x="3675" y="15038"/>
                </a:lnTo>
                <a:lnTo>
                  <a:pt x="3796" y="15013"/>
                </a:lnTo>
                <a:lnTo>
                  <a:pt x="4088" y="14940"/>
                </a:lnTo>
                <a:lnTo>
                  <a:pt x="4405" y="14794"/>
                </a:lnTo>
                <a:lnTo>
                  <a:pt x="4672" y="14624"/>
                </a:lnTo>
                <a:lnTo>
                  <a:pt x="4964" y="14454"/>
                </a:lnTo>
                <a:lnTo>
                  <a:pt x="5402" y="14138"/>
                </a:lnTo>
                <a:lnTo>
                  <a:pt x="5719" y="13943"/>
                </a:lnTo>
                <a:lnTo>
                  <a:pt x="6035" y="13748"/>
                </a:lnTo>
                <a:lnTo>
                  <a:pt x="6716" y="13383"/>
                </a:lnTo>
                <a:lnTo>
                  <a:pt x="7373" y="13018"/>
                </a:lnTo>
                <a:lnTo>
                  <a:pt x="7689" y="12824"/>
                </a:lnTo>
                <a:lnTo>
                  <a:pt x="8006" y="12629"/>
                </a:lnTo>
                <a:lnTo>
                  <a:pt x="8127" y="12726"/>
                </a:lnTo>
                <a:lnTo>
                  <a:pt x="8273" y="12799"/>
                </a:lnTo>
                <a:lnTo>
                  <a:pt x="8590" y="12945"/>
                </a:lnTo>
                <a:lnTo>
                  <a:pt x="9320" y="13213"/>
                </a:lnTo>
                <a:lnTo>
                  <a:pt x="9685" y="13383"/>
                </a:lnTo>
                <a:lnTo>
                  <a:pt x="10050" y="13554"/>
                </a:lnTo>
                <a:lnTo>
                  <a:pt x="10707" y="13894"/>
                </a:lnTo>
                <a:lnTo>
                  <a:pt x="11364" y="14283"/>
                </a:lnTo>
                <a:lnTo>
                  <a:pt x="11607" y="14454"/>
                </a:lnTo>
                <a:lnTo>
                  <a:pt x="11875" y="14624"/>
                </a:lnTo>
                <a:lnTo>
                  <a:pt x="12021" y="14697"/>
                </a:lnTo>
                <a:lnTo>
                  <a:pt x="12167" y="14770"/>
                </a:lnTo>
                <a:lnTo>
                  <a:pt x="12313" y="14794"/>
                </a:lnTo>
                <a:lnTo>
                  <a:pt x="12459" y="14770"/>
                </a:lnTo>
                <a:lnTo>
                  <a:pt x="12507" y="14770"/>
                </a:lnTo>
                <a:lnTo>
                  <a:pt x="12532" y="14721"/>
                </a:lnTo>
                <a:lnTo>
                  <a:pt x="12629" y="14697"/>
                </a:lnTo>
                <a:lnTo>
                  <a:pt x="12702" y="14648"/>
                </a:lnTo>
                <a:lnTo>
                  <a:pt x="12751" y="14575"/>
                </a:lnTo>
                <a:lnTo>
                  <a:pt x="12775" y="14478"/>
                </a:lnTo>
                <a:lnTo>
                  <a:pt x="12751" y="14065"/>
                </a:lnTo>
                <a:lnTo>
                  <a:pt x="12702" y="13651"/>
                </a:lnTo>
                <a:lnTo>
                  <a:pt x="12629" y="13262"/>
                </a:lnTo>
                <a:lnTo>
                  <a:pt x="12556" y="12848"/>
                </a:lnTo>
                <a:lnTo>
                  <a:pt x="12337" y="12045"/>
                </a:lnTo>
                <a:lnTo>
                  <a:pt x="12118" y="11242"/>
                </a:lnTo>
                <a:lnTo>
                  <a:pt x="11899" y="10463"/>
                </a:lnTo>
                <a:lnTo>
                  <a:pt x="11875" y="10390"/>
                </a:lnTo>
                <a:lnTo>
                  <a:pt x="11680" y="9685"/>
                </a:lnTo>
                <a:lnTo>
                  <a:pt x="11680" y="9636"/>
                </a:lnTo>
                <a:lnTo>
                  <a:pt x="11656" y="9563"/>
                </a:lnTo>
                <a:lnTo>
                  <a:pt x="11631" y="9514"/>
                </a:lnTo>
                <a:lnTo>
                  <a:pt x="11680" y="9490"/>
                </a:lnTo>
                <a:lnTo>
                  <a:pt x="11729" y="9466"/>
                </a:lnTo>
                <a:lnTo>
                  <a:pt x="11802" y="9393"/>
                </a:lnTo>
                <a:lnTo>
                  <a:pt x="11850" y="9344"/>
                </a:lnTo>
                <a:lnTo>
                  <a:pt x="12094" y="9101"/>
                </a:lnTo>
                <a:lnTo>
                  <a:pt x="12361" y="8882"/>
                </a:lnTo>
                <a:lnTo>
                  <a:pt x="12897" y="8419"/>
                </a:lnTo>
                <a:lnTo>
                  <a:pt x="13432" y="8006"/>
                </a:lnTo>
                <a:lnTo>
                  <a:pt x="13967" y="7568"/>
                </a:lnTo>
                <a:lnTo>
                  <a:pt x="14211" y="7324"/>
                </a:lnTo>
                <a:lnTo>
                  <a:pt x="14454" y="7105"/>
                </a:lnTo>
                <a:lnTo>
                  <a:pt x="14697" y="6838"/>
                </a:lnTo>
                <a:lnTo>
                  <a:pt x="14892" y="6570"/>
                </a:lnTo>
                <a:lnTo>
                  <a:pt x="15232" y="6205"/>
                </a:lnTo>
                <a:lnTo>
                  <a:pt x="15403" y="5986"/>
                </a:lnTo>
                <a:lnTo>
                  <a:pt x="15451" y="5889"/>
                </a:lnTo>
                <a:lnTo>
                  <a:pt x="15500" y="5767"/>
                </a:lnTo>
                <a:lnTo>
                  <a:pt x="15500" y="5743"/>
                </a:lnTo>
                <a:lnTo>
                  <a:pt x="15476" y="5646"/>
                </a:lnTo>
                <a:lnTo>
                  <a:pt x="15427" y="5573"/>
                </a:lnTo>
                <a:lnTo>
                  <a:pt x="15354" y="5475"/>
                </a:lnTo>
                <a:lnTo>
                  <a:pt x="15257" y="5427"/>
                </a:lnTo>
                <a:lnTo>
                  <a:pt x="15135" y="5378"/>
                </a:lnTo>
                <a:lnTo>
                  <a:pt x="15013" y="5354"/>
                </a:lnTo>
                <a:lnTo>
                  <a:pt x="14770" y="5329"/>
                </a:lnTo>
                <a:lnTo>
                  <a:pt x="14527" y="5305"/>
                </a:lnTo>
                <a:lnTo>
                  <a:pt x="13797" y="5256"/>
                </a:lnTo>
                <a:lnTo>
                  <a:pt x="13091" y="5208"/>
                </a:lnTo>
                <a:lnTo>
                  <a:pt x="12410" y="5208"/>
                </a:lnTo>
                <a:lnTo>
                  <a:pt x="11753" y="5159"/>
                </a:lnTo>
                <a:lnTo>
                  <a:pt x="11485" y="5135"/>
                </a:lnTo>
                <a:lnTo>
                  <a:pt x="11218" y="5086"/>
                </a:lnTo>
                <a:lnTo>
                  <a:pt x="10950" y="5013"/>
                </a:lnTo>
                <a:lnTo>
                  <a:pt x="10682" y="4989"/>
                </a:lnTo>
                <a:lnTo>
                  <a:pt x="10658" y="4940"/>
                </a:lnTo>
                <a:lnTo>
                  <a:pt x="10634" y="4867"/>
                </a:lnTo>
                <a:lnTo>
                  <a:pt x="10415" y="4599"/>
                </a:lnTo>
                <a:lnTo>
                  <a:pt x="10220" y="4332"/>
                </a:lnTo>
                <a:lnTo>
                  <a:pt x="10025" y="4040"/>
                </a:lnTo>
                <a:lnTo>
                  <a:pt x="9855" y="3748"/>
                </a:lnTo>
                <a:lnTo>
                  <a:pt x="9514" y="3164"/>
                </a:lnTo>
                <a:lnTo>
                  <a:pt x="9222" y="2531"/>
                </a:lnTo>
                <a:lnTo>
                  <a:pt x="8638" y="1290"/>
                </a:lnTo>
                <a:lnTo>
                  <a:pt x="8322" y="682"/>
                </a:lnTo>
                <a:lnTo>
                  <a:pt x="7981" y="73"/>
                </a:lnTo>
                <a:lnTo>
                  <a:pt x="7908" y="25"/>
                </a:lnTo>
                <a:lnTo>
                  <a:pt x="783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endParaRPr lang="pt-BR"/>
          </a:p>
        </p:txBody>
      </p:sp>
      <p:pic>
        <p:nvPicPr>
          <p:cNvPr id="77833" name="Picture 9" descr="Sabe tudo sobre Brasília? Participe de quiz sobre os 61 anos da cida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2813050"/>
            <a:ext cx="3325813" cy="221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 thruBlk="1"/>
  </p:transition>
</p:sld>
</file>

<file path=ppt/theme/theme1.xml><?xml version="1.0" encoding="utf-8"?>
<a:theme xmlns:a="http://schemas.openxmlformats.org/drawingml/2006/main" name="Tybalt template">
  <a:themeElements>
    <a:clrScheme name="Custom 347">
      <a:dk1>
        <a:srgbClr val="1A1135"/>
      </a:dk1>
      <a:lt1>
        <a:srgbClr val="FFFFFF"/>
      </a:lt1>
      <a:dk2>
        <a:srgbClr val="6A6185"/>
      </a:dk2>
      <a:lt2>
        <a:srgbClr val="F1F0F3"/>
      </a:lt2>
      <a:accent1>
        <a:srgbClr val="EB37A6"/>
      </a:accent1>
      <a:accent2>
        <a:srgbClr val="8A3ACC"/>
      </a:accent2>
      <a:accent3>
        <a:srgbClr val="1994EB"/>
      </a:accent3>
      <a:accent4>
        <a:srgbClr val="80D126"/>
      </a:accent4>
      <a:accent5>
        <a:srgbClr val="FFBF00"/>
      </a:accent5>
      <a:accent6>
        <a:srgbClr val="F1473D"/>
      </a:accent6>
      <a:hlink>
        <a:srgbClr val="FFFFFF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527</TotalTime>
  <Words>2146</Words>
  <Application>Microsoft Office PowerPoint</Application>
  <PresentationFormat>Apresentação na tela (16:9)</PresentationFormat>
  <Paragraphs>241</Paragraphs>
  <Slides>37</Slides>
  <Notes>30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37</vt:i4>
      </vt:variant>
    </vt:vector>
  </HeadingPairs>
  <TitlesOfParts>
    <vt:vector size="47" baseType="lpstr">
      <vt:lpstr>Arial</vt:lpstr>
      <vt:lpstr>Lato</vt:lpstr>
      <vt:lpstr>Caveat Brush</vt:lpstr>
      <vt:lpstr>MS PGothic</vt:lpstr>
      <vt:lpstr>Century Gothic</vt:lpstr>
      <vt:lpstr>Wingdings</vt:lpstr>
      <vt:lpstr>Malgun Gothic</vt:lpstr>
      <vt:lpstr>Source Sans Pro</vt:lpstr>
      <vt:lpstr>Patrick Hand</vt:lpstr>
      <vt:lpstr>Tybalt template</vt:lpstr>
      <vt:lpstr>Filho de mãe usuária de drogas/Síndrome de Abstinência Neonatal</vt:lpstr>
      <vt:lpstr>INTRODUÇÃO</vt:lpstr>
      <vt:lpstr>INTRODUÇÃO</vt:lpstr>
      <vt:lpstr>INTRODUÇÃO</vt:lpstr>
      <vt:lpstr>MACONHA</vt:lpstr>
      <vt:lpstr>INTRODUÇÃO</vt:lpstr>
      <vt:lpstr>INTRODUÇÃO</vt:lpstr>
      <vt:lpstr>INTRODUÇÃO</vt:lpstr>
      <vt:lpstr>EFEITOS SOBRE O RN</vt:lpstr>
      <vt:lpstr>EFEITOS SOBRE O RN</vt:lpstr>
      <vt:lpstr>COCAÍNA  CRACK</vt:lpstr>
      <vt:lpstr>INTRODUÇÃO</vt:lpstr>
      <vt:lpstr>INTRODUÇÃO</vt:lpstr>
      <vt:lpstr>EFEITOS SOBRE O RN</vt:lpstr>
      <vt:lpstr>EFEITOS SOBRE O RN</vt:lpstr>
      <vt:lpstr> SÍNDROME DE ABSTINÊNCIA NEONATAL (SAN)</vt:lpstr>
      <vt:lpstr>INTRODUÇÃO</vt:lpstr>
      <vt:lpstr>INTRODUÇÃO</vt:lpstr>
      <vt:lpstr>CLÍNICA</vt:lpstr>
      <vt:lpstr>CLÍNICA</vt:lpstr>
      <vt:lpstr>AVALIAÇÃO DA SEVERIDADE </vt:lpstr>
      <vt:lpstr>TRATAMENTO</vt:lpstr>
      <vt:lpstr>TRATAMENTO</vt:lpstr>
      <vt:lpstr>TRATAMENTO</vt:lpstr>
      <vt:lpstr>TRATAMENTO</vt:lpstr>
      <vt:lpstr>TRATAMENTO</vt:lpstr>
      <vt:lpstr>AMAMENTAÇÃO</vt:lpstr>
      <vt:lpstr>AMAMENTAÇÃO</vt:lpstr>
      <vt:lpstr>REFERÊNCIAS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Como Fazer a Retirada de Opioide/Midazolam no Recém-Nascido na UTI; Síndrome de Abstinência Neonatal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Filho de mãe usuária de drogas</dc:title>
  <dc:creator>Paulo</dc:creator>
  <cp:lastModifiedBy>Paulo</cp:lastModifiedBy>
  <cp:revision>40</cp:revision>
  <dcterms:modified xsi:type="dcterms:W3CDTF">2021-10-12T20:01:18Z</dcterms:modified>
</cp:coreProperties>
</file>