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62"/>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15"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Lst>
  <p:sldSz cx="9144000" cy="5143500" type="screen16x9"/>
  <p:notesSz cx="6858000" cy="9144000"/>
  <p:embeddedFontLst>
    <p:embeddedFont>
      <p:font typeface="Calibri" pitchFamily="34" charset="0"/>
      <p:regular r:id="rId63"/>
      <p:bold r:id="rId64"/>
      <p:italic r:id="rId65"/>
      <p:boldItalic r:id="rId66"/>
    </p:embeddedFont>
    <p:embeddedFont>
      <p:font typeface="Calibri Light" pitchFamily="34" charset="0"/>
      <p:regular r:id="rId67"/>
      <p:italic r:id="rId68"/>
    </p:embeddedFont>
    <p:embeddedFont>
      <p:font typeface="PT Sans Narrow" charset="0"/>
      <p:regular r:id="rId69"/>
      <p:bold r:id="rId70"/>
    </p:embeddedFont>
    <p:embeddedFont>
      <p:font typeface="Open Sans" pitchFamily="34" charset="0"/>
      <p:regular r:id="rId71"/>
    </p:embeddedFont>
  </p:embeddedFontLst>
  <p:defaultTextStyle>
    <a:defPPr>
      <a:defRPr lang="pt-BR"/>
    </a:defPPr>
    <a:lvl1pPr algn="l" rtl="0" fontAlgn="base">
      <a:spcBef>
        <a:spcPct val="0"/>
      </a:spcBef>
      <a:spcAft>
        <a:spcPct val="0"/>
      </a:spcAft>
      <a:defRPr sz="1400" kern="1200">
        <a:solidFill>
          <a:srgbClr val="000000"/>
        </a:solidFill>
        <a:latin typeface="Arial" charset="0"/>
        <a:ea typeface="+mn-ea"/>
        <a:cs typeface="Arial" charset="0"/>
        <a:sym typeface="Arial" charset="0"/>
      </a:defRPr>
    </a:lvl1pPr>
    <a:lvl2pPr marL="457200" algn="l" rtl="0" fontAlgn="base">
      <a:spcBef>
        <a:spcPct val="0"/>
      </a:spcBef>
      <a:spcAft>
        <a:spcPct val="0"/>
      </a:spcAft>
      <a:defRPr sz="1400" kern="1200">
        <a:solidFill>
          <a:srgbClr val="000000"/>
        </a:solidFill>
        <a:latin typeface="Arial" charset="0"/>
        <a:ea typeface="+mn-ea"/>
        <a:cs typeface="Arial" charset="0"/>
        <a:sym typeface="Arial" charset="0"/>
      </a:defRPr>
    </a:lvl2pPr>
    <a:lvl3pPr marL="914400" algn="l" rtl="0" fontAlgn="base">
      <a:spcBef>
        <a:spcPct val="0"/>
      </a:spcBef>
      <a:spcAft>
        <a:spcPct val="0"/>
      </a:spcAft>
      <a:defRPr sz="1400" kern="1200">
        <a:solidFill>
          <a:srgbClr val="000000"/>
        </a:solidFill>
        <a:latin typeface="Arial" charset="0"/>
        <a:ea typeface="+mn-ea"/>
        <a:cs typeface="Arial" charset="0"/>
        <a:sym typeface="Arial" charset="0"/>
      </a:defRPr>
    </a:lvl3pPr>
    <a:lvl4pPr marL="1371600" algn="l" rtl="0" fontAlgn="base">
      <a:spcBef>
        <a:spcPct val="0"/>
      </a:spcBef>
      <a:spcAft>
        <a:spcPct val="0"/>
      </a:spcAft>
      <a:defRPr sz="1400" kern="1200">
        <a:solidFill>
          <a:srgbClr val="000000"/>
        </a:solidFill>
        <a:latin typeface="Arial" charset="0"/>
        <a:ea typeface="+mn-ea"/>
        <a:cs typeface="Arial" charset="0"/>
        <a:sym typeface="Arial" charset="0"/>
      </a:defRPr>
    </a:lvl4pPr>
    <a:lvl5pPr marL="1828800" algn="l" rtl="0" fontAlgn="base">
      <a:spcBef>
        <a:spcPct val="0"/>
      </a:spcBef>
      <a:spcAft>
        <a:spcPct val="0"/>
      </a:spcAft>
      <a:defRPr sz="1400" kern="1200">
        <a:solidFill>
          <a:srgbClr val="000000"/>
        </a:solidFill>
        <a:latin typeface="Arial" charset="0"/>
        <a:ea typeface="+mn-ea"/>
        <a:cs typeface="Arial" charset="0"/>
        <a:sym typeface="Arial" charset="0"/>
      </a:defRPr>
    </a:lvl5pPr>
    <a:lvl6pPr marL="2286000" algn="l" defTabSz="914400" rtl="0" eaLnBrk="1" latinLnBrk="0" hangingPunct="1">
      <a:defRPr sz="1400" kern="1200">
        <a:solidFill>
          <a:srgbClr val="000000"/>
        </a:solidFill>
        <a:latin typeface="Arial" charset="0"/>
        <a:ea typeface="+mn-ea"/>
        <a:cs typeface="Arial" charset="0"/>
        <a:sym typeface="Arial" charset="0"/>
      </a:defRPr>
    </a:lvl6pPr>
    <a:lvl7pPr marL="2743200" algn="l" defTabSz="914400" rtl="0" eaLnBrk="1" latinLnBrk="0" hangingPunct="1">
      <a:defRPr sz="1400" kern="1200">
        <a:solidFill>
          <a:srgbClr val="000000"/>
        </a:solidFill>
        <a:latin typeface="Arial" charset="0"/>
        <a:ea typeface="+mn-ea"/>
        <a:cs typeface="Arial" charset="0"/>
        <a:sym typeface="Arial" charset="0"/>
      </a:defRPr>
    </a:lvl7pPr>
    <a:lvl8pPr marL="3200400" algn="l" defTabSz="914400" rtl="0" eaLnBrk="1" latinLnBrk="0" hangingPunct="1">
      <a:defRPr sz="1400" kern="1200">
        <a:solidFill>
          <a:srgbClr val="000000"/>
        </a:solidFill>
        <a:latin typeface="Arial" charset="0"/>
        <a:ea typeface="+mn-ea"/>
        <a:cs typeface="Arial" charset="0"/>
        <a:sym typeface="Arial" charset="0"/>
      </a:defRPr>
    </a:lvl8pPr>
    <a:lvl9pPr marL="3657600" algn="l" defTabSz="914400" rtl="0" eaLnBrk="1" latinLnBrk="0" hangingPunct="1">
      <a:defRPr sz="1400" kern="1200">
        <a:solidFill>
          <a:srgbClr val="000000"/>
        </a:solidFill>
        <a:latin typeface="Arial" charset="0"/>
        <a:ea typeface="+mn-ea"/>
        <a:cs typeface="Arial" charset="0"/>
        <a:sym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FF0000"/>
    <a:srgbClr val="FFFF00"/>
    <a:srgbClr val="0000CC"/>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6" d="100"/>
          <a:sy n="116" d="100"/>
        </p:scale>
        <p:origin x="-413" y="-77"/>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font" Target="fonts/font1.fntdata"/><Relationship Id="rId68" Type="http://schemas.openxmlformats.org/officeDocument/2006/relationships/font" Target="fonts/font6.fntdata"/><Relationship Id="rId7" Type="http://schemas.openxmlformats.org/officeDocument/2006/relationships/slide" Target="slides/slide6.xml"/><Relationship Id="rId71" Type="http://schemas.openxmlformats.org/officeDocument/2006/relationships/font" Target="fonts/font9.fntdata"/><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font" Target="fonts/font4.fntdata"/><Relationship Id="rId7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font" Target="fonts/font3.fntdata"/><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font" Target="fonts/font2.fntdata"/><Relationship Id="rId69" Type="http://schemas.openxmlformats.org/officeDocument/2006/relationships/font" Target="fonts/font7.fntdata"/><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font" Target="fonts/font5.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 Id="rId70" Type="http://schemas.openxmlformats.org/officeDocument/2006/relationships/font" Target="fonts/font8.fntdata"/><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3250" name="Google Shape;3;n"/>
          <p:cNvSpPr>
            <a:spLocks noGrp="1" noRot="1" noChangeAspect="1"/>
          </p:cNvSpPr>
          <p:nvPr>
            <p:ph type="sldImg" idx="2"/>
          </p:nvPr>
        </p:nvSpPr>
        <p:spPr bwMode="auto">
          <a:xfrm>
            <a:off x="381000" y="685800"/>
            <a:ext cx="6096000" cy="3429000"/>
          </a:xfrm>
          <a:custGeom>
            <a:avLst/>
            <a:gdLst>
              <a:gd name="T0" fmla="*/ 0 w 120000"/>
              <a:gd name="T1" fmla="*/ 0 h 120000"/>
              <a:gd name="T2" fmla="*/ 120000 w 120000"/>
              <a:gd name="T3" fmla="*/ 0 h 120000"/>
              <a:gd name="T4" fmla="*/ 120000 w 120000"/>
              <a:gd name="T5" fmla="*/ 120000 h 120000"/>
              <a:gd name="T6" fmla="*/ 0 w 120000"/>
              <a:gd name="T7" fmla="*/ 120000 h 120000"/>
              <a:gd name="T8" fmla="*/ 0 w 120000"/>
              <a:gd name="T9" fmla="*/ 0 h 120000"/>
            </a:gdLst>
            <a:ahLst/>
            <a:cxnLst>
              <a:cxn ang="0">
                <a:pos x="T0" y="T1"/>
              </a:cxn>
              <a:cxn ang="0">
                <a:pos x="T2" y="T3"/>
              </a:cxn>
              <a:cxn ang="0">
                <a:pos x="T4" y="T5"/>
              </a:cxn>
              <a:cxn ang="0">
                <a:pos x="T6" y="T7"/>
              </a:cxn>
              <a:cxn ang="0">
                <a:pos x="T8" y="T9"/>
              </a:cxn>
            </a:cxnLst>
            <a:rect l="0" t="0" r="r" b="b"/>
            <a:pathLst>
              <a:path w="120000" h="120000" extrusionOk="0">
                <a:moveTo>
                  <a:pt x="0" y="0"/>
                </a:moveTo>
                <a:lnTo>
                  <a:pt x="120000" y="0"/>
                </a:lnTo>
                <a:lnTo>
                  <a:pt x="120000" y="120000"/>
                </a:lnTo>
                <a:lnTo>
                  <a:pt x="0" y="120000"/>
                </a:lnTo>
                <a:lnTo>
                  <a:pt x="0" y="0"/>
                </a:lnTo>
                <a:close/>
              </a:path>
            </a:pathLst>
          </a:custGeom>
          <a:noFill/>
          <a:ln w="9525" cap="flat" cmpd="sng">
            <a:solidFill>
              <a:srgbClr val="000000"/>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sp>
      <p:sp>
        <p:nvSpPr>
          <p:cNvPr id="53251" name="Google Shape;4;n"/>
          <p:cNvSpPr txBox="1">
            <a:spLocks noGrp="1"/>
          </p:cNvSpPr>
          <p:nvPr>
            <p:ph type="body" idx="1"/>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5" tIns="91425" rIns="91425" bIns="91425" numCol="1" anchor="t" anchorCtr="0" compatLnSpc="1">
            <a:prstTxWarp prst="textNoShape">
              <a:avLst/>
            </a:prstTxWarp>
          </a:bodyPr>
          <a:lstStyle/>
          <a:p>
            <a:pPr lvl="0"/>
            <a:endParaRPr lang="pt-BR" smtClean="0">
              <a:sym typeface="Arial" charset="0"/>
            </a:endParaRPr>
          </a:p>
        </p:txBody>
      </p:sp>
    </p:spTree>
    <p:extLst>
      <p:ext uri="{BB962C8B-B14F-4D97-AF65-F5344CB8AC3E}">
        <p14:creationId xmlns:p14="http://schemas.microsoft.com/office/powerpoint/2010/main" val="1448745752"/>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L="457200" indent="-29845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1pPr>
    <a:lvl2pPr marL="742950" lvl="1" indent="-28575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2pPr>
    <a:lvl3pPr marL="1143000" lvl="2"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3pPr>
    <a:lvl4pPr marL="1600200" lvl="3"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4pPr>
    <a:lvl5pPr marL="2057400" lvl="4"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4274" name="Google Shape;63;p:notes"/>
          <p:cNvSpPr>
            <a:spLocks noGrp="1" noRot="1" noChangeAspect="1" noTextEdit="1"/>
          </p:cNvSpPr>
          <p:nvPr>
            <p:ph type="sldImg" idx="2"/>
          </p:nvPr>
        </p:nvSpPr>
        <p:spPr>
          <a:noFill/>
          <a:ln>
            <a:headEnd/>
            <a:tailEnd/>
          </a:ln>
        </p:spPr>
      </p:sp>
      <p:sp>
        <p:nvSpPr>
          <p:cNvPr id="54275" name="Google Shape;64;p: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5298" name="Google Shape;69;gfb3f13f566_0_200:notes"/>
          <p:cNvSpPr>
            <a:spLocks noGrp="1" noRot="1" noChangeAspect="1" noTextEdit="1"/>
          </p:cNvSpPr>
          <p:nvPr>
            <p:ph type="sldImg" idx="2"/>
          </p:nvPr>
        </p:nvSpPr>
        <p:spPr>
          <a:noFill/>
          <a:ln>
            <a:headEnd/>
            <a:tailEnd/>
          </a:ln>
        </p:spPr>
      </p:sp>
      <p:sp>
        <p:nvSpPr>
          <p:cNvPr id="55299" name="Google Shape;70;gfb3f13f566_0_200: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6322" name="Google Shape;74;gfb3f13f566_0_184:notes"/>
          <p:cNvSpPr>
            <a:spLocks noGrp="1" noRot="1" noChangeAspect="1" noTextEdit="1"/>
          </p:cNvSpPr>
          <p:nvPr>
            <p:ph type="sldImg" idx="2"/>
          </p:nvPr>
        </p:nvSpPr>
        <p:spPr>
          <a:noFill/>
          <a:ln>
            <a:headEnd/>
            <a:tailEnd/>
          </a:ln>
        </p:spPr>
      </p:sp>
      <p:sp>
        <p:nvSpPr>
          <p:cNvPr id="56323" name="Google Shape;75;gfb3f13f566_0_184: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7346" name="Google Shape;81;gfb3f13f566_0_189:notes"/>
          <p:cNvSpPr>
            <a:spLocks noGrp="1" noRot="1" noChangeAspect="1" noTextEdit="1"/>
          </p:cNvSpPr>
          <p:nvPr>
            <p:ph type="sldImg" idx="2"/>
          </p:nvPr>
        </p:nvSpPr>
        <p:spPr>
          <a:noFill/>
          <a:ln>
            <a:headEnd/>
            <a:tailEnd/>
          </a:ln>
        </p:spPr>
      </p:sp>
      <p:sp>
        <p:nvSpPr>
          <p:cNvPr id="57347" name="Google Shape;82;gfb3f13f566_0_189: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8370" name="Google Shape;88;gfb3f13f566_0_275:notes"/>
          <p:cNvSpPr>
            <a:spLocks noGrp="1" noRot="1" noChangeAspect="1" noTextEdit="1"/>
          </p:cNvSpPr>
          <p:nvPr>
            <p:ph type="sldImg" idx="2"/>
          </p:nvPr>
        </p:nvSpPr>
        <p:spPr>
          <a:noFill/>
          <a:ln>
            <a:headEnd/>
            <a:tailEnd/>
          </a:ln>
        </p:spPr>
      </p:sp>
      <p:sp>
        <p:nvSpPr>
          <p:cNvPr id="58371" name="Google Shape;89;gfb3f13f566_0_275: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9394" name="Google Shape;95;gfb3f13f566_0_231:notes"/>
          <p:cNvSpPr>
            <a:spLocks noGrp="1" noRot="1" noChangeAspect="1" noTextEdit="1"/>
          </p:cNvSpPr>
          <p:nvPr>
            <p:ph type="sldImg" idx="2"/>
          </p:nvPr>
        </p:nvSpPr>
        <p:spPr>
          <a:noFill/>
          <a:ln>
            <a:headEnd/>
            <a:tailEnd/>
          </a:ln>
        </p:spPr>
      </p:sp>
      <p:sp>
        <p:nvSpPr>
          <p:cNvPr id="59395" name="Google Shape;96;gfb3f13f566_0_231: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0418" name="Google Shape;102;gfb3f13f566_0_270:notes"/>
          <p:cNvSpPr>
            <a:spLocks noGrp="1" noRot="1" noChangeAspect="1" noTextEdit="1"/>
          </p:cNvSpPr>
          <p:nvPr>
            <p:ph type="sldImg" idx="2"/>
          </p:nvPr>
        </p:nvSpPr>
        <p:spPr>
          <a:noFill/>
          <a:ln>
            <a:headEnd/>
            <a:tailEnd/>
          </a:ln>
        </p:spPr>
      </p:sp>
      <p:sp>
        <p:nvSpPr>
          <p:cNvPr id="60419" name="Google Shape;103;gfb3f13f566_0_270: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1442" name="Google Shape;109;gfb3f13f566_0_281:notes"/>
          <p:cNvSpPr>
            <a:spLocks noGrp="1" noRot="1" noChangeAspect="1" noTextEdit="1"/>
          </p:cNvSpPr>
          <p:nvPr>
            <p:ph type="sldImg" idx="2"/>
          </p:nvPr>
        </p:nvSpPr>
        <p:spPr>
          <a:noFill/>
          <a:ln>
            <a:headEnd/>
            <a:tailEnd/>
          </a:ln>
        </p:spPr>
      </p:sp>
      <p:sp>
        <p:nvSpPr>
          <p:cNvPr id="61443" name="Google Shape;110;gfb3f13f566_0_281: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2466" name="Google Shape;116;gfb3f13f566_0_286:notes"/>
          <p:cNvSpPr>
            <a:spLocks noGrp="1" noRot="1" noChangeAspect="1" noTextEdit="1"/>
          </p:cNvSpPr>
          <p:nvPr>
            <p:ph type="sldImg" idx="2"/>
          </p:nvPr>
        </p:nvSpPr>
        <p:spPr>
          <a:noFill/>
          <a:ln>
            <a:headEnd/>
            <a:tailEnd/>
          </a:ln>
        </p:spPr>
      </p:sp>
      <p:sp>
        <p:nvSpPr>
          <p:cNvPr id="62467" name="Google Shape;117;gfb3f13f566_0_286: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3490" name="Google Shape;123;gfb3f13f566_0_291:notes"/>
          <p:cNvSpPr>
            <a:spLocks noGrp="1" noRot="1" noChangeAspect="1" noTextEdit="1"/>
          </p:cNvSpPr>
          <p:nvPr>
            <p:ph type="sldImg" idx="2"/>
          </p:nvPr>
        </p:nvSpPr>
        <p:spPr>
          <a:noFill/>
          <a:ln>
            <a:headEnd/>
            <a:tailEnd/>
          </a:ln>
        </p:spPr>
      </p:sp>
      <p:sp>
        <p:nvSpPr>
          <p:cNvPr id="63491" name="Google Shape;124;gfb3f13f566_0_291: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4514" name="Google Shape;130;gfb3f13f566_0_296:notes"/>
          <p:cNvSpPr>
            <a:spLocks noGrp="1" noRot="1" noChangeAspect="1" noTextEdit="1"/>
          </p:cNvSpPr>
          <p:nvPr>
            <p:ph type="sldImg" idx="2"/>
          </p:nvPr>
        </p:nvSpPr>
        <p:spPr>
          <a:noFill/>
          <a:ln>
            <a:headEnd/>
            <a:tailEnd/>
          </a:ln>
        </p:spPr>
      </p:sp>
      <p:sp>
        <p:nvSpPr>
          <p:cNvPr id="64515" name="Google Shape;131;gfb3f13f566_0_296: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5538" name="Google Shape;137;gfb3f13f566_0_301:notes"/>
          <p:cNvSpPr>
            <a:spLocks noGrp="1" noRot="1" noChangeAspect="1" noTextEdit="1"/>
          </p:cNvSpPr>
          <p:nvPr>
            <p:ph type="sldImg" idx="2"/>
          </p:nvPr>
        </p:nvSpPr>
        <p:spPr>
          <a:noFill/>
          <a:ln>
            <a:headEnd/>
            <a:tailEnd/>
          </a:ln>
        </p:spPr>
      </p:sp>
      <p:sp>
        <p:nvSpPr>
          <p:cNvPr id="65539" name="Google Shape;138;gfb3f13f566_0_301: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6562" name="Google Shape;144;gfb3f13f566_0_306:notes"/>
          <p:cNvSpPr>
            <a:spLocks noGrp="1" noRot="1" noChangeAspect="1" noTextEdit="1"/>
          </p:cNvSpPr>
          <p:nvPr>
            <p:ph type="sldImg" idx="2"/>
          </p:nvPr>
        </p:nvSpPr>
        <p:spPr>
          <a:noFill/>
          <a:ln>
            <a:headEnd/>
            <a:tailEnd/>
          </a:ln>
        </p:spPr>
      </p:sp>
      <p:sp>
        <p:nvSpPr>
          <p:cNvPr id="66563" name="Google Shape;145;gfb3f13f566_0_306: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7586" name="Google Shape;151;gfb3f13f566_0_311:notes"/>
          <p:cNvSpPr>
            <a:spLocks noGrp="1" noRot="1" noChangeAspect="1" noTextEdit="1"/>
          </p:cNvSpPr>
          <p:nvPr>
            <p:ph type="sldImg" idx="2"/>
          </p:nvPr>
        </p:nvSpPr>
        <p:spPr>
          <a:noFill/>
          <a:ln>
            <a:headEnd/>
            <a:tailEnd/>
          </a:ln>
        </p:spPr>
      </p:sp>
      <p:sp>
        <p:nvSpPr>
          <p:cNvPr id="67587" name="Google Shape;152;gfb3f13f566_0_311: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8610" name="Google Shape;158;gfb3f13f566_0_316:notes"/>
          <p:cNvSpPr>
            <a:spLocks noGrp="1" noRot="1" noChangeAspect="1" noTextEdit="1"/>
          </p:cNvSpPr>
          <p:nvPr>
            <p:ph type="sldImg" idx="2"/>
          </p:nvPr>
        </p:nvSpPr>
        <p:spPr>
          <a:noFill/>
          <a:ln>
            <a:headEnd/>
            <a:tailEnd/>
          </a:ln>
        </p:spPr>
      </p:sp>
      <p:sp>
        <p:nvSpPr>
          <p:cNvPr id="68611" name="Google Shape;159;gfb3f13f566_0_316: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9634" name="Google Shape;165;gfb3f13f566_0_321:notes"/>
          <p:cNvSpPr>
            <a:spLocks noGrp="1" noRot="1" noChangeAspect="1" noTextEdit="1"/>
          </p:cNvSpPr>
          <p:nvPr>
            <p:ph type="sldImg" idx="2"/>
          </p:nvPr>
        </p:nvSpPr>
        <p:spPr>
          <a:noFill/>
          <a:ln>
            <a:headEnd/>
            <a:tailEnd/>
          </a:ln>
        </p:spPr>
      </p:sp>
      <p:sp>
        <p:nvSpPr>
          <p:cNvPr id="69635" name="Google Shape;166;gfb3f13f566_0_321: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0658" name="Google Shape;172;gfb3f13f566_0_326:notes"/>
          <p:cNvSpPr>
            <a:spLocks noGrp="1" noRot="1" noChangeAspect="1" noTextEdit="1"/>
          </p:cNvSpPr>
          <p:nvPr>
            <p:ph type="sldImg" idx="2"/>
          </p:nvPr>
        </p:nvSpPr>
        <p:spPr>
          <a:noFill/>
          <a:ln>
            <a:headEnd/>
            <a:tailEnd/>
          </a:ln>
        </p:spPr>
      </p:sp>
      <p:sp>
        <p:nvSpPr>
          <p:cNvPr id="70659" name="Google Shape;173;gfb3f13f566_0_326: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1682" name="Google Shape;179;gfb3f13f566_0_219:notes"/>
          <p:cNvSpPr>
            <a:spLocks noGrp="1" noRot="1" noChangeAspect="1" noTextEdit="1"/>
          </p:cNvSpPr>
          <p:nvPr>
            <p:ph type="sldImg" idx="2"/>
          </p:nvPr>
        </p:nvSpPr>
        <p:spPr>
          <a:noFill/>
          <a:ln>
            <a:headEnd/>
            <a:tailEnd/>
          </a:ln>
        </p:spPr>
      </p:sp>
      <p:sp>
        <p:nvSpPr>
          <p:cNvPr id="71683" name="Google Shape;180;gfb3f13f566_0_219: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2706" name="Google Shape;186;gfb3f13f566_0_236:notes"/>
          <p:cNvSpPr>
            <a:spLocks noGrp="1" noRot="1" noChangeAspect="1" noTextEdit="1"/>
          </p:cNvSpPr>
          <p:nvPr>
            <p:ph type="sldImg" idx="2"/>
          </p:nvPr>
        </p:nvSpPr>
        <p:spPr>
          <a:noFill/>
          <a:ln>
            <a:headEnd/>
            <a:tailEnd/>
          </a:ln>
        </p:spPr>
      </p:sp>
      <p:sp>
        <p:nvSpPr>
          <p:cNvPr id="72707" name="Google Shape;187;gfb3f13f566_0_236: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3730" name="Google Shape;193;gfb3f13f566_0_225:notes"/>
          <p:cNvSpPr>
            <a:spLocks noGrp="1" noRot="1" noChangeAspect="1" noTextEdit="1"/>
          </p:cNvSpPr>
          <p:nvPr>
            <p:ph type="sldImg" idx="2"/>
          </p:nvPr>
        </p:nvSpPr>
        <p:spPr>
          <a:noFill/>
          <a:ln>
            <a:headEnd/>
            <a:tailEnd/>
          </a:ln>
        </p:spPr>
      </p:sp>
      <p:sp>
        <p:nvSpPr>
          <p:cNvPr id="73731" name="Google Shape;194;gfb3f13f566_0_225: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4754" name="Google Shape;200;gfb3f13f566_0_214:notes"/>
          <p:cNvSpPr>
            <a:spLocks noGrp="1" noRot="1" noChangeAspect="1" noTextEdit="1"/>
          </p:cNvSpPr>
          <p:nvPr>
            <p:ph type="sldImg" idx="2"/>
          </p:nvPr>
        </p:nvSpPr>
        <p:spPr>
          <a:noFill/>
          <a:ln>
            <a:headEnd/>
            <a:tailEnd/>
          </a:ln>
        </p:spPr>
      </p:sp>
      <p:sp>
        <p:nvSpPr>
          <p:cNvPr id="74755" name="Google Shape;201;gfb3f13f566_0_214: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5778" name="Google Shape;207;gfb3f13f566_0_253:notes"/>
          <p:cNvSpPr>
            <a:spLocks noGrp="1" noRot="1" noChangeAspect="1" noTextEdit="1"/>
          </p:cNvSpPr>
          <p:nvPr>
            <p:ph type="sldImg" idx="2"/>
          </p:nvPr>
        </p:nvSpPr>
        <p:spPr>
          <a:noFill/>
          <a:ln>
            <a:headEnd/>
            <a:tailEnd/>
          </a:ln>
        </p:spPr>
      </p:sp>
      <p:sp>
        <p:nvSpPr>
          <p:cNvPr id="75779" name="Google Shape;208;gfb3f13f566_0_253: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6802" name="Google Shape;214;gfb3f13f566_0_242:notes"/>
          <p:cNvSpPr>
            <a:spLocks noGrp="1" noRot="1" noChangeAspect="1" noTextEdit="1"/>
          </p:cNvSpPr>
          <p:nvPr>
            <p:ph type="sldImg" idx="2"/>
          </p:nvPr>
        </p:nvSpPr>
        <p:spPr>
          <a:noFill/>
          <a:ln>
            <a:headEnd/>
            <a:tailEnd/>
          </a:ln>
        </p:spPr>
      </p:sp>
      <p:sp>
        <p:nvSpPr>
          <p:cNvPr id="76803" name="Google Shape;215;gfb3f13f566_0_242: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7826" name="Google Shape;221;gfb3f13f566_0_247:notes"/>
          <p:cNvSpPr>
            <a:spLocks noGrp="1" noRot="1" noChangeAspect="1" noTextEdit="1"/>
          </p:cNvSpPr>
          <p:nvPr>
            <p:ph type="sldImg" idx="2"/>
          </p:nvPr>
        </p:nvSpPr>
        <p:spPr>
          <a:noFill/>
          <a:ln>
            <a:headEnd/>
            <a:tailEnd/>
          </a:ln>
        </p:spPr>
      </p:sp>
      <p:sp>
        <p:nvSpPr>
          <p:cNvPr id="77827" name="Google Shape;222;gfb3f13f566_0_247: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8850" name="Google Shape;228;gfb3f13f566_0_204:notes"/>
          <p:cNvSpPr>
            <a:spLocks noGrp="1" noRot="1" noChangeAspect="1" noTextEdit="1"/>
          </p:cNvSpPr>
          <p:nvPr>
            <p:ph type="sldImg" idx="2"/>
          </p:nvPr>
        </p:nvSpPr>
        <p:spPr>
          <a:noFill/>
          <a:ln>
            <a:headEnd/>
            <a:tailEnd/>
          </a:ln>
        </p:spPr>
      </p:sp>
      <p:sp>
        <p:nvSpPr>
          <p:cNvPr id="78851" name="Google Shape;229;gfb3f13f566_0_204: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9874" name="Google Shape;235;gfb3f13f566_0_209:notes"/>
          <p:cNvSpPr>
            <a:spLocks noGrp="1" noRot="1" noChangeAspect="1" noTextEdit="1"/>
          </p:cNvSpPr>
          <p:nvPr>
            <p:ph type="sldImg" idx="2"/>
          </p:nvPr>
        </p:nvSpPr>
        <p:spPr>
          <a:noFill/>
          <a:ln>
            <a:headEnd/>
            <a:tailEnd/>
          </a:ln>
        </p:spPr>
      </p:sp>
      <p:sp>
        <p:nvSpPr>
          <p:cNvPr id="79875" name="Google Shape;236;gfb3f13f566_0_209: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80898" name="Google Shape;242;gfb3f13f566_0_342:notes"/>
          <p:cNvSpPr>
            <a:spLocks noGrp="1" noRot="1" noChangeAspect="1" noTextEdit="1"/>
          </p:cNvSpPr>
          <p:nvPr>
            <p:ph type="sldImg" idx="2"/>
          </p:nvPr>
        </p:nvSpPr>
        <p:spPr>
          <a:noFill/>
          <a:ln>
            <a:headEnd/>
            <a:tailEnd/>
          </a:ln>
        </p:spPr>
      </p:sp>
      <p:sp>
        <p:nvSpPr>
          <p:cNvPr id="80899" name="Google Shape;243;gfb3f13f566_0_342: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81922" name="Google Shape;247;gfb3f13f566_4_0:notes"/>
          <p:cNvSpPr>
            <a:spLocks noGrp="1" noRot="1" noChangeAspect="1" noTextEdit="1"/>
          </p:cNvSpPr>
          <p:nvPr>
            <p:ph type="sldImg" idx="2"/>
          </p:nvPr>
        </p:nvSpPr>
        <p:spPr>
          <a:noFill/>
          <a:ln>
            <a:headEnd/>
            <a:tailEnd/>
          </a:ln>
        </p:spPr>
      </p:sp>
      <p:sp>
        <p:nvSpPr>
          <p:cNvPr id="81923" name="Google Shape;248;gfb3f13f566_4_0: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82946" name="Google Shape;254;gfb3f13f566_4_113:notes"/>
          <p:cNvSpPr>
            <a:spLocks noGrp="1" noRot="1" noChangeAspect="1" noTextEdit="1"/>
          </p:cNvSpPr>
          <p:nvPr>
            <p:ph type="sldImg" idx="2"/>
          </p:nvPr>
        </p:nvSpPr>
        <p:spPr>
          <a:noFill/>
          <a:ln>
            <a:headEnd/>
            <a:tailEnd/>
          </a:ln>
        </p:spPr>
      </p:sp>
      <p:sp>
        <p:nvSpPr>
          <p:cNvPr id="82947" name="Google Shape;255;gfb3f13f566_4_113: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83970" name="Google Shape;260;gfb3f13f566_4_13:notes"/>
          <p:cNvSpPr>
            <a:spLocks noGrp="1" noRot="1" noChangeAspect="1" noTextEdit="1"/>
          </p:cNvSpPr>
          <p:nvPr>
            <p:ph type="sldImg" idx="2"/>
          </p:nvPr>
        </p:nvSpPr>
        <p:spPr>
          <a:noFill/>
          <a:ln>
            <a:headEnd/>
            <a:tailEnd/>
          </a:ln>
        </p:spPr>
      </p:sp>
      <p:sp>
        <p:nvSpPr>
          <p:cNvPr id="83971" name="Google Shape;261;gfb3f13f566_4_13: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84994" name="Google Shape;266;gfb3f13f566_4_18:notes"/>
          <p:cNvSpPr>
            <a:spLocks noGrp="1" noRot="1" noChangeAspect="1" noTextEdit="1"/>
          </p:cNvSpPr>
          <p:nvPr>
            <p:ph type="sldImg" idx="2"/>
          </p:nvPr>
        </p:nvSpPr>
        <p:spPr>
          <a:noFill/>
          <a:ln>
            <a:headEnd/>
            <a:tailEnd/>
          </a:ln>
        </p:spPr>
      </p:sp>
      <p:sp>
        <p:nvSpPr>
          <p:cNvPr id="84995" name="Google Shape;267;gfb3f13f566_4_18: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86018" name="Google Shape;272;gfb3f13f566_4_23:notes"/>
          <p:cNvSpPr>
            <a:spLocks noGrp="1" noRot="1" noChangeAspect="1" noTextEdit="1"/>
          </p:cNvSpPr>
          <p:nvPr>
            <p:ph type="sldImg" idx="2"/>
          </p:nvPr>
        </p:nvSpPr>
        <p:spPr>
          <a:noFill/>
          <a:ln>
            <a:headEnd/>
            <a:tailEnd/>
          </a:ln>
        </p:spPr>
      </p:sp>
      <p:sp>
        <p:nvSpPr>
          <p:cNvPr id="86019" name="Google Shape;273;gfb3f13f566_4_23: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87042" name="Google Shape;278;gfb3f13f566_4_28:notes"/>
          <p:cNvSpPr>
            <a:spLocks noGrp="1" noRot="1" noChangeAspect="1" noTextEdit="1"/>
          </p:cNvSpPr>
          <p:nvPr>
            <p:ph type="sldImg" idx="2"/>
          </p:nvPr>
        </p:nvSpPr>
        <p:spPr>
          <a:noFill/>
          <a:ln>
            <a:headEnd/>
            <a:tailEnd/>
          </a:ln>
        </p:spPr>
      </p:sp>
      <p:sp>
        <p:nvSpPr>
          <p:cNvPr id="87043" name="Google Shape;279;gfb3f13f566_4_28: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88066" name="Google Shape;284;gfb3f13f566_4_37:notes"/>
          <p:cNvSpPr>
            <a:spLocks noGrp="1" noRot="1" noChangeAspect="1" noTextEdit="1"/>
          </p:cNvSpPr>
          <p:nvPr>
            <p:ph type="sldImg" idx="2"/>
          </p:nvPr>
        </p:nvSpPr>
        <p:spPr>
          <a:noFill/>
          <a:ln>
            <a:headEnd/>
            <a:tailEnd/>
          </a:ln>
        </p:spPr>
      </p:sp>
      <p:sp>
        <p:nvSpPr>
          <p:cNvPr id="88067" name="Google Shape;285;gfb3f13f566_4_37: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89090" name="Google Shape;291;gfb3f13f566_4_42:notes"/>
          <p:cNvSpPr>
            <a:spLocks noGrp="1" noRot="1" noChangeAspect="1" noTextEdit="1"/>
          </p:cNvSpPr>
          <p:nvPr>
            <p:ph type="sldImg" idx="2"/>
          </p:nvPr>
        </p:nvSpPr>
        <p:spPr>
          <a:noFill/>
          <a:ln>
            <a:headEnd/>
            <a:tailEnd/>
          </a:ln>
        </p:spPr>
      </p:sp>
      <p:sp>
        <p:nvSpPr>
          <p:cNvPr id="89091" name="Google Shape;292;gfb3f13f566_4_42: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90114" name="Google Shape;297;gfb3f13f566_4_66:notes"/>
          <p:cNvSpPr>
            <a:spLocks noGrp="1" noRot="1" noChangeAspect="1" noTextEdit="1"/>
          </p:cNvSpPr>
          <p:nvPr>
            <p:ph type="sldImg" idx="2"/>
          </p:nvPr>
        </p:nvSpPr>
        <p:spPr>
          <a:noFill/>
          <a:ln>
            <a:headEnd/>
            <a:tailEnd/>
          </a:ln>
        </p:spPr>
      </p:sp>
      <p:sp>
        <p:nvSpPr>
          <p:cNvPr id="90115" name="Google Shape;298;gfb3f13f566_4_66: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91138" name="Google Shape;303;gfb3f13f566_4_71:notes"/>
          <p:cNvSpPr>
            <a:spLocks noGrp="1" noRot="1" noChangeAspect="1" noTextEdit="1"/>
          </p:cNvSpPr>
          <p:nvPr>
            <p:ph type="sldImg" idx="2"/>
          </p:nvPr>
        </p:nvSpPr>
        <p:spPr>
          <a:noFill/>
          <a:ln>
            <a:headEnd/>
            <a:tailEnd/>
          </a:ln>
        </p:spPr>
      </p:sp>
      <p:sp>
        <p:nvSpPr>
          <p:cNvPr id="91139" name="Google Shape;304;gfb3f13f566_4_71: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92162" name="Google Shape;310;gfb3f13f566_4_76:notes"/>
          <p:cNvSpPr>
            <a:spLocks noGrp="1" noRot="1" noChangeAspect="1" noTextEdit="1"/>
          </p:cNvSpPr>
          <p:nvPr>
            <p:ph type="sldImg" idx="2"/>
          </p:nvPr>
        </p:nvSpPr>
        <p:spPr>
          <a:noFill/>
          <a:ln>
            <a:headEnd/>
            <a:tailEnd/>
          </a:ln>
        </p:spPr>
      </p:sp>
      <p:sp>
        <p:nvSpPr>
          <p:cNvPr id="92163" name="Google Shape;311;gfb3f13f566_4_76: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93186" name="Google Shape;317;gfb3f13f566_4_82:notes"/>
          <p:cNvSpPr>
            <a:spLocks noGrp="1" noRot="1" noChangeAspect="1" noTextEdit="1"/>
          </p:cNvSpPr>
          <p:nvPr>
            <p:ph type="sldImg" idx="2"/>
          </p:nvPr>
        </p:nvSpPr>
        <p:spPr>
          <a:noFill/>
          <a:ln>
            <a:headEnd/>
            <a:tailEnd/>
          </a:ln>
        </p:spPr>
      </p:sp>
      <p:sp>
        <p:nvSpPr>
          <p:cNvPr id="93187" name="Google Shape;318;gfb3f13f566_4_82: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94210" name="Google Shape;323;gfb3f13f566_4_87:notes"/>
          <p:cNvSpPr>
            <a:spLocks noGrp="1" noRot="1" noChangeAspect="1" noTextEdit="1"/>
          </p:cNvSpPr>
          <p:nvPr>
            <p:ph type="sldImg" idx="2"/>
          </p:nvPr>
        </p:nvSpPr>
        <p:spPr>
          <a:noFill/>
          <a:ln>
            <a:headEnd/>
            <a:tailEnd/>
          </a:ln>
        </p:spPr>
      </p:sp>
      <p:sp>
        <p:nvSpPr>
          <p:cNvPr id="94211" name="Google Shape;324;gfb3f13f566_4_87: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95234" name="Google Shape;329;gfb3f13f566_4_8:notes"/>
          <p:cNvSpPr>
            <a:spLocks noGrp="1" noRot="1" noChangeAspect="1" noTextEdit="1"/>
          </p:cNvSpPr>
          <p:nvPr>
            <p:ph type="sldImg" idx="2"/>
          </p:nvPr>
        </p:nvSpPr>
        <p:spPr>
          <a:noFill/>
          <a:ln>
            <a:headEnd/>
            <a:tailEnd/>
          </a:ln>
        </p:spPr>
      </p:sp>
      <p:sp>
        <p:nvSpPr>
          <p:cNvPr id="95235" name="Google Shape;330;gfb3f13f566_4_8: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96258" name="Google Shape;338;gfb3f13f566_4_131:notes"/>
          <p:cNvSpPr>
            <a:spLocks noGrp="1" noRot="1" noChangeAspect="1" noTextEdit="1"/>
          </p:cNvSpPr>
          <p:nvPr>
            <p:ph type="sldImg" idx="2"/>
          </p:nvPr>
        </p:nvSpPr>
        <p:spPr>
          <a:noFill/>
          <a:ln>
            <a:headEnd/>
            <a:tailEnd/>
          </a:ln>
        </p:spPr>
      </p:sp>
      <p:sp>
        <p:nvSpPr>
          <p:cNvPr id="96259" name="Google Shape;339;gfb3f13f566_4_131: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97282" name="Google Shape;348;gfb3f13f566_4_92:notes"/>
          <p:cNvSpPr>
            <a:spLocks noGrp="1" noRot="1" noChangeAspect="1" noTextEdit="1"/>
          </p:cNvSpPr>
          <p:nvPr>
            <p:ph type="sldImg" idx="2"/>
          </p:nvPr>
        </p:nvSpPr>
        <p:spPr>
          <a:noFill/>
          <a:ln>
            <a:headEnd/>
            <a:tailEnd/>
          </a:ln>
        </p:spPr>
      </p:sp>
      <p:sp>
        <p:nvSpPr>
          <p:cNvPr id="97283" name="Google Shape;349;gfb3f13f566_4_92: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98306" name="Google Shape;355;gfb3f13f566_4_106:notes"/>
          <p:cNvSpPr>
            <a:spLocks noGrp="1" noRot="1" noChangeAspect="1" noTextEdit="1"/>
          </p:cNvSpPr>
          <p:nvPr>
            <p:ph type="sldImg" idx="2"/>
          </p:nvPr>
        </p:nvSpPr>
        <p:spPr>
          <a:noFill/>
          <a:ln>
            <a:headEnd/>
            <a:tailEnd/>
          </a:ln>
        </p:spPr>
      </p:sp>
      <p:sp>
        <p:nvSpPr>
          <p:cNvPr id="98307" name="Google Shape;356;gfb3f13f566_4_106: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15714" name="Google Shape;348;gfb3f13f566_4_92:notes"/>
          <p:cNvSpPr>
            <a:spLocks noGrp="1" noRot="1" noChangeAspect="1" noTextEdit="1"/>
          </p:cNvSpPr>
          <p:nvPr>
            <p:ph type="sldImg" idx="2"/>
          </p:nvPr>
        </p:nvSpPr>
        <p:spPr>
          <a:noFill/>
          <a:ln>
            <a:headEnd/>
            <a:tailEnd/>
          </a:ln>
        </p:spPr>
      </p:sp>
      <p:sp>
        <p:nvSpPr>
          <p:cNvPr id="115715" name="Google Shape;349;gfb3f13f566_4_92: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sz="110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cxnSp>
        <p:nvCxnSpPr>
          <p:cNvPr id="4" name="Google Shape;10;p2"/>
          <p:cNvCxnSpPr>
            <a:cxnSpLocks noChangeShapeType="1"/>
          </p:cNvCxnSpPr>
          <p:nvPr/>
        </p:nvCxnSpPr>
        <p:spPr bwMode="auto">
          <a:xfrm>
            <a:off x="7007225" y="3176588"/>
            <a:ext cx="561975" cy="0"/>
          </a:xfrm>
          <a:prstGeom prst="straightConnector1">
            <a:avLst/>
          </a:prstGeom>
          <a:noFill/>
          <a:ln w="76200">
            <a:solidFill>
              <a:schemeClr val="tx2"/>
            </a:solidFill>
            <a:round/>
            <a:headEnd type="none" w="sm" len="sm"/>
            <a:tailEnd type="none" w="sm" len="sm"/>
          </a:ln>
          <a:extLst>
            <a:ext uri="{909E8E84-426E-40DD-AFC4-6F175D3DCCD1}">
              <a14:hiddenFill xmlns:a14="http://schemas.microsoft.com/office/drawing/2010/main">
                <a:noFill/>
              </a14:hiddenFill>
            </a:ext>
          </a:extLst>
        </p:spPr>
      </p:cxnSp>
      <p:cxnSp>
        <p:nvCxnSpPr>
          <p:cNvPr id="5" name="Google Shape;11;p2"/>
          <p:cNvCxnSpPr>
            <a:cxnSpLocks noChangeShapeType="1"/>
          </p:cNvCxnSpPr>
          <p:nvPr/>
        </p:nvCxnSpPr>
        <p:spPr bwMode="auto">
          <a:xfrm>
            <a:off x="1574800" y="3157538"/>
            <a:ext cx="561975" cy="0"/>
          </a:xfrm>
          <a:prstGeom prst="straightConnector1">
            <a:avLst/>
          </a:prstGeom>
          <a:noFill/>
          <a:ln w="76200">
            <a:solidFill>
              <a:schemeClr val="tx2"/>
            </a:solidFill>
            <a:round/>
            <a:headEnd type="none" w="sm" len="sm"/>
            <a:tailEnd type="none" w="sm" len="sm"/>
          </a:ln>
          <a:extLst>
            <a:ext uri="{909E8E84-426E-40DD-AFC4-6F175D3DCCD1}">
              <a14:hiddenFill xmlns:a14="http://schemas.microsoft.com/office/drawing/2010/main">
                <a:noFill/>
              </a14:hiddenFill>
            </a:ext>
          </a:extLst>
        </p:spPr>
      </p:cxnSp>
      <p:grpSp>
        <p:nvGrpSpPr>
          <p:cNvPr id="6" name="Google Shape;12;p2"/>
          <p:cNvGrpSpPr>
            <a:grpSpLocks/>
          </p:cNvGrpSpPr>
          <p:nvPr/>
        </p:nvGrpSpPr>
        <p:grpSpPr bwMode="auto">
          <a:xfrm>
            <a:off x="1004888" y="1022350"/>
            <a:ext cx="7135812" cy="152400"/>
            <a:chOff x="1346429" y="1011300"/>
            <a:chExt cx="6452100" cy="152400"/>
          </a:xfrm>
        </p:grpSpPr>
        <p:cxnSp>
          <p:nvCxnSpPr>
            <p:cNvPr id="7" name="Google Shape;13;p2"/>
            <p:cNvCxnSpPr/>
            <p:nvPr/>
          </p:nvCxnSpPr>
          <p:spPr>
            <a:xfrm rot="10800000">
              <a:off x="1346429" y="1011300"/>
              <a:ext cx="6452100" cy="0"/>
            </a:xfrm>
            <a:prstGeom prst="straightConnector1">
              <a:avLst/>
            </a:prstGeom>
            <a:noFill/>
            <a:ln w="76200" cap="flat" cmpd="sng">
              <a:solidFill>
                <a:schemeClr val="accent3"/>
              </a:solidFill>
              <a:prstDash val="solid"/>
              <a:round/>
              <a:headEnd type="none" w="sm" len="sm"/>
              <a:tailEnd type="none" w="sm" len="sm"/>
            </a:ln>
          </p:spPr>
        </p:cxnSp>
        <p:cxnSp>
          <p:nvCxnSpPr>
            <p:cNvPr id="8" name="Google Shape;14;p2"/>
            <p:cNvCxnSpPr/>
            <p:nvPr/>
          </p:nvCxnSpPr>
          <p:spPr>
            <a:xfrm rot="10800000">
              <a:off x="1346429" y="1163700"/>
              <a:ext cx="6452100" cy="0"/>
            </a:xfrm>
            <a:prstGeom prst="straightConnector1">
              <a:avLst/>
            </a:prstGeom>
            <a:noFill/>
            <a:ln w="9525" cap="flat" cmpd="sng">
              <a:solidFill>
                <a:schemeClr val="accent3"/>
              </a:solidFill>
              <a:prstDash val="solid"/>
              <a:round/>
              <a:headEnd type="none" w="sm" len="sm"/>
              <a:tailEnd type="none" w="sm" len="sm"/>
            </a:ln>
          </p:spPr>
        </p:cxnSp>
      </p:grpSp>
      <p:grpSp>
        <p:nvGrpSpPr>
          <p:cNvPr id="9" name="Google Shape;15;p2"/>
          <p:cNvGrpSpPr>
            <a:grpSpLocks/>
          </p:cNvGrpSpPr>
          <p:nvPr/>
        </p:nvGrpSpPr>
        <p:grpSpPr bwMode="auto">
          <a:xfrm>
            <a:off x="1004888" y="3968750"/>
            <a:ext cx="7135812" cy="152400"/>
            <a:chOff x="1346435" y="3969088"/>
            <a:chExt cx="6452100" cy="152400"/>
          </a:xfrm>
        </p:grpSpPr>
        <p:cxnSp>
          <p:nvCxnSpPr>
            <p:cNvPr id="10" name="Google Shape;16;p2"/>
            <p:cNvCxnSpPr/>
            <p:nvPr/>
          </p:nvCxnSpPr>
          <p:spPr>
            <a:xfrm>
              <a:off x="1346435" y="4121488"/>
              <a:ext cx="6452100" cy="0"/>
            </a:xfrm>
            <a:prstGeom prst="straightConnector1">
              <a:avLst/>
            </a:prstGeom>
            <a:noFill/>
            <a:ln w="76200" cap="flat" cmpd="sng">
              <a:solidFill>
                <a:schemeClr val="accent3"/>
              </a:solidFill>
              <a:prstDash val="solid"/>
              <a:round/>
              <a:headEnd type="none" w="sm" len="sm"/>
              <a:tailEnd type="none" w="sm" len="sm"/>
            </a:ln>
          </p:spPr>
        </p:cxnSp>
        <p:cxnSp>
          <p:nvCxnSpPr>
            <p:cNvPr id="11" name="Google Shape;17;p2"/>
            <p:cNvCxnSpPr/>
            <p:nvPr/>
          </p:nvCxnSpPr>
          <p:spPr>
            <a:xfrm>
              <a:off x="1346435" y="3969088"/>
              <a:ext cx="6452100" cy="0"/>
            </a:xfrm>
            <a:prstGeom prst="straightConnector1">
              <a:avLst/>
            </a:prstGeom>
            <a:noFill/>
            <a:ln w="9525" cap="flat" cmpd="sng">
              <a:solidFill>
                <a:schemeClr val="accent3"/>
              </a:solidFill>
              <a:prstDash val="solid"/>
              <a:round/>
              <a:headEnd type="none" w="sm" len="sm"/>
              <a:tailEnd type="none" w="sm" len="sm"/>
            </a:ln>
          </p:spPr>
        </p:cxnSp>
      </p:grpSp>
      <p:sp>
        <p:nvSpPr>
          <p:cNvPr id="18" name="Google Shape;18;p2"/>
          <p:cNvSpPr txBox="1">
            <a:spLocks noGrp="1"/>
          </p:cNvSpPr>
          <p:nvPr>
            <p:ph type="ctrTitle"/>
          </p:nvPr>
        </p:nvSpPr>
        <p:spPr>
          <a:xfrm>
            <a:off x="1004150" y="1751764"/>
            <a:ext cx="7136700" cy="1022400"/>
          </a:xfrm>
          <a:prstGeom prst="rect">
            <a:avLst/>
          </a:prstGeom>
        </p:spPr>
        <p:txBody>
          <a:bodyPr spcFirstLastPara="1" anchor="b">
            <a:normAutofit/>
          </a:bodyPr>
          <a:lstStyle>
            <a:lvl1pPr lvl="0" algn="ctr">
              <a:spcBef>
                <a:spcPts val="0"/>
              </a:spcBef>
              <a:spcAft>
                <a:spcPts val="0"/>
              </a:spcAft>
              <a:buSzPts val="5400"/>
              <a:buNone/>
              <a:defRPr sz="5400"/>
            </a:lvl1pPr>
            <a:lvl2pPr lvl="1" algn="ctr">
              <a:spcBef>
                <a:spcPts val="0"/>
              </a:spcBef>
              <a:spcAft>
                <a:spcPts val="0"/>
              </a:spcAft>
              <a:buSzPts val="5400"/>
              <a:buNone/>
              <a:defRPr sz="5400"/>
            </a:lvl2pPr>
            <a:lvl3pPr lvl="2" algn="ctr">
              <a:spcBef>
                <a:spcPts val="0"/>
              </a:spcBef>
              <a:spcAft>
                <a:spcPts val="0"/>
              </a:spcAft>
              <a:buSzPts val="5400"/>
              <a:buNone/>
              <a:defRPr sz="5400"/>
            </a:lvl3pPr>
            <a:lvl4pPr lvl="3" algn="ctr">
              <a:spcBef>
                <a:spcPts val="0"/>
              </a:spcBef>
              <a:spcAft>
                <a:spcPts val="0"/>
              </a:spcAft>
              <a:buSzPts val="5400"/>
              <a:buNone/>
              <a:defRPr sz="5400"/>
            </a:lvl4pPr>
            <a:lvl5pPr lvl="4" algn="ctr">
              <a:spcBef>
                <a:spcPts val="0"/>
              </a:spcBef>
              <a:spcAft>
                <a:spcPts val="0"/>
              </a:spcAft>
              <a:buSzPts val="5400"/>
              <a:buNone/>
              <a:defRPr sz="5400"/>
            </a:lvl5pPr>
            <a:lvl6pPr lvl="5" algn="ctr">
              <a:spcBef>
                <a:spcPts val="0"/>
              </a:spcBef>
              <a:spcAft>
                <a:spcPts val="0"/>
              </a:spcAft>
              <a:buSzPts val="5400"/>
              <a:buNone/>
              <a:defRPr sz="5400"/>
            </a:lvl6pPr>
            <a:lvl7pPr lvl="6" algn="ctr">
              <a:spcBef>
                <a:spcPts val="0"/>
              </a:spcBef>
              <a:spcAft>
                <a:spcPts val="0"/>
              </a:spcAft>
              <a:buSzPts val="5400"/>
              <a:buNone/>
              <a:defRPr sz="5400"/>
            </a:lvl7pPr>
            <a:lvl8pPr lvl="7" algn="ctr">
              <a:spcBef>
                <a:spcPts val="0"/>
              </a:spcBef>
              <a:spcAft>
                <a:spcPts val="0"/>
              </a:spcAft>
              <a:buSzPts val="5400"/>
              <a:buNone/>
              <a:defRPr sz="5400"/>
            </a:lvl8pPr>
            <a:lvl9pPr lvl="8" algn="ctr">
              <a:spcBef>
                <a:spcPts val="0"/>
              </a:spcBef>
              <a:spcAft>
                <a:spcPts val="0"/>
              </a:spcAft>
              <a:buSzPts val="5400"/>
              <a:buNone/>
              <a:defRPr sz="5400"/>
            </a:lvl9pPr>
          </a:lstStyle>
          <a:p>
            <a:endParaRPr/>
          </a:p>
        </p:txBody>
      </p:sp>
      <p:sp>
        <p:nvSpPr>
          <p:cNvPr id="19" name="Google Shape;19;p2"/>
          <p:cNvSpPr txBox="1">
            <a:spLocks noGrp="1"/>
          </p:cNvSpPr>
          <p:nvPr>
            <p:ph type="subTitle" idx="1"/>
          </p:nvPr>
        </p:nvSpPr>
        <p:spPr>
          <a:xfrm>
            <a:off x="2137225" y="2850039"/>
            <a:ext cx="4870500" cy="792600"/>
          </a:xfrm>
          <a:prstGeom prst="rect">
            <a:avLst/>
          </a:prstGeom>
        </p:spPr>
        <p:txBody>
          <a:bodyPr spcFirstLastPara="1">
            <a:normAutofit/>
          </a:bodyPr>
          <a:lstStyle>
            <a:lvl1pPr lvl="0" algn="ctr">
              <a:lnSpc>
                <a:spcPct val="100000"/>
              </a:lnSpc>
              <a:spcBef>
                <a:spcPts val="0"/>
              </a:spcBef>
              <a:spcAft>
                <a:spcPts val="0"/>
              </a:spcAft>
              <a:buSzPts val="2400"/>
              <a:buNone/>
              <a:defRPr sz="2400"/>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a:endParaRPr/>
          </a:p>
        </p:txBody>
      </p:sp>
      <p:sp>
        <p:nvSpPr>
          <p:cNvPr id="12" name="Google Shape;20;p2"/>
          <p:cNvSpPr txBox="1">
            <a:spLocks noGrp="1"/>
          </p:cNvSpPr>
          <p:nvPr>
            <p:ph type="sldNum" idx="10"/>
          </p:nvPr>
        </p:nvSpPr>
        <p:spPr/>
        <p:txBody>
          <a:bodyPr/>
          <a:lstStyle>
            <a:lvl1pPr eaLnBrk="1" hangingPunct="1">
              <a:buClr>
                <a:srgbClr val="000000"/>
              </a:buClr>
              <a:buFont typeface="Arial" charset="0"/>
              <a:defRPr sz="1000">
                <a:solidFill>
                  <a:srgbClr val="695D46"/>
                </a:solidFill>
                <a:latin typeface="Open Sans" pitchFamily="34" charset="0"/>
                <a:cs typeface="Open Sans" pitchFamily="34" charset="0"/>
                <a:sym typeface="Open Sans" pitchFamily="34"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fld id="{F7E88B01-DFF7-4A27-9132-7AACFBC2D151}" type="slidenum">
              <a:rPr lang="pt-BR"/>
              <a:pPr/>
              <a:t>‹nº›</a:t>
            </a:fld>
            <a:endParaRPr lang="pt-BR"/>
          </a:p>
        </p:txBody>
      </p:sp>
    </p:spTree>
    <p:extLst>
      <p:ext uri="{BB962C8B-B14F-4D97-AF65-F5344CB8AC3E}">
        <p14:creationId xmlns:p14="http://schemas.microsoft.com/office/powerpoint/2010/main" val="18472248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21"/>
        <p:cNvGrpSpPr/>
        <p:nvPr/>
      </p:nvGrpSpPr>
      <p:grpSpPr>
        <a:xfrm>
          <a:off x="0" y="0"/>
          <a:ext cx="0" cy="0"/>
          <a:chOff x="0" y="0"/>
          <a:chExt cx="0" cy="0"/>
        </a:xfrm>
      </p:grpSpPr>
      <p:sp>
        <p:nvSpPr>
          <p:cNvPr id="3" name="Google Shape;22;p3"/>
          <p:cNvSpPr/>
          <p:nvPr/>
        </p:nvSpPr>
        <p:spPr>
          <a:xfrm>
            <a:off x="0" y="2571750"/>
            <a:ext cx="9144000" cy="2571750"/>
          </a:xfrm>
          <a:prstGeom prst="rect">
            <a:avLst/>
          </a:prstGeom>
          <a:solidFill>
            <a:schemeClr val="accent3"/>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23" name="Google Shape;23;p3"/>
          <p:cNvSpPr txBox="1">
            <a:spLocks noGrp="1"/>
          </p:cNvSpPr>
          <p:nvPr>
            <p:ph type="title"/>
          </p:nvPr>
        </p:nvSpPr>
        <p:spPr>
          <a:xfrm>
            <a:off x="311700" y="814800"/>
            <a:ext cx="8571300" cy="942000"/>
          </a:xfrm>
          <a:prstGeom prst="rect">
            <a:avLst/>
          </a:prstGeom>
        </p:spPr>
        <p:txBody>
          <a:bodyPr spcFirstLastPara="1" anchor="ctr">
            <a:normAutofit/>
          </a:bodyPr>
          <a:lstStyle>
            <a:lvl1pPr lvl="0" algn="ctr">
              <a:spcBef>
                <a:spcPts val="0"/>
              </a:spcBef>
              <a:spcAft>
                <a:spcPts val="0"/>
              </a:spcAft>
              <a:buSzPts val="3600"/>
              <a:buNone/>
              <a:defRPr/>
            </a:lvl1pPr>
            <a:lvl2pPr lvl="1" algn="ctr">
              <a:spcBef>
                <a:spcPts val="0"/>
              </a:spcBef>
              <a:spcAft>
                <a:spcPts val="0"/>
              </a:spcAft>
              <a:buSzPts val="3600"/>
              <a:buNone/>
              <a:defRPr/>
            </a:lvl2pPr>
            <a:lvl3pPr lvl="2" algn="ctr">
              <a:spcBef>
                <a:spcPts val="0"/>
              </a:spcBef>
              <a:spcAft>
                <a:spcPts val="0"/>
              </a:spcAft>
              <a:buSzPts val="3600"/>
              <a:buNone/>
              <a:defRPr/>
            </a:lvl3pPr>
            <a:lvl4pPr lvl="3" algn="ctr">
              <a:spcBef>
                <a:spcPts val="0"/>
              </a:spcBef>
              <a:spcAft>
                <a:spcPts val="0"/>
              </a:spcAft>
              <a:buSzPts val="3600"/>
              <a:buNone/>
              <a:defRPr/>
            </a:lvl4pPr>
            <a:lvl5pPr lvl="4" algn="ctr">
              <a:spcBef>
                <a:spcPts val="0"/>
              </a:spcBef>
              <a:spcAft>
                <a:spcPts val="0"/>
              </a:spcAft>
              <a:buSzPts val="3600"/>
              <a:buNone/>
              <a:defRPr/>
            </a:lvl5pPr>
            <a:lvl6pPr lvl="5" algn="ctr">
              <a:spcBef>
                <a:spcPts val="0"/>
              </a:spcBef>
              <a:spcAft>
                <a:spcPts val="0"/>
              </a:spcAft>
              <a:buSzPts val="3600"/>
              <a:buNone/>
              <a:defRPr/>
            </a:lvl6pPr>
            <a:lvl7pPr lvl="6" algn="ctr">
              <a:spcBef>
                <a:spcPts val="0"/>
              </a:spcBef>
              <a:spcAft>
                <a:spcPts val="0"/>
              </a:spcAft>
              <a:buSzPts val="3600"/>
              <a:buNone/>
              <a:defRPr/>
            </a:lvl7pPr>
            <a:lvl8pPr lvl="7" algn="ctr">
              <a:spcBef>
                <a:spcPts val="0"/>
              </a:spcBef>
              <a:spcAft>
                <a:spcPts val="0"/>
              </a:spcAft>
              <a:buSzPts val="3600"/>
              <a:buNone/>
              <a:defRPr/>
            </a:lvl8pPr>
            <a:lvl9pPr lvl="8" algn="ctr">
              <a:spcBef>
                <a:spcPts val="0"/>
              </a:spcBef>
              <a:spcAft>
                <a:spcPts val="0"/>
              </a:spcAft>
              <a:buSzPts val="3600"/>
              <a:buNone/>
              <a:defRPr/>
            </a:lvl9pPr>
          </a:lstStyle>
          <a:p>
            <a:endParaRPr/>
          </a:p>
        </p:txBody>
      </p:sp>
      <p:sp>
        <p:nvSpPr>
          <p:cNvPr id="4" name="Google Shape;24;p3"/>
          <p:cNvSpPr txBox="1">
            <a:spLocks noGrp="1"/>
          </p:cNvSpPr>
          <p:nvPr>
            <p:ph type="sldNum" idx="10"/>
          </p:nvPr>
        </p:nvSpPr>
        <p:spPr/>
        <p:txBody>
          <a:bodyPr/>
          <a:lstStyle>
            <a:lvl1pPr eaLnBrk="1" hangingPunct="1">
              <a:buClr>
                <a:srgbClr val="000000"/>
              </a:buClr>
              <a:buFont typeface="Arial" charset="0"/>
              <a:defRPr sz="1000">
                <a:solidFill>
                  <a:srgbClr val="FFFFFF"/>
                </a:solidFill>
                <a:latin typeface="Open Sans" pitchFamily="34" charset="0"/>
                <a:cs typeface="Open Sans" pitchFamily="34" charset="0"/>
                <a:sym typeface="Open Sans" pitchFamily="34"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fld id="{FD3189FC-8D94-4041-9F6F-281C11EDE7E6}" type="slidenum">
              <a:rPr lang="pt-BR"/>
              <a:pPr/>
              <a:t>‹nº›</a:t>
            </a:fld>
            <a:endParaRPr lang="pt-BR"/>
          </a:p>
        </p:txBody>
      </p:sp>
    </p:spTree>
    <p:extLst>
      <p:ext uri="{BB962C8B-B14F-4D97-AF65-F5344CB8AC3E}">
        <p14:creationId xmlns:p14="http://schemas.microsoft.com/office/powerpoint/2010/main" val="2805477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25"/>
        <p:cNvGrpSpPr/>
        <p:nvPr/>
      </p:nvGrpSpPr>
      <p:grpSpPr>
        <a:xfrm>
          <a:off x="0" y="0"/>
          <a:ext cx="0" cy="0"/>
          <a:chOff x="0" y="0"/>
          <a:chExt cx="0" cy="0"/>
        </a:xfrm>
      </p:grpSpPr>
      <p:sp>
        <p:nvSpPr>
          <p:cNvPr id="4" name="Google Shape;26;p4"/>
          <p:cNvSpPr/>
          <p:nvPr/>
        </p:nvSpPr>
        <p:spPr>
          <a:xfrm>
            <a:off x="0" y="5045075"/>
            <a:ext cx="9144000" cy="98425"/>
          </a:xfrm>
          <a:prstGeom prst="rect">
            <a:avLst/>
          </a:prstGeom>
          <a:solidFill>
            <a:schemeClr val="accent3"/>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sp>
        <p:nvSpPr>
          <p:cNvPr id="27" name="Google Shape;27;p4"/>
          <p:cNvSpPr txBox="1">
            <a:spLocks noGrp="1"/>
          </p:cNvSpPr>
          <p:nvPr>
            <p:ph type="title"/>
          </p:nvPr>
        </p:nvSpPr>
        <p:spPr>
          <a:xfrm>
            <a:off x="311700" y="445025"/>
            <a:ext cx="8520600" cy="707400"/>
          </a:xfrm>
          <a:prstGeom prst="rect">
            <a:avLst/>
          </a:prstGeom>
        </p:spPr>
        <p:txBody>
          <a:bodyPr spcFirstLastPara="1">
            <a:norm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28" name="Google Shape;28;p4"/>
          <p:cNvSpPr txBox="1">
            <a:spLocks noGrp="1"/>
          </p:cNvSpPr>
          <p:nvPr>
            <p:ph type="body" idx="1"/>
          </p:nvPr>
        </p:nvSpPr>
        <p:spPr>
          <a:xfrm>
            <a:off x="311700" y="1266325"/>
            <a:ext cx="8520600" cy="3302700"/>
          </a:xfrm>
          <a:prstGeom prst="rect">
            <a:avLst/>
          </a:prstGeom>
        </p:spPr>
        <p:txBody>
          <a:bodyPr spcFirstLastPara="1">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5" name="Google Shape;29;p4"/>
          <p:cNvSpPr txBox="1">
            <a:spLocks noGrp="1"/>
          </p:cNvSpPr>
          <p:nvPr>
            <p:ph type="sldNum" idx="10"/>
          </p:nvPr>
        </p:nvSpPr>
        <p:spPr/>
        <p:txBody>
          <a:bodyPr/>
          <a:lstStyle>
            <a:lvl1pPr eaLnBrk="1" hangingPunct="1">
              <a:buClr>
                <a:srgbClr val="000000"/>
              </a:buClr>
              <a:buFont typeface="Arial" charset="0"/>
              <a:defRPr sz="1000">
                <a:solidFill>
                  <a:srgbClr val="695D46"/>
                </a:solidFill>
                <a:latin typeface="Open Sans" pitchFamily="34" charset="0"/>
                <a:cs typeface="Open Sans" pitchFamily="34" charset="0"/>
                <a:sym typeface="Open Sans" pitchFamily="34"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fld id="{A52193DF-0FB1-4C7C-A782-7D782E8441E5}" type="slidenum">
              <a:rPr lang="pt-BR"/>
              <a:pPr/>
              <a:t>‹nº›</a:t>
            </a:fld>
            <a:endParaRPr lang="pt-BR"/>
          </a:p>
        </p:txBody>
      </p:sp>
    </p:spTree>
    <p:extLst>
      <p:ext uri="{BB962C8B-B14F-4D97-AF65-F5344CB8AC3E}">
        <p14:creationId xmlns:p14="http://schemas.microsoft.com/office/powerpoint/2010/main" val="5417274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30"/>
        <p:cNvGrpSpPr/>
        <p:nvPr/>
      </p:nvGrpSpPr>
      <p:grpSpPr>
        <a:xfrm>
          <a:off x="0" y="0"/>
          <a:ext cx="0" cy="0"/>
          <a:chOff x="0" y="0"/>
          <a:chExt cx="0" cy="0"/>
        </a:xfrm>
      </p:grpSpPr>
      <p:sp>
        <p:nvSpPr>
          <p:cNvPr id="31" name="Google Shape;31;p5"/>
          <p:cNvSpPr txBox="1">
            <a:spLocks noGrp="1"/>
          </p:cNvSpPr>
          <p:nvPr>
            <p:ph type="title"/>
          </p:nvPr>
        </p:nvSpPr>
        <p:spPr>
          <a:xfrm>
            <a:off x="311700" y="445025"/>
            <a:ext cx="8520600" cy="707400"/>
          </a:xfrm>
          <a:prstGeom prst="rect">
            <a:avLst/>
          </a:prstGeom>
        </p:spPr>
        <p:txBody>
          <a:bodyPr spcFirstLastPara="1">
            <a:norm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32" name="Google Shape;32;p5"/>
          <p:cNvSpPr txBox="1">
            <a:spLocks noGrp="1"/>
          </p:cNvSpPr>
          <p:nvPr>
            <p:ph type="body" idx="1"/>
          </p:nvPr>
        </p:nvSpPr>
        <p:spPr>
          <a:xfrm>
            <a:off x="311700" y="1266175"/>
            <a:ext cx="3999900" cy="3302700"/>
          </a:xfrm>
          <a:prstGeom prst="rect">
            <a:avLst/>
          </a:prstGeom>
        </p:spPr>
        <p:txBody>
          <a:bodyPr spcFirstLastPara="1">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3" name="Google Shape;33;p5"/>
          <p:cNvSpPr txBox="1">
            <a:spLocks noGrp="1"/>
          </p:cNvSpPr>
          <p:nvPr>
            <p:ph type="body" idx="2"/>
          </p:nvPr>
        </p:nvSpPr>
        <p:spPr>
          <a:xfrm>
            <a:off x="4832400" y="1266175"/>
            <a:ext cx="3999900" cy="3302700"/>
          </a:xfrm>
          <a:prstGeom prst="rect">
            <a:avLst/>
          </a:prstGeom>
        </p:spPr>
        <p:txBody>
          <a:bodyPr spcFirstLastPara="1">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5" name="Google Shape;8;p1"/>
          <p:cNvSpPr txBox="1">
            <a:spLocks noGrp="1"/>
          </p:cNvSpPr>
          <p:nvPr>
            <p:ph type="sldNum" idx="13"/>
          </p:nvPr>
        </p:nvSpPr>
        <p:spPr>
          <a:ln/>
        </p:spPr>
        <p:txBody>
          <a:bodyPr/>
          <a:lstStyle>
            <a:lvl1pPr>
              <a:defRPr/>
            </a:lvl1pPr>
          </a:lstStyle>
          <a:p>
            <a:fld id="{5271C11E-0D39-4E13-9C5C-13890ACA718F}" type="slidenum">
              <a:rPr lang="pt-BR"/>
              <a:pPr/>
              <a:t>‹nº›</a:t>
            </a:fld>
            <a:endParaRPr lang="pt-BR"/>
          </a:p>
        </p:txBody>
      </p:sp>
    </p:spTree>
    <p:extLst>
      <p:ext uri="{BB962C8B-B14F-4D97-AF65-F5344CB8AC3E}">
        <p14:creationId xmlns:p14="http://schemas.microsoft.com/office/powerpoint/2010/main" val="30350167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35"/>
        <p:cNvGrpSpPr/>
        <p:nvPr/>
      </p:nvGrpSpPr>
      <p:grpSpPr>
        <a:xfrm>
          <a:off x="0" y="0"/>
          <a:ext cx="0" cy="0"/>
          <a:chOff x="0" y="0"/>
          <a:chExt cx="0" cy="0"/>
        </a:xfrm>
      </p:grpSpPr>
      <p:sp>
        <p:nvSpPr>
          <p:cNvPr id="36" name="Google Shape;36;p6"/>
          <p:cNvSpPr txBox="1">
            <a:spLocks noGrp="1"/>
          </p:cNvSpPr>
          <p:nvPr>
            <p:ph type="title"/>
          </p:nvPr>
        </p:nvSpPr>
        <p:spPr>
          <a:xfrm>
            <a:off x="311700" y="445025"/>
            <a:ext cx="8520600" cy="707400"/>
          </a:xfrm>
          <a:prstGeom prst="rect">
            <a:avLst/>
          </a:prstGeom>
        </p:spPr>
        <p:txBody>
          <a:bodyPr spcFirstLastPara="1">
            <a:norm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3" name="Google Shape;8;p1"/>
          <p:cNvSpPr txBox="1">
            <a:spLocks noGrp="1"/>
          </p:cNvSpPr>
          <p:nvPr>
            <p:ph type="sldNum" idx="13"/>
          </p:nvPr>
        </p:nvSpPr>
        <p:spPr>
          <a:ln/>
        </p:spPr>
        <p:txBody>
          <a:bodyPr/>
          <a:lstStyle>
            <a:lvl1pPr>
              <a:defRPr/>
            </a:lvl1pPr>
          </a:lstStyle>
          <a:p>
            <a:fld id="{F382CA63-F1CD-4FE2-874E-807C5F07ECD7}" type="slidenum">
              <a:rPr lang="pt-BR"/>
              <a:pPr/>
              <a:t>‹nº›</a:t>
            </a:fld>
            <a:endParaRPr lang="pt-BR"/>
          </a:p>
        </p:txBody>
      </p:sp>
    </p:spTree>
    <p:extLst>
      <p:ext uri="{BB962C8B-B14F-4D97-AF65-F5344CB8AC3E}">
        <p14:creationId xmlns:p14="http://schemas.microsoft.com/office/powerpoint/2010/main" val="32158818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38"/>
        <p:cNvGrpSpPr/>
        <p:nvPr/>
      </p:nvGrpSpPr>
      <p:grpSpPr>
        <a:xfrm>
          <a:off x="0" y="0"/>
          <a:ext cx="0" cy="0"/>
          <a:chOff x="0" y="0"/>
          <a:chExt cx="0" cy="0"/>
        </a:xfrm>
      </p:grpSpPr>
      <p:sp>
        <p:nvSpPr>
          <p:cNvPr id="39" name="Google Shape;39;p7"/>
          <p:cNvSpPr txBox="1">
            <a:spLocks noGrp="1"/>
          </p:cNvSpPr>
          <p:nvPr>
            <p:ph type="title"/>
          </p:nvPr>
        </p:nvSpPr>
        <p:spPr>
          <a:xfrm>
            <a:off x="311700" y="555600"/>
            <a:ext cx="2808000" cy="755700"/>
          </a:xfrm>
          <a:prstGeom prst="rect">
            <a:avLst/>
          </a:prstGeom>
        </p:spPr>
        <p:txBody>
          <a:bodyPr spcFirstLastPara="1" anchor="b">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40" name="Google Shape;40;p7"/>
          <p:cNvSpPr txBox="1">
            <a:spLocks noGrp="1"/>
          </p:cNvSpPr>
          <p:nvPr>
            <p:ph type="body" idx="1"/>
          </p:nvPr>
        </p:nvSpPr>
        <p:spPr>
          <a:xfrm>
            <a:off x="311700" y="1389600"/>
            <a:ext cx="2808000" cy="3179400"/>
          </a:xfrm>
          <a:prstGeom prst="rect">
            <a:avLst/>
          </a:prstGeom>
        </p:spPr>
        <p:txBody>
          <a:bodyPr spcFirstLastPara="1">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4" name="Google Shape;8;p1"/>
          <p:cNvSpPr txBox="1">
            <a:spLocks noGrp="1"/>
          </p:cNvSpPr>
          <p:nvPr>
            <p:ph type="sldNum" idx="13"/>
          </p:nvPr>
        </p:nvSpPr>
        <p:spPr>
          <a:ln/>
        </p:spPr>
        <p:txBody>
          <a:bodyPr/>
          <a:lstStyle>
            <a:lvl1pPr>
              <a:defRPr/>
            </a:lvl1pPr>
          </a:lstStyle>
          <a:p>
            <a:fld id="{A088EC6A-F453-436A-ABD2-111836D22BC4}" type="slidenum">
              <a:rPr lang="pt-BR"/>
              <a:pPr/>
              <a:t>‹nº›</a:t>
            </a:fld>
            <a:endParaRPr lang="pt-BR"/>
          </a:p>
        </p:txBody>
      </p:sp>
    </p:spTree>
    <p:extLst>
      <p:ext uri="{BB962C8B-B14F-4D97-AF65-F5344CB8AC3E}">
        <p14:creationId xmlns:p14="http://schemas.microsoft.com/office/powerpoint/2010/main" val="40983737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 point">
    <p:bg>
      <p:bgPr>
        <a:solidFill>
          <a:schemeClr val="accent6"/>
        </a:solidFill>
        <a:effectLst/>
      </p:bgPr>
    </p:bg>
    <p:spTree>
      <p:nvGrpSpPr>
        <p:cNvPr id="1" name="Shape 42"/>
        <p:cNvGrpSpPr/>
        <p:nvPr/>
      </p:nvGrpSpPr>
      <p:grpSpPr>
        <a:xfrm>
          <a:off x="0" y="0"/>
          <a:ext cx="0" cy="0"/>
          <a:chOff x="0" y="0"/>
          <a:chExt cx="0" cy="0"/>
        </a:xfrm>
      </p:grpSpPr>
      <p:sp>
        <p:nvSpPr>
          <p:cNvPr id="43" name="Google Shape;43;p8"/>
          <p:cNvSpPr txBox="1">
            <a:spLocks noGrp="1"/>
          </p:cNvSpPr>
          <p:nvPr>
            <p:ph type="title"/>
          </p:nvPr>
        </p:nvSpPr>
        <p:spPr>
          <a:xfrm>
            <a:off x="490250" y="526350"/>
            <a:ext cx="5613600" cy="4090800"/>
          </a:xfrm>
          <a:prstGeom prst="rect">
            <a:avLst/>
          </a:prstGeom>
        </p:spPr>
        <p:txBody>
          <a:bodyPr spcFirstLastPara="1" anchor="ctr">
            <a:normAutofit/>
          </a:bodyPr>
          <a:lstStyle>
            <a:lvl1pPr lvl="0">
              <a:spcBef>
                <a:spcPts val="0"/>
              </a:spcBef>
              <a:spcAft>
                <a:spcPts val="0"/>
              </a:spcAft>
              <a:buClr>
                <a:schemeClr val="dk2"/>
              </a:buClr>
              <a:buSzPts val="5400"/>
              <a:buNone/>
              <a:defRPr sz="5400" b="0">
                <a:solidFill>
                  <a:schemeClr val="dk2"/>
                </a:solidFill>
              </a:defRPr>
            </a:lvl1pPr>
            <a:lvl2pPr lvl="1">
              <a:spcBef>
                <a:spcPts val="0"/>
              </a:spcBef>
              <a:spcAft>
                <a:spcPts val="0"/>
              </a:spcAft>
              <a:buClr>
                <a:schemeClr val="dk2"/>
              </a:buClr>
              <a:buSzPts val="5400"/>
              <a:buNone/>
              <a:defRPr sz="5400" b="0">
                <a:solidFill>
                  <a:schemeClr val="dk2"/>
                </a:solidFill>
              </a:defRPr>
            </a:lvl2pPr>
            <a:lvl3pPr lvl="2">
              <a:spcBef>
                <a:spcPts val="0"/>
              </a:spcBef>
              <a:spcAft>
                <a:spcPts val="0"/>
              </a:spcAft>
              <a:buClr>
                <a:schemeClr val="dk2"/>
              </a:buClr>
              <a:buSzPts val="5400"/>
              <a:buNone/>
              <a:defRPr sz="5400" b="0">
                <a:solidFill>
                  <a:schemeClr val="dk2"/>
                </a:solidFill>
              </a:defRPr>
            </a:lvl3pPr>
            <a:lvl4pPr lvl="3">
              <a:spcBef>
                <a:spcPts val="0"/>
              </a:spcBef>
              <a:spcAft>
                <a:spcPts val="0"/>
              </a:spcAft>
              <a:buClr>
                <a:schemeClr val="dk2"/>
              </a:buClr>
              <a:buSzPts val="5400"/>
              <a:buNone/>
              <a:defRPr sz="5400" b="0">
                <a:solidFill>
                  <a:schemeClr val="dk2"/>
                </a:solidFill>
              </a:defRPr>
            </a:lvl4pPr>
            <a:lvl5pPr lvl="4">
              <a:spcBef>
                <a:spcPts val="0"/>
              </a:spcBef>
              <a:spcAft>
                <a:spcPts val="0"/>
              </a:spcAft>
              <a:buClr>
                <a:schemeClr val="dk2"/>
              </a:buClr>
              <a:buSzPts val="5400"/>
              <a:buNone/>
              <a:defRPr sz="5400" b="0">
                <a:solidFill>
                  <a:schemeClr val="dk2"/>
                </a:solidFill>
              </a:defRPr>
            </a:lvl5pPr>
            <a:lvl6pPr lvl="5">
              <a:spcBef>
                <a:spcPts val="0"/>
              </a:spcBef>
              <a:spcAft>
                <a:spcPts val="0"/>
              </a:spcAft>
              <a:buClr>
                <a:schemeClr val="dk2"/>
              </a:buClr>
              <a:buSzPts val="5400"/>
              <a:buNone/>
              <a:defRPr sz="5400" b="0">
                <a:solidFill>
                  <a:schemeClr val="dk2"/>
                </a:solidFill>
              </a:defRPr>
            </a:lvl6pPr>
            <a:lvl7pPr lvl="6">
              <a:spcBef>
                <a:spcPts val="0"/>
              </a:spcBef>
              <a:spcAft>
                <a:spcPts val="0"/>
              </a:spcAft>
              <a:buClr>
                <a:schemeClr val="dk2"/>
              </a:buClr>
              <a:buSzPts val="5400"/>
              <a:buNone/>
              <a:defRPr sz="5400" b="0">
                <a:solidFill>
                  <a:schemeClr val="dk2"/>
                </a:solidFill>
              </a:defRPr>
            </a:lvl7pPr>
            <a:lvl8pPr lvl="7">
              <a:spcBef>
                <a:spcPts val="0"/>
              </a:spcBef>
              <a:spcAft>
                <a:spcPts val="0"/>
              </a:spcAft>
              <a:buClr>
                <a:schemeClr val="dk2"/>
              </a:buClr>
              <a:buSzPts val="5400"/>
              <a:buNone/>
              <a:defRPr sz="5400" b="0">
                <a:solidFill>
                  <a:schemeClr val="dk2"/>
                </a:solidFill>
              </a:defRPr>
            </a:lvl8pPr>
            <a:lvl9pPr lvl="8">
              <a:spcBef>
                <a:spcPts val="0"/>
              </a:spcBef>
              <a:spcAft>
                <a:spcPts val="0"/>
              </a:spcAft>
              <a:buClr>
                <a:schemeClr val="dk2"/>
              </a:buClr>
              <a:buSzPts val="5400"/>
              <a:buNone/>
              <a:defRPr sz="5400" b="0">
                <a:solidFill>
                  <a:schemeClr val="dk2"/>
                </a:solidFill>
              </a:defRPr>
            </a:lvl9pPr>
          </a:lstStyle>
          <a:p>
            <a:endParaRPr/>
          </a:p>
        </p:txBody>
      </p:sp>
      <p:sp>
        <p:nvSpPr>
          <p:cNvPr id="3" name="Google Shape;44;p8"/>
          <p:cNvSpPr txBox="1">
            <a:spLocks noGrp="1"/>
          </p:cNvSpPr>
          <p:nvPr>
            <p:ph type="sldNum" idx="10"/>
          </p:nvPr>
        </p:nvSpPr>
        <p:spPr/>
        <p:txBody>
          <a:bodyPr/>
          <a:lstStyle>
            <a:lvl1pPr eaLnBrk="1" hangingPunct="1">
              <a:buClr>
                <a:srgbClr val="000000"/>
              </a:buClr>
              <a:buFont typeface="Arial" charset="0"/>
              <a:defRPr sz="1000">
                <a:solidFill>
                  <a:srgbClr val="695D46"/>
                </a:solidFill>
                <a:latin typeface="Open Sans" pitchFamily="34" charset="0"/>
                <a:cs typeface="Open Sans" pitchFamily="34" charset="0"/>
                <a:sym typeface="Open Sans" pitchFamily="34"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fld id="{4CDE4047-2AC5-4D58-9054-5E9F16CBD049}" type="slidenum">
              <a:rPr lang="pt-BR"/>
              <a:pPr/>
              <a:t>‹nº›</a:t>
            </a:fld>
            <a:endParaRPr lang="pt-BR"/>
          </a:p>
        </p:txBody>
      </p:sp>
    </p:spTree>
    <p:extLst>
      <p:ext uri="{BB962C8B-B14F-4D97-AF65-F5344CB8AC3E}">
        <p14:creationId xmlns:p14="http://schemas.microsoft.com/office/powerpoint/2010/main" val="5188566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45"/>
        <p:cNvGrpSpPr/>
        <p:nvPr/>
      </p:nvGrpSpPr>
      <p:grpSpPr>
        <a:xfrm>
          <a:off x="0" y="0"/>
          <a:ext cx="0" cy="0"/>
          <a:chOff x="0" y="0"/>
          <a:chExt cx="0" cy="0"/>
        </a:xfrm>
      </p:grpSpPr>
      <p:sp>
        <p:nvSpPr>
          <p:cNvPr id="5" name="Google Shape;46;p9"/>
          <p:cNvSpPr/>
          <p:nvPr/>
        </p:nvSpPr>
        <p:spPr>
          <a:xfrm>
            <a:off x="4572000" y="0"/>
            <a:ext cx="4572000" cy="5143500"/>
          </a:xfrm>
          <a:prstGeom prst="rect">
            <a:avLst/>
          </a:prstGeom>
          <a:solidFill>
            <a:schemeClr val="accent3"/>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a:latin typeface="Arial"/>
              <a:ea typeface="Arial"/>
              <a:cs typeface="Arial"/>
              <a:sym typeface="Arial"/>
            </a:endParaRPr>
          </a:p>
        </p:txBody>
      </p:sp>
      <p:cxnSp>
        <p:nvCxnSpPr>
          <p:cNvPr id="6" name="Google Shape;47;p9"/>
          <p:cNvCxnSpPr>
            <a:cxnSpLocks noChangeShapeType="1"/>
          </p:cNvCxnSpPr>
          <p:nvPr/>
        </p:nvCxnSpPr>
        <p:spPr bwMode="auto">
          <a:xfrm>
            <a:off x="5029200" y="4495800"/>
            <a:ext cx="468313" cy="0"/>
          </a:xfrm>
          <a:prstGeom prst="straightConnector1">
            <a:avLst/>
          </a:prstGeom>
          <a:noFill/>
          <a:ln w="19050">
            <a:solidFill>
              <a:schemeClr val="bg1"/>
            </a:solidFill>
            <a:round/>
            <a:headEnd type="none" w="sm" len="sm"/>
            <a:tailEnd type="none" w="sm" len="sm"/>
          </a:ln>
          <a:extLst>
            <a:ext uri="{909E8E84-426E-40DD-AFC4-6F175D3DCCD1}">
              <a14:hiddenFill xmlns:a14="http://schemas.microsoft.com/office/drawing/2010/main">
                <a:noFill/>
              </a14:hiddenFill>
            </a:ext>
          </a:extLst>
        </p:spPr>
      </p:cxnSp>
      <p:sp>
        <p:nvSpPr>
          <p:cNvPr id="48" name="Google Shape;48;p9"/>
          <p:cNvSpPr txBox="1">
            <a:spLocks noGrp="1"/>
          </p:cNvSpPr>
          <p:nvPr>
            <p:ph type="title"/>
          </p:nvPr>
        </p:nvSpPr>
        <p:spPr>
          <a:xfrm>
            <a:off x="265500" y="1039675"/>
            <a:ext cx="4045200" cy="1675800"/>
          </a:xfrm>
          <a:prstGeom prst="rect">
            <a:avLst/>
          </a:prstGeom>
        </p:spPr>
        <p:txBody>
          <a:bodyPr spcFirstLastPara="1" anchor="b">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49" name="Google Shape;49;p9"/>
          <p:cNvSpPr txBox="1">
            <a:spLocks noGrp="1"/>
          </p:cNvSpPr>
          <p:nvPr>
            <p:ph type="subTitle" idx="1"/>
          </p:nvPr>
        </p:nvSpPr>
        <p:spPr>
          <a:xfrm>
            <a:off x="265500" y="2726875"/>
            <a:ext cx="4045200" cy="1235100"/>
          </a:xfrm>
          <a:prstGeom prst="rect">
            <a:avLst/>
          </a:prstGeom>
        </p:spPr>
        <p:txBody>
          <a:bodyPr spcFirstLastPara="1">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50" name="Google Shape;50;p9"/>
          <p:cNvSpPr txBox="1">
            <a:spLocks noGrp="1"/>
          </p:cNvSpPr>
          <p:nvPr>
            <p:ph type="body" idx="2"/>
          </p:nvPr>
        </p:nvSpPr>
        <p:spPr>
          <a:xfrm>
            <a:off x="4939500" y="724200"/>
            <a:ext cx="3837000" cy="3695100"/>
          </a:xfrm>
          <a:prstGeom prst="rect">
            <a:avLst/>
          </a:prstGeom>
        </p:spPr>
        <p:txBody>
          <a:bodyPr spcFirstLastPara="1" anchor="ctr">
            <a:normAutofit/>
          </a:bodyPr>
          <a:lstStyle>
            <a:lvl1pPr marL="457200" lvl="0" indent="-342900">
              <a:spcBef>
                <a:spcPts val="0"/>
              </a:spcBef>
              <a:spcAft>
                <a:spcPts val="0"/>
              </a:spcAft>
              <a:buClr>
                <a:schemeClr val="lt1"/>
              </a:buClr>
              <a:buSzPts val="1800"/>
              <a:buChar char="●"/>
              <a:defRPr>
                <a:solidFill>
                  <a:schemeClr val="lt1"/>
                </a:solidFill>
              </a:defRPr>
            </a:lvl1pPr>
            <a:lvl2pPr marL="914400" lvl="1" indent="-317500">
              <a:spcBef>
                <a:spcPts val="0"/>
              </a:spcBef>
              <a:spcAft>
                <a:spcPts val="0"/>
              </a:spcAft>
              <a:buClr>
                <a:schemeClr val="lt1"/>
              </a:buClr>
              <a:buSzPts val="1400"/>
              <a:buChar char="○"/>
              <a:defRPr>
                <a:solidFill>
                  <a:schemeClr val="lt1"/>
                </a:solidFill>
              </a:defRPr>
            </a:lvl2pPr>
            <a:lvl3pPr marL="1371600" lvl="2" indent="-317500">
              <a:spcBef>
                <a:spcPts val="0"/>
              </a:spcBef>
              <a:spcAft>
                <a:spcPts val="0"/>
              </a:spcAft>
              <a:buClr>
                <a:schemeClr val="lt1"/>
              </a:buClr>
              <a:buSzPts val="1400"/>
              <a:buChar char="■"/>
              <a:defRPr>
                <a:solidFill>
                  <a:schemeClr val="lt1"/>
                </a:solidFill>
              </a:defRPr>
            </a:lvl3pPr>
            <a:lvl4pPr marL="1828800" lvl="3" indent="-317500">
              <a:spcBef>
                <a:spcPts val="0"/>
              </a:spcBef>
              <a:spcAft>
                <a:spcPts val="0"/>
              </a:spcAft>
              <a:buClr>
                <a:schemeClr val="lt1"/>
              </a:buClr>
              <a:buSzPts val="1400"/>
              <a:buChar char="●"/>
              <a:defRPr>
                <a:solidFill>
                  <a:schemeClr val="lt1"/>
                </a:solidFill>
              </a:defRPr>
            </a:lvl4pPr>
            <a:lvl5pPr marL="2286000" lvl="4" indent="-317500">
              <a:spcBef>
                <a:spcPts val="0"/>
              </a:spcBef>
              <a:spcAft>
                <a:spcPts val="0"/>
              </a:spcAft>
              <a:buClr>
                <a:schemeClr val="lt1"/>
              </a:buClr>
              <a:buSzPts val="1400"/>
              <a:buChar char="○"/>
              <a:defRPr>
                <a:solidFill>
                  <a:schemeClr val="lt1"/>
                </a:solidFill>
              </a:defRPr>
            </a:lvl5pPr>
            <a:lvl6pPr marL="2743200" lvl="5" indent="-317500">
              <a:spcBef>
                <a:spcPts val="0"/>
              </a:spcBef>
              <a:spcAft>
                <a:spcPts val="0"/>
              </a:spcAft>
              <a:buClr>
                <a:schemeClr val="lt1"/>
              </a:buClr>
              <a:buSzPts val="1400"/>
              <a:buChar char="■"/>
              <a:defRPr>
                <a:solidFill>
                  <a:schemeClr val="lt1"/>
                </a:solidFill>
              </a:defRPr>
            </a:lvl6pPr>
            <a:lvl7pPr marL="3200400" lvl="6" indent="-317500">
              <a:spcBef>
                <a:spcPts val="0"/>
              </a:spcBef>
              <a:spcAft>
                <a:spcPts val="0"/>
              </a:spcAft>
              <a:buClr>
                <a:schemeClr val="lt1"/>
              </a:buClr>
              <a:buSzPts val="1400"/>
              <a:buChar char="●"/>
              <a:defRPr>
                <a:solidFill>
                  <a:schemeClr val="lt1"/>
                </a:solidFill>
              </a:defRPr>
            </a:lvl7pPr>
            <a:lvl8pPr marL="3657600" lvl="7" indent="-317500">
              <a:spcBef>
                <a:spcPts val="0"/>
              </a:spcBef>
              <a:spcAft>
                <a:spcPts val="0"/>
              </a:spcAft>
              <a:buClr>
                <a:schemeClr val="lt1"/>
              </a:buClr>
              <a:buSzPts val="1400"/>
              <a:buChar char="○"/>
              <a:defRPr>
                <a:solidFill>
                  <a:schemeClr val="lt1"/>
                </a:solidFill>
              </a:defRPr>
            </a:lvl8pPr>
            <a:lvl9pPr marL="4114800" lvl="8" indent="-317500">
              <a:spcBef>
                <a:spcPts val="0"/>
              </a:spcBef>
              <a:spcAft>
                <a:spcPts val="0"/>
              </a:spcAft>
              <a:buClr>
                <a:schemeClr val="lt1"/>
              </a:buClr>
              <a:buSzPts val="1400"/>
              <a:buChar char="■"/>
              <a:defRPr>
                <a:solidFill>
                  <a:schemeClr val="lt1"/>
                </a:solidFill>
              </a:defRPr>
            </a:lvl9pPr>
          </a:lstStyle>
          <a:p>
            <a:endParaRPr/>
          </a:p>
        </p:txBody>
      </p:sp>
      <p:sp>
        <p:nvSpPr>
          <p:cNvPr id="7" name="Google Shape;51;p9"/>
          <p:cNvSpPr txBox="1">
            <a:spLocks noGrp="1"/>
          </p:cNvSpPr>
          <p:nvPr>
            <p:ph type="sldNum" idx="10"/>
          </p:nvPr>
        </p:nvSpPr>
        <p:spPr/>
        <p:txBody>
          <a:bodyPr/>
          <a:lstStyle>
            <a:lvl1pPr eaLnBrk="1" hangingPunct="1">
              <a:buClr>
                <a:srgbClr val="000000"/>
              </a:buClr>
              <a:buFont typeface="Arial" charset="0"/>
              <a:defRPr sz="1000">
                <a:solidFill>
                  <a:srgbClr val="FFFFFF"/>
                </a:solidFill>
                <a:latin typeface="Open Sans" pitchFamily="34" charset="0"/>
                <a:cs typeface="Open Sans" pitchFamily="34" charset="0"/>
                <a:sym typeface="Open Sans" pitchFamily="34"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fld id="{2903F843-5FE0-4E5C-A788-14500E62195C}" type="slidenum">
              <a:rPr lang="pt-BR"/>
              <a:pPr/>
              <a:t>‹nº›</a:t>
            </a:fld>
            <a:endParaRPr lang="pt-BR"/>
          </a:p>
        </p:txBody>
      </p:sp>
    </p:spTree>
    <p:extLst>
      <p:ext uri="{BB962C8B-B14F-4D97-AF65-F5344CB8AC3E}">
        <p14:creationId xmlns:p14="http://schemas.microsoft.com/office/powerpoint/2010/main" val="15615114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52"/>
        <p:cNvGrpSpPr/>
        <p:nvPr/>
      </p:nvGrpSpPr>
      <p:grpSpPr>
        <a:xfrm>
          <a:off x="0" y="0"/>
          <a:ext cx="0" cy="0"/>
          <a:chOff x="0" y="0"/>
          <a:chExt cx="0" cy="0"/>
        </a:xfrm>
      </p:grpSpPr>
      <p:sp>
        <p:nvSpPr>
          <p:cNvPr id="53" name="Google Shape;53;p10"/>
          <p:cNvSpPr txBox="1">
            <a:spLocks noGrp="1"/>
          </p:cNvSpPr>
          <p:nvPr>
            <p:ph type="body" idx="1"/>
          </p:nvPr>
        </p:nvSpPr>
        <p:spPr>
          <a:xfrm>
            <a:off x="311700" y="4230725"/>
            <a:ext cx="5998800" cy="598800"/>
          </a:xfrm>
          <a:prstGeom prst="rect">
            <a:avLst/>
          </a:prstGeom>
        </p:spPr>
        <p:txBody>
          <a:bodyPr spcFirstLastPara="1" anchor="ctr">
            <a:normAutofit/>
          </a:bodyPr>
          <a:lstStyle>
            <a:lvl1pPr marL="457200" lvl="0" indent="-228600">
              <a:lnSpc>
                <a:spcPct val="100000"/>
              </a:lnSpc>
              <a:spcBef>
                <a:spcPts val="0"/>
              </a:spcBef>
              <a:spcAft>
                <a:spcPts val="0"/>
              </a:spcAft>
              <a:buSzPts val="2400"/>
              <a:buFont typeface="PT Sans Narrow"/>
              <a:buNone/>
              <a:defRPr sz="2400">
                <a:latin typeface="PT Sans Narrow"/>
                <a:ea typeface="PT Sans Narrow"/>
                <a:cs typeface="PT Sans Narrow"/>
                <a:sym typeface="PT Sans Narrow"/>
              </a:defRPr>
            </a:lvl1pPr>
          </a:lstStyle>
          <a:p>
            <a:endParaRPr/>
          </a:p>
        </p:txBody>
      </p:sp>
      <p:sp>
        <p:nvSpPr>
          <p:cNvPr id="3" name="Google Shape;8;p1"/>
          <p:cNvSpPr txBox="1">
            <a:spLocks noGrp="1"/>
          </p:cNvSpPr>
          <p:nvPr>
            <p:ph type="sldNum" idx="13"/>
          </p:nvPr>
        </p:nvSpPr>
        <p:spPr>
          <a:ln/>
        </p:spPr>
        <p:txBody>
          <a:bodyPr/>
          <a:lstStyle>
            <a:lvl1pPr>
              <a:defRPr/>
            </a:lvl1pPr>
          </a:lstStyle>
          <a:p>
            <a:fld id="{F1F7D91C-5C9E-46BF-B635-2E8371F981FE}" type="slidenum">
              <a:rPr lang="pt-BR"/>
              <a:pPr/>
              <a:t>‹nº›</a:t>
            </a:fld>
            <a:endParaRPr lang="pt-BR"/>
          </a:p>
        </p:txBody>
      </p:sp>
    </p:spTree>
    <p:extLst>
      <p:ext uri="{BB962C8B-B14F-4D97-AF65-F5344CB8AC3E}">
        <p14:creationId xmlns:p14="http://schemas.microsoft.com/office/powerpoint/2010/main" val="8309036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55"/>
        <p:cNvGrpSpPr/>
        <p:nvPr/>
      </p:nvGrpSpPr>
      <p:grpSpPr>
        <a:xfrm>
          <a:off x="0" y="0"/>
          <a:ext cx="0" cy="0"/>
          <a:chOff x="0" y="0"/>
          <a:chExt cx="0" cy="0"/>
        </a:xfrm>
      </p:grpSpPr>
      <p:sp>
        <p:nvSpPr>
          <p:cNvPr id="4" name="Google Shape;56;p11"/>
          <p:cNvSpPr>
            <a:spLocks noChangeArrowheads="1"/>
          </p:cNvSpPr>
          <p:nvPr/>
        </p:nvSpPr>
        <p:spPr bwMode="auto">
          <a:xfrm>
            <a:off x="0" y="5045075"/>
            <a:ext cx="9144000" cy="98425"/>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ctr"/>
          <a:lstStyle/>
          <a:p>
            <a:pPr>
              <a:buClr>
                <a:srgbClr val="000000"/>
              </a:buClr>
              <a:buFont typeface="Arial" charset="0"/>
              <a:buNone/>
            </a:pPr>
            <a:endParaRPr lang="pt-BR"/>
          </a:p>
        </p:txBody>
      </p:sp>
      <p:sp>
        <p:nvSpPr>
          <p:cNvPr id="57" name="Google Shape;57;p11"/>
          <p:cNvSpPr txBox="1">
            <a:spLocks noGrp="1"/>
          </p:cNvSpPr>
          <p:nvPr>
            <p:ph type="title"/>
          </p:nvPr>
        </p:nvSpPr>
        <p:spPr>
          <a:xfrm>
            <a:off x="311700" y="1304850"/>
            <a:ext cx="8520600" cy="1538400"/>
          </a:xfrm>
          <a:prstGeom prst="rect">
            <a:avLst/>
          </a:prstGeom>
        </p:spPr>
        <p:txBody>
          <a:bodyPr spcFirstLastPara="1" anchor="ctr">
            <a:normAutofit/>
          </a:bodyPr>
          <a:lstStyle>
            <a:lvl1pPr lvl="0" algn="ctr">
              <a:spcBef>
                <a:spcPts val="0"/>
              </a:spcBef>
              <a:spcAft>
                <a:spcPts val="0"/>
              </a:spcAft>
              <a:buClr>
                <a:schemeClr val="accent3"/>
              </a:buClr>
              <a:buSzPts val="13000"/>
              <a:buNone/>
              <a:defRPr sz="13000">
                <a:solidFill>
                  <a:schemeClr val="accent3"/>
                </a:solidFill>
              </a:defRPr>
            </a:lvl1pPr>
            <a:lvl2pPr lvl="1" algn="ctr">
              <a:spcBef>
                <a:spcPts val="0"/>
              </a:spcBef>
              <a:spcAft>
                <a:spcPts val="0"/>
              </a:spcAft>
              <a:buClr>
                <a:schemeClr val="accent3"/>
              </a:buClr>
              <a:buSzPts val="13000"/>
              <a:buNone/>
              <a:defRPr sz="13000">
                <a:solidFill>
                  <a:schemeClr val="accent3"/>
                </a:solidFill>
              </a:defRPr>
            </a:lvl2pPr>
            <a:lvl3pPr lvl="2" algn="ctr">
              <a:spcBef>
                <a:spcPts val="0"/>
              </a:spcBef>
              <a:spcAft>
                <a:spcPts val="0"/>
              </a:spcAft>
              <a:buClr>
                <a:schemeClr val="accent3"/>
              </a:buClr>
              <a:buSzPts val="13000"/>
              <a:buNone/>
              <a:defRPr sz="13000">
                <a:solidFill>
                  <a:schemeClr val="accent3"/>
                </a:solidFill>
              </a:defRPr>
            </a:lvl3pPr>
            <a:lvl4pPr lvl="3" algn="ctr">
              <a:spcBef>
                <a:spcPts val="0"/>
              </a:spcBef>
              <a:spcAft>
                <a:spcPts val="0"/>
              </a:spcAft>
              <a:buClr>
                <a:schemeClr val="accent3"/>
              </a:buClr>
              <a:buSzPts val="13000"/>
              <a:buNone/>
              <a:defRPr sz="13000">
                <a:solidFill>
                  <a:schemeClr val="accent3"/>
                </a:solidFill>
              </a:defRPr>
            </a:lvl4pPr>
            <a:lvl5pPr lvl="4" algn="ctr">
              <a:spcBef>
                <a:spcPts val="0"/>
              </a:spcBef>
              <a:spcAft>
                <a:spcPts val="0"/>
              </a:spcAft>
              <a:buClr>
                <a:schemeClr val="accent3"/>
              </a:buClr>
              <a:buSzPts val="13000"/>
              <a:buNone/>
              <a:defRPr sz="13000">
                <a:solidFill>
                  <a:schemeClr val="accent3"/>
                </a:solidFill>
              </a:defRPr>
            </a:lvl5pPr>
            <a:lvl6pPr lvl="5" algn="ctr">
              <a:spcBef>
                <a:spcPts val="0"/>
              </a:spcBef>
              <a:spcAft>
                <a:spcPts val="0"/>
              </a:spcAft>
              <a:buClr>
                <a:schemeClr val="accent3"/>
              </a:buClr>
              <a:buSzPts val="13000"/>
              <a:buNone/>
              <a:defRPr sz="13000">
                <a:solidFill>
                  <a:schemeClr val="accent3"/>
                </a:solidFill>
              </a:defRPr>
            </a:lvl6pPr>
            <a:lvl7pPr lvl="6" algn="ctr">
              <a:spcBef>
                <a:spcPts val="0"/>
              </a:spcBef>
              <a:spcAft>
                <a:spcPts val="0"/>
              </a:spcAft>
              <a:buClr>
                <a:schemeClr val="accent3"/>
              </a:buClr>
              <a:buSzPts val="13000"/>
              <a:buNone/>
              <a:defRPr sz="13000">
                <a:solidFill>
                  <a:schemeClr val="accent3"/>
                </a:solidFill>
              </a:defRPr>
            </a:lvl7pPr>
            <a:lvl8pPr lvl="7" algn="ctr">
              <a:spcBef>
                <a:spcPts val="0"/>
              </a:spcBef>
              <a:spcAft>
                <a:spcPts val="0"/>
              </a:spcAft>
              <a:buClr>
                <a:schemeClr val="accent3"/>
              </a:buClr>
              <a:buSzPts val="13000"/>
              <a:buNone/>
              <a:defRPr sz="13000">
                <a:solidFill>
                  <a:schemeClr val="accent3"/>
                </a:solidFill>
              </a:defRPr>
            </a:lvl8pPr>
            <a:lvl9pPr lvl="8" algn="ctr">
              <a:spcBef>
                <a:spcPts val="0"/>
              </a:spcBef>
              <a:spcAft>
                <a:spcPts val="0"/>
              </a:spcAft>
              <a:buClr>
                <a:schemeClr val="accent3"/>
              </a:buClr>
              <a:buSzPts val="13000"/>
              <a:buNone/>
              <a:defRPr sz="13000">
                <a:solidFill>
                  <a:schemeClr val="accent3"/>
                </a:solidFill>
              </a:defRPr>
            </a:lvl9pPr>
          </a:lstStyle>
          <a:p>
            <a:r>
              <a:rPr lang="pt-BR" smtClean="0"/>
              <a:t>Clique para editar o título mestre</a:t>
            </a:r>
            <a:endParaRPr/>
          </a:p>
        </p:txBody>
      </p:sp>
      <p:sp>
        <p:nvSpPr>
          <p:cNvPr id="58" name="Google Shape;58;p11"/>
          <p:cNvSpPr txBox="1">
            <a:spLocks noGrp="1"/>
          </p:cNvSpPr>
          <p:nvPr>
            <p:ph type="body" idx="1"/>
          </p:nvPr>
        </p:nvSpPr>
        <p:spPr>
          <a:xfrm>
            <a:off x="311700" y="2995650"/>
            <a:ext cx="8520600" cy="1071600"/>
          </a:xfrm>
          <a:prstGeom prst="rect">
            <a:avLst/>
          </a:prstGeom>
        </p:spPr>
        <p:txBody>
          <a:bodyPr spcFirstLastPara="1">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5" name="Google Shape;59;p11"/>
          <p:cNvSpPr txBox="1">
            <a:spLocks noGrp="1"/>
          </p:cNvSpPr>
          <p:nvPr>
            <p:ph type="sldNum" idx="10"/>
          </p:nvPr>
        </p:nvSpPr>
        <p:spPr/>
        <p:txBody>
          <a:bodyPr/>
          <a:lstStyle>
            <a:lvl1pPr eaLnBrk="1" hangingPunct="1">
              <a:buClr>
                <a:srgbClr val="000000"/>
              </a:buClr>
              <a:buFont typeface="Arial" charset="0"/>
              <a:defRPr sz="1000">
                <a:solidFill>
                  <a:srgbClr val="695D46"/>
                </a:solidFill>
                <a:latin typeface="Open Sans" pitchFamily="34" charset="0"/>
                <a:cs typeface="Open Sans" pitchFamily="34" charset="0"/>
                <a:sym typeface="Open Sans" pitchFamily="34"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fld id="{A117C1CD-18D3-43D1-A58F-07C935179A6F}" type="slidenum">
              <a:rPr lang="pt-BR"/>
              <a:pPr/>
              <a:t>‹nº›</a:t>
            </a:fld>
            <a:endParaRPr lang="pt-BR"/>
          </a:p>
        </p:txBody>
      </p:sp>
    </p:spTree>
    <p:extLst>
      <p:ext uri="{BB962C8B-B14F-4D97-AF65-F5344CB8AC3E}">
        <p14:creationId xmlns:p14="http://schemas.microsoft.com/office/powerpoint/2010/main" val="24939013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0"/>
        <p:cNvGrpSpPr/>
        <p:nvPr/>
      </p:nvGrpSpPr>
      <p:grpSpPr>
        <a:xfrm>
          <a:off x="0" y="0"/>
          <a:ext cx="0" cy="0"/>
          <a:chOff x="0" y="0"/>
          <a:chExt cx="0" cy="0"/>
        </a:xfrm>
      </p:grpSpPr>
      <p:sp>
        <p:nvSpPr>
          <p:cNvPr id="2" name="Google Shape;8;p1"/>
          <p:cNvSpPr txBox="1">
            <a:spLocks noGrp="1"/>
          </p:cNvSpPr>
          <p:nvPr>
            <p:ph type="sldNum" idx="13"/>
          </p:nvPr>
        </p:nvSpPr>
        <p:spPr>
          <a:ln/>
        </p:spPr>
        <p:txBody>
          <a:bodyPr/>
          <a:lstStyle>
            <a:lvl1pPr>
              <a:defRPr/>
            </a:lvl1pPr>
          </a:lstStyle>
          <a:p>
            <a:fld id="{8FC68BAD-A1B5-4945-B505-17678EF9B5B4}" type="slidenum">
              <a:rPr lang="pt-BR"/>
              <a:pPr/>
              <a:t>‹nº›</a:t>
            </a:fld>
            <a:endParaRPr lang="pt-BR"/>
          </a:p>
        </p:txBody>
      </p:sp>
    </p:spTree>
    <p:extLst>
      <p:ext uri="{BB962C8B-B14F-4D97-AF65-F5344CB8AC3E}">
        <p14:creationId xmlns:p14="http://schemas.microsoft.com/office/powerpoint/2010/main" val="6510324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tropic">
    <p:bg>
      <p:bgPr>
        <a:solidFill>
          <a:schemeClr val="bg1"/>
        </a:solidFill>
        <a:effectLst/>
      </p:bgPr>
    </p:bg>
    <p:spTree>
      <p:nvGrpSpPr>
        <p:cNvPr id="1" name=""/>
        <p:cNvGrpSpPr/>
        <p:nvPr/>
      </p:nvGrpSpPr>
      <p:grpSpPr>
        <a:xfrm>
          <a:off x="0" y="0"/>
          <a:ext cx="0" cy="0"/>
          <a:chOff x="0" y="0"/>
          <a:chExt cx="0" cy="0"/>
        </a:xfrm>
      </p:grpSpPr>
      <p:sp>
        <p:nvSpPr>
          <p:cNvPr id="1026" name="Google Shape;6;p1"/>
          <p:cNvSpPr txBox="1">
            <a:spLocks noGrp="1"/>
          </p:cNvSpPr>
          <p:nvPr>
            <p:ph type="title"/>
          </p:nvPr>
        </p:nvSpPr>
        <p:spPr bwMode="auto">
          <a:xfrm>
            <a:off x="311150" y="444500"/>
            <a:ext cx="85217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5" tIns="91425" rIns="91425" bIns="91425" numCol="1" anchor="t" anchorCtr="0" compatLnSpc="1">
            <a:prstTxWarp prst="textNoShape">
              <a:avLst/>
            </a:prstTxWarp>
          </a:bodyPr>
          <a:lstStyle/>
          <a:p>
            <a:pPr lvl="0"/>
            <a:endParaRPr lang="pt-BR" smtClean="0">
              <a:sym typeface="Arial" charset="0"/>
            </a:endParaRPr>
          </a:p>
        </p:txBody>
      </p:sp>
      <p:sp>
        <p:nvSpPr>
          <p:cNvPr id="1027" name="Google Shape;7;p1"/>
          <p:cNvSpPr txBox="1">
            <a:spLocks noGrp="1"/>
          </p:cNvSpPr>
          <p:nvPr>
            <p:ph type="body" idx="1"/>
          </p:nvPr>
        </p:nvSpPr>
        <p:spPr bwMode="auto">
          <a:xfrm>
            <a:off x="311150" y="1266825"/>
            <a:ext cx="8521700" cy="330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5" tIns="91425" rIns="91425" bIns="91425" numCol="1" anchor="t" anchorCtr="0" compatLnSpc="1">
            <a:prstTxWarp prst="textNoShape">
              <a:avLst/>
            </a:prstTxWarp>
          </a:bodyPr>
          <a:lstStyle/>
          <a:p>
            <a:pPr lvl="0"/>
            <a:endParaRPr lang="pt-BR" smtClean="0">
              <a:sym typeface="Arial" charset="0"/>
            </a:endParaRPr>
          </a:p>
        </p:txBody>
      </p:sp>
      <p:sp>
        <p:nvSpPr>
          <p:cNvPr id="1028" name="Google Shape;8;p1"/>
          <p:cNvSpPr txBox="1">
            <a:spLocks noGrp="1"/>
          </p:cNvSpPr>
          <p:nvPr>
            <p:ph type="sldNum" idx="12"/>
          </p:nvPr>
        </p:nvSpPr>
        <p:spPr bwMode="auto">
          <a:xfrm>
            <a:off x="8472488" y="4662488"/>
            <a:ext cx="549275"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5" tIns="91425" rIns="91425" bIns="91425" numCol="1" anchor="ctr" anchorCtr="0" compatLnSpc="1">
            <a:prstTxWarp prst="textNoShape">
              <a:avLst/>
            </a:prstTxWarp>
          </a:bodyPr>
          <a:lstStyle>
            <a:lvl1pPr algn="r" eaLnBrk="1" hangingPunct="1">
              <a:buClr>
                <a:srgbClr val="000000"/>
              </a:buClr>
              <a:buFont typeface="Arial" charset="0"/>
              <a:defRPr sz="1000">
                <a:solidFill>
                  <a:srgbClr val="695D46"/>
                </a:solidFill>
                <a:latin typeface="Open Sans" pitchFamily="34" charset="0"/>
                <a:cs typeface="Open Sans" pitchFamily="34" charset="0"/>
                <a:sym typeface="Open Sans" pitchFamily="34"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fld id="{EE1367AB-6FB0-4D48-BECA-372AF5D3F2CE}" type="slidenum">
              <a:rPr lang="pt-BR"/>
              <a:pPr/>
              <a:t>‹nº›</a:t>
            </a:fld>
            <a:endParaRPr lang="pt-BR"/>
          </a:p>
        </p:txBody>
      </p:sp>
    </p:spTree>
  </p:cSld>
  <p:clrMap bg1="lt1" tx1="dk1" bg2="dk2" tx2="lt2" accent1="accent1" accent2="accent2" accent3="accent3" accent4="accent4" accent5="accent5" accent6="accent6" hlink="hlink" folHlink="folHlink"/>
  <p:sldLayoutIdLst>
    <p:sldLayoutId id="2147483671" r:id="rId1"/>
    <p:sldLayoutId id="2147483672" r:id="rId2"/>
    <p:sldLayoutId id="2147483673" r:id="rId3"/>
    <p:sldLayoutId id="2147483670" r:id="rId4"/>
    <p:sldLayoutId id="2147483669" r:id="rId5"/>
    <p:sldLayoutId id="2147483668" r:id="rId6"/>
    <p:sldLayoutId id="2147483674" r:id="rId7"/>
    <p:sldLayoutId id="2147483675" r:id="rId8"/>
    <p:sldLayoutId id="2147483667" r:id="rId9"/>
    <p:sldLayoutId id="2147483676" r:id="rId10"/>
    <p:sldLayoutId id="2147483666" r:id="rId11"/>
  </p:sldLayoutIdLst>
  <p:hf sldNum="0" hdr="0" ftr="0" dt="0"/>
  <p:txStyles>
    <p:titleStyle>
      <a:defPPr marR="0" lvl="0" algn="l" rtl="0">
        <a:lnSpc>
          <a:spcPct val="100000"/>
        </a:lnSpc>
        <a:spcBef>
          <a:spcPts val="0"/>
        </a:spcBef>
        <a:spcAft>
          <a:spcPts val="0"/>
        </a:spcAft>
      </a:defPPr>
      <a:lvl1pPr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1pPr>
      <a:lvl2pPr lvl="1"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2pPr>
      <a:lvl3pPr lvl="2"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3pPr>
      <a:lvl4pPr lvl="3"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4pPr>
      <a:lvl5pPr lvl="4"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L="342900" indent="-3429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1pPr>
      <a:lvl2pPr marL="742950" lvl="1" indent="-28575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2pPr>
      <a:lvl3pPr marL="1143000" lvl="2"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3pPr>
      <a:lvl4pPr marL="1600200" lvl="3"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4pPr>
      <a:lvl5pPr marL="2057400" lvl="4"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paulomargotto.com.br/"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hyperlink" Target="https://pubmed.ncbi.nlm.nih.gov/17443467/" TargetMode="External"/><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hyperlink" Target="https://pubmed.ncbi.nlm.nih.gov/17613403/" TargetMode="External"/><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3.xml"/><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3" Type="http://schemas.openxmlformats.org/officeDocument/2006/relationships/hyperlink" Target="https://www.bibliomed.com.br/bibliomed/books/livro8/cap/cap18.htm" TargetMode="External"/><Relationship Id="rId2" Type="http://schemas.openxmlformats.org/officeDocument/2006/relationships/notesSlide" Target="../notesSlides/notesSlide44.xml"/><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5.xml"/><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3.xml"/><Relationship Id="rId5" Type="http://schemas.openxmlformats.org/officeDocument/2006/relationships/image" Target="../media/image11.jpeg"/><Relationship Id="rId4" Type="http://schemas.openxmlformats.org/officeDocument/2006/relationships/image" Target="../media/image10.jpe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3.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5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3.xml"/><Relationship Id="rId5" Type="http://schemas.openxmlformats.org/officeDocument/2006/relationships/image" Target="../media/image20.jpeg"/><Relationship Id="rId4" Type="http://schemas.openxmlformats.org/officeDocument/2006/relationships/image" Target="../media/image19.jpeg"/></Relationships>
</file>

<file path=ppt/slides/_rels/slide5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3.xml"/><Relationship Id="rId4" Type="http://schemas.openxmlformats.org/officeDocument/2006/relationships/image" Target="../media/image28.jpeg"/></Relationships>
</file>

<file path=ppt/slides/_rels/slide5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jpeg"/><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3.xml"/><Relationship Id="rId4" Type="http://schemas.openxmlformats.org/officeDocument/2006/relationships/image" Target="../media/image35.jpeg"/></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Google Shape;66;p13"/>
          <p:cNvSpPr txBox="1">
            <a:spLocks noGrp="1"/>
          </p:cNvSpPr>
          <p:nvPr>
            <p:ph type="ctrTitle"/>
          </p:nvPr>
        </p:nvSpPr>
        <p:spPr>
          <a:xfrm>
            <a:off x="336550" y="1438275"/>
            <a:ext cx="8434388" cy="1023938"/>
          </a:xfrm>
        </p:spPr>
        <p:txBody>
          <a:bodyPr/>
          <a:lstStyle/>
          <a:p>
            <a:pPr eaLnBrk="1" hangingPunct="1">
              <a:spcBef>
                <a:spcPct val="0"/>
              </a:spcBef>
              <a:spcAft>
                <a:spcPct val="0"/>
              </a:spcAft>
              <a:buClr>
                <a:schemeClr val="accent1"/>
              </a:buClr>
              <a:buFont typeface="PT Sans Narrow" charset="0"/>
              <a:buNone/>
            </a:pPr>
            <a:r>
              <a:rPr lang="pt-BR" sz="4000" b="1" smtClean="0">
                <a:solidFill>
                  <a:schemeClr val="accent1"/>
                </a:solidFill>
                <a:latin typeface="PT Sans Narrow" charset="0"/>
                <a:cs typeface="Arial" charset="0"/>
                <a:sym typeface="PT Sans Narrow" charset="0"/>
              </a:rPr>
              <a:t>Sessão de  Anatomia Clínica</a:t>
            </a:r>
          </a:p>
        </p:txBody>
      </p:sp>
      <p:sp>
        <p:nvSpPr>
          <p:cNvPr id="8195" name="Google Shape;67;p13"/>
          <p:cNvSpPr txBox="1">
            <a:spLocks noGrp="1"/>
          </p:cNvSpPr>
          <p:nvPr>
            <p:ph type="subTitle" idx="1"/>
          </p:nvPr>
        </p:nvSpPr>
        <p:spPr>
          <a:xfrm>
            <a:off x="866775" y="2430463"/>
            <a:ext cx="7394575" cy="1116012"/>
          </a:xfrm>
        </p:spPr>
        <p:txBody>
          <a:bodyPr/>
          <a:lstStyle>
            <a:lvl1pPr algn="ctr">
              <a:defRPr sz="1400">
                <a:solidFill>
                  <a:srgbClr val="000000"/>
                </a:solidFill>
                <a:latin typeface="Arial" charset="0"/>
                <a:cs typeface="Arial" charset="0"/>
                <a:sym typeface="Arial" charset="0"/>
              </a:defRPr>
            </a:lvl1pPr>
            <a:lvl2pPr algn="ctr">
              <a:defRPr sz="1400">
                <a:solidFill>
                  <a:srgbClr val="000000"/>
                </a:solidFill>
                <a:latin typeface="Arial" charset="0"/>
                <a:cs typeface="Arial" charset="0"/>
                <a:sym typeface="Arial" charset="0"/>
              </a:defRPr>
            </a:lvl2pPr>
            <a:lvl3pPr algn="ctr">
              <a:defRPr sz="1400">
                <a:solidFill>
                  <a:srgbClr val="000000"/>
                </a:solidFill>
                <a:latin typeface="Arial" charset="0"/>
                <a:cs typeface="Arial" charset="0"/>
                <a:sym typeface="Arial" charset="0"/>
              </a:defRPr>
            </a:lvl3pPr>
            <a:lvl4pPr algn="ctr">
              <a:defRPr sz="1400">
                <a:solidFill>
                  <a:srgbClr val="000000"/>
                </a:solidFill>
                <a:latin typeface="Arial" charset="0"/>
                <a:cs typeface="Arial" charset="0"/>
                <a:sym typeface="Arial" charset="0"/>
              </a:defRPr>
            </a:lvl4pPr>
            <a:lvl5pPr algn="ctr">
              <a:defRPr sz="1400">
                <a:solidFill>
                  <a:srgbClr val="000000"/>
                </a:solidFill>
                <a:latin typeface="Arial" charset="0"/>
                <a:cs typeface="Arial" charset="0"/>
                <a:sym typeface="Arial" charset="0"/>
              </a:defRPr>
            </a:lvl5pPr>
            <a:lvl6pPr marL="2514600" indent="-228600" algn="ctr"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algn="ctr"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algn="ctr"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algn="ctr"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spcBef>
                <a:spcPct val="0"/>
              </a:spcBef>
              <a:spcAft>
                <a:spcPct val="0"/>
              </a:spcAft>
              <a:buClr>
                <a:srgbClr val="695D46"/>
              </a:buClr>
              <a:buFont typeface="Open Sans" pitchFamily="34" charset="0"/>
              <a:buNone/>
            </a:pPr>
            <a:r>
              <a:rPr lang="pt-BR" sz="1800" b="1" smtClean="0">
                <a:solidFill>
                  <a:srgbClr val="695D46"/>
                </a:solidFill>
                <a:latin typeface="Open Sans" pitchFamily="34" charset="0"/>
                <a:cs typeface="Open Sans" pitchFamily="34" charset="0"/>
                <a:sym typeface="Open Sans" pitchFamily="34" charset="0"/>
              </a:rPr>
              <a:t>Apresentação: MR UTIPED Kamilla T. B. de Sinai</a:t>
            </a:r>
          </a:p>
          <a:p>
            <a:pPr marL="0" indent="0" eaLnBrk="1" hangingPunct="1">
              <a:spcBef>
                <a:spcPts val="1000"/>
              </a:spcBef>
              <a:spcAft>
                <a:spcPct val="0"/>
              </a:spcAft>
              <a:buClr>
                <a:srgbClr val="695D46"/>
              </a:buClr>
              <a:buFont typeface="Open Sans" pitchFamily="34" charset="0"/>
              <a:buNone/>
            </a:pPr>
            <a:r>
              <a:rPr lang="pt-BR" sz="1800" b="1" smtClean="0">
                <a:solidFill>
                  <a:srgbClr val="695D46"/>
                </a:solidFill>
                <a:latin typeface="Open Sans" pitchFamily="34" charset="0"/>
                <a:cs typeface="Open Sans" pitchFamily="34" charset="0"/>
                <a:sym typeface="Open Sans" pitchFamily="34" charset="0"/>
              </a:rPr>
              <a:t>Coordenação: Ana Paula Lima</a:t>
            </a:r>
          </a:p>
          <a:p>
            <a:pPr marL="0" indent="0" eaLnBrk="1" hangingPunct="1">
              <a:spcBef>
                <a:spcPts val="1000"/>
              </a:spcBef>
              <a:spcAft>
                <a:spcPct val="0"/>
              </a:spcAft>
              <a:buClr>
                <a:srgbClr val="695D46"/>
              </a:buClr>
              <a:buFont typeface="Open Sans" pitchFamily="34" charset="0"/>
              <a:buNone/>
            </a:pPr>
            <a:r>
              <a:rPr lang="pt-BR" sz="1800" b="1" smtClean="0">
                <a:solidFill>
                  <a:srgbClr val="695D46"/>
                </a:solidFill>
                <a:latin typeface="Open Sans" pitchFamily="34" charset="0"/>
                <a:cs typeface="Open Sans" pitchFamily="34" charset="0"/>
                <a:sym typeface="Open Sans" pitchFamily="34" charset="0"/>
              </a:rPr>
              <a:t>Patologista: Melissa Iole da Cás Vita</a:t>
            </a:r>
          </a:p>
          <a:p>
            <a:pPr marL="0" indent="0" eaLnBrk="1" hangingPunct="1">
              <a:spcBef>
                <a:spcPts val="1000"/>
              </a:spcBef>
              <a:spcAft>
                <a:spcPct val="0"/>
              </a:spcAft>
              <a:buClr>
                <a:srgbClr val="695D46"/>
              </a:buClr>
              <a:buFont typeface="Open Sans" pitchFamily="34" charset="0"/>
              <a:buNone/>
            </a:pPr>
            <a:r>
              <a:rPr lang="pt-BR" sz="1800" b="1" smtClean="0">
                <a:solidFill>
                  <a:srgbClr val="695D46"/>
                </a:solidFill>
                <a:latin typeface="Open Sans" pitchFamily="34" charset="0"/>
                <a:cs typeface="Open Sans" pitchFamily="34" charset="0"/>
                <a:sym typeface="Open Sans" pitchFamily="34" charset="0"/>
              </a:rPr>
              <a:t>Coordenação Geral: Joseleide de Castro</a:t>
            </a:r>
          </a:p>
          <a:p>
            <a:pPr marL="0" indent="0" eaLnBrk="1" hangingPunct="1">
              <a:spcBef>
                <a:spcPts val="1000"/>
              </a:spcBef>
              <a:spcAft>
                <a:spcPts val="1000"/>
              </a:spcAft>
              <a:buClr>
                <a:srgbClr val="695D46"/>
              </a:buClr>
              <a:buFont typeface="Open Sans" pitchFamily="34" charset="0"/>
              <a:buNone/>
            </a:pPr>
            <a:r>
              <a:rPr lang="pt-BR" sz="1800" smtClean="0">
                <a:solidFill>
                  <a:srgbClr val="695D46"/>
                </a:solidFill>
                <a:latin typeface="Open Sans" pitchFamily="34" charset="0"/>
                <a:cs typeface="Open Sans" pitchFamily="34" charset="0"/>
                <a:sym typeface="Open Sans" pitchFamily="34" charset="0"/>
              </a:rPr>
              <a:t>Brasília, 28 de outubro de 2021</a:t>
            </a:r>
          </a:p>
          <a:p>
            <a:pPr marL="0" indent="0" eaLnBrk="1" hangingPunct="1">
              <a:spcBef>
                <a:spcPts val="1000"/>
              </a:spcBef>
              <a:spcAft>
                <a:spcPts val="1000"/>
              </a:spcAft>
              <a:buClr>
                <a:srgbClr val="695D46"/>
              </a:buClr>
              <a:buFont typeface="Open Sans" pitchFamily="34" charset="0"/>
              <a:buNone/>
            </a:pPr>
            <a:r>
              <a:rPr lang="pt-BR" sz="1800" smtClean="0">
                <a:solidFill>
                  <a:srgbClr val="695D46"/>
                </a:solidFill>
                <a:latin typeface="Open Sans" pitchFamily="34" charset="0"/>
                <a:cs typeface="Open Sans" pitchFamily="34" charset="0"/>
                <a:sym typeface="Open Sans" pitchFamily="34" charset="0"/>
                <a:hlinkClick r:id="rId3"/>
              </a:rPr>
              <a:t>www.paulomargotto.com.br</a:t>
            </a:r>
            <a:r>
              <a:rPr lang="pt-BR" sz="2100" smtClean="0">
                <a:solidFill>
                  <a:srgbClr val="695D46"/>
                </a:solidFill>
                <a:latin typeface="Open Sans" pitchFamily="34" charset="0"/>
                <a:cs typeface="Open Sans" pitchFamily="34" charset="0"/>
                <a:sym typeface="Open Sans" pitchFamily="34" charset="0"/>
              </a:rPr>
              <a:t> </a:t>
            </a:r>
          </a:p>
        </p:txBody>
      </p:sp>
      <p:sp>
        <p:nvSpPr>
          <p:cNvPr id="8197" name="Oval 5"/>
          <p:cNvSpPr>
            <a:spLocks noChangeArrowheads="1"/>
          </p:cNvSpPr>
          <p:nvPr/>
        </p:nvSpPr>
        <p:spPr bwMode="auto">
          <a:xfrm>
            <a:off x="900113" y="3048000"/>
            <a:ext cx="1587500" cy="660400"/>
          </a:xfrm>
          <a:prstGeom prst="ellipse">
            <a:avLst/>
          </a:prstGeom>
          <a:solidFill>
            <a:srgbClr val="FFFF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b="1">
                <a:solidFill>
                  <a:srgbClr val="0000CC"/>
                </a:solidFill>
              </a:rPr>
              <a:t>UTI PEDIÁTRICA</a:t>
            </a:r>
          </a:p>
          <a:p>
            <a:pPr algn="ctr"/>
            <a:r>
              <a:rPr lang="pt-BR" b="1">
                <a:solidFill>
                  <a:srgbClr val="0000CC"/>
                </a:solidFill>
              </a:rPr>
              <a:t>HMIB/SES/DF</a:t>
            </a:r>
          </a:p>
        </p:txBody>
      </p:sp>
      <p:pic>
        <p:nvPicPr>
          <p:cNvPr id="8199"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2236788" cy="1692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200" name="Picture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43625" y="0"/>
            <a:ext cx="3000375" cy="1682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201" name="Oval 9"/>
          <p:cNvSpPr>
            <a:spLocks noChangeArrowheads="1"/>
          </p:cNvSpPr>
          <p:nvPr/>
        </p:nvSpPr>
        <p:spPr bwMode="auto">
          <a:xfrm>
            <a:off x="2208213" y="652463"/>
            <a:ext cx="3944937" cy="882650"/>
          </a:xfrm>
          <a:prstGeom prst="ellipse">
            <a:avLst/>
          </a:prstGeom>
          <a:solidFill>
            <a:srgbClr val="FFFF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pt-BR" sz="3200">
                <a:solidFill>
                  <a:srgbClr val="FF00FF"/>
                </a:solidFill>
              </a:rPr>
              <a:t>Transplante Cardíaco</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Google Shape;72;p14"/>
          <p:cNvSpPr txBox="1">
            <a:spLocks noGrp="1"/>
          </p:cNvSpPr>
          <p:nvPr>
            <p:ph type="title"/>
          </p:nvPr>
        </p:nvSpPr>
        <p:spPr>
          <a:xfrm>
            <a:off x="311150" y="814388"/>
            <a:ext cx="8572500" cy="942975"/>
          </a:xfrm>
        </p:spPr>
        <p:txBody>
          <a:bodyPr/>
          <a:lstStyle/>
          <a:p>
            <a:pPr eaLnBrk="1" hangingPunct="1">
              <a:spcBef>
                <a:spcPct val="0"/>
              </a:spcBef>
              <a:spcAft>
                <a:spcPct val="0"/>
              </a:spcAft>
              <a:buClr>
                <a:schemeClr val="accent1"/>
              </a:buClr>
              <a:buFont typeface="PT Sans Narrow" charset="0"/>
              <a:buNone/>
            </a:pPr>
            <a:r>
              <a:rPr lang="pt-BR" sz="5900" b="1" smtClean="0">
                <a:solidFill>
                  <a:schemeClr val="accent1"/>
                </a:solidFill>
                <a:latin typeface="PT Sans Narrow" charset="0"/>
                <a:cs typeface="Arial" charset="0"/>
                <a:sym typeface="PT Sans Narrow" charset="0"/>
              </a:rPr>
              <a:t>Caso clínico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 name="Google Shape;77;p15"/>
          <p:cNvSpPr txBox="1">
            <a:spLocks noGrp="1"/>
          </p:cNvSpPr>
          <p:nvPr>
            <p:ph type="title"/>
          </p:nvPr>
        </p:nvSpPr>
        <p:spPr>
          <a:xfrm>
            <a:off x="311150" y="444500"/>
            <a:ext cx="8521700" cy="708025"/>
          </a:xfrm>
        </p:spPr>
        <p:txBody>
          <a:bodyPr/>
          <a:lstStyle/>
          <a:p>
            <a:pPr eaLnBrk="1" hangingPunct="1">
              <a:spcBef>
                <a:spcPct val="0"/>
              </a:spcBef>
              <a:spcAft>
                <a:spcPct val="0"/>
              </a:spcAft>
              <a:buClr>
                <a:schemeClr val="accent1"/>
              </a:buClr>
              <a:buFont typeface="PT Sans Narrow" charset="0"/>
              <a:buNone/>
            </a:pPr>
            <a:r>
              <a:rPr lang="pt-BR" sz="3200" b="1" smtClean="0">
                <a:solidFill>
                  <a:schemeClr val="accent1"/>
                </a:solidFill>
                <a:latin typeface="PT Sans Narrow" charset="0"/>
                <a:cs typeface="Arial" charset="0"/>
                <a:sym typeface="PT Sans Narrow" charset="0"/>
              </a:rPr>
              <a:t>Identificação</a:t>
            </a:r>
          </a:p>
        </p:txBody>
      </p:sp>
      <p:sp>
        <p:nvSpPr>
          <p:cNvPr id="10243" name="Google Shape;78;p15"/>
          <p:cNvSpPr txBox="1">
            <a:spLocks noGrp="1"/>
          </p:cNvSpPr>
          <p:nvPr>
            <p:ph type="body" idx="1"/>
          </p:nvPr>
        </p:nvSpPr>
        <p:spPr>
          <a:xfrm>
            <a:off x="311150" y="1266825"/>
            <a:ext cx="8521700" cy="3302000"/>
          </a:xfrm>
        </p:spPr>
        <p:txBody>
          <a:bodyPr/>
          <a:lstStyle>
            <a:lvl1pPr marL="457200">
              <a:defRPr sz="1400">
                <a:solidFill>
                  <a:srgbClr val="000000"/>
                </a:solidFill>
                <a:latin typeface="Arial" charset="0"/>
                <a:cs typeface="Arial" charset="0"/>
                <a:sym typeface="Arial" charset="0"/>
              </a:defRPr>
            </a:lvl1pPr>
            <a:lvl2pPr marL="914400" indent="-317500">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lnSpc>
                <a:spcPct val="115000"/>
              </a:lnSpc>
              <a:spcBef>
                <a:spcPct val="0"/>
              </a:spcBef>
              <a:spcAft>
                <a:spcPct val="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Identificação </a:t>
            </a:r>
          </a:p>
          <a:p>
            <a:pPr lvl="1" eaLnBrk="1" hangingPunct="1">
              <a:lnSpc>
                <a:spcPct val="115000"/>
              </a:lnSpc>
              <a:spcBef>
                <a:spcPct val="0"/>
              </a:spcBef>
              <a:spcAft>
                <a:spcPct val="0"/>
              </a:spcAft>
              <a:buClr>
                <a:srgbClr val="695D46"/>
              </a:buClr>
              <a:buFont typeface="Open Sans" pitchFamily="34" charset="0"/>
              <a:buChar char="○"/>
            </a:pPr>
            <a:r>
              <a:rPr lang="pt-BR" b="1" smtClean="0">
                <a:solidFill>
                  <a:srgbClr val="695D46"/>
                </a:solidFill>
                <a:latin typeface="Open Sans" pitchFamily="34" charset="0"/>
                <a:cs typeface="Open Sans" pitchFamily="34" charset="0"/>
                <a:sym typeface="Open Sans" pitchFamily="34" charset="0"/>
              </a:rPr>
              <a:t>Nome: J. A. C. S.</a:t>
            </a:r>
            <a:r>
              <a:rPr lang="pt-BR" smtClean="0">
                <a:solidFill>
                  <a:srgbClr val="695D46"/>
                </a:solidFill>
                <a:latin typeface="Open Sans" pitchFamily="34" charset="0"/>
                <a:cs typeface="Open Sans" pitchFamily="34" charset="0"/>
                <a:sym typeface="Open Sans" pitchFamily="34" charset="0"/>
              </a:rPr>
              <a:t> </a:t>
            </a:r>
          </a:p>
          <a:p>
            <a:pPr lvl="1"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Procedência: UTIP - ICDF</a:t>
            </a:r>
          </a:p>
          <a:p>
            <a:pPr lvl="1"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Data de nascimento: 22/08/2018</a:t>
            </a:r>
          </a:p>
          <a:p>
            <a:pPr lvl="1"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IDADE: </a:t>
            </a:r>
            <a:r>
              <a:rPr lang="pt-BR" b="1" smtClean="0">
                <a:solidFill>
                  <a:srgbClr val="695D46"/>
                </a:solidFill>
                <a:latin typeface="Open Sans" pitchFamily="34" charset="0"/>
                <a:cs typeface="Open Sans" pitchFamily="34" charset="0"/>
                <a:sym typeface="Open Sans" pitchFamily="34" charset="0"/>
              </a:rPr>
              <a:t>11 meses</a:t>
            </a:r>
          </a:p>
          <a:p>
            <a:pPr lvl="1" eaLnBrk="1" hangingPunct="1">
              <a:lnSpc>
                <a:spcPct val="115000"/>
              </a:lnSpc>
              <a:spcBef>
                <a:spcPct val="0"/>
              </a:spcBef>
              <a:spcAft>
                <a:spcPct val="0"/>
              </a:spcAft>
              <a:buClr>
                <a:srgbClr val="695D46"/>
              </a:buClr>
              <a:buFont typeface="Open Sans" pitchFamily="34" charset="0"/>
              <a:buChar char="○"/>
            </a:pPr>
            <a:r>
              <a:rPr lang="pt-BR" b="1" smtClean="0">
                <a:solidFill>
                  <a:srgbClr val="695D46"/>
                </a:solidFill>
                <a:latin typeface="Open Sans" pitchFamily="34" charset="0"/>
                <a:cs typeface="Open Sans" pitchFamily="34" charset="0"/>
                <a:sym typeface="Open Sans" pitchFamily="34" charset="0"/>
              </a:rPr>
              <a:t>PESO (24/07): 3.875g</a:t>
            </a:r>
          </a:p>
        </p:txBody>
      </p:sp>
      <p:sp>
        <p:nvSpPr>
          <p:cNvPr id="10244" name="Google Shape;79;p15"/>
          <p:cNvSpPr txBox="1">
            <a:spLocks noChangeArrowheads="1"/>
          </p:cNvSpPr>
          <p:nvPr/>
        </p:nvSpPr>
        <p:spPr bwMode="auto">
          <a:xfrm>
            <a:off x="5637213" y="4708525"/>
            <a:ext cx="3521075" cy="35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r>
              <a:rPr lang="pt-BR" sz="1100">
                <a:latin typeface="Open Sans" pitchFamily="34" charset="0"/>
                <a:cs typeface="Open Sans" pitchFamily="34" charset="0"/>
                <a:sym typeface="Open Sans" pitchFamily="34" charset="0"/>
              </a:rPr>
              <a:t>Fonte: prontuário eletrônico - SES DF - 7289340</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 name="Google Shape;84;p16"/>
          <p:cNvSpPr txBox="1">
            <a:spLocks noGrp="1"/>
          </p:cNvSpPr>
          <p:nvPr>
            <p:ph type="title"/>
          </p:nvPr>
        </p:nvSpPr>
        <p:spPr>
          <a:xfrm>
            <a:off x="311150" y="444500"/>
            <a:ext cx="8521700" cy="708025"/>
          </a:xfrm>
        </p:spPr>
        <p:txBody>
          <a:bodyPr/>
          <a:lstStyle/>
          <a:p>
            <a:pPr eaLnBrk="1" hangingPunct="1">
              <a:spcBef>
                <a:spcPct val="0"/>
              </a:spcBef>
              <a:spcAft>
                <a:spcPct val="0"/>
              </a:spcAft>
              <a:buClr>
                <a:schemeClr val="accent1"/>
              </a:buClr>
              <a:buFont typeface="PT Sans Narrow" charset="0"/>
              <a:buNone/>
            </a:pPr>
            <a:r>
              <a:rPr lang="pt-BR" sz="3200" b="1" smtClean="0">
                <a:solidFill>
                  <a:schemeClr val="accent1"/>
                </a:solidFill>
                <a:latin typeface="PT Sans Narrow" charset="0"/>
                <a:cs typeface="Arial" charset="0"/>
                <a:sym typeface="PT Sans Narrow" charset="0"/>
              </a:rPr>
              <a:t>História da doença atual</a:t>
            </a:r>
          </a:p>
        </p:txBody>
      </p:sp>
      <p:sp>
        <p:nvSpPr>
          <p:cNvPr id="11267" name="Google Shape;85;p16"/>
          <p:cNvSpPr txBox="1">
            <a:spLocks noGrp="1"/>
          </p:cNvSpPr>
          <p:nvPr>
            <p:ph type="body" idx="1"/>
          </p:nvPr>
        </p:nvSpPr>
        <p:spPr>
          <a:xfrm>
            <a:off x="311150" y="1266825"/>
            <a:ext cx="8521700" cy="3302000"/>
          </a:xfrm>
        </p:spPr>
        <p:txBody>
          <a:bodyPr/>
          <a:lstStyle>
            <a:lvl1pPr marL="457200">
              <a:defRPr sz="1400">
                <a:solidFill>
                  <a:srgbClr val="000000"/>
                </a:solidFill>
                <a:latin typeface="Arial" charset="0"/>
                <a:cs typeface="Arial" charset="0"/>
                <a:sym typeface="Arial" charset="0"/>
              </a:defRPr>
            </a:lvl1pPr>
            <a:lvl2pPr marL="914400" indent="-317500">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lnSpc>
                <a:spcPct val="115000"/>
              </a:lnSpc>
              <a:spcBef>
                <a:spcPct val="0"/>
              </a:spcBef>
              <a:spcAft>
                <a:spcPct val="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4ª e última internação na UTIP - HMIB </a:t>
            </a:r>
          </a:p>
          <a:p>
            <a:pPr lvl="1" eaLnBrk="1" hangingPunct="1">
              <a:lnSpc>
                <a:spcPct val="115000"/>
              </a:lnSpc>
              <a:spcBef>
                <a:spcPct val="0"/>
              </a:spcBef>
              <a:spcAft>
                <a:spcPct val="0"/>
              </a:spcAft>
              <a:buClr>
                <a:srgbClr val="695D46"/>
              </a:buClr>
              <a:buFont typeface="Open Sans" pitchFamily="34" charset="0"/>
              <a:buChar char="○"/>
            </a:pPr>
            <a:r>
              <a:rPr lang="pt-BR" b="1" smtClean="0">
                <a:solidFill>
                  <a:srgbClr val="695D46"/>
                </a:solidFill>
                <a:latin typeface="Open Sans" pitchFamily="34" charset="0"/>
                <a:cs typeface="Open Sans" pitchFamily="34" charset="0"/>
                <a:sym typeface="Open Sans" pitchFamily="34" charset="0"/>
              </a:rPr>
              <a:t>Admissão: 24/07/2019</a:t>
            </a:r>
          </a:p>
          <a:p>
            <a:pPr lvl="1"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Encaminhado da UTIP ICDF </a:t>
            </a:r>
          </a:p>
          <a:p>
            <a:pPr eaLnBrk="1" hangingPunct="1">
              <a:lnSpc>
                <a:spcPct val="115000"/>
              </a:lnSpc>
              <a:spcBef>
                <a:spcPct val="0"/>
              </a:spcBef>
              <a:spcAft>
                <a:spcPct val="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Motivo da internação</a:t>
            </a:r>
          </a:p>
          <a:p>
            <a:pPr lvl="1"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Retorno do ICDF para </a:t>
            </a:r>
            <a:r>
              <a:rPr lang="pt-BR" u="sng" smtClean="0">
                <a:solidFill>
                  <a:srgbClr val="695D46"/>
                </a:solidFill>
                <a:latin typeface="Open Sans" pitchFamily="34" charset="0"/>
                <a:cs typeface="Open Sans" pitchFamily="34" charset="0"/>
                <a:sym typeface="Open Sans" pitchFamily="34" charset="0"/>
              </a:rPr>
              <a:t>seguimento e manejo clínico</a:t>
            </a:r>
            <a:r>
              <a:rPr lang="pt-BR" smtClean="0">
                <a:solidFill>
                  <a:srgbClr val="695D46"/>
                </a:solidFill>
                <a:latin typeface="Open Sans" pitchFamily="34" charset="0"/>
                <a:cs typeface="Open Sans" pitchFamily="34" charset="0"/>
                <a:sym typeface="Open Sans" pitchFamily="34" charset="0"/>
              </a:rPr>
              <a:t> após </a:t>
            </a:r>
            <a:r>
              <a:rPr lang="pt-BR" u="sng" smtClean="0">
                <a:solidFill>
                  <a:srgbClr val="695D46"/>
                </a:solidFill>
                <a:latin typeface="Open Sans" pitchFamily="34" charset="0"/>
                <a:cs typeface="Open Sans" pitchFamily="34" charset="0"/>
                <a:sym typeface="Open Sans" pitchFamily="34" charset="0"/>
              </a:rPr>
              <a:t>tratamento de infecção de foco pulmonar e do tratamento de síndrome da veia cava superior </a:t>
            </a:r>
          </a:p>
        </p:txBody>
      </p:sp>
      <p:sp>
        <p:nvSpPr>
          <p:cNvPr id="11268" name="Google Shape;86;p16"/>
          <p:cNvSpPr txBox="1">
            <a:spLocks noChangeArrowheads="1"/>
          </p:cNvSpPr>
          <p:nvPr/>
        </p:nvSpPr>
        <p:spPr bwMode="auto">
          <a:xfrm>
            <a:off x="5637213" y="4708525"/>
            <a:ext cx="3521075" cy="35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r>
              <a:rPr lang="pt-BR" sz="1100">
                <a:latin typeface="Open Sans" pitchFamily="34" charset="0"/>
                <a:cs typeface="Open Sans" pitchFamily="34" charset="0"/>
                <a:sym typeface="Open Sans" pitchFamily="34" charset="0"/>
              </a:rPr>
              <a:t>Fonte: prontuário eletrônico - SES DF - 7289340</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Google Shape;91;p17"/>
          <p:cNvSpPr txBox="1">
            <a:spLocks noGrp="1"/>
          </p:cNvSpPr>
          <p:nvPr>
            <p:ph type="title"/>
          </p:nvPr>
        </p:nvSpPr>
        <p:spPr>
          <a:xfrm>
            <a:off x="311150" y="444500"/>
            <a:ext cx="8521700" cy="708025"/>
          </a:xfrm>
        </p:spPr>
        <p:txBody>
          <a:bodyPr/>
          <a:lstStyle/>
          <a:p>
            <a:pPr eaLnBrk="1" hangingPunct="1">
              <a:spcBef>
                <a:spcPct val="0"/>
              </a:spcBef>
              <a:spcAft>
                <a:spcPct val="0"/>
              </a:spcAft>
              <a:buClr>
                <a:schemeClr val="accent1"/>
              </a:buClr>
              <a:buFont typeface="PT Sans Narrow" charset="0"/>
              <a:buNone/>
            </a:pPr>
            <a:r>
              <a:rPr lang="pt-BR" sz="3200" b="1" smtClean="0">
                <a:solidFill>
                  <a:schemeClr val="accent1"/>
                </a:solidFill>
                <a:latin typeface="PT Sans Narrow" charset="0"/>
                <a:cs typeface="Arial" charset="0"/>
                <a:sym typeface="PT Sans Narrow" charset="0"/>
              </a:rPr>
              <a:t>História da doença atual</a:t>
            </a:r>
          </a:p>
        </p:txBody>
      </p:sp>
      <p:sp>
        <p:nvSpPr>
          <p:cNvPr id="92" name="Google Shape;92;p17"/>
          <p:cNvSpPr txBox="1">
            <a:spLocks noGrp="1"/>
          </p:cNvSpPr>
          <p:nvPr>
            <p:ph type="body" idx="1"/>
          </p:nvPr>
        </p:nvSpPr>
        <p:spPr>
          <a:xfrm>
            <a:off x="311150" y="1266825"/>
            <a:ext cx="8521700" cy="3302000"/>
          </a:xfrm>
        </p:spPr>
        <p:txBody>
          <a:bodyPr/>
          <a:lstStyle>
            <a:lvl1pPr marL="457200">
              <a:defRPr sz="1400">
                <a:solidFill>
                  <a:srgbClr val="000000"/>
                </a:solidFill>
                <a:latin typeface="Arial" charset="0"/>
                <a:cs typeface="Arial" charset="0"/>
                <a:sym typeface="Arial" charset="0"/>
              </a:defRPr>
            </a:lvl1pPr>
            <a:lvl2pPr marL="914400" indent="-317500">
              <a:defRPr sz="1400">
                <a:solidFill>
                  <a:srgbClr val="000000"/>
                </a:solidFill>
                <a:latin typeface="Arial" charset="0"/>
                <a:cs typeface="Arial" charset="0"/>
                <a:sym typeface="Arial" charset="0"/>
              </a:defRPr>
            </a:lvl2pPr>
            <a:lvl3pPr marL="1371600" indent="-317500">
              <a:defRPr sz="1400">
                <a:solidFill>
                  <a:srgbClr val="000000"/>
                </a:solidFill>
                <a:latin typeface="Arial" charset="0"/>
                <a:cs typeface="Arial" charset="0"/>
                <a:sym typeface="Arial" charset="0"/>
              </a:defRPr>
            </a:lvl3pPr>
            <a:lvl4pPr marL="1828800" indent="-317500">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lnSpc>
                <a:spcPct val="115000"/>
              </a:lnSpc>
              <a:spcBef>
                <a:spcPct val="0"/>
              </a:spcBef>
              <a:spcAft>
                <a:spcPct val="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Hipóteses diagnósticas - 24/07/2019</a:t>
            </a:r>
          </a:p>
          <a:p>
            <a:pPr lvl="1" eaLnBrk="1" hangingPunct="1">
              <a:lnSpc>
                <a:spcPct val="115000"/>
              </a:lnSpc>
              <a:spcBef>
                <a:spcPct val="0"/>
              </a:spcBef>
              <a:spcAft>
                <a:spcPct val="0"/>
              </a:spcAft>
              <a:buClr>
                <a:srgbClr val="695D46"/>
              </a:buClr>
              <a:buFont typeface="Open Sans" pitchFamily="34" charset="0"/>
              <a:buAutoNum type="alphaLcPeriod"/>
            </a:pPr>
            <a:r>
              <a:rPr lang="pt-BR" smtClean="0">
                <a:solidFill>
                  <a:srgbClr val="695D46"/>
                </a:solidFill>
                <a:latin typeface="Open Sans" pitchFamily="34" charset="0"/>
                <a:cs typeface="Open Sans" pitchFamily="34" charset="0"/>
                <a:sym typeface="Open Sans" pitchFamily="34" charset="0"/>
              </a:rPr>
              <a:t>POT transplante cardíaco (10/02/2019)</a:t>
            </a:r>
          </a:p>
          <a:p>
            <a:pPr lvl="2"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Cardiomiopatia dilatada </a:t>
            </a:r>
          </a:p>
          <a:p>
            <a:pPr lvl="3"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Ventrículo esquerdo não compactado</a:t>
            </a:r>
          </a:p>
          <a:p>
            <a:pPr lvl="2"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Boa função miocárdica do enxerto </a:t>
            </a:r>
          </a:p>
          <a:p>
            <a:pPr lvl="1" eaLnBrk="1" hangingPunct="1">
              <a:lnSpc>
                <a:spcPct val="115000"/>
              </a:lnSpc>
              <a:spcBef>
                <a:spcPct val="0"/>
              </a:spcBef>
              <a:spcAft>
                <a:spcPct val="0"/>
              </a:spcAft>
              <a:buClr>
                <a:srgbClr val="695D46"/>
              </a:buClr>
              <a:buFont typeface="Open Sans" pitchFamily="34" charset="0"/>
              <a:buAutoNum type="alphaLcPeriod"/>
            </a:pPr>
            <a:r>
              <a:rPr lang="pt-BR" smtClean="0">
                <a:solidFill>
                  <a:srgbClr val="695D46"/>
                </a:solidFill>
                <a:latin typeface="Open Sans" pitchFamily="34" charset="0"/>
                <a:cs typeface="Open Sans" pitchFamily="34" charset="0"/>
                <a:sym typeface="Open Sans" pitchFamily="34" charset="0"/>
              </a:rPr>
              <a:t>Sepse de foco pulmonar tratada</a:t>
            </a:r>
          </a:p>
          <a:p>
            <a:pPr lvl="2"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Encerrado ciclo de ATB no ICDF </a:t>
            </a:r>
          </a:p>
          <a:p>
            <a:pPr eaLnBrk="1" hangingPunct="1">
              <a:lnSpc>
                <a:spcPct val="115000"/>
              </a:lnSpc>
              <a:spcBef>
                <a:spcPts val="1200"/>
              </a:spcBef>
              <a:spcAft>
                <a:spcPts val="1200"/>
              </a:spcAft>
              <a:buClr>
                <a:srgbClr val="695D46"/>
              </a:buClr>
              <a:buFont typeface="Open Sans" pitchFamily="34" charset="0"/>
              <a:buNone/>
            </a:pPr>
            <a:endParaRPr lang="pt-BR" sz="1800" smtClean="0">
              <a:solidFill>
                <a:srgbClr val="695D46"/>
              </a:solidFill>
              <a:latin typeface="Open Sans" pitchFamily="34" charset="0"/>
              <a:cs typeface="Open Sans" pitchFamily="34" charset="0"/>
              <a:sym typeface="Open Sans" pitchFamily="34" charset="0"/>
            </a:endParaRPr>
          </a:p>
        </p:txBody>
      </p:sp>
      <p:sp>
        <p:nvSpPr>
          <p:cNvPr id="12292" name="Google Shape;93;p17"/>
          <p:cNvSpPr txBox="1">
            <a:spLocks noChangeArrowheads="1"/>
          </p:cNvSpPr>
          <p:nvPr/>
        </p:nvSpPr>
        <p:spPr bwMode="auto">
          <a:xfrm>
            <a:off x="5637213" y="4708525"/>
            <a:ext cx="3521075" cy="35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r>
              <a:rPr lang="pt-BR" sz="1100">
                <a:latin typeface="Open Sans" pitchFamily="34" charset="0"/>
                <a:cs typeface="Open Sans" pitchFamily="34" charset="0"/>
                <a:sym typeface="Open Sans" pitchFamily="34" charset="0"/>
              </a:rPr>
              <a:t>Fonte: prontuário eletrônico - SES DF - 7289340</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 name="Google Shape;98;p18"/>
          <p:cNvSpPr txBox="1">
            <a:spLocks noGrp="1"/>
          </p:cNvSpPr>
          <p:nvPr>
            <p:ph type="title"/>
          </p:nvPr>
        </p:nvSpPr>
        <p:spPr>
          <a:xfrm>
            <a:off x="311150" y="444500"/>
            <a:ext cx="8521700" cy="708025"/>
          </a:xfrm>
        </p:spPr>
        <p:txBody>
          <a:bodyPr/>
          <a:lstStyle/>
          <a:p>
            <a:pPr eaLnBrk="1" hangingPunct="1">
              <a:spcBef>
                <a:spcPct val="0"/>
              </a:spcBef>
              <a:spcAft>
                <a:spcPct val="0"/>
              </a:spcAft>
              <a:buClr>
                <a:schemeClr val="accent1"/>
              </a:buClr>
              <a:buFont typeface="PT Sans Narrow" charset="0"/>
              <a:buNone/>
            </a:pPr>
            <a:r>
              <a:rPr lang="pt-BR" sz="3200" b="1" smtClean="0">
                <a:solidFill>
                  <a:schemeClr val="accent1"/>
                </a:solidFill>
                <a:latin typeface="PT Sans Narrow" charset="0"/>
                <a:cs typeface="Arial" charset="0"/>
                <a:sym typeface="PT Sans Narrow" charset="0"/>
              </a:rPr>
              <a:t>História da doença atual</a:t>
            </a:r>
          </a:p>
        </p:txBody>
      </p:sp>
      <p:sp>
        <p:nvSpPr>
          <p:cNvPr id="13315" name="Google Shape;99;p18"/>
          <p:cNvSpPr txBox="1">
            <a:spLocks noGrp="1"/>
          </p:cNvSpPr>
          <p:nvPr>
            <p:ph type="body" idx="1"/>
          </p:nvPr>
        </p:nvSpPr>
        <p:spPr>
          <a:xfrm>
            <a:off x="311150" y="1266825"/>
            <a:ext cx="8521700" cy="3302000"/>
          </a:xfrm>
        </p:spPr>
        <p:txBody>
          <a:bodyPr/>
          <a:lstStyle>
            <a:lvl1pPr marL="457200">
              <a:defRPr sz="1400">
                <a:solidFill>
                  <a:srgbClr val="000000"/>
                </a:solidFill>
                <a:latin typeface="Arial" charset="0"/>
                <a:cs typeface="Arial" charset="0"/>
                <a:sym typeface="Arial" charset="0"/>
              </a:defRPr>
            </a:lvl1pPr>
            <a:lvl2pPr marL="914400" indent="-317500">
              <a:defRPr sz="1400">
                <a:solidFill>
                  <a:srgbClr val="000000"/>
                </a:solidFill>
                <a:latin typeface="Arial" charset="0"/>
                <a:cs typeface="Arial" charset="0"/>
                <a:sym typeface="Arial" charset="0"/>
              </a:defRPr>
            </a:lvl2pPr>
            <a:lvl3pPr marL="1371600" indent="-317500">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lnSpc>
                <a:spcPct val="115000"/>
              </a:lnSpc>
              <a:spcBef>
                <a:spcPct val="0"/>
              </a:spcBef>
              <a:spcAft>
                <a:spcPct val="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Hipóteses diagnósticas - 24/07/2019</a:t>
            </a:r>
          </a:p>
          <a:p>
            <a:pPr lvl="1" eaLnBrk="1" hangingPunct="1">
              <a:lnSpc>
                <a:spcPct val="115000"/>
              </a:lnSpc>
              <a:spcBef>
                <a:spcPct val="0"/>
              </a:spcBef>
              <a:spcAft>
                <a:spcPct val="0"/>
              </a:spcAft>
              <a:buClr>
                <a:srgbClr val="695D46"/>
              </a:buClr>
              <a:buFont typeface="Open Sans" pitchFamily="34" charset="0"/>
              <a:buAutoNum type="alphaLcPeriod" startAt="3"/>
            </a:pPr>
            <a:r>
              <a:rPr lang="pt-BR" smtClean="0">
                <a:solidFill>
                  <a:srgbClr val="695D46"/>
                </a:solidFill>
                <a:latin typeface="Open Sans" pitchFamily="34" charset="0"/>
                <a:cs typeface="Open Sans" pitchFamily="34" charset="0"/>
                <a:sym typeface="Open Sans" pitchFamily="34" charset="0"/>
              </a:rPr>
              <a:t>Síndrome da veia cava superior tratada </a:t>
            </a:r>
          </a:p>
          <a:p>
            <a:pPr lvl="2"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Implante de Stent 05/07/19 </a:t>
            </a:r>
          </a:p>
          <a:p>
            <a:pPr lvl="1" eaLnBrk="1" hangingPunct="1">
              <a:lnSpc>
                <a:spcPct val="115000"/>
              </a:lnSpc>
              <a:spcBef>
                <a:spcPct val="0"/>
              </a:spcBef>
              <a:spcAft>
                <a:spcPct val="0"/>
              </a:spcAft>
              <a:buClr>
                <a:srgbClr val="695D46"/>
              </a:buClr>
              <a:buFont typeface="Open Sans" pitchFamily="34" charset="0"/>
              <a:buAutoNum type="alphaLcPeriod" startAt="3"/>
            </a:pPr>
            <a:r>
              <a:rPr lang="pt-BR" smtClean="0">
                <a:solidFill>
                  <a:srgbClr val="695D46"/>
                </a:solidFill>
                <a:latin typeface="Open Sans" pitchFamily="34" charset="0"/>
                <a:cs typeface="Open Sans" pitchFamily="34" charset="0"/>
                <a:sym typeface="Open Sans" pitchFamily="34" charset="0"/>
              </a:rPr>
              <a:t>Desnutrição crônica </a:t>
            </a:r>
          </a:p>
          <a:p>
            <a:pPr lvl="1" eaLnBrk="1" hangingPunct="1">
              <a:lnSpc>
                <a:spcPct val="115000"/>
              </a:lnSpc>
              <a:spcBef>
                <a:spcPct val="0"/>
              </a:spcBef>
              <a:spcAft>
                <a:spcPct val="0"/>
              </a:spcAft>
              <a:buClr>
                <a:srgbClr val="695D46"/>
              </a:buClr>
              <a:buFont typeface="Open Sans" pitchFamily="34" charset="0"/>
              <a:buAutoNum type="alphaLcPeriod" startAt="3"/>
            </a:pPr>
            <a:r>
              <a:rPr lang="pt-BR" smtClean="0">
                <a:solidFill>
                  <a:srgbClr val="695D46"/>
                </a:solidFill>
                <a:latin typeface="Open Sans" pitchFamily="34" charset="0"/>
                <a:cs typeface="Open Sans" pitchFamily="34" charset="0"/>
                <a:sym typeface="Open Sans" pitchFamily="34" charset="0"/>
              </a:rPr>
              <a:t>Bicitopenia</a:t>
            </a:r>
          </a:p>
          <a:p>
            <a:pPr lvl="2"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Pausa no uso do Tacrolimus  </a:t>
            </a:r>
          </a:p>
        </p:txBody>
      </p:sp>
      <p:sp>
        <p:nvSpPr>
          <p:cNvPr id="13316" name="Google Shape;100;p18"/>
          <p:cNvSpPr txBox="1">
            <a:spLocks noChangeArrowheads="1"/>
          </p:cNvSpPr>
          <p:nvPr/>
        </p:nvSpPr>
        <p:spPr bwMode="auto">
          <a:xfrm>
            <a:off x="5637213" y="4708525"/>
            <a:ext cx="3521075" cy="35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r>
              <a:rPr lang="pt-BR" sz="1100">
                <a:latin typeface="Open Sans" pitchFamily="34" charset="0"/>
                <a:cs typeface="Open Sans" pitchFamily="34" charset="0"/>
                <a:sym typeface="Open Sans" pitchFamily="34" charset="0"/>
              </a:rPr>
              <a:t>Fonte: prontuário eletrônico - SES DF - 7289340</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 name="Google Shape;105;p19"/>
          <p:cNvSpPr txBox="1">
            <a:spLocks noGrp="1"/>
          </p:cNvSpPr>
          <p:nvPr>
            <p:ph type="title"/>
          </p:nvPr>
        </p:nvSpPr>
        <p:spPr>
          <a:xfrm>
            <a:off x="311150" y="444500"/>
            <a:ext cx="8521700" cy="708025"/>
          </a:xfrm>
        </p:spPr>
        <p:txBody>
          <a:bodyPr/>
          <a:lstStyle/>
          <a:p>
            <a:pPr eaLnBrk="1" hangingPunct="1">
              <a:spcBef>
                <a:spcPct val="0"/>
              </a:spcBef>
              <a:spcAft>
                <a:spcPct val="0"/>
              </a:spcAft>
              <a:buClr>
                <a:schemeClr val="accent1"/>
              </a:buClr>
              <a:buFont typeface="PT Sans Narrow" charset="0"/>
              <a:buNone/>
            </a:pPr>
            <a:r>
              <a:rPr lang="pt-BR" sz="3200" b="1" smtClean="0">
                <a:solidFill>
                  <a:schemeClr val="accent1"/>
                </a:solidFill>
                <a:latin typeface="PT Sans Narrow" charset="0"/>
                <a:cs typeface="Arial" charset="0"/>
                <a:sym typeface="PT Sans Narrow" charset="0"/>
              </a:rPr>
              <a:t>Antecedentes pessoais </a:t>
            </a:r>
          </a:p>
        </p:txBody>
      </p:sp>
      <p:sp>
        <p:nvSpPr>
          <p:cNvPr id="14339" name="Google Shape;106;p19"/>
          <p:cNvSpPr txBox="1">
            <a:spLocks noGrp="1"/>
          </p:cNvSpPr>
          <p:nvPr>
            <p:ph type="body" idx="1"/>
          </p:nvPr>
        </p:nvSpPr>
        <p:spPr>
          <a:xfrm>
            <a:off x="311150" y="1266825"/>
            <a:ext cx="8521700" cy="3302000"/>
          </a:xfrm>
        </p:spPr>
        <p:txBody>
          <a:bodyPr/>
          <a:lstStyle>
            <a:lvl1pPr marL="457200">
              <a:defRPr sz="1400">
                <a:solidFill>
                  <a:srgbClr val="000000"/>
                </a:solidFill>
                <a:latin typeface="Arial" charset="0"/>
                <a:cs typeface="Arial" charset="0"/>
                <a:sym typeface="Arial" charset="0"/>
              </a:defRPr>
            </a:lvl1pPr>
            <a:lvl2pPr marL="914400" indent="-317500">
              <a:defRPr sz="1400">
                <a:solidFill>
                  <a:srgbClr val="000000"/>
                </a:solidFill>
                <a:latin typeface="Arial" charset="0"/>
                <a:cs typeface="Arial" charset="0"/>
                <a:sym typeface="Arial" charset="0"/>
              </a:defRPr>
            </a:lvl2pPr>
            <a:lvl3pPr marL="1371600" indent="-317500">
              <a:defRPr sz="1400">
                <a:solidFill>
                  <a:srgbClr val="000000"/>
                </a:solidFill>
                <a:latin typeface="Arial" charset="0"/>
                <a:cs typeface="Arial" charset="0"/>
                <a:sym typeface="Arial" charset="0"/>
              </a:defRPr>
            </a:lvl3pPr>
            <a:lvl4pPr marL="1828800" indent="-317500">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lnSpc>
                <a:spcPct val="115000"/>
              </a:lnSpc>
              <a:spcBef>
                <a:spcPct val="0"/>
              </a:spcBef>
              <a:spcAft>
                <a:spcPct val="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Gestação e parto </a:t>
            </a:r>
          </a:p>
          <a:p>
            <a:pPr lvl="1"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Mãe </a:t>
            </a:r>
          </a:p>
          <a:p>
            <a:pPr lvl="2"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30 anos, 2ª gestação, 1 filho vivo saudável </a:t>
            </a:r>
          </a:p>
          <a:p>
            <a:pPr lvl="2"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Pré-natal adequado </a:t>
            </a:r>
          </a:p>
          <a:p>
            <a:pPr lvl="2"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Diagnóstico fetal de cardiopatia congênita </a:t>
            </a:r>
          </a:p>
          <a:p>
            <a:pPr lvl="3" eaLnBrk="1" hangingPunct="1">
              <a:lnSpc>
                <a:spcPct val="115000"/>
              </a:lnSpc>
              <a:spcBef>
                <a:spcPct val="0"/>
              </a:spcBef>
              <a:spcAft>
                <a:spcPct val="0"/>
              </a:spcAft>
              <a:buClr>
                <a:srgbClr val="695D46"/>
              </a:buClr>
              <a:buFont typeface="Open Sans" pitchFamily="34" charset="0"/>
              <a:buChar char="●"/>
            </a:pPr>
            <a:r>
              <a:rPr lang="pt-BR" b="1" smtClean="0">
                <a:solidFill>
                  <a:srgbClr val="695D46"/>
                </a:solidFill>
                <a:latin typeface="Open Sans" pitchFamily="34" charset="0"/>
                <a:cs typeface="Open Sans" pitchFamily="34" charset="0"/>
                <a:sym typeface="Open Sans" pitchFamily="34" charset="0"/>
              </a:rPr>
              <a:t>Ecocardiograma fetal: atresia pulmonar </a:t>
            </a:r>
          </a:p>
          <a:p>
            <a:pPr lvl="1"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Nascimento: </a:t>
            </a:r>
          </a:p>
          <a:p>
            <a:pPr lvl="2"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Apgar 8 / 8 </a:t>
            </a:r>
          </a:p>
          <a:p>
            <a:pPr lvl="2"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Reanimação neonatal: 1 ciclo de VPP </a:t>
            </a:r>
          </a:p>
          <a:p>
            <a:pPr lvl="2"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Início de Prostin e VNI em sala de parto </a:t>
            </a:r>
          </a:p>
        </p:txBody>
      </p:sp>
      <p:sp>
        <p:nvSpPr>
          <p:cNvPr id="14340" name="Google Shape;107;p19"/>
          <p:cNvSpPr txBox="1">
            <a:spLocks noChangeArrowheads="1"/>
          </p:cNvSpPr>
          <p:nvPr/>
        </p:nvSpPr>
        <p:spPr bwMode="auto">
          <a:xfrm>
            <a:off x="5637213" y="4708525"/>
            <a:ext cx="3521075" cy="35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r>
              <a:rPr lang="pt-BR" sz="1100">
                <a:latin typeface="Open Sans" pitchFamily="34" charset="0"/>
                <a:cs typeface="Open Sans" pitchFamily="34" charset="0"/>
                <a:sym typeface="Open Sans" pitchFamily="34" charset="0"/>
              </a:rPr>
              <a:t>Fonte: prontuário eletrônico - SES DF - 7289340</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 name="Google Shape;112;p20"/>
          <p:cNvSpPr txBox="1">
            <a:spLocks noGrp="1"/>
          </p:cNvSpPr>
          <p:nvPr>
            <p:ph type="title"/>
          </p:nvPr>
        </p:nvSpPr>
        <p:spPr>
          <a:xfrm>
            <a:off x="311150" y="444500"/>
            <a:ext cx="8521700" cy="708025"/>
          </a:xfrm>
        </p:spPr>
        <p:txBody>
          <a:bodyPr/>
          <a:lstStyle/>
          <a:p>
            <a:pPr eaLnBrk="1" hangingPunct="1">
              <a:spcBef>
                <a:spcPct val="0"/>
              </a:spcBef>
              <a:spcAft>
                <a:spcPct val="0"/>
              </a:spcAft>
              <a:buClr>
                <a:schemeClr val="accent1"/>
              </a:buClr>
              <a:buFont typeface="PT Sans Narrow" charset="0"/>
              <a:buNone/>
            </a:pPr>
            <a:r>
              <a:rPr lang="pt-BR" sz="3200" b="1" smtClean="0">
                <a:solidFill>
                  <a:schemeClr val="accent1"/>
                </a:solidFill>
                <a:latin typeface="PT Sans Narrow" charset="0"/>
                <a:cs typeface="Arial" charset="0"/>
                <a:sym typeface="PT Sans Narrow" charset="0"/>
              </a:rPr>
              <a:t>Antecedentes patológicos </a:t>
            </a:r>
          </a:p>
        </p:txBody>
      </p:sp>
      <p:sp>
        <p:nvSpPr>
          <p:cNvPr id="15363" name="Google Shape;113;p20"/>
          <p:cNvSpPr txBox="1">
            <a:spLocks noGrp="1"/>
          </p:cNvSpPr>
          <p:nvPr>
            <p:ph type="body" idx="1"/>
          </p:nvPr>
        </p:nvSpPr>
        <p:spPr>
          <a:xfrm>
            <a:off x="311150" y="1266825"/>
            <a:ext cx="8521700" cy="3302000"/>
          </a:xfrm>
        </p:spPr>
        <p:txBody>
          <a:bodyPr/>
          <a:lstStyle>
            <a:lvl1pPr marL="457200">
              <a:defRPr sz="1400">
                <a:solidFill>
                  <a:srgbClr val="000000"/>
                </a:solidFill>
                <a:latin typeface="Arial" charset="0"/>
                <a:cs typeface="Arial" charset="0"/>
                <a:sym typeface="Arial" charset="0"/>
              </a:defRPr>
            </a:lvl1pPr>
            <a:lvl2pPr marL="914400" indent="-317500">
              <a:defRPr sz="1400">
                <a:solidFill>
                  <a:srgbClr val="000000"/>
                </a:solidFill>
                <a:latin typeface="Arial" charset="0"/>
                <a:cs typeface="Arial" charset="0"/>
                <a:sym typeface="Arial" charset="0"/>
              </a:defRPr>
            </a:lvl2pPr>
            <a:lvl3pPr marL="1371600" indent="-317500">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lnSpc>
                <a:spcPct val="115000"/>
              </a:lnSpc>
              <a:spcBef>
                <a:spcPct val="0"/>
              </a:spcBef>
              <a:spcAft>
                <a:spcPct val="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Internação UTIN - Hospital Regional da Ceilândia</a:t>
            </a:r>
          </a:p>
          <a:p>
            <a:pPr eaLnBrk="1" hangingPunct="1">
              <a:lnSpc>
                <a:spcPct val="115000"/>
              </a:lnSpc>
              <a:spcBef>
                <a:spcPct val="0"/>
              </a:spcBef>
              <a:spcAft>
                <a:spcPct val="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22/08/2018 a 06/10/2018 </a:t>
            </a:r>
          </a:p>
          <a:p>
            <a:pPr lvl="1"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Ecocardiograma transtorácico ao nascer </a:t>
            </a:r>
          </a:p>
          <a:p>
            <a:pPr lvl="2"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22/08/2018 </a:t>
            </a:r>
          </a:p>
          <a:p>
            <a:pPr lvl="2" eaLnBrk="1" hangingPunct="1">
              <a:lnSpc>
                <a:spcPct val="115000"/>
              </a:lnSpc>
              <a:spcBef>
                <a:spcPct val="0"/>
              </a:spcBef>
              <a:spcAft>
                <a:spcPct val="0"/>
              </a:spcAft>
              <a:buClr>
                <a:srgbClr val="695D46"/>
              </a:buClr>
              <a:buFont typeface="Open Sans" pitchFamily="34" charset="0"/>
              <a:buChar char="■"/>
            </a:pPr>
            <a:r>
              <a:rPr lang="pt-BR" i="1" u="sng" smtClean="0">
                <a:solidFill>
                  <a:srgbClr val="695D46"/>
                </a:solidFill>
                <a:latin typeface="Open Sans" pitchFamily="34" charset="0"/>
                <a:cs typeface="Open Sans" pitchFamily="34" charset="0"/>
                <a:sym typeface="Open Sans" pitchFamily="34" charset="0"/>
              </a:rPr>
              <a:t>Estenose pulmonar + hipertensão pulmonar + CIA tipo forame oval </a:t>
            </a:r>
          </a:p>
          <a:p>
            <a:pPr lvl="1"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Permaneceu em uso de dobutamina + prostin </a:t>
            </a:r>
          </a:p>
          <a:p>
            <a:pPr lvl="2"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Piora progressiva da função renal </a:t>
            </a:r>
          </a:p>
          <a:p>
            <a:pPr lvl="1"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Dependência de VMI </a:t>
            </a:r>
          </a:p>
          <a:p>
            <a:pPr lvl="1"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Duração da internação na UTIN:</a:t>
            </a:r>
          </a:p>
          <a:p>
            <a:pPr lvl="2"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1 mês e 14 dias </a:t>
            </a:r>
          </a:p>
        </p:txBody>
      </p:sp>
      <p:sp>
        <p:nvSpPr>
          <p:cNvPr id="15364" name="Google Shape;114;p20"/>
          <p:cNvSpPr txBox="1">
            <a:spLocks noChangeArrowheads="1"/>
          </p:cNvSpPr>
          <p:nvPr/>
        </p:nvSpPr>
        <p:spPr bwMode="auto">
          <a:xfrm>
            <a:off x="5637213" y="4708525"/>
            <a:ext cx="3521075" cy="35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r>
              <a:rPr lang="pt-BR" sz="1100">
                <a:latin typeface="Open Sans" pitchFamily="34" charset="0"/>
                <a:cs typeface="Open Sans" pitchFamily="34" charset="0"/>
                <a:sym typeface="Open Sans" pitchFamily="34" charset="0"/>
              </a:rPr>
              <a:t>Fonte: prontuário eletrônico - SES DF - 7289340</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 name="Google Shape;119;p21"/>
          <p:cNvSpPr txBox="1">
            <a:spLocks noGrp="1"/>
          </p:cNvSpPr>
          <p:nvPr>
            <p:ph type="title"/>
          </p:nvPr>
        </p:nvSpPr>
        <p:spPr>
          <a:xfrm>
            <a:off x="311150" y="444500"/>
            <a:ext cx="8521700" cy="708025"/>
          </a:xfrm>
        </p:spPr>
        <p:txBody>
          <a:bodyPr/>
          <a:lstStyle/>
          <a:p>
            <a:pPr eaLnBrk="1" hangingPunct="1">
              <a:spcBef>
                <a:spcPct val="0"/>
              </a:spcBef>
              <a:spcAft>
                <a:spcPct val="0"/>
              </a:spcAft>
              <a:buClr>
                <a:schemeClr val="accent1"/>
              </a:buClr>
              <a:buFont typeface="PT Sans Narrow" charset="0"/>
              <a:buNone/>
            </a:pPr>
            <a:r>
              <a:rPr lang="pt-BR" sz="3200" b="1" smtClean="0">
                <a:solidFill>
                  <a:schemeClr val="accent1"/>
                </a:solidFill>
                <a:latin typeface="PT Sans Narrow" charset="0"/>
                <a:cs typeface="Arial" charset="0"/>
                <a:sym typeface="PT Sans Narrow" charset="0"/>
              </a:rPr>
              <a:t>Antecedentes patológicos </a:t>
            </a:r>
          </a:p>
        </p:txBody>
      </p:sp>
      <p:sp>
        <p:nvSpPr>
          <p:cNvPr id="120" name="Google Shape;120;p21"/>
          <p:cNvSpPr txBox="1">
            <a:spLocks noGrp="1"/>
          </p:cNvSpPr>
          <p:nvPr>
            <p:ph type="body" idx="1"/>
          </p:nvPr>
        </p:nvSpPr>
        <p:spPr>
          <a:xfrm>
            <a:off x="311150" y="1266825"/>
            <a:ext cx="8521700" cy="3302000"/>
          </a:xfrm>
        </p:spPr>
        <p:txBody>
          <a:bodyPr/>
          <a:lstStyle>
            <a:lvl1pPr marL="457200">
              <a:defRPr sz="1400">
                <a:solidFill>
                  <a:srgbClr val="000000"/>
                </a:solidFill>
                <a:latin typeface="Arial" charset="0"/>
                <a:cs typeface="Arial" charset="0"/>
                <a:sym typeface="Arial" charset="0"/>
              </a:defRPr>
            </a:lvl1pPr>
            <a:lvl2pPr marL="914400" indent="-317500">
              <a:defRPr sz="1400">
                <a:solidFill>
                  <a:srgbClr val="000000"/>
                </a:solidFill>
                <a:latin typeface="Arial" charset="0"/>
                <a:cs typeface="Arial" charset="0"/>
                <a:sym typeface="Arial" charset="0"/>
              </a:defRPr>
            </a:lvl2pPr>
            <a:lvl3pPr marL="1371600" indent="-317500">
              <a:defRPr sz="1400">
                <a:solidFill>
                  <a:srgbClr val="000000"/>
                </a:solidFill>
                <a:latin typeface="Arial" charset="0"/>
                <a:cs typeface="Arial" charset="0"/>
                <a:sym typeface="Arial" charset="0"/>
              </a:defRPr>
            </a:lvl3pPr>
            <a:lvl4pPr marL="1828800" indent="-317500">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lnSpc>
                <a:spcPct val="105000"/>
              </a:lnSpc>
              <a:spcBef>
                <a:spcPct val="0"/>
              </a:spcBef>
              <a:spcAft>
                <a:spcPct val="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1ª Internação UTIP - Instituto de Cardiologia do Distrito Federal (ICDF)</a:t>
            </a:r>
          </a:p>
          <a:p>
            <a:pPr eaLnBrk="1" hangingPunct="1">
              <a:lnSpc>
                <a:spcPct val="105000"/>
              </a:lnSpc>
              <a:spcBef>
                <a:spcPct val="0"/>
              </a:spcBef>
              <a:spcAft>
                <a:spcPct val="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06/10/2018 a 30/10/2018 </a:t>
            </a:r>
          </a:p>
          <a:p>
            <a:pPr eaLnBrk="1" hangingPunct="1">
              <a:lnSpc>
                <a:spcPct val="105000"/>
              </a:lnSpc>
              <a:spcBef>
                <a:spcPct val="0"/>
              </a:spcBef>
              <a:spcAft>
                <a:spcPct val="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Objetivo: Diagnóstico e tratamento da cardiopatia congênita </a:t>
            </a:r>
          </a:p>
          <a:p>
            <a:pPr eaLnBrk="1" hangingPunct="1">
              <a:lnSpc>
                <a:spcPct val="105000"/>
              </a:lnSpc>
              <a:spcBef>
                <a:spcPct val="0"/>
              </a:spcBef>
              <a:spcAft>
                <a:spcPct val="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Ecocardiograma transtorácico - 19/10/2018</a:t>
            </a:r>
          </a:p>
          <a:p>
            <a:pPr lvl="1" eaLnBrk="1" hangingPunct="1">
              <a:lnSpc>
                <a:spcPct val="105000"/>
              </a:lnSpc>
              <a:spcBef>
                <a:spcPct val="0"/>
              </a:spcBef>
              <a:spcAft>
                <a:spcPct val="0"/>
              </a:spcAft>
              <a:buClr>
                <a:srgbClr val="695D46"/>
              </a:buClr>
              <a:buFont typeface="Open Sans" pitchFamily="34" charset="0"/>
              <a:buChar char="○"/>
            </a:pPr>
            <a:r>
              <a:rPr lang="pt-BR" b="1" smtClean="0">
                <a:solidFill>
                  <a:srgbClr val="695D46"/>
                </a:solidFill>
                <a:latin typeface="Open Sans" pitchFamily="34" charset="0"/>
                <a:cs typeface="Open Sans" pitchFamily="34" charset="0"/>
                <a:sym typeface="Open Sans" pitchFamily="34" charset="0"/>
              </a:rPr>
              <a:t>Mudança na hipótese diagnóstica inicial </a:t>
            </a:r>
          </a:p>
          <a:p>
            <a:pPr lvl="1" eaLnBrk="1" hangingPunct="1">
              <a:lnSpc>
                <a:spcPct val="10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Diagnóstico:</a:t>
            </a:r>
          </a:p>
          <a:p>
            <a:pPr lvl="2" eaLnBrk="1" hangingPunct="1">
              <a:lnSpc>
                <a:spcPct val="105000"/>
              </a:lnSpc>
              <a:spcBef>
                <a:spcPct val="0"/>
              </a:spcBef>
              <a:spcAft>
                <a:spcPct val="0"/>
              </a:spcAft>
              <a:buClr>
                <a:srgbClr val="695D46"/>
              </a:buClr>
              <a:buFont typeface="Open Sans" pitchFamily="34" charset="0"/>
              <a:buChar char="■"/>
            </a:pPr>
            <a:r>
              <a:rPr lang="pt-BR" b="1" u="sng" smtClean="0">
                <a:solidFill>
                  <a:srgbClr val="695D46"/>
                </a:solidFill>
                <a:latin typeface="Open Sans" pitchFamily="34" charset="0"/>
                <a:cs typeface="Open Sans" pitchFamily="34" charset="0"/>
                <a:sym typeface="Open Sans" pitchFamily="34" charset="0"/>
              </a:rPr>
              <a:t>Miocárdio não-compactado </a:t>
            </a:r>
          </a:p>
          <a:p>
            <a:pPr lvl="2" eaLnBrk="1" hangingPunct="1">
              <a:lnSpc>
                <a:spcPct val="105000"/>
              </a:lnSpc>
              <a:spcBef>
                <a:spcPct val="0"/>
              </a:spcBef>
              <a:spcAft>
                <a:spcPct val="0"/>
              </a:spcAft>
              <a:buClr>
                <a:srgbClr val="695D46"/>
              </a:buClr>
              <a:buFont typeface="Open Sans" pitchFamily="34" charset="0"/>
              <a:buChar char="■"/>
            </a:pPr>
            <a:r>
              <a:rPr lang="pt-BR" b="1" u="sng" smtClean="0">
                <a:solidFill>
                  <a:srgbClr val="695D46"/>
                </a:solidFill>
                <a:latin typeface="Open Sans" pitchFamily="34" charset="0"/>
                <a:cs typeface="Open Sans" pitchFamily="34" charset="0"/>
                <a:sym typeface="Open Sans" pitchFamily="34" charset="0"/>
              </a:rPr>
              <a:t>Disfunção ventricular esquerda diastólica e sistólica </a:t>
            </a:r>
          </a:p>
          <a:p>
            <a:pPr lvl="2" eaLnBrk="1" hangingPunct="1">
              <a:lnSpc>
                <a:spcPct val="105000"/>
              </a:lnSpc>
              <a:spcBef>
                <a:spcPct val="0"/>
              </a:spcBef>
              <a:spcAft>
                <a:spcPct val="0"/>
              </a:spcAft>
              <a:buClr>
                <a:srgbClr val="695D46"/>
              </a:buClr>
              <a:buFont typeface="Open Sans" pitchFamily="34" charset="0"/>
              <a:buChar char="■"/>
            </a:pPr>
            <a:r>
              <a:rPr lang="pt-BR" b="1" u="sng" smtClean="0">
                <a:solidFill>
                  <a:srgbClr val="695D46"/>
                </a:solidFill>
                <a:latin typeface="Open Sans" pitchFamily="34" charset="0"/>
                <a:cs typeface="Open Sans" pitchFamily="34" charset="0"/>
                <a:sym typeface="Open Sans" pitchFamily="34" charset="0"/>
              </a:rPr>
              <a:t>VE hipertrabeculado </a:t>
            </a:r>
          </a:p>
          <a:p>
            <a:pPr lvl="2" eaLnBrk="1" hangingPunct="1">
              <a:lnSpc>
                <a:spcPct val="105000"/>
              </a:lnSpc>
              <a:spcBef>
                <a:spcPct val="0"/>
              </a:spcBef>
              <a:spcAft>
                <a:spcPct val="0"/>
              </a:spcAft>
              <a:buClr>
                <a:srgbClr val="695D46"/>
              </a:buClr>
              <a:buFont typeface="Open Sans" pitchFamily="34" charset="0"/>
              <a:buChar char="■"/>
            </a:pPr>
            <a:r>
              <a:rPr lang="pt-BR" b="1" u="sng" smtClean="0">
                <a:solidFill>
                  <a:srgbClr val="695D46"/>
                </a:solidFill>
                <a:latin typeface="Open Sans" pitchFamily="34" charset="0"/>
                <a:cs typeface="Open Sans" pitchFamily="34" charset="0"/>
                <a:sym typeface="Open Sans" pitchFamily="34" charset="0"/>
              </a:rPr>
              <a:t>FE 25% </a:t>
            </a:r>
          </a:p>
          <a:p>
            <a:pPr lvl="2" eaLnBrk="1" hangingPunct="1">
              <a:lnSpc>
                <a:spcPct val="105000"/>
              </a:lnSpc>
              <a:spcBef>
                <a:spcPct val="0"/>
              </a:spcBef>
              <a:spcAft>
                <a:spcPct val="0"/>
              </a:spcAft>
              <a:buClr>
                <a:srgbClr val="695D46"/>
              </a:buClr>
              <a:buFont typeface="Open Sans" pitchFamily="34" charset="0"/>
              <a:buChar char="■"/>
            </a:pPr>
            <a:r>
              <a:rPr lang="pt-BR" b="1" u="sng" smtClean="0">
                <a:solidFill>
                  <a:srgbClr val="695D46"/>
                </a:solidFill>
                <a:latin typeface="Open Sans" pitchFamily="34" charset="0"/>
                <a:cs typeface="Open Sans" pitchFamily="34" charset="0"/>
                <a:sym typeface="Open Sans" pitchFamily="34" charset="0"/>
              </a:rPr>
              <a:t>Sem indicação de tratamento cirúrgico inicial </a:t>
            </a:r>
          </a:p>
          <a:p>
            <a:pPr lvl="3" eaLnBrk="1" hangingPunct="1">
              <a:lnSpc>
                <a:spcPct val="105000"/>
              </a:lnSpc>
              <a:spcBef>
                <a:spcPct val="0"/>
              </a:spcBef>
              <a:spcAft>
                <a:spcPct val="0"/>
              </a:spcAft>
              <a:buClr>
                <a:srgbClr val="695D46"/>
              </a:buClr>
              <a:buFont typeface="Open Sans" pitchFamily="34" charset="0"/>
              <a:buChar char="●"/>
            </a:pPr>
            <a:r>
              <a:rPr lang="pt-BR" b="1" u="sng" smtClean="0">
                <a:solidFill>
                  <a:srgbClr val="695D46"/>
                </a:solidFill>
                <a:latin typeface="Open Sans" pitchFamily="34" charset="0"/>
                <a:cs typeface="Open Sans" pitchFamily="34" charset="0"/>
                <a:sym typeface="Open Sans" pitchFamily="34" charset="0"/>
              </a:rPr>
              <a:t>Manejo clínico da ICC</a:t>
            </a:r>
          </a:p>
        </p:txBody>
      </p:sp>
      <p:sp>
        <p:nvSpPr>
          <p:cNvPr id="16388" name="Google Shape;121;p21"/>
          <p:cNvSpPr txBox="1">
            <a:spLocks noChangeArrowheads="1"/>
          </p:cNvSpPr>
          <p:nvPr/>
        </p:nvSpPr>
        <p:spPr bwMode="auto">
          <a:xfrm>
            <a:off x="5637213" y="4708525"/>
            <a:ext cx="3521075" cy="35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r>
              <a:rPr lang="pt-BR" sz="1100">
                <a:latin typeface="Open Sans" pitchFamily="34" charset="0"/>
                <a:cs typeface="Open Sans" pitchFamily="34" charset="0"/>
                <a:sym typeface="Open Sans" pitchFamily="34" charset="0"/>
              </a:rPr>
              <a:t>Fonte: prontuário eletrônico - SES DF - 7289340</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 name="Google Shape;126;p22"/>
          <p:cNvSpPr txBox="1">
            <a:spLocks noGrp="1"/>
          </p:cNvSpPr>
          <p:nvPr>
            <p:ph type="title"/>
          </p:nvPr>
        </p:nvSpPr>
        <p:spPr>
          <a:xfrm>
            <a:off x="311150" y="444500"/>
            <a:ext cx="8521700" cy="708025"/>
          </a:xfrm>
        </p:spPr>
        <p:txBody>
          <a:bodyPr/>
          <a:lstStyle/>
          <a:p>
            <a:pPr eaLnBrk="1" hangingPunct="1">
              <a:spcBef>
                <a:spcPct val="0"/>
              </a:spcBef>
              <a:spcAft>
                <a:spcPct val="0"/>
              </a:spcAft>
              <a:buClr>
                <a:schemeClr val="accent1"/>
              </a:buClr>
              <a:buFont typeface="PT Sans Narrow" charset="0"/>
              <a:buNone/>
            </a:pPr>
            <a:r>
              <a:rPr lang="pt-BR" sz="3200" b="1" smtClean="0">
                <a:solidFill>
                  <a:schemeClr val="accent1"/>
                </a:solidFill>
                <a:latin typeface="PT Sans Narrow" charset="0"/>
                <a:cs typeface="Arial" charset="0"/>
                <a:sym typeface="PT Sans Narrow" charset="0"/>
              </a:rPr>
              <a:t>Antecedentes patológicos </a:t>
            </a:r>
          </a:p>
        </p:txBody>
      </p:sp>
      <p:sp>
        <p:nvSpPr>
          <p:cNvPr id="17411" name="Google Shape;127;p22"/>
          <p:cNvSpPr txBox="1">
            <a:spLocks noGrp="1"/>
          </p:cNvSpPr>
          <p:nvPr>
            <p:ph type="body" idx="1"/>
          </p:nvPr>
        </p:nvSpPr>
        <p:spPr>
          <a:xfrm>
            <a:off x="311150" y="1266825"/>
            <a:ext cx="8521700" cy="3302000"/>
          </a:xfrm>
        </p:spPr>
        <p:txBody>
          <a:bodyPr/>
          <a:lstStyle>
            <a:lvl1pPr marL="457200">
              <a:defRPr sz="1400">
                <a:solidFill>
                  <a:srgbClr val="000000"/>
                </a:solidFill>
                <a:latin typeface="Arial" charset="0"/>
                <a:cs typeface="Arial" charset="0"/>
                <a:sym typeface="Arial" charset="0"/>
              </a:defRPr>
            </a:lvl1pPr>
            <a:lvl2pPr marL="914400" indent="-317500">
              <a:defRPr sz="1400">
                <a:solidFill>
                  <a:srgbClr val="000000"/>
                </a:solidFill>
                <a:latin typeface="Arial" charset="0"/>
                <a:cs typeface="Arial" charset="0"/>
                <a:sym typeface="Arial" charset="0"/>
              </a:defRPr>
            </a:lvl2pPr>
            <a:lvl3pPr marL="1371600" indent="-317500">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lnSpc>
                <a:spcPct val="115000"/>
              </a:lnSpc>
              <a:spcBef>
                <a:spcPct val="0"/>
              </a:spcBef>
              <a:spcAft>
                <a:spcPct val="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1ª Internação UTIP - Hospital materno infantil de Brasília (HMIB)</a:t>
            </a:r>
          </a:p>
          <a:p>
            <a:pPr lvl="1"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30/10/2018 a 17/01/2019</a:t>
            </a:r>
          </a:p>
          <a:p>
            <a:pPr eaLnBrk="1" hangingPunct="1">
              <a:lnSpc>
                <a:spcPct val="115000"/>
              </a:lnSpc>
              <a:spcBef>
                <a:spcPct val="0"/>
              </a:spcBef>
              <a:spcAft>
                <a:spcPct val="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Objetivo: </a:t>
            </a:r>
            <a:r>
              <a:rPr lang="pt-BR" sz="1800" u="sng" smtClean="0">
                <a:solidFill>
                  <a:srgbClr val="695D46"/>
                </a:solidFill>
                <a:latin typeface="Open Sans" pitchFamily="34" charset="0"/>
                <a:cs typeface="Open Sans" pitchFamily="34" charset="0"/>
                <a:sym typeface="Open Sans" pitchFamily="34" charset="0"/>
              </a:rPr>
              <a:t>Manejo clínico</a:t>
            </a:r>
            <a:r>
              <a:rPr lang="pt-BR" sz="1800" smtClean="0">
                <a:solidFill>
                  <a:srgbClr val="695D46"/>
                </a:solidFill>
                <a:latin typeface="Open Sans" pitchFamily="34" charset="0"/>
                <a:cs typeface="Open Sans" pitchFamily="34" charset="0"/>
                <a:sym typeface="Open Sans" pitchFamily="34" charset="0"/>
              </a:rPr>
              <a:t> da miocardiopatia dilatada </a:t>
            </a:r>
          </a:p>
          <a:p>
            <a:pPr eaLnBrk="1" hangingPunct="1">
              <a:lnSpc>
                <a:spcPct val="115000"/>
              </a:lnSpc>
              <a:spcBef>
                <a:spcPct val="0"/>
              </a:spcBef>
              <a:spcAft>
                <a:spcPct val="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Evolução durante internação:</a:t>
            </a:r>
          </a:p>
          <a:p>
            <a:pPr lvl="1"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Piora progressiva da função miocárdica </a:t>
            </a:r>
          </a:p>
          <a:p>
            <a:pPr lvl="1"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Dependência de inotrópicos </a:t>
            </a:r>
          </a:p>
          <a:p>
            <a:pPr lvl="1"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Complicações infecciosas </a:t>
            </a:r>
          </a:p>
          <a:p>
            <a:pPr lvl="2"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tratadas</a:t>
            </a:r>
          </a:p>
          <a:p>
            <a:pPr lvl="1"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Dependência de ventilação mecânica </a:t>
            </a:r>
          </a:p>
          <a:p>
            <a:pPr lvl="2"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1ª Traqueostomia - 21/11/2018</a:t>
            </a:r>
          </a:p>
          <a:p>
            <a:pPr lvl="1" eaLnBrk="1" hangingPunct="1">
              <a:lnSpc>
                <a:spcPct val="115000"/>
              </a:lnSpc>
              <a:spcBef>
                <a:spcPct val="0"/>
              </a:spcBef>
              <a:spcAft>
                <a:spcPct val="0"/>
              </a:spcAft>
              <a:buClr>
                <a:srgbClr val="695D46"/>
              </a:buClr>
              <a:buFont typeface="Open Sans" pitchFamily="34" charset="0"/>
              <a:buChar char="○"/>
            </a:pPr>
            <a:r>
              <a:rPr lang="pt-BR" b="1" smtClean="0">
                <a:solidFill>
                  <a:srgbClr val="695D46"/>
                </a:solidFill>
                <a:latin typeface="Open Sans" pitchFamily="34" charset="0"/>
                <a:cs typeface="Open Sans" pitchFamily="34" charset="0"/>
                <a:sym typeface="Open Sans" pitchFamily="34" charset="0"/>
              </a:rPr>
              <a:t>Indicação de transplante cardíaco </a:t>
            </a:r>
          </a:p>
        </p:txBody>
      </p:sp>
      <p:sp>
        <p:nvSpPr>
          <p:cNvPr id="17412" name="Google Shape;128;p22"/>
          <p:cNvSpPr txBox="1">
            <a:spLocks noChangeArrowheads="1"/>
          </p:cNvSpPr>
          <p:nvPr/>
        </p:nvSpPr>
        <p:spPr bwMode="auto">
          <a:xfrm>
            <a:off x="5637213" y="4708525"/>
            <a:ext cx="3521075" cy="35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r>
              <a:rPr lang="pt-BR" sz="1100">
                <a:latin typeface="Open Sans" pitchFamily="34" charset="0"/>
                <a:cs typeface="Open Sans" pitchFamily="34" charset="0"/>
                <a:sym typeface="Open Sans" pitchFamily="34" charset="0"/>
              </a:rPr>
              <a:t>Fonte: prontuário eletrônico - SES DF - 7289340</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 name="Google Shape;133;p23"/>
          <p:cNvSpPr txBox="1">
            <a:spLocks noGrp="1"/>
          </p:cNvSpPr>
          <p:nvPr>
            <p:ph type="title"/>
          </p:nvPr>
        </p:nvSpPr>
        <p:spPr>
          <a:xfrm>
            <a:off x="311150" y="444500"/>
            <a:ext cx="8521700" cy="708025"/>
          </a:xfrm>
        </p:spPr>
        <p:txBody>
          <a:bodyPr/>
          <a:lstStyle/>
          <a:p>
            <a:pPr eaLnBrk="1" hangingPunct="1">
              <a:spcBef>
                <a:spcPct val="0"/>
              </a:spcBef>
              <a:spcAft>
                <a:spcPct val="0"/>
              </a:spcAft>
              <a:buClr>
                <a:schemeClr val="accent1"/>
              </a:buClr>
              <a:buFont typeface="PT Sans Narrow" charset="0"/>
              <a:buNone/>
            </a:pPr>
            <a:r>
              <a:rPr lang="pt-BR" sz="3200" b="1" smtClean="0">
                <a:solidFill>
                  <a:schemeClr val="accent1"/>
                </a:solidFill>
                <a:latin typeface="PT Sans Narrow" charset="0"/>
                <a:cs typeface="Arial" charset="0"/>
                <a:sym typeface="PT Sans Narrow" charset="0"/>
              </a:rPr>
              <a:t>Antecedentes patológicos </a:t>
            </a:r>
          </a:p>
        </p:txBody>
      </p:sp>
      <p:sp>
        <p:nvSpPr>
          <p:cNvPr id="18435" name="Google Shape;134;p23"/>
          <p:cNvSpPr txBox="1">
            <a:spLocks noGrp="1"/>
          </p:cNvSpPr>
          <p:nvPr>
            <p:ph type="body" idx="1"/>
          </p:nvPr>
        </p:nvSpPr>
        <p:spPr>
          <a:xfrm>
            <a:off x="311150" y="1266825"/>
            <a:ext cx="8521700" cy="3302000"/>
          </a:xfrm>
        </p:spPr>
        <p:txBody>
          <a:bodyPr/>
          <a:lstStyle>
            <a:lvl1pPr marL="457200">
              <a:defRPr sz="1400">
                <a:solidFill>
                  <a:srgbClr val="000000"/>
                </a:solidFill>
                <a:latin typeface="Arial" charset="0"/>
                <a:cs typeface="Arial" charset="0"/>
                <a:sym typeface="Arial" charset="0"/>
              </a:defRPr>
            </a:lvl1pPr>
            <a:lvl2pPr marL="914400" indent="-317500">
              <a:defRPr sz="1400">
                <a:solidFill>
                  <a:srgbClr val="000000"/>
                </a:solidFill>
                <a:latin typeface="Arial" charset="0"/>
                <a:cs typeface="Arial" charset="0"/>
                <a:sym typeface="Arial" charset="0"/>
              </a:defRPr>
            </a:lvl2pPr>
            <a:lvl3pPr marL="1371600" indent="-317500">
              <a:defRPr sz="1400">
                <a:solidFill>
                  <a:srgbClr val="000000"/>
                </a:solidFill>
                <a:latin typeface="Arial" charset="0"/>
                <a:cs typeface="Arial" charset="0"/>
                <a:sym typeface="Arial" charset="0"/>
              </a:defRPr>
            </a:lvl3pPr>
            <a:lvl4pPr marL="1828800" indent="-317500">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lnSpc>
                <a:spcPct val="115000"/>
              </a:lnSpc>
              <a:spcBef>
                <a:spcPct val="0"/>
              </a:spcBef>
              <a:spcAft>
                <a:spcPct val="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Ecocardiograma transtorácico - 13/12/2018</a:t>
            </a:r>
          </a:p>
          <a:p>
            <a:pPr lvl="1"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Miocárdio não-compactado </a:t>
            </a:r>
          </a:p>
          <a:p>
            <a:pPr lvl="2"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Disfunção ventricular esquerda diastólica e sistólica severa </a:t>
            </a:r>
          </a:p>
          <a:p>
            <a:pPr lvl="2"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VE hipertrabeculado </a:t>
            </a:r>
          </a:p>
          <a:p>
            <a:pPr lvl="2" eaLnBrk="1" hangingPunct="1">
              <a:lnSpc>
                <a:spcPct val="115000"/>
              </a:lnSpc>
              <a:spcBef>
                <a:spcPct val="0"/>
              </a:spcBef>
              <a:spcAft>
                <a:spcPct val="0"/>
              </a:spcAft>
              <a:buClr>
                <a:srgbClr val="695D46"/>
              </a:buClr>
              <a:buFont typeface="Open Sans" pitchFamily="34" charset="0"/>
              <a:buChar char="■"/>
            </a:pPr>
            <a:r>
              <a:rPr lang="pt-BR" b="1" smtClean="0">
                <a:solidFill>
                  <a:srgbClr val="695D46"/>
                </a:solidFill>
                <a:latin typeface="Open Sans" pitchFamily="34" charset="0"/>
                <a:cs typeface="Open Sans" pitchFamily="34" charset="0"/>
                <a:sym typeface="Open Sans" pitchFamily="34" charset="0"/>
              </a:rPr>
              <a:t>FE 13% </a:t>
            </a:r>
          </a:p>
          <a:p>
            <a:pPr lvl="2" eaLnBrk="1" hangingPunct="1">
              <a:lnSpc>
                <a:spcPct val="115000"/>
              </a:lnSpc>
              <a:spcBef>
                <a:spcPct val="0"/>
              </a:spcBef>
              <a:spcAft>
                <a:spcPct val="0"/>
              </a:spcAft>
              <a:buClr>
                <a:srgbClr val="695D46"/>
              </a:buClr>
              <a:buFont typeface="Open Sans" pitchFamily="34" charset="0"/>
              <a:buChar char="■"/>
            </a:pPr>
            <a:r>
              <a:rPr lang="pt-BR" b="1" smtClean="0">
                <a:solidFill>
                  <a:srgbClr val="695D46"/>
                </a:solidFill>
                <a:latin typeface="Open Sans" pitchFamily="34" charset="0"/>
                <a:cs typeface="Open Sans" pitchFamily="34" charset="0"/>
                <a:sym typeface="Open Sans" pitchFamily="34" charset="0"/>
              </a:rPr>
              <a:t>reavaliada indicação de tratamento cirúrgico inicial</a:t>
            </a:r>
            <a:r>
              <a:rPr lang="pt-BR" smtClean="0">
                <a:solidFill>
                  <a:srgbClr val="695D46"/>
                </a:solidFill>
                <a:latin typeface="Open Sans" pitchFamily="34" charset="0"/>
                <a:cs typeface="Open Sans" pitchFamily="34" charset="0"/>
                <a:sym typeface="Open Sans" pitchFamily="34" charset="0"/>
              </a:rPr>
              <a:t> </a:t>
            </a:r>
          </a:p>
          <a:p>
            <a:pPr lvl="3" eaLnBrk="1" hangingPunct="1">
              <a:lnSpc>
                <a:spcPct val="115000"/>
              </a:lnSpc>
              <a:spcBef>
                <a:spcPct val="0"/>
              </a:spcBef>
              <a:spcAft>
                <a:spcPct val="0"/>
              </a:spcAft>
              <a:buClr>
                <a:srgbClr val="695D46"/>
              </a:buClr>
              <a:buFont typeface="Open Sans" pitchFamily="34" charset="0"/>
              <a:buChar char="●"/>
            </a:pPr>
            <a:r>
              <a:rPr lang="pt-BR" i="1" smtClean="0">
                <a:solidFill>
                  <a:srgbClr val="695D46"/>
                </a:solidFill>
                <a:latin typeface="Open Sans" pitchFamily="34" charset="0"/>
                <a:cs typeface="Open Sans" pitchFamily="34" charset="0"/>
                <a:sym typeface="Open Sans" pitchFamily="34" charset="0"/>
              </a:rPr>
              <a:t>Sugerido transplante cardíaco </a:t>
            </a:r>
          </a:p>
          <a:p>
            <a:pPr lvl="3" eaLnBrk="1" hangingPunct="1">
              <a:lnSpc>
                <a:spcPct val="115000"/>
              </a:lnSpc>
              <a:spcBef>
                <a:spcPct val="0"/>
              </a:spcBef>
              <a:spcAft>
                <a:spcPct val="0"/>
              </a:spcAft>
              <a:buClr>
                <a:srgbClr val="695D46"/>
              </a:buClr>
              <a:buFont typeface="Open Sans" pitchFamily="34" charset="0"/>
              <a:buChar char="●"/>
            </a:pPr>
            <a:r>
              <a:rPr lang="pt-BR" i="1" smtClean="0">
                <a:solidFill>
                  <a:srgbClr val="695D46"/>
                </a:solidFill>
                <a:latin typeface="Open Sans" pitchFamily="34" charset="0"/>
                <a:cs typeface="Open Sans" pitchFamily="34" charset="0"/>
                <a:sym typeface="Open Sans" pitchFamily="34" charset="0"/>
              </a:rPr>
              <a:t>Falência miocárdica refratária ao tratamento clínico</a:t>
            </a:r>
            <a:r>
              <a:rPr lang="pt-BR" smtClean="0">
                <a:solidFill>
                  <a:srgbClr val="695D46"/>
                </a:solidFill>
                <a:latin typeface="Open Sans" pitchFamily="34" charset="0"/>
                <a:cs typeface="Open Sans" pitchFamily="34" charset="0"/>
                <a:sym typeface="Open Sans" pitchFamily="34" charset="0"/>
              </a:rPr>
              <a:t> </a:t>
            </a:r>
          </a:p>
        </p:txBody>
      </p:sp>
      <p:sp>
        <p:nvSpPr>
          <p:cNvPr id="18436" name="Google Shape;135;p23"/>
          <p:cNvSpPr txBox="1">
            <a:spLocks noChangeArrowheads="1"/>
          </p:cNvSpPr>
          <p:nvPr/>
        </p:nvSpPr>
        <p:spPr bwMode="auto">
          <a:xfrm>
            <a:off x="5637213" y="4708525"/>
            <a:ext cx="3521075" cy="35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r>
              <a:rPr lang="pt-BR" sz="1100">
                <a:latin typeface="Open Sans" pitchFamily="34" charset="0"/>
                <a:cs typeface="Open Sans" pitchFamily="34" charset="0"/>
                <a:sym typeface="Open Sans" pitchFamily="34" charset="0"/>
              </a:rPr>
              <a:t>Fonte: prontuário eletrônico - SES DF - 7289340</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 name="Google Shape;140;p24"/>
          <p:cNvSpPr txBox="1">
            <a:spLocks noGrp="1"/>
          </p:cNvSpPr>
          <p:nvPr>
            <p:ph type="title"/>
          </p:nvPr>
        </p:nvSpPr>
        <p:spPr>
          <a:xfrm>
            <a:off x="311150" y="444500"/>
            <a:ext cx="8521700" cy="708025"/>
          </a:xfrm>
        </p:spPr>
        <p:txBody>
          <a:bodyPr/>
          <a:lstStyle/>
          <a:p>
            <a:pPr eaLnBrk="1" hangingPunct="1">
              <a:spcBef>
                <a:spcPct val="0"/>
              </a:spcBef>
              <a:spcAft>
                <a:spcPct val="0"/>
              </a:spcAft>
              <a:buClr>
                <a:schemeClr val="accent1"/>
              </a:buClr>
              <a:buFont typeface="PT Sans Narrow" charset="0"/>
              <a:buNone/>
            </a:pPr>
            <a:r>
              <a:rPr lang="pt-BR" sz="3200" b="1" smtClean="0">
                <a:solidFill>
                  <a:schemeClr val="accent1"/>
                </a:solidFill>
                <a:latin typeface="PT Sans Narrow" charset="0"/>
                <a:cs typeface="Arial" charset="0"/>
                <a:sym typeface="PT Sans Narrow" charset="0"/>
              </a:rPr>
              <a:t>Antecedentes patológicos </a:t>
            </a:r>
          </a:p>
        </p:txBody>
      </p:sp>
      <p:sp>
        <p:nvSpPr>
          <p:cNvPr id="141" name="Google Shape;141;p24"/>
          <p:cNvSpPr txBox="1">
            <a:spLocks noGrp="1"/>
          </p:cNvSpPr>
          <p:nvPr>
            <p:ph type="body" idx="1"/>
          </p:nvPr>
        </p:nvSpPr>
        <p:spPr>
          <a:xfrm>
            <a:off x="311150" y="1266825"/>
            <a:ext cx="8521700" cy="3302000"/>
          </a:xfrm>
        </p:spPr>
        <p:txBody>
          <a:bodyPr/>
          <a:lstStyle>
            <a:lvl1pPr marL="457200">
              <a:defRPr sz="1400">
                <a:solidFill>
                  <a:srgbClr val="000000"/>
                </a:solidFill>
                <a:latin typeface="Arial" charset="0"/>
                <a:cs typeface="Arial" charset="0"/>
                <a:sym typeface="Arial" charset="0"/>
              </a:defRPr>
            </a:lvl1pPr>
            <a:lvl2pPr marL="914400" indent="-317500">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lnSpc>
                <a:spcPct val="105000"/>
              </a:lnSpc>
              <a:spcBef>
                <a:spcPct val="0"/>
              </a:spcBef>
              <a:spcAft>
                <a:spcPct val="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2ª Internação UTIP - ICDF</a:t>
            </a:r>
          </a:p>
          <a:p>
            <a:pPr lvl="1" eaLnBrk="1" hangingPunct="1">
              <a:lnSpc>
                <a:spcPct val="10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17/01/2019 a 28/03/2019</a:t>
            </a:r>
          </a:p>
          <a:p>
            <a:pPr eaLnBrk="1" hangingPunct="1">
              <a:lnSpc>
                <a:spcPct val="105000"/>
              </a:lnSpc>
              <a:spcBef>
                <a:spcPct val="0"/>
              </a:spcBef>
              <a:spcAft>
                <a:spcPct val="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Objetivo: Manejo clínico da miocardiopatia dilatada + preparação para o transplante cardíaco </a:t>
            </a:r>
          </a:p>
          <a:p>
            <a:pPr eaLnBrk="1" hangingPunct="1">
              <a:lnSpc>
                <a:spcPct val="105000"/>
              </a:lnSpc>
              <a:spcBef>
                <a:spcPct val="0"/>
              </a:spcBef>
              <a:spcAft>
                <a:spcPct val="0"/>
              </a:spcAft>
              <a:buClr>
                <a:srgbClr val="695D46"/>
              </a:buClr>
              <a:buFont typeface="Open Sans" pitchFamily="34" charset="0"/>
              <a:buChar char="●"/>
            </a:pPr>
            <a:r>
              <a:rPr lang="pt-BR" sz="1800" b="1" smtClean="0">
                <a:solidFill>
                  <a:srgbClr val="695D46"/>
                </a:solidFill>
                <a:latin typeface="Open Sans" pitchFamily="34" charset="0"/>
                <a:cs typeface="Open Sans" pitchFamily="34" charset="0"/>
                <a:sym typeface="Open Sans" pitchFamily="34" charset="0"/>
              </a:rPr>
              <a:t>Transplante cardíaco - 10/02/2019</a:t>
            </a:r>
            <a:r>
              <a:rPr lang="pt-BR" sz="1800" smtClean="0">
                <a:solidFill>
                  <a:srgbClr val="695D46"/>
                </a:solidFill>
                <a:latin typeface="Open Sans" pitchFamily="34" charset="0"/>
                <a:cs typeface="Open Sans" pitchFamily="34" charset="0"/>
                <a:sym typeface="Open Sans" pitchFamily="34" charset="0"/>
              </a:rPr>
              <a:t> </a:t>
            </a:r>
          </a:p>
          <a:p>
            <a:pPr lvl="1" eaLnBrk="1" hangingPunct="1">
              <a:lnSpc>
                <a:spcPct val="10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Doador - 1 ano, 12 kg, vítima de afogamento </a:t>
            </a:r>
          </a:p>
          <a:p>
            <a:pPr eaLnBrk="1" hangingPunct="1">
              <a:lnSpc>
                <a:spcPct val="105000"/>
              </a:lnSpc>
              <a:spcBef>
                <a:spcPct val="0"/>
              </a:spcBef>
              <a:spcAft>
                <a:spcPct val="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Evolução durante internação </a:t>
            </a:r>
          </a:p>
          <a:p>
            <a:pPr lvl="1" eaLnBrk="1" hangingPunct="1">
              <a:lnSpc>
                <a:spcPct val="10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Boa função miocárdica do enxerto </a:t>
            </a:r>
          </a:p>
          <a:p>
            <a:pPr lvl="1" eaLnBrk="1" hangingPunct="1">
              <a:lnSpc>
                <a:spcPct val="105000"/>
              </a:lnSpc>
              <a:spcBef>
                <a:spcPct val="0"/>
              </a:spcBef>
              <a:spcAft>
                <a:spcPct val="0"/>
              </a:spcAft>
              <a:buClr>
                <a:srgbClr val="695D46"/>
              </a:buClr>
              <a:buFont typeface="Open Sans" pitchFamily="34" charset="0"/>
              <a:buChar char="○"/>
            </a:pPr>
            <a:r>
              <a:rPr lang="pt-BR" i="1" u="sng" smtClean="0">
                <a:solidFill>
                  <a:srgbClr val="695D46"/>
                </a:solidFill>
                <a:latin typeface="Open Sans" pitchFamily="34" charset="0"/>
                <a:cs typeface="Open Sans" pitchFamily="34" charset="0"/>
                <a:sym typeface="Open Sans" pitchFamily="34" charset="0"/>
              </a:rPr>
              <a:t>Início da terapia imunossupressora e profilaxia com antibióticos</a:t>
            </a:r>
            <a:r>
              <a:rPr lang="pt-BR" smtClean="0">
                <a:solidFill>
                  <a:srgbClr val="695D46"/>
                </a:solidFill>
                <a:latin typeface="Open Sans" pitchFamily="34" charset="0"/>
                <a:cs typeface="Open Sans" pitchFamily="34" charset="0"/>
                <a:sym typeface="Open Sans" pitchFamily="34" charset="0"/>
              </a:rPr>
              <a:t> </a:t>
            </a:r>
          </a:p>
          <a:p>
            <a:pPr lvl="1" eaLnBrk="1" hangingPunct="1">
              <a:lnSpc>
                <a:spcPct val="105000"/>
              </a:lnSpc>
              <a:spcBef>
                <a:spcPct val="0"/>
              </a:spcBef>
              <a:spcAft>
                <a:spcPct val="0"/>
              </a:spcAft>
              <a:buClr>
                <a:srgbClr val="695D46"/>
              </a:buClr>
              <a:buFont typeface="Open Sans" pitchFamily="34" charset="0"/>
              <a:buChar char="○"/>
            </a:pPr>
            <a:r>
              <a:rPr lang="pt-BR" i="1" u="sng" smtClean="0">
                <a:solidFill>
                  <a:srgbClr val="695D46"/>
                </a:solidFill>
                <a:latin typeface="Open Sans" pitchFamily="34" charset="0"/>
                <a:cs typeface="Open Sans" pitchFamily="34" charset="0"/>
                <a:sym typeface="Open Sans" pitchFamily="34" charset="0"/>
              </a:rPr>
              <a:t>Tratamento de infecção por CMV</a:t>
            </a:r>
          </a:p>
          <a:p>
            <a:pPr lvl="1" eaLnBrk="1" hangingPunct="1">
              <a:lnSpc>
                <a:spcPct val="10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Fechamento de TQT durante pós - operatório </a:t>
            </a:r>
          </a:p>
          <a:p>
            <a:pPr lvl="1" eaLnBrk="1" hangingPunct="1">
              <a:lnSpc>
                <a:spcPct val="10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Falha de extubação </a:t>
            </a:r>
          </a:p>
        </p:txBody>
      </p:sp>
      <p:sp>
        <p:nvSpPr>
          <p:cNvPr id="19460" name="Google Shape;142;p24"/>
          <p:cNvSpPr txBox="1">
            <a:spLocks noChangeArrowheads="1"/>
          </p:cNvSpPr>
          <p:nvPr/>
        </p:nvSpPr>
        <p:spPr bwMode="auto">
          <a:xfrm>
            <a:off x="5637213" y="4708525"/>
            <a:ext cx="3521075" cy="35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r>
              <a:rPr lang="pt-BR" sz="1100">
                <a:latin typeface="Open Sans" pitchFamily="34" charset="0"/>
                <a:cs typeface="Open Sans" pitchFamily="34" charset="0"/>
                <a:sym typeface="Open Sans" pitchFamily="34" charset="0"/>
              </a:rPr>
              <a:t>Fonte: prontuário eletrônico - SES DF - 7289340</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 name="Google Shape;147;p25"/>
          <p:cNvSpPr txBox="1">
            <a:spLocks noGrp="1"/>
          </p:cNvSpPr>
          <p:nvPr>
            <p:ph type="title"/>
          </p:nvPr>
        </p:nvSpPr>
        <p:spPr>
          <a:xfrm>
            <a:off x="311150" y="444500"/>
            <a:ext cx="8521700" cy="708025"/>
          </a:xfrm>
        </p:spPr>
        <p:txBody>
          <a:bodyPr/>
          <a:lstStyle/>
          <a:p>
            <a:pPr eaLnBrk="1" hangingPunct="1">
              <a:spcBef>
                <a:spcPct val="0"/>
              </a:spcBef>
              <a:spcAft>
                <a:spcPct val="0"/>
              </a:spcAft>
              <a:buClr>
                <a:schemeClr val="accent1"/>
              </a:buClr>
              <a:buFont typeface="PT Sans Narrow" charset="0"/>
              <a:buNone/>
            </a:pPr>
            <a:r>
              <a:rPr lang="pt-BR" sz="3200" b="1" smtClean="0">
                <a:solidFill>
                  <a:schemeClr val="accent1"/>
                </a:solidFill>
                <a:latin typeface="PT Sans Narrow" charset="0"/>
                <a:cs typeface="Arial" charset="0"/>
                <a:sym typeface="PT Sans Narrow" charset="0"/>
              </a:rPr>
              <a:t>Antecedentes patológicos </a:t>
            </a:r>
          </a:p>
        </p:txBody>
      </p:sp>
      <p:sp>
        <p:nvSpPr>
          <p:cNvPr id="20483" name="Google Shape;148;p25"/>
          <p:cNvSpPr txBox="1">
            <a:spLocks noGrp="1"/>
          </p:cNvSpPr>
          <p:nvPr>
            <p:ph type="body" idx="1"/>
          </p:nvPr>
        </p:nvSpPr>
        <p:spPr>
          <a:xfrm>
            <a:off x="311150" y="1266825"/>
            <a:ext cx="8521700" cy="3302000"/>
          </a:xfrm>
        </p:spPr>
        <p:txBody>
          <a:bodyPr/>
          <a:lstStyle>
            <a:lvl1pPr marL="457200">
              <a:defRPr sz="1400">
                <a:solidFill>
                  <a:srgbClr val="000000"/>
                </a:solidFill>
                <a:latin typeface="Arial" charset="0"/>
                <a:cs typeface="Arial" charset="0"/>
                <a:sym typeface="Arial" charset="0"/>
              </a:defRPr>
            </a:lvl1pPr>
            <a:lvl2pPr marL="914400" indent="-317500">
              <a:defRPr sz="1400">
                <a:solidFill>
                  <a:srgbClr val="000000"/>
                </a:solidFill>
                <a:latin typeface="Arial" charset="0"/>
                <a:cs typeface="Arial" charset="0"/>
                <a:sym typeface="Arial" charset="0"/>
              </a:defRPr>
            </a:lvl2pPr>
            <a:lvl3pPr marL="1371600" indent="-317500">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lnSpc>
                <a:spcPct val="115000"/>
              </a:lnSpc>
              <a:spcBef>
                <a:spcPct val="0"/>
              </a:spcBef>
              <a:spcAft>
                <a:spcPct val="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2ª Internação UTIP - Hospital materno infantil de Brasília (HMIB)</a:t>
            </a:r>
          </a:p>
          <a:p>
            <a:pPr lvl="1"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28/03/2019 a 10/05/2019</a:t>
            </a:r>
          </a:p>
          <a:p>
            <a:pPr eaLnBrk="1" hangingPunct="1">
              <a:lnSpc>
                <a:spcPct val="115000"/>
              </a:lnSpc>
              <a:spcBef>
                <a:spcPct val="0"/>
              </a:spcBef>
              <a:spcAft>
                <a:spcPct val="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Objetivo: Avaliação da via aérea devido à falha de extubação e seguimento clínico do POT de transplante cardíaco </a:t>
            </a:r>
          </a:p>
          <a:p>
            <a:pPr eaLnBrk="1" hangingPunct="1">
              <a:lnSpc>
                <a:spcPct val="115000"/>
              </a:lnSpc>
              <a:spcBef>
                <a:spcPct val="0"/>
              </a:spcBef>
              <a:spcAft>
                <a:spcPct val="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Evolução durante internação:</a:t>
            </a:r>
          </a:p>
          <a:p>
            <a:pPr lvl="1"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Infecções relacionadas à assistência à saúde - tratadas </a:t>
            </a:r>
          </a:p>
          <a:p>
            <a:pPr lvl="1" eaLnBrk="1" hangingPunct="1">
              <a:lnSpc>
                <a:spcPct val="115000"/>
              </a:lnSpc>
              <a:spcBef>
                <a:spcPct val="0"/>
              </a:spcBef>
              <a:spcAft>
                <a:spcPct val="0"/>
              </a:spcAft>
              <a:buClr>
                <a:srgbClr val="695D46"/>
              </a:buClr>
              <a:buFont typeface="Open Sans" pitchFamily="34" charset="0"/>
              <a:buChar char="○"/>
            </a:pPr>
            <a:r>
              <a:rPr lang="pt-BR" i="1" smtClean="0">
                <a:solidFill>
                  <a:srgbClr val="695D46"/>
                </a:solidFill>
                <a:latin typeface="Open Sans" pitchFamily="34" charset="0"/>
                <a:cs typeface="Open Sans" pitchFamily="34" charset="0"/>
                <a:sym typeface="Open Sans" pitchFamily="34" charset="0"/>
              </a:rPr>
              <a:t>Diagnóstico de laringomalácia moderada - Broncoscopia </a:t>
            </a:r>
          </a:p>
          <a:p>
            <a:pPr lvl="2" eaLnBrk="1" hangingPunct="1">
              <a:lnSpc>
                <a:spcPct val="115000"/>
              </a:lnSpc>
              <a:spcBef>
                <a:spcPct val="0"/>
              </a:spcBef>
              <a:spcAft>
                <a:spcPct val="0"/>
              </a:spcAft>
              <a:buClr>
                <a:srgbClr val="695D46"/>
              </a:buClr>
              <a:buFont typeface="Open Sans" pitchFamily="34" charset="0"/>
              <a:buChar char="■"/>
            </a:pPr>
            <a:r>
              <a:rPr lang="pt-BR" i="1" smtClean="0">
                <a:solidFill>
                  <a:srgbClr val="695D46"/>
                </a:solidFill>
                <a:latin typeface="Open Sans" pitchFamily="34" charset="0"/>
                <a:cs typeface="Open Sans" pitchFamily="34" charset="0"/>
                <a:sym typeface="Open Sans" pitchFamily="34" charset="0"/>
              </a:rPr>
              <a:t>Nova falha de extubação</a:t>
            </a:r>
          </a:p>
          <a:p>
            <a:pPr lvl="2" eaLnBrk="1" hangingPunct="1">
              <a:lnSpc>
                <a:spcPct val="115000"/>
              </a:lnSpc>
              <a:spcBef>
                <a:spcPct val="0"/>
              </a:spcBef>
              <a:spcAft>
                <a:spcPct val="0"/>
              </a:spcAft>
              <a:buClr>
                <a:srgbClr val="695D46"/>
              </a:buClr>
              <a:buFont typeface="Open Sans" pitchFamily="34" charset="0"/>
              <a:buChar char="■"/>
            </a:pPr>
            <a:r>
              <a:rPr lang="pt-BR" i="1" smtClean="0">
                <a:solidFill>
                  <a:srgbClr val="695D46"/>
                </a:solidFill>
                <a:latin typeface="Open Sans" pitchFamily="34" charset="0"/>
                <a:cs typeface="Open Sans" pitchFamily="34" charset="0"/>
                <a:sym typeface="Open Sans" pitchFamily="34" charset="0"/>
              </a:rPr>
              <a:t>2ª Traqueostomia - 01/05/2019</a:t>
            </a:r>
          </a:p>
          <a:p>
            <a:pPr lvl="2" eaLnBrk="1" hangingPunct="1">
              <a:lnSpc>
                <a:spcPct val="115000"/>
              </a:lnSpc>
              <a:spcBef>
                <a:spcPct val="0"/>
              </a:spcBef>
              <a:spcAft>
                <a:spcPct val="0"/>
              </a:spcAft>
              <a:buClr>
                <a:srgbClr val="695D46"/>
              </a:buClr>
              <a:buFont typeface="Open Sans" pitchFamily="34" charset="0"/>
              <a:buChar char="■"/>
            </a:pPr>
            <a:r>
              <a:rPr lang="pt-BR" i="1" smtClean="0">
                <a:solidFill>
                  <a:srgbClr val="695D46"/>
                </a:solidFill>
                <a:latin typeface="Open Sans" pitchFamily="34" charset="0"/>
                <a:cs typeface="Open Sans" pitchFamily="34" charset="0"/>
                <a:sym typeface="Open Sans" pitchFamily="34" charset="0"/>
              </a:rPr>
              <a:t>Retirada da ventilação mecânica </a:t>
            </a:r>
          </a:p>
          <a:p>
            <a:pPr lvl="1"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Boa função miocárdica </a:t>
            </a:r>
          </a:p>
        </p:txBody>
      </p:sp>
      <p:sp>
        <p:nvSpPr>
          <p:cNvPr id="20484" name="Google Shape;149;p25"/>
          <p:cNvSpPr txBox="1">
            <a:spLocks noChangeArrowheads="1"/>
          </p:cNvSpPr>
          <p:nvPr/>
        </p:nvSpPr>
        <p:spPr bwMode="auto">
          <a:xfrm>
            <a:off x="5637213" y="4708525"/>
            <a:ext cx="3521075" cy="35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r>
              <a:rPr lang="pt-BR" sz="1100">
                <a:latin typeface="Open Sans" pitchFamily="34" charset="0"/>
                <a:cs typeface="Open Sans" pitchFamily="34" charset="0"/>
                <a:sym typeface="Open Sans" pitchFamily="34" charset="0"/>
              </a:rPr>
              <a:t>Fonte: prontuário eletrônico - SES DF - 7289340</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 name="Google Shape;154;p26"/>
          <p:cNvSpPr txBox="1">
            <a:spLocks noGrp="1"/>
          </p:cNvSpPr>
          <p:nvPr>
            <p:ph type="title"/>
          </p:nvPr>
        </p:nvSpPr>
        <p:spPr>
          <a:xfrm>
            <a:off x="311150" y="444500"/>
            <a:ext cx="8521700" cy="708025"/>
          </a:xfrm>
        </p:spPr>
        <p:txBody>
          <a:bodyPr/>
          <a:lstStyle/>
          <a:p>
            <a:pPr eaLnBrk="1" hangingPunct="1">
              <a:spcBef>
                <a:spcPct val="0"/>
              </a:spcBef>
              <a:spcAft>
                <a:spcPct val="0"/>
              </a:spcAft>
              <a:buClr>
                <a:schemeClr val="accent1"/>
              </a:buClr>
              <a:buFont typeface="PT Sans Narrow" charset="0"/>
              <a:buNone/>
            </a:pPr>
            <a:r>
              <a:rPr lang="pt-BR" sz="3200" b="1" smtClean="0">
                <a:solidFill>
                  <a:schemeClr val="accent1"/>
                </a:solidFill>
                <a:latin typeface="PT Sans Narrow" charset="0"/>
                <a:cs typeface="Arial" charset="0"/>
                <a:sym typeface="PT Sans Narrow" charset="0"/>
              </a:rPr>
              <a:t>Antecedentes patológicos </a:t>
            </a:r>
          </a:p>
        </p:txBody>
      </p:sp>
      <p:sp>
        <p:nvSpPr>
          <p:cNvPr id="21507" name="Google Shape;155;p26"/>
          <p:cNvSpPr txBox="1">
            <a:spLocks noGrp="1"/>
          </p:cNvSpPr>
          <p:nvPr>
            <p:ph type="body" idx="1"/>
          </p:nvPr>
        </p:nvSpPr>
        <p:spPr>
          <a:xfrm>
            <a:off x="311150" y="1266825"/>
            <a:ext cx="8521700" cy="3302000"/>
          </a:xfrm>
        </p:spPr>
        <p:txBody>
          <a:bodyPr/>
          <a:lstStyle>
            <a:lvl1pPr marL="457200">
              <a:defRPr sz="1400">
                <a:solidFill>
                  <a:srgbClr val="000000"/>
                </a:solidFill>
                <a:latin typeface="Arial" charset="0"/>
                <a:cs typeface="Arial" charset="0"/>
                <a:sym typeface="Arial" charset="0"/>
              </a:defRPr>
            </a:lvl1pPr>
            <a:lvl2pPr marL="914400" indent="-317500">
              <a:defRPr sz="1400">
                <a:solidFill>
                  <a:srgbClr val="000000"/>
                </a:solidFill>
                <a:latin typeface="Arial" charset="0"/>
                <a:cs typeface="Arial" charset="0"/>
                <a:sym typeface="Arial" charset="0"/>
              </a:defRPr>
            </a:lvl2pPr>
            <a:lvl3pPr marL="1371600" indent="-317500">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lnSpc>
                <a:spcPct val="115000"/>
              </a:lnSpc>
              <a:spcBef>
                <a:spcPct val="0"/>
              </a:spcBef>
              <a:spcAft>
                <a:spcPct val="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 Internação Ala A - Hospital materno infantil de Brasília (HMIB)</a:t>
            </a:r>
          </a:p>
          <a:p>
            <a:pPr lvl="1"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10/05/2019 a 25/05/2019</a:t>
            </a:r>
          </a:p>
          <a:p>
            <a:pPr eaLnBrk="1" hangingPunct="1">
              <a:lnSpc>
                <a:spcPct val="115000"/>
              </a:lnSpc>
              <a:spcBef>
                <a:spcPct val="0"/>
              </a:spcBef>
              <a:spcAft>
                <a:spcPct val="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Objetivo: seguimento clínico do POT de transplante cardíaco e desospitalização </a:t>
            </a:r>
          </a:p>
          <a:p>
            <a:pPr eaLnBrk="1" hangingPunct="1">
              <a:lnSpc>
                <a:spcPct val="115000"/>
              </a:lnSpc>
              <a:spcBef>
                <a:spcPct val="0"/>
              </a:spcBef>
              <a:spcAft>
                <a:spcPct val="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Evolução durante internação:</a:t>
            </a:r>
          </a:p>
          <a:p>
            <a:pPr lvl="1"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Progressão da dieta </a:t>
            </a:r>
          </a:p>
          <a:p>
            <a:pPr lvl="1"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Ajuste de medicamentos de uso contínuo </a:t>
            </a:r>
          </a:p>
          <a:p>
            <a:pPr lvl="1"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Orientação para acompanhamento ambulatorial </a:t>
            </a:r>
          </a:p>
          <a:p>
            <a:pPr lvl="1" eaLnBrk="1" hangingPunct="1">
              <a:lnSpc>
                <a:spcPct val="115000"/>
              </a:lnSpc>
              <a:spcBef>
                <a:spcPct val="0"/>
              </a:spcBef>
              <a:spcAft>
                <a:spcPct val="0"/>
              </a:spcAft>
              <a:buClr>
                <a:srgbClr val="695D46"/>
              </a:buClr>
              <a:buFont typeface="Open Sans" pitchFamily="34" charset="0"/>
              <a:buChar char="○"/>
            </a:pPr>
            <a:r>
              <a:rPr lang="pt-BR" b="1" smtClean="0">
                <a:solidFill>
                  <a:srgbClr val="695D46"/>
                </a:solidFill>
                <a:latin typeface="Open Sans" pitchFamily="34" charset="0"/>
                <a:cs typeface="Open Sans" pitchFamily="34" charset="0"/>
                <a:sym typeface="Open Sans" pitchFamily="34" charset="0"/>
              </a:rPr>
              <a:t>Alta hospitalar </a:t>
            </a:r>
          </a:p>
          <a:p>
            <a:pPr lvl="2" eaLnBrk="1" hangingPunct="1">
              <a:lnSpc>
                <a:spcPct val="115000"/>
              </a:lnSpc>
              <a:spcBef>
                <a:spcPct val="0"/>
              </a:spcBef>
              <a:spcAft>
                <a:spcPct val="0"/>
              </a:spcAft>
              <a:buClr>
                <a:srgbClr val="695D46"/>
              </a:buClr>
              <a:buFont typeface="Open Sans" pitchFamily="34" charset="0"/>
              <a:buChar char="■"/>
            </a:pPr>
            <a:r>
              <a:rPr lang="pt-BR" b="1" smtClean="0">
                <a:solidFill>
                  <a:srgbClr val="695D46"/>
                </a:solidFill>
                <a:latin typeface="Open Sans" pitchFamily="34" charset="0"/>
                <a:cs typeface="Open Sans" pitchFamily="34" charset="0"/>
                <a:sym typeface="Open Sans" pitchFamily="34" charset="0"/>
              </a:rPr>
              <a:t>25/05/2019</a:t>
            </a:r>
          </a:p>
        </p:txBody>
      </p:sp>
      <p:sp>
        <p:nvSpPr>
          <p:cNvPr id="21508" name="Google Shape;156;p26"/>
          <p:cNvSpPr txBox="1">
            <a:spLocks noChangeArrowheads="1"/>
          </p:cNvSpPr>
          <p:nvPr/>
        </p:nvSpPr>
        <p:spPr bwMode="auto">
          <a:xfrm>
            <a:off x="5637213" y="4708525"/>
            <a:ext cx="3521075" cy="35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r>
              <a:rPr lang="pt-BR" sz="1100">
                <a:latin typeface="Open Sans" pitchFamily="34" charset="0"/>
                <a:cs typeface="Open Sans" pitchFamily="34" charset="0"/>
                <a:sym typeface="Open Sans" pitchFamily="34" charset="0"/>
              </a:rPr>
              <a:t>Fonte: prontuário eletrônico - SES DF - 7289340</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 name="Google Shape;161;p27"/>
          <p:cNvSpPr txBox="1">
            <a:spLocks noGrp="1"/>
          </p:cNvSpPr>
          <p:nvPr>
            <p:ph type="title"/>
          </p:nvPr>
        </p:nvSpPr>
        <p:spPr>
          <a:xfrm>
            <a:off x="311150" y="444500"/>
            <a:ext cx="8521700" cy="708025"/>
          </a:xfrm>
        </p:spPr>
        <p:txBody>
          <a:bodyPr/>
          <a:lstStyle/>
          <a:p>
            <a:pPr eaLnBrk="1" hangingPunct="1">
              <a:spcBef>
                <a:spcPct val="0"/>
              </a:spcBef>
              <a:spcAft>
                <a:spcPct val="0"/>
              </a:spcAft>
              <a:buClr>
                <a:schemeClr val="accent1"/>
              </a:buClr>
              <a:buFont typeface="PT Sans Narrow" charset="0"/>
              <a:buNone/>
            </a:pPr>
            <a:r>
              <a:rPr lang="pt-BR" sz="3200" b="1" smtClean="0">
                <a:solidFill>
                  <a:schemeClr val="accent1"/>
                </a:solidFill>
                <a:latin typeface="PT Sans Narrow" charset="0"/>
                <a:cs typeface="Arial" charset="0"/>
                <a:sym typeface="PT Sans Narrow" charset="0"/>
              </a:rPr>
              <a:t>Antecedentes patológicos </a:t>
            </a:r>
          </a:p>
        </p:txBody>
      </p:sp>
      <p:sp>
        <p:nvSpPr>
          <p:cNvPr id="22531" name="Google Shape;162;p27"/>
          <p:cNvSpPr txBox="1">
            <a:spLocks noGrp="1"/>
          </p:cNvSpPr>
          <p:nvPr>
            <p:ph type="body" idx="1"/>
          </p:nvPr>
        </p:nvSpPr>
        <p:spPr>
          <a:xfrm>
            <a:off x="311150" y="1266825"/>
            <a:ext cx="8521700" cy="3302000"/>
          </a:xfrm>
        </p:spPr>
        <p:txBody>
          <a:bodyPr/>
          <a:lstStyle>
            <a:lvl1pPr marL="457200">
              <a:defRPr sz="1400">
                <a:solidFill>
                  <a:srgbClr val="000000"/>
                </a:solidFill>
                <a:latin typeface="Arial" charset="0"/>
                <a:cs typeface="Arial" charset="0"/>
                <a:sym typeface="Arial" charset="0"/>
              </a:defRPr>
            </a:lvl1pPr>
            <a:lvl2pPr marL="914400" indent="-317500">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lnSpc>
                <a:spcPct val="115000"/>
              </a:lnSpc>
              <a:spcBef>
                <a:spcPct val="0"/>
              </a:spcBef>
              <a:spcAft>
                <a:spcPct val="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 </a:t>
            </a:r>
            <a:r>
              <a:rPr lang="pt-BR" sz="1800" b="1" smtClean="0">
                <a:solidFill>
                  <a:srgbClr val="695D46"/>
                </a:solidFill>
                <a:latin typeface="Open Sans" pitchFamily="34" charset="0"/>
                <a:cs typeface="Open Sans" pitchFamily="34" charset="0"/>
                <a:sym typeface="Open Sans" pitchFamily="34" charset="0"/>
              </a:rPr>
              <a:t>Readmissão</a:t>
            </a:r>
            <a:r>
              <a:rPr lang="pt-BR" sz="1800" smtClean="0">
                <a:solidFill>
                  <a:srgbClr val="695D46"/>
                </a:solidFill>
                <a:latin typeface="Open Sans" pitchFamily="34" charset="0"/>
                <a:cs typeface="Open Sans" pitchFamily="34" charset="0"/>
                <a:sym typeface="Open Sans" pitchFamily="34" charset="0"/>
              </a:rPr>
              <a:t> - Ala A - Hospital materno infantil de Brasília (HMIB)</a:t>
            </a:r>
          </a:p>
          <a:p>
            <a:pPr lvl="1"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04/06/2019 a 01/07/2019</a:t>
            </a:r>
          </a:p>
          <a:p>
            <a:pPr eaLnBrk="1" hangingPunct="1">
              <a:lnSpc>
                <a:spcPct val="115000"/>
              </a:lnSpc>
              <a:spcBef>
                <a:spcPct val="0"/>
              </a:spcBef>
              <a:spcAft>
                <a:spcPct val="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Objetivo: Tratamento de complicação infecciosa </a:t>
            </a:r>
          </a:p>
          <a:p>
            <a:pPr lvl="1" eaLnBrk="1" hangingPunct="1">
              <a:lnSpc>
                <a:spcPct val="115000"/>
              </a:lnSpc>
              <a:spcBef>
                <a:spcPct val="0"/>
              </a:spcBef>
              <a:spcAft>
                <a:spcPct val="0"/>
              </a:spcAft>
              <a:buClr>
                <a:srgbClr val="695D46"/>
              </a:buClr>
              <a:buFont typeface="Open Sans" pitchFamily="34" charset="0"/>
              <a:buChar char="○"/>
            </a:pPr>
            <a:r>
              <a:rPr lang="pt-BR" b="1" smtClean="0">
                <a:solidFill>
                  <a:srgbClr val="695D46"/>
                </a:solidFill>
                <a:latin typeface="Open Sans" pitchFamily="34" charset="0"/>
                <a:cs typeface="Open Sans" pitchFamily="34" charset="0"/>
                <a:sym typeface="Open Sans" pitchFamily="34" charset="0"/>
              </a:rPr>
              <a:t>Reativação de CMV</a:t>
            </a:r>
            <a:r>
              <a:rPr lang="pt-BR" smtClean="0">
                <a:solidFill>
                  <a:srgbClr val="695D46"/>
                </a:solidFill>
                <a:latin typeface="Open Sans" pitchFamily="34" charset="0"/>
                <a:cs typeface="Open Sans" pitchFamily="34" charset="0"/>
                <a:sym typeface="Open Sans" pitchFamily="34" charset="0"/>
              </a:rPr>
              <a:t> </a:t>
            </a:r>
          </a:p>
          <a:p>
            <a:pPr eaLnBrk="1" hangingPunct="1">
              <a:lnSpc>
                <a:spcPct val="115000"/>
              </a:lnSpc>
              <a:spcBef>
                <a:spcPct val="0"/>
              </a:spcBef>
              <a:spcAft>
                <a:spcPct val="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Evolução durante internação:</a:t>
            </a:r>
          </a:p>
          <a:p>
            <a:pPr lvl="1" eaLnBrk="1" hangingPunct="1">
              <a:lnSpc>
                <a:spcPct val="115000"/>
              </a:lnSpc>
              <a:spcBef>
                <a:spcPct val="0"/>
              </a:spcBef>
              <a:spcAft>
                <a:spcPct val="0"/>
              </a:spcAft>
              <a:buClr>
                <a:srgbClr val="695D46"/>
              </a:buClr>
              <a:buFont typeface="Open Sans" pitchFamily="34" charset="0"/>
              <a:buChar char="○"/>
            </a:pPr>
            <a:r>
              <a:rPr lang="pt-BR" i="1" u="sng" smtClean="0">
                <a:solidFill>
                  <a:srgbClr val="695D46"/>
                </a:solidFill>
                <a:latin typeface="Open Sans" pitchFamily="34" charset="0"/>
                <a:cs typeface="Open Sans" pitchFamily="34" charset="0"/>
                <a:sym typeface="Open Sans" pitchFamily="34" charset="0"/>
              </a:rPr>
              <a:t>Piora da dispneia </a:t>
            </a:r>
          </a:p>
          <a:p>
            <a:pPr lvl="1" eaLnBrk="1" hangingPunct="1">
              <a:lnSpc>
                <a:spcPct val="115000"/>
              </a:lnSpc>
              <a:spcBef>
                <a:spcPct val="0"/>
              </a:spcBef>
              <a:spcAft>
                <a:spcPct val="0"/>
              </a:spcAft>
              <a:buClr>
                <a:srgbClr val="695D46"/>
              </a:buClr>
              <a:buFont typeface="Open Sans" pitchFamily="34" charset="0"/>
              <a:buChar char="○"/>
            </a:pPr>
            <a:r>
              <a:rPr lang="pt-BR" i="1" u="sng" smtClean="0">
                <a:solidFill>
                  <a:srgbClr val="695D46"/>
                </a:solidFill>
                <a:latin typeface="Open Sans" pitchFamily="34" charset="0"/>
                <a:cs typeface="Open Sans" pitchFamily="34" charset="0"/>
                <a:sym typeface="Open Sans" pitchFamily="34" charset="0"/>
              </a:rPr>
              <a:t>Transferência para UTIP HMIB </a:t>
            </a:r>
          </a:p>
        </p:txBody>
      </p:sp>
      <p:sp>
        <p:nvSpPr>
          <p:cNvPr id="22532" name="Google Shape;163;p27"/>
          <p:cNvSpPr txBox="1">
            <a:spLocks noChangeArrowheads="1"/>
          </p:cNvSpPr>
          <p:nvPr/>
        </p:nvSpPr>
        <p:spPr bwMode="auto">
          <a:xfrm>
            <a:off x="5637213" y="4708525"/>
            <a:ext cx="3521075" cy="35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r>
              <a:rPr lang="pt-BR" sz="1100">
                <a:latin typeface="Open Sans" pitchFamily="34" charset="0"/>
                <a:cs typeface="Open Sans" pitchFamily="34" charset="0"/>
                <a:sym typeface="Open Sans" pitchFamily="34" charset="0"/>
              </a:rPr>
              <a:t>Fonte: prontuário eletrônico - SES DF - 7289340</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 name="Google Shape;168;p28"/>
          <p:cNvSpPr txBox="1">
            <a:spLocks noGrp="1"/>
          </p:cNvSpPr>
          <p:nvPr>
            <p:ph type="title"/>
          </p:nvPr>
        </p:nvSpPr>
        <p:spPr>
          <a:xfrm>
            <a:off x="311150" y="444500"/>
            <a:ext cx="8521700" cy="708025"/>
          </a:xfrm>
        </p:spPr>
        <p:txBody>
          <a:bodyPr/>
          <a:lstStyle/>
          <a:p>
            <a:pPr eaLnBrk="1" hangingPunct="1">
              <a:spcBef>
                <a:spcPct val="0"/>
              </a:spcBef>
              <a:spcAft>
                <a:spcPct val="0"/>
              </a:spcAft>
              <a:buClr>
                <a:schemeClr val="accent1"/>
              </a:buClr>
              <a:buFont typeface="PT Sans Narrow" charset="0"/>
              <a:buNone/>
            </a:pPr>
            <a:r>
              <a:rPr lang="pt-BR" sz="3200" b="1" smtClean="0">
                <a:solidFill>
                  <a:schemeClr val="accent1"/>
                </a:solidFill>
                <a:latin typeface="PT Sans Narrow" charset="0"/>
                <a:cs typeface="Arial" charset="0"/>
                <a:sym typeface="PT Sans Narrow" charset="0"/>
              </a:rPr>
              <a:t>Antecedentes patológicos </a:t>
            </a:r>
          </a:p>
        </p:txBody>
      </p:sp>
      <p:sp>
        <p:nvSpPr>
          <p:cNvPr id="23555" name="Google Shape;169;p28"/>
          <p:cNvSpPr txBox="1">
            <a:spLocks noGrp="1"/>
          </p:cNvSpPr>
          <p:nvPr>
            <p:ph type="body" idx="1"/>
          </p:nvPr>
        </p:nvSpPr>
        <p:spPr>
          <a:xfrm>
            <a:off x="311150" y="1266825"/>
            <a:ext cx="8521700" cy="3302000"/>
          </a:xfrm>
        </p:spPr>
        <p:txBody>
          <a:bodyPr/>
          <a:lstStyle>
            <a:lvl1pPr marL="457200">
              <a:defRPr sz="1400">
                <a:solidFill>
                  <a:srgbClr val="000000"/>
                </a:solidFill>
                <a:latin typeface="Arial" charset="0"/>
                <a:cs typeface="Arial" charset="0"/>
                <a:sym typeface="Arial" charset="0"/>
              </a:defRPr>
            </a:lvl1pPr>
            <a:lvl2pPr marL="914400" indent="-317500">
              <a:defRPr sz="1400">
                <a:solidFill>
                  <a:srgbClr val="000000"/>
                </a:solidFill>
                <a:latin typeface="Arial" charset="0"/>
                <a:cs typeface="Arial" charset="0"/>
                <a:sym typeface="Arial" charset="0"/>
              </a:defRPr>
            </a:lvl2pPr>
            <a:lvl3pPr marL="1371600" indent="-317500">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lnSpc>
                <a:spcPct val="115000"/>
              </a:lnSpc>
              <a:spcBef>
                <a:spcPct val="0"/>
              </a:spcBef>
              <a:spcAft>
                <a:spcPct val="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3ª Internação UTIP - Hospital materno infantil de Brasília (HMIB)</a:t>
            </a:r>
          </a:p>
          <a:p>
            <a:pPr lvl="1"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03/07/2019 a 05/07/2019</a:t>
            </a:r>
          </a:p>
          <a:p>
            <a:pPr eaLnBrk="1" hangingPunct="1">
              <a:lnSpc>
                <a:spcPct val="115000"/>
              </a:lnSpc>
              <a:spcBef>
                <a:spcPct val="0"/>
              </a:spcBef>
              <a:spcAft>
                <a:spcPct val="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Objetivo: Avaliação da piora respiratória </a:t>
            </a:r>
          </a:p>
          <a:p>
            <a:pPr eaLnBrk="1" hangingPunct="1">
              <a:lnSpc>
                <a:spcPct val="115000"/>
              </a:lnSpc>
              <a:spcBef>
                <a:spcPct val="0"/>
              </a:spcBef>
              <a:spcAft>
                <a:spcPct val="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Evolução durante internação:</a:t>
            </a:r>
          </a:p>
          <a:p>
            <a:pPr lvl="1"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Hipótese principal:</a:t>
            </a:r>
            <a:r>
              <a:rPr lang="pt-BR" b="1" smtClean="0">
                <a:solidFill>
                  <a:srgbClr val="695D46"/>
                </a:solidFill>
                <a:latin typeface="Open Sans" pitchFamily="34" charset="0"/>
                <a:cs typeface="Open Sans" pitchFamily="34" charset="0"/>
                <a:sym typeface="Open Sans" pitchFamily="34" charset="0"/>
              </a:rPr>
              <a:t> síndrome da veia cava superior</a:t>
            </a:r>
            <a:r>
              <a:rPr lang="pt-BR" smtClean="0">
                <a:solidFill>
                  <a:srgbClr val="695D46"/>
                </a:solidFill>
                <a:latin typeface="Open Sans" pitchFamily="34" charset="0"/>
                <a:cs typeface="Open Sans" pitchFamily="34" charset="0"/>
                <a:sym typeface="Open Sans" pitchFamily="34" charset="0"/>
              </a:rPr>
              <a:t> </a:t>
            </a:r>
          </a:p>
          <a:p>
            <a:pPr lvl="2"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Estenose observada em angiotomografia de tórax (14/02)</a:t>
            </a:r>
          </a:p>
          <a:p>
            <a:pPr lvl="2"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Mantido tratamento empírico para sepse de foco pulmonar </a:t>
            </a:r>
          </a:p>
          <a:p>
            <a:pPr lvl="2"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Solicitada nova transferência para o ICDF </a:t>
            </a:r>
          </a:p>
          <a:p>
            <a:pPr lvl="1"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Boa função miocárdica </a:t>
            </a:r>
          </a:p>
          <a:p>
            <a:pPr lvl="2"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Sem uso de DVAs</a:t>
            </a:r>
          </a:p>
        </p:txBody>
      </p:sp>
      <p:sp>
        <p:nvSpPr>
          <p:cNvPr id="23556" name="Google Shape;170;p28"/>
          <p:cNvSpPr txBox="1">
            <a:spLocks noChangeArrowheads="1"/>
          </p:cNvSpPr>
          <p:nvPr/>
        </p:nvSpPr>
        <p:spPr bwMode="auto">
          <a:xfrm>
            <a:off x="5637213" y="4708525"/>
            <a:ext cx="3521075" cy="35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r>
              <a:rPr lang="pt-BR" sz="1100">
                <a:latin typeface="Open Sans" pitchFamily="34" charset="0"/>
                <a:cs typeface="Open Sans" pitchFamily="34" charset="0"/>
                <a:sym typeface="Open Sans" pitchFamily="34" charset="0"/>
              </a:rPr>
              <a:t>Fonte: prontuário eletrônico - SES DF - 7289340</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 name="Google Shape;175;p29"/>
          <p:cNvSpPr txBox="1">
            <a:spLocks noGrp="1"/>
          </p:cNvSpPr>
          <p:nvPr>
            <p:ph type="title"/>
          </p:nvPr>
        </p:nvSpPr>
        <p:spPr>
          <a:xfrm>
            <a:off x="311150" y="444500"/>
            <a:ext cx="8521700" cy="708025"/>
          </a:xfrm>
        </p:spPr>
        <p:txBody>
          <a:bodyPr/>
          <a:lstStyle/>
          <a:p>
            <a:pPr eaLnBrk="1" hangingPunct="1">
              <a:spcBef>
                <a:spcPct val="0"/>
              </a:spcBef>
              <a:spcAft>
                <a:spcPct val="0"/>
              </a:spcAft>
              <a:buClr>
                <a:schemeClr val="accent1"/>
              </a:buClr>
              <a:buFont typeface="PT Sans Narrow" charset="0"/>
              <a:buNone/>
            </a:pPr>
            <a:r>
              <a:rPr lang="pt-BR" sz="3200" b="1" smtClean="0">
                <a:solidFill>
                  <a:schemeClr val="accent1"/>
                </a:solidFill>
                <a:latin typeface="PT Sans Narrow" charset="0"/>
                <a:cs typeface="Arial" charset="0"/>
                <a:sym typeface="PT Sans Narrow" charset="0"/>
              </a:rPr>
              <a:t>Antecedentes patológicos </a:t>
            </a:r>
          </a:p>
        </p:txBody>
      </p:sp>
      <p:sp>
        <p:nvSpPr>
          <p:cNvPr id="24579" name="Google Shape;176;p29"/>
          <p:cNvSpPr txBox="1">
            <a:spLocks noGrp="1"/>
          </p:cNvSpPr>
          <p:nvPr>
            <p:ph type="body" idx="1"/>
          </p:nvPr>
        </p:nvSpPr>
        <p:spPr>
          <a:xfrm>
            <a:off x="311150" y="1266825"/>
            <a:ext cx="8521700" cy="3302000"/>
          </a:xfrm>
        </p:spPr>
        <p:txBody>
          <a:bodyPr/>
          <a:lstStyle>
            <a:lvl1pPr marL="457200">
              <a:defRPr sz="1400">
                <a:solidFill>
                  <a:srgbClr val="000000"/>
                </a:solidFill>
                <a:latin typeface="Arial" charset="0"/>
                <a:cs typeface="Arial" charset="0"/>
                <a:sym typeface="Arial" charset="0"/>
              </a:defRPr>
            </a:lvl1pPr>
            <a:lvl2pPr marL="914400" indent="-317500">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lnSpc>
                <a:spcPct val="115000"/>
              </a:lnSpc>
              <a:spcBef>
                <a:spcPct val="0"/>
              </a:spcBef>
              <a:spcAft>
                <a:spcPct val="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3ª Internação UTIP - ICDF</a:t>
            </a:r>
          </a:p>
          <a:p>
            <a:pPr lvl="1"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05/07/2019 a 24/07/2019</a:t>
            </a:r>
          </a:p>
          <a:p>
            <a:pPr eaLnBrk="1" hangingPunct="1">
              <a:lnSpc>
                <a:spcPct val="115000"/>
              </a:lnSpc>
              <a:spcBef>
                <a:spcPct val="0"/>
              </a:spcBef>
              <a:spcAft>
                <a:spcPct val="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Objetivo: </a:t>
            </a:r>
            <a:r>
              <a:rPr lang="pt-BR" sz="1800" b="1" smtClean="0">
                <a:solidFill>
                  <a:srgbClr val="695D46"/>
                </a:solidFill>
                <a:latin typeface="Open Sans" pitchFamily="34" charset="0"/>
                <a:cs typeface="Open Sans" pitchFamily="34" charset="0"/>
                <a:sym typeface="Open Sans" pitchFamily="34" charset="0"/>
              </a:rPr>
              <a:t>Tratamento da síndrome da veia cava superior </a:t>
            </a:r>
          </a:p>
          <a:p>
            <a:pPr lvl="1" eaLnBrk="1" hangingPunct="1">
              <a:lnSpc>
                <a:spcPct val="115000"/>
              </a:lnSpc>
              <a:spcBef>
                <a:spcPct val="0"/>
              </a:spcBef>
              <a:spcAft>
                <a:spcPct val="0"/>
              </a:spcAft>
              <a:buClr>
                <a:srgbClr val="695D46"/>
              </a:buClr>
              <a:buFont typeface="Open Sans" pitchFamily="34" charset="0"/>
              <a:buChar char="○"/>
            </a:pPr>
            <a:r>
              <a:rPr lang="pt-BR" i="1" u="sng" smtClean="0">
                <a:solidFill>
                  <a:srgbClr val="695D46"/>
                </a:solidFill>
                <a:latin typeface="Open Sans" pitchFamily="34" charset="0"/>
                <a:cs typeface="Open Sans" pitchFamily="34" charset="0"/>
                <a:sym typeface="Open Sans" pitchFamily="34" charset="0"/>
              </a:rPr>
              <a:t>Implante de Stent - 05/07</a:t>
            </a:r>
          </a:p>
          <a:p>
            <a:pPr lvl="1" eaLnBrk="1" hangingPunct="1">
              <a:lnSpc>
                <a:spcPct val="115000"/>
              </a:lnSpc>
              <a:spcBef>
                <a:spcPct val="0"/>
              </a:spcBef>
              <a:spcAft>
                <a:spcPct val="0"/>
              </a:spcAft>
              <a:buClr>
                <a:srgbClr val="695D46"/>
              </a:buClr>
              <a:buFont typeface="Open Sans" pitchFamily="34" charset="0"/>
              <a:buChar char="○"/>
            </a:pPr>
            <a:r>
              <a:rPr lang="pt-BR" i="1" u="sng" smtClean="0">
                <a:solidFill>
                  <a:srgbClr val="695D46"/>
                </a:solidFill>
                <a:latin typeface="Open Sans" pitchFamily="34" charset="0"/>
                <a:cs typeface="Open Sans" pitchFamily="34" charset="0"/>
                <a:sym typeface="Open Sans" pitchFamily="34" charset="0"/>
              </a:rPr>
              <a:t>Tratamento de sepse de provável foco pulmonar </a:t>
            </a:r>
          </a:p>
          <a:p>
            <a:pPr lvl="1"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Mantida boa função miocárdica </a:t>
            </a:r>
          </a:p>
          <a:p>
            <a:pPr lvl="1"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Retorno ao HMIB para seguimento clínico </a:t>
            </a:r>
          </a:p>
        </p:txBody>
      </p:sp>
      <p:sp>
        <p:nvSpPr>
          <p:cNvPr id="24580" name="Google Shape;177;p29"/>
          <p:cNvSpPr txBox="1">
            <a:spLocks noChangeArrowheads="1"/>
          </p:cNvSpPr>
          <p:nvPr/>
        </p:nvSpPr>
        <p:spPr bwMode="auto">
          <a:xfrm>
            <a:off x="5637213" y="4632325"/>
            <a:ext cx="3521075" cy="35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r>
              <a:rPr lang="pt-BR" sz="1100">
                <a:latin typeface="Open Sans" pitchFamily="34" charset="0"/>
                <a:cs typeface="Open Sans" pitchFamily="34" charset="0"/>
                <a:sym typeface="Open Sans" pitchFamily="34" charset="0"/>
              </a:rPr>
              <a:t>Fonte: prontuário eletrônico - SES DF - 7289340</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 name="Google Shape;182;p30"/>
          <p:cNvSpPr txBox="1">
            <a:spLocks noGrp="1"/>
          </p:cNvSpPr>
          <p:nvPr>
            <p:ph type="title"/>
          </p:nvPr>
        </p:nvSpPr>
        <p:spPr>
          <a:xfrm>
            <a:off x="311150" y="444500"/>
            <a:ext cx="8521700" cy="708025"/>
          </a:xfrm>
        </p:spPr>
        <p:txBody>
          <a:bodyPr/>
          <a:lstStyle/>
          <a:p>
            <a:pPr eaLnBrk="1" hangingPunct="1">
              <a:spcBef>
                <a:spcPct val="0"/>
              </a:spcBef>
              <a:spcAft>
                <a:spcPct val="0"/>
              </a:spcAft>
              <a:buClr>
                <a:schemeClr val="accent1"/>
              </a:buClr>
              <a:buFont typeface="PT Sans Narrow" charset="0"/>
              <a:buNone/>
            </a:pPr>
            <a:r>
              <a:rPr lang="pt-BR" sz="3200" b="1" smtClean="0">
                <a:solidFill>
                  <a:schemeClr val="accent1"/>
                </a:solidFill>
                <a:latin typeface="PT Sans Narrow" charset="0"/>
                <a:cs typeface="Arial" charset="0"/>
                <a:sym typeface="PT Sans Narrow" charset="0"/>
              </a:rPr>
              <a:t>História da doença atual</a:t>
            </a:r>
          </a:p>
        </p:txBody>
      </p:sp>
      <p:sp>
        <p:nvSpPr>
          <p:cNvPr id="25603" name="Google Shape;183;p30"/>
          <p:cNvSpPr txBox="1">
            <a:spLocks noGrp="1"/>
          </p:cNvSpPr>
          <p:nvPr>
            <p:ph type="body" idx="1"/>
          </p:nvPr>
        </p:nvSpPr>
        <p:spPr>
          <a:xfrm>
            <a:off x="311150" y="1266825"/>
            <a:ext cx="8521700" cy="3302000"/>
          </a:xfrm>
        </p:spPr>
        <p:txBody>
          <a:bodyPr/>
          <a:lstStyle>
            <a:lvl1pPr marL="457200">
              <a:defRPr sz="1400">
                <a:solidFill>
                  <a:srgbClr val="000000"/>
                </a:solidFill>
                <a:latin typeface="Arial" charset="0"/>
                <a:cs typeface="Arial" charset="0"/>
                <a:sym typeface="Arial" charset="0"/>
              </a:defRPr>
            </a:lvl1pPr>
            <a:lvl2pPr marL="914400" indent="-317500">
              <a:defRPr sz="1400">
                <a:solidFill>
                  <a:srgbClr val="000000"/>
                </a:solidFill>
                <a:latin typeface="Arial" charset="0"/>
                <a:cs typeface="Arial" charset="0"/>
                <a:sym typeface="Arial" charset="0"/>
              </a:defRPr>
            </a:lvl2pPr>
            <a:lvl3pPr marL="1371600" indent="-317500">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lnSpc>
                <a:spcPct val="115000"/>
              </a:lnSpc>
              <a:spcBef>
                <a:spcPct val="0"/>
              </a:spcBef>
              <a:spcAft>
                <a:spcPct val="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Dispositivos </a:t>
            </a:r>
          </a:p>
          <a:p>
            <a:pPr lvl="1"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 TQT no 4,5 sem cuff (troca em 13/07/19)</a:t>
            </a:r>
          </a:p>
          <a:p>
            <a:pPr lvl="2"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Em uso desde 01/05/19</a:t>
            </a:r>
          </a:p>
          <a:p>
            <a:pPr lvl="2" eaLnBrk="1" hangingPunct="1">
              <a:lnSpc>
                <a:spcPct val="115000"/>
              </a:lnSpc>
              <a:spcBef>
                <a:spcPct val="0"/>
              </a:spcBef>
              <a:spcAft>
                <a:spcPct val="0"/>
              </a:spcAft>
              <a:buClr>
                <a:srgbClr val="695D46"/>
              </a:buClr>
              <a:buFont typeface="Open Sans" pitchFamily="34" charset="0"/>
              <a:buChar char="■"/>
            </a:pPr>
            <a:r>
              <a:rPr lang="pt-BR" b="1" smtClean="0">
                <a:solidFill>
                  <a:srgbClr val="695D46"/>
                </a:solidFill>
                <a:latin typeface="Open Sans" pitchFamily="34" charset="0"/>
                <a:cs typeface="Open Sans" pitchFamily="34" charset="0"/>
                <a:sym typeface="Open Sans" pitchFamily="34" charset="0"/>
              </a:rPr>
              <a:t>respiração espontânea</a:t>
            </a:r>
          </a:p>
          <a:p>
            <a:pPr lvl="1"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 O2 em tubo T 1l/min</a:t>
            </a:r>
          </a:p>
          <a:p>
            <a:pPr lvl="1"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 AVC 2L (dissecção) em VFIE (05/07/19)</a:t>
            </a:r>
          </a:p>
          <a:p>
            <a:pPr lvl="1"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 SNE</a:t>
            </a:r>
          </a:p>
        </p:txBody>
      </p:sp>
      <p:sp>
        <p:nvSpPr>
          <p:cNvPr id="25604" name="Google Shape;184;p30"/>
          <p:cNvSpPr txBox="1">
            <a:spLocks noChangeArrowheads="1"/>
          </p:cNvSpPr>
          <p:nvPr/>
        </p:nvSpPr>
        <p:spPr bwMode="auto">
          <a:xfrm>
            <a:off x="5637213" y="4708525"/>
            <a:ext cx="3521075" cy="35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r>
              <a:rPr lang="pt-BR" sz="1100">
                <a:latin typeface="Open Sans" pitchFamily="34" charset="0"/>
                <a:cs typeface="Open Sans" pitchFamily="34" charset="0"/>
                <a:sym typeface="Open Sans" pitchFamily="34" charset="0"/>
              </a:rPr>
              <a:t>Fonte: prontuário eletrônico - SES DF - 7289340</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 name="Google Shape;189;p31"/>
          <p:cNvSpPr txBox="1">
            <a:spLocks noGrp="1"/>
          </p:cNvSpPr>
          <p:nvPr>
            <p:ph type="title"/>
          </p:nvPr>
        </p:nvSpPr>
        <p:spPr>
          <a:xfrm>
            <a:off x="311150" y="444500"/>
            <a:ext cx="8521700" cy="708025"/>
          </a:xfrm>
        </p:spPr>
        <p:txBody>
          <a:bodyPr/>
          <a:lstStyle/>
          <a:p>
            <a:pPr eaLnBrk="1" hangingPunct="1">
              <a:spcBef>
                <a:spcPct val="0"/>
              </a:spcBef>
              <a:spcAft>
                <a:spcPct val="0"/>
              </a:spcAft>
              <a:buClr>
                <a:schemeClr val="accent1"/>
              </a:buClr>
              <a:buFont typeface="PT Sans Narrow" charset="0"/>
              <a:buNone/>
            </a:pPr>
            <a:r>
              <a:rPr lang="pt-BR" sz="3200" b="1" smtClean="0">
                <a:solidFill>
                  <a:schemeClr val="accent1"/>
                </a:solidFill>
                <a:latin typeface="PT Sans Narrow" charset="0"/>
                <a:cs typeface="Arial" charset="0"/>
                <a:sym typeface="PT Sans Narrow" charset="0"/>
              </a:rPr>
              <a:t>História da doença atual</a:t>
            </a:r>
          </a:p>
        </p:txBody>
      </p:sp>
      <p:sp>
        <p:nvSpPr>
          <p:cNvPr id="26627" name="Google Shape;190;p31"/>
          <p:cNvSpPr txBox="1">
            <a:spLocks noGrp="1"/>
          </p:cNvSpPr>
          <p:nvPr>
            <p:ph type="body" idx="1"/>
          </p:nvPr>
        </p:nvSpPr>
        <p:spPr>
          <a:xfrm>
            <a:off x="311150" y="1266825"/>
            <a:ext cx="8521700" cy="3302000"/>
          </a:xfrm>
        </p:spPr>
        <p:txBody>
          <a:bodyPr/>
          <a:lstStyle>
            <a:lvl1pPr marL="457200">
              <a:defRPr sz="1400">
                <a:solidFill>
                  <a:srgbClr val="000000"/>
                </a:solidFill>
                <a:latin typeface="Arial" charset="0"/>
                <a:cs typeface="Arial" charset="0"/>
                <a:sym typeface="Arial" charset="0"/>
              </a:defRPr>
            </a:lvl1pPr>
            <a:lvl2pPr marL="914400" indent="-317500">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lnSpc>
                <a:spcPct val="115000"/>
              </a:lnSpc>
              <a:spcBef>
                <a:spcPct val="0"/>
              </a:spcBef>
              <a:spcAft>
                <a:spcPct val="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Em uso de:</a:t>
            </a:r>
          </a:p>
          <a:p>
            <a:pPr lvl="1"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Dieta: Fórmula extensamente hidrolisada (SNE) + papas hipercalóricas (VO)</a:t>
            </a:r>
          </a:p>
          <a:p>
            <a:pPr lvl="1"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Metilprednisolona 1,5mg/kg/dia </a:t>
            </a:r>
          </a:p>
          <a:p>
            <a:pPr lvl="1"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Micofenolato 24mg/kg/dia</a:t>
            </a:r>
          </a:p>
          <a:p>
            <a:pPr lvl="1"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Hidralazina 0,25mg/kg/dose 6x6h</a:t>
            </a:r>
          </a:p>
          <a:p>
            <a:pPr lvl="1"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AAS 5mg/kg/dia</a:t>
            </a:r>
          </a:p>
          <a:p>
            <a:pPr lvl="1"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Lamotrigina 7,5mg/kg/dia</a:t>
            </a:r>
          </a:p>
          <a:p>
            <a:pPr lvl="1"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Ranitidina 4mg/kg/dia</a:t>
            </a:r>
          </a:p>
          <a:p>
            <a:pPr lvl="1"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Carbonato de Cálcio 250mg/dia</a:t>
            </a:r>
          </a:p>
          <a:p>
            <a:pPr lvl="1"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Sulfato ferroso 5mg/kg/dia</a:t>
            </a:r>
          </a:p>
          <a:p>
            <a:pPr lvl="1"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Simeticona 8x8h</a:t>
            </a:r>
          </a:p>
        </p:txBody>
      </p:sp>
      <p:sp>
        <p:nvSpPr>
          <p:cNvPr id="26628" name="Google Shape;191;p31"/>
          <p:cNvSpPr txBox="1">
            <a:spLocks noChangeArrowheads="1"/>
          </p:cNvSpPr>
          <p:nvPr/>
        </p:nvSpPr>
        <p:spPr bwMode="auto">
          <a:xfrm>
            <a:off x="5637213" y="4708525"/>
            <a:ext cx="3521075" cy="35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r>
              <a:rPr lang="pt-BR" sz="1100">
                <a:latin typeface="Open Sans" pitchFamily="34" charset="0"/>
                <a:cs typeface="Open Sans" pitchFamily="34" charset="0"/>
                <a:sym typeface="Open Sans" pitchFamily="34" charset="0"/>
              </a:rPr>
              <a:t>Fonte: prontuário eletrônico - SES DF - 7289340</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Google Shape;196;p32"/>
          <p:cNvSpPr txBox="1">
            <a:spLocks noGrp="1"/>
          </p:cNvSpPr>
          <p:nvPr>
            <p:ph type="title"/>
          </p:nvPr>
        </p:nvSpPr>
        <p:spPr>
          <a:xfrm>
            <a:off x="311150" y="444500"/>
            <a:ext cx="8521700" cy="708025"/>
          </a:xfrm>
        </p:spPr>
        <p:txBody>
          <a:bodyPr/>
          <a:lstStyle/>
          <a:p>
            <a:pPr eaLnBrk="1" hangingPunct="1">
              <a:spcBef>
                <a:spcPct val="0"/>
              </a:spcBef>
              <a:spcAft>
                <a:spcPct val="0"/>
              </a:spcAft>
              <a:buClr>
                <a:schemeClr val="accent1"/>
              </a:buClr>
              <a:buFont typeface="PT Sans Narrow" charset="0"/>
              <a:buNone/>
            </a:pPr>
            <a:r>
              <a:rPr lang="pt-BR" sz="3200" b="1" smtClean="0">
                <a:solidFill>
                  <a:schemeClr val="accent1"/>
                </a:solidFill>
                <a:latin typeface="PT Sans Narrow" charset="0"/>
                <a:cs typeface="Arial" charset="0"/>
                <a:sym typeface="PT Sans Narrow" charset="0"/>
              </a:rPr>
              <a:t>História da doença atual</a:t>
            </a:r>
          </a:p>
        </p:txBody>
      </p:sp>
      <p:sp>
        <p:nvSpPr>
          <p:cNvPr id="27651" name="Google Shape;197;p32"/>
          <p:cNvSpPr txBox="1">
            <a:spLocks noGrp="1"/>
          </p:cNvSpPr>
          <p:nvPr>
            <p:ph type="body" idx="1"/>
          </p:nvPr>
        </p:nvSpPr>
        <p:spPr>
          <a:xfrm>
            <a:off x="311150" y="1266825"/>
            <a:ext cx="8521700" cy="3302000"/>
          </a:xfrm>
        </p:spPr>
        <p:txBody>
          <a:bodyPr/>
          <a:lstStyle>
            <a:lvl1pPr marL="457200">
              <a:defRPr sz="1400">
                <a:solidFill>
                  <a:srgbClr val="000000"/>
                </a:solidFill>
                <a:latin typeface="Arial" charset="0"/>
                <a:cs typeface="Arial" charset="0"/>
                <a:sym typeface="Arial" charset="0"/>
              </a:defRPr>
            </a:lvl1pPr>
            <a:lvl2pPr marL="914400" indent="-317500">
              <a:defRPr sz="1400">
                <a:solidFill>
                  <a:srgbClr val="000000"/>
                </a:solidFill>
                <a:latin typeface="Arial" charset="0"/>
                <a:cs typeface="Arial" charset="0"/>
                <a:sym typeface="Arial" charset="0"/>
              </a:defRPr>
            </a:lvl2pPr>
            <a:lvl3pPr marL="1371600" indent="-317500">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lnSpc>
                <a:spcPct val="115000"/>
              </a:lnSpc>
              <a:spcBef>
                <a:spcPct val="0"/>
              </a:spcBef>
              <a:spcAft>
                <a:spcPct val="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Fez uso na última internação prévia (ICDF): </a:t>
            </a:r>
          </a:p>
          <a:p>
            <a:pPr lvl="1" eaLnBrk="1" hangingPunct="1">
              <a:lnSpc>
                <a:spcPct val="115000"/>
              </a:lnSpc>
              <a:spcBef>
                <a:spcPct val="0"/>
              </a:spcBef>
              <a:spcAft>
                <a:spcPct val="0"/>
              </a:spcAft>
              <a:buClr>
                <a:srgbClr val="695D46"/>
              </a:buClr>
              <a:buFont typeface="Open Sans" pitchFamily="34" charset="0"/>
              <a:buChar char="○"/>
            </a:pPr>
            <a:r>
              <a:rPr lang="pt-BR" i="1" u="sng" smtClean="0">
                <a:solidFill>
                  <a:srgbClr val="695D46"/>
                </a:solidFill>
                <a:latin typeface="Open Sans" pitchFamily="34" charset="0"/>
                <a:cs typeface="Open Sans" pitchFamily="34" charset="0"/>
                <a:sym typeface="Open Sans" pitchFamily="34" charset="0"/>
              </a:rPr>
              <a:t>Tazocin 02/07 - 09/07</a:t>
            </a:r>
          </a:p>
          <a:p>
            <a:pPr lvl="1" eaLnBrk="1" hangingPunct="1">
              <a:lnSpc>
                <a:spcPct val="115000"/>
              </a:lnSpc>
              <a:spcBef>
                <a:spcPct val="0"/>
              </a:spcBef>
              <a:spcAft>
                <a:spcPct val="0"/>
              </a:spcAft>
              <a:buClr>
                <a:srgbClr val="695D46"/>
              </a:buClr>
              <a:buFont typeface="Open Sans" pitchFamily="34" charset="0"/>
              <a:buChar char="○"/>
            </a:pPr>
            <a:r>
              <a:rPr lang="pt-BR" i="1" u="sng" smtClean="0">
                <a:solidFill>
                  <a:srgbClr val="695D46"/>
                </a:solidFill>
                <a:latin typeface="Open Sans" pitchFamily="34" charset="0"/>
                <a:cs typeface="Open Sans" pitchFamily="34" charset="0"/>
                <a:sym typeface="Open Sans" pitchFamily="34" charset="0"/>
              </a:rPr>
              <a:t>Fluconazol 09/07 - 12//07</a:t>
            </a:r>
          </a:p>
          <a:p>
            <a:pPr lvl="1" eaLnBrk="1" hangingPunct="1">
              <a:lnSpc>
                <a:spcPct val="115000"/>
              </a:lnSpc>
              <a:spcBef>
                <a:spcPct val="0"/>
              </a:spcBef>
              <a:spcAft>
                <a:spcPct val="0"/>
              </a:spcAft>
              <a:buClr>
                <a:srgbClr val="695D46"/>
              </a:buClr>
              <a:buFont typeface="Open Sans" pitchFamily="34" charset="0"/>
              <a:buChar char="○"/>
            </a:pPr>
            <a:r>
              <a:rPr lang="pt-BR" i="1" u="sng" smtClean="0">
                <a:solidFill>
                  <a:srgbClr val="695D46"/>
                </a:solidFill>
                <a:latin typeface="Open Sans" pitchFamily="34" charset="0"/>
                <a:cs typeface="Open Sans" pitchFamily="34" charset="0"/>
                <a:sym typeface="Open Sans" pitchFamily="34" charset="0"/>
              </a:rPr>
              <a:t>Bactrim 09/07 - 19/07</a:t>
            </a:r>
          </a:p>
          <a:p>
            <a:pPr lvl="1" eaLnBrk="1" hangingPunct="1">
              <a:lnSpc>
                <a:spcPct val="115000"/>
              </a:lnSpc>
              <a:spcBef>
                <a:spcPct val="0"/>
              </a:spcBef>
              <a:spcAft>
                <a:spcPct val="0"/>
              </a:spcAft>
              <a:buClr>
                <a:srgbClr val="695D46"/>
              </a:buClr>
              <a:buFont typeface="Open Sans" pitchFamily="34" charset="0"/>
              <a:buChar char="○"/>
            </a:pPr>
            <a:r>
              <a:rPr lang="pt-BR" i="1" u="sng" smtClean="0">
                <a:solidFill>
                  <a:srgbClr val="695D46"/>
                </a:solidFill>
                <a:latin typeface="Open Sans" pitchFamily="34" charset="0"/>
                <a:cs typeface="Open Sans" pitchFamily="34" charset="0"/>
                <a:sym typeface="Open Sans" pitchFamily="34" charset="0"/>
              </a:rPr>
              <a:t>Meropenem 09/07 - 23/07</a:t>
            </a:r>
          </a:p>
          <a:p>
            <a:pPr lvl="1" eaLnBrk="1" hangingPunct="1">
              <a:lnSpc>
                <a:spcPct val="115000"/>
              </a:lnSpc>
              <a:spcBef>
                <a:spcPct val="0"/>
              </a:spcBef>
              <a:spcAft>
                <a:spcPct val="0"/>
              </a:spcAft>
              <a:buClr>
                <a:srgbClr val="695D46"/>
              </a:buClr>
              <a:buFont typeface="Open Sans" pitchFamily="34" charset="0"/>
              <a:buChar char="○"/>
            </a:pPr>
            <a:r>
              <a:rPr lang="pt-BR" i="1" u="sng" smtClean="0">
                <a:solidFill>
                  <a:srgbClr val="695D46"/>
                </a:solidFill>
                <a:latin typeface="Open Sans" pitchFamily="34" charset="0"/>
                <a:cs typeface="Open Sans" pitchFamily="34" charset="0"/>
                <a:sym typeface="Open Sans" pitchFamily="34" charset="0"/>
              </a:rPr>
              <a:t>Tacrolimus - suspenso desde 20/07</a:t>
            </a:r>
          </a:p>
          <a:p>
            <a:pPr lvl="2"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Leucopenia severa </a:t>
            </a:r>
          </a:p>
          <a:p>
            <a:pPr lvl="1"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VM - retirada em 15/07</a:t>
            </a:r>
          </a:p>
        </p:txBody>
      </p:sp>
      <p:sp>
        <p:nvSpPr>
          <p:cNvPr id="27652" name="Google Shape;198;p32"/>
          <p:cNvSpPr txBox="1">
            <a:spLocks noChangeArrowheads="1"/>
          </p:cNvSpPr>
          <p:nvPr/>
        </p:nvSpPr>
        <p:spPr bwMode="auto">
          <a:xfrm>
            <a:off x="5637213" y="4708525"/>
            <a:ext cx="3521075" cy="35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r>
              <a:rPr lang="pt-BR" sz="1100">
                <a:latin typeface="Open Sans" pitchFamily="34" charset="0"/>
                <a:cs typeface="Open Sans" pitchFamily="34" charset="0"/>
                <a:sym typeface="Open Sans" pitchFamily="34" charset="0"/>
              </a:rPr>
              <a:t>Fonte: prontuário eletrônico - SES DF - 7289340</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 name="Google Shape;203;p33"/>
          <p:cNvSpPr txBox="1">
            <a:spLocks noGrp="1"/>
          </p:cNvSpPr>
          <p:nvPr>
            <p:ph type="title"/>
          </p:nvPr>
        </p:nvSpPr>
        <p:spPr>
          <a:xfrm>
            <a:off x="311150" y="444500"/>
            <a:ext cx="8521700" cy="708025"/>
          </a:xfrm>
        </p:spPr>
        <p:txBody>
          <a:bodyPr/>
          <a:lstStyle/>
          <a:p>
            <a:pPr eaLnBrk="1" hangingPunct="1">
              <a:spcBef>
                <a:spcPct val="0"/>
              </a:spcBef>
              <a:spcAft>
                <a:spcPct val="0"/>
              </a:spcAft>
              <a:buClr>
                <a:schemeClr val="accent1"/>
              </a:buClr>
              <a:buFont typeface="PT Sans Narrow" charset="0"/>
              <a:buNone/>
            </a:pPr>
            <a:r>
              <a:rPr lang="pt-BR" sz="3200" b="1" smtClean="0">
                <a:solidFill>
                  <a:schemeClr val="accent1"/>
                </a:solidFill>
                <a:latin typeface="PT Sans Narrow" charset="0"/>
                <a:cs typeface="Arial" charset="0"/>
                <a:sym typeface="PT Sans Narrow" charset="0"/>
              </a:rPr>
              <a:t>História da doença atual</a:t>
            </a:r>
          </a:p>
        </p:txBody>
      </p:sp>
      <p:sp>
        <p:nvSpPr>
          <p:cNvPr id="204" name="Google Shape;204;p33"/>
          <p:cNvSpPr txBox="1">
            <a:spLocks noGrp="1"/>
          </p:cNvSpPr>
          <p:nvPr>
            <p:ph type="body" idx="1"/>
          </p:nvPr>
        </p:nvSpPr>
        <p:spPr>
          <a:xfrm>
            <a:off x="311150" y="1266825"/>
            <a:ext cx="8521700" cy="3302000"/>
          </a:xfrm>
        </p:spPr>
        <p:txBody>
          <a:bodyPr/>
          <a:lstStyle>
            <a:lvl1pPr>
              <a:defRPr sz="1400">
                <a:solidFill>
                  <a:srgbClr val="000000"/>
                </a:solidFill>
                <a:latin typeface="Arial" charset="0"/>
                <a:cs typeface="Arial" charset="0"/>
                <a:sym typeface="Arial" charset="0"/>
              </a:defRPr>
            </a:lvl1pPr>
            <a:lvl2pPr marL="914400" indent="-317500">
              <a:defRPr sz="1400">
                <a:solidFill>
                  <a:srgbClr val="000000"/>
                </a:solidFill>
                <a:latin typeface="Arial" charset="0"/>
                <a:cs typeface="Arial" charset="0"/>
                <a:sym typeface="Arial" charset="0"/>
              </a:defRPr>
            </a:lvl2pPr>
            <a:lvl3pPr marL="1371600" indent="-317500">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lnSpc>
                <a:spcPct val="115000"/>
              </a:lnSpc>
              <a:spcBef>
                <a:spcPct val="0"/>
              </a:spcBef>
              <a:spcAft>
                <a:spcPct val="0"/>
              </a:spcAft>
              <a:buClr>
                <a:srgbClr val="695D46"/>
              </a:buClr>
              <a:buFont typeface="Open Sans" pitchFamily="34" charset="0"/>
              <a:buNone/>
            </a:pPr>
            <a:r>
              <a:rPr lang="pt-BR" sz="1800" smtClean="0">
                <a:solidFill>
                  <a:srgbClr val="695D46"/>
                </a:solidFill>
                <a:latin typeface="Open Sans" pitchFamily="34" charset="0"/>
                <a:cs typeface="Open Sans" pitchFamily="34" charset="0"/>
                <a:sym typeface="Open Sans" pitchFamily="34" charset="0"/>
              </a:rPr>
              <a:t>1º DIH - 24/07/2019</a:t>
            </a:r>
          </a:p>
          <a:p>
            <a:pPr marL="0" indent="0" eaLnBrk="1" hangingPunct="1">
              <a:lnSpc>
                <a:spcPct val="115000"/>
              </a:lnSpc>
              <a:spcBef>
                <a:spcPts val="1200"/>
              </a:spcBef>
              <a:spcAft>
                <a:spcPct val="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Impressão clínica: </a:t>
            </a:r>
            <a:r>
              <a:rPr lang="pt-BR" sz="1800" i="1" u="sng" smtClean="0">
                <a:solidFill>
                  <a:srgbClr val="695D46"/>
                </a:solidFill>
                <a:latin typeface="Open Sans" pitchFamily="34" charset="0"/>
                <a:cs typeface="Open Sans" pitchFamily="34" charset="0"/>
                <a:sym typeface="Open Sans" pitchFamily="34" charset="0"/>
              </a:rPr>
              <a:t>estabilidade clínica e hemodinâmica, sem sinais de infecção ativa</a:t>
            </a:r>
          </a:p>
          <a:p>
            <a:pPr marL="0" indent="0" eaLnBrk="1" hangingPunct="1">
              <a:lnSpc>
                <a:spcPct val="115000"/>
              </a:lnSpc>
              <a:spcBef>
                <a:spcPct val="0"/>
              </a:spcBef>
              <a:spcAft>
                <a:spcPct val="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Peso de admissão: 3.875g </a:t>
            </a:r>
          </a:p>
          <a:p>
            <a:pPr marL="0" indent="0" eaLnBrk="1" hangingPunct="1">
              <a:lnSpc>
                <a:spcPct val="115000"/>
              </a:lnSpc>
              <a:spcBef>
                <a:spcPct val="0"/>
              </a:spcBef>
              <a:spcAft>
                <a:spcPct val="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Conduta:</a:t>
            </a:r>
          </a:p>
          <a:p>
            <a:pPr lvl="1"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Realizados exames admissionais </a:t>
            </a:r>
          </a:p>
          <a:p>
            <a:pPr lvl="1" eaLnBrk="1" hangingPunct="1">
              <a:lnSpc>
                <a:spcPct val="115000"/>
              </a:lnSpc>
              <a:spcBef>
                <a:spcPct val="0"/>
              </a:spcBef>
              <a:spcAft>
                <a:spcPct val="0"/>
              </a:spcAft>
              <a:buClr>
                <a:srgbClr val="695D46"/>
              </a:buClr>
              <a:buFont typeface="Open Sans" pitchFamily="34" charset="0"/>
              <a:buChar char="○"/>
            </a:pPr>
            <a:r>
              <a:rPr lang="pt-BR" b="1" smtClean="0">
                <a:solidFill>
                  <a:srgbClr val="695D46"/>
                </a:solidFill>
                <a:latin typeface="Open Sans" pitchFamily="34" charset="0"/>
                <a:cs typeface="Open Sans" pitchFamily="34" charset="0"/>
                <a:sym typeface="Open Sans" pitchFamily="34" charset="0"/>
              </a:rPr>
              <a:t>Mantido em respiração espontânea </a:t>
            </a:r>
          </a:p>
          <a:p>
            <a:pPr lvl="2"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sem desconforto respiratório</a:t>
            </a:r>
          </a:p>
          <a:p>
            <a:pPr lvl="1" eaLnBrk="1" hangingPunct="1">
              <a:lnSpc>
                <a:spcPct val="115000"/>
              </a:lnSpc>
              <a:spcBef>
                <a:spcPct val="0"/>
              </a:spcBef>
              <a:spcAft>
                <a:spcPct val="0"/>
              </a:spcAft>
              <a:buClr>
                <a:srgbClr val="695D46"/>
              </a:buClr>
              <a:buFont typeface="Open Sans" pitchFamily="34" charset="0"/>
              <a:buChar char="○"/>
            </a:pPr>
            <a:r>
              <a:rPr lang="pt-BR" b="1" smtClean="0">
                <a:solidFill>
                  <a:srgbClr val="695D46"/>
                </a:solidFill>
                <a:latin typeface="Open Sans" pitchFamily="34" charset="0"/>
                <a:cs typeface="Open Sans" pitchFamily="34" charset="0"/>
                <a:sym typeface="Open Sans" pitchFamily="34" charset="0"/>
              </a:rPr>
              <a:t>Mantidas medicações de uso contínuo</a:t>
            </a:r>
            <a:r>
              <a:rPr lang="pt-BR" smtClean="0">
                <a:solidFill>
                  <a:srgbClr val="695D46"/>
                </a:solidFill>
                <a:latin typeface="Open Sans" pitchFamily="34" charset="0"/>
                <a:cs typeface="Open Sans" pitchFamily="34" charset="0"/>
                <a:sym typeface="Open Sans" pitchFamily="34" charset="0"/>
              </a:rPr>
              <a:t> </a:t>
            </a:r>
          </a:p>
        </p:txBody>
      </p:sp>
      <p:sp>
        <p:nvSpPr>
          <p:cNvPr id="28676" name="Google Shape;205;p33"/>
          <p:cNvSpPr txBox="1">
            <a:spLocks noChangeArrowheads="1"/>
          </p:cNvSpPr>
          <p:nvPr/>
        </p:nvSpPr>
        <p:spPr bwMode="auto">
          <a:xfrm>
            <a:off x="5637213" y="4708525"/>
            <a:ext cx="3521075" cy="35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r>
              <a:rPr lang="pt-BR" sz="1100">
                <a:latin typeface="Open Sans" pitchFamily="34" charset="0"/>
                <a:cs typeface="Open Sans" pitchFamily="34" charset="0"/>
                <a:sym typeface="Open Sans" pitchFamily="34" charset="0"/>
              </a:rPr>
              <a:t>Fonte: prontuário eletrônico - SES DF - 7289340</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 name="Google Shape;210;p34"/>
          <p:cNvSpPr txBox="1">
            <a:spLocks noGrp="1"/>
          </p:cNvSpPr>
          <p:nvPr>
            <p:ph type="title"/>
          </p:nvPr>
        </p:nvSpPr>
        <p:spPr>
          <a:xfrm>
            <a:off x="311150" y="444500"/>
            <a:ext cx="8521700" cy="708025"/>
          </a:xfrm>
        </p:spPr>
        <p:txBody>
          <a:bodyPr/>
          <a:lstStyle/>
          <a:p>
            <a:pPr eaLnBrk="1" hangingPunct="1">
              <a:spcBef>
                <a:spcPct val="0"/>
              </a:spcBef>
              <a:spcAft>
                <a:spcPct val="0"/>
              </a:spcAft>
              <a:buClr>
                <a:schemeClr val="accent1"/>
              </a:buClr>
              <a:buFont typeface="PT Sans Narrow" charset="0"/>
              <a:buNone/>
            </a:pPr>
            <a:r>
              <a:rPr lang="pt-BR" sz="3200" b="1" smtClean="0">
                <a:solidFill>
                  <a:schemeClr val="accent1"/>
                </a:solidFill>
                <a:latin typeface="PT Sans Narrow" charset="0"/>
                <a:cs typeface="Arial" charset="0"/>
                <a:sym typeface="PT Sans Narrow" charset="0"/>
              </a:rPr>
              <a:t>História da doença atual</a:t>
            </a:r>
          </a:p>
        </p:txBody>
      </p:sp>
      <p:sp>
        <p:nvSpPr>
          <p:cNvPr id="211" name="Google Shape;211;p34"/>
          <p:cNvSpPr txBox="1">
            <a:spLocks noGrp="1"/>
          </p:cNvSpPr>
          <p:nvPr>
            <p:ph type="body" idx="1"/>
          </p:nvPr>
        </p:nvSpPr>
        <p:spPr>
          <a:xfrm>
            <a:off x="311150" y="1266825"/>
            <a:ext cx="8521700" cy="3302000"/>
          </a:xfrm>
        </p:spPr>
        <p:txBody>
          <a:bodyPr/>
          <a:lstStyle>
            <a:lvl1pPr>
              <a:defRPr sz="1400">
                <a:solidFill>
                  <a:srgbClr val="000000"/>
                </a:solidFill>
                <a:latin typeface="Arial" charset="0"/>
                <a:cs typeface="Arial" charset="0"/>
                <a:sym typeface="Arial" charset="0"/>
              </a:defRPr>
            </a:lvl1pPr>
            <a:lvl2pPr marL="914400" indent="-317500">
              <a:defRPr sz="1400">
                <a:solidFill>
                  <a:srgbClr val="000000"/>
                </a:solidFill>
                <a:latin typeface="Arial" charset="0"/>
                <a:cs typeface="Arial" charset="0"/>
                <a:sym typeface="Arial" charset="0"/>
              </a:defRPr>
            </a:lvl2pPr>
            <a:lvl3pPr marL="1371600" indent="-317500">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lnSpc>
                <a:spcPct val="115000"/>
              </a:lnSpc>
              <a:spcBef>
                <a:spcPct val="0"/>
              </a:spcBef>
              <a:spcAft>
                <a:spcPct val="0"/>
              </a:spcAft>
              <a:buClr>
                <a:srgbClr val="695D46"/>
              </a:buClr>
              <a:buFont typeface="Open Sans" pitchFamily="34" charset="0"/>
              <a:buNone/>
            </a:pPr>
            <a:r>
              <a:rPr lang="pt-BR" sz="1800" smtClean="0">
                <a:solidFill>
                  <a:srgbClr val="695D46"/>
                </a:solidFill>
                <a:latin typeface="Open Sans" pitchFamily="34" charset="0"/>
                <a:cs typeface="Open Sans" pitchFamily="34" charset="0"/>
                <a:sym typeface="Open Sans" pitchFamily="34" charset="0"/>
              </a:rPr>
              <a:t>1º DIH - 24/07/2019</a:t>
            </a:r>
          </a:p>
          <a:p>
            <a:pPr marL="0" indent="0" eaLnBrk="1" hangingPunct="1">
              <a:lnSpc>
                <a:spcPct val="115000"/>
              </a:lnSpc>
              <a:spcBef>
                <a:spcPts val="1200"/>
              </a:spcBef>
              <a:spcAft>
                <a:spcPct val="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Programação de tratamento: </a:t>
            </a:r>
          </a:p>
          <a:p>
            <a:pPr lvl="1"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Retorno do uso do tacrolimus </a:t>
            </a:r>
          </a:p>
          <a:p>
            <a:pPr lvl="2"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Recuperação linfócitos &gt; 500</a:t>
            </a:r>
          </a:p>
          <a:p>
            <a:pPr lvl="1"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Avaliação multidisciplinar </a:t>
            </a:r>
          </a:p>
          <a:p>
            <a:pPr lvl="2"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Seguimento do tratamento imunossupressor e nutricional</a:t>
            </a:r>
          </a:p>
          <a:p>
            <a:pPr lvl="2"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Monitoramento da função miocárdica </a:t>
            </a:r>
          </a:p>
        </p:txBody>
      </p:sp>
      <p:sp>
        <p:nvSpPr>
          <p:cNvPr id="29700" name="Google Shape;212;p34"/>
          <p:cNvSpPr txBox="1">
            <a:spLocks noChangeArrowheads="1"/>
          </p:cNvSpPr>
          <p:nvPr/>
        </p:nvSpPr>
        <p:spPr bwMode="auto">
          <a:xfrm>
            <a:off x="5637213" y="4708525"/>
            <a:ext cx="3521075" cy="35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r>
              <a:rPr lang="pt-BR" sz="1100">
                <a:latin typeface="Open Sans" pitchFamily="34" charset="0"/>
                <a:cs typeface="Open Sans" pitchFamily="34" charset="0"/>
                <a:sym typeface="Open Sans" pitchFamily="34" charset="0"/>
              </a:rPr>
              <a:t>Fonte: prontuário eletrônico - SES DF - 7289340</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7" name="Google Shape;217;p35"/>
          <p:cNvSpPr txBox="1">
            <a:spLocks noGrp="1"/>
          </p:cNvSpPr>
          <p:nvPr>
            <p:ph type="title"/>
          </p:nvPr>
        </p:nvSpPr>
        <p:spPr>
          <a:xfrm>
            <a:off x="311150" y="444500"/>
            <a:ext cx="8521700" cy="708025"/>
          </a:xfrm>
        </p:spPr>
        <p:txBody>
          <a:bodyPr/>
          <a:lstStyle/>
          <a:p>
            <a:pPr eaLnBrk="1" hangingPunct="1">
              <a:spcBef>
                <a:spcPct val="0"/>
              </a:spcBef>
              <a:spcAft>
                <a:spcPct val="0"/>
              </a:spcAft>
              <a:buClr>
                <a:schemeClr val="accent1"/>
              </a:buClr>
              <a:buFont typeface="PT Sans Narrow" charset="0"/>
              <a:buNone/>
            </a:pPr>
            <a:r>
              <a:rPr lang="pt-BR" sz="3200" b="1" smtClean="0">
                <a:solidFill>
                  <a:schemeClr val="accent1"/>
                </a:solidFill>
                <a:latin typeface="PT Sans Narrow" charset="0"/>
                <a:cs typeface="Arial" charset="0"/>
                <a:sym typeface="PT Sans Narrow" charset="0"/>
              </a:rPr>
              <a:t>História da doença atual</a:t>
            </a:r>
          </a:p>
        </p:txBody>
      </p:sp>
      <p:sp>
        <p:nvSpPr>
          <p:cNvPr id="218" name="Google Shape;218;p35"/>
          <p:cNvSpPr txBox="1">
            <a:spLocks noGrp="1"/>
          </p:cNvSpPr>
          <p:nvPr>
            <p:ph type="body" idx="1"/>
          </p:nvPr>
        </p:nvSpPr>
        <p:spPr>
          <a:xfrm>
            <a:off x="311150" y="1266825"/>
            <a:ext cx="8521700" cy="3302000"/>
          </a:xfrm>
        </p:spPr>
        <p:txBody>
          <a:bodyPr/>
          <a:lstStyle>
            <a:lvl1pPr>
              <a:defRPr sz="1400">
                <a:solidFill>
                  <a:srgbClr val="000000"/>
                </a:solidFill>
                <a:latin typeface="Arial" charset="0"/>
                <a:cs typeface="Arial" charset="0"/>
                <a:sym typeface="Arial" charset="0"/>
              </a:defRPr>
            </a:lvl1pPr>
            <a:lvl2pPr marL="914400" indent="-317500">
              <a:defRPr sz="1400">
                <a:solidFill>
                  <a:srgbClr val="000000"/>
                </a:solidFill>
                <a:latin typeface="Arial" charset="0"/>
                <a:cs typeface="Arial" charset="0"/>
                <a:sym typeface="Arial" charset="0"/>
              </a:defRPr>
            </a:lvl2pPr>
            <a:lvl3pPr marL="1371600" indent="-317500">
              <a:defRPr sz="1400">
                <a:solidFill>
                  <a:srgbClr val="000000"/>
                </a:solidFill>
                <a:latin typeface="Arial" charset="0"/>
                <a:cs typeface="Arial" charset="0"/>
                <a:sym typeface="Arial" charset="0"/>
              </a:defRPr>
            </a:lvl3pPr>
            <a:lvl4pPr marL="1828800" indent="-317500">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lnSpc>
                <a:spcPct val="115000"/>
              </a:lnSpc>
              <a:spcBef>
                <a:spcPct val="0"/>
              </a:spcBef>
              <a:spcAft>
                <a:spcPct val="0"/>
              </a:spcAft>
              <a:buClr>
                <a:srgbClr val="695D46"/>
              </a:buClr>
              <a:buFont typeface="Open Sans" pitchFamily="34" charset="0"/>
              <a:buNone/>
            </a:pPr>
            <a:r>
              <a:rPr lang="pt-BR" sz="1800" smtClean="0">
                <a:solidFill>
                  <a:srgbClr val="695D46"/>
                </a:solidFill>
                <a:latin typeface="Open Sans" pitchFamily="34" charset="0"/>
                <a:cs typeface="Open Sans" pitchFamily="34" charset="0"/>
                <a:sym typeface="Open Sans" pitchFamily="34" charset="0"/>
              </a:rPr>
              <a:t>2º DIH - 25/07/2019 - UTIP HMIB</a:t>
            </a:r>
          </a:p>
          <a:p>
            <a:pPr marL="0" indent="0" eaLnBrk="1" hangingPunct="1">
              <a:lnSpc>
                <a:spcPct val="115000"/>
              </a:lnSpc>
              <a:spcBef>
                <a:spcPts val="1200"/>
              </a:spcBef>
              <a:spcAft>
                <a:spcPct val="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Evolução matutina</a:t>
            </a:r>
          </a:p>
          <a:p>
            <a:pPr lvl="1"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Hemograma</a:t>
            </a:r>
          </a:p>
          <a:p>
            <a:pPr lvl="2" eaLnBrk="1" hangingPunct="1">
              <a:lnSpc>
                <a:spcPct val="115000"/>
              </a:lnSpc>
              <a:spcBef>
                <a:spcPct val="0"/>
              </a:spcBef>
              <a:spcAft>
                <a:spcPct val="0"/>
              </a:spcAft>
              <a:buClr>
                <a:srgbClr val="695D46"/>
              </a:buClr>
              <a:buFont typeface="Open Sans" pitchFamily="34" charset="0"/>
              <a:buChar char="■"/>
            </a:pPr>
            <a:r>
              <a:rPr lang="pt-BR" i="1" u="sng" smtClean="0">
                <a:solidFill>
                  <a:srgbClr val="695D46"/>
                </a:solidFill>
                <a:latin typeface="Open Sans" pitchFamily="34" charset="0"/>
                <a:cs typeface="Open Sans" pitchFamily="34" charset="0"/>
                <a:sym typeface="Open Sans" pitchFamily="34" charset="0"/>
              </a:rPr>
              <a:t>Pancitopenia </a:t>
            </a:r>
          </a:p>
          <a:p>
            <a:pPr lvl="3" eaLnBrk="1" hangingPunct="1">
              <a:lnSpc>
                <a:spcPct val="115000"/>
              </a:lnSpc>
              <a:spcBef>
                <a:spcPct val="0"/>
              </a:spcBef>
              <a:spcAft>
                <a:spcPct val="0"/>
              </a:spcAft>
              <a:buClr>
                <a:srgbClr val="695D46"/>
              </a:buClr>
              <a:buFont typeface="Open Sans" pitchFamily="34" charset="0"/>
              <a:buChar char="●"/>
            </a:pPr>
            <a:r>
              <a:rPr lang="pt-BR" b="1" i="1" u="sng" smtClean="0">
                <a:solidFill>
                  <a:srgbClr val="695D46"/>
                </a:solidFill>
                <a:latin typeface="Open Sans" pitchFamily="34" charset="0"/>
                <a:cs typeface="Open Sans" pitchFamily="34" charset="0"/>
                <a:sym typeface="Open Sans" pitchFamily="34" charset="0"/>
              </a:rPr>
              <a:t>Linfopenia e desvio à esquerda</a:t>
            </a:r>
            <a:r>
              <a:rPr lang="pt-BR" i="1" u="sng" smtClean="0">
                <a:solidFill>
                  <a:srgbClr val="695D46"/>
                </a:solidFill>
                <a:latin typeface="Open Sans" pitchFamily="34" charset="0"/>
                <a:cs typeface="Open Sans" pitchFamily="34" charset="0"/>
                <a:sym typeface="Open Sans" pitchFamily="34" charset="0"/>
              </a:rPr>
              <a:t> (Hb 8,1 - LT 1,400/Bastonetes 100 + </a:t>
            </a:r>
            <a:r>
              <a:rPr lang="pt-BR" b="1" i="1" u="sng" smtClean="0">
                <a:solidFill>
                  <a:srgbClr val="695D46"/>
                </a:solidFill>
                <a:latin typeface="Open Sans" pitchFamily="34" charset="0"/>
                <a:cs typeface="Open Sans" pitchFamily="34" charset="0"/>
                <a:sym typeface="Open Sans" pitchFamily="34" charset="0"/>
              </a:rPr>
              <a:t>Linfócitos 300</a:t>
            </a:r>
            <a:r>
              <a:rPr lang="pt-BR" i="1" u="sng" smtClean="0">
                <a:solidFill>
                  <a:srgbClr val="695D46"/>
                </a:solidFill>
                <a:latin typeface="Open Sans" pitchFamily="34" charset="0"/>
                <a:cs typeface="Open Sans" pitchFamily="34" charset="0"/>
                <a:sym typeface="Open Sans" pitchFamily="34" charset="0"/>
              </a:rPr>
              <a:t> - Plaquetas 125.000)</a:t>
            </a:r>
          </a:p>
          <a:p>
            <a:pPr lvl="1"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Temperatura 37,8ºC </a:t>
            </a:r>
          </a:p>
          <a:p>
            <a:pPr lvl="1"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Dispneia leve </a:t>
            </a:r>
          </a:p>
        </p:txBody>
      </p:sp>
      <p:sp>
        <p:nvSpPr>
          <p:cNvPr id="30724" name="Google Shape;219;p35"/>
          <p:cNvSpPr txBox="1">
            <a:spLocks noChangeArrowheads="1"/>
          </p:cNvSpPr>
          <p:nvPr/>
        </p:nvSpPr>
        <p:spPr bwMode="auto">
          <a:xfrm>
            <a:off x="5637213" y="4708525"/>
            <a:ext cx="3521075" cy="35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r>
              <a:rPr lang="pt-BR" sz="1100">
                <a:latin typeface="Open Sans" pitchFamily="34" charset="0"/>
                <a:cs typeface="Open Sans" pitchFamily="34" charset="0"/>
                <a:sym typeface="Open Sans" pitchFamily="34" charset="0"/>
              </a:rPr>
              <a:t>Fonte: prontuário eletrônico - SES DF - 7289340</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 name="Google Shape;224;p36"/>
          <p:cNvSpPr txBox="1">
            <a:spLocks noGrp="1"/>
          </p:cNvSpPr>
          <p:nvPr>
            <p:ph type="title"/>
          </p:nvPr>
        </p:nvSpPr>
        <p:spPr>
          <a:xfrm>
            <a:off x="311150" y="444500"/>
            <a:ext cx="8521700" cy="708025"/>
          </a:xfrm>
        </p:spPr>
        <p:txBody>
          <a:bodyPr/>
          <a:lstStyle/>
          <a:p>
            <a:pPr eaLnBrk="1" hangingPunct="1">
              <a:spcBef>
                <a:spcPct val="0"/>
              </a:spcBef>
              <a:spcAft>
                <a:spcPct val="0"/>
              </a:spcAft>
              <a:buClr>
                <a:schemeClr val="accent1"/>
              </a:buClr>
              <a:buFont typeface="PT Sans Narrow" charset="0"/>
              <a:buNone/>
            </a:pPr>
            <a:r>
              <a:rPr lang="pt-BR" sz="3200" b="1" smtClean="0">
                <a:solidFill>
                  <a:schemeClr val="accent1"/>
                </a:solidFill>
                <a:latin typeface="PT Sans Narrow" charset="0"/>
                <a:cs typeface="Arial" charset="0"/>
                <a:sym typeface="PT Sans Narrow" charset="0"/>
              </a:rPr>
              <a:t>História da doença atual</a:t>
            </a:r>
          </a:p>
        </p:txBody>
      </p:sp>
      <p:sp>
        <p:nvSpPr>
          <p:cNvPr id="225" name="Google Shape;225;p36"/>
          <p:cNvSpPr txBox="1">
            <a:spLocks noGrp="1"/>
          </p:cNvSpPr>
          <p:nvPr>
            <p:ph type="body" idx="1"/>
          </p:nvPr>
        </p:nvSpPr>
        <p:spPr>
          <a:xfrm>
            <a:off x="311150" y="1266825"/>
            <a:ext cx="8521700" cy="3302000"/>
          </a:xfrm>
        </p:spPr>
        <p:txBody>
          <a:bodyPr/>
          <a:lstStyle>
            <a:lvl1pPr>
              <a:defRPr sz="1400">
                <a:solidFill>
                  <a:srgbClr val="000000"/>
                </a:solidFill>
                <a:latin typeface="Arial" charset="0"/>
                <a:cs typeface="Arial" charset="0"/>
                <a:sym typeface="Arial" charset="0"/>
              </a:defRPr>
            </a:lvl1pPr>
            <a:lvl2pPr marL="914400" indent="-317500">
              <a:defRPr sz="1400">
                <a:solidFill>
                  <a:srgbClr val="000000"/>
                </a:solidFill>
                <a:latin typeface="Arial" charset="0"/>
                <a:cs typeface="Arial" charset="0"/>
                <a:sym typeface="Arial" charset="0"/>
              </a:defRPr>
            </a:lvl2pPr>
            <a:lvl3pPr marL="1371600" indent="-317500">
              <a:defRPr sz="1400">
                <a:solidFill>
                  <a:srgbClr val="000000"/>
                </a:solidFill>
                <a:latin typeface="Arial" charset="0"/>
                <a:cs typeface="Arial" charset="0"/>
                <a:sym typeface="Arial" charset="0"/>
              </a:defRPr>
            </a:lvl3pPr>
            <a:lvl4pPr marL="1828800" indent="-317500">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lnSpc>
                <a:spcPct val="115000"/>
              </a:lnSpc>
              <a:spcBef>
                <a:spcPct val="0"/>
              </a:spcBef>
              <a:spcAft>
                <a:spcPct val="0"/>
              </a:spcAft>
              <a:buClr>
                <a:srgbClr val="695D46"/>
              </a:buClr>
              <a:buFont typeface="Open Sans" pitchFamily="34" charset="0"/>
              <a:buNone/>
            </a:pPr>
            <a:r>
              <a:rPr lang="pt-BR" sz="1800" smtClean="0">
                <a:solidFill>
                  <a:srgbClr val="695D46"/>
                </a:solidFill>
                <a:latin typeface="Open Sans" pitchFamily="34" charset="0"/>
                <a:cs typeface="Open Sans" pitchFamily="34" charset="0"/>
                <a:sym typeface="Open Sans" pitchFamily="34" charset="0"/>
              </a:rPr>
              <a:t>2º DIH - 25/07/2019 - UTIP HMIB</a:t>
            </a:r>
          </a:p>
          <a:p>
            <a:pPr marL="0" indent="0" eaLnBrk="1" hangingPunct="1">
              <a:lnSpc>
                <a:spcPct val="115000"/>
              </a:lnSpc>
              <a:spcBef>
                <a:spcPts val="1200"/>
              </a:spcBef>
              <a:spcAft>
                <a:spcPct val="0"/>
              </a:spcAft>
              <a:buClr>
                <a:srgbClr val="695D46"/>
              </a:buClr>
              <a:buFont typeface="Open Sans" pitchFamily="34" charset="0"/>
              <a:buChar char="●"/>
            </a:pPr>
            <a:r>
              <a:rPr lang="pt-BR" sz="1800" b="1" smtClean="0">
                <a:solidFill>
                  <a:srgbClr val="695D46"/>
                </a:solidFill>
                <a:latin typeface="Open Sans" pitchFamily="34" charset="0"/>
                <a:cs typeface="Open Sans" pitchFamily="34" charset="0"/>
                <a:sym typeface="Open Sans" pitchFamily="34" charset="0"/>
              </a:rPr>
              <a:t>Piora clínica </a:t>
            </a:r>
          </a:p>
          <a:p>
            <a:pPr lvl="1"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Rápida e progressiva </a:t>
            </a:r>
          </a:p>
          <a:p>
            <a:pPr lvl="1" eaLnBrk="1" hangingPunct="1">
              <a:lnSpc>
                <a:spcPct val="115000"/>
              </a:lnSpc>
              <a:spcBef>
                <a:spcPct val="0"/>
              </a:spcBef>
              <a:spcAft>
                <a:spcPct val="0"/>
              </a:spcAft>
              <a:buClr>
                <a:srgbClr val="695D46"/>
              </a:buClr>
              <a:buFont typeface="Open Sans" pitchFamily="34" charset="0"/>
              <a:buChar char="○"/>
            </a:pPr>
            <a:r>
              <a:rPr lang="pt-BR" b="1" smtClean="0">
                <a:solidFill>
                  <a:srgbClr val="695D46"/>
                </a:solidFill>
                <a:latin typeface="Open Sans" pitchFamily="34" charset="0"/>
                <a:cs typeface="Open Sans" pitchFamily="34" charset="0"/>
                <a:sym typeface="Open Sans" pitchFamily="34" charset="0"/>
              </a:rPr>
              <a:t>Sinais de choque séptico</a:t>
            </a:r>
          </a:p>
          <a:p>
            <a:pPr lvl="2"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Má perfusão </a:t>
            </a:r>
          </a:p>
          <a:p>
            <a:pPr lvl="3"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lentificação do enchimento capilar </a:t>
            </a:r>
          </a:p>
          <a:p>
            <a:pPr lvl="3"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hipoatividade </a:t>
            </a:r>
          </a:p>
          <a:p>
            <a:pPr lvl="2"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Desconforto respiratório severo </a:t>
            </a:r>
          </a:p>
          <a:p>
            <a:pPr lvl="2"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hipoxemia </a:t>
            </a:r>
          </a:p>
        </p:txBody>
      </p:sp>
      <p:sp>
        <p:nvSpPr>
          <p:cNvPr id="31748" name="Google Shape;226;p36"/>
          <p:cNvSpPr txBox="1">
            <a:spLocks noChangeArrowheads="1"/>
          </p:cNvSpPr>
          <p:nvPr/>
        </p:nvSpPr>
        <p:spPr bwMode="auto">
          <a:xfrm>
            <a:off x="5637213" y="4708525"/>
            <a:ext cx="3521075" cy="35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r>
              <a:rPr lang="pt-BR" sz="1100">
                <a:latin typeface="Open Sans" pitchFamily="34" charset="0"/>
                <a:cs typeface="Open Sans" pitchFamily="34" charset="0"/>
                <a:sym typeface="Open Sans" pitchFamily="34" charset="0"/>
              </a:rPr>
              <a:t>Fonte: prontuário eletrônico - SES DF - 7289340</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 name="Google Shape;231;p37"/>
          <p:cNvSpPr txBox="1">
            <a:spLocks noGrp="1"/>
          </p:cNvSpPr>
          <p:nvPr>
            <p:ph type="title"/>
          </p:nvPr>
        </p:nvSpPr>
        <p:spPr>
          <a:xfrm>
            <a:off x="311150" y="444500"/>
            <a:ext cx="8521700" cy="708025"/>
          </a:xfrm>
        </p:spPr>
        <p:txBody>
          <a:bodyPr/>
          <a:lstStyle/>
          <a:p>
            <a:pPr eaLnBrk="1" hangingPunct="1">
              <a:spcBef>
                <a:spcPct val="0"/>
              </a:spcBef>
              <a:spcAft>
                <a:spcPct val="0"/>
              </a:spcAft>
              <a:buClr>
                <a:schemeClr val="accent1"/>
              </a:buClr>
              <a:buFont typeface="PT Sans Narrow" charset="0"/>
              <a:buNone/>
            </a:pPr>
            <a:r>
              <a:rPr lang="pt-BR" sz="3200" b="1" smtClean="0">
                <a:solidFill>
                  <a:schemeClr val="accent1"/>
                </a:solidFill>
                <a:latin typeface="PT Sans Narrow" charset="0"/>
                <a:cs typeface="Arial" charset="0"/>
                <a:sym typeface="PT Sans Narrow" charset="0"/>
              </a:rPr>
              <a:t>História da doença atual</a:t>
            </a:r>
          </a:p>
        </p:txBody>
      </p:sp>
      <p:sp>
        <p:nvSpPr>
          <p:cNvPr id="32771" name="Google Shape;232;p37"/>
          <p:cNvSpPr txBox="1">
            <a:spLocks noGrp="1"/>
          </p:cNvSpPr>
          <p:nvPr>
            <p:ph type="body" idx="1"/>
          </p:nvPr>
        </p:nvSpPr>
        <p:spPr>
          <a:xfrm>
            <a:off x="311150" y="1266825"/>
            <a:ext cx="8521700" cy="3302000"/>
          </a:xfrm>
        </p:spPr>
        <p:txBody>
          <a:bodyPr/>
          <a:lstStyle>
            <a:lvl1pPr marL="457200">
              <a:defRPr sz="1400">
                <a:solidFill>
                  <a:srgbClr val="000000"/>
                </a:solidFill>
                <a:latin typeface="Arial" charset="0"/>
                <a:cs typeface="Arial" charset="0"/>
                <a:sym typeface="Arial" charset="0"/>
              </a:defRPr>
            </a:lvl1pPr>
            <a:lvl2pPr marL="914400" indent="-317500">
              <a:defRPr sz="1400">
                <a:solidFill>
                  <a:srgbClr val="000000"/>
                </a:solidFill>
                <a:latin typeface="Arial" charset="0"/>
                <a:cs typeface="Arial" charset="0"/>
                <a:sym typeface="Arial" charset="0"/>
              </a:defRPr>
            </a:lvl2pPr>
            <a:lvl3pPr marL="1371600" indent="-317500">
              <a:defRPr sz="1400">
                <a:solidFill>
                  <a:srgbClr val="000000"/>
                </a:solidFill>
                <a:latin typeface="Arial" charset="0"/>
                <a:cs typeface="Arial" charset="0"/>
                <a:sym typeface="Arial" charset="0"/>
              </a:defRPr>
            </a:lvl3pPr>
            <a:lvl4pPr marL="1828800" indent="-317500">
              <a:defRPr sz="1400">
                <a:solidFill>
                  <a:srgbClr val="000000"/>
                </a:solidFill>
                <a:latin typeface="Arial" charset="0"/>
                <a:cs typeface="Arial" charset="0"/>
                <a:sym typeface="Arial" charset="0"/>
              </a:defRPr>
            </a:lvl4pPr>
            <a:lvl5pPr marL="2286000" indent="-317500">
              <a:defRPr sz="1400">
                <a:solidFill>
                  <a:srgbClr val="000000"/>
                </a:solidFill>
                <a:latin typeface="Arial" charset="0"/>
                <a:cs typeface="Arial" charset="0"/>
                <a:sym typeface="Arial" charset="0"/>
              </a:defRPr>
            </a:lvl5pPr>
            <a:lvl6pPr marL="2743200" indent="-3175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3200400" indent="-3175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657600" indent="-3175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4114800" indent="-3175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lnSpc>
                <a:spcPct val="115000"/>
              </a:lnSpc>
              <a:spcBef>
                <a:spcPct val="0"/>
              </a:spcBef>
              <a:spcAft>
                <a:spcPct val="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Manejo do quadro clínico de choque séptico </a:t>
            </a:r>
          </a:p>
          <a:p>
            <a:pPr lvl="1"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Antibioticoterapia em tempo hábil </a:t>
            </a:r>
          </a:p>
          <a:p>
            <a:pPr lvl="2" eaLnBrk="1" hangingPunct="1">
              <a:lnSpc>
                <a:spcPct val="115000"/>
              </a:lnSpc>
              <a:spcBef>
                <a:spcPct val="0"/>
              </a:spcBef>
              <a:spcAft>
                <a:spcPct val="0"/>
              </a:spcAft>
              <a:buClr>
                <a:srgbClr val="695D46"/>
              </a:buClr>
              <a:buFont typeface="Open Sans" pitchFamily="34" charset="0"/>
              <a:buChar char="■"/>
            </a:pPr>
            <a:r>
              <a:rPr lang="pt-BR" b="1" smtClean="0">
                <a:solidFill>
                  <a:srgbClr val="695D46"/>
                </a:solidFill>
                <a:latin typeface="Open Sans" pitchFamily="34" charset="0"/>
                <a:cs typeface="Open Sans" pitchFamily="34" charset="0"/>
                <a:sym typeface="Open Sans" pitchFamily="34" charset="0"/>
              </a:rPr>
              <a:t>vancomicina + meropenem </a:t>
            </a:r>
          </a:p>
          <a:p>
            <a:pPr lvl="1"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Uso de drogas vasoativas</a:t>
            </a:r>
          </a:p>
          <a:p>
            <a:pPr lvl="2" eaLnBrk="1" hangingPunct="1">
              <a:lnSpc>
                <a:spcPct val="115000"/>
              </a:lnSpc>
              <a:spcBef>
                <a:spcPct val="0"/>
              </a:spcBef>
              <a:spcAft>
                <a:spcPct val="0"/>
              </a:spcAft>
              <a:buClr>
                <a:srgbClr val="695D46"/>
              </a:buClr>
              <a:buFont typeface="Open Sans" pitchFamily="34" charset="0"/>
              <a:buChar char="■"/>
            </a:pPr>
            <a:r>
              <a:rPr lang="pt-BR" b="1" smtClean="0">
                <a:solidFill>
                  <a:srgbClr val="695D46"/>
                </a:solidFill>
                <a:latin typeface="Open Sans" pitchFamily="34" charset="0"/>
                <a:cs typeface="Open Sans" pitchFamily="34" charset="0"/>
                <a:sym typeface="Open Sans" pitchFamily="34" charset="0"/>
              </a:rPr>
              <a:t>Adrenalina e dobutamina</a:t>
            </a:r>
            <a:r>
              <a:rPr lang="pt-BR" smtClean="0">
                <a:solidFill>
                  <a:srgbClr val="695D46"/>
                </a:solidFill>
                <a:latin typeface="Open Sans" pitchFamily="34" charset="0"/>
                <a:cs typeface="Open Sans" pitchFamily="34" charset="0"/>
                <a:sym typeface="Open Sans" pitchFamily="34" charset="0"/>
              </a:rPr>
              <a:t> </a:t>
            </a:r>
          </a:p>
          <a:p>
            <a:pPr lvl="1"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Uso de ventilação mecânica </a:t>
            </a:r>
          </a:p>
          <a:p>
            <a:pPr lvl="2"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Altos parâmetros </a:t>
            </a:r>
          </a:p>
          <a:p>
            <a:pPr lvl="3" eaLnBrk="1" hangingPunct="1">
              <a:lnSpc>
                <a:spcPct val="115000"/>
              </a:lnSpc>
              <a:spcBef>
                <a:spcPct val="0"/>
              </a:spcBef>
              <a:spcAft>
                <a:spcPct val="0"/>
              </a:spcAft>
              <a:buClr>
                <a:srgbClr val="695D46"/>
              </a:buClr>
              <a:buFont typeface="Open Sans" pitchFamily="34" charset="0"/>
              <a:buChar char="●"/>
            </a:pPr>
            <a:r>
              <a:rPr lang="pt-BR" b="1" smtClean="0">
                <a:solidFill>
                  <a:srgbClr val="695D46"/>
                </a:solidFill>
                <a:latin typeface="Open Sans" pitchFamily="34" charset="0"/>
                <a:cs typeface="Open Sans" pitchFamily="34" charset="0"/>
                <a:sym typeface="Open Sans" pitchFamily="34" charset="0"/>
              </a:rPr>
              <a:t>Hipoxemia severa</a:t>
            </a:r>
          </a:p>
          <a:p>
            <a:pPr lvl="3"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Radiografia com hiperdensidade em base de HTE </a:t>
            </a:r>
          </a:p>
          <a:p>
            <a:pPr lvl="4"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Consolidação / atelectasia </a:t>
            </a:r>
          </a:p>
        </p:txBody>
      </p:sp>
      <p:sp>
        <p:nvSpPr>
          <p:cNvPr id="32772" name="Google Shape;233;p37"/>
          <p:cNvSpPr txBox="1">
            <a:spLocks noChangeArrowheads="1"/>
          </p:cNvSpPr>
          <p:nvPr/>
        </p:nvSpPr>
        <p:spPr bwMode="auto">
          <a:xfrm>
            <a:off x="5637213" y="4708525"/>
            <a:ext cx="3521075" cy="35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r>
              <a:rPr lang="pt-BR" sz="1100">
                <a:latin typeface="Open Sans" pitchFamily="34" charset="0"/>
                <a:cs typeface="Open Sans" pitchFamily="34" charset="0"/>
                <a:sym typeface="Open Sans" pitchFamily="34" charset="0"/>
              </a:rPr>
              <a:t>Fonte: prontuário eletrônico - SES DF - 7289340</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8" name="Google Shape;238;p38"/>
          <p:cNvSpPr txBox="1">
            <a:spLocks noGrp="1"/>
          </p:cNvSpPr>
          <p:nvPr>
            <p:ph type="title"/>
          </p:nvPr>
        </p:nvSpPr>
        <p:spPr>
          <a:xfrm>
            <a:off x="311150" y="444500"/>
            <a:ext cx="8521700" cy="708025"/>
          </a:xfrm>
        </p:spPr>
        <p:txBody>
          <a:bodyPr/>
          <a:lstStyle/>
          <a:p>
            <a:pPr eaLnBrk="1" hangingPunct="1">
              <a:spcBef>
                <a:spcPct val="0"/>
              </a:spcBef>
              <a:spcAft>
                <a:spcPct val="0"/>
              </a:spcAft>
              <a:buClr>
                <a:schemeClr val="accent1"/>
              </a:buClr>
              <a:buFont typeface="PT Sans Narrow" charset="0"/>
              <a:buNone/>
            </a:pPr>
            <a:r>
              <a:rPr lang="pt-BR" sz="3200" b="1" smtClean="0">
                <a:solidFill>
                  <a:schemeClr val="accent1"/>
                </a:solidFill>
                <a:latin typeface="PT Sans Narrow" charset="0"/>
                <a:cs typeface="Arial" charset="0"/>
                <a:sym typeface="PT Sans Narrow" charset="0"/>
              </a:rPr>
              <a:t>História da doença atual</a:t>
            </a:r>
          </a:p>
        </p:txBody>
      </p:sp>
      <p:sp>
        <p:nvSpPr>
          <p:cNvPr id="33795" name="Google Shape;239;p38"/>
          <p:cNvSpPr txBox="1">
            <a:spLocks noGrp="1"/>
          </p:cNvSpPr>
          <p:nvPr>
            <p:ph type="body" idx="1"/>
          </p:nvPr>
        </p:nvSpPr>
        <p:spPr>
          <a:xfrm>
            <a:off x="311150" y="1266825"/>
            <a:ext cx="8521700" cy="3302000"/>
          </a:xfrm>
        </p:spPr>
        <p:txBody>
          <a:bodyPr/>
          <a:lstStyle>
            <a:lvl1pPr marL="457200">
              <a:defRPr sz="1400">
                <a:solidFill>
                  <a:srgbClr val="000000"/>
                </a:solidFill>
                <a:latin typeface="Arial" charset="0"/>
                <a:cs typeface="Arial" charset="0"/>
                <a:sym typeface="Arial" charset="0"/>
              </a:defRPr>
            </a:lvl1pPr>
            <a:lvl2pPr marL="914400" indent="-317500">
              <a:defRPr sz="1400">
                <a:solidFill>
                  <a:srgbClr val="000000"/>
                </a:solidFill>
                <a:latin typeface="Arial" charset="0"/>
                <a:cs typeface="Arial" charset="0"/>
                <a:sym typeface="Arial" charset="0"/>
              </a:defRPr>
            </a:lvl2pPr>
            <a:lvl3pPr marL="1371600" indent="-317500">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lnSpc>
                <a:spcPct val="115000"/>
              </a:lnSpc>
              <a:spcBef>
                <a:spcPct val="0"/>
              </a:spcBef>
              <a:spcAft>
                <a:spcPct val="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Progressão dos sinais de choque </a:t>
            </a:r>
          </a:p>
          <a:p>
            <a:pPr lvl="1" eaLnBrk="1" hangingPunct="1">
              <a:lnSpc>
                <a:spcPct val="115000"/>
              </a:lnSpc>
              <a:spcBef>
                <a:spcPct val="0"/>
              </a:spcBef>
              <a:spcAft>
                <a:spcPct val="0"/>
              </a:spcAft>
              <a:buClr>
                <a:srgbClr val="695D46"/>
              </a:buClr>
              <a:buFont typeface="Open Sans" pitchFamily="34" charset="0"/>
              <a:buChar char="○"/>
            </a:pPr>
            <a:r>
              <a:rPr lang="pt-BR" b="1" smtClean="0">
                <a:solidFill>
                  <a:srgbClr val="695D46"/>
                </a:solidFill>
                <a:latin typeface="Open Sans" pitchFamily="34" charset="0"/>
                <a:cs typeface="Open Sans" pitchFamily="34" charset="0"/>
                <a:sym typeface="Open Sans" pitchFamily="34" charset="0"/>
              </a:rPr>
              <a:t>Má resposta à terapia instituída</a:t>
            </a:r>
            <a:r>
              <a:rPr lang="pt-BR" smtClean="0">
                <a:solidFill>
                  <a:srgbClr val="695D46"/>
                </a:solidFill>
                <a:latin typeface="Open Sans" pitchFamily="34" charset="0"/>
                <a:cs typeface="Open Sans" pitchFamily="34" charset="0"/>
                <a:sym typeface="Open Sans" pitchFamily="34" charset="0"/>
              </a:rPr>
              <a:t> </a:t>
            </a:r>
          </a:p>
          <a:p>
            <a:pPr eaLnBrk="1" hangingPunct="1">
              <a:lnSpc>
                <a:spcPct val="115000"/>
              </a:lnSpc>
              <a:spcBef>
                <a:spcPct val="0"/>
              </a:spcBef>
              <a:spcAft>
                <a:spcPct val="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Piora progressiva dos sinais de choque</a:t>
            </a:r>
          </a:p>
          <a:p>
            <a:pPr lvl="1"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intervalo de 6 horas de evolução </a:t>
            </a:r>
          </a:p>
          <a:p>
            <a:pPr lvl="1" eaLnBrk="1" hangingPunct="1">
              <a:lnSpc>
                <a:spcPct val="115000"/>
              </a:lnSpc>
              <a:spcBef>
                <a:spcPct val="0"/>
              </a:spcBef>
              <a:spcAft>
                <a:spcPct val="0"/>
              </a:spcAft>
              <a:buClr>
                <a:srgbClr val="695D46"/>
              </a:buClr>
              <a:buFont typeface="Open Sans" pitchFamily="34" charset="0"/>
              <a:buChar char="○"/>
            </a:pPr>
            <a:r>
              <a:rPr lang="pt-BR" b="1" smtClean="0">
                <a:solidFill>
                  <a:srgbClr val="695D46"/>
                </a:solidFill>
                <a:latin typeface="Open Sans" pitchFamily="34" charset="0"/>
                <a:cs typeface="Open Sans" pitchFamily="34" charset="0"/>
                <a:sym typeface="Open Sans" pitchFamily="34" charset="0"/>
              </a:rPr>
              <a:t>Uso de Adrenalina / dobutamina / vasopressina em associação</a:t>
            </a:r>
            <a:r>
              <a:rPr lang="pt-BR" smtClean="0">
                <a:solidFill>
                  <a:srgbClr val="695D46"/>
                </a:solidFill>
                <a:latin typeface="Open Sans" pitchFamily="34" charset="0"/>
                <a:cs typeface="Open Sans" pitchFamily="34" charset="0"/>
                <a:sym typeface="Open Sans" pitchFamily="34" charset="0"/>
              </a:rPr>
              <a:t> </a:t>
            </a:r>
          </a:p>
          <a:p>
            <a:pPr eaLnBrk="1" hangingPunct="1">
              <a:lnSpc>
                <a:spcPct val="115000"/>
              </a:lnSpc>
              <a:spcBef>
                <a:spcPct val="0"/>
              </a:spcBef>
              <a:spcAft>
                <a:spcPct val="0"/>
              </a:spcAft>
              <a:buClr>
                <a:srgbClr val="695D46"/>
              </a:buClr>
              <a:buFont typeface="Open Sans" pitchFamily="34" charset="0"/>
              <a:buChar char="●"/>
            </a:pPr>
            <a:r>
              <a:rPr lang="pt-BR" sz="1800" b="1" smtClean="0">
                <a:solidFill>
                  <a:srgbClr val="695D46"/>
                </a:solidFill>
                <a:latin typeface="Open Sans" pitchFamily="34" charset="0"/>
                <a:cs typeface="Open Sans" pitchFamily="34" charset="0"/>
                <a:sym typeface="Open Sans" pitchFamily="34" charset="0"/>
              </a:rPr>
              <a:t>PCR =&gt; RCP sem sucesso</a:t>
            </a:r>
            <a:r>
              <a:rPr lang="pt-BR" sz="1800" smtClean="0">
                <a:solidFill>
                  <a:srgbClr val="695D46"/>
                </a:solidFill>
                <a:latin typeface="Open Sans" pitchFamily="34" charset="0"/>
                <a:cs typeface="Open Sans" pitchFamily="34" charset="0"/>
                <a:sym typeface="Open Sans" pitchFamily="34" charset="0"/>
              </a:rPr>
              <a:t> </a:t>
            </a:r>
          </a:p>
          <a:p>
            <a:pPr eaLnBrk="1" hangingPunct="1">
              <a:lnSpc>
                <a:spcPct val="115000"/>
              </a:lnSpc>
              <a:spcBef>
                <a:spcPct val="0"/>
              </a:spcBef>
              <a:spcAft>
                <a:spcPct val="0"/>
              </a:spcAft>
              <a:buClr>
                <a:srgbClr val="695D46"/>
              </a:buClr>
              <a:buFont typeface="Open Sans" pitchFamily="34" charset="0"/>
              <a:buChar char="●"/>
            </a:pPr>
            <a:r>
              <a:rPr lang="pt-BR" sz="1800" b="1" u="sng" smtClean="0">
                <a:solidFill>
                  <a:srgbClr val="695D46"/>
                </a:solidFill>
                <a:latin typeface="Open Sans" pitchFamily="34" charset="0"/>
                <a:cs typeface="Open Sans" pitchFamily="34" charset="0"/>
                <a:sym typeface="Open Sans" pitchFamily="34" charset="0"/>
              </a:rPr>
              <a:t>Constatação do óbito</a:t>
            </a:r>
            <a:r>
              <a:rPr lang="pt-BR" sz="1800" smtClean="0">
                <a:solidFill>
                  <a:srgbClr val="695D46"/>
                </a:solidFill>
                <a:latin typeface="Open Sans" pitchFamily="34" charset="0"/>
                <a:cs typeface="Open Sans" pitchFamily="34" charset="0"/>
                <a:sym typeface="Open Sans" pitchFamily="34" charset="0"/>
              </a:rPr>
              <a:t> </a:t>
            </a:r>
          </a:p>
          <a:p>
            <a:pPr lvl="1"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25/07/2019 </a:t>
            </a:r>
          </a:p>
          <a:p>
            <a:pPr lvl="2"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aos 11 meses de vida </a:t>
            </a:r>
          </a:p>
        </p:txBody>
      </p:sp>
      <p:sp>
        <p:nvSpPr>
          <p:cNvPr id="33796" name="Google Shape;240;p38"/>
          <p:cNvSpPr txBox="1">
            <a:spLocks noChangeArrowheads="1"/>
          </p:cNvSpPr>
          <p:nvPr/>
        </p:nvSpPr>
        <p:spPr bwMode="auto">
          <a:xfrm>
            <a:off x="5637213" y="4708525"/>
            <a:ext cx="3521075" cy="354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r>
              <a:rPr lang="pt-BR" sz="1100">
                <a:latin typeface="Open Sans" pitchFamily="34" charset="0"/>
                <a:cs typeface="Open Sans" pitchFamily="34" charset="0"/>
                <a:sym typeface="Open Sans" pitchFamily="34" charset="0"/>
              </a:rPr>
              <a:t>Fonte: prontuário eletrônico - SES DF - 7289340</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 name="Google Shape;245;p39"/>
          <p:cNvSpPr txBox="1">
            <a:spLocks noGrp="1"/>
          </p:cNvSpPr>
          <p:nvPr>
            <p:ph type="title"/>
          </p:nvPr>
        </p:nvSpPr>
        <p:spPr>
          <a:xfrm>
            <a:off x="311150" y="814388"/>
            <a:ext cx="8572500" cy="942975"/>
          </a:xfrm>
        </p:spPr>
        <p:txBody>
          <a:bodyPr>
            <a:normAutofit fontScale="90000"/>
          </a:bodyPr>
          <a:lstStyle/>
          <a:p>
            <a:pPr eaLnBrk="1" fontAlgn="auto" hangingPunct="1">
              <a:buClr>
                <a:schemeClr val="accent1"/>
              </a:buClr>
              <a:buFont typeface="PT Sans Narrow"/>
              <a:buNone/>
              <a:defRPr/>
            </a:pPr>
            <a:r>
              <a:rPr lang="pt-BR" sz="5666" b="1">
                <a:solidFill>
                  <a:schemeClr val="accent1"/>
                </a:solidFill>
                <a:latin typeface="PT Sans Narrow"/>
                <a:ea typeface="PT Sans Narrow"/>
                <a:cs typeface="PT Sans Narrow"/>
                <a:sym typeface="PT Sans Narrow"/>
              </a:rPr>
              <a:t>Revisão Bibliográfica</a:t>
            </a:r>
            <a:endParaRPr sz="3600" b="1">
              <a:solidFill>
                <a:schemeClr val="accent1"/>
              </a:solidFill>
              <a:latin typeface="PT Sans Narrow"/>
              <a:ea typeface="PT Sans Narrow"/>
              <a:cs typeface="PT Sans Narrow"/>
              <a:sym typeface="PT Sans Narrow"/>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0" name="Google Shape;250;p40"/>
          <p:cNvSpPr txBox="1">
            <a:spLocks noGrp="1"/>
          </p:cNvSpPr>
          <p:nvPr>
            <p:ph type="title"/>
          </p:nvPr>
        </p:nvSpPr>
        <p:spPr>
          <a:xfrm>
            <a:off x="311150" y="209550"/>
            <a:ext cx="8521700" cy="708025"/>
          </a:xfrm>
        </p:spPr>
        <p:txBody>
          <a:bodyPr/>
          <a:lstStyle/>
          <a:p>
            <a:pPr eaLnBrk="1" hangingPunct="1">
              <a:spcBef>
                <a:spcPct val="0"/>
              </a:spcBef>
              <a:spcAft>
                <a:spcPct val="0"/>
              </a:spcAft>
              <a:buClr>
                <a:schemeClr val="accent1"/>
              </a:buClr>
              <a:buFont typeface="PT Sans Narrow" charset="0"/>
              <a:buNone/>
            </a:pPr>
            <a:r>
              <a:rPr lang="pt-BR" sz="3200" b="1" smtClean="0">
                <a:solidFill>
                  <a:schemeClr val="accent1"/>
                </a:solidFill>
                <a:latin typeface="PT Sans Narrow" charset="0"/>
                <a:cs typeface="Arial" charset="0"/>
                <a:sym typeface="PT Sans Narrow" charset="0"/>
              </a:rPr>
              <a:t>Transplante cardíaco na Pediatria</a:t>
            </a:r>
          </a:p>
        </p:txBody>
      </p:sp>
      <p:sp>
        <p:nvSpPr>
          <p:cNvPr id="251" name="Google Shape;251;p40"/>
          <p:cNvSpPr txBox="1">
            <a:spLocks noGrp="1"/>
          </p:cNvSpPr>
          <p:nvPr>
            <p:ph type="body" idx="1"/>
          </p:nvPr>
        </p:nvSpPr>
        <p:spPr>
          <a:xfrm>
            <a:off x="311700" y="920400"/>
            <a:ext cx="8520600" cy="3302700"/>
          </a:xfrm>
        </p:spPr>
        <p:txBody>
          <a:bodyPr/>
          <a:lstStyle/>
          <a:p>
            <a:pPr indent="-317500" algn="just" eaLnBrk="1" fontAlgn="auto" hangingPunct="1">
              <a:lnSpc>
                <a:spcPct val="115000"/>
              </a:lnSpc>
              <a:buClr>
                <a:schemeClr val="dk2"/>
              </a:buClr>
              <a:buSzPts val="1400"/>
              <a:buFont typeface="Open Sans"/>
              <a:buChar char="●"/>
              <a:defRPr/>
            </a:pPr>
            <a:r>
              <a:rPr lang="pt-BR">
                <a:solidFill>
                  <a:srgbClr val="403D39"/>
                </a:solidFill>
                <a:highlight>
                  <a:srgbClr val="FFFFFF"/>
                </a:highlight>
                <a:sym typeface="Arial"/>
              </a:rPr>
              <a:t>Cardiomiopatias, principalmente a forma dilatada e as cardiopatias congênitas complexas, são as principais indicações do transplante cardíaco pediátrico</a:t>
            </a:r>
            <a:endParaRPr>
              <a:solidFill>
                <a:schemeClr val="dk2"/>
              </a:solidFill>
              <a:latin typeface="Open Sans"/>
              <a:ea typeface="Open Sans"/>
              <a:cs typeface="Open Sans"/>
              <a:sym typeface="Open Sans"/>
            </a:endParaRPr>
          </a:p>
        </p:txBody>
      </p:sp>
      <p:pic>
        <p:nvPicPr>
          <p:cNvPr id="35844" name="Google Shape;252;p40"/>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85913" y="1628775"/>
            <a:ext cx="5972175" cy="293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7" name="Google Shape;257;p41"/>
          <p:cNvSpPr txBox="1">
            <a:spLocks noGrp="1"/>
          </p:cNvSpPr>
          <p:nvPr>
            <p:ph type="title"/>
          </p:nvPr>
        </p:nvSpPr>
        <p:spPr>
          <a:xfrm>
            <a:off x="311150" y="444500"/>
            <a:ext cx="8521700" cy="708025"/>
          </a:xfrm>
        </p:spPr>
        <p:txBody>
          <a:bodyPr/>
          <a:lstStyle/>
          <a:p>
            <a:pPr algn="r" eaLnBrk="1" hangingPunct="1">
              <a:spcBef>
                <a:spcPct val="0"/>
              </a:spcBef>
              <a:spcAft>
                <a:spcPct val="0"/>
              </a:spcAft>
              <a:buClr>
                <a:schemeClr val="accent1"/>
              </a:buClr>
              <a:buFont typeface="PT Sans Narrow" charset="0"/>
              <a:buNone/>
            </a:pPr>
            <a:r>
              <a:rPr lang="pt-BR" sz="2300" b="1" smtClean="0">
                <a:solidFill>
                  <a:schemeClr val="accent1"/>
                </a:solidFill>
                <a:latin typeface="PT Sans Narrow" charset="0"/>
                <a:cs typeface="Arial" charset="0"/>
                <a:sym typeface="PT Sans Narrow" charset="0"/>
              </a:rPr>
              <a:t>Transplante cardíaco na Pediatria</a:t>
            </a:r>
            <a:br>
              <a:rPr lang="pt-BR" sz="2300" b="1" smtClean="0">
                <a:solidFill>
                  <a:schemeClr val="accent1"/>
                </a:solidFill>
                <a:latin typeface="PT Sans Narrow" charset="0"/>
                <a:cs typeface="Arial" charset="0"/>
                <a:sym typeface="PT Sans Narrow" charset="0"/>
              </a:rPr>
            </a:br>
            <a:endParaRPr lang="pt-BR" sz="3200" b="1" smtClean="0">
              <a:solidFill>
                <a:schemeClr val="accent1"/>
              </a:solidFill>
              <a:latin typeface="PT Sans Narrow" charset="0"/>
              <a:cs typeface="Arial" charset="0"/>
              <a:sym typeface="PT Sans Narrow" charset="0"/>
            </a:endParaRPr>
          </a:p>
        </p:txBody>
      </p:sp>
      <p:sp>
        <p:nvSpPr>
          <p:cNvPr id="258" name="Google Shape;258;p41"/>
          <p:cNvSpPr txBox="1">
            <a:spLocks noGrp="1"/>
          </p:cNvSpPr>
          <p:nvPr>
            <p:ph type="body" idx="1"/>
          </p:nvPr>
        </p:nvSpPr>
        <p:spPr>
          <a:xfrm>
            <a:off x="311150" y="1217613"/>
            <a:ext cx="8521700" cy="4003675"/>
          </a:xfrm>
        </p:spPr>
        <p:txBody>
          <a:bodyPr/>
          <a:lstStyle>
            <a:lvl1pPr marL="457200">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algn="just" eaLnBrk="1" hangingPunct="1">
              <a:lnSpc>
                <a:spcPct val="115000"/>
              </a:lnSpc>
              <a:spcBef>
                <a:spcPct val="0"/>
              </a:spcBef>
              <a:spcAft>
                <a:spcPct val="0"/>
              </a:spcAft>
              <a:buClr>
                <a:srgbClr val="695D46"/>
              </a:buClr>
              <a:buFont typeface="Open Sans" pitchFamily="34" charset="0"/>
              <a:buChar char="●"/>
            </a:pPr>
            <a:r>
              <a:rPr lang="pt-BR" sz="1800" b="1" smtClean="0">
                <a:solidFill>
                  <a:srgbClr val="695D46"/>
                </a:solidFill>
                <a:latin typeface="Open Sans" pitchFamily="34" charset="0"/>
                <a:cs typeface="Open Sans" pitchFamily="34" charset="0"/>
                <a:sym typeface="Open Sans" pitchFamily="34" charset="0"/>
              </a:rPr>
              <a:t>Imunossupressão</a:t>
            </a:r>
            <a:r>
              <a:rPr lang="pt-BR" sz="1800" smtClean="0">
                <a:solidFill>
                  <a:srgbClr val="695D46"/>
                </a:solidFill>
                <a:latin typeface="Open Sans" pitchFamily="34" charset="0"/>
                <a:cs typeface="Open Sans" pitchFamily="34" charset="0"/>
                <a:sym typeface="Open Sans" pitchFamily="34" charset="0"/>
              </a:rPr>
              <a:t> é iniciada no pré-operatório para </a:t>
            </a:r>
            <a:r>
              <a:rPr lang="pt-BR" sz="1800" u="sng" smtClean="0">
                <a:solidFill>
                  <a:srgbClr val="695D46"/>
                </a:solidFill>
                <a:latin typeface="Open Sans" pitchFamily="34" charset="0"/>
                <a:cs typeface="Open Sans" pitchFamily="34" charset="0"/>
                <a:sym typeface="Open Sans" pitchFamily="34" charset="0"/>
              </a:rPr>
              <a:t>diminuir o risco de rejeição,</a:t>
            </a:r>
            <a:r>
              <a:rPr lang="pt-BR" sz="1800" smtClean="0">
                <a:solidFill>
                  <a:srgbClr val="695D46"/>
                </a:solidFill>
                <a:latin typeface="Open Sans" pitchFamily="34" charset="0"/>
                <a:cs typeface="Open Sans" pitchFamily="34" charset="0"/>
                <a:sym typeface="Open Sans" pitchFamily="34" charset="0"/>
              </a:rPr>
              <a:t> em alguns momentos é iniciada no pós operatório imediato e mantida continuamente. </a:t>
            </a:r>
          </a:p>
          <a:p>
            <a:pPr algn="just" eaLnBrk="1" hangingPunct="1">
              <a:lnSpc>
                <a:spcPct val="115000"/>
              </a:lnSpc>
              <a:spcBef>
                <a:spcPts val="1200"/>
              </a:spcBef>
              <a:spcAft>
                <a:spcPct val="0"/>
              </a:spcAft>
              <a:buClr>
                <a:srgbClr val="695D46"/>
              </a:buClr>
              <a:buFont typeface="Open Sans" pitchFamily="34" charset="0"/>
              <a:buNone/>
            </a:pPr>
            <a:endParaRPr lang="pt-BR" sz="1800" smtClean="0">
              <a:solidFill>
                <a:srgbClr val="695D46"/>
              </a:solidFill>
              <a:latin typeface="Open Sans" pitchFamily="34" charset="0"/>
              <a:cs typeface="Open Sans" pitchFamily="34" charset="0"/>
              <a:sym typeface="Open Sans" pitchFamily="34" charset="0"/>
            </a:endParaRPr>
          </a:p>
          <a:p>
            <a:pPr algn="just" eaLnBrk="1" hangingPunct="1">
              <a:lnSpc>
                <a:spcPct val="115000"/>
              </a:lnSpc>
              <a:spcBef>
                <a:spcPts val="1200"/>
              </a:spcBef>
              <a:spcAft>
                <a:spcPct val="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A imunossupressão é promovida, normalmente, pelo uso de três drogas: </a:t>
            </a:r>
            <a:r>
              <a:rPr lang="pt-BR" sz="1800" b="1" smtClean="0">
                <a:solidFill>
                  <a:srgbClr val="695D46"/>
                </a:solidFill>
                <a:latin typeface="Open Sans" pitchFamily="34" charset="0"/>
                <a:cs typeface="Open Sans" pitchFamily="34" charset="0"/>
                <a:sym typeface="Open Sans" pitchFamily="34" charset="0"/>
              </a:rPr>
              <a:t>ciclosporina, azatioprina e corticóide</a:t>
            </a:r>
            <a:r>
              <a:rPr lang="pt-BR" sz="1800" smtClean="0">
                <a:solidFill>
                  <a:srgbClr val="695D46"/>
                </a:solidFill>
                <a:latin typeface="Open Sans" pitchFamily="34" charset="0"/>
                <a:cs typeface="Open Sans" pitchFamily="34" charset="0"/>
                <a:sym typeface="Open Sans" pitchFamily="34" charset="0"/>
              </a:rPr>
              <a:t>. Mas em alguns casos pode-se trocar por outras drogas como</a:t>
            </a:r>
            <a:r>
              <a:rPr lang="pt-BR" sz="1800" i="1" u="sng" smtClean="0">
                <a:solidFill>
                  <a:srgbClr val="695D46"/>
                </a:solidFill>
                <a:latin typeface="Open Sans" pitchFamily="34" charset="0"/>
                <a:cs typeface="Open Sans" pitchFamily="34" charset="0"/>
                <a:sym typeface="Open Sans" pitchFamily="34" charset="0"/>
              </a:rPr>
              <a:t> tacrolimus e micofenolato mofetila</a:t>
            </a:r>
            <a:r>
              <a:rPr lang="pt-BR" sz="1800" smtClean="0">
                <a:solidFill>
                  <a:srgbClr val="695D46"/>
                </a:solidFill>
                <a:latin typeface="Open Sans" pitchFamily="34" charset="0"/>
                <a:cs typeface="Open Sans" pitchFamily="34" charset="0"/>
                <a:sym typeface="Open Sans" pitchFamily="34" charset="0"/>
              </a:rPr>
              <a:t>  </a:t>
            </a:r>
          </a:p>
          <a:p>
            <a:pPr algn="just" eaLnBrk="1" hangingPunct="1">
              <a:lnSpc>
                <a:spcPct val="115000"/>
              </a:lnSpc>
              <a:spcBef>
                <a:spcPts val="1200"/>
              </a:spcBef>
              <a:spcAft>
                <a:spcPts val="1200"/>
              </a:spcAft>
              <a:buClr>
                <a:srgbClr val="695D46"/>
              </a:buClr>
              <a:buFont typeface="Open Sans" pitchFamily="34" charset="0"/>
              <a:buNone/>
            </a:pPr>
            <a:endParaRPr lang="pt-BR" sz="1800" smtClean="0">
              <a:solidFill>
                <a:srgbClr val="695D46"/>
              </a:solidFill>
              <a:latin typeface="Open Sans" pitchFamily="34" charset="0"/>
              <a:cs typeface="Open Sans" pitchFamily="34" charset="0"/>
              <a:sym typeface="Open Sans" pitchFamily="34"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3" name="Google Shape;263;p42"/>
          <p:cNvSpPr txBox="1">
            <a:spLocks noGrp="1"/>
          </p:cNvSpPr>
          <p:nvPr>
            <p:ph type="title"/>
          </p:nvPr>
        </p:nvSpPr>
        <p:spPr>
          <a:xfrm>
            <a:off x="311150" y="444500"/>
            <a:ext cx="8521700" cy="708025"/>
          </a:xfrm>
        </p:spPr>
        <p:txBody>
          <a:bodyPr/>
          <a:lstStyle/>
          <a:p>
            <a:pPr algn="r" eaLnBrk="1" hangingPunct="1">
              <a:spcBef>
                <a:spcPct val="0"/>
              </a:spcBef>
              <a:spcAft>
                <a:spcPct val="0"/>
              </a:spcAft>
              <a:buClr>
                <a:schemeClr val="accent1"/>
              </a:buClr>
              <a:buFont typeface="PT Sans Narrow" charset="0"/>
              <a:buNone/>
            </a:pPr>
            <a:r>
              <a:rPr lang="pt-BR" sz="2300" b="1" smtClean="0">
                <a:solidFill>
                  <a:schemeClr val="accent1"/>
                </a:solidFill>
                <a:latin typeface="PT Sans Narrow" charset="0"/>
                <a:cs typeface="Arial" charset="0"/>
                <a:sym typeface="PT Sans Narrow" charset="0"/>
              </a:rPr>
              <a:t>Transplante cardíaco na Pediatria</a:t>
            </a:r>
            <a:br>
              <a:rPr lang="pt-BR" sz="2300" b="1" smtClean="0">
                <a:solidFill>
                  <a:schemeClr val="accent1"/>
                </a:solidFill>
                <a:latin typeface="PT Sans Narrow" charset="0"/>
                <a:cs typeface="Arial" charset="0"/>
                <a:sym typeface="PT Sans Narrow" charset="0"/>
              </a:rPr>
            </a:br>
            <a:endParaRPr lang="pt-BR" sz="3200" b="1" smtClean="0">
              <a:solidFill>
                <a:schemeClr val="accent1"/>
              </a:solidFill>
              <a:latin typeface="PT Sans Narrow" charset="0"/>
              <a:cs typeface="Arial" charset="0"/>
              <a:sym typeface="PT Sans Narrow" charset="0"/>
            </a:endParaRPr>
          </a:p>
        </p:txBody>
      </p:sp>
      <p:sp>
        <p:nvSpPr>
          <p:cNvPr id="264" name="Google Shape;264;p42"/>
          <p:cNvSpPr txBox="1">
            <a:spLocks noGrp="1"/>
          </p:cNvSpPr>
          <p:nvPr>
            <p:ph type="body" idx="1"/>
          </p:nvPr>
        </p:nvSpPr>
        <p:spPr>
          <a:xfrm>
            <a:off x="311150" y="1004888"/>
            <a:ext cx="8521700" cy="3654425"/>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algn="just" eaLnBrk="1" hangingPunct="1">
              <a:lnSpc>
                <a:spcPct val="95000"/>
              </a:lnSpc>
              <a:spcBef>
                <a:spcPct val="0"/>
              </a:spcBef>
              <a:spcAft>
                <a:spcPct val="0"/>
              </a:spcAft>
              <a:buClr>
                <a:srgbClr val="695D46"/>
              </a:buClr>
              <a:buFont typeface="Open Sans" pitchFamily="34" charset="0"/>
              <a:buNone/>
            </a:pPr>
            <a:r>
              <a:rPr lang="pt-BR" sz="1700" b="1" smtClean="0">
                <a:solidFill>
                  <a:srgbClr val="695D46"/>
                </a:solidFill>
                <a:latin typeface="Open Sans" pitchFamily="34" charset="0"/>
                <a:cs typeface="Open Sans" pitchFamily="34" charset="0"/>
                <a:sym typeface="Open Sans" pitchFamily="34" charset="0"/>
              </a:rPr>
              <a:t>Evolução tardia</a:t>
            </a:r>
          </a:p>
          <a:p>
            <a:pPr marL="0" indent="0" algn="just" eaLnBrk="1" hangingPunct="1">
              <a:lnSpc>
                <a:spcPct val="95000"/>
              </a:lnSpc>
              <a:spcBef>
                <a:spcPts val="1200"/>
              </a:spcBef>
              <a:spcAft>
                <a:spcPct val="0"/>
              </a:spcAft>
              <a:buClr>
                <a:srgbClr val="695D46"/>
              </a:buClr>
              <a:buFont typeface="Open Sans" pitchFamily="34" charset="0"/>
              <a:buNone/>
            </a:pPr>
            <a:r>
              <a:rPr lang="pt-BR" sz="1700" smtClean="0">
                <a:solidFill>
                  <a:srgbClr val="695D46"/>
                </a:solidFill>
                <a:latin typeface="Open Sans" pitchFamily="34" charset="0"/>
                <a:cs typeface="Open Sans" pitchFamily="34" charset="0"/>
                <a:sym typeface="Open Sans" pitchFamily="34" charset="0"/>
              </a:rPr>
              <a:t>A evolução clínica favorável das crianças transplantadas depende também da </a:t>
            </a:r>
            <a:r>
              <a:rPr lang="pt-BR" sz="1700" i="1" smtClean="0">
                <a:solidFill>
                  <a:srgbClr val="695D46"/>
                </a:solidFill>
                <a:latin typeface="Open Sans" pitchFamily="34" charset="0"/>
                <a:cs typeface="Open Sans" pitchFamily="34" charset="0"/>
                <a:sym typeface="Open Sans" pitchFamily="34" charset="0"/>
              </a:rPr>
              <a:t>profilaxia e terapêutica adequada das possíveis complicações. </a:t>
            </a:r>
          </a:p>
          <a:p>
            <a:pPr marL="0" indent="0" algn="just" eaLnBrk="1" hangingPunct="1">
              <a:lnSpc>
                <a:spcPct val="95000"/>
              </a:lnSpc>
              <a:spcBef>
                <a:spcPts val="1200"/>
              </a:spcBef>
              <a:spcAft>
                <a:spcPct val="0"/>
              </a:spcAft>
              <a:buClr>
                <a:srgbClr val="695D46"/>
              </a:buClr>
              <a:buFont typeface="Open Sans" pitchFamily="34" charset="0"/>
              <a:buNone/>
            </a:pPr>
            <a:r>
              <a:rPr lang="pt-BR" sz="1700" smtClean="0">
                <a:solidFill>
                  <a:srgbClr val="695D46"/>
                </a:solidFill>
                <a:latin typeface="Open Sans" pitchFamily="34" charset="0"/>
                <a:cs typeface="Open Sans" pitchFamily="34" charset="0"/>
                <a:sym typeface="Open Sans" pitchFamily="34" charset="0"/>
              </a:rPr>
              <a:t>Essas complicações estão diretamente relacionadas ao </a:t>
            </a:r>
            <a:r>
              <a:rPr lang="pt-BR" sz="1700" i="1" u="sng" smtClean="0">
                <a:solidFill>
                  <a:srgbClr val="695D46"/>
                </a:solidFill>
                <a:latin typeface="Open Sans" pitchFamily="34" charset="0"/>
                <a:cs typeface="Open Sans" pitchFamily="34" charset="0"/>
                <a:sym typeface="Open Sans" pitchFamily="34" charset="0"/>
              </a:rPr>
              <a:t>preparo pré-operatório, à histocompatibilidade, ao transplante propriamente dito e à imunossupressão utilizada.</a:t>
            </a:r>
            <a:r>
              <a:rPr lang="pt-BR" sz="1700" smtClean="0">
                <a:solidFill>
                  <a:srgbClr val="695D46"/>
                </a:solidFill>
                <a:latin typeface="Open Sans" pitchFamily="34" charset="0"/>
                <a:cs typeface="Open Sans" pitchFamily="34" charset="0"/>
                <a:sym typeface="Open Sans" pitchFamily="34" charset="0"/>
              </a:rPr>
              <a:t> Principais complicações:</a:t>
            </a:r>
          </a:p>
          <a:p>
            <a:pPr marL="0" indent="0" algn="just" eaLnBrk="1" hangingPunct="1">
              <a:lnSpc>
                <a:spcPct val="95000"/>
              </a:lnSpc>
              <a:spcBef>
                <a:spcPts val="1200"/>
              </a:spcBef>
              <a:spcAft>
                <a:spcPct val="0"/>
              </a:spcAft>
              <a:buClr>
                <a:srgbClr val="695D46"/>
              </a:buClr>
              <a:buFont typeface="Open Sans" pitchFamily="34" charset="0"/>
              <a:buNone/>
            </a:pPr>
            <a:r>
              <a:rPr lang="pt-BR" sz="1700" b="1" smtClean="0">
                <a:solidFill>
                  <a:srgbClr val="695D46"/>
                </a:solidFill>
                <a:latin typeface="Open Sans" pitchFamily="34" charset="0"/>
                <a:cs typeface="Open Sans" pitchFamily="34" charset="0"/>
                <a:sym typeface="Open Sans" pitchFamily="34" charset="0"/>
              </a:rPr>
              <a:t>a) Rejeição</a:t>
            </a:r>
          </a:p>
          <a:p>
            <a:pPr marL="0" indent="0" algn="just" eaLnBrk="1" hangingPunct="1">
              <a:lnSpc>
                <a:spcPct val="95000"/>
              </a:lnSpc>
              <a:spcBef>
                <a:spcPts val="1200"/>
              </a:spcBef>
              <a:spcAft>
                <a:spcPct val="0"/>
              </a:spcAft>
              <a:buClr>
                <a:srgbClr val="695D46"/>
              </a:buClr>
              <a:buFont typeface="Open Sans" pitchFamily="34" charset="0"/>
              <a:buNone/>
            </a:pPr>
            <a:r>
              <a:rPr lang="pt-BR" sz="1700" b="1" smtClean="0">
                <a:solidFill>
                  <a:srgbClr val="695D46"/>
                </a:solidFill>
                <a:latin typeface="Open Sans" pitchFamily="34" charset="0"/>
                <a:cs typeface="Open Sans" pitchFamily="34" charset="0"/>
                <a:sym typeface="Open Sans" pitchFamily="34" charset="0"/>
              </a:rPr>
              <a:t>b) Infecção</a:t>
            </a:r>
          </a:p>
          <a:p>
            <a:pPr marL="0" indent="0" algn="just" eaLnBrk="1" hangingPunct="1">
              <a:lnSpc>
                <a:spcPct val="95000"/>
              </a:lnSpc>
              <a:spcBef>
                <a:spcPts val="1200"/>
              </a:spcBef>
              <a:spcAft>
                <a:spcPct val="0"/>
              </a:spcAft>
              <a:buClr>
                <a:srgbClr val="695D46"/>
              </a:buClr>
              <a:buFont typeface="Open Sans" pitchFamily="34" charset="0"/>
              <a:buNone/>
            </a:pPr>
            <a:r>
              <a:rPr lang="pt-BR" sz="1700" b="1" smtClean="0">
                <a:solidFill>
                  <a:srgbClr val="695D46"/>
                </a:solidFill>
                <a:latin typeface="Open Sans" pitchFamily="34" charset="0"/>
                <a:cs typeface="Open Sans" pitchFamily="34" charset="0"/>
                <a:sym typeface="Open Sans" pitchFamily="34" charset="0"/>
              </a:rPr>
              <a:t>c) Doença Coronariana</a:t>
            </a:r>
          </a:p>
          <a:p>
            <a:pPr marL="0" indent="0" algn="just" eaLnBrk="1" hangingPunct="1">
              <a:lnSpc>
                <a:spcPct val="95000"/>
              </a:lnSpc>
              <a:spcBef>
                <a:spcPts val="1200"/>
              </a:spcBef>
              <a:spcAft>
                <a:spcPts val="1200"/>
              </a:spcAft>
              <a:buClr>
                <a:srgbClr val="695D46"/>
              </a:buClr>
              <a:buFont typeface="Open Sans" pitchFamily="34" charset="0"/>
              <a:buNone/>
            </a:pPr>
            <a:r>
              <a:rPr lang="pt-BR" sz="1700" b="1" smtClean="0">
                <a:solidFill>
                  <a:srgbClr val="695D46"/>
                </a:solidFill>
                <a:latin typeface="Open Sans" pitchFamily="34" charset="0"/>
                <a:cs typeface="Open Sans" pitchFamily="34" charset="0"/>
                <a:sym typeface="Open Sans" pitchFamily="34" charset="0"/>
              </a:rPr>
              <a:t>d) Neoplasia</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 name="Google Shape;269;p43"/>
          <p:cNvSpPr txBox="1">
            <a:spLocks noGrp="1"/>
          </p:cNvSpPr>
          <p:nvPr>
            <p:ph type="title"/>
          </p:nvPr>
        </p:nvSpPr>
        <p:spPr>
          <a:xfrm>
            <a:off x="311150" y="444500"/>
            <a:ext cx="8521700" cy="708025"/>
          </a:xfrm>
        </p:spPr>
        <p:txBody>
          <a:bodyPr/>
          <a:lstStyle/>
          <a:p>
            <a:pPr algn="r" eaLnBrk="1" hangingPunct="1">
              <a:spcBef>
                <a:spcPct val="0"/>
              </a:spcBef>
              <a:spcAft>
                <a:spcPct val="0"/>
              </a:spcAft>
              <a:buClr>
                <a:schemeClr val="accent1"/>
              </a:buClr>
              <a:buFont typeface="PT Sans Narrow" charset="0"/>
              <a:buNone/>
            </a:pPr>
            <a:r>
              <a:rPr lang="pt-BR" sz="2300" b="1" smtClean="0">
                <a:solidFill>
                  <a:schemeClr val="accent1"/>
                </a:solidFill>
                <a:latin typeface="PT Sans Narrow" charset="0"/>
                <a:cs typeface="Arial" charset="0"/>
                <a:sym typeface="PT Sans Narrow" charset="0"/>
              </a:rPr>
              <a:t>Transplante cardíaco na Pediatria</a:t>
            </a:r>
            <a:br>
              <a:rPr lang="pt-BR" sz="2300" b="1" smtClean="0">
                <a:solidFill>
                  <a:schemeClr val="accent1"/>
                </a:solidFill>
                <a:latin typeface="PT Sans Narrow" charset="0"/>
                <a:cs typeface="Arial" charset="0"/>
                <a:sym typeface="PT Sans Narrow" charset="0"/>
              </a:rPr>
            </a:br>
            <a:endParaRPr lang="pt-BR" sz="3200" b="1" smtClean="0">
              <a:solidFill>
                <a:schemeClr val="accent1"/>
              </a:solidFill>
              <a:latin typeface="PT Sans Narrow" charset="0"/>
              <a:cs typeface="Arial" charset="0"/>
              <a:sym typeface="PT Sans Narrow" charset="0"/>
            </a:endParaRPr>
          </a:p>
        </p:txBody>
      </p:sp>
      <p:sp>
        <p:nvSpPr>
          <p:cNvPr id="270" name="Google Shape;270;p43"/>
          <p:cNvSpPr txBox="1">
            <a:spLocks noGrp="1"/>
          </p:cNvSpPr>
          <p:nvPr>
            <p:ph type="body" idx="1"/>
          </p:nvPr>
        </p:nvSpPr>
        <p:spPr>
          <a:xfrm>
            <a:off x="311150" y="1033463"/>
            <a:ext cx="8521700" cy="3625850"/>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lnSpc>
                <a:spcPct val="105000"/>
              </a:lnSpc>
              <a:spcBef>
                <a:spcPct val="0"/>
              </a:spcBef>
              <a:spcAft>
                <a:spcPct val="0"/>
              </a:spcAft>
              <a:buClr>
                <a:srgbClr val="695D46"/>
              </a:buClr>
              <a:buFont typeface="Open Sans" pitchFamily="34" charset="0"/>
              <a:buNone/>
            </a:pPr>
            <a:r>
              <a:rPr lang="pt-BR" sz="1800" b="1" smtClean="0">
                <a:solidFill>
                  <a:srgbClr val="695D46"/>
                </a:solidFill>
                <a:latin typeface="Open Sans" pitchFamily="34" charset="0"/>
                <a:cs typeface="Open Sans" pitchFamily="34" charset="0"/>
                <a:sym typeface="Open Sans" pitchFamily="34" charset="0"/>
              </a:rPr>
              <a:t>REJEIÇÃO</a:t>
            </a:r>
          </a:p>
          <a:p>
            <a:pPr marL="0" indent="0" algn="just" eaLnBrk="1" hangingPunct="1">
              <a:lnSpc>
                <a:spcPct val="105000"/>
              </a:lnSpc>
              <a:spcBef>
                <a:spcPts val="1200"/>
              </a:spcBef>
              <a:spcAft>
                <a:spcPct val="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A rejeição do enxerto é o maior problema dos receptores pediátricos de um transplante cardíaco. A </a:t>
            </a:r>
            <a:r>
              <a:rPr lang="pt-BR" sz="1800" u="sng" smtClean="0">
                <a:solidFill>
                  <a:srgbClr val="695D46"/>
                </a:solidFill>
                <a:latin typeface="Open Sans" pitchFamily="34" charset="0"/>
                <a:cs typeface="Open Sans" pitchFamily="34" charset="0"/>
                <a:sym typeface="Open Sans" pitchFamily="34" charset="0"/>
              </a:rPr>
              <a:t>rejeição aguda tem o seu maior risco durante os 3-6 meses após o transplante. </a:t>
            </a:r>
          </a:p>
          <a:p>
            <a:pPr marL="0" indent="0" algn="just" eaLnBrk="1" hangingPunct="1">
              <a:lnSpc>
                <a:spcPct val="105000"/>
              </a:lnSpc>
              <a:spcBef>
                <a:spcPts val="1200"/>
              </a:spcBef>
              <a:spcAft>
                <a:spcPct val="0"/>
              </a:spcAft>
              <a:buClr>
                <a:srgbClr val="695D46"/>
              </a:buClr>
              <a:buFont typeface="Open Sans" pitchFamily="34" charset="0"/>
              <a:buNone/>
            </a:pPr>
            <a:endParaRPr lang="pt-BR" sz="1800" smtClean="0">
              <a:solidFill>
                <a:srgbClr val="695D46"/>
              </a:solidFill>
              <a:latin typeface="Open Sans" pitchFamily="34" charset="0"/>
              <a:cs typeface="Open Sans" pitchFamily="34" charset="0"/>
              <a:sym typeface="Open Sans" pitchFamily="34" charset="0"/>
            </a:endParaRPr>
          </a:p>
          <a:p>
            <a:pPr marL="0" indent="0" algn="just" eaLnBrk="1" hangingPunct="1">
              <a:lnSpc>
                <a:spcPct val="105000"/>
              </a:lnSpc>
              <a:spcBef>
                <a:spcPts val="1200"/>
              </a:spcBef>
              <a:spcAft>
                <a:spcPct val="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A despeito da imunossupressão, a maioria dos pacientes desenvolve, no mínimo, um episódio de rejeição no </a:t>
            </a:r>
            <a:r>
              <a:rPr lang="pt-BR" sz="1800" i="1" smtClean="0">
                <a:solidFill>
                  <a:srgbClr val="695D46"/>
                </a:solidFill>
                <a:latin typeface="Open Sans" pitchFamily="34" charset="0"/>
                <a:cs typeface="Open Sans" pitchFamily="34" charset="0"/>
                <a:sym typeface="Open Sans" pitchFamily="34" charset="0"/>
              </a:rPr>
              <a:t>primeiro ano do transplante.</a:t>
            </a:r>
            <a:r>
              <a:rPr lang="pt-BR" sz="1800" smtClean="0">
                <a:solidFill>
                  <a:srgbClr val="695D46"/>
                </a:solidFill>
                <a:latin typeface="Open Sans" pitchFamily="34" charset="0"/>
                <a:cs typeface="Open Sans" pitchFamily="34" charset="0"/>
                <a:sym typeface="Open Sans" pitchFamily="34" charset="0"/>
              </a:rPr>
              <a:t> </a:t>
            </a:r>
          </a:p>
          <a:p>
            <a:pPr marL="0" indent="0" algn="just" eaLnBrk="1" hangingPunct="1">
              <a:lnSpc>
                <a:spcPct val="105000"/>
              </a:lnSpc>
              <a:spcBef>
                <a:spcPts val="1200"/>
              </a:spcBef>
              <a:spcAft>
                <a:spcPct val="0"/>
              </a:spcAft>
              <a:buClr>
                <a:srgbClr val="695D46"/>
              </a:buClr>
              <a:buFont typeface="Open Sans" pitchFamily="34" charset="0"/>
              <a:buNone/>
            </a:pPr>
            <a:endParaRPr lang="pt-BR" sz="1800" smtClean="0">
              <a:solidFill>
                <a:srgbClr val="695D46"/>
              </a:solidFill>
              <a:latin typeface="Open Sans" pitchFamily="34" charset="0"/>
              <a:cs typeface="Open Sans" pitchFamily="34" charset="0"/>
              <a:sym typeface="Open Sans" pitchFamily="34" charset="0"/>
            </a:endParaRPr>
          </a:p>
          <a:p>
            <a:pPr marL="0" indent="0" algn="just" eaLnBrk="1" hangingPunct="1">
              <a:lnSpc>
                <a:spcPct val="105000"/>
              </a:lnSpc>
              <a:spcBef>
                <a:spcPts val="1200"/>
              </a:spcBef>
              <a:spcAft>
                <a:spcPct val="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A maioria dos episódios são </a:t>
            </a:r>
            <a:r>
              <a:rPr lang="pt-BR" sz="1800" b="1" smtClean="0">
                <a:solidFill>
                  <a:srgbClr val="695D46"/>
                </a:solidFill>
                <a:latin typeface="Open Sans" pitchFamily="34" charset="0"/>
                <a:cs typeface="Open Sans" pitchFamily="34" charset="0"/>
                <a:sym typeface="Open Sans" pitchFamily="34" charset="0"/>
              </a:rPr>
              <a:t>assintomáticos</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 name="Google Shape;275;p44"/>
          <p:cNvSpPr txBox="1">
            <a:spLocks noGrp="1"/>
          </p:cNvSpPr>
          <p:nvPr>
            <p:ph type="title"/>
          </p:nvPr>
        </p:nvSpPr>
        <p:spPr>
          <a:xfrm>
            <a:off x="311150" y="444500"/>
            <a:ext cx="8521700" cy="708025"/>
          </a:xfrm>
        </p:spPr>
        <p:txBody>
          <a:bodyPr/>
          <a:lstStyle/>
          <a:p>
            <a:pPr algn="r" eaLnBrk="1" hangingPunct="1">
              <a:spcBef>
                <a:spcPct val="0"/>
              </a:spcBef>
              <a:spcAft>
                <a:spcPct val="0"/>
              </a:spcAft>
              <a:buClr>
                <a:schemeClr val="accent1"/>
              </a:buClr>
              <a:buFont typeface="PT Sans Narrow" charset="0"/>
              <a:buNone/>
            </a:pPr>
            <a:r>
              <a:rPr lang="pt-BR" sz="2300" b="1" smtClean="0">
                <a:solidFill>
                  <a:schemeClr val="accent1"/>
                </a:solidFill>
                <a:latin typeface="PT Sans Narrow" charset="0"/>
                <a:cs typeface="Arial" charset="0"/>
                <a:sym typeface="PT Sans Narrow" charset="0"/>
              </a:rPr>
              <a:t>Transplante cardíaco na Pediatria</a:t>
            </a:r>
            <a:br>
              <a:rPr lang="pt-BR" sz="2300" b="1" smtClean="0">
                <a:solidFill>
                  <a:schemeClr val="accent1"/>
                </a:solidFill>
                <a:latin typeface="PT Sans Narrow" charset="0"/>
                <a:cs typeface="Arial" charset="0"/>
                <a:sym typeface="PT Sans Narrow" charset="0"/>
              </a:rPr>
            </a:br>
            <a:endParaRPr lang="pt-BR" sz="3200" b="1" smtClean="0">
              <a:solidFill>
                <a:schemeClr val="accent1"/>
              </a:solidFill>
              <a:latin typeface="PT Sans Narrow" charset="0"/>
              <a:cs typeface="Arial" charset="0"/>
              <a:sym typeface="PT Sans Narrow" charset="0"/>
            </a:endParaRPr>
          </a:p>
        </p:txBody>
      </p:sp>
      <p:sp>
        <p:nvSpPr>
          <p:cNvPr id="276" name="Google Shape;276;p44"/>
          <p:cNvSpPr txBox="1">
            <a:spLocks noGrp="1"/>
          </p:cNvSpPr>
          <p:nvPr>
            <p:ph type="body" idx="1"/>
          </p:nvPr>
        </p:nvSpPr>
        <p:spPr>
          <a:xfrm>
            <a:off x="311150" y="1033463"/>
            <a:ext cx="8521700" cy="3887787"/>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algn="just" eaLnBrk="1" hangingPunct="1">
              <a:lnSpc>
                <a:spcPct val="95000"/>
              </a:lnSpc>
              <a:spcBef>
                <a:spcPct val="0"/>
              </a:spcBef>
              <a:spcAft>
                <a:spcPct val="0"/>
              </a:spcAft>
              <a:buClr>
                <a:srgbClr val="695D46"/>
              </a:buClr>
              <a:buFont typeface="Open Sans" pitchFamily="34" charset="0"/>
              <a:buNone/>
            </a:pPr>
            <a:r>
              <a:rPr lang="pt-BR" sz="1700" b="1" smtClean="0">
                <a:solidFill>
                  <a:srgbClr val="695D46"/>
                </a:solidFill>
                <a:latin typeface="Open Sans" pitchFamily="34" charset="0"/>
                <a:cs typeface="Open Sans" pitchFamily="34" charset="0"/>
                <a:sym typeface="Open Sans" pitchFamily="34" charset="0"/>
              </a:rPr>
              <a:t>INFECÇÕES</a:t>
            </a:r>
          </a:p>
          <a:p>
            <a:pPr marL="0" indent="0" algn="just" eaLnBrk="1" hangingPunct="1">
              <a:lnSpc>
                <a:spcPct val="95000"/>
              </a:lnSpc>
              <a:spcBef>
                <a:spcPts val="1200"/>
              </a:spcBef>
              <a:spcAft>
                <a:spcPct val="0"/>
              </a:spcAft>
              <a:buClr>
                <a:srgbClr val="695D46"/>
              </a:buClr>
              <a:buSzTx/>
              <a:buFont typeface="Open Sans" pitchFamily="34" charset="0"/>
              <a:buChar char="●"/>
            </a:pPr>
            <a:r>
              <a:rPr lang="pt-BR" sz="1700" smtClean="0">
                <a:solidFill>
                  <a:srgbClr val="695D46"/>
                </a:solidFill>
                <a:latin typeface="Open Sans" pitchFamily="34" charset="0"/>
                <a:cs typeface="Open Sans" pitchFamily="34" charset="0"/>
                <a:sym typeface="Open Sans" pitchFamily="34" charset="0"/>
              </a:rPr>
              <a:t>A infecção é a </a:t>
            </a:r>
            <a:r>
              <a:rPr lang="pt-BR" sz="1700" b="1" smtClean="0">
                <a:solidFill>
                  <a:srgbClr val="695D46"/>
                </a:solidFill>
                <a:latin typeface="Open Sans" pitchFamily="34" charset="0"/>
                <a:cs typeface="Open Sans" pitchFamily="34" charset="0"/>
                <a:sym typeface="Open Sans" pitchFamily="34" charset="0"/>
              </a:rPr>
              <a:t>mais séria complicação</a:t>
            </a:r>
            <a:r>
              <a:rPr lang="pt-BR" sz="1700" smtClean="0">
                <a:solidFill>
                  <a:srgbClr val="695D46"/>
                </a:solidFill>
                <a:latin typeface="Open Sans" pitchFamily="34" charset="0"/>
                <a:cs typeface="Open Sans" pitchFamily="34" charset="0"/>
                <a:sym typeface="Open Sans" pitchFamily="34" charset="0"/>
              </a:rPr>
              <a:t> no paciente cronicamente imunossuprimido, representando a </a:t>
            </a:r>
            <a:r>
              <a:rPr lang="pt-BR" sz="1700" u="sng" smtClean="0">
                <a:solidFill>
                  <a:srgbClr val="695D46"/>
                </a:solidFill>
                <a:latin typeface="Open Sans" pitchFamily="34" charset="0"/>
                <a:cs typeface="Open Sans" pitchFamily="34" charset="0"/>
                <a:sym typeface="Open Sans" pitchFamily="34" charset="0"/>
              </a:rPr>
              <a:t>maior causa de morbidade e mortalidade nos pacientes submetidos a transplante cardíaco.</a:t>
            </a:r>
          </a:p>
          <a:p>
            <a:pPr marL="0" indent="0" algn="just" eaLnBrk="1" hangingPunct="1">
              <a:lnSpc>
                <a:spcPct val="95000"/>
              </a:lnSpc>
              <a:spcBef>
                <a:spcPts val="1200"/>
              </a:spcBef>
              <a:spcAft>
                <a:spcPct val="0"/>
              </a:spcAft>
              <a:buClr>
                <a:srgbClr val="695D46"/>
              </a:buClr>
              <a:buFont typeface="Open Sans" pitchFamily="34" charset="0"/>
              <a:buNone/>
            </a:pPr>
            <a:endParaRPr lang="pt-BR" sz="1700" smtClean="0">
              <a:solidFill>
                <a:srgbClr val="695D46"/>
              </a:solidFill>
              <a:latin typeface="Open Sans" pitchFamily="34" charset="0"/>
              <a:cs typeface="Open Sans" pitchFamily="34" charset="0"/>
              <a:sym typeface="Open Sans" pitchFamily="34" charset="0"/>
            </a:endParaRPr>
          </a:p>
          <a:p>
            <a:pPr marL="0" indent="0" algn="just" eaLnBrk="1" hangingPunct="1">
              <a:lnSpc>
                <a:spcPct val="95000"/>
              </a:lnSpc>
              <a:spcBef>
                <a:spcPts val="1200"/>
              </a:spcBef>
              <a:spcAft>
                <a:spcPct val="0"/>
              </a:spcAft>
              <a:buClr>
                <a:srgbClr val="695D46"/>
              </a:buClr>
              <a:buSzTx/>
              <a:buFont typeface="Open Sans" pitchFamily="34" charset="0"/>
              <a:buChar char="●"/>
            </a:pPr>
            <a:r>
              <a:rPr lang="pt-BR" sz="1700" smtClean="0">
                <a:solidFill>
                  <a:srgbClr val="695D46"/>
                </a:solidFill>
                <a:latin typeface="Open Sans" pitchFamily="34" charset="0"/>
                <a:cs typeface="Open Sans" pitchFamily="34" charset="0"/>
                <a:sym typeface="Open Sans" pitchFamily="34" charset="0"/>
              </a:rPr>
              <a:t>É a </a:t>
            </a:r>
            <a:r>
              <a:rPr lang="pt-BR" sz="1700" i="1" smtClean="0">
                <a:solidFill>
                  <a:srgbClr val="695D46"/>
                </a:solidFill>
                <a:latin typeface="Open Sans" pitchFamily="34" charset="0"/>
                <a:cs typeface="Open Sans" pitchFamily="34" charset="0"/>
                <a:sym typeface="Open Sans" pitchFamily="34" charset="0"/>
              </a:rPr>
              <a:t>causa mais frequente de mortes</a:t>
            </a:r>
            <a:r>
              <a:rPr lang="pt-BR" sz="1700" smtClean="0">
                <a:solidFill>
                  <a:srgbClr val="695D46"/>
                </a:solidFill>
                <a:latin typeface="Open Sans" pitchFamily="34" charset="0"/>
                <a:cs typeface="Open Sans" pitchFamily="34" charset="0"/>
                <a:sym typeface="Open Sans" pitchFamily="34" charset="0"/>
              </a:rPr>
              <a:t> dos receptores em pediatria. A incidência de infecção é maior durante </a:t>
            </a:r>
            <a:r>
              <a:rPr lang="pt-BR" sz="1700" b="1" smtClean="0">
                <a:solidFill>
                  <a:srgbClr val="695D46"/>
                </a:solidFill>
                <a:latin typeface="Open Sans" pitchFamily="34" charset="0"/>
                <a:cs typeface="Open Sans" pitchFamily="34" charset="0"/>
                <a:sym typeface="Open Sans" pitchFamily="34" charset="0"/>
              </a:rPr>
              <a:t>os primeiros 3-6 meses após o transplante</a:t>
            </a:r>
            <a:r>
              <a:rPr lang="pt-BR" sz="1700" smtClean="0">
                <a:solidFill>
                  <a:srgbClr val="695D46"/>
                </a:solidFill>
                <a:latin typeface="Open Sans" pitchFamily="34" charset="0"/>
                <a:cs typeface="Open Sans" pitchFamily="34" charset="0"/>
                <a:sym typeface="Open Sans" pitchFamily="34" charset="0"/>
              </a:rPr>
              <a:t>, aproximadamente, em paralelo à rejeição aguda.</a:t>
            </a:r>
          </a:p>
          <a:p>
            <a:pPr marL="0" indent="0" algn="just" eaLnBrk="1" hangingPunct="1">
              <a:lnSpc>
                <a:spcPct val="95000"/>
              </a:lnSpc>
              <a:spcBef>
                <a:spcPts val="1200"/>
              </a:spcBef>
              <a:spcAft>
                <a:spcPct val="0"/>
              </a:spcAft>
              <a:buClr>
                <a:srgbClr val="695D46"/>
              </a:buClr>
              <a:buFont typeface="Open Sans" pitchFamily="34" charset="0"/>
              <a:buNone/>
            </a:pPr>
            <a:endParaRPr lang="pt-BR" sz="1700" smtClean="0">
              <a:solidFill>
                <a:srgbClr val="695D46"/>
              </a:solidFill>
              <a:latin typeface="Open Sans" pitchFamily="34" charset="0"/>
              <a:cs typeface="Open Sans" pitchFamily="34" charset="0"/>
              <a:sym typeface="Open Sans" pitchFamily="34" charset="0"/>
            </a:endParaRPr>
          </a:p>
          <a:p>
            <a:pPr marL="0" indent="0" algn="just" eaLnBrk="1" hangingPunct="1">
              <a:lnSpc>
                <a:spcPct val="95000"/>
              </a:lnSpc>
              <a:spcBef>
                <a:spcPts val="1200"/>
              </a:spcBef>
              <a:spcAft>
                <a:spcPct val="0"/>
              </a:spcAft>
              <a:buClr>
                <a:srgbClr val="695D46"/>
              </a:buClr>
              <a:buSzTx/>
              <a:buFont typeface="Open Sans" pitchFamily="34" charset="0"/>
              <a:buChar char="●"/>
            </a:pPr>
            <a:r>
              <a:rPr lang="pt-BR" sz="1700" smtClean="0">
                <a:solidFill>
                  <a:srgbClr val="695D46"/>
                </a:solidFill>
                <a:latin typeface="Open Sans" pitchFamily="34" charset="0"/>
                <a:cs typeface="Open Sans" pitchFamily="34" charset="0"/>
                <a:sym typeface="Open Sans" pitchFamily="34" charset="0"/>
              </a:rPr>
              <a:t>Infecções graves são geralmente o resultado de </a:t>
            </a:r>
            <a:r>
              <a:rPr lang="pt-BR" sz="1700" i="1" u="sng" smtClean="0">
                <a:solidFill>
                  <a:srgbClr val="695D46"/>
                </a:solidFill>
                <a:latin typeface="Open Sans" pitchFamily="34" charset="0"/>
                <a:cs typeface="Open Sans" pitchFamily="34" charset="0"/>
                <a:sym typeface="Open Sans" pitchFamily="34" charset="0"/>
              </a:rPr>
              <a:t>microorganismos oportunistas,</a:t>
            </a:r>
            <a:r>
              <a:rPr lang="pt-BR" sz="1700" smtClean="0">
                <a:solidFill>
                  <a:srgbClr val="695D46"/>
                </a:solidFill>
                <a:latin typeface="Open Sans" pitchFamily="34" charset="0"/>
                <a:cs typeface="Open Sans" pitchFamily="34" charset="0"/>
                <a:sym typeface="Open Sans" pitchFamily="34" charset="0"/>
              </a:rPr>
              <a:t> e as viroses são os agentes etiológicos mais comuns como </a:t>
            </a:r>
            <a:r>
              <a:rPr lang="pt-BR" sz="1700" i="1" smtClean="0">
                <a:solidFill>
                  <a:srgbClr val="695D46"/>
                </a:solidFill>
                <a:latin typeface="Open Sans" pitchFamily="34" charset="0"/>
                <a:cs typeface="Open Sans" pitchFamily="34" charset="0"/>
                <a:sym typeface="Open Sans" pitchFamily="34" charset="0"/>
              </a:rPr>
              <a:t>citomegalovírus, herpes simplex com comprometimento visceral ou varicela zoster.</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1" name="Google Shape;281;p45"/>
          <p:cNvSpPr txBox="1">
            <a:spLocks noGrp="1"/>
          </p:cNvSpPr>
          <p:nvPr>
            <p:ph type="title"/>
          </p:nvPr>
        </p:nvSpPr>
        <p:spPr>
          <a:xfrm>
            <a:off x="311150" y="444500"/>
            <a:ext cx="8521700" cy="708025"/>
          </a:xfrm>
        </p:spPr>
        <p:txBody>
          <a:bodyPr/>
          <a:lstStyle/>
          <a:p>
            <a:pPr algn="r" eaLnBrk="1" hangingPunct="1">
              <a:spcBef>
                <a:spcPct val="0"/>
              </a:spcBef>
              <a:spcAft>
                <a:spcPct val="0"/>
              </a:spcAft>
              <a:buClr>
                <a:schemeClr val="accent1"/>
              </a:buClr>
              <a:buFont typeface="PT Sans Narrow" charset="0"/>
              <a:buNone/>
            </a:pPr>
            <a:r>
              <a:rPr lang="pt-BR" sz="2300" b="1" smtClean="0">
                <a:solidFill>
                  <a:schemeClr val="accent1"/>
                </a:solidFill>
                <a:latin typeface="PT Sans Narrow" charset="0"/>
                <a:cs typeface="Arial" charset="0"/>
                <a:sym typeface="PT Sans Narrow" charset="0"/>
              </a:rPr>
              <a:t>Transplante cardíaco na Pediatria</a:t>
            </a:r>
            <a:br>
              <a:rPr lang="pt-BR" sz="2300" b="1" smtClean="0">
                <a:solidFill>
                  <a:schemeClr val="accent1"/>
                </a:solidFill>
                <a:latin typeface="PT Sans Narrow" charset="0"/>
                <a:cs typeface="Arial" charset="0"/>
                <a:sym typeface="PT Sans Narrow" charset="0"/>
              </a:rPr>
            </a:br>
            <a:endParaRPr lang="pt-BR" sz="3200" b="1" smtClean="0">
              <a:solidFill>
                <a:schemeClr val="accent1"/>
              </a:solidFill>
              <a:latin typeface="PT Sans Narrow" charset="0"/>
              <a:cs typeface="Arial" charset="0"/>
              <a:sym typeface="PT Sans Narrow" charset="0"/>
            </a:endParaRPr>
          </a:p>
        </p:txBody>
      </p:sp>
      <p:sp>
        <p:nvSpPr>
          <p:cNvPr id="282" name="Google Shape;282;p45"/>
          <p:cNvSpPr txBox="1">
            <a:spLocks noGrp="1"/>
          </p:cNvSpPr>
          <p:nvPr>
            <p:ph type="body" idx="1"/>
          </p:nvPr>
        </p:nvSpPr>
        <p:spPr>
          <a:xfrm>
            <a:off x="311150" y="1073150"/>
            <a:ext cx="8521700" cy="3730625"/>
          </a:xfrm>
        </p:spPr>
        <p:txBody>
          <a:bodyPr/>
          <a:lstStyle>
            <a:lvl1pPr marL="457200" indent="-333375">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algn="just" eaLnBrk="1" hangingPunct="1">
              <a:lnSpc>
                <a:spcPct val="95000"/>
              </a:lnSpc>
              <a:spcBef>
                <a:spcPct val="0"/>
              </a:spcBef>
              <a:spcAft>
                <a:spcPct val="0"/>
              </a:spcAft>
              <a:buClr>
                <a:srgbClr val="695D46"/>
              </a:buClr>
              <a:buSzTx/>
              <a:buFont typeface="Open Sans" pitchFamily="34" charset="0"/>
              <a:buChar char="●"/>
            </a:pPr>
            <a:r>
              <a:rPr lang="pt-BR" sz="1700" smtClean="0">
                <a:solidFill>
                  <a:srgbClr val="695D46"/>
                </a:solidFill>
                <a:latin typeface="Open Sans" pitchFamily="34" charset="0"/>
                <a:cs typeface="Open Sans" pitchFamily="34" charset="0"/>
                <a:sym typeface="Open Sans" pitchFamily="34" charset="0"/>
              </a:rPr>
              <a:t>Similarmente, </a:t>
            </a:r>
            <a:r>
              <a:rPr lang="pt-BR" sz="1700" i="1" u="sng" smtClean="0">
                <a:solidFill>
                  <a:srgbClr val="695D46"/>
                </a:solidFill>
                <a:latin typeface="Open Sans" pitchFamily="34" charset="0"/>
                <a:cs typeface="Open Sans" pitchFamily="34" charset="0"/>
                <a:sym typeface="Open Sans" pitchFamily="34" charset="0"/>
              </a:rPr>
              <a:t>as infecções bacterianas são frequentes</a:t>
            </a:r>
            <a:r>
              <a:rPr lang="pt-BR" sz="1700" smtClean="0">
                <a:solidFill>
                  <a:srgbClr val="695D46"/>
                </a:solidFill>
                <a:latin typeface="Open Sans" pitchFamily="34" charset="0"/>
                <a:cs typeface="Open Sans" pitchFamily="34" charset="0"/>
                <a:sym typeface="Open Sans" pitchFamily="34" charset="0"/>
              </a:rPr>
              <a:t>. Os sítios de infecção mais comuns são os </a:t>
            </a:r>
            <a:r>
              <a:rPr lang="pt-BR" sz="1700" b="1" smtClean="0">
                <a:solidFill>
                  <a:srgbClr val="695D46"/>
                </a:solidFill>
                <a:latin typeface="Open Sans" pitchFamily="34" charset="0"/>
                <a:cs typeface="Open Sans" pitchFamily="34" charset="0"/>
                <a:sym typeface="Open Sans" pitchFamily="34" charset="0"/>
              </a:rPr>
              <a:t>pulmões, sangue, trato urinário</a:t>
            </a:r>
            <a:r>
              <a:rPr lang="pt-BR" sz="1700" smtClean="0">
                <a:solidFill>
                  <a:srgbClr val="695D46"/>
                </a:solidFill>
                <a:latin typeface="Open Sans" pitchFamily="34" charset="0"/>
                <a:cs typeface="Open Sans" pitchFamily="34" charset="0"/>
                <a:sym typeface="Open Sans" pitchFamily="34" charset="0"/>
              </a:rPr>
              <a:t> e menos comumente o sítio da esternotomia e o sistema nervoso central, respectivamente.</a:t>
            </a:r>
          </a:p>
          <a:p>
            <a:pPr algn="just" eaLnBrk="1" hangingPunct="1">
              <a:lnSpc>
                <a:spcPct val="95000"/>
              </a:lnSpc>
              <a:spcBef>
                <a:spcPts val="1200"/>
              </a:spcBef>
              <a:spcAft>
                <a:spcPct val="0"/>
              </a:spcAft>
              <a:buClr>
                <a:srgbClr val="695D46"/>
              </a:buClr>
              <a:buFont typeface="Open Sans" pitchFamily="34" charset="0"/>
              <a:buNone/>
            </a:pPr>
            <a:endParaRPr lang="pt-BR" sz="1700" smtClean="0">
              <a:solidFill>
                <a:srgbClr val="695D46"/>
              </a:solidFill>
              <a:latin typeface="Open Sans" pitchFamily="34" charset="0"/>
              <a:cs typeface="Open Sans" pitchFamily="34" charset="0"/>
              <a:sym typeface="Open Sans" pitchFamily="34" charset="0"/>
            </a:endParaRPr>
          </a:p>
          <a:p>
            <a:pPr algn="just" eaLnBrk="1" hangingPunct="1">
              <a:lnSpc>
                <a:spcPct val="95000"/>
              </a:lnSpc>
              <a:spcBef>
                <a:spcPts val="1200"/>
              </a:spcBef>
              <a:spcAft>
                <a:spcPct val="0"/>
              </a:spcAft>
              <a:buClr>
                <a:srgbClr val="695D46"/>
              </a:buClr>
              <a:buSzTx/>
              <a:buFont typeface="Open Sans" pitchFamily="34" charset="0"/>
              <a:buChar char="●"/>
            </a:pPr>
            <a:r>
              <a:rPr lang="pt-BR" sz="1700" smtClean="0">
                <a:solidFill>
                  <a:srgbClr val="695D46"/>
                </a:solidFill>
                <a:latin typeface="Open Sans" pitchFamily="34" charset="0"/>
                <a:cs typeface="Open Sans" pitchFamily="34" charset="0"/>
                <a:sym typeface="Open Sans" pitchFamily="34" charset="0"/>
              </a:rPr>
              <a:t>Os organismos mais comumente isolados incluem </a:t>
            </a:r>
            <a:r>
              <a:rPr lang="pt-BR" sz="1700" i="1" smtClean="0">
                <a:solidFill>
                  <a:srgbClr val="695D46"/>
                </a:solidFill>
                <a:latin typeface="Open Sans" pitchFamily="34" charset="0"/>
                <a:cs typeface="Open Sans" pitchFamily="34" charset="0"/>
                <a:sym typeface="Open Sans" pitchFamily="34" charset="0"/>
              </a:rPr>
              <a:t>enterobacteriaceae, pseudomonas, serratia, stafilococcus, haemophylus, streptococcus </a:t>
            </a:r>
            <a:r>
              <a:rPr lang="pt-BR" sz="1700" smtClean="0">
                <a:solidFill>
                  <a:srgbClr val="695D46"/>
                </a:solidFill>
                <a:latin typeface="Open Sans" pitchFamily="34" charset="0"/>
                <a:cs typeface="Open Sans" pitchFamily="34" charset="0"/>
                <a:sym typeface="Open Sans" pitchFamily="34" charset="0"/>
              </a:rPr>
              <a:t>e, em menor frequência, </a:t>
            </a:r>
            <a:r>
              <a:rPr lang="pt-BR" sz="1700" i="1" smtClean="0">
                <a:solidFill>
                  <a:srgbClr val="695D46"/>
                </a:solidFill>
                <a:latin typeface="Open Sans" pitchFamily="34" charset="0"/>
                <a:cs typeface="Open Sans" pitchFamily="34" charset="0"/>
                <a:sym typeface="Open Sans" pitchFamily="34" charset="0"/>
              </a:rPr>
              <a:t>legionella e nocardia.</a:t>
            </a:r>
          </a:p>
          <a:p>
            <a:pPr algn="just" eaLnBrk="1" hangingPunct="1">
              <a:lnSpc>
                <a:spcPct val="95000"/>
              </a:lnSpc>
              <a:spcBef>
                <a:spcPts val="1200"/>
              </a:spcBef>
              <a:spcAft>
                <a:spcPct val="0"/>
              </a:spcAft>
              <a:buClr>
                <a:srgbClr val="695D46"/>
              </a:buClr>
              <a:buFont typeface="Open Sans" pitchFamily="34" charset="0"/>
              <a:buNone/>
            </a:pPr>
            <a:endParaRPr lang="pt-BR" sz="1700" smtClean="0">
              <a:solidFill>
                <a:srgbClr val="695D46"/>
              </a:solidFill>
              <a:latin typeface="Open Sans" pitchFamily="34" charset="0"/>
              <a:cs typeface="Open Sans" pitchFamily="34" charset="0"/>
              <a:sym typeface="Open Sans" pitchFamily="34" charset="0"/>
            </a:endParaRPr>
          </a:p>
          <a:p>
            <a:pPr algn="just" eaLnBrk="1" hangingPunct="1">
              <a:lnSpc>
                <a:spcPct val="95000"/>
              </a:lnSpc>
              <a:spcBef>
                <a:spcPts val="1200"/>
              </a:spcBef>
              <a:spcAft>
                <a:spcPct val="0"/>
              </a:spcAft>
              <a:buClr>
                <a:srgbClr val="695D46"/>
              </a:buClr>
              <a:buSzTx/>
              <a:buFont typeface="Open Sans" pitchFamily="34" charset="0"/>
              <a:buChar char="●"/>
            </a:pPr>
            <a:r>
              <a:rPr lang="pt-BR" sz="1700" smtClean="0">
                <a:solidFill>
                  <a:srgbClr val="695D46"/>
                </a:solidFill>
                <a:latin typeface="Open Sans" pitchFamily="34" charset="0"/>
                <a:cs typeface="Open Sans" pitchFamily="34" charset="0"/>
                <a:sym typeface="Open Sans" pitchFamily="34" charset="0"/>
              </a:rPr>
              <a:t>Infecções fúngicas frequentemente se associam às bacterianas e virais. Quando há envolvimento visceral, a </a:t>
            </a:r>
            <a:r>
              <a:rPr lang="pt-BR" sz="1700" u="sng" smtClean="0">
                <a:solidFill>
                  <a:srgbClr val="695D46"/>
                </a:solidFill>
                <a:latin typeface="Open Sans" pitchFamily="34" charset="0"/>
                <a:cs typeface="Open Sans" pitchFamily="34" charset="0"/>
                <a:sym typeface="Open Sans" pitchFamily="34" charset="0"/>
              </a:rPr>
              <a:t>infecção fúngica deve ser tratada vigorosamente</a:t>
            </a:r>
            <a:r>
              <a:rPr lang="pt-BR" sz="1700" smtClean="0">
                <a:solidFill>
                  <a:srgbClr val="695D46"/>
                </a:solidFill>
                <a:latin typeface="Open Sans" pitchFamily="34" charset="0"/>
                <a:cs typeface="Open Sans" pitchFamily="34" charset="0"/>
                <a:sym typeface="Open Sans" pitchFamily="34" charset="0"/>
              </a:rPr>
              <a:t>, pois está associada a uma </a:t>
            </a:r>
            <a:r>
              <a:rPr lang="pt-BR" sz="1700" b="1" smtClean="0">
                <a:solidFill>
                  <a:srgbClr val="695D46"/>
                </a:solidFill>
                <a:latin typeface="Open Sans" pitchFamily="34" charset="0"/>
                <a:cs typeface="Open Sans" pitchFamily="34" charset="0"/>
                <a:sym typeface="Open Sans" pitchFamily="34" charset="0"/>
              </a:rPr>
              <a:t>taxa desproporcionalmente alta da morbidade e mortalidade</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 name="Google Shape;287;p46"/>
          <p:cNvSpPr txBox="1">
            <a:spLocks noGrp="1"/>
          </p:cNvSpPr>
          <p:nvPr>
            <p:ph type="title"/>
          </p:nvPr>
        </p:nvSpPr>
        <p:spPr>
          <a:xfrm>
            <a:off x="-893763" y="92075"/>
            <a:ext cx="8521701" cy="708025"/>
          </a:xfrm>
        </p:spPr>
        <p:txBody>
          <a:bodyPr/>
          <a:lstStyle/>
          <a:p>
            <a:pPr algn="r" eaLnBrk="1" hangingPunct="1">
              <a:spcBef>
                <a:spcPct val="0"/>
              </a:spcBef>
              <a:spcAft>
                <a:spcPct val="0"/>
              </a:spcAft>
              <a:buClr>
                <a:schemeClr val="accent1"/>
              </a:buClr>
              <a:buFont typeface="PT Sans Narrow" charset="0"/>
              <a:buNone/>
            </a:pPr>
            <a:r>
              <a:rPr lang="pt-BR" sz="2300" b="1" smtClean="0">
                <a:solidFill>
                  <a:schemeClr val="accent1"/>
                </a:solidFill>
                <a:latin typeface="PT Sans Narrow" charset="0"/>
                <a:cs typeface="Arial" charset="0"/>
                <a:sym typeface="PT Sans Narrow" charset="0"/>
              </a:rPr>
              <a:t>Transplante cardíaco na Pediatria</a:t>
            </a:r>
            <a:br>
              <a:rPr lang="pt-BR" sz="2300" b="1" smtClean="0">
                <a:solidFill>
                  <a:schemeClr val="accent1"/>
                </a:solidFill>
                <a:latin typeface="PT Sans Narrow" charset="0"/>
                <a:cs typeface="Arial" charset="0"/>
                <a:sym typeface="PT Sans Narrow" charset="0"/>
              </a:rPr>
            </a:br>
            <a:endParaRPr lang="pt-BR" sz="3200" b="1" smtClean="0">
              <a:solidFill>
                <a:schemeClr val="accent1"/>
              </a:solidFill>
              <a:latin typeface="PT Sans Narrow" charset="0"/>
              <a:cs typeface="Arial" charset="0"/>
              <a:sym typeface="PT Sans Narrow" charset="0"/>
            </a:endParaRPr>
          </a:p>
        </p:txBody>
      </p:sp>
      <p:sp>
        <p:nvSpPr>
          <p:cNvPr id="288" name="Google Shape;288;p46"/>
          <p:cNvSpPr txBox="1">
            <a:spLocks noGrp="1"/>
          </p:cNvSpPr>
          <p:nvPr>
            <p:ph type="body" idx="1"/>
          </p:nvPr>
        </p:nvSpPr>
        <p:spPr>
          <a:xfrm>
            <a:off x="318050" y="2385525"/>
            <a:ext cx="8520600" cy="3302700"/>
          </a:xfrm>
        </p:spPr>
        <p:txBody>
          <a:bodyPr/>
          <a:lstStyle/>
          <a:p>
            <a:pPr indent="-336550" algn="just" eaLnBrk="1" fontAlgn="auto" hangingPunct="1">
              <a:lnSpc>
                <a:spcPct val="115000"/>
              </a:lnSpc>
              <a:buClr>
                <a:schemeClr val="dk2"/>
              </a:buClr>
              <a:buSzPts val="1700"/>
              <a:buFont typeface="Open Sans"/>
              <a:buChar char="●"/>
              <a:defRPr/>
            </a:pPr>
            <a:r>
              <a:rPr lang="pt-BR" sz="1700">
                <a:solidFill>
                  <a:schemeClr val="dk2"/>
                </a:solidFill>
                <a:latin typeface="Open Sans"/>
                <a:ea typeface="Open Sans"/>
                <a:cs typeface="Open Sans"/>
                <a:sym typeface="Open Sans"/>
              </a:rPr>
              <a:t>Na literatura, a </a:t>
            </a:r>
            <a:r>
              <a:rPr lang="pt-BR" sz="1700" b="1" i="1">
                <a:solidFill>
                  <a:schemeClr val="dk2"/>
                </a:solidFill>
                <a:latin typeface="Open Sans"/>
                <a:ea typeface="Open Sans"/>
                <a:cs typeface="Open Sans"/>
                <a:sym typeface="Open Sans"/>
              </a:rPr>
              <a:t>nocardia </a:t>
            </a:r>
            <a:r>
              <a:rPr lang="pt-BR" sz="1700">
                <a:solidFill>
                  <a:schemeClr val="dk2"/>
                </a:solidFill>
                <a:latin typeface="Open Sans"/>
                <a:ea typeface="Open Sans"/>
                <a:cs typeface="Open Sans"/>
                <a:sym typeface="Open Sans"/>
              </a:rPr>
              <a:t>é uma bactéria encontrada em menor frequência mas quando associada a outros fatores como, </a:t>
            </a:r>
            <a:r>
              <a:rPr lang="pt-BR" sz="1700" b="1">
                <a:solidFill>
                  <a:schemeClr val="dk2"/>
                </a:solidFill>
                <a:latin typeface="Open Sans"/>
                <a:ea typeface="Open Sans"/>
                <a:cs typeface="Open Sans"/>
                <a:sym typeface="Open Sans"/>
              </a:rPr>
              <a:t>esteróides em altas doses, doença por CMV e altos níveis de inibidores de calcineurina (ciclosporina e tacrolimus)</a:t>
            </a:r>
            <a:r>
              <a:rPr lang="pt-BR" sz="1700">
                <a:solidFill>
                  <a:schemeClr val="dk2"/>
                </a:solidFill>
                <a:latin typeface="Open Sans"/>
                <a:ea typeface="Open Sans"/>
                <a:cs typeface="Open Sans"/>
                <a:sym typeface="Open Sans"/>
              </a:rPr>
              <a:t> pode provocar infecções graves, com necessidade de tratamento com antibióticos combinados e por um período longo (3 a 12 meses) devido ao alto índice de recaída. </a:t>
            </a:r>
            <a:endParaRPr sz="1700">
              <a:solidFill>
                <a:schemeClr val="dk2"/>
              </a:solidFill>
              <a:latin typeface="Open Sans"/>
              <a:ea typeface="Open Sans"/>
              <a:cs typeface="Open Sans"/>
              <a:sym typeface="Open Sans"/>
            </a:endParaRPr>
          </a:p>
          <a:p>
            <a:pPr lvl="1" indent="-336550" algn="just" eaLnBrk="1" fontAlgn="auto" hangingPunct="1">
              <a:lnSpc>
                <a:spcPct val="115000"/>
              </a:lnSpc>
              <a:buClr>
                <a:schemeClr val="dk2"/>
              </a:buClr>
              <a:buSzPts val="1700"/>
              <a:buFont typeface="Open Sans"/>
              <a:buChar char="○"/>
              <a:defRPr/>
            </a:pPr>
            <a:r>
              <a:rPr lang="pt-BR" sz="1700">
                <a:solidFill>
                  <a:schemeClr val="dk2"/>
                </a:solidFill>
                <a:latin typeface="Open Sans"/>
                <a:ea typeface="Open Sans"/>
                <a:cs typeface="Open Sans"/>
                <a:sym typeface="Open Sans"/>
              </a:rPr>
              <a:t>Atb: Amicacina + ceftriaxona // amicacina + meropenen // </a:t>
            </a:r>
            <a:r>
              <a:rPr lang="pt-BR" sz="1700">
                <a:solidFill>
                  <a:schemeClr val="dk2"/>
                </a:solidFill>
                <a:highlight>
                  <a:srgbClr val="FFFFFF"/>
                </a:highlight>
                <a:latin typeface="Open Sans"/>
                <a:ea typeface="Open Sans"/>
                <a:cs typeface="Open Sans"/>
                <a:sym typeface="Open Sans"/>
              </a:rPr>
              <a:t>Sulfametoxazol + Trimetoprima</a:t>
            </a:r>
            <a:endParaRPr sz="1700">
              <a:solidFill>
                <a:schemeClr val="dk2"/>
              </a:solidFill>
              <a:latin typeface="Open Sans"/>
              <a:ea typeface="Open Sans"/>
              <a:cs typeface="Open Sans"/>
              <a:sym typeface="Open Sans"/>
            </a:endParaRPr>
          </a:p>
        </p:txBody>
      </p:sp>
      <p:sp>
        <p:nvSpPr>
          <p:cNvPr id="41989" name="Rectangle 5"/>
          <p:cNvSpPr>
            <a:spLocks noChangeArrowheads="1"/>
          </p:cNvSpPr>
          <p:nvPr/>
        </p:nvSpPr>
        <p:spPr bwMode="auto">
          <a:xfrm>
            <a:off x="117475" y="1427163"/>
            <a:ext cx="8948738" cy="8509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b="1">
                <a:hlinkClick r:id="rId3"/>
              </a:rPr>
              <a:t>Risk</a:t>
            </a:r>
            <a:r>
              <a:rPr lang="pt-BR">
                <a:hlinkClick r:id="rId3"/>
              </a:rPr>
              <a:t> </a:t>
            </a:r>
            <a:r>
              <a:rPr lang="pt-BR" b="1">
                <a:hlinkClick r:id="rId3"/>
              </a:rPr>
              <a:t>factors</a:t>
            </a:r>
            <a:r>
              <a:rPr lang="pt-BR">
                <a:hlinkClick r:id="rId3"/>
              </a:rPr>
              <a:t>, </a:t>
            </a:r>
            <a:r>
              <a:rPr lang="pt-BR" b="1">
                <a:hlinkClick r:id="rId3"/>
              </a:rPr>
              <a:t>clinical</a:t>
            </a:r>
            <a:r>
              <a:rPr lang="pt-BR">
                <a:hlinkClick r:id="rId3"/>
              </a:rPr>
              <a:t> </a:t>
            </a:r>
            <a:r>
              <a:rPr lang="pt-BR" b="1">
                <a:hlinkClick r:id="rId3"/>
              </a:rPr>
              <a:t>characteristics</a:t>
            </a:r>
            <a:r>
              <a:rPr lang="pt-BR">
                <a:hlinkClick r:id="rId3"/>
              </a:rPr>
              <a:t>, and </a:t>
            </a:r>
            <a:r>
              <a:rPr lang="pt-BR" b="1">
                <a:hlinkClick r:id="rId3"/>
              </a:rPr>
              <a:t>outcome</a:t>
            </a:r>
            <a:r>
              <a:rPr lang="pt-BR">
                <a:hlinkClick r:id="rId3"/>
              </a:rPr>
              <a:t> of </a:t>
            </a:r>
            <a:r>
              <a:rPr lang="pt-BR" b="1">
                <a:hlinkClick r:id="rId3"/>
              </a:rPr>
              <a:t>Nocardia</a:t>
            </a:r>
            <a:r>
              <a:rPr lang="pt-BR">
                <a:hlinkClick r:id="rId3"/>
              </a:rPr>
              <a:t> </a:t>
            </a:r>
            <a:r>
              <a:rPr lang="pt-BR" b="1">
                <a:hlinkClick r:id="rId3"/>
              </a:rPr>
              <a:t>infection</a:t>
            </a:r>
            <a:r>
              <a:rPr lang="pt-BR">
                <a:hlinkClick r:id="rId3"/>
              </a:rPr>
              <a:t> in organ transplant recipients: a matched case-control study.</a:t>
            </a:r>
            <a:endParaRPr lang="pt-BR"/>
          </a:p>
          <a:p>
            <a:pPr algn="ctr"/>
            <a:r>
              <a:rPr lang="pt-BR"/>
              <a:t>Peleg AY, Husain S, Qureshi ZA, Silveira FP, Sarumi M, Shutt KA, Kwak EJ, Paterson DL.Clin Infect Dis. 2007 May 15;44(10):1307-14. </a:t>
            </a:r>
            <a:r>
              <a:rPr lang="pt-BR">
                <a:solidFill>
                  <a:srgbClr val="FF00FF"/>
                </a:solidFill>
              </a:rPr>
              <a:t>doi: 10.1086/514340</a:t>
            </a:r>
            <a:r>
              <a:rPr lang="pt-BR"/>
              <a:t>. Epub 2007 Apr 3.PMID: 17443467</a:t>
            </a:r>
          </a:p>
        </p:txBody>
      </p:sp>
      <p:sp>
        <p:nvSpPr>
          <p:cNvPr id="41990" name="Rectangle 6"/>
          <p:cNvSpPr>
            <a:spLocks noChangeArrowheads="1"/>
          </p:cNvSpPr>
          <p:nvPr/>
        </p:nvSpPr>
        <p:spPr bwMode="auto">
          <a:xfrm>
            <a:off x="255588" y="584200"/>
            <a:ext cx="8316912" cy="7302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eaLnBrk="0" hangingPunct="0">
              <a:buClr>
                <a:srgbClr val="000000"/>
              </a:buClr>
              <a:buFont typeface="Arial" charset="0"/>
              <a:buNone/>
            </a:pPr>
            <a:r>
              <a:rPr lang="pt-BR" b="1">
                <a:solidFill>
                  <a:srgbClr val="0000CC"/>
                </a:solidFill>
              </a:rPr>
              <a:t>Fatores de risco, características clínicas e resultado da infecção por Nocardia em receptores de </a:t>
            </a:r>
          </a:p>
          <a:p>
            <a:pPr algn="ctr" eaLnBrk="0" hangingPunct="0">
              <a:buClr>
                <a:srgbClr val="000000"/>
              </a:buClr>
              <a:buFont typeface="Arial" charset="0"/>
              <a:buNone/>
            </a:pPr>
            <a:r>
              <a:rPr lang="pt-BR" b="1">
                <a:solidFill>
                  <a:srgbClr val="0000CC"/>
                </a:solidFill>
              </a:rPr>
              <a:t>transplante de órgãos: um estudo de caso-controle pareado</a:t>
            </a:r>
          </a:p>
          <a:p>
            <a:pPr algn="ctr" eaLnBrk="0" hangingPunct="0"/>
            <a:endParaRPr lang="pt-BR">
              <a:solidFill>
                <a:srgbClr val="0000CC"/>
              </a:solidFil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 name="Google Shape;294;p47"/>
          <p:cNvSpPr txBox="1">
            <a:spLocks noGrp="1"/>
          </p:cNvSpPr>
          <p:nvPr>
            <p:ph type="title"/>
          </p:nvPr>
        </p:nvSpPr>
        <p:spPr>
          <a:xfrm>
            <a:off x="311150" y="444500"/>
            <a:ext cx="8521700" cy="708025"/>
          </a:xfrm>
        </p:spPr>
        <p:txBody>
          <a:bodyPr/>
          <a:lstStyle/>
          <a:p>
            <a:pPr algn="r" eaLnBrk="1" hangingPunct="1">
              <a:spcBef>
                <a:spcPct val="0"/>
              </a:spcBef>
              <a:spcAft>
                <a:spcPct val="0"/>
              </a:spcAft>
              <a:buClr>
                <a:schemeClr val="accent1"/>
              </a:buClr>
              <a:buFont typeface="PT Sans Narrow" charset="0"/>
              <a:buNone/>
            </a:pPr>
            <a:r>
              <a:rPr lang="pt-BR" sz="2300" b="1" smtClean="0">
                <a:solidFill>
                  <a:schemeClr val="accent1"/>
                </a:solidFill>
                <a:latin typeface="PT Sans Narrow" charset="0"/>
                <a:cs typeface="Arial" charset="0"/>
                <a:sym typeface="PT Sans Narrow" charset="0"/>
              </a:rPr>
              <a:t>Transplante cardíaco na Pediatria</a:t>
            </a:r>
            <a:br>
              <a:rPr lang="pt-BR" sz="2300" b="1" smtClean="0">
                <a:solidFill>
                  <a:schemeClr val="accent1"/>
                </a:solidFill>
                <a:latin typeface="PT Sans Narrow" charset="0"/>
                <a:cs typeface="Arial" charset="0"/>
                <a:sym typeface="PT Sans Narrow" charset="0"/>
              </a:rPr>
            </a:br>
            <a:endParaRPr lang="pt-BR" sz="3200" b="1" smtClean="0">
              <a:solidFill>
                <a:schemeClr val="accent1"/>
              </a:solidFill>
              <a:latin typeface="PT Sans Narrow" charset="0"/>
              <a:cs typeface="Arial" charset="0"/>
              <a:sym typeface="PT Sans Narrow" charset="0"/>
            </a:endParaRPr>
          </a:p>
        </p:txBody>
      </p:sp>
      <p:sp>
        <p:nvSpPr>
          <p:cNvPr id="295" name="Google Shape;295;p47"/>
          <p:cNvSpPr txBox="1">
            <a:spLocks noGrp="1"/>
          </p:cNvSpPr>
          <p:nvPr>
            <p:ph type="body" idx="1"/>
          </p:nvPr>
        </p:nvSpPr>
        <p:spPr>
          <a:xfrm>
            <a:off x="311150" y="1266825"/>
            <a:ext cx="8521700" cy="3536950"/>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algn="just" eaLnBrk="1" hangingPunct="1">
              <a:lnSpc>
                <a:spcPct val="105000"/>
              </a:lnSpc>
              <a:spcBef>
                <a:spcPct val="0"/>
              </a:spcBef>
              <a:spcAft>
                <a:spcPct val="0"/>
              </a:spcAft>
              <a:buClr>
                <a:srgbClr val="695D46"/>
              </a:buClr>
              <a:buFont typeface="Open Sans" pitchFamily="34" charset="0"/>
              <a:buNone/>
            </a:pPr>
            <a:r>
              <a:rPr lang="pt-BR" sz="1800" b="1" smtClean="0">
                <a:solidFill>
                  <a:srgbClr val="695D46"/>
                </a:solidFill>
                <a:latin typeface="Open Sans" pitchFamily="34" charset="0"/>
                <a:cs typeface="Open Sans" pitchFamily="34" charset="0"/>
                <a:sym typeface="Open Sans" pitchFamily="34" charset="0"/>
              </a:rPr>
              <a:t>Doença Coronariana</a:t>
            </a:r>
          </a:p>
          <a:p>
            <a:pPr marL="0" indent="0" algn="just" eaLnBrk="1" hangingPunct="1">
              <a:lnSpc>
                <a:spcPct val="105000"/>
              </a:lnSpc>
              <a:spcBef>
                <a:spcPts val="1200"/>
              </a:spcBef>
              <a:spcAft>
                <a:spcPct val="0"/>
              </a:spcAft>
              <a:buClr>
                <a:srgbClr val="695D46"/>
              </a:buClr>
              <a:buFont typeface="Open Sans" pitchFamily="34" charset="0"/>
              <a:buNone/>
            </a:pPr>
            <a:endParaRPr lang="pt-BR" sz="1800" smtClean="0">
              <a:solidFill>
                <a:srgbClr val="695D46"/>
              </a:solidFill>
              <a:latin typeface="Open Sans" pitchFamily="34" charset="0"/>
              <a:cs typeface="Open Sans" pitchFamily="34" charset="0"/>
              <a:sym typeface="Open Sans" pitchFamily="34" charset="0"/>
            </a:endParaRPr>
          </a:p>
          <a:p>
            <a:pPr marL="0" indent="0" algn="just" eaLnBrk="1" hangingPunct="1">
              <a:lnSpc>
                <a:spcPct val="105000"/>
              </a:lnSpc>
              <a:spcBef>
                <a:spcPct val="0"/>
              </a:spcBef>
              <a:spcAft>
                <a:spcPct val="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À medida que </a:t>
            </a:r>
            <a:r>
              <a:rPr lang="pt-BR" sz="1800" u="sng" smtClean="0">
                <a:solidFill>
                  <a:srgbClr val="695D46"/>
                </a:solidFill>
                <a:latin typeface="Open Sans" pitchFamily="34" charset="0"/>
                <a:cs typeface="Open Sans" pitchFamily="34" charset="0"/>
                <a:sym typeface="Open Sans" pitchFamily="34" charset="0"/>
              </a:rPr>
              <a:t>a sobrevida dos transplantados tem aumentado</a:t>
            </a:r>
            <a:r>
              <a:rPr lang="pt-BR" sz="1800" smtClean="0">
                <a:solidFill>
                  <a:srgbClr val="695D46"/>
                </a:solidFill>
                <a:latin typeface="Open Sans" pitchFamily="34" charset="0"/>
                <a:cs typeface="Open Sans" pitchFamily="34" charset="0"/>
                <a:sym typeface="Open Sans" pitchFamily="34" charset="0"/>
              </a:rPr>
              <a:t>, a doença coronariana tem-se tornado </a:t>
            </a:r>
            <a:r>
              <a:rPr lang="pt-BR" sz="1800" b="1" smtClean="0">
                <a:solidFill>
                  <a:srgbClr val="695D46"/>
                </a:solidFill>
                <a:latin typeface="Open Sans" pitchFamily="34" charset="0"/>
                <a:cs typeface="Open Sans" pitchFamily="34" charset="0"/>
                <a:sym typeface="Open Sans" pitchFamily="34" charset="0"/>
              </a:rPr>
              <a:t>mais comum</a:t>
            </a:r>
            <a:r>
              <a:rPr lang="pt-BR" sz="1800" smtClean="0">
                <a:solidFill>
                  <a:srgbClr val="695D46"/>
                </a:solidFill>
                <a:latin typeface="Open Sans" pitchFamily="34" charset="0"/>
                <a:cs typeface="Open Sans" pitchFamily="34" charset="0"/>
                <a:sym typeface="Open Sans" pitchFamily="34" charset="0"/>
              </a:rPr>
              <a:t>. </a:t>
            </a:r>
          </a:p>
          <a:p>
            <a:pPr marL="0" indent="0" algn="just" eaLnBrk="1" hangingPunct="1">
              <a:lnSpc>
                <a:spcPct val="105000"/>
              </a:lnSpc>
              <a:spcBef>
                <a:spcPct val="0"/>
              </a:spcBef>
              <a:spcAft>
                <a:spcPct val="0"/>
              </a:spcAft>
              <a:buClr>
                <a:srgbClr val="695D46"/>
              </a:buClr>
              <a:buFont typeface="Open Sans" pitchFamily="34" charset="0"/>
              <a:buNone/>
            </a:pPr>
            <a:endParaRPr lang="pt-BR" sz="1800" smtClean="0">
              <a:solidFill>
                <a:srgbClr val="695D46"/>
              </a:solidFill>
              <a:latin typeface="Open Sans" pitchFamily="34" charset="0"/>
              <a:cs typeface="Open Sans" pitchFamily="34" charset="0"/>
              <a:sym typeface="Open Sans" pitchFamily="34" charset="0"/>
            </a:endParaRPr>
          </a:p>
          <a:p>
            <a:pPr marL="0" indent="0" algn="just" eaLnBrk="1" hangingPunct="1">
              <a:lnSpc>
                <a:spcPct val="105000"/>
              </a:lnSpc>
              <a:spcBef>
                <a:spcPct val="0"/>
              </a:spcBef>
              <a:spcAft>
                <a:spcPct val="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Ela se desenvolve em aproximadamente </a:t>
            </a:r>
            <a:r>
              <a:rPr lang="pt-BR" sz="1800" i="1" u="sng" smtClean="0">
                <a:solidFill>
                  <a:srgbClr val="695D46"/>
                </a:solidFill>
                <a:latin typeface="Open Sans" pitchFamily="34" charset="0"/>
                <a:cs typeface="Open Sans" pitchFamily="34" charset="0"/>
                <a:sym typeface="Open Sans" pitchFamily="34" charset="0"/>
              </a:rPr>
              <a:t>15% dos receptores pediátricos no final da infância</a:t>
            </a:r>
            <a:r>
              <a:rPr lang="pt-BR" sz="1800" smtClean="0">
                <a:solidFill>
                  <a:srgbClr val="695D46"/>
                </a:solidFill>
                <a:latin typeface="Open Sans" pitchFamily="34" charset="0"/>
                <a:cs typeface="Open Sans" pitchFamily="34" charset="0"/>
                <a:sym typeface="Open Sans" pitchFamily="34" charset="0"/>
              </a:rPr>
              <a:t> e em qualquer época após. Porém pode se desenvolver </a:t>
            </a:r>
            <a:r>
              <a:rPr lang="pt-BR" sz="1800" u="sng" smtClean="0">
                <a:solidFill>
                  <a:srgbClr val="695D46"/>
                </a:solidFill>
                <a:latin typeface="Open Sans" pitchFamily="34" charset="0"/>
                <a:cs typeface="Open Sans" pitchFamily="34" charset="0"/>
                <a:sym typeface="Open Sans" pitchFamily="34" charset="0"/>
              </a:rPr>
              <a:t>logo após o transplante e progredir rapidamente</a:t>
            </a:r>
          </a:p>
          <a:p>
            <a:pPr marL="0" indent="0" algn="just" eaLnBrk="1" hangingPunct="1">
              <a:lnSpc>
                <a:spcPct val="105000"/>
              </a:lnSpc>
              <a:spcBef>
                <a:spcPct val="0"/>
              </a:spcBef>
              <a:spcAft>
                <a:spcPct val="0"/>
              </a:spcAft>
              <a:buClr>
                <a:srgbClr val="695D46"/>
              </a:buClr>
              <a:buFont typeface="Open Sans" pitchFamily="34" charset="0"/>
              <a:buNone/>
            </a:pPr>
            <a:endParaRPr lang="pt-BR" sz="1800" smtClean="0">
              <a:solidFill>
                <a:srgbClr val="695D46"/>
              </a:solidFill>
              <a:latin typeface="Open Sans" pitchFamily="34" charset="0"/>
              <a:cs typeface="Open Sans" pitchFamily="34" charset="0"/>
              <a:sym typeface="Open Sans" pitchFamily="34" charset="0"/>
            </a:endParaRPr>
          </a:p>
          <a:p>
            <a:pPr marL="0" indent="0" algn="just" eaLnBrk="1" hangingPunct="1">
              <a:lnSpc>
                <a:spcPct val="105000"/>
              </a:lnSpc>
              <a:spcBef>
                <a:spcPct val="0"/>
              </a:spcBef>
              <a:spcAft>
                <a:spcPct val="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A doença coronariana no coração transplantado se difere do processo aterosclerótico natural em vários aspectos. </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 name="Google Shape;300;p48"/>
          <p:cNvSpPr txBox="1">
            <a:spLocks noGrp="1"/>
          </p:cNvSpPr>
          <p:nvPr>
            <p:ph type="title"/>
          </p:nvPr>
        </p:nvSpPr>
        <p:spPr>
          <a:xfrm>
            <a:off x="311150" y="444500"/>
            <a:ext cx="8521700" cy="708025"/>
          </a:xfrm>
        </p:spPr>
        <p:txBody>
          <a:bodyPr/>
          <a:lstStyle/>
          <a:p>
            <a:pPr algn="r" eaLnBrk="1" hangingPunct="1">
              <a:spcBef>
                <a:spcPct val="0"/>
              </a:spcBef>
              <a:spcAft>
                <a:spcPct val="0"/>
              </a:spcAft>
              <a:buClr>
                <a:schemeClr val="accent1"/>
              </a:buClr>
              <a:buFont typeface="PT Sans Narrow" charset="0"/>
              <a:buNone/>
            </a:pPr>
            <a:r>
              <a:rPr lang="pt-BR" sz="2300" b="1" smtClean="0">
                <a:solidFill>
                  <a:schemeClr val="accent1"/>
                </a:solidFill>
                <a:latin typeface="PT Sans Narrow" charset="0"/>
                <a:cs typeface="Arial" charset="0"/>
                <a:sym typeface="PT Sans Narrow" charset="0"/>
              </a:rPr>
              <a:t>Transplante cardíaco na Pediatria</a:t>
            </a:r>
            <a:br>
              <a:rPr lang="pt-BR" sz="2300" b="1" smtClean="0">
                <a:solidFill>
                  <a:schemeClr val="accent1"/>
                </a:solidFill>
                <a:latin typeface="PT Sans Narrow" charset="0"/>
                <a:cs typeface="Arial" charset="0"/>
                <a:sym typeface="PT Sans Narrow" charset="0"/>
              </a:rPr>
            </a:br>
            <a:endParaRPr lang="pt-BR" sz="3200" b="1" smtClean="0">
              <a:solidFill>
                <a:schemeClr val="accent1"/>
              </a:solidFill>
              <a:latin typeface="PT Sans Narrow" charset="0"/>
              <a:cs typeface="Arial" charset="0"/>
              <a:sym typeface="PT Sans Narrow" charset="0"/>
            </a:endParaRPr>
          </a:p>
        </p:txBody>
      </p:sp>
      <p:sp>
        <p:nvSpPr>
          <p:cNvPr id="301" name="Google Shape;301;p48"/>
          <p:cNvSpPr txBox="1">
            <a:spLocks noGrp="1"/>
          </p:cNvSpPr>
          <p:nvPr>
            <p:ph type="body" idx="1"/>
          </p:nvPr>
        </p:nvSpPr>
        <p:spPr>
          <a:xfrm>
            <a:off x="311150" y="1266825"/>
            <a:ext cx="8521700" cy="3627438"/>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algn="just" eaLnBrk="1" hangingPunct="1">
              <a:lnSpc>
                <a:spcPct val="95000"/>
              </a:lnSpc>
              <a:spcBef>
                <a:spcPct val="0"/>
              </a:spcBef>
              <a:spcAft>
                <a:spcPct val="0"/>
              </a:spcAft>
              <a:buClr>
                <a:srgbClr val="695D46"/>
              </a:buClr>
              <a:buFont typeface="Open Sans" pitchFamily="34" charset="0"/>
              <a:buNone/>
            </a:pPr>
            <a:r>
              <a:rPr lang="pt-BR" sz="1500" b="1" smtClean="0">
                <a:solidFill>
                  <a:srgbClr val="695D46"/>
                </a:solidFill>
                <a:latin typeface="Open Sans" pitchFamily="34" charset="0"/>
                <a:cs typeface="Open Sans" pitchFamily="34" charset="0"/>
                <a:sym typeface="Open Sans" pitchFamily="34" charset="0"/>
              </a:rPr>
              <a:t>Neoplasias</a:t>
            </a:r>
          </a:p>
          <a:p>
            <a:pPr marL="0" indent="0" algn="just" eaLnBrk="1" hangingPunct="1">
              <a:lnSpc>
                <a:spcPct val="95000"/>
              </a:lnSpc>
              <a:spcBef>
                <a:spcPts val="1200"/>
              </a:spcBef>
              <a:spcAft>
                <a:spcPct val="0"/>
              </a:spcAft>
              <a:buClr>
                <a:srgbClr val="695D46"/>
              </a:buClr>
              <a:buFont typeface="Open Sans" pitchFamily="34" charset="0"/>
              <a:buNone/>
            </a:pPr>
            <a:endParaRPr lang="pt-BR" sz="1500" smtClean="0">
              <a:solidFill>
                <a:srgbClr val="695D46"/>
              </a:solidFill>
              <a:latin typeface="Open Sans" pitchFamily="34" charset="0"/>
              <a:cs typeface="Open Sans" pitchFamily="34" charset="0"/>
              <a:sym typeface="Open Sans" pitchFamily="34" charset="0"/>
            </a:endParaRPr>
          </a:p>
          <a:p>
            <a:pPr marL="0" indent="0" algn="just" eaLnBrk="1" hangingPunct="1">
              <a:lnSpc>
                <a:spcPct val="95000"/>
              </a:lnSpc>
              <a:spcBef>
                <a:spcPts val="1200"/>
              </a:spcBef>
              <a:spcAft>
                <a:spcPct val="0"/>
              </a:spcAft>
              <a:buClr>
                <a:srgbClr val="695D46"/>
              </a:buClr>
              <a:buSzTx/>
              <a:buFont typeface="Open Sans" pitchFamily="34" charset="0"/>
              <a:buChar char="●"/>
            </a:pPr>
            <a:r>
              <a:rPr lang="pt-BR" sz="1500" smtClean="0">
                <a:solidFill>
                  <a:srgbClr val="695D46"/>
                </a:solidFill>
                <a:latin typeface="Open Sans" pitchFamily="34" charset="0"/>
                <a:cs typeface="Open Sans" pitchFamily="34" charset="0"/>
                <a:sym typeface="Open Sans" pitchFamily="34" charset="0"/>
              </a:rPr>
              <a:t>Avanços na terapêutica imunossupressora levaram à </a:t>
            </a:r>
            <a:r>
              <a:rPr lang="pt-BR" sz="1500" u="sng" smtClean="0">
                <a:solidFill>
                  <a:srgbClr val="695D46"/>
                </a:solidFill>
                <a:latin typeface="Open Sans" pitchFamily="34" charset="0"/>
                <a:cs typeface="Open Sans" pitchFamily="34" charset="0"/>
                <a:sym typeface="Open Sans" pitchFamily="34" charset="0"/>
              </a:rPr>
              <a:t>melhora da sobrevivência</a:t>
            </a:r>
            <a:r>
              <a:rPr lang="pt-BR" sz="1500" smtClean="0">
                <a:solidFill>
                  <a:srgbClr val="695D46"/>
                </a:solidFill>
                <a:latin typeface="Open Sans" pitchFamily="34" charset="0"/>
                <a:cs typeface="Open Sans" pitchFamily="34" charset="0"/>
                <a:sym typeface="Open Sans" pitchFamily="34" charset="0"/>
              </a:rPr>
              <a:t> e da </a:t>
            </a:r>
            <a:r>
              <a:rPr lang="pt-BR" sz="1500" u="sng" smtClean="0">
                <a:solidFill>
                  <a:srgbClr val="695D46"/>
                </a:solidFill>
                <a:latin typeface="Open Sans" pitchFamily="34" charset="0"/>
                <a:cs typeface="Open Sans" pitchFamily="34" charset="0"/>
                <a:sym typeface="Open Sans" pitchFamily="34" charset="0"/>
              </a:rPr>
              <a:t>qualidade de vida</a:t>
            </a:r>
            <a:r>
              <a:rPr lang="pt-BR" sz="1500" smtClean="0">
                <a:solidFill>
                  <a:srgbClr val="695D46"/>
                </a:solidFill>
                <a:latin typeface="Open Sans" pitchFamily="34" charset="0"/>
                <a:cs typeface="Open Sans" pitchFamily="34" charset="0"/>
                <a:sym typeface="Open Sans" pitchFamily="34" charset="0"/>
              </a:rPr>
              <a:t> concomitantemente</a:t>
            </a:r>
            <a:r>
              <a:rPr lang="pt-BR" sz="1500" b="1" smtClean="0">
                <a:solidFill>
                  <a:srgbClr val="695D46"/>
                </a:solidFill>
                <a:latin typeface="Open Sans" pitchFamily="34" charset="0"/>
                <a:cs typeface="Open Sans" pitchFamily="34" charset="0"/>
                <a:sym typeface="Open Sans" pitchFamily="34" charset="0"/>
              </a:rPr>
              <a:t> ao aumento da incidência de tumores malignos</a:t>
            </a:r>
            <a:r>
              <a:rPr lang="pt-BR" sz="1500" smtClean="0">
                <a:solidFill>
                  <a:srgbClr val="695D46"/>
                </a:solidFill>
                <a:latin typeface="Open Sans" pitchFamily="34" charset="0"/>
                <a:cs typeface="Open Sans" pitchFamily="34" charset="0"/>
                <a:sym typeface="Open Sans" pitchFamily="34" charset="0"/>
              </a:rPr>
              <a:t> nos pacientes transplantados.</a:t>
            </a:r>
          </a:p>
          <a:p>
            <a:pPr marL="0" indent="0" algn="just" eaLnBrk="1" hangingPunct="1">
              <a:lnSpc>
                <a:spcPct val="95000"/>
              </a:lnSpc>
              <a:spcBef>
                <a:spcPts val="1200"/>
              </a:spcBef>
              <a:spcAft>
                <a:spcPct val="0"/>
              </a:spcAft>
              <a:buClr>
                <a:srgbClr val="695D46"/>
              </a:buClr>
              <a:buFont typeface="Open Sans" pitchFamily="34" charset="0"/>
              <a:buNone/>
            </a:pPr>
            <a:endParaRPr lang="pt-BR" sz="1500" smtClean="0">
              <a:solidFill>
                <a:srgbClr val="695D46"/>
              </a:solidFill>
              <a:latin typeface="Open Sans" pitchFamily="34" charset="0"/>
              <a:cs typeface="Open Sans" pitchFamily="34" charset="0"/>
              <a:sym typeface="Open Sans" pitchFamily="34" charset="0"/>
            </a:endParaRPr>
          </a:p>
          <a:p>
            <a:pPr marL="0" indent="0" algn="just" eaLnBrk="1" hangingPunct="1">
              <a:lnSpc>
                <a:spcPct val="95000"/>
              </a:lnSpc>
              <a:spcBef>
                <a:spcPts val="1200"/>
              </a:spcBef>
              <a:spcAft>
                <a:spcPct val="0"/>
              </a:spcAft>
              <a:buClr>
                <a:srgbClr val="695D46"/>
              </a:buClr>
              <a:buSzTx/>
              <a:buFont typeface="Open Sans" pitchFamily="34" charset="0"/>
              <a:buChar char="●"/>
            </a:pPr>
            <a:r>
              <a:rPr lang="pt-BR" sz="1500" smtClean="0">
                <a:solidFill>
                  <a:srgbClr val="695D46"/>
                </a:solidFill>
                <a:latin typeface="Open Sans" pitchFamily="34" charset="0"/>
                <a:cs typeface="Open Sans" pitchFamily="34" charset="0"/>
                <a:sym typeface="Open Sans" pitchFamily="34" charset="0"/>
              </a:rPr>
              <a:t>O l</a:t>
            </a:r>
            <a:r>
              <a:rPr lang="pt-BR" sz="1500" i="1" u="sng" smtClean="0">
                <a:solidFill>
                  <a:srgbClr val="695D46"/>
                </a:solidFill>
                <a:latin typeface="Open Sans" pitchFamily="34" charset="0"/>
                <a:cs typeface="Open Sans" pitchFamily="34" charset="0"/>
                <a:sym typeface="Open Sans" pitchFamily="34" charset="0"/>
              </a:rPr>
              <a:t>infoma tipo linfoproliferativo</a:t>
            </a:r>
            <a:r>
              <a:rPr lang="pt-BR" sz="1500" smtClean="0">
                <a:solidFill>
                  <a:srgbClr val="695D46"/>
                </a:solidFill>
                <a:latin typeface="Open Sans" pitchFamily="34" charset="0"/>
                <a:cs typeface="Open Sans" pitchFamily="34" charset="0"/>
                <a:sym typeface="Open Sans" pitchFamily="34" charset="0"/>
              </a:rPr>
              <a:t> é a mais comum de todos.  </a:t>
            </a:r>
          </a:p>
          <a:p>
            <a:pPr marL="0" indent="0" algn="just" eaLnBrk="1" hangingPunct="1">
              <a:lnSpc>
                <a:spcPct val="95000"/>
              </a:lnSpc>
              <a:spcBef>
                <a:spcPts val="1200"/>
              </a:spcBef>
              <a:spcAft>
                <a:spcPct val="0"/>
              </a:spcAft>
              <a:buClr>
                <a:srgbClr val="695D46"/>
              </a:buClr>
              <a:buFont typeface="Open Sans" pitchFamily="34" charset="0"/>
              <a:buNone/>
            </a:pPr>
            <a:endParaRPr lang="pt-BR" sz="1500" smtClean="0">
              <a:solidFill>
                <a:srgbClr val="695D46"/>
              </a:solidFill>
              <a:latin typeface="Open Sans" pitchFamily="34" charset="0"/>
              <a:cs typeface="Open Sans" pitchFamily="34" charset="0"/>
              <a:sym typeface="Open Sans" pitchFamily="34" charset="0"/>
            </a:endParaRPr>
          </a:p>
          <a:p>
            <a:pPr marL="0" indent="0" algn="just" eaLnBrk="1" hangingPunct="1">
              <a:lnSpc>
                <a:spcPct val="95000"/>
              </a:lnSpc>
              <a:spcBef>
                <a:spcPts val="1200"/>
              </a:spcBef>
              <a:spcAft>
                <a:spcPct val="0"/>
              </a:spcAft>
              <a:buClr>
                <a:srgbClr val="695D46"/>
              </a:buClr>
              <a:buSzTx/>
              <a:buFont typeface="Open Sans" pitchFamily="34" charset="0"/>
              <a:buChar char="●"/>
            </a:pPr>
            <a:r>
              <a:rPr lang="pt-BR" sz="1500" smtClean="0">
                <a:solidFill>
                  <a:srgbClr val="695D46"/>
                </a:solidFill>
                <a:latin typeface="Open Sans" pitchFamily="34" charset="0"/>
                <a:cs typeface="Open Sans" pitchFamily="34" charset="0"/>
                <a:sym typeface="Open Sans" pitchFamily="34" charset="0"/>
              </a:rPr>
              <a:t>Essas neoplasias tendem a surgir entre </a:t>
            </a:r>
            <a:r>
              <a:rPr lang="pt-BR" sz="1500" b="1" smtClean="0">
                <a:solidFill>
                  <a:srgbClr val="695D46"/>
                </a:solidFill>
                <a:latin typeface="Open Sans" pitchFamily="34" charset="0"/>
                <a:cs typeface="Open Sans" pitchFamily="34" charset="0"/>
                <a:sym typeface="Open Sans" pitchFamily="34" charset="0"/>
              </a:rPr>
              <a:t>3º e o 6º meses pós-transplante.</a:t>
            </a:r>
          </a:p>
          <a:p>
            <a:pPr marL="0" indent="0" algn="just" eaLnBrk="1" hangingPunct="1">
              <a:lnSpc>
                <a:spcPct val="95000"/>
              </a:lnSpc>
              <a:spcBef>
                <a:spcPts val="1200"/>
              </a:spcBef>
              <a:spcAft>
                <a:spcPts val="1200"/>
              </a:spcAft>
              <a:buClr>
                <a:srgbClr val="695D46"/>
              </a:buClr>
              <a:buFont typeface="Open Sans" pitchFamily="34" charset="0"/>
              <a:buNone/>
            </a:pPr>
            <a:endParaRPr lang="pt-BR" sz="1500" smtClean="0">
              <a:solidFill>
                <a:srgbClr val="695D46"/>
              </a:solidFill>
              <a:latin typeface="Open Sans" pitchFamily="34" charset="0"/>
              <a:cs typeface="Open Sans" pitchFamily="34" charset="0"/>
              <a:sym typeface="Open Sans" pitchFamily="34"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6" name="Google Shape;306;p49"/>
          <p:cNvSpPr txBox="1">
            <a:spLocks noGrp="1"/>
          </p:cNvSpPr>
          <p:nvPr>
            <p:ph type="title"/>
          </p:nvPr>
        </p:nvSpPr>
        <p:spPr>
          <a:xfrm>
            <a:off x="-779463" y="150813"/>
            <a:ext cx="8521701" cy="708025"/>
          </a:xfrm>
        </p:spPr>
        <p:txBody>
          <a:bodyPr/>
          <a:lstStyle/>
          <a:p>
            <a:pPr algn="r" eaLnBrk="1" hangingPunct="1">
              <a:spcBef>
                <a:spcPct val="0"/>
              </a:spcBef>
              <a:spcAft>
                <a:spcPct val="0"/>
              </a:spcAft>
              <a:buClr>
                <a:schemeClr val="accent1"/>
              </a:buClr>
              <a:buFont typeface="PT Sans Narrow" charset="0"/>
              <a:buNone/>
            </a:pPr>
            <a:r>
              <a:rPr lang="pt-BR" sz="2300" b="1" smtClean="0">
                <a:solidFill>
                  <a:schemeClr val="accent1"/>
                </a:solidFill>
                <a:latin typeface="PT Sans Narrow" charset="0"/>
                <a:cs typeface="Arial" charset="0"/>
                <a:sym typeface="PT Sans Narrow" charset="0"/>
              </a:rPr>
              <a:t>Transplante cardíaco na Pediatria</a:t>
            </a:r>
            <a:br>
              <a:rPr lang="pt-BR" sz="2300" b="1" smtClean="0">
                <a:solidFill>
                  <a:schemeClr val="accent1"/>
                </a:solidFill>
                <a:latin typeface="PT Sans Narrow" charset="0"/>
                <a:cs typeface="Arial" charset="0"/>
                <a:sym typeface="PT Sans Narrow" charset="0"/>
              </a:rPr>
            </a:br>
            <a:endParaRPr lang="pt-BR" sz="3200" b="1" smtClean="0">
              <a:solidFill>
                <a:schemeClr val="accent1"/>
              </a:solidFill>
              <a:latin typeface="PT Sans Narrow" charset="0"/>
              <a:cs typeface="Arial" charset="0"/>
              <a:sym typeface="PT Sans Narrow" charset="0"/>
            </a:endParaRPr>
          </a:p>
        </p:txBody>
      </p:sp>
      <p:sp>
        <p:nvSpPr>
          <p:cNvPr id="45059" name="Google Shape;307;p49"/>
          <p:cNvSpPr txBox="1">
            <a:spLocks noGrp="1"/>
          </p:cNvSpPr>
          <p:nvPr>
            <p:ph type="body" idx="1"/>
          </p:nvPr>
        </p:nvSpPr>
        <p:spPr>
          <a:xfrm>
            <a:off x="311150" y="2571750"/>
            <a:ext cx="8521700" cy="2232025"/>
          </a:xfrm>
        </p:spPr>
        <p:txBody>
          <a:bodyPr/>
          <a:lstStyle>
            <a:lvl1pPr marL="457200">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algn="just" eaLnBrk="1" hangingPunct="1">
              <a:lnSpc>
                <a:spcPct val="115000"/>
              </a:lnSpc>
              <a:spcBef>
                <a:spcPct val="0"/>
              </a:spcBef>
              <a:spcAft>
                <a:spcPct val="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Outro fator que pode interferir na </a:t>
            </a:r>
            <a:r>
              <a:rPr lang="pt-BR" sz="1800" i="1" u="sng" smtClean="0">
                <a:solidFill>
                  <a:srgbClr val="695D46"/>
                </a:solidFill>
                <a:latin typeface="Open Sans" pitchFamily="34" charset="0"/>
                <a:cs typeface="Open Sans" pitchFamily="34" charset="0"/>
                <a:sym typeface="Open Sans" pitchFamily="34" charset="0"/>
              </a:rPr>
              <a:t>sobrevida do paciente transplantado </a:t>
            </a:r>
            <a:r>
              <a:rPr lang="pt-BR" sz="1800" smtClean="0">
                <a:solidFill>
                  <a:srgbClr val="695D46"/>
                </a:solidFill>
                <a:latin typeface="Open Sans" pitchFamily="34" charset="0"/>
                <a:cs typeface="Open Sans" pitchFamily="34" charset="0"/>
                <a:sym typeface="Open Sans" pitchFamily="34" charset="0"/>
              </a:rPr>
              <a:t>é a </a:t>
            </a:r>
            <a:r>
              <a:rPr lang="pt-BR" sz="1800" b="1" smtClean="0">
                <a:solidFill>
                  <a:srgbClr val="695D46"/>
                </a:solidFill>
                <a:latin typeface="Open Sans" pitchFamily="34" charset="0"/>
                <a:cs typeface="Open Sans" pitchFamily="34" charset="0"/>
                <a:sym typeface="Open Sans" pitchFamily="34" charset="0"/>
              </a:rPr>
              <a:t>desnutrição grave. </a:t>
            </a:r>
          </a:p>
          <a:p>
            <a:pPr algn="just" eaLnBrk="1" hangingPunct="1">
              <a:lnSpc>
                <a:spcPct val="115000"/>
              </a:lnSpc>
              <a:spcBef>
                <a:spcPts val="1000"/>
              </a:spcBef>
              <a:spcAft>
                <a:spcPct val="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Rossano et al, comparam 3 grupos de crianças </a:t>
            </a:r>
            <a:r>
              <a:rPr lang="pt-BR" sz="1800" i="1" smtClean="0">
                <a:solidFill>
                  <a:srgbClr val="695D46"/>
                </a:solidFill>
                <a:latin typeface="Open Sans" pitchFamily="34" charset="0"/>
                <a:cs typeface="Open Sans" pitchFamily="34" charset="0"/>
                <a:sym typeface="Open Sans" pitchFamily="34" charset="0"/>
              </a:rPr>
              <a:t>pré transplante e 1 ano após o mesmo.</a:t>
            </a:r>
          </a:p>
          <a:p>
            <a:pPr algn="just" eaLnBrk="1" hangingPunct="1">
              <a:lnSpc>
                <a:spcPct val="115000"/>
              </a:lnSpc>
              <a:spcBef>
                <a:spcPts val="1000"/>
              </a:spcBef>
              <a:spcAft>
                <a:spcPts val="100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Grupos: </a:t>
            </a:r>
            <a:r>
              <a:rPr lang="pt-BR" sz="1800" i="1" u="sng" smtClean="0">
                <a:solidFill>
                  <a:srgbClr val="695D46"/>
                </a:solidFill>
                <a:latin typeface="Open Sans" pitchFamily="34" charset="0"/>
                <a:cs typeface="Open Sans" pitchFamily="34" charset="0"/>
                <a:sym typeface="Open Sans" pitchFamily="34" charset="0"/>
              </a:rPr>
              <a:t>baixo peso, peso normal e sobrepeso (de acordo com a OMS)</a:t>
            </a:r>
            <a:r>
              <a:rPr lang="pt-BR" sz="1800" smtClean="0">
                <a:solidFill>
                  <a:srgbClr val="695D46"/>
                </a:solidFill>
                <a:latin typeface="Open Sans" pitchFamily="34" charset="0"/>
                <a:cs typeface="Open Sans" pitchFamily="34" charset="0"/>
                <a:sym typeface="Open Sans" pitchFamily="34" charset="0"/>
              </a:rPr>
              <a:t> </a:t>
            </a:r>
          </a:p>
        </p:txBody>
      </p:sp>
      <p:sp>
        <p:nvSpPr>
          <p:cNvPr id="45061" name="Rectangle 5"/>
          <p:cNvSpPr>
            <a:spLocks noChangeArrowheads="1"/>
          </p:cNvSpPr>
          <p:nvPr/>
        </p:nvSpPr>
        <p:spPr bwMode="auto">
          <a:xfrm>
            <a:off x="109538" y="1250950"/>
            <a:ext cx="9034462" cy="8509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pt-BR" b="1">
                <a:hlinkClick r:id="rId3"/>
              </a:rPr>
              <a:t>Effect</a:t>
            </a:r>
            <a:r>
              <a:rPr lang="pt-BR">
                <a:hlinkClick r:id="rId3"/>
              </a:rPr>
              <a:t> of </a:t>
            </a:r>
            <a:r>
              <a:rPr lang="pt-BR" b="1">
                <a:hlinkClick r:id="rId3"/>
              </a:rPr>
              <a:t>body</a:t>
            </a:r>
            <a:r>
              <a:rPr lang="pt-BR">
                <a:hlinkClick r:id="rId3"/>
              </a:rPr>
              <a:t> </a:t>
            </a:r>
            <a:r>
              <a:rPr lang="pt-BR" b="1">
                <a:hlinkClick r:id="rId3"/>
              </a:rPr>
              <a:t>mass</a:t>
            </a:r>
            <a:r>
              <a:rPr lang="pt-BR">
                <a:hlinkClick r:id="rId3"/>
              </a:rPr>
              <a:t> </a:t>
            </a:r>
            <a:r>
              <a:rPr lang="pt-BR" b="1">
                <a:hlinkClick r:id="rId3"/>
              </a:rPr>
              <a:t>index</a:t>
            </a:r>
            <a:r>
              <a:rPr lang="pt-BR">
                <a:hlinkClick r:id="rId3"/>
              </a:rPr>
              <a:t> on outcome in pediatric </a:t>
            </a:r>
            <a:r>
              <a:rPr lang="pt-BR" b="1">
                <a:hlinkClick r:id="rId3"/>
              </a:rPr>
              <a:t>heart</a:t>
            </a:r>
            <a:r>
              <a:rPr lang="pt-BR">
                <a:hlinkClick r:id="rId3"/>
              </a:rPr>
              <a:t> </a:t>
            </a:r>
            <a:r>
              <a:rPr lang="pt-BR" b="1">
                <a:hlinkClick r:id="rId3"/>
              </a:rPr>
              <a:t>transplant</a:t>
            </a:r>
            <a:r>
              <a:rPr lang="pt-BR">
                <a:hlinkClick r:id="rId3"/>
              </a:rPr>
              <a:t> patients.</a:t>
            </a:r>
            <a:endParaRPr lang="pt-BR"/>
          </a:p>
          <a:p>
            <a:pPr algn="ctr"/>
            <a:r>
              <a:rPr lang="pt-BR" b="1"/>
              <a:t>Rossano JW</a:t>
            </a:r>
            <a:r>
              <a:rPr lang="pt-BR"/>
              <a:t>, Grenier MA, Dreyer WJ, Kim JJ, Price JF, Jefferies JL, Smith EO, Clunie SK, Moulik M, Decker JA, Breinholt JP, Morales DL, McKenzie ED, Towbin JA, Denfield SW.J Heart Lung Transplant. 2007 Jul;26(7):718-23. </a:t>
            </a:r>
            <a:r>
              <a:rPr lang="pt-BR">
                <a:solidFill>
                  <a:srgbClr val="FF00FF"/>
                </a:solidFill>
              </a:rPr>
              <a:t>doi: 10.1016/j.healun.2007.05.00</a:t>
            </a:r>
            <a:r>
              <a:rPr lang="pt-BR"/>
              <a:t>.  PMID: 17613403</a:t>
            </a:r>
          </a:p>
        </p:txBody>
      </p:sp>
      <p:sp>
        <p:nvSpPr>
          <p:cNvPr id="45062" name="Rectangle 6"/>
          <p:cNvSpPr>
            <a:spLocks noChangeArrowheads="1"/>
          </p:cNvSpPr>
          <p:nvPr/>
        </p:nvSpPr>
        <p:spPr bwMode="auto">
          <a:xfrm>
            <a:off x="0" y="661988"/>
            <a:ext cx="8796338" cy="51752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hangingPunct="0">
              <a:buClr>
                <a:srgbClr val="000000"/>
              </a:buClr>
              <a:buFont typeface="Arial" charset="0"/>
              <a:buNone/>
            </a:pPr>
            <a:r>
              <a:rPr lang="pt-BR" b="1">
                <a:solidFill>
                  <a:srgbClr val="0000CC"/>
                </a:solidFill>
              </a:rPr>
              <a:t>Efeito do índice de massa corporal no resultado em pacientes pediátricos com transplante de coração</a:t>
            </a:r>
          </a:p>
          <a:p>
            <a:pPr eaLnBrk="0" hangingPunct="0"/>
            <a:endParaRPr lang="pt-BR" b="1">
              <a:solidFill>
                <a:srgbClr val="0000CC"/>
              </a:solidFil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Google Shape;313;p50"/>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056688"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46083" name="Google Shape;314;p50"/>
          <p:cNvCxnSpPr>
            <a:cxnSpLocks noChangeShapeType="1"/>
          </p:cNvCxnSpPr>
          <p:nvPr/>
        </p:nvCxnSpPr>
        <p:spPr bwMode="auto">
          <a:xfrm rot="10800000" flipH="1">
            <a:off x="3598863" y="1622425"/>
            <a:ext cx="1177925" cy="14288"/>
          </a:xfrm>
          <a:prstGeom prst="straightConnector1">
            <a:avLst/>
          </a:prstGeom>
          <a:noFill/>
          <a:ln w="76200">
            <a:solidFill>
              <a:srgbClr val="FF0000"/>
            </a:solidFill>
            <a:round/>
            <a:headEnd/>
            <a:tailEnd/>
          </a:ln>
          <a:extLst>
            <a:ext uri="{909E8E84-426E-40DD-AFC4-6F175D3DCCD1}">
              <a14:hiddenFill xmlns:a14="http://schemas.microsoft.com/office/drawing/2010/main">
                <a:noFill/>
              </a14:hiddenFill>
            </a:ext>
          </a:extLst>
        </p:spPr>
      </p:cxnSp>
      <p:cxnSp>
        <p:nvCxnSpPr>
          <p:cNvPr id="46084" name="Google Shape;315;p50"/>
          <p:cNvCxnSpPr>
            <a:cxnSpLocks noChangeShapeType="1"/>
          </p:cNvCxnSpPr>
          <p:nvPr/>
        </p:nvCxnSpPr>
        <p:spPr bwMode="auto">
          <a:xfrm rot="10800000" flipH="1">
            <a:off x="117475" y="1492250"/>
            <a:ext cx="1035050" cy="12700"/>
          </a:xfrm>
          <a:prstGeom prst="straightConnector1">
            <a:avLst/>
          </a:prstGeom>
          <a:noFill/>
          <a:ln w="76200">
            <a:solidFill>
              <a:srgbClr val="FF0000"/>
            </a:solidFill>
            <a:round/>
            <a:headEnd/>
            <a:tailEnd type="triangle" w="med" len="med"/>
          </a:ln>
          <a:extLst>
            <a:ext uri="{909E8E84-426E-40DD-AFC4-6F175D3DCCD1}">
              <a14:hiddenFill xmlns:a14="http://schemas.microsoft.com/office/drawing/2010/main">
                <a:noFill/>
              </a14:hiddenFill>
            </a:ext>
          </a:extLst>
        </p:spPr>
      </p:cxn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0" name="Google Shape;320;p51"/>
          <p:cNvSpPr txBox="1">
            <a:spLocks noGrp="1"/>
          </p:cNvSpPr>
          <p:nvPr>
            <p:ph type="title"/>
          </p:nvPr>
        </p:nvSpPr>
        <p:spPr>
          <a:xfrm>
            <a:off x="311150" y="444500"/>
            <a:ext cx="8521700" cy="708025"/>
          </a:xfrm>
        </p:spPr>
        <p:txBody>
          <a:bodyPr/>
          <a:lstStyle/>
          <a:p>
            <a:pPr algn="r" eaLnBrk="1" hangingPunct="1">
              <a:spcBef>
                <a:spcPct val="0"/>
              </a:spcBef>
              <a:spcAft>
                <a:spcPct val="0"/>
              </a:spcAft>
              <a:buClr>
                <a:schemeClr val="accent1"/>
              </a:buClr>
              <a:buFont typeface="PT Sans Narrow" charset="0"/>
              <a:buNone/>
            </a:pPr>
            <a:r>
              <a:rPr lang="pt-BR" sz="2300" b="1" smtClean="0">
                <a:solidFill>
                  <a:schemeClr val="accent1"/>
                </a:solidFill>
                <a:latin typeface="PT Sans Narrow" charset="0"/>
                <a:cs typeface="Arial" charset="0"/>
                <a:sym typeface="PT Sans Narrow" charset="0"/>
              </a:rPr>
              <a:t>Transplante cardíaco na Pediatria</a:t>
            </a:r>
            <a:br>
              <a:rPr lang="pt-BR" sz="2300" b="1" smtClean="0">
                <a:solidFill>
                  <a:schemeClr val="accent1"/>
                </a:solidFill>
                <a:latin typeface="PT Sans Narrow" charset="0"/>
                <a:cs typeface="Arial" charset="0"/>
                <a:sym typeface="PT Sans Narrow" charset="0"/>
              </a:rPr>
            </a:br>
            <a:endParaRPr lang="pt-BR" sz="3200" b="1" smtClean="0">
              <a:solidFill>
                <a:schemeClr val="accent1"/>
              </a:solidFill>
              <a:latin typeface="PT Sans Narrow" charset="0"/>
              <a:cs typeface="Arial" charset="0"/>
              <a:sym typeface="PT Sans Narrow" charset="0"/>
            </a:endParaRPr>
          </a:p>
        </p:txBody>
      </p:sp>
      <p:sp>
        <p:nvSpPr>
          <p:cNvPr id="321" name="Google Shape;321;p51"/>
          <p:cNvSpPr txBox="1">
            <a:spLocks noGrp="1"/>
          </p:cNvSpPr>
          <p:nvPr>
            <p:ph type="body" idx="1"/>
          </p:nvPr>
        </p:nvSpPr>
        <p:spPr>
          <a:xfrm>
            <a:off x="311150" y="1266825"/>
            <a:ext cx="8521700" cy="3302000"/>
          </a:xfrm>
        </p:spPr>
        <p:txBody>
          <a:bodyPr/>
          <a:lstStyle>
            <a:lvl1pPr marL="457200">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algn="just" eaLnBrk="1" hangingPunct="1">
              <a:lnSpc>
                <a:spcPct val="115000"/>
              </a:lnSpc>
              <a:spcBef>
                <a:spcPct val="0"/>
              </a:spcBef>
              <a:spcAft>
                <a:spcPct val="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No estudo, observaram que as crianças que estavam </a:t>
            </a:r>
            <a:r>
              <a:rPr lang="pt-BR" sz="1800" i="1" u="sng" smtClean="0">
                <a:solidFill>
                  <a:srgbClr val="695D46"/>
                </a:solidFill>
                <a:latin typeface="Open Sans" pitchFamily="34" charset="0"/>
                <a:cs typeface="Open Sans" pitchFamily="34" charset="0"/>
                <a:sym typeface="Open Sans" pitchFamily="34" charset="0"/>
              </a:rPr>
              <a:t>abaixo do peso no momento do transplante</a:t>
            </a:r>
            <a:r>
              <a:rPr lang="pt-BR" sz="1800" smtClean="0">
                <a:solidFill>
                  <a:srgbClr val="695D46"/>
                </a:solidFill>
                <a:latin typeface="Open Sans" pitchFamily="34" charset="0"/>
                <a:cs typeface="Open Sans" pitchFamily="34" charset="0"/>
                <a:sym typeface="Open Sans" pitchFamily="34" charset="0"/>
              </a:rPr>
              <a:t> tiveram um </a:t>
            </a:r>
            <a:r>
              <a:rPr lang="pt-BR" sz="1800" b="1" smtClean="0">
                <a:solidFill>
                  <a:srgbClr val="695D46"/>
                </a:solidFill>
                <a:latin typeface="Open Sans" pitchFamily="34" charset="0"/>
                <a:cs typeface="Open Sans" pitchFamily="34" charset="0"/>
                <a:sym typeface="Open Sans" pitchFamily="34" charset="0"/>
              </a:rPr>
              <a:t>desempenho significativamente pior</a:t>
            </a:r>
            <a:r>
              <a:rPr lang="pt-BR" sz="1800" smtClean="0">
                <a:solidFill>
                  <a:srgbClr val="695D46"/>
                </a:solidFill>
                <a:latin typeface="Open Sans" pitchFamily="34" charset="0"/>
                <a:cs typeface="Open Sans" pitchFamily="34" charset="0"/>
                <a:sym typeface="Open Sans" pitchFamily="34" charset="0"/>
              </a:rPr>
              <a:t> em comparação com os pacientes com peso normal. </a:t>
            </a:r>
          </a:p>
          <a:p>
            <a:pPr algn="just" eaLnBrk="1" hangingPunct="1">
              <a:lnSpc>
                <a:spcPct val="115000"/>
              </a:lnSpc>
              <a:spcBef>
                <a:spcPts val="1200"/>
              </a:spcBef>
              <a:spcAft>
                <a:spcPct val="0"/>
              </a:spcAft>
              <a:buClr>
                <a:srgbClr val="695D46"/>
              </a:buClr>
              <a:buFont typeface="Open Sans" pitchFamily="34" charset="0"/>
              <a:buNone/>
            </a:pPr>
            <a:endParaRPr lang="pt-BR" sz="1800" smtClean="0">
              <a:solidFill>
                <a:srgbClr val="695D46"/>
              </a:solidFill>
              <a:latin typeface="Open Sans" pitchFamily="34" charset="0"/>
              <a:cs typeface="Open Sans" pitchFamily="34" charset="0"/>
              <a:sym typeface="Open Sans" pitchFamily="34" charset="0"/>
            </a:endParaRPr>
          </a:p>
          <a:p>
            <a:pPr algn="just" eaLnBrk="1" hangingPunct="1">
              <a:lnSpc>
                <a:spcPct val="115000"/>
              </a:lnSpc>
              <a:spcBef>
                <a:spcPts val="1200"/>
              </a:spcBef>
              <a:spcAft>
                <a:spcPct val="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Eles tiveram </a:t>
            </a:r>
            <a:r>
              <a:rPr lang="pt-BR" sz="1800" i="1" u="sng" smtClean="0">
                <a:solidFill>
                  <a:srgbClr val="695D46"/>
                </a:solidFill>
                <a:latin typeface="Open Sans" pitchFamily="34" charset="0"/>
                <a:cs typeface="Open Sans" pitchFamily="34" charset="0"/>
                <a:sym typeface="Open Sans" pitchFamily="34" charset="0"/>
              </a:rPr>
              <a:t>sobrevida global do enxerto diminuída, maior risco de apresentar doença coronariana e menor tempo para o primeiro episódio de rejeição aguda. </a:t>
            </a:r>
          </a:p>
          <a:p>
            <a:pPr algn="just" eaLnBrk="1" hangingPunct="1">
              <a:lnSpc>
                <a:spcPct val="115000"/>
              </a:lnSpc>
              <a:spcBef>
                <a:spcPts val="1200"/>
              </a:spcBef>
              <a:spcAft>
                <a:spcPts val="1200"/>
              </a:spcAft>
              <a:buClr>
                <a:srgbClr val="695D46"/>
              </a:buClr>
              <a:buFont typeface="Open Sans" pitchFamily="34" charset="0"/>
              <a:buNone/>
            </a:pPr>
            <a:endParaRPr lang="pt-BR" sz="1800" smtClean="0">
              <a:solidFill>
                <a:srgbClr val="695D46"/>
              </a:solidFill>
              <a:latin typeface="Open Sans" pitchFamily="34" charset="0"/>
              <a:cs typeface="Open Sans" pitchFamily="34" charset="0"/>
              <a:sym typeface="Open Sans" pitchFamily="34" charset="0"/>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6" name="Google Shape;326;p52"/>
          <p:cNvSpPr txBox="1">
            <a:spLocks noGrp="1"/>
          </p:cNvSpPr>
          <p:nvPr>
            <p:ph type="title"/>
          </p:nvPr>
        </p:nvSpPr>
        <p:spPr>
          <a:xfrm>
            <a:off x="311150" y="444500"/>
            <a:ext cx="8521700" cy="708025"/>
          </a:xfrm>
        </p:spPr>
        <p:txBody>
          <a:bodyPr/>
          <a:lstStyle/>
          <a:p>
            <a:pPr algn="r" eaLnBrk="1" hangingPunct="1">
              <a:spcBef>
                <a:spcPct val="0"/>
              </a:spcBef>
              <a:spcAft>
                <a:spcPct val="0"/>
              </a:spcAft>
              <a:buClr>
                <a:schemeClr val="accent1"/>
              </a:buClr>
              <a:buFont typeface="PT Sans Narrow" charset="0"/>
              <a:buNone/>
            </a:pPr>
            <a:r>
              <a:rPr lang="pt-BR" sz="2300" b="1" smtClean="0">
                <a:solidFill>
                  <a:schemeClr val="accent1"/>
                </a:solidFill>
                <a:latin typeface="PT Sans Narrow" charset="0"/>
                <a:cs typeface="Arial" charset="0"/>
                <a:sym typeface="PT Sans Narrow" charset="0"/>
              </a:rPr>
              <a:t>Transplante cardíaco na Pediatria</a:t>
            </a:r>
            <a:br>
              <a:rPr lang="pt-BR" sz="2300" b="1" smtClean="0">
                <a:solidFill>
                  <a:schemeClr val="accent1"/>
                </a:solidFill>
                <a:latin typeface="PT Sans Narrow" charset="0"/>
                <a:cs typeface="Arial" charset="0"/>
                <a:sym typeface="PT Sans Narrow" charset="0"/>
              </a:rPr>
            </a:br>
            <a:endParaRPr lang="pt-BR" sz="3200" b="1" smtClean="0">
              <a:solidFill>
                <a:schemeClr val="accent1"/>
              </a:solidFill>
              <a:latin typeface="PT Sans Narrow" charset="0"/>
              <a:cs typeface="Arial" charset="0"/>
              <a:sym typeface="PT Sans Narrow" charset="0"/>
            </a:endParaRPr>
          </a:p>
        </p:txBody>
      </p:sp>
      <p:sp>
        <p:nvSpPr>
          <p:cNvPr id="327" name="Google Shape;327;p52"/>
          <p:cNvSpPr txBox="1">
            <a:spLocks noGrp="1"/>
          </p:cNvSpPr>
          <p:nvPr>
            <p:ph type="body" idx="1"/>
          </p:nvPr>
        </p:nvSpPr>
        <p:spPr>
          <a:xfrm>
            <a:off x="311150" y="1266825"/>
            <a:ext cx="8521700" cy="3562350"/>
          </a:xfrm>
        </p:spPr>
        <p:txBody>
          <a:bodyPr/>
          <a:lstStyle>
            <a:lvl1pPr>
              <a:defRPr sz="1400">
                <a:solidFill>
                  <a:srgbClr val="000000"/>
                </a:solidFill>
                <a:latin typeface="Arial" charset="0"/>
                <a:cs typeface="Arial" charset="0"/>
                <a:sym typeface="Arial" charset="0"/>
              </a:defRPr>
            </a:lvl1pPr>
            <a:lvl2pPr marL="914400" indent="-317500">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algn="just" eaLnBrk="1" hangingPunct="1">
              <a:lnSpc>
                <a:spcPct val="115000"/>
              </a:lnSpc>
              <a:spcBef>
                <a:spcPct val="0"/>
              </a:spcBef>
              <a:spcAft>
                <a:spcPct val="0"/>
              </a:spcAft>
              <a:buClr>
                <a:srgbClr val="695D46"/>
              </a:buClr>
              <a:buFont typeface="Open Sans" pitchFamily="34" charset="0"/>
              <a:buNone/>
            </a:pPr>
            <a:r>
              <a:rPr lang="pt-BR" sz="1800" b="1" smtClean="0">
                <a:solidFill>
                  <a:srgbClr val="695D46"/>
                </a:solidFill>
                <a:latin typeface="Open Sans" pitchFamily="34" charset="0"/>
                <a:cs typeface="Open Sans" pitchFamily="34" charset="0"/>
                <a:sym typeface="Open Sans" pitchFamily="34" charset="0"/>
              </a:rPr>
              <a:t>CONCLUSÃO</a:t>
            </a:r>
          </a:p>
          <a:p>
            <a:pPr marL="0" indent="0" algn="just" eaLnBrk="1" hangingPunct="1">
              <a:lnSpc>
                <a:spcPct val="115000"/>
              </a:lnSpc>
              <a:spcBef>
                <a:spcPts val="1200"/>
              </a:spcBef>
              <a:spcAft>
                <a:spcPct val="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Causa da morte: choque séptico </a:t>
            </a:r>
          </a:p>
          <a:p>
            <a:pPr marL="0" indent="0" algn="just" eaLnBrk="1" hangingPunct="1">
              <a:lnSpc>
                <a:spcPct val="115000"/>
              </a:lnSpc>
              <a:spcBef>
                <a:spcPct val="0"/>
              </a:spcBef>
              <a:spcAft>
                <a:spcPct val="0"/>
              </a:spcAft>
              <a:buClr>
                <a:srgbClr val="695D46"/>
              </a:buClr>
              <a:buFont typeface="Open Sans" pitchFamily="34" charset="0"/>
              <a:buNone/>
            </a:pPr>
            <a:endParaRPr lang="pt-BR" sz="1800" smtClean="0">
              <a:solidFill>
                <a:srgbClr val="695D46"/>
              </a:solidFill>
              <a:latin typeface="Open Sans" pitchFamily="34" charset="0"/>
              <a:cs typeface="Open Sans" pitchFamily="34" charset="0"/>
              <a:sym typeface="Open Sans" pitchFamily="34" charset="0"/>
            </a:endParaRPr>
          </a:p>
          <a:p>
            <a:pPr marL="0" indent="0" algn="just" eaLnBrk="1" hangingPunct="1">
              <a:lnSpc>
                <a:spcPct val="115000"/>
              </a:lnSpc>
              <a:spcBef>
                <a:spcPct val="0"/>
              </a:spcBef>
              <a:spcAft>
                <a:spcPct val="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Infecção é a principal complicação pós transplante</a:t>
            </a:r>
          </a:p>
          <a:p>
            <a:pPr marL="0" indent="0" algn="just" eaLnBrk="1" hangingPunct="1">
              <a:lnSpc>
                <a:spcPct val="115000"/>
              </a:lnSpc>
              <a:spcBef>
                <a:spcPct val="0"/>
              </a:spcBef>
              <a:spcAft>
                <a:spcPct val="0"/>
              </a:spcAft>
              <a:buClr>
                <a:srgbClr val="695D46"/>
              </a:buClr>
              <a:buFont typeface="Open Sans" pitchFamily="34" charset="0"/>
              <a:buNone/>
            </a:pPr>
            <a:endParaRPr lang="pt-BR" sz="1800" smtClean="0">
              <a:solidFill>
                <a:srgbClr val="695D46"/>
              </a:solidFill>
              <a:latin typeface="Open Sans" pitchFamily="34" charset="0"/>
              <a:cs typeface="Open Sans" pitchFamily="34" charset="0"/>
              <a:sym typeface="Open Sans" pitchFamily="34" charset="0"/>
            </a:endParaRPr>
          </a:p>
          <a:p>
            <a:pPr marL="0" indent="0" algn="just" eaLnBrk="1" hangingPunct="1">
              <a:lnSpc>
                <a:spcPct val="115000"/>
              </a:lnSpc>
              <a:spcBef>
                <a:spcPct val="0"/>
              </a:spcBef>
              <a:spcAft>
                <a:spcPct val="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Fatores de risco: </a:t>
            </a:r>
          </a:p>
          <a:p>
            <a:pPr lvl="1" algn="just"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Associação CMV + BACTÉRIA </a:t>
            </a:r>
          </a:p>
          <a:p>
            <a:pPr lvl="1" algn="just"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Imunossupressores em doses altas </a:t>
            </a:r>
          </a:p>
          <a:p>
            <a:pPr lvl="1" algn="just" eaLnBrk="1" hangingPunct="1">
              <a:lnSpc>
                <a:spcPct val="115000"/>
              </a:lnSpc>
              <a:spcBef>
                <a:spcPct val="0"/>
              </a:spcBef>
              <a:spcAft>
                <a:spcPct val="0"/>
              </a:spcAft>
              <a:buClr>
                <a:srgbClr val="695D46"/>
              </a:buClr>
              <a:buFont typeface="Open Sans" pitchFamily="34" charset="0"/>
              <a:buChar char="○"/>
            </a:pPr>
            <a:r>
              <a:rPr lang="pt-BR" smtClean="0">
                <a:solidFill>
                  <a:srgbClr val="695D46"/>
                </a:solidFill>
                <a:latin typeface="Open Sans" pitchFamily="34" charset="0"/>
                <a:cs typeface="Open Sans" pitchFamily="34" charset="0"/>
                <a:sym typeface="Open Sans" pitchFamily="34" charset="0"/>
              </a:rPr>
              <a:t>Desnutrição grave</a:t>
            </a:r>
          </a:p>
          <a:p>
            <a:pPr marL="0" indent="0" algn="just" eaLnBrk="1" hangingPunct="1">
              <a:lnSpc>
                <a:spcPct val="115000"/>
              </a:lnSpc>
              <a:spcBef>
                <a:spcPct val="0"/>
              </a:spcBef>
              <a:spcAft>
                <a:spcPct val="0"/>
              </a:spcAft>
              <a:buClr>
                <a:srgbClr val="695D46"/>
              </a:buClr>
              <a:buFont typeface="Open Sans" pitchFamily="34" charset="0"/>
              <a:buNone/>
            </a:pPr>
            <a:endParaRPr lang="pt-BR" sz="1800" smtClean="0">
              <a:solidFill>
                <a:srgbClr val="695D46"/>
              </a:solidFill>
              <a:latin typeface="Open Sans" pitchFamily="34" charset="0"/>
              <a:cs typeface="Open Sans" pitchFamily="34" charset="0"/>
              <a:sym typeface="Open Sans" pitchFamily="34" charset="0"/>
            </a:endParaRPr>
          </a:p>
          <a:p>
            <a:pPr marL="0" indent="0" algn="just" eaLnBrk="1" hangingPunct="1">
              <a:lnSpc>
                <a:spcPct val="115000"/>
              </a:lnSpc>
              <a:spcBef>
                <a:spcPct val="0"/>
              </a:spcBef>
              <a:spcAft>
                <a:spcPct val="0"/>
              </a:spcAft>
              <a:buClr>
                <a:srgbClr val="695D46"/>
              </a:buClr>
              <a:buFont typeface="Open Sans" pitchFamily="34" charset="0"/>
              <a:buChar char="●"/>
            </a:pPr>
            <a:r>
              <a:rPr lang="pt-BR" sz="1800" smtClean="0">
                <a:solidFill>
                  <a:srgbClr val="695D46"/>
                </a:solidFill>
                <a:latin typeface="Open Sans" pitchFamily="34" charset="0"/>
                <a:cs typeface="Open Sans" pitchFamily="34" charset="0"/>
                <a:sym typeface="Open Sans" pitchFamily="34" charset="0"/>
              </a:rPr>
              <a:t>Solicitação de Necrópsia pela família pela rápida evolução</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2" name="Google Shape;332;p53"/>
          <p:cNvSpPr txBox="1">
            <a:spLocks noGrp="1"/>
          </p:cNvSpPr>
          <p:nvPr>
            <p:ph type="title"/>
          </p:nvPr>
        </p:nvSpPr>
        <p:spPr>
          <a:xfrm>
            <a:off x="560388" y="0"/>
            <a:ext cx="8520112" cy="708025"/>
          </a:xfrm>
        </p:spPr>
        <p:txBody>
          <a:bodyPr/>
          <a:lstStyle/>
          <a:p>
            <a:pPr algn="r" eaLnBrk="1" hangingPunct="1">
              <a:spcBef>
                <a:spcPct val="0"/>
              </a:spcBef>
              <a:spcAft>
                <a:spcPct val="0"/>
              </a:spcAft>
              <a:buClr>
                <a:schemeClr val="accent1"/>
              </a:buClr>
              <a:buFont typeface="PT Sans Narrow" charset="0"/>
              <a:buNone/>
            </a:pPr>
            <a:r>
              <a:rPr lang="pt-BR" sz="2300" b="1" smtClean="0">
                <a:solidFill>
                  <a:schemeClr val="accent1"/>
                </a:solidFill>
                <a:latin typeface="PT Sans Narrow" charset="0"/>
                <a:cs typeface="Arial" charset="0"/>
                <a:sym typeface="PT Sans Narrow" charset="0"/>
              </a:rPr>
              <a:t>Transplante cardíaco na Pediatria</a:t>
            </a:r>
            <a:br>
              <a:rPr lang="pt-BR" sz="2300" b="1" smtClean="0">
                <a:solidFill>
                  <a:schemeClr val="accent1"/>
                </a:solidFill>
                <a:latin typeface="PT Sans Narrow" charset="0"/>
                <a:cs typeface="Arial" charset="0"/>
                <a:sym typeface="PT Sans Narrow" charset="0"/>
              </a:rPr>
            </a:br>
            <a:endParaRPr lang="pt-BR" sz="3200" b="1" smtClean="0">
              <a:solidFill>
                <a:schemeClr val="accent1"/>
              </a:solidFill>
              <a:latin typeface="PT Sans Narrow" charset="0"/>
              <a:cs typeface="Arial" charset="0"/>
              <a:sym typeface="PT Sans Narrow" charset="0"/>
            </a:endParaRPr>
          </a:p>
        </p:txBody>
      </p:sp>
      <p:pic>
        <p:nvPicPr>
          <p:cNvPr id="49155" name="Google Shape;333;p53"/>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73075"/>
            <a:ext cx="6334125" cy="4567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156" name="Google Shape;334;p53"/>
          <p:cNvSpPr txBox="1">
            <a:spLocks noChangeArrowheads="1"/>
          </p:cNvSpPr>
          <p:nvPr/>
        </p:nvSpPr>
        <p:spPr bwMode="auto">
          <a:xfrm>
            <a:off x="6675438" y="3546475"/>
            <a:ext cx="2303462" cy="693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algn="r" eaLnBrk="1" hangingPunct="1">
              <a:lnSpc>
                <a:spcPct val="115000"/>
              </a:lnSpc>
            </a:pPr>
            <a:r>
              <a:rPr lang="pt-BR" sz="1000">
                <a:latin typeface="Open Sans" pitchFamily="34" charset="0"/>
                <a:cs typeface="Open Sans" pitchFamily="34" charset="0"/>
                <a:sym typeface="Open Sans" pitchFamily="34" charset="0"/>
              </a:rPr>
              <a:t>*2020 dados provisórios; 2021 dados parciais e provisórios</a:t>
            </a:r>
          </a:p>
          <a:p>
            <a:pPr algn="r" eaLnBrk="1" hangingPunct="1"/>
            <a:r>
              <a:rPr lang="pt-BR" sz="1000">
                <a:latin typeface="Open Sans" pitchFamily="34" charset="0"/>
                <a:cs typeface="Open Sans" pitchFamily="34" charset="0"/>
                <a:sym typeface="Open Sans" pitchFamily="34" charset="0"/>
              </a:rPr>
              <a:t>GIASS/DIVEP/SVS/SES-DF</a:t>
            </a:r>
          </a:p>
        </p:txBody>
      </p:sp>
      <p:sp>
        <p:nvSpPr>
          <p:cNvPr id="49157" name="Google Shape;335;p53"/>
          <p:cNvSpPr txBox="1">
            <a:spLocks noChangeArrowheads="1"/>
          </p:cNvSpPr>
          <p:nvPr/>
        </p:nvSpPr>
        <p:spPr bwMode="auto">
          <a:xfrm>
            <a:off x="6648450" y="1173163"/>
            <a:ext cx="2355850" cy="190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algn="ctr" eaLnBrk="1" hangingPunct="1">
              <a:lnSpc>
                <a:spcPct val="115000"/>
              </a:lnSpc>
            </a:pPr>
            <a:r>
              <a:rPr lang="pt-BR" sz="2000">
                <a:latin typeface="Open Sans" pitchFamily="34" charset="0"/>
                <a:cs typeface="Open Sans" pitchFamily="34" charset="0"/>
                <a:sym typeface="Open Sans" pitchFamily="34" charset="0"/>
              </a:rPr>
              <a:t>Mortalidade infantil </a:t>
            </a:r>
          </a:p>
          <a:p>
            <a:pPr algn="ctr" eaLnBrk="1" hangingPunct="1">
              <a:lnSpc>
                <a:spcPct val="115000"/>
              </a:lnSpc>
            </a:pPr>
            <a:r>
              <a:rPr lang="pt-BR" sz="2000">
                <a:latin typeface="Open Sans" pitchFamily="34" charset="0"/>
                <a:cs typeface="Open Sans" pitchFamily="34" charset="0"/>
                <a:sym typeface="Open Sans" pitchFamily="34" charset="0"/>
              </a:rPr>
              <a:t>por causas.</a:t>
            </a:r>
          </a:p>
          <a:p>
            <a:pPr algn="ctr" eaLnBrk="1" hangingPunct="1">
              <a:lnSpc>
                <a:spcPct val="115000"/>
              </a:lnSpc>
            </a:pPr>
            <a:endParaRPr lang="pt-BR" sz="2000">
              <a:latin typeface="Open Sans" pitchFamily="34" charset="0"/>
              <a:cs typeface="Open Sans" pitchFamily="34" charset="0"/>
              <a:sym typeface="Open Sans" pitchFamily="34" charset="0"/>
            </a:endParaRPr>
          </a:p>
          <a:p>
            <a:pPr algn="ctr" eaLnBrk="1" hangingPunct="1">
              <a:lnSpc>
                <a:spcPct val="115000"/>
              </a:lnSpc>
              <a:spcAft>
                <a:spcPts val="1200"/>
              </a:spcAft>
            </a:pPr>
            <a:r>
              <a:rPr lang="pt-BR" sz="2000">
                <a:latin typeface="Open Sans" pitchFamily="34" charset="0"/>
                <a:cs typeface="Open Sans" pitchFamily="34" charset="0"/>
                <a:sym typeface="Open Sans" pitchFamily="34" charset="0"/>
              </a:rPr>
              <a:t>DF, 2020 e 2021</a:t>
            </a:r>
            <a:endParaRPr lang="pt-BR">
              <a:latin typeface="Open Sans" pitchFamily="34" charset="0"/>
              <a:cs typeface="Open Sans" pitchFamily="34" charset="0"/>
              <a:sym typeface="Open Sans" pitchFamily="34" charset="0"/>
            </a:endParaRPr>
          </a:p>
        </p:txBody>
      </p:sp>
      <p:sp>
        <p:nvSpPr>
          <p:cNvPr id="49158" name="Google Shape;336;p53"/>
          <p:cNvSpPr>
            <a:spLocks noChangeArrowheads="1"/>
          </p:cNvSpPr>
          <p:nvPr/>
        </p:nvSpPr>
        <p:spPr bwMode="auto">
          <a:xfrm>
            <a:off x="0" y="955675"/>
            <a:ext cx="6477000" cy="217488"/>
          </a:xfrm>
          <a:prstGeom prst="rect">
            <a:avLst/>
          </a:prstGeom>
          <a:noFill/>
          <a:ln w="19050">
            <a:solidFill>
              <a:srgbClr val="FF0000"/>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lIns="91425" tIns="91425" rIns="91425" bIns="91425" anchor="ctr"/>
          <a:lstStyle/>
          <a:p>
            <a:pPr>
              <a:buClr>
                <a:srgbClr val="000000"/>
              </a:buClr>
              <a:buFont typeface="Arial" charset="0"/>
              <a:buNone/>
            </a:pPr>
            <a:endParaRPr lang="pt-B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1" name="Google Shape;341;p54"/>
          <p:cNvSpPr txBox="1">
            <a:spLocks noGrp="1"/>
          </p:cNvSpPr>
          <p:nvPr>
            <p:ph type="title"/>
          </p:nvPr>
        </p:nvSpPr>
        <p:spPr>
          <a:xfrm>
            <a:off x="560388" y="0"/>
            <a:ext cx="8520112" cy="708025"/>
          </a:xfrm>
        </p:spPr>
        <p:txBody>
          <a:bodyPr/>
          <a:lstStyle/>
          <a:p>
            <a:pPr algn="r" eaLnBrk="1" hangingPunct="1">
              <a:spcBef>
                <a:spcPct val="0"/>
              </a:spcBef>
              <a:spcAft>
                <a:spcPct val="0"/>
              </a:spcAft>
              <a:buClr>
                <a:schemeClr val="accent1"/>
              </a:buClr>
              <a:buFont typeface="PT Sans Narrow" charset="0"/>
              <a:buNone/>
            </a:pPr>
            <a:r>
              <a:rPr lang="pt-BR" sz="2300" b="1" smtClean="0">
                <a:solidFill>
                  <a:schemeClr val="accent1"/>
                </a:solidFill>
                <a:latin typeface="PT Sans Narrow" charset="0"/>
                <a:cs typeface="Arial" charset="0"/>
                <a:sym typeface="PT Sans Narrow" charset="0"/>
              </a:rPr>
              <a:t>Transplante cardíaco na Pediatria</a:t>
            </a:r>
            <a:br>
              <a:rPr lang="pt-BR" sz="2300" b="1" smtClean="0">
                <a:solidFill>
                  <a:schemeClr val="accent1"/>
                </a:solidFill>
                <a:latin typeface="PT Sans Narrow" charset="0"/>
                <a:cs typeface="Arial" charset="0"/>
                <a:sym typeface="PT Sans Narrow" charset="0"/>
              </a:rPr>
            </a:br>
            <a:endParaRPr lang="pt-BR" sz="3200" b="1" smtClean="0">
              <a:solidFill>
                <a:schemeClr val="accent1"/>
              </a:solidFill>
              <a:latin typeface="PT Sans Narrow" charset="0"/>
              <a:cs typeface="Arial" charset="0"/>
              <a:sym typeface="PT Sans Narrow" charset="0"/>
            </a:endParaRPr>
          </a:p>
        </p:txBody>
      </p:sp>
      <p:sp>
        <p:nvSpPr>
          <p:cNvPr id="50179" name="Google Shape;342;p54"/>
          <p:cNvSpPr txBox="1">
            <a:spLocks noChangeArrowheads="1"/>
          </p:cNvSpPr>
          <p:nvPr/>
        </p:nvSpPr>
        <p:spPr bwMode="auto">
          <a:xfrm>
            <a:off x="6675438" y="3546475"/>
            <a:ext cx="2303462" cy="693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algn="r" eaLnBrk="1" hangingPunct="1">
              <a:lnSpc>
                <a:spcPct val="115000"/>
              </a:lnSpc>
            </a:pPr>
            <a:r>
              <a:rPr lang="pt-BR" sz="1000">
                <a:latin typeface="Open Sans" pitchFamily="34" charset="0"/>
                <a:cs typeface="Open Sans" pitchFamily="34" charset="0"/>
                <a:sym typeface="Open Sans" pitchFamily="34" charset="0"/>
              </a:rPr>
              <a:t>*2020 dados provisórios; 2021 dados parciais e provisórios</a:t>
            </a:r>
          </a:p>
          <a:p>
            <a:pPr algn="r" eaLnBrk="1" hangingPunct="1"/>
            <a:r>
              <a:rPr lang="pt-BR" sz="1000">
                <a:latin typeface="Open Sans" pitchFamily="34" charset="0"/>
                <a:cs typeface="Open Sans" pitchFamily="34" charset="0"/>
                <a:sym typeface="Open Sans" pitchFamily="34" charset="0"/>
              </a:rPr>
              <a:t>GIASS/DIVEP/SVS/SES-DF</a:t>
            </a:r>
          </a:p>
        </p:txBody>
      </p:sp>
      <p:pic>
        <p:nvPicPr>
          <p:cNvPr id="50180" name="Google Shape;343;p54"/>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463" y="550863"/>
            <a:ext cx="6692900" cy="438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181" name="Google Shape;344;p54"/>
          <p:cNvSpPr txBox="1">
            <a:spLocks noChangeArrowheads="1"/>
          </p:cNvSpPr>
          <p:nvPr/>
        </p:nvSpPr>
        <p:spPr bwMode="auto">
          <a:xfrm>
            <a:off x="6788150" y="1173163"/>
            <a:ext cx="2355850" cy="190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spAutoFit/>
          </a:bodyP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algn="ctr" eaLnBrk="1" hangingPunct="1">
              <a:lnSpc>
                <a:spcPct val="115000"/>
              </a:lnSpc>
            </a:pPr>
            <a:r>
              <a:rPr lang="pt-BR" sz="2000">
                <a:latin typeface="Open Sans" pitchFamily="34" charset="0"/>
                <a:cs typeface="Open Sans" pitchFamily="34" charset="0"/>
                <a:sym typeface="Open Sans" pitchFamily="34" charset="0"/>
              </a:rPr>
              <a:t>Mortalidade infantil </a:t>
            </a:r>
          </a:p>
          <a:p>
            <a:pPr algn="ctr" eaLnBrk="1" hangingPunct="1">
              <a:lnSpc>
                <a:spcPct val="115000"/>
              </a:lnSpc>
            </a:pPr>
            <a:r>
              <a:rPr lang="pt-BR" sz="2000">
                <a:latin typeface="Open Sans" pitchFamily="34" charset="0"/>
                <a:cs typeface="Open Sans" pitchFamily="34" charset="0"/>
                <a:sym typeface="Open Sans" pitchFamily="34" charset="0"/>
              </a:rPr>
              <a:t>por causas.</a:t>
            </a:r>
          </a:p>
          <a:p>
            <a:pPr algn="ctr" eaLnBrk="1" hangingPunct="1">
              <a:lnSpc>
                <a:spcPct val="115000"/>
              </a:lnSpc>
            </a:pPr>
            <a:endParaRPr lang="pt-BR" sz="2000">
              <a:latin typeface="Open Sans" pitchFamily="34" charset="0"/>
              <a:cs typeface="Open Sans" pitchFamily="34" charset="0"/>
              <a:sym typeface="Open Sans" pitchFamily="34" charset="0"/>
            </a:endParaRPr>
          </a:p>
          <a:p>
            <a:pPr algn="ctr" eaLnBrk="1" hangingPunct="1">
              <a:lnSpc>
                <a:spcPct val="115000"/>
              </a:lnSpc>
              <a:spcAft>
                <a:spcPts val="1200"/>
              </a:spcAft>
            </a:pPr>
            <a:r>
              <a:rPr lang="pt-BR" sz="2000">
                <a:latin typeface="Open Sans" pitchFamily="34" charset="0"/>
                <a:cs typeface="Open Sans" pitchFamily="34" charset="0"/>
                <a:sym typeface="Open Sans" pitchFamily="34" charset="0"/>
              </a:rPr>
              <a:t>DF, 2020 e 2021</a:t>
            </a:r>
            <a:endParaRPr lang="pt-BR">
              <a:latin typeface="Open Sans" pitchFamily="34" charset="0"/>
              <a:cs typeface="Open Sans" pitchFamily="34" charset="0"/>
              <a:sym typeface="Open Sans" pitchFamily="34" charset="0"/>
            </a:endParaRPr>
          </a:p>
        </p:txBody>
      </p:sp>
      <p:sp>
        <p:nvSpPr>
          <p:cNvPr id="50182" name="Google Shape;345;p54"/>
          <p:cNvSpPr>
            <a:spLocks noChangeArrowheads="1"/>
          </p:cNvSpPr>
          <p:nvPr/>
        </p:nvSpPr>
        <p:spPr bwMode="auto">
          <a:xfrm>
            <a:off x="182563" y="1190625"/>
            <a:ext cx="6654800" cy="341313"/>
          </a:xfrm>
          <a:prstGeom prst="rect">
            <a:avLst/>
          </a:prstGeom>
          <a:noFill/>
          <a:ln w="19050">
            <a:solidFill>
              <a:srgbClr val="FF0000"/>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lIns="91425" tIns="36000" rIns="91425" bIns="91425" anchor="ctr"/>
          <a:lstStyle/>
          <a:p>
            <a:pPr>
              <a:buClr>
                <a:srgbClr val="000000"/>
              </a:buClr>
              <a:buFont typeface="Arial" charset="0"/>
              <a:buNone/>
            </a:pPr>
            <a:endParaRPr lang="pt-BR"/>
          </a:p>
        </p:txBody>
      </p:sp>
      <p:sp>
        <p:nvSpPr>
          <p:cNvPr id="50183" name="Google Shape;346;p54"/>
          <p:cNvSpPr>
            <a:spLocks noChangeArrowheads="1"/>
          </p:cNvSpPr>
          <p:nvPr/>
        </p:nvSpPr>
        <p:spPr bwMode="auto">
          <a:xfrm>
            <a:off x="107950" y="1741488"/>
            <a:ext cx="6805613" cy="339725"/>
          </a:xfrm>
          <a:prstGeom prst="rect">
            <a:avLst/>
          </a:prstGeom>
          <a:noFill/>
          <a:ln w="19050">
            <a:solidFill>
              <a:srgbClr val="FF0000"/>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lIns="91425" tIns="91425" rIns="91425" bIns="91425" anchor="ctr"/>
          <a:lstStyle/>
          <a:p>
            <a:pPr>
              <a:buClr>
                <a:srgbClr val="000000"/>
              </a:buClr>
              <a:buFont typeface="Arial" charset="0"/>
              <a:buNone/>
            </a:pPr>
            <a:endParaRPr lang="pt-B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1" name="Google Shape;351;p55"/>
          <p:cNvSpPr txBox="1">
            <a:spLocks noGrp="1"/>
          </p:cNvSpPr>
          <p:nvPr>
            <p:ph type="title"/>
          </p:nvPr>
        </p:nvSpPr>
        <p:spPr>
          <a:xfrm>
            <a:off x="311150" y="444500"/>
            <a:ext cx="8521700" cy="708025"/>
          </a:xfrm>
        </p:spPr>
        <p:txBody>
          <a:bodyPr/>
          <a:lstStyle/>
          <a:p>
            <a:pPr algn="r" eaLnBrk="1" hangingPunct="1">
              <a:spcBef>
                <a:spcPct val="0"/>
              </a:spcBef>
              <a:spcAft>
                <a:spcPct val="0"/>
              </a:spcAft>
              <a:buClr>
                <a:schemeClr val="accent1"/>
              </a:buClr>
              <a:buFont typeface="PT Sans Narrow" charset="0"/>
              <a:buNone/>
            </a:pPr>
            <a:r>
              <a:rPr lang="pt-BR" sz="2300" b="1" smtClean="0">
                <a:solidFill>
                  <a:schemeClr val="accent1"/>
                </a:solidFill>
                <a:latin typeface="PT Sans Narrow" charset="0"/>
                <a:cs typeface="Arial" charset="0"/>
                <a:sym typeface="PT Sans Narrow" charset="0"/>
              </a:rPr>
              <a:t>Transplante cardíaco na Pediatria</a:t>
            </a:r>
            <a:br>
              <a:rPr lang="pt-BR" sz="2300" b="1" smtClean="0">
                <a:solidFill>
                  <a:schemeClr val="accent1"/>
                </a:solidFill>
                <a:latin typeface="PT Sans Narrow" charset="0"/>
                <a:cs typeface="Arial" charset="0"/>
                <a:sym typeface="PT Sans Narrow" charset="0"/>
              </a:rPr>
            </a:br>
            <a:endParaRPr lang="pt-BR" sz="3200" b="1" smtClean="0">
              <a:solidFill>
                <a:schemeClr val="accent1"/>
              </a:solidFill>
              <a:latin typeface="PT Sans Narrow" charset="0"/>
              <a:cs typeface="Arial" charset="0"/>
              <a:sym typeface="PT Sans Narrow" charset="0"/>
            </a:endParaRPr>
          </a:p>
        </p:txBody>
      </p:sp>
      <p:sp>
        <p:nvSpPr>
          <p:cNvPr id="51203" name="Google Shape;352;p55"/>
          <p:cNvSpPr txBox="1">
            <a:spLocks noGrp="1"/>
          </p:cNvSpPr>
          <p:nvPr>
            <p:ph type="body" idx="1"/>
          </p:nvPr>
        </p:nvSpPr>
        <p:spPr>
          <a:xfrm>
            <a:off x="311150" y="1082675"/>
            <a:ext cx="8521700" cy="3303588"/>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algn="just" eaLnBrk="1" hangingPunct="1">
              <a:lnSpc>
                <a:spcPct val="115000"/>
              </a:lnSpc>
              <a:spcBef>
                <a:spcPct val="0"/>
              </a:spcBef>
              <a:spcAft>
                <a:spcPts val="1200"/>
              </a:spcAft>
              <a:buClr>
                <a:srgbClr val="695D46"/>
              </a:buClr>
              <a:buFont typeface="Open Sans" pitchFamily="34" charset="0"/>
              <a:buNone/>
            </a:pPr>
            <a:r>
              <a:rPr lang="pt-BR" sz="1800" b="1" smtClean="0">
                <a:solidFill>
                  <a:srgbClr val="FF00FF"/>
                </a:solidFill>
                <a:latin typeface="Open Sans" pitchFamily="34" charset="0"/>
                <a:cs typeface="Open Sans" pitchFamily="34" charset="0"/>
                <a:sym typeface="Open Sans" pitchFamily="34" charset="0"/>
              </a:rPr>
              <a:t>Resultado da necrópsia… Cenas do próximo capítulo... </a:t>
            </a:r>
          </a:p>
        </p:txBody>
      </p:sp>
      <p:pic>
        <p:nvPicPr>
          <p:cNvPr id="51204" name="Google Shape;353;p55"/>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44713" y="1662113"/>
            <a:ext cx="4854575" cy="315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 name="Google Shape;358;p56"/>
          <p:cNvSpPr txBox="1">
            <a:spLocks noGrp="1"/>
          </p:cNvSpPr>
          <p:nvPr>
            <p:ph type="title"/>
          </p:nvPr>
        </p:nvSpPr>
        <p:spPr>
          <a:xfrm>
            <a:off x="311150" y="444500"/>
            <a:ext cx="8521700" cy="708025"/>
          </a:xfrm>
        </p:spPr>
        <p:txBody>
          <a:bodyPr/>
          <a:lstStyle/>
          <a:p>
            <a:pPr eaLnBrk="1" hangingPunct="1">
              <a:spcBef>
                <a:spcPct val="0"/>
              </a:spcBef>
              <a:spcAft>
                <a:spcPct val="0"/>
              </a:spcAft>
              <a:buClr>
                <a:schemeClr val="accent1"/>
              </a:buClr>
              <a:buFont typeface="PT Sans Narrow" charset="0"/>
              <a:buNone/>
            </a:pPr>
            <a:r>
              <a:rPr lang="pt-BR" sz="3200" b="1" smtClean="0">
                <a:solidFill>
                  <a:schemeClr val="accent1"/>
                </a:solidFill>
                <a:latin typeface="PT Sans Narrow" charset="0"/>
                <a:cs typeface="Arial" charset="0"/>
                <a:sym typeface="PT Sans Narrow" charset="0"/>
              </a:rPr>
              <a:t>Referências bibliográficas</a:t>
            </a:r>
          </a:p>
        </p:txBody>
      </p:sp>
      <p:sp>
        <p:nvSpPr>
          <p:cNvPr id="359" name="Google Shape;359;p56"/>
          <p:cNvSpPr txBox="1">
            <a:spLocks noGrp="1"/>
          </p:cNvSpPr>
          <p:nvPr>
            <p:ph type="body" idx="1"/>
          </p:nvPr>
        </p:nvSpPr>
        <p:spPr>
          <a:xfrm>
            <a:off x="311150" y="1266825"/>
            <a:ext cx="8521700" cy="3679825"/>
          </a:xfrm>
        </p:spPr>
        <p:txBody>
          <a:bodyPr/>
          <a:lstStyle>
            <a:lvl1pPr marL="457200" indent="-315913">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algn="just" eaLnBrk="1" hangingPunct="1">
              <a:lnSpc>
                <a:spcPct val="95000"/>
              </a:lnSpc>
              <a:spcBef>
                <a:spcPct val="0"/>
              </a:spcBef>
              <a:spcAft>
                <a:spcPct val="0"/>
              </a:spcAft>
              <a:buClr>
                <a:srgbClr val="695D46"/>
              </a:buClr>
              <a:buSzTx/>
              <a:buFont typeface="Open Sans" pitchFamily="34" charset="0"/>
              <a:buAutoNum type="arabicPeriod"/>
            </a:pPr>
            <a:r>
              <a:rPr lang="pt-BR" smtClean="0">
                <a:solidFill>
                  <a:srgbClr val="695D46"/>
                </a:solidFill>
                <a:latin typeface="Open Sans" pitchFamily="34" charset="0"/>
                <a:cs typeface="Open Sans" pitchFamily="34" charset="0"/>
                <a:sym typeface="Open Sans" pitchFamily="34" charset="0"/>
              </a:rPr>
              <a:t>Azeka E, et al. II - Transplante cardíaco em criança, Arq Bras Cardiol, volume 73, (suplemento V), 1999</a:t>
            </a:r>
          </a:p>
          <a:p>
            <a:pPr algn="just" eaLnBrk="1" hangingPunct="1">
              <a:lnSpc>
                <a:spcPct val="95000"/>
              </a:lnSpc>
              <a:spcBef>
                <a:spcPts val="1000"/>
              </a:spcBef>
              <a:spcAft>
                <a:spcPct val="0"/>
              </a:spcAft>
              <a:buClr>
                <a:srgbClr val="695D46"/>
              </a:buClr>
              <a:buSzTx/>
              <a:buFont typeface="Open Sans" pitchFamily="34" charset="0"/>
              <a:buAutoNum type="arabicPeriod"/>
            </a:pPr>
            <a:r>
              <a:rPr lang="pt-BR" smtClean="0">
                <a:solidFill>
                  <a:srgbClr val="695D46"/>
                </a:solidFill>
                <a:latin typeface="Open Sans" pitchFamily="34" charset="0"/>
                <a:cs typeface="Open Sans" pitchFamily="34" charset="0"/>
                <a:sym typeface="Open Sans" pitchFamily="34" charset="0"/>
              </a:rPr>
              <a:t>Azeka E, Jatene MB, Jatene IB, Horowitz ESK, Branco KC, Souza Neto JD et al. I Diretriz Brasileira de Insuficiência Cardíaca e Transplante Cardíaco, no Feto, na Criança e em Adultos com Cardiopatia Congênita, da Sociedade Brasileira de Cardiologia. Arq Bras Cardiol; 103 (6Supl.2): 1-126, 2014</a:t>
            </a:r>
          </a:p>
          <a:p>
            <a:pPr algn="just" eaLnBrk="1" hangingPunct="1">
              <a:lnSpc>
                <a:spcPct val="95000"/>
              </a:lnSpc>
              <a:spcBef>
                <a:spcPts val="1000"/>
              </a:spcBef>
              <a:spcAft>
                <a:spcPct val="0"/>
              </a:spcAft>
              <a:buClr>
                <a:srgbClr val="695D46"/>
              </a:buClr>
              <a:buSzTx/>
              <a:buFont typeface="Open Sans" pitchFamily="34" charset="0"/>
              <a:buAutoNum type="arabicPeriod"/>
            </a:pPr>
            <a:r>
              <a:rPr lang="pt-BR" smtClean="0">
                <a:solidFill>
                  <a:srgbClr val="695D46"/>
                </a:solidFill>
                <a:latin typeface="Open Sans" pitchFamily="34" charset="0"/>
                <a:cs typeface="Open Sans" pitchFamily="34" charset="0"/>
                <a:sym typeface="Open Sans" pitchFamily="34" charset="0"/>
              </a:rPr>
              <a:t>Carvalho AMF, Atualização em Insuficiência Cardíaca Na Criança, Rev. Saúde Criança Adolesc., 3 (1): 81-92, jan./jun., 2011</a:t>
            </a:r>
          </a:p>
          <a:p>
            <a:pPr algn="just" eaLnBrk="1" hangingPunct="1">
              <a:lnSpc>
                <a:spcPct val="95000"/>
              </a:lnSpc>
              <a:spcBef>
                <a:spcPts val="1000"/>
              </a:spcBef>
              <a:spcAft>
                <a:spcPct val="0"/>
              </a:spcAft>
              <a:buClr>
                <a:srgbClr val="695D46"/>
              </a:buClr>
              <a:buSzTx/>
              <a:buFont typeface="Open Sans" pitchFamily="34" charset="0"/>
              <a:buAutoNum type="arabicPeriod"/>
            </a:pPr>
            <a:r>
              <a:rPr lang="pt-BR" smtClean="0">
                <a:solidFill>
                  <a:srgbClr val="695D46"/>
                </a:solidFill>
                <a:latin typeface="Open Sans" pitchFamily="34" charset="0"/>
                <a:cs typeface="Open Sans" pitchFamily="34" charset="0"/>
                <a:sym typeface="Open Sans" pitchFamily="34" charset="0"/>
              </a:rPr>
              <a:t>Peleg A, et al. Risk Factors, Clinical Characteristics, and Outcome of Nocardia Infection in Organ Transplant Recipients: A Matched Case-Control Study, Clinical Infectious Diseases, 44:1307–14, 2007</a:t>
            </a:r>
          </a:p>
          <a:p>
            <a:pPr algn="just" eaLnBrk="1" hangingPunct="1">
              <a:lnSpc>
                <a:spcPct val="95000"/>
              </a:lnSpc>
              <a:spcBef>
                <a:spcPts val="1000"/>
              </a:spcBef>
              <a:spcAft>
                <a:spcPct val="0"/>
              </a:spcAft>
              <a:buClr>
                <a:srgbClr val="695D46"/>
              </a:buClr>
              <a:buSzTx/>
              <a:buFont typeface="Open Sans" pitchFamily="34" charset="0"/>
              <a:buAutoNum type="arabicPeriod"/>
            </a:pPr>
            <a:r>
              <a:rPr lang="pt-BR" smtClean="0">
                <a:solidFill>
                  <a:srgbClr val="695D46"/>
                </a:solidFill>
                <a:latin typeface="Open Sans" pitchFamily="34" charset="0"/>
                <a:cs typeface="Open Sans" pitchFamily="34" charset="0"/>
                <a:sym typeface="Open Sans" pitchFamily="34" charset="0"/>
              </a:rPr>
              <a:t>Rossano J, et al., Effect of Body Mass Index on Outcome in Pediatric Heart Transplant Patients, The Journal of Heart and Lung Transplantation, Volume 26, Number 7, 719-723, July 2007.</a:t>
            </a:r>
          </a:p>
          <a:p>
            <a:pPr algn="just" eaLnBrk="1" hangingPunct="1">
              <a:lnSpc>
                <a:spcPct val="95000"/>
              </a:lnSpc>
              <a:spcBef>
                <a:spcPts val="1000"/>
              </a:spcBef>
              <a:spcAft>
                <a:spcPts val="1000"/>
              </a:spcAft>
              <a:buClr>
                <a:srgbClr val="695D46"/>
              </a:buClr>
              <a:buSzTx/>
              <a:buFont typeface="Open Sans" pitchFamily="34" charset="0"/>
              <a:buAutoNum type="arabicPeriod"/>
            </a:pPr>
            <a:r>
              <a:rPr lang="pt-BR" smtClean="0">
                <a:solidFill>
                  <a:srgbClr val="695D46"/>
                </a:solidFill>
                <a:latin typeface="Open Sans" pitchFamily="34" charset="0"/>
                <a:cs typeface="Open Sans" pitchFamily="34" charset="0"/>
                <a:sym typeface="Open Sans" pitchFamily="34" charset="0"/>
                <a:hlinkClick r:id="rId3"/>
              </a:rPr>
              <a:t>https://www.bibliomed.com.br/bibliomed/books/livro8/cap/cap18.htm</a:t>
            </a:r>
            <a:r>
              <a:rPr lang="pt-BR" smtClean="0">
                <a:solidFill>
                  <a:srgbClr val="695D46"/>
                </a:solidFill>
                <a:latin typeface="Open Sans" pitchFamily="34" charset="0"/>
                <a:cs typeface="Open Sans" pitchFamily="34" charset="0"/>
                <a:sym typeface="Open Sans" pitchFamily="34" charset="0"/>
              </a:rPr>
              <a:t> </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1" name="Google Shape;351;p55"/>
          <p:cNvSpPr txBox="1">
            <a:spLocks noGrp="1"/>
          </p:cNvSpPr>
          <p:nvPr>
            <p:ph type="title" idx="4294967295"/>
          </p:nvPr>
        </p:nvSpPr>
        <p:spPr/>
        <p:txBody>
          <a:bodyPr>
            <a:normAutofit/>
          </a:bodyPr>
          <a:lstStyle/>
          <a:p>
            <a:pPr algn="r" eaLnBrk="1" hangingPunct="1">
              <a:buClr>
                <a:schemeClr val="accent1"/>
              </a:buClr>
              <a:buSzPts val="3600"/>
              <a:buFont typeface="PT Sans Narrow" charset="0"/>
              <a:buNone/>
            </a:pPr>
            <a:r>
              <a:rPr lang="pt-BR" sz="2300" b="1" smtClean="0">
                <a:solidFill>
                  <a:schemeClr val="accent1"/>
                </a:solidFill>
                <a:latin typeface="PT Sans Narrow" charset="0"/>
                <a:cs typeface="Arial" charset="0"/>
                <a:sym typeface="PT Sans Narrow" charset="0"/>
              </a:rPr>
              <a:t>Transplante cardíaco na Pediatria</a:t>
            </a:r>
            <a:br>
              <a:rPr lang="pt-BR" sz="2300" b="1" smtClean="0">
                <a:solidFill>
                  <a:schemeClr val="accent1"/>
                </a:solidFill>
                <a:latin typeface="PT Sans Narrow" charset="0"/>
                <a:cs typeface="Arial" charset="0"/>
                <a:sym typeface="PT Sans Narrow" charset="0"/>
              </a:rPr>
            </a:br>
            <a:endParaRPr lang="pt-BR" sz="3200" b="1" smtClean="0">
              <a:solidFill>
                <a:schemeClr val="accent1"/>
              </a:solidFill>
              <a:latin typeface="PT Sans Narrow" charset="0"/>
              <a:cs typeface="Arial" charset="0"/>
              <a:sym typeface="PT Sans Narrow" charset="0"/>
            </a:endParaRPr>
          </a:p>
        </p:txBody>
      </p:sp>
      <p:sp>
        <p:nvSpPr>
          <p:cNvPr id="114691" name="Google Shape;352;p55"/>
          <p:cNvSpPr txBox="1">
            <a:spLocks noGrp="1"/>
          </p:cNvSpPr>
          <p:nvPr>
            <p:ph type="body" idx="4294967295"/>
          </p:nvPr>
        </p:nvSpPr>
        <p:spPr>
          <a:xfrm>
            <a:off x="311150" y="1082675"/>
            <a:ext cx="8521700" cy="3303588"/>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algn="just" eaLnBrk="1" hangingPunct="1">
              <a:lnSpc>
                <a:spcPct val="115000"/>
              </a:lnSpc>
              <a:spcAft>
                <a:spcPts val="1200"/>
              </a:spcAft>
              <a:buClr>
                <a:srgbClr val="695D46"/>
              </a:buClr>
              <a:buSzPts val="1800"/>
              <a:buFont typeface="Open Sans" pitchFamily="34" charset="0"/>
              <a:buNone/>
            </a:pPr>
            <a:r>
              <a:rPr lang="pt-BR" sz="1800" b="1" smtClean="0">
                <a:solidFill>
                  <a:srgbClr val="FF00FF"/>
                </a:solidFill>
                <a:latin typeface="Open Sans" pitchFamily="34" charset="0"/>
                <a:cs typeface="Open Sans" pitchFamily="34" charset="0"/>
                <a:sym typeface="Open Sans" pitchFamily="34" charset="0"/>
              </a:rPr>
              <a:t>Resultado da necrópsia… Cenas do próximo capítulo... </a:t>
            </a:r>
          </a:p>
        </p:txBody>
      </p:sp>
      <p:pic>
        <p:nvPicPr>
          <p:cNvPr id="114692" name="Google Shape;353;p55"/>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44713" y="1662113"/>
            <a:ext cx="4854575" cy="315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noGrp="1"/>
          </p:cNvSpPr>
          <p:nvPr>
            <p:ph type="ctrTitle" idx="4294967295"/>
          </p:nvPr>
        </p:nvSpPr>
        <p:spPr>
          <a:xfrm>
            <a:off x="822325" y="569913"/>
            <a:ext cx="7543800" cy="2673350"/>
          </a:xfrm>
        </p:spPr>
        <p:txBody>
          <a:bodyPr lIns="68580" tIns="34290" rIns="68580" bIns="34290" anchor="b"/>
          <a:lstStyle/>
          <a:p>
            <a:r>
              <a:rPr lang="pt-BR" sz="2400" b="1" smtClean="0">
                <a:solidFill>
                  <a:srgbClr val="0000CC"/>
                </a:solidFill>
                <a:latin typeface="Arial" charset="0"/>
                <a:cs typeface="Arial" charset="0"/>
              </a:rPr>
              <a:t>Sessão anatomoclínica HMIB - A37.19</a:t>
            </a:r>
            <a:r>
              <a:rPr lang="pt-BR" sz="2400" smtClean="0">
                <a:solidFill>
                  <a:srgbClr val="262626"/>
                </a:solidFill>
                <a:latin typeface="Arial" charset="0"/>
                <a:cs typeface="Arial" charset="0"/>
              </a:rPr>
              <a:t> </a:t>
            </a:r>
          </a:p>
        </p:txBody>
      </p:sp>
      <p:sp>
        <p:nvSpPr>
          <p:cNvPr id="3" name="Subtítulo 2"/>
          <p:cNvSpPr txBox="1">
            <a:spLocks noGrp="1"/>
          </p:cNvSpPr>
          <p:nvPr>
            <p:ph type="subTitle" idx="4294967295"/>
          </p:nvPr>
        </p:nvSpPr>
        <p:spPr>
          <a:xfrm>
            <a:off x="312738" y="3408363"/>
            <a:ext cx="8523287" cy="938212"/>
          </a:xfrm>
        </p:spPr>
        <p:txBody>
          <a:bodyPr lIns="68580" tIns="34290" rIns="68580" bIns="34290"/>
          <a:lstStyle>
            <a:lvl1pPr algn="ctr">
              <a:defRPr sz="1400">
                <a:solidFill>
                  <a:srgbClr val="000000"/>
                </a:solidFill>
                <a:latin typeface="Arial" charset="0"/>
                <a:cs typeface="Arial" charset="0"/>
                <a:sym typeface="Arial" charset="0"/>
              </a:defRPr>
            </a:lvl1pPr>
            <a:lvl2pPr algn="ctr">
              <a:defRPr sz="1400">
                <a:solidFill>
                  <a:srgbClr val="000000"/>
                </a:solidFill>
                <a:latin typeface="Arial" charset="0"/>
                <a:cs typeface="Arial" charset="0"/>
                <a:sym typeface="Arial" charset="0"/>
              </a:defRPr>
            </a:lvl2pPr>
            <a:lvl3pPr algn="ctr">
              <a:defRPr sz="1400">
                <a:solidFill>
                  <a:srgbClr val="000000"/>
                </a:solidFill>
                <a:latin typeface="Arial" charset="0"/>
                <a:cs typeface="Arial" charset="0"/>
                <a:sym typeface="Arial" charset="0"/>
              </a:defRPr>
            </a:lvl3pPr>
            <a:lvl4pPr algn="ctr">
              <a:defRPr sz="1400">
                <a:solidFill>
                  <a:srgbClr val="000000"/>
                </a:solidFill>
                <a:latin typeface="Arial" charset="0"/>
                <a:cs typeface="Arial" charset="0"/>
                <a:sym typeface="Arial" charset="0"/>
              </a:defRPr>
            </a:lvl4pPr>
            <a:lvl5pPr algn="ctr">
              <a:defRPr sz="1400">
                <a:solidFill>
                  <a:srgbClr val="000000"/>
                </a:solidFill>
                <a:latin typeface="Arial" charset="0"/>
                <a:cs typeface="Arial" charset="0"/>
                <a:sym typeface="Arial" charset="0"/>
              </a:defRPr>
            </a:lvl5pPr>
            <a:lvl6pPr marL="2514600" indent="-228600" algn="ctr"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algn="ctr"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algn="ctr"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algn="ctr"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algn="l"/>
            <a:r>
              <a:rPr lang="pt-BR" sz="1600" smtClean="0">
                <a:solidFill>
                  <a:schemeClr val="tx2"/>
                </a:solidFill>
                <a:latin typeface="Calibri Light" pitchFamily="34" charset="0"/>
              </a:rPr>
              <a:t>DRA. MELISSA IOLE DA CÁS VITA</a:t>
            </a:r>
          </a:p>
          <a:p>
            <a:pPr marL="0" indent="0" algn="l"/>
            <a:r>
              <a:rPr lang="pt-BR" sz="1600" smtClean="0">
                <a:solidFill>
                  <a:schemeClr val="tx2"/>
                </a:solidFill>
                <a:latin typeface="Calibri Light" pitchFamily="34" charset="0"/>
              </a:rPr>
              <a:t>MÉDICA PATOLOGISTA – NUAP/ HMIB</a:t>
            </a: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txBox="1">
            <a:spLocks noGrp="1"/>
          </p:cNvSpPr>
          <p:nvPr>
            <p:ph type="title" idx="4294967295"/>
          </p:nvPr>
        </p:nvSpPr>
        <p:spPr/>
        <p:txBody>
          <a:bodyPr lIns="68580" tIns="34290" rIns="68580" bIns="34290" anchor="b"/>
          <a:lstStyle/>
          <a:p>
            <a:r>
              <a:rPr lang="pt-BR" sz="2400" smtClean="0">
                <a:solidFill>
                  <a:srgbClr val="0000CC"/>
                </a:solidFill>
                <a:latin typeface="Arial" charset="0"/>
                <a:cs typeface="Arial" charset="0"/>
              </a:rPr>
              <a:t>A37.19: EXAME EXTERNO</a:t>
            </a:r>
          </a:p>
        </p:txBody>
      </p:sp>
      <p:sp>
        <p:nvSpPr>
          <p:cNvPr id="5" name="Espaço Reservado para Conteúdo 4"/>
          <p:cNvSpPr txBox="1">
            <a:spLocks noGrp="1"/>
          </p:cNvSpPr>
          <p:nvPr>
            <p:ph idx="4294967295"/>
          </p:nvPr>
        </p:nvSpPr>
        <p:spPr>
          <a:xfrm>
            <a:off x="793750" y="1384300"/>
            <a:ext cx="7543800" cy="3017838"/>
          </a:xfrm>
        </p:spPr>
        <p:txBody>
          <a:bodyPr lIns="0" tIns="34290" rIns="0" bIns="34290"/>
          <a:lstStyle>
            <a:lvl1pPr marL="90488" indent="-90488">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a:lnSpc>
                <a:spcPct val="70000"/>
              </a:lnSpc>
            </a:pPr>
            <a:r>
              <a:rPr lang="pt-BR" sz="1800" smtClean="0"/>
              <a:t>Identificação: J.A.C.S, lactente, 11 meses de idade, sem malformações externas</a:t>
            </a:r>
          </a:p>
          <a:p>
            <a:pPr>
              <a:lnSpc>
                <a:spcPct val="70000"/>
              </a:lnSpc>
            </a:pPr>
            <a:r>
              <a:rPr lang="pt-BR" sz="1800" smtClean="0"/>
              <a:t>Ectoscopia:</a:t>
            </a:r>
          </a:p>
          <a:p>
            <a:pPr>
              <a:lnSpc>
                <a:spcPct val="70000"/>
              </a:lnSpc>
            </a:pPr>
            <a:r>
              <a:rPr lang="pt-BR" sz="1800" smtClean="0"/>
              <a:t>- Importante estado de emagrecimento/caquexia</a:t>
            </a:r>
          </a:p>
          <a:p>
            <a:pPr>
              <a:lnSpc>
                <a:spcPct val="70000"/>
              </a:lnSpc>
            </a:pPr>
            <a:r>
              <a:rPr lang="pt-BR" sz="1800" smtClean="0"/>
              <a:t>- Pele clara, aspecto úmido</a:t>
            </a:r>
          </a:p>
          <a:p>
            <a:pPr>
              <a:lnSpc>
                <a:spcPct val="70000"/>
              </a:lnSpc>
            </a:pPr>
            <a:r>
              <a:rPr lang="pt-BR" sz="1800" smtClean="0"/>
              <a:t>- Punções venosas periféricas e oríficios de traqueostomia sem secreções</a:t>
            </a:r>
          </a:p>
          <a:p>
            <a:pPr>
              <a:lnSpc>
                <a:spcPct val="70000"/>
              </a:lnSpc>
            </a:pPr>
            <a:r>
              <a:rPr lang="pt-BR" sz="1800" smtClean="0"/>
              <a:t>- Rarefação capilar em região occiptal</a:t>
            </a:r>
          </a:p>
          <a:p>
            <a:pPr>
              <a:lnSpc>
                <a:spcPct val="70000"/>
              </a:lnSpc>
            </a:pPr>
            <a:r>
              <a:rPr lang="pt-BR" sz="1800" smtClean="0"/>
              <a:t>- Tórax levemente abaulado, com marcada expressão do gradil costal</a:t>
            </a:r>
          </a:p>
          <a:p>
            <a:pPr>
              <a:lnSpc>
                <a:spcPct val="70000"/>
              </a:lnSpc>
            </a:pPr>
            <a:r>
              <a:rPr lang="pt-BR" sz="1800" smtClean="0"/>
              <a:t>- Cicatriz em linha média torácica de 5,8 cm de comprimento</a:t>
            </a:r>
          </a:p>
          <a:p>
            <a:pPr>
              <a:lnSpc>
                <a:spcPct val="70000"/>
              </a:lnSpc>
            </a:pPr>
            <a:r>
              <a:rPr lang="pt-BR" sz="1800" smtClean="0"/>
              <a:t>- Abdome acentuadamente globoso</a:t>
            </a:r>
          </a:p>
          <a:p>
            <a:pPr>
              <a:lnSpc>
                <a:spcPct val="70000"/>
              </a:lnSpc>
            </a:pPr>
            <a:r>
              <a:rPr lang="pt-BR" sz="1800" smtClean="0"/>
              <a:t>- Escara dorsal em bom estágio de cicatrização.</a:t>
            </a:r>
          </a:p>
          <a:p>
            <a:pPr>
              <a:lnSpc>
                <a:spcPct val="70000"/>
              </a:lnSpc>
            </a:pPr>
            <a:endParaRPr lang="pt-BR" sz="1800" smtClean="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1378" name="Espaço Reservado para Conteúdo 3"/>
          <p:cNvPicPr>
            <a:picLocks noGrp="1" noChangeAspect="1"/>
          </p:cNvPicPr>
          <p:nvPr>
            <p:ph idx="4294967295"/>
          </p:nvPr>
        </p:nvPicPr>
        <p:blipFill>
          <a:blip r:embed="rId2">
            <a:extLst>
              <a:ext uri="{28A0092B-C50C-407E-A947-70E740481C1C}">
                <a14:useLocalDpi xmlns:a14="http://schemas.microsoft.com/office/drawing/2010/main" val="0"/>
              </a:ext>
            </a:extLst>
          </a:blip>
          <a:srcRect l="-919" t="10611" r="19698" b="8484"/>
          <a:stretch>
            <a:fillRect/>
          </a:stretch>
        </p:blipFill>
        <p:spPr>
          <a:xfrm>
            <a:off x="714375" y="185738"/>
            <a:ext cx="2174875" cy="4452937"/>
          </a:xfrm>
        </p:spPr>
      </p:pic>
      <p:pic>
        <p:nvPicPr>
          <p:cNvPr id="101379" name="Imagem 5"/>
          <p:cNvPicPr>
            <a:picLocks noChangeAspect="1"/>
          </p:cNvPicPr>
          <p:nvPr/>
        </p:nvPicPr>
        <p:blipFill>
          <a:blip r:embed="rId3">
            <a:extLst>
              <a:ext uri="{28A0092B-C50C-407E-A947-70E740481C1C}">
                <a14:useLocalDpi xmlns:a14="http://schemas.microsoft.com/office/drawing/2010/main" val="0"/>
              </a:ext>
            </a:extLst>
          </a:blip>
          <a:srcRect l="9415" t="-549" r="13879" b="549"/>
          <a:stretch>
            <a:fillRect/>
          </a:stretch>
        </p:blipFill>
        <p:spPr bwMode="auto">
          <a:xfrm>
            <a:off x="5322888" y="595313"/>
            <a:ext cx="2957512" cy="1874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1380" name="Imagem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322888" y="2595563"/>
            <a:ext cx="2962275"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1381" name="CaixaDeTexto 2"/>
          <p:cNvSpPr txBox="1">
            <a:spLocks noChangeArrowheads="1"/>
          </p:cNvSpPr>
          <p:nvPr/>
        </p:nvSpPr>
        <p:spPr bwMode="auto">
          <a:xfrm>
            <a:off x="985838" y="1076325"/>
            <a:ext cx="657225" cy="274638"/>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defTabSz="342900" eaLnBrk="0" hangingPunct="0">
              <a:buClr>
                <a:srgbClr val="000000"/>
              </a:buClr>
              <a:buFont typeface="Arial" charset="0"/>
              <a:defRPr sz="1400">
                <a:solidFill>
                  <a:srgbClr val="000000"/>
                </a:solidFill>
                <a:latin typeface="Arial" charset="0"/>
                <a:cs typeface="Arial" charset="0"/>
                <a:sym typeface="Arial" charset="0"/>
              </a:defRPr>
            </a:lvl1pPr>
            <a:lvl2pPr marL="557213" indent="-214313" defTabSz="342900" eaLnBrk="0" hangingPunct="0">
              <a:buClr>
                <a:srgbClr val="000000"/>
              </a:buClr>
              <a:buFont typeface="Arial" charset="0"/>
              <a:defRPr sz="1400">
                <a:solidFill>
                  <a:srgbClr val="000000"/>
                </a:solidFill>
                <a:latin typeface="Arial" charset="0"/>
                <a:cs typeface="Arial" charset="0"/>
                <a:sym typeface="Arial" charset="0"/>
              </a:defRPr>
            </a:lvl2pPr>
            <a:lvl3pPr marL="857250" indent="-171450" defTabSz="342900" eaLnBrk="0" hangingPunct="0">
              <a:buClr>
                <a:srgbClr val="000000"/>
              </a:buClr>
              <a:buFont typeface="Arial" charset="0"/>
              <a:defRPr sz="1400">
                <a:solidFill>
                  <a:srgbClr val="000000"/>
                </a:solidFill>
                <a:latin typeface="Arial" charset="0"/>
                <a:cs typeface="Arial" charset="0"/>
                <a:sym typeface="Arial" charset="0"/>
              </a:defRPr>
            </a:lvl3pPr>
            <a:lvl4pPr marL="1200150" indent="-171450" defTabSz="342900" eaLnBrk="0" hangingPunct="0">
              <a:buClr>
                <a:srgbClr val="000000"/>
              </a:buClr>
              <a:buFont typeface="Arial" charset="0"/>
              <a:defRPr sz="1400">
                <a:solidFill>
                  <a:srgbClr val="000000"/>
                </a:solidFill>
                <a:latin typeface="Arial" charset="0"/>
                <a:cs typeface="Arial" charset="0"/>
                <a:sym typeface="Arial" charset="0"/>
              </a:defRPr>
            </a:lvl4pPr>
            <a:lvl5pPr marL="1543050" indent="-171450" defTabSz="342900" eaLnBrk="0" hangingPunct="0">
              <a:buClr>
                <a:srgbClr val="000000"/>
              </a:buClr>
              <a:buFont typeface="Arial" charset="0"/>
              <a:defRPr sz="1400">
                <a:solidFill>
                  <a:srgbClr val="000000"/>
                </a:solidFill>
                <a:latin typeface="Arial" charset="0"/>
                <a:cs typeface="Arial" charset="0"/>
                <a:sym typeface="Arial" charset="0"/>
              </a:defRPr>
            </a:lvl5pPr>
            <a:lvl6pPr marL="20002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4574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29146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3718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endParaRPr lang="pt-BR">
              <a:solidFill>
                <a:schemeClr val="tx1"/>
              </a:solidFill>
              <a:latin typeface="Calibri" pitchFamily="34" charset="0"/>
            </a:endParaRPr>
          </a:p>
        </p:txBody>
      </p:sp>
      <p:pic>
        <p:nvPicPr>
          <p:cNvPr id="101382" name="Espaço Reservado para Conteúdo 3"/>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275013" y="393700"/>
            <a:ext cx="1951037" cy="4014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p:cNvSpPr txBox="1">
            <a:spLocks noGrp="1"/>
          </p:cNvSpPr>
          <p:nvPr>
            <p:ph type="title" idx="4294967295"/>
          </p:nvPr>
        </p:nvSpPr>
        <p:spPr>
          <a:xfrm>
            <a:off x="822325" y="187325"/>
            <a:ext cx="7543800" cy="1087438"/>
          </a:xfrm>
        </p:spPr>
        <p:txBody>
          <a:bodyPr lIns="68580" tIns="34290" rIns="68580" bIns="34290" anchor="b"/>
          <a:lstStyle/>
          <a:p>
            <a:r>
              <a:rPr lang="pt-BR" sz="2400" smtClean="0">
                <a:solidFill>
                  <a:srgbClr val="0000CC"/>
                </a:solidFill>
                <a:latin typeface="Arial" charset="0"/>
                <a:cs typeface="Arial" charset="0"/>
              </a:rPr>
              <a:t>A37.19: EXAME INTERNO</a:t>
            </a:r>
          </a:p>
        </p:txBody>
      </p:sp>
      <p:sp>
        <p:nvSpPr>
          <p:cNvPr id="5" name="Espaço Reservado para Conteúdo 4"/>
          <p:cNvSpPr txBox="1">
            <a:spLocks noGrp="1"/>
          </p:cNvSpPr>
          <p:nvPr>
            <p:ph idx="4294967295"/>
          </p:nvPr>
        </p:nvSpPr>
        <p:spPr>
          <a:xfrm>
            <a:off x="822325" y="1384300"/>
            <a:ext cx="7854950" cy="3225800"/>
          </a:xfrm>
        </p:spPr>
        <p:txBody>
          <a:bodyPr lIns="0" tIns="34290" rIns="0" bIns="34290"/>
          <a:lstStyle>
            <a:lvl1pPr marL="90488" indent="-90488">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a:lnSpc>
                <a:spcPct val="80000"/>
              </a:lnSpc>
            </a:pPr>
            <a:r>
              <a:rPr lang="pt-BR" sz="1300" smtClean="0"/>
              <a:t>- </a:t>
            </a:r>
            <a:r>
              <a:rPr lang="pt-BR" sz="2000" smtClean="0"/>
              <a:t>Órgão internos em relação e posição antômicas preservadas</a:t>
            </a:r>
          </a:p>
          <a:p>
            <a:pPr>
              <a:lnSpc>
                <a:spcPct val="80000"/>
              </a:lnSpc>
            </a:pPr>
            <a:r>
              <a:rPr lang="pt-BR" sz="2000" smtClean="0"/>
              <a:t>- Múltiplas aderências entre pulmões, coração e diafragma</a:t>
            </a:r>
          </a:p>
          <a:p>
            <a:pPr>
              <a:lnSpc>
                <a:spcPct val="80000"/>
              </a:lnSpc>
            </a:pPr>
            <a:r>
              <a:rPr lang="pt-BR" sz="2000" smtClean="0"/>
              <a:t>- Traquéia sem secreções ou hemorragia</a:t>
            </a:r>
          </a:p>
          <a:p>
            <a:pPr>
              <a:lnSpc>
                <a:spcPct val="80000"/>
              </a:lnSpc>
            </a:pPr>
            <a:r>
              <a:rPr lang="pt-BR" sz="2000" smtClean="0"/>
              <a:t>- Timo não evidenciado</a:t>
            </a:r>
          </a:p>
          <a:p>
            <a:pPr>
              <a:lnSpc>
                <a:spcPct val="80000"/>
              </a:lnSpc>
            </a:pPr>
            <a:r>
              <a:rPr lang="pt-BR" sz="2000" smtClean="0"/>
              <a:t>- Pulmões: aumentados de volume, borrachosos, ora vinhosos ora pálidos</a:t>
            </a:r>
          </a:p>
          <a:p>
            <a:pPr>
              <a:lnSpc>
                <a:spcPct val="80000"/>
              </a:lnSpc>
            </a:pPr>
            <a:r>
              <a:rPr lang="pt-BR" sz="2000" smtClean="0"/>
              <a:t>- Coração: normoimplantado; sutura cirúrgica em região de vasos da base; stent implantado em veia cava superior, sem alterações aparentes; extenso trombo dissecando parade de VD e septo IV</a:t>
            </a:r>
          </a:p>
          <a:p>
            <a:pPr>
              <a:lnSpc>
                <a:spcPct val="80000"/>
              </a:lnSpc>
            </a:pPr>
            <a:r>
              <a:rPr lang="pt-BR" sz="2000" smtClean="0"/>
              <a:t>- Alças intestinais acentuadamente dilatadas </a:t>
            </a:r>
          </a:p>
          <a:p>
            <a:pPr>
              <a:lnSpc>
                <a:spcPct val="80000"/>
              </a:lnSpc>
            </a:pPr>
            <a:r>
              <a:rPr lang="pt-BR" sz="2000" smtClean="0"/>
              <a:t>- Rins: limite córtico-medular apagado</a:t>
            </a:r>
          </a:p>
          <a:p>
            <a:pPr>
              <a:lnSpc>
                <a:spcPct val="80000"/>
              </a:lnSpc>
            </a:pPr>
            <a:r>
              <a:rPr lang="pt-BR" sz="2000" smtClean="0"/>
              <a:t>- Bexiga: mucosa edemaciada, com pontilhado vinhoso</a:t>
            </a:r>
          </a:p>
          <a:p>
            <a:pPr>
              <a:lnSpc>
                <a:spcPct val="80000"/>
              </a:lnSpc>
            </a:pPr>
            <a:r>
              <a:rPr lang="pt-BR" sz="2000" smtClean="0"/>
              <a:t>- SNC: edema e congestão vascular</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26" name="Imagem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30263" y="369888"/>
            <a:ext cx="3916362" cy="2154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427" name="Espaço Reservado para Conteúdo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005388" y="376238"/>
            <a:ext cx="2719387" cy="225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428" name="Imagem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159125" y="2627313"/>
            <a:ext cx="1587500" cy="2017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429" name="Imagem 9"/>
          <p:cNvPicPr>
            <a:picLocks noChangeAspect="1"/>
          </p:cNvPicPr>
          <p:nvPr/>
        </p:nvPicPr>
        <p:blipFill>
          <a:blip r:embed="rId5">
            <a:extLst>
              <a:ext uri="{28A0092B-C50C-407E-A947-70E740481C1C}">
                <a14:useLocalDpi xmlns:a14="http://schemas.microsoft.com/office/drawing/2010/main" val="0"/>
              </a:ext>
            </a:extLst>
          </a:blip>
          <a:srcRect l="27579" t="-5167" r="23396" b="2339"/>
          <a:stretch>
            <a:fillRect/>
          </a:stretch>
        </p:blipFill>
        <p:spPr bwMode="auto">
          <a:xfrm>
            <a:off x="830263" y="2574925"/>
            <a:ext cx="2028825" cy="207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430" name="Imagem 10"/>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005388" y="2727325"/>
            <a:ext cx="2719387" cy="181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Seta para a direita 2"/>
          <p:cNvSpPr>
            <a:spLocks noChangeArrowheads="1"/>
          </p:cNvSpPr>
          <p:nvPr/>
        </p:nvSpPr>
        <p:spPr bwMode="auto">
          <a:xfrm>
            <a:off x="1052513" y="4384675"/>
            <a:ext cx="406400" cy="155575"/>
          </a:xfrm>
          <a:prstGeom prst="rightArrow">
            <a:avLst>
              <a:gd name="adj1" fmla="val 50000"/>
              <a:gd name="adj2" fmla="val 49875"/>
            </a:avLst>
          </a:prstGeom>
          <a:solidFill>
            <a:schemeClr val="accent1"/>
          </a:solidFill>
          <a:ln w="15875" algn="ctr">
            <a:solidFill>
              <a:srgbClr val="A75F0A"/>
            </a:solidFill>
            <a:miter lim="800000"/>
            <a:headEnd/>
            <a:tailEnd/>
          </a:ln>
        </p:spPr>
        <p:txBody>
          <a:bodyPr lIns="68580" tIns="34290" rIns="68580" bIns="34290" anchor="ctr"/>
          <a:lstStyle/>
          <a:p>
            <a:pPr algn="ctr" defTabSz="342900"/>
            <a:endParaRPr lang="pt-BR">
              <a:solidFill>
                <a:srgbClr val="FFFFFF"/>
              </a:solidFill>
              <a:latin typeface="Calibri" pitchFamily="34" charset="0"/>
            </a:endParaRPr>
          </a:p>
        </p:txBody>
      </p:sp>
      <p:sp>
        <p:nvSpPr>
          <p:cNvPr id="12" name="Seta para a direita 11"/>
          <p:cNvSpPr>
            <a:spLocks noChangeArrowheads="1"/>
          </p:cNvSpPr>
          <p:nvPr/>
        </p:nvSpPr>
        <p:spPr bwMode="auto">
          <a:xfrm>
            <a:off x="3748088" y="4192588"/>
            <a:ext cx="347662" cy="134937"/>
          </a:xfrm>
          <a:prstGeom prst="rightArrow">
            <a:avLst>
              <a:gd name="adj1" fmla="val 50000"/>
              <a:gd name="adj2" fmla="val 50134"/>
            </a:avLst>
          </a:prstGeom>
          <a:solidFill>
            <a:schemeClr val="accent1"/>
          </a:solidFill>
          <a:ln w="15875" algn="ctr">
            <a:solidFill>
              <a:srgbClr val="A75F0A"/>
            </a:solidFill>
            <a:miter lim="800000"/>
            <a:headEnd/>
            <a:tailEnd/>
          </a:ln>
        </p:spPr>
        <p:txBody>
          <a:bodyPr lIns="68580" tIns="34290" rIns="68580" bIns="34290" anchor="ctr"/>
          <a:lstStyle/>
          <a:p>
            <a:pPr algn="ctr" defTabSz="342900"/>
            <a:endParaRPr lang="pt-BR">
              <a:solidFill>
                <a:srgbClr val="FFFFFF"/>
              </a:solidFill>
              <a:latin typeface="Calibri" pitchFamily="34" charset="0"/>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450" name="Imagem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824538" y="509588"/>
            <a:ext cx="2830512" cy="1827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4451" name="Imagem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859463" y="2541588"/>
            <a:ext cx="2795587" cy="1817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4452" name="Imagem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124200" y="1270000"/>
            <a:ext cx="2576513" cy="251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4453" name="Imagem 9"/>
          <p:cNvPicPr>
            <a:picLocks noChangeAspect="1"/>
          </p:cNvPicPr>
          <p:nvPr/>
        </p:nvPicPr>
        <p:blipFill>
          <a:blip r:embed="rId5">
            <a:extLst>
              <a:ext uri="{28A0092B-C50C-407E-A947-70E740481C1C}">
                <a14:useLocalDpi xmlns:a14="http://schemas.microsoft.com/office/drawing/2010/main" val="0"/>
              </a:ext>
            </a:extLst>
          </a:blip>
          <a:srcRect t="13699" r="-3326"/>
          <a:stretch>
            <a:fillRect/>
          </a:stretch>
        </p:blipFill>
        <p:spPr bwMode="auto">
          <a:xfrm>
            <a:off x="636588" y="403225"/>
            <a:ext cx="2435225" cy="418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txBox="1">
            <a:spLocks noGrp="1"/>
          </p:cNvSpPr>
          <p:nvPr>
            <p:ph type="title" idx="4294967295"/>
          </p:nvPr>
        </p:nvSpPr>
        <p:spPr/>
        <p:txBody>
          <a:bodyPr lIns="68580" tIns="34290" rIns="68580" bIns="34290" anchor="b"/>
          <a:lstStyle/>
          <a:p>
            <a:r>
              <a:rPr lang="pt-BR" smtClean="0">
                <a:latin typeface="Arial" charset="0"/>
                <a:cs typeface="Arial" charset="0"/>
              </a:rPr>
              <a:t>A37.19: MICROSCOPIA</a:t>
            </a:r>
          </a:p>
        </p:txBody>
      </p:sp>
      <p:pic>
        <p:nvPicPr>
          <p:cNvPr id="105475" name="Espaço Reservado para Conteúdo 3"/>
          <p:cNvPicPr>
            <a:picLocks noGrp="1" noChangeAspect="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822325" y="1497013"/>
            <a:ext cx="5076825" cy="3171825"/>
          </a:xfrm>
        </p:spPr>
      </p:pic>
      <p:sp>
        <p:nvSpPr>
          <p:cNvPr id="5" name="CaixaDeTexto 4"/>
          <p:cNvSpPr txBox="1">
            <a:spLocks noChangeArrowheads="1"/>
          </p:cNvSpPr>
          <p:nvPr/>
        </p:nvSpPr>
        <p:spPr bwMode="auto">
          <a:xfrm>
            <a:off x="6162675" y="3238500"/>
            <a:ext cx="2552700" cy="1316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defTabSz="342900" eaLnBrk="0" hangingPunct="0">
              <a:buClr>
                <a:srgbClr val="000000"/>
              </a:buClr>
              <a:buFont typeface="Arial" charset="0"/>
              <a:defRPr sz="1400">
                <a:solidFill>
                  <a:srgbClr val="000000"/>
                </a:solidFill>
                <a:latin typeface="Arial" charset="0"/>
                <a:cs typeface="Arial" charset="0"/>
                <a:sym typeface="Arial" charset="0"/>
              </a:defRPr>
            </a:lvl1pPr>
            <a:lvl2pPr marL="557213" indent="-214313" defTabSz="342900" eaLnBrk="0" hangingPunct="0">
              <a:buClr>
                <a:srgbClr val="000000"/>
              </a:buClr>
              <a:buFont typeface="Arial" charset="0"/>
              <a:defRPr sz="1400">
                <a:solidFill>
                  <a:srgbClr val="000000"/>
                </a:solidFill>
                <a:latin typeface="Arial" charset="0"/>
                <a:cs typeface="Arial" charset="0"/>
                <a:sym typeface="Arial" charset="0"/>
              </a:defRPr>
            </a:lvl2pPr>
            <a:lvl3pPr marL="857250" indent="-171450" defTabSz="342900" eaLnBrk="0" hangingPunct="0">
              <a:buClr>
                <a:srgbClr val="000000"/>
              </a:buClr>
              <a:buFont typeface="Arial" charset="0"/>
              <a:defRPr sz="1400">
                <a:solidFill>
                  <a:srgbClr val="000000"/>
                </a:solidFill>
                <a:latin typeface="Arial" charset="0"/>
                <a:cs typeface="Arial" charset="0"/>
                <a:sym typeface="Arial" charset="0"/>
              </a:defRPr>
            </a:lvl3pPr>
            <a:lvl4pPr marL="1200150" indent="-171450" defTabSz="342900" eaLnBrk="0" hangingPunct="0">
              <a:buClr>
                <a:srgbClr val="000000"/>
              </a:buClr>
              <a:buFont typeface="Arial" charset="0"/>
              <a:defRPr sz="1400">
                <a:solidFill>
                  <a:srgbClr val="000000"/>
                </a:solidFill>
                <a:latin typeface="Arial" charset="0"/>
                <a:cs typeface="Arial" charset="0"/>
                <a:sym typeface="Arial" charset="0"/>
              </a:defRPr>
            </a:lvl4pPr>
            <a:lvl5pPr marL="1543050" indent="-171450" defTabSz="342900" eaLnBrk="0" hangingPunct="0">
              <a:buClr>
                <a:srgbClr val="000000"/>
              </a:buClr>
              <a:buFont typeface="Arial" charset="0"/>
              <a:defRPr sz="1400">
                <a:solidFill>
                  <a:srgbClr val="000000"/>
                </a:solidFill>
                <a:latin typeface="Arial" charset="0"/>
                <a:cs typeface="Arial" charset="0"/>
                <a:sym typeface="Arial" charset="0"/>
              </a:defRPr>
            </a:lvl5pPr>
            <a:lvl6pPr marL="20002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4574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29146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3718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r>
              <a:rPr lang="pt-BR">
                <a:solidFill>
                  <a:schemeClr val="tx1"/>
                </a:solidFill>
                <a:latin typeface="Calibri" pitchFamily="34" charset="0"/>
              </a:rPr>
              <a:t>LINFONODOS:</a:t>
            </a:r>
          </a:p>
          <a:p>
            <a:pPr eaLnBrk="1" hangingPunct="1">
              <a:buClrTx/>
              <a:buFontTx/>
              <a:buChar char="-"/>
            </a:pPr>
            <a:r>
              <a:rPr lang="pt-BR">
                <a:solidFill>
                  <a:schemeClr val="tx1"/>
                </a:solidFill>
                <a:latin typeface="Calibri" pitchFamily="34" charset="0"/>
              </a:rPr>
              <a:t>INFILTRADO  NEUTROFÍLICO PERICAPSULAR,</a:t>
            </a:r>
          </a:p>
          <a:p>
            <a:pPr eaLnBrk="1" hangingPunct="1">
              <a:buClrTx/>
              <a:buFontTx/>
              <a:buChar char="-"/>
            </a:pPr>
            <a:r>
              <a:rPr lang="pt-BR">
                <a:solidFill>
                  <a:schemeClr val="tx1"/>
                </a:solidFill>
                <a:latin typeface="Calibri" pitchFamily="34" charset="0"/>
              </a:rPr>
              <a:t> FIBROSE INTERSTICIAL </a:t>
            </a:r>
          </a:p>
          <a:p>
            <a:pPr eaLnBrk="1" hangingPunct="1">
              <a:buClrTx/>
              <a:buFontTx/>
              <a:buChar char="-"/>
            </a:pPr>
            <a:r>
              <a:rPr lang="pt-BR">
                <a:solidFill>
                  <a:schemeClr val="tx1"/>
                </a:solidFill>
                <a:latin typeface="Calibri" pitchFamily="34" charset="0"/>
              </a:rPr>
              <a:t>REGRESSÃO DOS CENTROS GERMINATIVOS</a:t>
            </a: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6498" name="Imagem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9863" y="276225"/>
            <a:ext cx="4249737" cy="2779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6499" name="Imagem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14850" y="276225"/>
            <a:ext cx="4448175" cy="2779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CaixaDeTexto 7"/>
          <p:cNvSpPr txBox="1">
            <a:spLocks noChangeArrowheads="1"/>
          </p:cNvSpPr>
          <p:nvPr/>
        </p:nvSpPr>
        <p:spPr bwMode="auto">
          <a:xfrm>
            <a:off x="333375" y="3495675"/>
            <a:ext cx="3771900"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defTabSz="342900" eaLnBrk="0" hangingPunct="0">
              <a:buClr>
                <a:srgbClr val="000000"/>
              </a:buClr>
              <a:buFont typeface="Arial" charset="0"/>
              <a:defRPr sz="1400">
                <a:solidFill>
                  <a:srgbClr val="000000"/>
                </a:solidFill>
                <a:latin typeface="Arial" charset="0"/>
                <a:cs typeface="Arial" charset="0"/>
                <a:sym typeface="Arial" charset="0"/>
              </a:defRPr>
            </a:lvl1pPr>
            <a:lvl2pPr marL="557213" indent="-214313" defTabSz="342900" eaLnBrk="0" hangingPunct="0">
              <a:buClr>
                <a:srgbClr val="000000"/>
              </a:buClr>
              <a:buFont typeface="Arial" charset="0"/>
              <a:defRPr sz="1400">
                <a:solidFill>
                  <a:srgbClr val="000000"/>
                </a:solidFill>
                <a:latin typeface="Arial" charset="0"/>
                <a:cs typeface="Arial" charset="0"/>
                <a:sym typeface="Arial" charset="0"/>
              </a:defRPr>
            </a:lvl2pPr>
            <a:lvl3pPr marL="857250" indent="-171450" defTabSz="342900" eaLnBrk="0" hangingPunct="0">
              <a:buClr>
                <a:srgbClr val="000000"/>
              </a:buClr>
              <a:buFont typeface="Arial" charset="0"/>
              <a:defRPr sz="1400">
                <a:solidFill>
                  <a:srgbClr val="000000"/>
                </a:solidFill>
                <a:latin typeface="Arial" charset="0"/>
                <a:cs typeface="Arial" charset="0"/>
                <a:sym typeface="Arial" charset="0"/>
              </a:defRPr>
            </a:lvl3pPr>
            <a:lvl4pPr marL="1200150" indent="-171450" defTabSz="342900" eaLnBrk="0" hangingPunct="0">
              <a:buClr>
                <a:srgbClr val="000000"/>
              </a:buClr>
              <a:buFont typeface="Arial" charset="0"/>
              <a:defRPr sz="1400">
                <a:solidFill>
                  <a:srgbClr val="000000"/>
                </a:solidFill>
                <a:latin typeface="Arial" charset="0"/>
                <a:cs typeface="Arial" charset="0"/>
                <a:sym typeface="Arial" charset="0"/>
              </a:defRPr>
            </a:lvl4pPr>
            <a:lvl5pPr marL="1543050" indent="-171450" defTabSz="342900" eaLnBrk="0" hangingPunct="0">
              <a:buClr>
                <a:srgbClr val="000000"/>
              </a:buClr>
              <a:buFont typeface="Arial" charset="0"/>
              <a:defRPr sz="1400">
                <a:solidFill>
                  <a:srgbClr val="000000"/>
                </a:solidFill>
                <a:latin typeface="Arial" charset="0"/>
                <a:cs typeface="Arial" charset="0"/>
                <a:sym typeface="Arial" charset="0"/>
              </a:defRPr>
            </a:lvl5pPr>
            <a:lvl6pPr marL="20002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4574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29146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3718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r>
              <a:rPr lang="pt-BR">
                <a:solidFill>
                  <a:schemeClr val="tx1"/>
                </a:solidFill>
                <a:latin typeface="Calibri" pitchFamily="34" charset="0"/>
              </a:rPr>
              <a:t>BAÇO:</a:t>
            </a:r>
          </a:p>
          <a:p>
            <a:pPr eaLnBrk="1" hangingPunct="1">
              <a:buClrTx/>
              <a:buFontTx/>
              <a:buChar char="-"/>
            </a:pPr>
            <a:r>
              <a:rPr lang="pt-BR">
                <a:solidFill>
                  <a:schemeClr val="tx1"/>
                </a:solidFill>
                <a:latin typeface="Calibri" pitchFamily="34" charset="0"/>
              </a:rPr>
              <a:t>DEPLEÇÃO LINFOIDE DE POLPA BRANCA</a:t>
            </a:r>
          </a:p>
          <a:p>
            <a:pPr eaLnBrk="1" hangingPunct="1">
              <a:buClrTx/>
              <a:buFontTx/>
              <a:buChar char="-"/>
            </a:pPr>
            <a:r>
              <a:rPr lang="pt-BR">
                <a:solidFill>
                  <a:schemeClr val="tx1"/>
                </a:solidFill>
                <a:latin typeface="Calibri" pitchFamily="34" charset="0"/>
              </a:rPr>
              <a:t>CONGESTÃO DE SINUSOIDES</a:t>
            </a:r>
          </a:p>
          <a:p>
            <a:pPr eaLnBrk="1" hangingPunct="1">
              <a:buClrTx/>
              <a:buFontTx/>
              <a:buChar char="-"/>
            </a:pPr>
            <a:r>
              <a:rPr lang="pt-BR">
                <a:solidFill>
                  <a:schemeClr val="tx1"/>
                </a:solidFill>
                <a:latin typeface="Calibri" pitchFamily="34" charset="0"/>
              </a:rPr>
              <a:t>ESPLENITE AGUDA FOCAL.</a:t>
            </a:r>
          </a:p>
        </p:txBody>
      </p:sp>
      <p:sp>
        <p:nvSpPr>
          <p:cNvPr id="9" name="CaixaDeTexto 8"/>
          <p:cNvSpPr txBox="1">
            <a:spLocks noChangeArrowheads="1"/>
          </p:cNvSpPr>
          <p:nvPr/>
        </p:nvSpPr>
        <p:spPr bwMode="auto">
          <a:xfrm>
            <a:off x="4818063" y="3457575"/>
            <a:ext cx="3554412"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defTabSz="342900" eaLnBrk="0" hangingPunct="0">
              <a:buClr>
                <a:srgbClr val="000000"/>
              </a:buClr>
              <a:buFont typeface="Arial" charset="0"/>
              <a:defRPr sz="1400">
                <a:solidFill>
                  <a:srgbClr val="000000"/>
                </a:solidFill>
                <a:latin typeface="Arial" charset="0"/>
                <a:cs typeface="Arial" charset="0"/>
                <a:sym typeface="Arial" charset="0"/>
              </a:defRPr>
            </a:lvl1pPr>
            <a:lvl2pPr marL="557213" indent="-214313" defTabSz="342900" eaLnBrk="0" hangingPunct="0">
              <a:buClr>
                <a:srgbClr val="000000"/>
              </a:buClr>
              <a:buFont typeface="Arial" charset="0"/>
              <a:defRPr sz="1400">
                <a:solidFill>
                  <a:srgbClr val="000000"/>
                </a:solidFill>
                <a:latin typeface="Arial" charset="0"/>
                <a:cs typeface="Arial" charset="0"/>
                <a:sym typeface="Arial" charset="0"/>
              </a:defRPr>
            </a:lvl2pPr>
            <a:lvl3pPr marL="857250" indent="-171450" defTabSz="342900" eaLnBrk="0" hangingPunct="0">
              <a:buClr>
                <a:srgbClr val="000000"/>
              </a:buClr>
              <a:buFont typeface="Arial" charset="0"/>
              <a:defRPr sz="1400">
                <a:solidFill>
                  <a:srgbClr val="000000"/>
                </a:solidFill>
                <a:latin typeface="Arial" charset="0"/>
                <a:cs typeface="Arial" charset="0"/>
                <a:sym typeface="Arial" charset="0"/>
              </a:defRPr>
            </a:lvl3pPr>
            <a:lvl4pPr marL="1200150" indent="-171450" defTabSz="342900" eaLnBrk="0" hangingPunct="0">
              <a:buClr>
                <a:srgbClr val="000000"/>
              </a:buClr>
              <a:buFont typeface="Arial" charset="0"/>
              <a:defRPr sz="1400">
                <a:solidFill>
                  <a:srgbClr val="000000"/>
                </a:solidFill>
                <a:latin typeface="Arial" charset="0"/>
                <a:cs typeface="Arial" charset="0"/>
                <a:sym typeface="Arial" charset="0"/>
              </a:defRPr>
            </a:lvl4pPr>
            <a:lvl5pPr marL="1543050" indent="-171450" defTabSz="342900" eaLnBrk="0" hangingPunct="0">
              <a:buClr>
                <a:srgbClr val="000000"/>
              </a:buClr>
              <a:buFont typeface="Arial" charset="0"/>
              <a:defRPr sz="1400">
                <a:solidFill>
                  <a:srgbClr val="000000"/>
                </a:solidFill>
                <a:latin typeface="Arial" charset="0"/>
                <a:cs typeface="Arial" charset="0"/>
                <a:sym typeface="Arial" charset="0"/>
              </a:defRPr>
            </a:lvl5pPr>
            <a:lvl6pPr marL="20002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4574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29146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3718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r>
              <a:rPr lang="pt-BR">
                <a:solidFill>
                  <a:schemeClr val="tx1"/>
                </a:solidFill>
                <a:latin typeface="Calibri" pitchFamily="34" charset="0"/>
              </a:rPr>
              <a:t>FÍGADO:</a:t>
            </a:r>
          </a:p>
          <a:p>
            <a:pPr eaLnBrk="1" hangingPunct="1">
              <a:buClrTx/>
              <a:buFontTx/>
              <a:buChar char="-"/>
            </a:pPr>
            <a:r>
              <a:rPr lang="pt-BR">
                <a:solidFill>
                  <a:schemeClr val="tx1"/>
                </a:solidFill>
                <a:latin typeface="Calibri" pitchFamily="34" charset="0"/>
              </a:rPr>
              <a:t>CONGESTÃO PASSIVA CRÔNICA: CONGESTÃO SINUSOIDAL, HIPERPLASIA DE CÉLULAS DE KUPFER, COM HEMOSSIDERÓFAGOS</a:t>
            </a: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7522" name="Imagem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7338" y="319088"/>
            <a:ext cx="4246562" cy="3046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7523" name="Imagem 3"/>
          <p:cNvPicPr>
            <a:picLocks noChangeAspect="1"/>
          </p:cNvPicPr>
          <p:nvPr/>
        </p:nvPicPr>
        <p:blipFill>
          <a:blip r:embed="rId3">
            <a:extLst>
              <a:ext uri="{28A0092B-C50C-407E-A947-70E740481C1C}">
                <a14:useLocalDpi xmlns:a14="http://schemas.microsoft.com/office/drawing/2010/main" val="0"/>
              </a:ext>
            </a:extLst>
          </a:blip>
          <a:srcRect l="-903" t="-2" r="10835" b="-2031"/>
          <a:stretch>
            <a:fillRect/>
          </a:stretch>
        </p:blipFill>
        <p:spPr bwMode="auto">
          <a:xfrm>
            <a:off x="4533900" y="319088"/>
            <a:ext cx="4352925" cy="308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CaixaDeTexto 4"/>
          <p:cNvSpPr txBox="1">
            <a:spLocks noChangeArrowheads="1"/>
          </p:cNvSpPr>
          <p:nvPr/>
        </p:nvSpPr>
        <p:spPr bwMode="auto">
          <a:xfrm>
            <a:off x="457200" y="3714750"/>
            <a:ext cx="3981450" cy="693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defTabSz="342900" eaLnBrk="0" hangingPunct="0">
              <a:buClr>
                <a:srgbClr val="000000"/>
              </a:buClr>
              <a:buFont typeface="Arial" charset="0"/>
              <a:defRPr sz="1400">
                <a:solidFill>
                  <a:srgbClr val="000000"/>
                </a:solidFill>
                <a:latin typeface="Arial" charset="0"/>
                <a:cs typeface="Arial" charset="0"/>
                <a:sym typeface="Arial" charset="0"/>
              </a:defRPr>
            </a:lvl1pPr>
            <a:lvl2pPr marL="557213" indent="-214313" defTabSz="342900" eaLnBrk="0" hangingPunct="0">
              <a:buClr>
                <a:srgbClr val="000000"/>
              </a:buClr>
              <a:buFont typeface="Arial" charset="0"/>
              <a:defRPr sz="1400">
                <a:solidFill>
                  <a:srgbClr val="000000"/>
                </a:solidFill>
                <a:latin typeface="Arial" charset="0"/>
                <a:cs typeface="Arial" charset="0"/>
                <a:sym typeface="Arial" charset="0"/>
              </a:defRPr>
            </a:lvl2pPr>
            <a:lvl3pPr marL="857250" indent="-171450" defTabSz="342900" eaLnBrk="0" hangingPunct="0">
              <a:buClr>
                <a:srgbClr val="000000"/>
              </a:buClr>
              <a:buFont typeface="Arial" charset="0"/>
              <a:defRPr sz="1400">
                <a:solidFill>
                  <a:srgbClr val="000000"/>
                </a:solidFill>
                <a:latin typeface="Arial" charset="0"/>
                <a:cs typeface="Arial" charset="0"/>
                <a:sym typeface="Arial" charset="0"/>
              </a:defRPr>
            </a:lvl3pPr>
            <a:lvl4pPr marL="1200150" indent="-171450" defTabSz="342900" eaLnBrk="0" hangingPunct="0">
              <a:buClr>
                <a:srgbClr val="000000"/>
              </a:buClr>
              <a:buFont typeface="Arial" charset="0"/>
              <a:defRPr sz="1400">
                <a:solidFill>
                  <a:srgbClr val="000000"/>
                </a:solidFill>
                <a:latin typeface="Arial" charset="0"/>
                <a:cs typeface="Arial" charset="0"/>
                <a:sym typeface="Arial" charset="0"/>
              </a:defRPr>
            </a:lvl4pPr>
            <a:lvl5pPr marL="1543050" indent="-171450" defTabSz="342900" eaLnBrk="0" hangingPunct="0">
              <a:buClr>
                <a:srgbClr val="000000"/>
              </a:buClr>
              <a:buFont typeface="Arial" charset="0"/>
              <a:defRPr sz="1400">
                <a:solidFill>
                  <a:srgbClr val="000000"/>
                </a:solidFill>
                <a:latin typeface="Arial" charset="0"/>
                <a:cs typeface="Arial" charset="0"/>
                <a:sym typeface="Arial" charset="0"/>
              </a:defRPr>
            </a:lvl5pPr>
            <a:lvl6pPr marL="20002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4574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29146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3718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r>
              <a:rPr lang="pt-BR">
                <a:solidFill>
                  <a:schemeClr val="tx1"/>
                </a:solidFill>
                <a:latin typeface="Calibri" pitchFamily="34" charset="0"/>
              </a:rPr>
              <a:t>SNC:</a:t>
            </a:r>
          </a:p>
          <a:p>
            <a:pPr eaLnBrk="1" hangingPunct="1">
              <a:buClrTx/>
              <a:buFontTx/>
              <a:buChar char="-"/>
            </a:pPr>
            <a:r>
              <a:rPr lang="pt-BR">
                <a:solidFill>
                  <a:schemeClr val="tx1"/>
                </a:solidFill>
                <a:latin typeface="Calibri" pitchFamily="34" charset="0"/>
              </a:rPr>
              <a:t>EDEMA</a:t>
            </a:r>
          </a:p>
          <a:p>
            <a:pPr eaLnBrk="1" hangingPunct="1">
              <a:buClrTx/>
              <a:buFontTx/>
              <a:buChar char="-"/>
            </a:pPr>
            <a:r>
              <a:rPr lang="pt-BR">
                <a:solidFill>
                  <a:schemeClr val="tx1"/>
                </a:solidFill>
                <a:latin typeface="Calibri" pitchFamily="34" charset="0"/>
              </a:rPr>
              <a:t>CONGESTÃO VASCULAR</a:t>
            </a:r>
          </a:p>
        </p:txBody>
      </p:sp>
      <p:sp>
        <p:nvSpPr>
          <p:cNvPr id="6" name="CaixaDeTexto 5"/>
          <p:cNvSpPr txBox="1">
            <a:spLocks noChangeArrowheads="1"/>
          </p:cNvSpPr>
          <p:nvPr/>
        </p:nvSpPr>
        <p:spPr bwMode="auto">
          <a:xfrm>
            <a:off x="4724400" y="3686175"/>
            <a:ext cx="3686175"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defTabSz="342900" eaLnBrk="0" hangingPunct="0">
              <a:buClr>
                <a:srgbClr val="000000"/>
              </a:buClr>
              <a:buFont typeface="Arial" charset="0"/>
              <a:defRPr sz="1400">
                <a:solidFill>
                  <a:srgbClr val="000000"/>
                </a:solidFill>
                <a:latin typeface="Arial" charset="0"/>
                <a:cs typeface="Arial" charset="0"/>
                <a:sym typeface="Arial" charset="0"/>
              </a:defRPr>
            </a:lvl1pPr>
            <a:lvl2pPr marL="557213" indent="-214313" defTabSz="342900" eaLnBrk="0" hangingPunct="0">
              <a:buClr>
                <a:srgbClr val="000000"/>
              </a:buClr>
              <a:buFont typeface="Arial" charset="0"/>
              <a:defRPr sz="1400">
                <a:solidFill>
                  <a:srgbClr val="000000"/>
                </a:solidFill>
                <a:latin typeface="Arial" charset="0"/>
                <a:cs typeface="Arial" charset="0"/>
                <a:sym typeface="Arial" charset="0"/>
              </a:defRPr>
            </a:lvl2pPr>
            <a:lvl3pPr marL="857250" indent="-171450" defTabSz="342900" eaLnBrk="0" hangingPunct="0">
              <a:buClr>
                <a:srgbClr val="000000"/>
              </a:buClr>
              <a:buFont typeface="Arial" charset="0"/>
              <a:defRPr sz="1400">
                <a:solidFill>
                  <a:srgbClr val="000000"/>
                </a:solidFill>
                <a:latin typeface="Arial" charset="0"/>
                <a:cs typeface="Arial" charset="0"/>
                <a:sym typeface="Arial" charset="0"/>
              </a:defRPr>
            </a:lvl3pPr>
            <a:lvl4pPr marL="1200150" indent="-171450" defTabSz="342900" eaLnBrk="0" hangingPunct="0">
              <a:buClr>
                <a:srgbClr val="000000"/>
              </a:buClr>
              <a:buFont typeface="Arial" charset="0"/>
              <a:defRPr sz="1400">
                <a:solidFill>
                  <a:srgbClr val="000000"/>
                </a:solidFill>
                <a:latin typeface="Arial" charset="0"/>
                <a:cs typeface="Arial" charset="0"/>
                <a:sym typeface="Arial" charset="0"/>
              </a:defRPr>
            </a:lvl4pPr>
            <a:lvl5pPr marL="1543050" indent="-171450" defTabSz="342900" eaLnBrk="0" hangingPunct="0">
              <a:buClr>
                <a:srgbClr val="000000"/>
              </a:buClr>
              <a:buFont typeface="Arial" charset="0"/>
              <a:defRPr sz="1400">
                <a:solidFill>
                  <a:srgbClr val="000000"/>
                </a:solidFill>
                <a:latin typeface="Arial" charset="0"/>
                <a:cs typeface="Arial" charset="0"/>
                <a:sym typeface="Arial" charset="0"/>
              </a:defRPr>
            </a:lvl5pPr>
            <a:lvl6pPr marL="20002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4574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29146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3718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r>
              <a:rPr lang="pt-BR">
                <a:solidFill>
                  <a:schemeClr val="tx1"/>
                </a:solidFill>
                <a:latin typeface="Calibri" pitchFamily="34" charset="0"/>
              </a:rPr>
              <a:t>RINS:</a:t>
            </a:r>
          </a:p>
          <a:p>
            <a:pPr eaLnBrk="1" hangingPunct="1">
              <a:buClrTx/>
              <a:buFontTx/>
              <a:buChar char="-"/>
            </a:pPr>
            <a:r>
              <a:rPr lang="pt-BR">
                <a:solidFill>
                  <a:schemeClr val="tx1"/>
                </a:solidFill>
                <a:latin typeface="Calibri" pitchFamily="34" charset="0"/>
              </a:rPr>
              <a:t>NECROSE TUBULAR AGUDA</a:t>
            </a:r>
          </a:p>
          <a:p>
            <a:pPr eaLnBrk="1" hangingPunct="1">
              <a:buClrTx/>
              <a:buFontTx/>
              <a:buChar char="-"/>
            </a:pPr>
            <a:r>
              <a:rPr lang="pt-BR">
                <a:solidFill>
                  <a:schemeClr val="tx1"/>
                </a:solidFill>
                <a:latin typeface="Calibri" pitchFamily="34" charset="0"/>
              </a:rPr>
              <a:t>MICROTROMBOS VASCULARES</a:t>
            </a:r>
          </a:p>
          <a:p>
            <a:pPr eaLnBrk="1" hangingPunct="1">
              <a:buClrTx/>
              <a:buFontTx/>
              <a:buChar char="-"/>
            </a:pPr>
            <a:r>
              <a:rPr lang="pt-BR">
                <a:solidFill>
                  <a:schemeClr val="tx1"/>
                </a:solidFill>
                <a:latin typeface="Calibri" pitchFamily="34" charset="0"/>
              </a:rPr>
              <a:t>EDEMA TUBULAR</a:t>
            </a: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546" name="Imagem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34975" y="171450"/>
            <a:ext cx="3625850" cy="2266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8547" name="Imagem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34975" y="2466975"/>
            <a:ext cx="3625850" cy="2266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8548" name="Imagem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127500" y="171450"/>
            <a:ext cx="4892675"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CaixaDeTexto 6"/>
          <p:cNvSpPr txBox="1">
            <a:spLocks noChangeArrowheads="1"/>
          </p:cNvSpPr>
          <p:nvPr/>
        </p:nvSpPr>
        <p:spPr bwMode="auto">
          <a:xfrm>
            <a:off x="4294188" y="3314700"/>
            <a:ext cx="4278312"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defTabSz="342900" eaLnBrk="0" hangingPunct="0">
              <a:buClr>
                <a:srgbClr val="000000"/>
              </a:buClr>
              <a:buFont typeface="Arial" charset="0"/>
              <a:defRPr sz="1400">
                <a:solidFill>
                  <a:srgbClr val="000000"/>
                </a:solidFill>
                <a:latin typeface="Arial" charset="0"/>
                <a:cs typeface="Arial" charset="0"/>
                <a:sym typeface="Arial" charset="0"/>
              </a:defRPr>
            </a:lvl1pPr>
            <a:lvl2pPr marL="557213" indent="-214313" defTabSz="342900" eaLnBrk="0" hangingPunct="0">
              <a:buClr>
                <a:srgbClr val="000000"/>
              </a:buClr>
              <a:buFont typeface="Arial" charset="0"/>
              <a:defRPr sz="1400">
                <a:solidFill>
                  <a:srgbClr val="000000"/>
                </a:solidFill>
                <a:latin typeface="Arial" charset="0"/>
                <a:cs typeface="Arial" charset="0"/>
                <a:sym typeface="Arial" charset="0"/>
              </a:defRPr>
            </a:lvl2pPr>
            <a:lvl3pPr marL="857250" indent="-171450" defTabSz="342900" eaLnBrk="0" hangingPunct="0">
              <a:buClr>
                <a:srgbClr val="000000"/>
              </a:buClr>
              <a:buFont typeface="Arial" charset="0"/>
              <a:defRPr sz="1400">
                <a:solidFill>
                  <a:srgbClr val="000000"/>
                </a:solidFill>
                <a:latin typeface="Arial" charset="0"/>
                <a:cs typeface="Arial" charset="0"/>
                <a:sym typeface="Arial" charset="0"/>
              </a:defRPr>
            </a:lvl3pPr>
            <a:lvl4pPr marL="1200150" indent="-171450" defTabSz="342900" eaLnBrk="0" hangingPunct="0">
              <a:buClr>
                <a:srgbClr val="000000"/>
              </a:buClr>
              <a:buFont typeface="Arial" charset="0"/>
              <a:defRPr sz="1400">
                <a:solidFill>
                  <a:srgbClr val="000000"/>
                </a:solidFill>
                <a:latin typeface="Arial" charset="0"/>
                <a:cs typeface="Arial" charset="0"/>
                <a:sym typeface="Arial" charset="0"/>
              </a:defRPr>
            </a:lvl4pPr>
            <a:lvl5pPr marL="1543050" indent="-171450" defTabSz="342900" eaLnBrk="0" hangingPunct="0">
              <a:buClr>
                <a:srgbClr val="000000"/>
              </a:buClr>
              <a:buFont typeface="Arial" charset="0"/>
              <a:defRPr sz="1400">
                <a:solidFill>
                  <a:srgbClr val="000000"/>
                </a:solidFill>
                <a:latin typeface="Arial" charset="0"/>
                <a:cs typeface="Arial" charset="0"/>
                <a:sym typeface="Arial" charset="0"/>
              </a:defRPr>
            </a:lvl5pPr>
            <a:lvl6pPr marL="20002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4574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29146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3718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r>
              <a:rPr lang="pt-BR">
                <a:solidFill>
                  <a:schemeClr val="tx1"/>
                </a:solidFill>
                <a:latin typeface="Calibri" pitchFamily="34" charset="0"/>
              </a:rPr>
              <a:t>CORAÇÃO : </a:t>
            </a:r>
          </a:p>
          <a:p>
            <a:pPr eaLnBrk="1" hangingPunct="1">
              <a:buClrTx/>
              <a:buFontTx/>
              <a:buChar char="-"/>
            </a:pPr>
            <a:r>
              <a:rPr lang="pt-BR">
                <a:solidFill>
                  <a:schemeClr val="tx1"/>
                </a:solidFill>
                <a:latin typeface="Calibri" pitchFamily="34" charset="0"/>
              </a:rPr>
              <a:t>EXTENSO TROMBO-HEMATOMA EM PAREDE MUSCULAR DE VD E SEPTO INTERVENTRICULAR.</a:t>
            </a:r>
          </a:p>
          <a:p>
            <a:pPr eaLnBrk="1" hangingPunct="1">
              <a:buClrTx/>
              <a:buFontTx/>
              <a:buChar char="-"/>
            </a:pPr>
            <a:r>
              <a:rPr lang="pt-BR">
                <a:solidFill>
                  <a:schemeClr val="tx1"/>
                </a:solidFill>
                <a:latin typeface="Calibri" pitchFamily="34" charset="0"/>
              </a:rPr>
              <a:t>EDEMA INTERSTICIAL </a:t>
            </a:r>
          </a:p>
          <a:p>
            <a:pPr eaLnBrk="1" hangingPunct="1">
              <a:buClrTx/>
              <a:buFontTx/>
              <a:buChar char="-"/>
            </a:pPr>
            <a:r>
              <a:rPr lang="pt-BR">
                <a:solidFill>
                  <a:schemeClr val="tx1"/>
                </a:solidFill>
                <a:latin typeface="Calibri" pitchFamily="34" charset="0"/>
              </a:rPr>
              <a:t>ALTERAÇÕES HISTOLÓGICAS SUGESTIVAS DE REJEIÇÃO: NÃO OBSERVADAS</a:t>
            </a:r>
          </a:p>
          <a:p>
            <a:pPr eaLnBrk="1" hangingPunct="1">
              <a:buClrTx/>
              <a:buFontTx/>
              <a:buNone/>
            </a:pPr>
            <a:endParaRPr lang="pt-BR">
              <a:solidFill>
                <a:schemeClr val="tx1"/>
              </a:solidFill>
              <a:latin typeface="Calibri" pitchFamily="34" charset="0"/>
            </a:endParaRPr>
          </a:p>
        </p:txBody>
      </p:sp>
      <p:sp>
        <p:nvSpPr>
          <p:cNvPr id="2" name="Seta para baixo 1"/>
          <p:cNvSpPr>
            <a:spLocks noChangeArrowheads="1"/>
          </p:cNvSpPr>
          <p:nvPr/>
        </p:nvSpPr>
        <p:spPr bwMode="auto">
          <a:xfrm>
            <a:off x="2247900" y="2917825"/>
            <a:ext cx="215900" cy="682625"/>
          </a:xfrm>
          <a:prstGeom prst="downArrow">
            <a:avLst>
              <a:gd name="adj1" fmla="val 50000"/>
              <a:gd name="adj2" fmla="val 49783"/>
            </a:avLst>
          </a:prstGeom>
          <a:solidFill>
            <a:schemeClr val="accent1"/>
          </a:solidFill>
          <a:ln w="15875" algn="ctr">
            <a:solidFill>
              <a:srgbClr val="A75F0A"/>
            </a:solidFill>
            <a:miter lim="800000"/>
            <a:headEnd/>
            <a:tailEnd/>
          </a:ln>
        </p:spPr>
        <p:txBody>
          <a:bodyPr lIns="68580" tIns="34290" rIns="68580" bIns="34290" anchor="ctr"/>
          <a:lstStyle/>
          <a:p>
            <a:pPr algn="ctr" defTabSz="342900"/>
            <a:endParaRPr lang="pt-BR">
              <a:solidFill>
                <a:srgbClr val="FFFFFF"/>
              </a:solidFill>
              <a:latin typeface="Calibri" pitchFamily="34" charset="0"/>
            </a:endParaRP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aixaDeTexto 8"/>
          <p:cNvSpPr txBox="1">
            <a:spLocks noChangeArrowheads="1"/>
          </p:cNvSpPr>
          <p:nvPr/>
        </p:nvSpPr>
        <p:spPr bwMode="auto">
          <a:xfrm>
            <a:off x="6323013" y="876300"/>
            <a:ext cx="241935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defTabSz="342900" eaLnBrk="0" hangingPunct="0">
              <a:buClr>
                <a:srgbClr val="000000"/>
              </a:buClr>
              <a:buFont typeface="Arial" charset="0"/>
              <a:defRPr sz="1400">
                <a:solidFill>
                  <a:srgbClr val="000000"/>
                </a:solidFill>
                <a:latin typeface="Arial" charset="0"/>
                <a:cs typeface="Arial" charset="0"/>
                <a:sym typeface="Arial" charset="0"/>
              </a:defRPr>
            </a:lvl1pPr>
            <a:lvl2pPr marL="557213" indent="-214313" defTabSz="342900" eaLnBrk="0" hangingPunct="0">
              <a:buClr>
                <a:srgbClr val="000000"/>
              </a:buClr>
              <a:buFont typeface="Arial" charset="0"/>
              <a:defRPr sz="1400">
                <a:solidFill>
                  <a:srgbClr val="000000"/>
                </a:solidFill>
                <a:latin typeface="Arial" charset="0"/>
                <a:cs typeface="Arial" charset="0"/>
                <a:sym typeface="Arial" charset="0"/>
              </a:defRPr>
            </a:lvl2pPr>
            <a:lvl3pPr marL="857250" indent="-171450" defTabSz="342900" eaLnBrk="0" hangingPunct="0">
              <a:buClr>
                <a:srgbClr val="000000"/>
              </a:buClr>
              <a:buFont typeface="Arial" charset="0"/>
              <a:defRPr sz="1400">
                <a:solidFill>
                  <a:srgbClr val="000000"/>
                </a:solidFill>
                <a:latin typeface="Arial" charset="0"/>
                <a:cs typeface="Arial" charset="0"/>
                <a:sym typeface="Arial" charset="0"/>
              </a:defRPr>
            </a:lvl3pPr>
            <a:lvl4pPr marL="1200150" indent="-171450" defTabSz="342900" eaLnBrk="0" hangingPunct="0">
              <a:buClr>
                <a:srgbClr val="000000"/>
              </a:buClr>
              <a:buFont typeface="Arial" charset="0"/>
              <a:defRPr sz="1400">
                <a:solidFill>
                  <a:srgbClr val="000000"/>
                </a:solidFill>
                <a:latin typeface="Arial" charset="0"/>
                <a:cs typeface="Arial" charset="0"/>
                <a:sym typeface="Arial" charset="0"/>
              </a:defRPr>
            </a:lvl4pPr>
            <a:lvl5pPr marL="1543050" indent="-171450" defTabSz="342900" eaLnBrk="0" hangingPunct="0">
              <a:buClr>
                <a:srgbClr val="000000"/>
              </a:buClr>
              <a:buFont typeface="Arial" charset="0"/>
              <a:defRPr sz="1400">
                <a:solidFill>
                  <a:srgbClr val="000000"/>
                </a:solidFill>
                <a:latin typeface="Arial" charset="0"/>
                <a:cs typeface="Arial" charset="0"/>
                <a:sym typeface="Arial" charset="0"/>
              </a:defRPr>
            </a:lvl5pPr>
            <a:lvl6pPr marL="20002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4574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29146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3718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r>
              <a:rPr lang="pt-BR">
                <a:solidFill>
                  <a:schemeClr val="tx1"/>
                </a:solidFill>
                <a:latin typeface="Calibri" pitchFamily="34" charset="0"/>
              </a:rPr>
              <a:t>PULMÕES:</a:t>
            </a:r>
          </a:p>
          <a:p>
            <a:pPr eaLnBrk="1" hangingPunct="1">
              <a:buClrTx/>
              <a:buFontTx/>
              <a:buChar char="-"/>
            </a:pPr>
            <a:r>
              <a:rPr lang="pt-BR">
                <a:solidFill>
                  <a:schemeClr val="tx1"/>
                </a:solidFill>
                <a:latin typeface="Calibri" pitchFamily="34" charset="0"/>
              </a:rPr>
              <a:t>SEPTOS ESPESSOS</a:t>
            </a:r>
          </a:p>
          <a:p>
            <a:pPr eaLnBrk="1" hangingPunct="1">
              <a:buClrTx/>
              <a:buFontTx/>
              <a:buChar char="-"/>
            </a:pPr>
            <a:r>
              <a:rPr lang="pt-BR">
                <a:solidFill>
                  <a:schemeClr val="tx1"/>
                </a:solidFill>
                <a:latin typeface="Calibri" pitchFamily="34" charset="0"/>
              </a:rPr>
              <a:t>INFILTRADO INFLAMATÓRIO MISTO E HISTIOCÍTICO</a:t>
            </a:r>
          </a:p>
          <a:p>
            <a:pPr eaLnBrk="1" hangingPunct="1">
              <a:buClrTx/>
              <a:buFontTx/>
              <a:buChar char="-"/>
            </a:pPr>
            <a:r>
              <a:rPr lang="pt-BR">
                <a:solidFill>
                  <a:schemeClr val="tx1"/>
                </a:solidFill>
                <a:latin typeface="Calibri" pitchFamily="34" charset="0"/>
              </a:rPr>
              <a:t>DEBRIS CELULARES</a:t>
            </a:r>
          </a:p>
          <a:p>
            <a:pPr eaLnBrk="1" hangingPunct="1">
              <a:buClrTx/>
              <a:buFontTx/>
              <a:buChar char="-"/>
            </a:pPr>
            <a:r>
              <a:rPr lang="pt-BR">
                <a:solidFill>
                  <a:schemeClr val="tx1"/>
                </a:solidFill>
                <a:latin typeface="Calibri" pitchFamily="34" charset="0"/>
              </a:rPr>
              <a:t>DEPOSIÇÃO DE FIBRINA</a:t>
            </a:r>
          </a:p>
          <a:p>
            <a:pPr eaLnBrk="1" hangingPunct="1">
              <a:buClrTx/>
              <a:buFontTx/>
              <a:buChar char="-"/>
            </a:pPr>
            <a:endParaRPr lang="pt-BR">
              <a:solidFill>
                <a:schemeClr val="tx1"/>
              </a:solidFill>
              <a:latin typeface="Calibri" pitchFamily="34" charset="0"/>
            </a:endParaRPr>
          </a:p>
        </p:txBody>
      </p:sp>
      <p:sp>
        <p:nvSpPr>
          <p:cNvPr id="109571" name="CaixaDeTexto 9"/>
          <p:cNvSpPr txBox="1">
            <a:spLocks noChangeArrowheads="1"/>
          </p:cNvSpPr>
          <p:nvPr/>
        </p:nvSpPr>
        <p:spPr bwMode="auto">
          <a:xfrm>
            <a:off x="581025" y="4078288"/>
            <a:ext cx="4267200" cy="48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defTabSz="342900" eaLnBrk="0" hangingPunct="0">
              <a:buClr>
                <a:srgbClr val="000000"/>
              </a:buClr>
              <a:buFont typeface="Arial" charset="0"/>
              <a:defRPr sz="1400">
                <a:solidFill>
                  <a:srgbClr val="000000"/>
                </a:solidFill>
                <a:latin typeface="Arial" charset="0"/>
                <a:cs typeface="Arial" charset="0"/>
                <a:sym typeface="Arial" charset="0"/>
              </a:defRPr>
            </a:lvl1pPr>
            <a:lvl2pPr marL="557213" indent="-214313" defTabSz="342900" eaLnBrk="0" hangingPunct="0">
              <a:buClr>
                <a:srgbClr val="000000"/>
              </a:buClr>
              <a:buFont typeface="Arial" charset="0"/>
              <a:defRPr sz="1400">
                <a:solidFill>
                  <a:srgbClr val="000000"/>
                </a:solidFill>
                <a:latin typeface="Arial" charset="0"/>
                <a:cs typeface="Arial" charset="0"/>
                <a:sym typeface="Arial" charset="0"/>
              </a:defRPr>
            </a:lvl2pPr>
            <a:lvl3pPr marL="857250" indent="-171450" defTabSz="342900" eaLnBrk="0" hangingPunct="0">
              <a:buClr>
                <a:srgbClr val="000000"/>
              </a:buClr>
              <a:buFont typeface="Arial" charset="0"/>
              <a:defRPr sz="1400">
                <a:solidFill>
                  <a:srgbClr val="000000"/>
                </a:solidFill>
                <a:latin typeface="Arial" charset="0"/>
                <a:cs typeface="Arial" charset="0"/>
                <a:sym typeface="Arial" charset="0"/>
              </a:defRPr>
            </a:lvl3pPr>
            <a:lvl4pPr marL="1200150" indent="-171450" defTabSz="342900" eaLnBrk="0" hangingPunct="0">
              <a:buClr>
                <a:srgbClr val="000000"/>
              </a:buClr>
              <a:buFont typeface="Arial" charset="0"/>
              <a:defRPr sz="1400">
                <a:solidFill>
                  <a:srgbClr val="000000"/>
                </a:solidFill>
                <a:latin typeface="Arial" charset="0"/>
                <a:cs typeface="Arial" charset="0"/>
                <a:sym typeface="Arial" charset="0"/>
              </a:defRPr>
            </a:lvl4pPr>
            <a:lvl5pPr marL="1543050" indent="-171450" defTabSz="342900" eaLnBrk="0" hangingPunct="0">
              <a:buClr>
                <a:srgbClr val="000000"/>
              </a:buClr>
              <a:buFont typeface="Arial" charset="0"/>
              <a:defRPr sz="1400">
                <a:solidFill>
                  <a:srgbClr val="000000"/>
                </a:solidFill>
                <a:latin typeface="Arial" charset="0"/>
                <a:cs typeface="Arial" charset="0"/>
                <a:sym typeface="Arial" charset="0"/>
              </a:defRPr>
            </a:lvl5pPr>
            <a:lvl6pPr marL="20002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4574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29146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3718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r>
              <a:rPr lang="pt-BR">
                <a:solidFill>
                  <a:schemeClr val="tx1"/>
                </a:solidFill>
                <a:latin typeface="Calibri" pitchFamily="34" charset="0"/>
              </a:rPr>
              <a:t>- EDEMA ALVEOLAR</a:t>
            </a:r>
          </a:p>
          <a:p>
            <a:pPr eaLnBrk="1" hangingPunct="1">
              <a:buClrTx/>
              <a:buFontTx/>
              <a:buNone/>
            </a:pPr>
            <a:r>
              <a:rPr lang="pt-BR">
                <a:solidFill>
                  <a:schemeClr val="tx1"/>
                </a:solidFill>
                <a:latin typeface="Calibri" pitchFamily="34" charset="0"/>
              </a:rPr>
              <a:t>- CONGESTÃO VASCULAR INTERSTICIAL</a:t>
            </a:r>
          </a:p>
        </p:txBody>
      </p:sp>
      <p:pic>
        <p:nvPicPr>
          <p:cNvPr id="109572" name="Imagem 10"/>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31775" y="219075"/>
            <a:ext cx="5943600" cy="3714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9573" name="Imagem 1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143500" y="2400300"/>
            <a:ext cx="3505200" cy="216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CaixaDeTexto 3"/>
          <p:cNvSpPr txBox="1">
            <a:spLocks noChangeArrowheads="1"/>
          </p:cNvSpPr>
          <p:nvPr/>
        </p:nvSpPr>
        <p:spPr bwMode="auto">
          <a:xfrm>
            <a:off x="981075" y="3763963"/>
            <a:ext cx="3514725" cy="69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defTabSz="342900" eaLnBrk="0" hangingPunct="0">
              <a:buClr>
                <a:srgbClr val="000000"/>
              </a:buClr>
              <a:buFont typeface="Arial" charset="0"/>
              <a:defRPr sz="1400">
                <a:solidFill>
                  <a:srgbClr val="000000"/>
                </a:solidFill>
                <a:latin typeface="Arial" charset="0"/>
                <a:cs typeface="Arial" charset="0"/>
                <a:sym typeface="Arial" charset="0"/>
              </a:defRPr>
            </a:lvl1pPr>
            <a:lvl2pPr marL="557213" indent="-214313" defTabSz="342900" eaLnBrk="0" hangingPunct="0">
              <a:buClr>
                <a:srgbClr val="000000"/>
              </a:buClr>
              <a:buFont typeface="Arial" charset="0"/>
              <a:defRPr sz="1400">
                <a:solidFill>
                  <a:srgbClr val="000000"/>
                </a:solidFill>
                <a:latin typeface="Arial" charset="0"/>
                <a:cs typeface="Arial" charset="0"/>
                <a:sym typeface="Arial" charset="0"/>
              </a:defRPr>
            </a:lvl2pPr>
            <a:lvl3pPr marL="857250" indent="-171450" defTabSz="342900" eaLnBrk="0" hangingPunct="0">
              <a:buClr>
                <a:srgbClr val="000000"/>
              </a:buClr>
              <a:buFont typeface="Arial" charset="0"/>
              <a:defRPr sz="1400">
                <a:solidFill>
                  <a:srgbClr val="000000"/>
                </a:solidFill>
                <a:latin typeface="Arial" charset="0"/>
                <a:cs typeface="Arial" charset="0"/>
                <a:sym typeface="Arial" charset="0"/>
              </a:defRPr>
            </a:lvl3pPr>
            <a:lvl4pPr marL="1200150" indent="-171450" defTabSz="342900" eaLnBrk="0" hangingPunct="0">
              <a:buClr>
                <a:srgbClr val="000000"/>
              </a:buClr>
              <a:buFont typeface="Arial" charset="0"/>
              <a:defRPr sz="1400">
                <a:solidFill>
                  <a:srgbClr val="000000"/>
                </a:solidFill>
                <a:latin typeface="Arial" charset="0"/>
                <a:cs typeface="Arial" charset="0"/>
                <a:sym typeface="Arial" charset="0"/>
              </a:defRPr>
            </a:lvl4pPr>
            <a:lvl5pPr marL="1543050" indent="-171450" defTabSz="342900" eaLnBrk="0" hangingPunct="0">
              <a:buClr>
                <a:srgbClr val="000000"/>
              </a:buClr>
              <a:buFont typeface="Arial" charset="0"/>
              <a:defRPr sz="1400">
                <a:solidFill>
                  <a:srgbClr val="000000"/>
                </a:solidFill>
                <a:latin typeface="Arial" charset="0"/>
                <a:cs typeface="Arial" charset="0"/>
                <a:sym typeface="Arial" charset="0"/>
              </a:defRPr>
            </a:lvl5pPr>
            <a:lvl6pPr marL="20002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4574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29146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3718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r>
              <a:rPr lang="pt-BR">
                <a:solidFill>
                  <a:schemeClr val="tx1"/>
                </a:solidFill>
                <a:latin typeface="Calibri" pitchFamily="34" charset="0"/>
              </a:rPr>
              <a:t>- DEBRIS CELULARES, </a:t>
            </a:r>
          </a:p>
          <a:p>
            <a:pPr eaLnBrk="1" hangingPunct="1">
              <a:buClrTx/>
              <a:buFontTx/>
              <a:buNone/>
            </a:pPr>
            <a:r>
              <a:rPr lang="pt-BR">
                <a:solidFill>
                  <a:schemeClr val="tx1"/>
                </a:solidFill>
                <a:latin typeface="Calibri" pitchFamily="34" charset="0"/>
              </a:rPr>
              <a:t> - CÉLULAS INFLAMATÓRIAS</a:t>
            </a:r>
          </a:p>
          <a:p>
            <a:pPr eaLnBrk="1" hangingPunct="1">
              <a:buClrTx/>
              <a:buFontTx/>
              <a:buNone/>
            </a:pPr>
            <a:r>
              <a:rPr lang="pt-BR">
                <a:solidFill>
                  <a:schemeClr val="tx1"/>
                </a:solidFill>
                <a:latin typeface="Calibri" pitchFamily="34" charset="0"/>
              </a:rPr>
              <a:t>- BACTÉRIAS FILAMENTOSOS (DETALHE)</a:t>
            </a:r>
          </a:p>
        </p:txBody>
      </p:sp>
      <p:sp>
        <p:nvSpPr>
          <p:cNvPr id="110595" name="CaixaDeTexto 4"/>
          <p:cNvSpPr txBox="1">
            <a:spLocks noChangeArrowheads="1"/>
          </p:cNvSpPr>
          <p:nvPr/>
        </p:nvSpPr>
        <p:spPr bwMode="auto">
          <a:xfrm>
            <a:off x="5800725" y="723900"/>
            <a:ext cx="2638425"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defTabSz="342900" eaLnBrk="0" hangingPunct="0">
              <a:buClr>
                <a:srgbClr val="000000"/>
              </a:buClr>
              <a:buFont typeface="Arial" charset="0"/>
              <a:defRPr sz="1400">
                <a:solidFill>
                  <a:srgbClr val="000000"/>
                </a:solidFill>
                <a:latin typeface="Arial" charset="0"/>
                <a:cs typeface="Arial" charset="0"/>
                <a:sym typeface="Arial" charset="0"/>
              </a:defRPr>
            </a:lvl1pPr>
            <a:lvl2pPr marL="557213" indent="-214313" defTabSz="342900" eaLnBrk="0" hangingPunct="0">
              <a:buClr>
                <a:srgbClr val="000000"/>
              </a:buClr>
              <a:buFont typeface="Arial" charset="0"/>
              <a:defRPr sz="1400">
                <a:solidFill>
                  <a:srgbClr val="000000"/>
                </a:solidFill>
                <a:latin typeface="Arial" charset="0"/>
                <a:cs typeface="Arial" charset="0"/>
                <a:sym typeface="Arial" charset="0"/>
              </a:defRPr>
            </a:lvl2pPr>
            <a:lvl3pPr marL="857250" indent="-171450" defTabSz="342900" eaLnBrk="0" hangingPunct="0">
              <a:buClr>
                <a:srgbClr val="000000"/>
              </a:buClr>
              <a:buFont typeface="Arial" charset="0"/>
              <a:defRPr sz="1400">
                <a:solidFill>
                  <a:srgbClr val="000000"/>
                </a:solidFill>
                <a:latin typeface="Arial" charset="0"/>
                <a:cs typeface="Arial" charset="0"/>
                <a:sym typeface="Arial" charset="0"/>
              </a:defRPr>
            </a:lvl3pPr>
            <a:lvl4pPr marL="1200150" indent="-171450" defTabSz="342900" eaLnBrk="0" hangingPunct="0">
              <a:buClr>
                <a:srgbClr val="000000"/>
              </a:buClr>
              <a:buFont typeface="Arial" charset="0"/>
              <a:defRPr sz="1400">
                <a:solidFill>
                  <a:srgbClr val="000000"/>
                </a:solidFill>
                <a:latin typeface="Arial" charset="0"/>
                <a:cs typeface="Arial" charset="0"/>
                <a:sym typeface="Arial" charset="0"/>
              </a:defRPr>
            </a:lvl4pPr>
            <a:lvl5pPr marL="1543050" indent="-171450" defTabSz="342900" eaLnBrk="0" hangingPunct="0">
              <a:buClr>
                <a:srgbClr val="000000"/>
              </a:buClr>
              <a:buFont typeface="Arial" charset="0"/>
              <a:defRPr sz="1400">
                <a:solidFill>
                  <a:srgbClr val="000000"/>
                </a:solidFill>
                <a:latin typeface="Arial" charset="0"/>
                <a:cs typeface="Arial" charset="0"/>
                <a:sym typeface="Arial" charset="0"/>
              </a:defRPr>
            </a:lvl5pPr>
            <a:lvl6pPr marL="20002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4574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29146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3718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r>
              <a:rPr lang="pt-BR">
                <a:solidFill>
                  <a:schemeClr val="tx1"/>
                </a:solidFill>
                <a:latin typeface="Calibri" pitchFamily="34" charset="0"/>
              </a:rPr>
              <a:t>PULMÕES:</a:t>
            </a:r>
          </a:p>
          <a:p>
            <a:pPr eaLnBrk="1" hangingPunct="1">
              <a:buClrTx/>
              <a:buFontTx/>
              <a:buNone/>
            </a:pPr>
            <a:r>
              <a:rPr lang="pt-BR">
                <a:solidFill>
                  <a:schemeClr val="tx1"/>
                </a:solidFill>
                <a:latin typeface="Calibri" pitchFamily="34" charset="0"/>
              </a:rPr>
              <a:t>- ALVÉOLOS DISTENDIDOS REPLETOS DE BACTÉRIAS FILAMENTOSAS </a:t>
            </a:r>
          </a:p>
        </p:txBody>
      </p:sp>
      <p:pic>
        <p:nvPicPr>
          <p:cNvPr id="110596" name="Imagem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7488" y="139700"/>
            <a:ext cx="5507037" cy="3441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0597" name="Imagem 6"/>
          <p:cNvPicPr>
            <a:picLocks noChangeAspect="1"/>
          </p:cNvPicPr>
          <p:nvPr/>
        </p:nvPicPr>
        <p:blipFill>
          <a:blip r:embed="rId3">
            <a:extLst>
              <a:ext uri="{28A0092B-C50C-407E-A947-70E740481C1C}">
                <a14:useLocalDpi xmlns:a14="http://schemas.microsoft.com/office/drawing/2010/main" val="0"/>
              </a:ext>
            </a:extLst>
          </a:blip>
          <a:srcRect l="9618" t="-648" b="6314"/>
          <a:stretch>
            <a:fillRect/>
          </a:stretch>
        </p:blipFill>
        <p:spPr bwMode="auto">
          <a:xfrm>
            <a:off x="4781550" y="1905000"/>
            <a:ext cx="4117975" cy="2686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eta para a direita 1"/>
          <p:cNvSpPr>
            <a:spLocks noChangeArrowheads="1"/>
          </p:cNvSpPr>
          <p:nvPr/>
        </p:nvSpPr>
        <p:spPr bwMode="auto">
          <a:xfrm rot="-177558">
            <a:off x="5102225" y="3335338"/>
            <a:ext cx="617538" cy="230187"/>
          </a:xfrm>
          <a:prstGeom prst="rightArrow">
            <a:avLst>
              <a:gd name="adj1" fmla="val 50000"/>
              <a:gd name="adj2" fmla="val 50203"/>
            </a:avLst>
          </a:prstGeom>
          <a:solidFill>
            <a:schemeClr val="accent1"/>
          </a:solidFill>
          <a:ln w="15875" algn="ctr">
            <a:solidFill>
              <a:srgbClr val="A75F0A"/>
            </a:solidFill>
            <a:miter lim="800000"/>
            <a:headEnd/>
            <a:tailEnd/>
          </a:ln>
        </p:spPr>
        <p:txBody>
          <a:bodyPr lIns="68580" tIns="34290" rIns="68580" bIns="34290" anchor="ctr"/>
          <a:lstStyle/>
          <a:p>
            <a:pPr algn="ctr" defTabSz="342900"/>
            <a:endParaRPr lang="pt-BR">
              <a:solidFill>
                <a:srgbClr val="FFFFFF"/>
              </a:solidFill>
              <a:latin typeface="Calibri" pitchFamily="34" charset="0"/>
            </a:endParaRPr>
          </a:p>
        </p:txBody>
      </p:sp>
      <p:sp>
        <p:nvSpPr>
          <p:cNvPr id="3" name="Seta para a direita 2"/>
          <p:cNvSpPr>
            <a:spLocks noChangeArrowheads="1"/>
          </p:cNvSpPr>
          <p:nvPr/>
        </p:nvSpPr>
        <p:spPr bwMode="auto">
          <a:xfrm>
            <a:off x="1508125" y="1624013"/>
            <a:ext cx="598488" cy="236537"/>
          </a:xfrm>
          <a:prstGeom prst="rightArrow">
            <a:avLst>
              <a:gd name="adj1" fmla="val 50000"/>
              <a:gd name="adj2" fmla="val 49901"/>
            </a:avLst>
          </a:prstGeom>
          <a:solidFill>
            <a:schemeClr val="accent1"/>
          </a:solidFill>
          <a:ln w="15875" algn="ctr">
            <a:solidFill>
              <a:srgbClr val="A75F0A"/>
            </a:solidFill>
            <a:miter lim="800000"/>
            <a:headEnd/>
            <a:tailEnd/>
          </a:ln>
        </p:spPr>
        <p:txBody>
          <a:bodyPr lIns="68580" tIns="34290" rIns="68580" bIns="34290" anchor="ctr"/>
          <a:lstStyle/>
          <a:p>
            <a:pPr algn="ctr" defTabSz="342900"/>
            <a:endParaRPr lang="pt-BR">
              <a:solidFill>
                <a:srgbClr val="FFFFFF"/>
              </a:solidFill>
              <a:latin typeface="Calibri" pitchFamily="34" charset="0"/>
            </a:endParaRPr>
          </a:p>
        </p:txBody>
      </p:sp>
      <p:sp>
        <p:nvSpPr>
          <p:cNvPr id="8" name="Seta para a direita 7"/>
          <p:cNvSpPr>
            <a:spLocks noChangeArrowheads="1"/>
          </p:cNvSpPr>
          <p:nvPr/>
        </p:nvSpPr>
        <p:spPr bwMode="auto">
          <a:xfrm>
            <a:off x="2355850" y="2936875"/>
            <a:ext cx="527050" cy="203200"/>
          </a:xfrm>
          <a:prstGeom prst="rightArrow">
            <a:avLst>
              <a:gd name="adj1" fmla="val 50000"/>
              <a:gd name="adj2" fmla="val 50026"/>
            </a:avLst>
          </a:prstGeom>
          <a:solidFill>
            <a:schemeClr val="accent1"/>
          </a:solidFill>
          <a:ln w="15875" algn="ctr">
            <a:solidFill>
              <a:srgbClr val="A75F0A"/>
            </a:solidFill>
            <a:miter lim="800000"/>
            <a:headEnd/>
            <a:tailEnd/>
          </a:ln>
        </p:spPr>
        <p:txBody>
          <a:bodyPr lIns="68580" tIns="34290" rIns="68580" bIns="34290" anchor="ctr"/>
          <a:lstStyle/>
          <a:p>
            <a:pPr algn="ctr" defTabSz="342900"/>
            <a:endParaRPr lang="pt-BR">
              <a:solidFill>
                <a:srgbClr val="FFFFFF"/>
              </a:solidFill>
              <a:latin typeface="Calibri" pitchFamily="34" charset="0"/>
            </a:endParaRP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618" name="Imagem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476875" y="295275"/>
            <a:ext cx="3373438" cy="210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1619" name="Imagem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449888" y="2513013"/>
            <a:ext cx="3400425" cy="2125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1620" name="Imagem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57175" y="295275"/>
            <a:ext cx="5165725" cy="3228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CaixaDeTexto 7"/>
          <p:cNvSpPr txBox="1">
            <a:spLocks noChangeArrowheads="1"/>
          </p:cNvSpPr>
          <p:nvPr/>
        </p:nvSpPr>
        <p:spPr bwMode="auto">
          <a:xfrm>
            <a:off x="361950" y="3676650"/>
            <a:ext cx="4886325" cy="90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defTabSz="342900" eaLnBrk="0" hangingPunct="0">
              <a:buClr>
                <a:srgbClr val="000000"/>
              </a:buClr>
              <a:buFont typeface="Arial" charset="0"/>
              <a:defRPr sz="1400">
                <a:solidFill>
                  <a:srgbClr val="000000"/>
                </a:solidFill>
                <a:latin typeface="Arial" charset="0"/>
                <a:cs typeface="Arial" charset="0"/>
                <a:sym typeface="Arial" charset="0"/>
              </a:defRPr>
            </a:lvl1pPr>
            <a:lvl2pPr marL="557213" indent="-214313" defTabSz="342900" eaLnBrk="0" hangingPunct="0">
              <a:buClr>
                <a:srgbClr val="000000"/>
              </a:buClr>
              <a:buFont typeface="Arial" charset="0"/>
              <a:defRPr sz="1400">
                <a:solidFill>
                  <a:srgbClr val="000000"/>
                </a:solidFill>
                <a:latin typeface="Arial" charset="0"/>
                <a:cs typeface="Arial" charset="0"/>
                <a:sym typeface="Arial" charset="0"/>
              </a:defRPr>
            </a:lvl2pPr>
            <a:lvl3pPr marL="857250" indent="-171450" defTabSz="342900" eaLnBrk="0" hangingPunct="0">
              <a:buClr>
                <a:srgbClr val="000000"/>
              </a:buClr>
              <a:buFont typeface="Arial" charset="0"/>
              <a:defRPr sz="1400">
                <a:solidFill>
                  <a:srgbClr val="000000"/>
                </a:solidFill>
                <a:latin typeface="Arial" charset="0"/>
                <a:cs typeface="Arial" charset="0"/>
                <a:sym typeface="Arial" charset="0"/>
              </a:defRPr>
            </a:lvl3pPr>
            <a:lvl4pPr marL="1200150" indent="-171450" defTabSz="342900" eaLnBrk="0" hangingPunct="0">
              <a:buClr>
                <a:srgbClr val="000000"/>
              </a:buClr>
              <a:buFont typeface="Arial" charset="0"/>
              <a:defRPr sz="1400">
                <a:solidFill>
                  <a:srgbClr val="000000"/>
                </a:solidFill>
                <a:latin typeface="Arial" charset="0"/>
                <a:cs typeface="Arial" charset="0"/>
                <a:sym typeface="Arial" charset="0"/>
              </a:defRPr>
            </a:lvl4pPr>
            <a:lvl5pPr marL="1543050" indent="-171450" defTabSz="342900" eaLnBrk="0" hangingPunct="0">
              <a:buClr>
                <a:srgbClr val="000000"/>
              </a:buClr>
              <a:buFont typeface="Arial" charset="0"/>
              <a:defRPr sz="1400">
                <a:solidFill>
                  <a:srgbClr val="000000"/>
                </a:solidFill>
                <a:latin typeface="Arial" charset="0"/>
                <a:cs typeface="Arial" charset="0"/>
                <a:sym typeface="Arial" charset="0"/>
              </a:defRPr>
            </a:lvl5pPr>
            <a:lvl6pPr marL="20002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4574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29146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3718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r>
              <a:rPr lang="pt-BR">
                <a:solidFill>
                  <a:schemeClr val="tx1"/>
                </a:solidFill>
                <a:latin typeface="Calibri" pitchFamily="34" charset="0"/>
              </a:rPr>
              <a:t>PULMÕES:</a:t>
            </a:r>
          </a:p>
          <a:p>
            <a:pPr eaLnBrk="1" hangingPunct="1">
              <a:buClrTx/>
              <a:buFontTx/>
              <a:buChar char="-"/>
            </a:pPr>
            <a:r>
              <a:rPr lang="pt-BR">
                <a:solidFill>
                  <a:schemeClr val="tx1"/>
                </a:solidFill>
                <a:latin typeface="Calibri" pitchFamily="34" charset="0"/>
              </a:rPr>
              <a:t>BACTÉRIAS FILAMENTOSAS</a:t>
            </a:r>
          </a:p>
          <a:p>
            <a:pPr lvl="1" eaLnBrk="1" hangingPunct="1">
              <a:buClrTx/>
              <a:buFontTx/>
              <a:buChar char="-"/>
            </a:pPr>
            <a:r>
              <a:rPr lang="pt-BR">
                <a:solidFill>
                  <a:schemeClr val="tx1"/>
                </a:solidFill>
                <a:latin typeface="Calibri" pitchFamily="34" charset="0"/>
              </a:rPr>
              <a:t>PAS (ACIMA): POSITIVO</a:t>
            </a:r>
          </a:p>
          <a:p>
            <a:pPr lvl="1" eaLnBrk="1" hangingPunct="1">
              <a:buClrTx/>
              <a:buFontTx/>
              <a:buChar char="-"/>
            </a:pPr>
            <a:r>
              <a:rPr lang="pt-BR">
                <a:solidFill>
                  <a:schemeClr val="tx1"/>
                </a:solidFill>
                <a:latin typeface="Calibri" pitchFamily="34" charset="0"/>
              </a:rPr>
              <a:t>GROCCOT (ABAIXO): NEGATIVO</a:t>
            </a:r>
          </a:p>
        </p:txBody>
      </p:sp>
      <p:sp>
        <p:nvSpPr>
          <p:cNvPr id="2" name="Seta para a direita 1"/>
          <p:cNvSpPr>
            <a:spLocks noChangeArrowheads="1"/>
          </p:cNvSpPr>
          <p:nvPr/>
        </p:nvSpPr>
        <p:spPr bwMode="auto">
          <a:xfrm>
            <a:off x="5737225" y="1603375"/>
            <a:ext cx="609600" cy="174625"/>
          </a:xfrm>
          <a:prstGeom prst="rightArrow">
            <a:avLst>
              <a:gd name="adj1" fmla="val 50000"/>
              <a:gd name="adj2" fmla="val 49875"/>
            </a:avLst>
          </a:prstGeom>
          <a:solidFill>
            <a:schemeClr val="accent1"/>
          </a:solidFill>
          <a:ln w="15875" algn="ctr">
            <a:solidFill>
              <a:srgbClr val="A75F0A"/>
            </a:solidFill>
            <a:miter lim="800000"/>
            <a:headEnd/>
            <a:tailEnd/>
          </a:ln>
        </p:spPr>
        <p:txBody>
          <a:bodyPr lIns="68580" tIns="34290" rIns="68580" bIns="34290" anchor="ctr"/>
          <a:lstStyle/>
          <a:p>
            <a:pPr algn="ctr" defTabSz="342900"/>
            <a:endParaRPr lang="pt-BR">
              <a:solidFill>
                <a:srgbClr val="FFFFFF"/>
              </a:solidFill>
              <a:latin typeface="Calibri" pitchFamily="34" charset="0"/>
            </a:endParaRPr>
          </a:p>
        </p:txBody>
      </p:sp>
      <p:sp>
        <p:nvSpPr>
          <p:cNvPr id="4" name="Seta para a direita 3"/>
          <p:cNvSpPr>
            <a:spLocks noChangeArrowheads="1"/>
          </p:cNvSpPr>
          <p:nvPr/>
        </p:nvSpPr>
        <p:spPr bwMode="auto">
          <a:xfrm>
            <a:off x="6346825" y="3390900"/>
            <a:ext cx="617538" cy="133350"/>
          </a:xfrm>
          <a:prstGeom prst="rightArrow">
            <a:avLst>
              <a:gd name="adj1" fmla="val 50000"/>
              <a:gd name="adj2" fmla="val 50147"/>
            </a:avLst>
          </a:prstGeom>
          <a:solidFill>
            <a:schemeClr val="accent1"/>
          </a:solidFill>
          <a:ln w="15875" algn="ctr">
            <a:solidFill>
              <a:srgbClr val="A75F0A"/>
            </a:solidFill>
            <a:miter lim="800000"/>
            <a:headEnd/>
            <a:tailEnd/>
          </a:ln>
        </p:spPr>
        <p:txBody>
          <a:bodyPr lIns="68580" tIns="34290" rIns="68580" bIns="34290" anchor="ctr"/>
          <a:lstStyle/>
          <a:p>
            <a:pPr algn="ctr" defTabSz="342900"/>
            <a:endParaRPr lang="pt-BR">
              <a:solidFill>
                <a:srgbClr val="FFFFFF"/>
              </a:solidFill>
              <a:latin typeface="Calibri" pitchFamily="34" charset="0"/>
            </a:endParaRPr>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CaixaDeTexto 1"/>
          <p:cNvSpPr txBox="1">
            <a:spLocks noChangeArrowheads="1"/>
          </p:cNvSpPr>
          <p:nvPr/>
        </p:nvSpPr>
        <p:spPr bwMode="auto">
          <a:xfrm>
            <a:off x="1023938" y="406400"/>
            <a:ext cx="2466975"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defTabSz="342900" eaLnBrk="0" hangingPunct="0">
              <a:buClr>
                <a:srgbClr val="000000"/>
              </a:buClr>
              <a:buFont typeface="Arial" charset="0"/>
              <a:defRPr sz="1400">
                <a:solidFill>
                  <a:srgbClr val="000000"/>
                </a:solidFill>
                <a:latin typeface="Arial" charset="0"/>
                <a:cs typeface="Arial" charset="0"/>
                <a:sym typeface="Arial" charset="0"/>
              </a:defRPr>
            </a:lvl1pPr>
            <a:lvl2pPr marL="557213" indent="-214313" defTabSz="342900" eaLnBrk="0" hangingPunct="0">
              <a:buClr>
                <a:srgbClr val="000000"/>
              </a:buClr>
              <a:buFont typeface="Arial" charset="0"/>
              <a:defRPr sz="1400">
                <a:solidFill>
                  <a:srgbClr val="000000"/>
                </a:solidFill>
                <a:latin typeface="Arial" charset="0"/>
                <a:cs typeface="Arial" charset="0"/>
                <a:sym typeface="Arial" charset="0"/>
              </a:defRPr>
            </a:lvl2pPr>
            <a:lvl3pPr marL="857250" indent="-171450" defTabSz="342900" eaLnBrk="0" hangingPunct="0">
              <a:buClr>
                <a:srgbClr val="000000"/>
              </a:buClr>
              <a:buFont typeface="Arial" charset="0"/>
              <a:defRPr sz="1400">
                <a:solidFill>
                  <a:srgbClr val="000000"/>
                </a:solidFill>
                <a:latin typeface="Arial" charset="0"/>
                <a:cs typeface="Arial" charset="0"/>
                <a:sym typeface="Arial" charset="0"/>
              </a:defRPr>
            </a:lvl3pPr>
            <a:lvl4pPr marL="1200150" indent="-171450" defTabSz="342900" eaLnBrk="0" hangingPunct="0">
              <a:buClr>
                <a:srgbClr val="000000"/>
              </a:buClr>
              <a:buFont typeface="Arial" charset="0"/>
              <a:defRPr sz="1400">
                <a:solidFill>
                  <a:srgbClr val="000000"/>
                </a:solidFill>
                <a:latin typeface="Arial" charset="0"/>
                <a:cs typeface="Arial" charset="0"/>
                <a:sym typeface="Arial" charset="0"/>
              </a:defRPr>
            </a:lvl4pPr>
            <a:lvl5pPr marL="1543050" indent="-171450" defTabSz="342900" eaLnBrk="0" hangingPunct="0">
              <a:buClr>
                <a:srgbClr val="000000"/>
              </a:buClr>
              <a:buFont typeface="Arial" charset="0"/>
              <a:defRPr sz="1400">
                <a:solidFill>
                  <a:srgbClr val="000000"/>
                </a:solidFill>
                <a:latin typeface="Arial" charset="0"/>
                <a:cs typeface="Arial" charset="0"/>
                <a:sym typeface="Arial" charset="0"/>
              </a:defRPr>
            </a:lvl5pPr>
            <a:lvl6pPr marL="20002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4574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29146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3718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r>
              <a:rPr lang="pt-BR">
                <a:latin typeface="Calibri" pitchFamily="34" charset="0"/>
              </a:rPr>
              <a:t>TRANSPLANTE CARDÍACO POR MIOCARDIOPATIA DILATADA</a:t>
            </a:r>
          </a:p>
        </p:txBody>
      </p:sp>
      <p:sp>
        <p:nvSpPr>
          <p:cNvPr id="112643" name="CaixaDeTexto 2"/>
          <p:cNvSpPr txBox="1">
            <a:spLocks noChangeArrowheads="1"/>
          </p:cNvSpPr>
          <p:nvPr/>
        </p:nvSpPr>
        <p:spPr bwMode="auto">
          <a:xfrm>
            <a:off x="4867275" y="457200"/>
            <a:ext cx="2809875" cy="28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defTabSz="342900" eaLnBrk="0" hangingPunct="0">
              <a:buClr>
                <a:srgbClr val="000000"/>
              </a:buClr>
              <a:buFont typeface="Arial" charset="0"/>
              <a:defRPr sz="1400">
                <a:solidFill>
                  <a:srgbClr val="000000"/>
                </a:solidFill>
                <a:latin typeface="Arial" charset="0"/>
                <a:cs typeface="Arial" charset="0"/>
                <a:sym typeface="Arial" charset="0"/>
              </a:defRPr>
            </a:lvl1pPr>
            <a:lvl2pPr marL="557213" indent="-214313" defTabSz="342900" eaLnBrk="0" hangingPunct="0">
              <a:buClr>
                <a:srgbClr val="000000"/>
              </a:buClr>
              <a:buFont typeface="Arial" charset="0"/>
              <a:defRPr sz="1400">
                <a:solidFill>
                  <a:srgbClr val="000000"/>
                </a:solidFill>
                <a:latin typeface="Arial" charset="0"/>
                <a:cs typeface="Arial" charset="0"/>
                <a:sym typeface="Arial" charset="0"/>
              </a:defRPr>
            </a:lvl2pPr>
            <a:lvl3pPr marL="857250" indent="-171450" defTabSz="342900" eaLnBrk="0" hangingPunct="0">
              <a:buClr>
                <a:srgbClr val="000000"/>
              </a:buClr>
              <a:buFont typeface="Arial" charset="0"/>
              <a:defRPr sz="1400">
                <a:solidFill>
                  <a:srgbClr val="000000"/>
                </a:solidFill>
                <a:latin typeface="Arial" charset="0"/>
                <a:cs typeface="Arial" charset="0"/>
                <a:sym typeface="Arial" charset="0"/>
              </a:defRPr>
            </a:lvl3pPr>
            <a:lvl4pPr marL="1200150" indent="-171450" defTabSz="342900" eaLnBrk="0" hangingPunct="0">
              <a:buClr>
                <a:srgbClr val="000000"/>
              </a:buClr>
              <a:buFont typeface="Arial" charset="0"/>
              <a:defRPr sz="1400">
                <a:solidFill>
                  <a:srgbClr val="000000"/>
                </a:solidFill>
                <a:latin typeface="Arial" charset="0"/>
                <a:cs typeface="Arial" charset="0"/>
                <a:sym typeface="Arial" charset="0"/>
              </a:defRPr>
            </a:lvl4pPr>
            <a:lvl5pPr marL="1543050" indent="-171450" defTabSz="342900" eaLnBrk="0" hangingPunct="0">
              <a:buClr>
                <a:srgbClr val="000000"/>
              </a:buClr>
              <a:buFont typeface="Arial" charset="0"/>
              <a:defRPr sz="1400">
                <a:solidFill>
                  <a:srgbClr val="000000"/>
                </a:solidFill>
                <a:latin typeface="Arial" charset="0"/>
                <a:cs typeface="Arial" charset="0"/>
                <a:sym typeface="Arial" charset="0"/>
              </a:defRPr>
            </a:lvl5pPr>
            <a:lvl6pPr marL="20002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4574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29146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3718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r>
              <a:rPr lang="pt-BR">
                <a:latin typeface="Calibri" pitchFamily="34" charset="0"/>
              </a:rPr>
              <a:t>DESNUTRIÇÃO CRÔNICA/CAQUEXIA</a:t>
            </a:r>
          </a:p>
        </p:txBody>
      </p:sp>
      <p:sp>
        <p:nvSpPr>
          <p:cNvPr id="112644" name="CaixaDeTexto 3"/>
          <p:cNvSpPr txBox="1">
            <a:spLocks noChangeArrowheads="1"/>
          </p:cNvSpPr>
          <p:nvPr/>
        </p:nvSpPr>
        <p:spPr bwMode="auto">
          <a:xfrm>
            <a:off x="2832100" y="1160463"/>
            <a:ext cx="3524250" cy="28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defTabSz="342900" eaLnBrk="0" hangingPunct="0">
              <a:buClr>
                <a:srgbClr val="000000"/>
              </a:buClr>
              <a:buFont typeface="Arial" charset="0"/>
              <a:defRPr sz="1400">
                <a:solidFill>
                  <a:srgbClr val="000000"/>
                </a:solidFill>
                <a:latin typeface="Arial" charset="0"/>
                <a:cs typeface="Arial" charset="0"/>
                <a:sym typeface="Arial" charset="0"/>
              </a:defRPr>
            </a:lvl1pPr>
            <a:lvl2pPr marL="557213" indent="-214313" defTabSz="342900" eaLnBrk="0" hangingPunct="0">
              <a:buClr>
                <a:srgbClr val="000000"/>
              </a:buClr>
              <a:buFont typeface="Arial" charset="0"/>
              <a:defRPr sz="1400">
                <a:solidFill>
                  <a:srgbClr val="000000"/>
                </a:solidFill>
                <a:latin typeface="Arial" charset="0"/>
                <a:cs typeface="Arial" charset="0"/>
                <a:sym typeface="Arial" charset="0"/>
              </a:defRPr>
            </a:lvl2pPr>
            <a:lvl3pPr marL="857250" indent="-171450" defTabSz="342900" eaLnBrk="0" hangingPunct="0">
              <a:buClr>
                <a:srgbClr val="000000"/>
              </a:buClr>
              <a:buFont typeface="Arial" charset="0"/>
              <a:defRPr sz="1400">
                <a:solidFill>
                  <a:srgbClr val="000000"/>
                </a:solidFill>
                <a:latin typeface="Arial" charset="0"/>
                <a:cs typeface="Arial" charset="0"/>
                <a:sym typeface="Arial" charset="0"/>
              </a:defRPr>
            </a:lvl3pPr>
            <a:lvl4pPr marL="1200150" indent="-171450" defTabSz="342900" eaLnBrk="0" hangingPunct="0">
              <a:buClr>
                <a:srgbClr val="000000"/>
              </a:buClr>
              <a:buFont typeface="Arial" charset="0"/>
              <a:defRPr sz="1400">
                <a:solidFill>
                  <a:srgbClr val="000000"/>
                </a:solidFill>
                <a:latin typeface="Arial" charset="0"/>
                <a:cs typeface="Arial" charset="0"/>
                <a:sym typeface="Arial" charset="0"/>
              </a:defRPr>
            </a:lvl4pPr>
            <a:lvl5pPr marL="1543050" indent="-171450" defTabSz="342900" eaLnBrk="0" hangingPunct="0">
              <a:buClr>
                <a:srgbClr val="000000"/>
              </a:buClr>
              <a:buFont typeface="Arial" charset="0"/>
              <a:defRPr sz="1400">
                <a:solidFill>
                  <a:srgbClr val="000000"/>
                </a:solidFill>
                <a:latin typeface="Arial" charset="0"/>
                <a:cs typeface="Arial" charset="0"/>
                <a:sym typeface="Arial" charset="0"/>
              </a:defRPr>
            </a:lvl5pPr>
            <a:lvl6pPr marL="20002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4574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29146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3718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r>
              <a:rPr lang="pt-BR">
                <a:latin typeface="Calibri" pitchFamily="34" charset="0"/>
              </a:rPr>
              <a:t>IMUNODEFICIÊNCIA SECUNDÁRIA</a:t>
            </a:r>
          </a:p>
        </p:txBody>
      </p:sp>
      <p:sp>
        <p:nvSpPr>
          <p:cNvPr id="112645" name="CaixaDeTexto 4"/>
          <p:cNvSpPr txBox="1">
            <a:spLocks noChangeArrowheads="1"/>
          </p:cNvSpPr>
          <p:nvPr/>
        </p:nvSpPr>
        <p:spPr bwMode="auto">
          <a:xfrm>
            <a:off x="1868488" y="1852613"/>
            <a:ext cx="1247775"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defTabSz="342900" eaLnBrk="0" hangingPunct="0">
              <a:buClr>
                <a:srgbClr val="000000"/>
              </a:buClr>
              <a:buFont typeface="Arial" charset="0"/>
              <a:defRPr sz="1400">
                <a:solidFill>
                  <a:srgbClr val="000000"/>
                </a:solidFill>
                <a:latin typeface="Arial" charset="0"/>
                <a:cs typeface="Arial" charset="0"/>
                <a:sym typeface="Arial" charset="0"/>
              </a:defRPr>
            </a:lvl1pPr>
            <a:lvl2pPr marL="557213" indent="-214313" defTabSz="342900" eaLnBrk="0" hangingPunct="0">
              <a:buClr>
                <a:srgbClr val="000000"/>
              </a:buClr>
              <a:buFont typeface="Arial" charset="0"/>
              <a:defRPr sz="1400">
                <a:solidFill>
                  <a:srgbClr val="000000"/>
                </a:solidFill>
                <a:latin typeface="Arial" charset="0"/>
                <a:cs typeface="Arial" charset="0"/>
                <a:sym typeface="Arial" charset="0"/>
              </a:defRPr>
            </a:lvl2pPr>
            <a:lvl3pPr marL="857250" indent="-171450" defTabSz="342900" eaLnBrk="0" hangingPunct="0">
              <a:buClr>
                <a:srgbClr val="000000"/>
              </a:buClr>
              <a:buFont typeface="Arial" charset="0"/>
              <a:defRPr sz="1400">
                <a:solidFill>
                  <a:srgbClr val="000000"/>
                </a:solidFill>
                <a:latin typeface="Arial" charset="0"/>
                <a:cs typeface="Arial" charset="0"/>
                <a:sym typeface="Arial" charset="0"/>
              </a:defRPr>
            </a:lvl3pPr>
            <a:lvl4pPr marL="1200150" indent="-171450" defTabSz="342900" eaLnBrk="0" hangingPunct="0">
              <a:buClr>
                <a:srgbClr val="000000"/>
              </a:buClr>
              <a:buFont typeface="Arial" charset="0"/>
              <a:defRPr sz="1400">
                <a:solidFill>
                  <a:srgbClr val="000000"/>
                </a:solidFill>
                <a:latin typeface="Arial" charset="0"/>
                <a:cs typeface="Arial" charset="0"/>
                <a:sym typeface="Arial" charset="0"/>
              </a:defRPr>
            </a:lvl4pPr>
            <a:lvl5pPr marL="1543050" indent="-171450" defTabSz="342900" eaLnBrk="0" hangingPunct="0">
              <a:buClr>
                <a:srgbClr val="000000"/>
              </a:buClr>
              <a:buFont typeface="Arial" charset="0"/>
              <a:defRPr sz="1400">
                <a:solidFill>
                  <a:srgbClr val="000000"/>
                </a:solidFill>
                <a:latin typeface="Arial" charset="0"/>
                <a:cs typeface="Arial" charset="0"/>
                <a:sym typeface="Arial" charset="0"/>
              </a:defRPr>
            </a:lvl5pPr>
            <a:lvl6pPr marL="20002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4574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29146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3718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r>
              <a:rPr lang="pt-BR">
                <a:latin typeface="Calibri" pitchFamily="34" charset="0"/>
              </a:rPr>
              <a:t>SEPSE RECENTE</a:t>
            </a:r>
          </a:p>
        </p:txBody>
      </p:sp>
      <p:sp>
        <p:nvSpPr>
          <p:cNvPr id="112646" name="CaixaDeTexto 5"/>
          <p:cNvSpPr txBox="1">
            <a:spLocks noChangeArrowheads="1"/>
          </p:cNvSpPr>
          <p:nvPr/>
        </p:nvSpPr>
        <p:spPr bwMode="auto">
          <a:xfrm>
            <a:off x="4381500" y="1789113"/>
            <a:ext cx="2933700"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defTabSz="342900" eaLnBrk="0" hangingPunct="0">
              <a:buClr>
                <a:srgbClr val="000000"/>
              </a:buClr>
              <a:buFont typeface="Arial" charset="0"/>
              <a:defRPr sz="1400">
                <a:solidFill>
                  <a:srgbClr val="000000"/>
                </a:solidFill>
                <a:latin typeface="Arial" charset="0"/>
                <a:cs typeface="Arial" charset="0"/>
                <a:sym typeface="Arial" charset="0"/>
              </a:defRPr>
            </a:lvl1pPr>
            <a:lvl2pPr marL="557213" indent="-214313" defTabSz="342900" eaLnBrk="0" hangingPunct="0">
              <a:buClr>
                <a:srgbClr val="000000"/>
              </a:buClr>
              <a:buFont typeface="Arial" charset="0"/>
              <a:defRPr sz="1400">
                <a:solidFill>
                  <a:srgbClr val="000000"/>
                </a:solidFill>
                <a:latin typeface="Arial" charset="0"/>
                <a:cs typeface="Arial" charset="0"/>
                <a:sym typeface="Arial" charset="0"/>
              </a:defRPr>
            </a:lvl2pPr>
            <a:lvl3pPr marL="857250" indent="-171450" defTabSz="342900" eaLnBrk="0" hangingPunct="0">
              <a:buClr>
                <a:srgbClr val="000000"/>
              </a:buClr>
              <a:buFont typeface="Arial" charset="0"/>
              <a:defRPr sz="1400">
                <a:solidFill>
                  <a:srgbClr val="000000"/>
                </a:solidFill>
                <a:latin typeface="Arial" charset="0"/>
                <a:cs typeface="Arial" charset="0"/>
                <a:sym typeface="Arial" charset="0"/>
              </a:defRPr>
            </a:lvl3pPr>
            <a:lvl4pPr marL="1200150" indent="-171450" defTabSz="342900" eaLnBrk="0" hangingPunct="0">
              <a:buClr>
                <a:srgbClr val="000000"/>
              </a:buClr>
              <a:buFont typeface="Arial" charset="0"/>
              <a:defRPr sz="1400">
                <a:solidFill>
                  <a:srgbClr val="000000"/>
                </a:solidFill>
                <a:latin typeface="Arial" charset="0"/>
                <a:cs typeface="Arial" charset="0"/>
                <a:sym typeface="Arial" charset="0"/>
              </a:defRPr>
            </a:lvl4pPr>
            <a:lvl5pPr marL="1543050" indent="-171450" defTabSz="342900" eaLnBrk="0" hangingPunct="0">
              <a:buClr>
                <a:srgbClr val="000000"/>
              </a:buClr>
              <a:buFont typeface="Arial" charset="0"/>
              <a:defRPr sz="1400">
                <a:solidFill>
                  <a:srgbClr val="000000"/>
                </a:solidFill>
                <a:latin typeface="Arial" charset="0"/>
                <a:cs typeface="Arial" charset="0"/>
                <a:sym typeface="Arial" charset="0"/>
              </a:defRPr>
            </a:lvl5pPr>
            <a:lvl6pPr marL="20002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4574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29146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3718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algn="ctr" eaLnBrk="1" hangingPunct="1">
              <a:buClrTx/>
              <a:buFontTx/>
              <a:buNone/>
            </a:pPr>
            <a:r>
              <a:rPr lang="pt-BR">
                <a:latin typeface="Calibri" pitchFamily="34" charset="0"/>
              </a:rPr>
              <a:t>INFECÇÃO OPRTUNISTA POR </a:t>
            </a:r>
          </a:p>
          <a:p>
            <a:pPr algn="ctr" eaLnBrk="1" hangingPunct="1">
              <a:buClrTx/>
              <a:buFontTx/>
              <a:buNone/>
            </a:pPr>
            <a:r>
              <a:rPr lang="pt-BR">
                <a:latin typeface="Calibri" pitchFamily="34" charset="0"/>
              </a:rPr>
              <a:t>BACTÉRIAS FILAMENTOSAS</a:t>
            </a:r>
          </a:p>
        </p:txBody>
      </p:sp>
      <p:sp>
        <p:nvSpPr>
          <p:cNvPr id="112647" name="CaixaDeTexto 6"/>
          <p:cNvSpPr txBox="1">
            <a:spLocks noChangeArrowheads="1"/>
          </p:cNvSpPr>
          <p:nvPr/>
        </p:nvSpPr>
        <p:spPr bwMode="auto">
          <a:xfrm>
            <a:off x="2801938" y="2560638"/>
            <a:ext cx="2562225" cy="28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defTabSz="342900" eaLnBrk="0" hangingPunct="0">
              <a:buClr>
                <a:srgbClr val="000000"/>
              </a:buClr>
              <a:buFont typeface="Arial" charset="0"/>
              <a:defRPr sz="1400">
                <a:solidFill>
                  <a:srgbClr val="000000"/>
                </a:solidFill>
                <a:latin typeface="Arial" charset="0"/>
                <a:cs typeface="Arial" charset="0"/>
                <a:sym typeface="Arial" charset="0"/>
              </a:defRPr>
            </a:lvl1pPr>
            <a:lvl2pPr marL="557213" indent="-214313" defTabSz="342900" eaLnBrk="0" hangingPunct="0">
              <a:buClr>
                <a:srgbClr val="000000"/>
              </a:buClr>
              <a:buFont typeface="Arial" charset="0"/>
              <a:defRPr sz="1400">
                <a:solidFill>
                  <a:srgbClr val="000000"/>
                </a:solidFill>
                <a:latin typeface="Arial" charset="0"/>
                <a:cs typeface="Arial" charset="0"/>
                <a:sym typeface="Arial" charset="0"/>
              </a:defRPr>
            </a:lvl2pPr>
            <a:lvl3pPr marL="857250" indent="-171450" defTabSz="342900" eaLnBrk="0" hangingPunct="0">
              <a:buClr>
                <a:srgbClr val="000000"/>
              </a:buClr>
              <a:buFont typeface="Arial" charset="0"/>
              <a:defRPr sz="1400">
                <a:solidFill>
                  <a:srgbClr val="000000"/>
                </a:solidFill>
                <a:latin typeface="Arial" charset="0"/>
                <a:cs typeface="Arial" charset="0"/>
                <a:sym typeface="Arial" charset="0"/>
              </a:defRPr>
            </a:lvl3pPr>
            <a:lvl4pPr marL="1200150" indent="-171450" defTabSz="342900" eaLnBrk="0" hangingPunct="0">
              <a:buClr>
                <a:srgbClr val="000000"/>
              </a:buClr>
              <a:buFont typeface="Arial" charset="0"/>
              <a:defRPr sz="1400">
                <a:solidFill>
                  <a:srgbClr val="000000"/>
                </a:solidFill>
                <a:latin typeface="Arial" charset="0"/>
                <a:cs typeface="Arial" charset="0"/>
                <a:sym typeface="Arial" charset="0"/>
              </a:defRPr>
            </a:lvl4pPr>
            <a:lvl5pPr marL="1543050" indent="-171450" defTabSz="342900" eaLnBrk="0" hangingPunct="0">
              <a:buClr>
                <a:srgbClr val="000000"/>
              </a:buClr>
              <a:buFont typeface="Arial" charset="0"/>
              <a:defRPr sz="1400">
                <a:solidFill>
                  <a:srgbClr val="000000"/>
                </a:solidFill>
                <a:latin typeface="Arial" charset="0"/>
                <a:cs typeface="Arial" charset="0"/>
                <a:sym typeface="Arial" charset="0"/>
              </a:defRPr>
            </a:lvl5pPr>
            <a:lvl6pPr marL="20002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4574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29146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3718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r>
              <a:rPr lang="pt-BR">
                <a:latin typeface="Calibri" pitchFamily="34" charset="0"/>
              </a:rPr>
              <a:t>PNEUMONIA BRONCOALVEOLAR</a:t>
            </a:r>
          </a:p>
        </p:txBody>
      </p:sp>
      <p:sp>
        <p:nvSpPr>
          <p:cNvPr id="13" name="Seta para Baixo 12"/>
          <p:cNvSpPr>
            <a:spLocks noChangeArrowheads="1"/>
          </p:cNvSpPr>
          <p:nvPr/>
        </p:nvSpPr>
        <p:spPr bwMode="auto">
          <a:xfrm>
            <a:off x="3968750" y="582613"/>
            <a:ext cx="101600" cy="477837"/>
          </a:xfrm>
          <a:prstGeom prst="downArrow">
            <a:avLst>
              <a:gd name="adj1" fmla="val 50000"/>
              <a:gd name="adj2" fmla="val 50406"/>
            </a:avLst>
          </a:prstGeom>
          <a:solidFill>
            <a:schemeClr val="accent1"/>
          </a:solidFill>
          <a:ln w="15875" algn="ctr">
            <a:solidFill>
              <a:srgbClr val="A75F0A"/>
            </a:solidFill>
            <a:miter lim="800000"/>
            <a:headEnd/>
            <a:tailEnd/>
          </a:ln>
        </p:spPr>
        <p:txBody>
          <a:bodyPr lIns="68580" tIns="34290" rIns="68580" bIns="34290" anchor="ctr"/>
          <a:lstStyle/>
          <a:p>
            <a:pPr algn="ctr" defTabSz="342900"/>
            <a:endParaRPr lang="pt-BR">
              <a:solidFill>
                <a:srgbClr val="FFFFFF"/>
              </a:solidFill>
              <a:latin typeface="Calibri" pitchFamily="34" charset="0"/>
            </a:endParaRPr>
          </a:p>
        </p:txBody>
      </p:sp>
      <p:sp>
        <p:nvSpPr>
          <p:cNvPr id="112649" name="CaixaDeTexto 19"/>
          <p:cNvSpPr txBox="1">
            <a:spLocks noChangeArrowheads="1"/>
          </p:cNvSpPr>
          <p:nvPr/>
        </p:nvSpPr>
        <p:spPr bwMode="auto">
          <a:xfrm>
            <a:off x="3362325" y="3411538"/>
            <a:ext cx="1504950" cy="28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defTabSz="342900" eaLnBrk="0" hangingPunct="0">
              <a:buClr>
                <a:srgbClr val="000000"/>
              </a:buClr>
              <a:buFont typeface="Arial" charset="0"/>
              <a:defRPr sz="1400">
                <a:solidFill>
                  <a:srgbClr val="000000"/>
                </a:solidFill>
                <a:latin typeface="Arial" charset="0"/>
                <a:cs typeface="Arial" charset="0"/>
                <a:sym typeface="Arial" charset="0"/>
              </a:defRPr>
            </a:lvl1pPr>
            <a:lvl2pPr marL="557213" indent="-214313" defTabSz="342900" eaLnBrk="0" hangingPunct="0">
              <a:buClr>
                <a:srgbClr val="000000"/>
              </a:buClr>
              <a:buFont typeface="Arial" charset="0"/>
              <a:defRPr sz="1400">
                <a:solidFill>
                  <a:srgbClr val="000000"/>
                </a:solidFill>
                <a:latin typeface="Arial" charset="0"/>
                <a:cs typeface="Arial" charset="0"/>
                <a:sym typeface="Arial" charset="0"/>
              </a:defRPr>
            </a:lvl2pPr>
            <a:lvl3pPr marL="857250" indent="-171450" defTabSz="342900" eaLnBrk="0" hangingPunct="0">
              <a:buClr>
                <a:srgbClr val="000000"/>
              </a:buClr>
              <a:buFont typeface="Arial" charset="0"/>
              <a:defRPr sz="1400">
                <a:solidFill>
                  <a:srgbClr val="000000"/>
                </a:solidFill>
                <a:latin typeface="Arial" charset="0"/>
                <a:cs typeface="Arial" charset="0"/>
                <a:sym typeface="Arial" charset="0"/>
              </a:defRPr>
            </a:lvl3pPr>
            <a:lvl4pPr marL="1200150" indent="-171450" defTabSz="342900" eaLnBrk="0" hangingPunct="0">
              <a:buClr>
                <a:srgbClr val="000000"/>
              </a:buClr>
              <a:buFont typeface="Arial" charset="0"/>
              <a:defRPr sz="1400">
                <a:solidFill>
                  <a:srgbClr val="000000"/>
                </a:solidFill>
                <a:latin typeface="Arial" charset="0"/>
                <a:cs typeface="Arial" charset="0"/>
                <a:sym typeface="Arial" charset="0"/>
              </a:defRPr>
            </a:lvl4pPr>
            <a:lvl5pPr marL="1543050" indent="-171450" defTabSz="342900" eaLnBrk="0" hangingPunct="0">
              <a:buClr>
                <a:srgbClr val="000000"/>
              </a:buClr>
              <a:buFont typeface="Arial" charset="0"/>
              <a:defRPr sz="1400">
                <a:solidFill>
                  <a:srgbClr val="000000"/>
                </a:solidFill>
                <a:latin typeface="Arial" charset="0"/>
                <a:cs typeface="Arial" charset="0"/>
                <a:sym typeface="Arial" charset="0"/>
              </a:defRPr>
            </a:lvl5pPr>
            <a:lvl6pPr marL="20002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4574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29146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3718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r>
              <a:rPr lang="pt-BR">
                <a:latin typeface="Calibri" pitchFamily="34" charset="0"/>
              </a:rPr>
              <a:t>CHOQUE SÉPTICO</a:t>
            </a:r>
          </a:p>
        </p:txBody>
      </p:sp>
      <p:sp>
        <p:nvSpPr>
          <p:cNvPr id="112650" name="CaixaDeTexto 20"/>
          <p:cNvSpPr txBox="1">
            <a:spLocks noChangeArrowheads="1"/>
          </p:cNvSpPr>
          <p:nvPr/>
        </p:nvSpPr>
        <p:spPr bwMode="auto">
          <a:xfrm>
            <a:off x="571500" y="3949700"/>
            <a:ext cx="6353175"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defTabSz="342900" eaLnBrk="0" hangingPunct="0">
              <a:buClr>
                <a:srgbClr val="000000"/>
              </a:buClr>
              <a:buFont typeface="Arial" charset="0"/>
              <a:defRPr sz="1400">
                <a:solidFill>
                  <a:srgbClr val="000000"/>
                </a:solidFill>
                <a:latin typeface="Arial" charset="0"/>
                <a:cs typeface="Arial" charset="0"/>
                <a:sym typeface="Arial" charset="0"/>
              </a:defRPr>
            </a:lvl1pPr>
            <a:lvl2pPr marL="557213" indent="-214313" defTabSz="342900" eaLnBrk="0" hangingPunct="0">
              <a:buClr>
                <a:srgbClr val="000000"/>
              </a:buClr>
              <a:buFont typeface="Arial" charset="0"/>
              <a:defRPr sz="1400">
                <a:solidFill>
                  <a:srgbClr val="000000"/>
                </a:solidFill>
                <a:latin typeface="Arial" charset="0"/>
                <a:cs typeface="Arial" charset="0"/>
                <a:sym typeface="Arial" charset="0"/>
              </a:defRPr>
            </a:lvl2pPr>
            <a:lvl3pPr marL="857250" indent="-171450" defTabSz="342900" eaLnBrk="0" hangingPunct="0">
              <a:buClr>
                <a:srgbClr val="000000"/>
              </a:buClr>
              <a:buFont typeface="Arial" charset="0"/>
              <a:defRPr sz="1400">
                <a:solidFill>
                  <a:srgbClr val="000000"/>
                </a:solidFill>
                <a:latin typeface="Arial" charset="0"/>
                <a:cs typeface="Arial" charset="0"/>
                <a:sym typeface="Arial" charset="0"/>
              </a:defRPr>
            </a:lvl3pPr>
            <a:lvl4pPr marL="1200150" indent="-171450" defTabSz="342900" eaLnBrk="0" hangingPunct="0">
              <a:buClr>
                <a:srgbClr val="000000"/>
              </a:buClr>
              <a:buFont typeface="Arial" charset="0"/>
              <a:defRPr sz="1400">
                <a:solidFill>
                  <a:srgbClr val="000000"/>
                </a:solidFill>
                <a:latin typeface="Arial" charset="0"/>
                <a:cs typeface="Arial" charset="0"/>
                <a:sym typeface="Arial" charset="0"/>
              </a:defRPr>
            </a:lvl4pPr>
            <a:lvl5pPr marL="1543050" indent="-171450" defTabSz="342900" eaLnBrk="0" hangingPunct="0">
              <a:buClr>
                <a:srgbClr val="000000"/>
              </a:buClr>
              <a:buFont typeface="Arial" charset="0"/>
              <a:defRPr sz="1400">
                <a:solidFill>
                  <a:srgbClr val="000000"/>
                </a:solidFill>
                <a:latin typeface="Arial" charset="0"/>
                <a:cs typeface="Arial" charset="0"/>
                <a:sym typeface="Arial" charset="0"/>
              </a:defRPr>
            </a:lvl5pPr>
            <a:lvl6pPr marL="20002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4574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29146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3718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r>
              <a:rPr lang="pt-BR" sz="900">
                <a:latin typeface="Calibri" pitchFamily="34" charset="0"/>
              </a:rPr>
              <a:t>OUTROS ACHADOS: </a:t>
            </a:r>
          </a:p>
          <a:p>
            <a:pPr eaLnBrk="1" hangingPunct="1">
              <a:buClrTx/>
              <a:buFontTx/>
              <a:buNone/>
            </a:pPr>
            <a:r>
              <a:rPr lang="pt-BR" sz="900">
                <a:latin typeface="Calibri" pitchFamily="34" charset="0"/>
              </a:rPr>
              <a:t>- TRONBO-HEMATOMA DE PAREDE VENTRICULAR</a:t>
            </a:r>
          </a:p>
          <a:p>
            <a:pPr eaLnBrk="1" hangingPunct="1">
              <a:buClrTx/>
              <a:buFontTx/>
              <a:buNone/>
            </a:pPr>
            <a:r>
              <a:rPr lang="pt-BR" sz="900">
                <a:latin typeface="Calibri" pitchFamily="34" charset="0"/>
              </a:rPr>
              <a:t>- CISTITE HEMORRÁGICA</a:t>
            </a:r>
          </a:p>
          <a:p>
            <a:pPr eaLnBrk="1" hangingPunct="1">
              <a:buClrTx/>
              <a:buFontTx/>
              <a:buNone/>
            </a:pPr>
            <a:r>
              <a:rPr lang="pt-BR" sz="900">
                <a:latin typeface="Calibri" pitchFamily="34" charset="0"/>
              </a:rPr>
              <a:t>- CONGESTÃO POLIVISCERAL</a:t>
            </a:r>
          </a:p>
        </p:txBody>
      </p:sp>
      <p:cxnSp>
        <p:nvCxnSpPr>
          <p:cNvPr id="23" name="Conector em Curva 22"/>
          <p:cNvCxnSpPr>
            <a:cxnSpLocks noChangeShapeType="1"/>
          </p:cNvCxnSpPr>
          <p:nvPr/>
        </p:nvCxnSpPr>
        <p:spPr bwMode="auto">
          <a:xfrm>
            <a:off x="3295650" y="549275"/>
            <a:ext cx="1376363" cy="9525"/>
          </a:xfrm>
          <a:prstGeom prst="curvedConnector3">
            <a:avLst>
              <a:gd name="adj1" fmla="val 49944"/>
            </a:avLst>
          </a:prstGeom>
          <a:noFill/>
          <a:ln w="57150" algn="ctr">
            <a:solidFill>
              <a:schemeClr val="accent1"/>
            </a:solidFill>
            <a:round/>
            <a:headEnd type="triangle" w="med" len="med"/>
            <a:tailEnd type="triangle" w="med" len="med"/>
          </a:ln>
          <a:extLst>
            <a:ext uri="{909E8E84-426E-40DD-AFC4-6F175D3DCCD1}">
              <a14:hiddenFill xmlns:a14="http://schemas.microsoft.com/office/drawing/2010/main">
                <a:noFill/>
              </a14:hiddenFill>
            </a:ext>
          </a:extLst>
        </p:spPr>
      </p:cxnSp>
      <p:cxnSp>
        <p:nvCxnSpPr>
          <p:cNvPr id="25" name="Conector em Curva 24"/>
          <p:cNvCxnSpPr/>
          <p:nvPr/>
        </p:nvCxnSpPr>
        <p:spPr>
          <a:xfrm>
            <a:off x="2922588" y="2003425"/>
            <a:ext cx="1905000" cy="11113"/>
          </a:xfrm>
          <a:prstGeom prst="curvedConnector3">
            <a:avLst/>
          </a:prstGeom>
          <a:ln w="57150">
            <a:solidFill>
              <a:schemeClr val="accent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26" name="Seta para Baixo 25"/>
          <p:cNvSpPr>
            <a:spLocks noChangeArrowheads="1"/>
          </p:cNvSpPr>
          <p:nvPr/>
        </p:nvSpPr>
        <p:spPr bwMode="auto">
          <a:xfrm>
            <a:off x="3979863" y="1460500"/>
            <a:ext cx="103187" cy="477838"/>
          </a:xfrm>
          <a:prstGeom prst="downArrow">
            <a:avLst>
              <a:gd name="adj1" fmla="val 50000"/>
              <a:gd name="adj2" fmla="val 49631"/>
            </a:avLst>
          </a:prstGeom>
          <a:solidFill>
            <a:schemeClr val="accent1"/>
          </a:solidFill>
          <a:ln w="15875" algn="ctr">
            <a:solidFill>
              <a:srgbClr val="A75F0A"/>
            </a:solidFill>
            <a:miter lim="800000"/>
            <a:headEnd/>
            <a:tailEnd/>
          </a:ln>
        </p:spPr>
        <p:txBody>
          <a:bodyPr lIns="68580" tIns="34290" rIns="68580" bIns="34290" anchor="ctr"/>
          <a:lstStyle/>
          <a:p>
            <a:pPr algn="ctr" defTabSz="342900"/>
            <a:endParaRPr lang="pt-BR">
              <a:solidFill>
                <a:srgbClr val="FFFFFF"/>
              </a:solidFill>
              <a:latin typeface="Calibri" pitchFamily="34" charset="0"/>
            </a:endParaRPr>
          </a:p>
        </p:txBody>
      </p:sp>
      <p:sp>
        <p:nvSpPr>
          <p:cNvPr id="28" name="Seta para Baixo 27"/>
          <p:cNvSpPr>
            <a:spLocks noChangeArrowheads="1"/>
          </p:cNvSpPr>
          <p:nvPr/>
        </p:nvSpPr>
        <p:spPr bwMode="auto">
          <a:xfrm>
            <a:off x="3975100" y="2079625"/>
            <a:ext cx="101600" cy="477838"/>
          </a:xfrm>
          <a:prstGeom prst="downArrow">
            <a:avLst>
              <a:gd name="adj1" fmla="val 50000"/>
              <a:gd name="adj2" fmla="val 50406"/>
            </a:avLst>
          </a:prstGeom>
          <a:solidFill>
            <a:schemeClr val="accent1"/>
          </a:solidFill>
          <a:ln w="15875" algn="ctr">
            <a:solidFill>
              <a:srgbClr val="A75F0A"/>
            </a:solidFill>
            <a:miter lim="800000"/>
            <a:headEnd/>
            <a:tailEnd/>
          </a:ln>
        </p:spPr>
        <p:txBody>
          <a:bodyPr lIns="68580" tIns="34290" rIns="68580" bIns="34290" anchor="ctr"/>
          <a:lstStyle/>
          <a:p>
            <a:pPr algn="ctr" defTabSz="342900"/>
            <a:endParaRPr lang="pt-BR">
              <a:solidFill>
                <a:srgbClr val="FFFFFF"/>
              </a:solidFill>
              <a:latin typeface="Calibri" pitchFamily="34" charset="0"/>
            </a:endParaRPr>
          </a:p>
        </p:txBody>
      </p:sp>
      <p:sp>
        <p:nvSpPr>
          <p:cNvPr id="29" name="Seta para Baixo 28"/>
          <p:cNvSpPr>
            <a:spLocks noChangeArrowheads="1"/>
          </p:cNvSpPr>
          <p:nvPr/>
        </p:nvSpPr>
        <p:spPr bwMode="auto">
          <a:xfrm>
            <a:off x="3981450" y="2851150"/>
            <a:ext cx="103188" cy="476250"/>
          </a:xfrm>
          <a:prstGeom prst="downArrow">
            <a:avLst>
              <a:gd name="adj1" fmla="val 50000"/>
              <a:gd name="adj2" fmla="val 49466"/>
            </a:avLst>
          </a:prstGeom>
          <a:solidFill>
            <a:schemeClr val="accent1"/>
          </a:solidFill>
          <a:ln w="15875" algn="ctr">
            <a:solidFill>
              <a:srgbClr val="A75F0A"/>
            </a:solidFill>
            <a:miter lim="800000"/>
            <a:headEnd/>
            <a:tailEnd/>
          </a:ln>
        </p:spPr>
        <p:txBody>
          <a:bodyPr lIns="68580" tIns="34290" rIns="68580" bIns="34290" anchor="ctr"/>
          <a:lstStyle/>
          <a:p>
            <a:pPr algn="ctr" defTabSz="342900"/>
            <a:endParaRPr lang="pt-BR">
              <a:solidFill>
                <a:srgbClr val="FFFFFF"/>
              </a:solidFill>
              <a:latin typeface="Calibri" pitchFamily="34" charset="0"/>
            </a:endParaRPr>
          </a:p>
        </p:txBody>
      </p:sp>
      <p:sp>
        <p:nvSpPr>
          <p:cNvPr id="112656" name="CaixaDeTexto 29"/>
          <p:cNvSpPr txBox="1">
            <a:spLocks noChangeArrowheads="1"/>
          </p:cNvSpPr>
          <p:nvPr/>
        </p:nvSpPr>
        <p:spPr bwMode="auto">
          <a:xfrm>
            <a:off x="4743450" y="3516313"/>
            <a:ext cx="2038350" cy="1038225"/>
          </a:xfrm>
          <a:prstGeom prst="rect">
            <a:avLst/>
          </a:prstGeom>
          <a:noFill/>
          <a:ln w="1270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lIns="68580" tIns="34290" rIns="68580" bIns="34290">
            <a:spAutoFit/>
          </a:bodyPr>
          <a:lstStyle>
            <a:lvl1pPr defTabSz="342900" eaLnBrk="0" hangingPunct="0">
              <a:buClr>
                <a:srgbClr val="000000"/>
              </a:buClr>
              <a:buFont typeface="Arial" charset="0"/>
              <a:defRPr sz="1400">
                <a:solidFill>
                  <a:srgbClr val="000000"/>
                </a:solidFill>
                <a:latin typeface="Arial" charset="0"/>
                <a:cs typeface="Arial" charset="0"/>
                <a:sym typeface="Arial" charset="0"/>
              </a:defRPr>
            </a:lvl1pPr>
            <a:lvl2pPr marL="557213" indent="-214313" defTabSz="342900" eaLnBrk="0" hangingPunct="0">
              <a:buClr>
                <a:srgbClr val="000000"/>
              </a:buClr>
              <a:buFont typeface="Arial" charset="0"/>
              <a:defRPr sz="1400">
                <a:solidFill>
                  <a:srgbClr val="000000"/>
                </a:solidFill>
                <a:latin typeface="Arial" charset="0"/>
                <a:cs typeface="Arial" charset="0"/>
                <a:sym typeface="Arial" charset="0"/>
              </a:defRPr>
            </a:lvl2pPr>
            <a:lvl3pPr marL="857250" indent="-171450" defTabSz="342900" eaLnBrk="0" hangingPunct="0">
              <a:buClr>
                <a:srgbClr val="000000"/>
              </a:buClr>
              <a:buFont typeface="Arial" charset="0"/>
              <a:defRPr sz="1400">
                <a:solidFill>
                  <a:srgbClr val="000000"/>
                </a:solidFill>
                <a:latin typeface="Arial" charset="0"/>
                <a:cs typeface="Arial" charset="0"/>
                <a:sym typeface="Arial" charset="0"/>
              </a:defRPr>
            </a:lvl3pPr>
            <a:lvl4pPr marL="1200150" indent="-171450" defTabSz="342900" eaLnBrk="0" hangingPunct="0">
              <a:buClr>
                <a:srgbClr val="000000"/>
              </a:buClr>
              <a:buFont typeface="Arial" charset="0"/>
              <a:defRPr sz="1400">
                <a:solidFill>
                  <a:srgbClr val="000000"/>
                </a:solidFill>
                <a:latin typeface="Arial" charset="0"/>
                <a:cs typeface="Arial" charset="0"/>
                <a:sym typeface="Arial" charset="0"/>
              </a:defRPr>
            </a:lvl4pPr>
            <a:lvl5pPr marL="1543050" indent="-171450" defTabSz="342900" eaLnBrk="0" hangingPunct="0">
              <a:buClr>
                <a:srgbClr val="000000"/>
              </a:buClr>
              <a:buFont typeface="Arial" charset="0"/>
              <a:defRPr sz="1400">
                <a:solidFill>
                  <a:srgbClr val="000000"/>
                </a:solidFill>
                <a:latin typeface="Arial" charset="0"/>
                <a:cs typeface="Arial" charset="0"/>
                <a:sym typeface="Arial" charset="0"/>
              </a:defRPr>
            </a:lvl5pPr>
            <a:lvl6pPr marL="20002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4574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29146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3718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r>
              <a:rPr lang="pt-BR" sz="900">
                <a:latin typeface="Calibri" pitchFamily="34" charset="0"/>
              </a:rPr>
              <a:t>EDEMA PULMONAR</a:t>
            </a:r>
          </a:p>
          <a:p>
            <a:pPr eaLnBrk="1" hangingPunct="1">
              <a:buClrTx/>
              <a:buFontTx/>
              <a:buNone/>
            </a:pPr>
            <a:r>
              <a:rPr lang="pt-BR" sz="900">
                <a:latin typeface="Calibri" pitchFamily="34" charset="0"/>
              </a:rPr>
              <a:t>ESPLENITE AGUDA FOCAL</a:t>
            </a:r>
          </a:p>
          <a:p>
            <a:pPr eaLnBrk="1" hangingPunct="1">
              <a:buClrTx/>
              <a:buFontTx/>
              <a:buNone/>
            </a:pPr>
            <a:r>
              <a:rPr lang="pt-BR" sz="900">
                <a:latin typeface="Calibri" pitchFamily="34" charset="0"/>
              </a:rPr>
              <a:t>TRAQUEÍTE AGUDA LEVE</a:t>
            </a:r>
          </a:p>
          <a:p>
            <a:pPr eaLnBrk="1" hangingPunct="1">
              <a:buClrTx/>
              <a:buFontTx/>
              <a:buNone/>
            </a:pPr>
            <a:r>
              <a:rPr lang="pt-BR" sz="900">
                <a:latin typeface="Calibri" pitchFamily="34" charset="0"/>
              </a:rPr>
              <a:t>LINFADENITE AGDA</a:t>
            </a:r>
          </a:p>
          <a:p>
            <a:pPr eaLnBrk="1" hangingPunct="1">
              <a:buClrTx/>
              <a:buFontTx/>
              <a:buNone/>
            </a:pPr>
            <a:r>
              <a:rPr lang="pt-BR" sz="900">
                <a:latin typeface="Calibri" pitchFamily="34" charset="0"/>
              </a:rPr>
              <a:t>NECROSE TUBULAR AGUDA</a:t>
            </a:r>
          </a:p>
          <a:p>
            <a:pPr eaLnBrk="1" hangingPunct="1">
              <a:buClrTx/>
              <a:buFontTx/>
              <a:buNone/>
            </a:pPr>
            <a:r>
              <a:rPr lang="pt-BR" sz="900">
                <a:latin typeface="Calibri" pitchFamily="34" charset="0"/>
              </a:rPr>
              <a:t>DILATAÇÃO DE ALÇAS INTESTINAIS</a:t>
            </a:r>
          </a:p>
          <a:p>
            <a:pPr eaLnBrk="1" hangingPunct="1">
              <a:buClrTx/>
              <a:buFontTx/>
              <a:buNone/>
            </a:pPr>
            <a:r>
              <a:rPr lang="pt-BR" sz="900">
                <a:latin typeface="Calibri" pitchFamily="34" charset="0"/>
              </a:rPr>
              <a:t>CONGESTÃO PASSIVA HEPÁTICA</a:t>
            </a:r>
          </a:p>
        </p:txBody>
      </p:sp>
      <p:sp>
        <p:nvSpPr>
          <p:cNvPr id="112657" name="CaixaDeTexto 7"/>
          <p:cNvSpPr txBox="1">
            <a:spLocks noChangeArrowheads="1"/>
          </p:cNvSpPr>
          <p:nvPr/>
        </p:nvSpPr>
        <p:spPr bwMode="auto">
          <a:xfrm>
            <a:off x="587375" y="0"/>
            <a:ext cx="2085975" cy="43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lvl1pPr defTabSz="342900" eaLnBrk="0" hangingPunct="0">
              <a:buClr>
                <a:srgbClr val="000000"/>
              </a:buClr>
              <a:buFont typeface="Arial" charset="0"/>
              <a:defRPr sz="1400">
                <a:solidFill>
                  <a:srgbClr val="000000"/>
                </a:solidFill>
                <a:latin typeface="Arial" charset="0"/>
                <a:cs typeface="Arial" charset="0"/>
                <a:sym typeface="Arial" charset="0"/>
              </a:defRPr>
            </a:lvl1pPr>
            <a:lvl2pPr marL="557213" indent="-214313" defTabSz="342900" eaLnBrk="0" hangingPunct="0">
              <a:buClr>
                <a:srgbClr val="000000"/>
              </a:buClr>
              <a:buFont typeface="Arial" charset="0"/>
              <a:defRPr sz="1400">
                <a:solidFill>
                  <a:srgbClr val="000000"/>
                </a:solidFill>
                <a:latin typeface="Arial" charset="0"/>
                <a:cs typeface="Arial" charset="0"/>
                <a:sym typeface="Arial" charset="0"/>
              </a:defRPr>
            </a:lvl2pPr>
            <a:lvl3pPr marL="857250" indent="-171450" defTabSz="342900" eaLnBrk="0" hangingPunct="0">
              <a:buClr>
                <a:srgbClr val="000000"/>
              </a:buClr>
              <a:buFont typeface="Arial" charset="0"/>
              <a:defRPr sz="1400">
                <a:solidFill>
                  <a:srgbClr val="000000"/>
                </a:solidFill>
                <a:latin typeface="Arial" charset="0"/>
                <a:cs typeface="Arial" charset="0"/>
                <a:sym typeface="Arial" charset="0"/>
              </a:defRPr>
            </a:lvl3pPr>
            <a:lvl4pPr marL="1200150" indent="-171450" defTabSz="342900" eaLnBrk="0" hangingPunct="0">
              <a:buClr>
                <a:srgbClr val="000000"/>
              </a:buClr>
              <a:buFont typeface="Arial" charset="0"/>
              <a:defRPr sz="1400">
                <a:solidFill>
                  <a:srgbClr val="000000"/>
                </a:solidFill>
                <a:latin typeface="Arial" charset="0"/>
                <a:cs typeface="Arial" charset="0"/>
                <a:sym typeface="Arial" charset="0"/>
              </a:defRPr>
            </a:lvl4pPr>
            <a:lvl5pPr marL="1543050" indent="-171450" defTabSz="342900" eaLnBrk="0" hangingPunct="0">
              <a:buClr>
                <a:srgbClr val="000000"/>
              </a:buClr>
              <a:buFont typeface="Arial" charset="0"/>
              <a:defRPr sz="1400">
                <a:solidFill>
                  <a:srgbClr val="000000"/>
                </a:solidFill>
                <a:latin typeface="Arial" charset="0"/>
                <a:cs typeface="Arial" charset="0"/>
                <a:sym typeface="Arial" charset="0"/>
              </a:defRPr>
            </a:lvl5pPr>
            <a:lvl6pPr marL="20002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4574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29146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371850" indent="-171450" defTabSz="3429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buClrTx/>
              <a:buFontTx/>
              <a:buNone/>
            </a:pPr>
            <a:r>
              <a:rPr lang="pt-BR" sz="2400" b="1">
                <a:solidFill>
                  <a:srgbClr val="FF00FF"/>
                </a:solidFill>
                <a:latin typeface="Calibri" pitchFamily="34" charset="0"/>
              </a:rPr>
              <a:t>CONCLUSÃO</a:t>
            </a: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366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6963" y="144463"/>
            <a:ext cx="6376987" cy="432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3668" name="Text Box 4"/>
          <p:cNvSpPr txBox="1">
            <a:spLocks noChangeArrowheads="1"/>
          </p:cNvSpPr>
          <p:nvPr/>
        </p:nvSpPr>
        <p:spPr bwMode="auto">
          <a:xfrm>
            <a:off x="579438" y="4471988"/>
            <a:ext cx="7305675" cy="517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pt-BR">
                <a:solidFill>
                  <a:srgbClr val="0000CC"/>
                </a:solidFill>
              </a:rPr>
              <a:t>Drs. Sérgio Veiga, Paulo R. Margotto, Kamilla Sinai, Kamilla Sinai, Ana Pala Lima, Melissa</a:t>
            </a:r>
          </a:p>
          <a:p>
            <a:pPr algn="ctr"/>
            <a:r>
              <a:rPr lang="pt-BR">
                <a:solidFill>
                  <a:srgbClr val="0000CC"/>
                </a:solidFill>
              </a:rPr>
              <a:t>Iole da Cás Vita e Joseleide de Castro</a:t>
            </a:r>
            <a:endParaRPr lang="pt-BR" b="1">
              <a:solidFill>
                <a:srgbClr val="0000CC"/>
              </a:solidFill>
              <a:sym typeface="Open Sans" pitchFamily="34" charset="0"/>
            </a:endParaRPr>
          </a:p>
        </p:txBody>
      </p:sp>
      <p:sp>
        <p:nvSpPr>
          <p:cNvPr id="113670" name="Text Box 6"/>
          <p:cNvSpPr txBox="1">
            <a:spLocks noChangeArrowheads="1"/>
          </p:cNvSpPr>
          <p:nvPr/>
        </p:nvSpPr>
        <p:spPr bwMode="auto">
          <a:xfrm>
            <a:off x="7921625" y="265113"/>
            <a:ext cx="11731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solidFill>
                  <a:srgbClr val="FF00FF"/>
                </a:solidFill>
              </a:rPr>
              <a:t>OBRIGADA!</a:t>
            </a:r>
          </a:p>
        </p:txBody>
      </p:sp>
      <p:sp>
        <p:nvSpPr>
          <p:cNvPr id="113671" name="Text Box 7"/>
          <p:cNvSpPr txBox="1">
            <a:spLocks noChangeArrowheads="1"/>
          </p:cNvSpPr>
          <p:nvPr/>
        </p:nvSpPr>
        <p:spPr bwMode="auto">
          <a:xfrm>
            <a:off x="7392988" y="4264025"/>
            <a:ext cx="581025" cy="214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800"/>
              <a:t>S21Ultra</a:t>
            </a:r>
          </a:p>
        </p:txBody>
      </p:sp>
    </p:spTree>
  </p:cSld>
  <p:clrMapOvr>
    <a:masterClrMapping/>
  </p:clrMapOvr>
</p:sld>
</file>

<file path=ppt/theme/theme1.xml><?xml version="1.0" encoding="utf-8"?>
<a:theme xmlns:a="http://schemas.openxmlformats.org/drawingml/2006/main" name="Tropic">
  <a:themeElements>
    <a:clrScheme name="Tropic">
      <a:dk1>
        <a:srgbClr val="A1E8D9"/>
      </a:dk1>
      <a:lt1>
        <a:srgbClr val="FFFFFF"/>
      </a:lt1>
      <a:dk2>
        <a:srgbClr val="695D46"/>
      </a:dk2>
      <a:lt2>
        <a:srgbClr val="B3A77D"/>
      </a:lt2>
      <a:accent1>
        <a:srgbClr val="EF6C00"/>
      </a:accent1>
      <a:accent2>
        <a:srgbClr val="CE93D8"/>
      </a:accent2>
      <a:accent3>
        <a:srgbClr val="4DB6AC"/>
      </a:accent3>
      <a:accent4>
        <a:srgbClr val="FF9800"/>
      </a:accent4>
      <a:accent5>
        <a:srgbClr val="009668"/>
      </a:accent5>
      <a:accent6>
        <a:srgbClr val="EEFF41"/>
      </a:accent6>
      <a:hlink>
        <a:srgbClr val="009668"/>
      </a:hlink>
      <a:folHlink>
        <a:srgbClr val="00966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410</TotalTime>
  <Words>2872</Words>
  <Application>Microsoft Office PowerPoint</Application>
  <PresentationFormat>Apresentação na tela (16:9)</PresentationFormat>
  <Paragraphs>457</Paragraphs>
  <Slides>60</Slides>
  <Notes>45</Notes>
  <HiddenSlides>0</HiddenSlides>
  <MMClips>0</MMClips>
  <ScaleCrop>false</ScaleCrop>
  <HeadingPairs>
    <vt:vector size="6" baseType="variant">
      <vt:variant>
        <vt:lpstr>Fontes usadas</vt:lpstr>
      </vt:variant>
      <vt:variant>
        <vt:i4>5</vt:i4>
      </vt:variant>
      <vt:variant>
        <vt:lpstr>Tema</vt:lpstr>
      </vt:variant>
      <vt:variant>
        <vt:i4>1</vt:i4>
      </vt:variant>
      <vt:variant>
        <vt:lpstr>Títulos de slides</vt:lpstr>
      </vt:variant>
      <vt:variant>
        <vt:i4>60</vt:i4>
      </vt:variant>
    </vt:vector>
  </HeadingPairs>
  <TitlesOfParts>
    <vt:vector size="66" baseType="lpstr">
      <vt:lpstr>Arial</vt:lpstr>
      <vt:lpstr>Calibri</vt:lpstr>
      <vt:lpstr>Calibri Light</vt:lpstr>
      <vt:lpstr>PT Sans Narrow</vt:lpstr>
      <vt:lpstr>Open Sans</vt:lpstr>
      <vt:lpstr>Tropic</vt:lpstr>
      <vt:lpstr>Sessão de  Anatomia Clínica</vt:lpstr>
      <vt:lpstr>Caso clínico </vt:lpstr>
      <vt:lpstr>Identificação</vt:lpstr>
      <vt:lpstr>História da doença atual</vt:lpstr>
      <vt:lpstr>História da doença atual</vt:lpstr>
      <vt:lpstr>História da doença atual</vt:lpstr>
      <vt:lpstr>Antecedentes pessoais </vt:lpstr>
      <vt:lpstr>Antecedentes patológicos </vt:lpstr>
      <vt:lpstr>Antecedentes patológicos </vt:lpstr>
      <vt:lpstr>Antecedentes patológicos </vt:lpstr>
      <vt:lpstr>Antecedentes patológicos </vt:lpstr>
      <vt:lpstr>Antecedentes patológicos </vt:lpstr>
      <vt:lpstr>Antecedentes patológicos </vt:lpstr>
      <vt:lpstr>Antecedentes patológicos </vt:lpstr>
      <vt:lpstr>Antecedentes patológicos </vt:lpstr>
      <vt:lpstr>Antecedentes patológicos </vt:lpstr>
      <vt:lpstr>Antecedentes patológicos </vt:lpstr>
      <vt:lpstr>História da doença atual</vt:lpstr>
      <vt:lpstr>História da doença atual</vt:lpstr>
      <vt:lpstr>História da doença atual</vt:lpstr>
      <vt:lpstr>História da doença atual</vt:lpstr>
      <vt:lpstr>História da doença atual</vt:lpstr>
      <vt:lpstr>História da doença atual</vt:lpstr>
      <vt:lpstr>História da doença atual</vt:lpstr>
      <vt:lpstr>História da doença atual</vt:lpstr>
      <vt:lpstr>História da doença atual</vt:lpstr>
      <vt:lpstr>Revisão Bibliográfica</vt:lpstr>
      <vt:lpstr>Transplante cardíaco na Pediatria</vt:lpstr>
      <vt:lpstr>Transplante cardíaco na Pediatria </vt:lpstr>
      <vt:lpstr>Transplante cardíaco na Pediatria </vt:lpstr>
      <vt:lpstr>Transplante cardíaco na Pediatria </vt:lpstr>
      <vt:lpstr>Transplante cardíaco na Pediatria </vt:lpstr>
      <vt:lpstr>Transplante cardíaco na Pediatria </vt:lpstr>
      <vt:lpstr>Transplante cardíaco na Pediatria </vt:lpstr>
      <vt:lpstr>Transplante cardíaco na Pediatria </vt:lpstr>
      <vt:lpstr>Transplante cardíaco na Pediatria </vt:lpstr>
      <vt:lpstr>Transplante cardíaco na Pediatria </vt:lpstr>
      <vt:lpstr>Apresentação do PowerPoint</vt:lpstr>
      <vt:lpstr>Transplante cardíaco na Pediatria </vt:lpstr>
      <vt:lpstr>Transplante cardíaco na Pediatria </vt:lpstr>
      <vt:lpstr>Transplante cardíaco na Pediatria </vt:lpstr>
      <vt:lpstr>Transplante cardíaco na Pediatria </vt:lpstr>
      <vt:lpstr>Transplante cardíaco na Pediatria </vt:lpstr>
      <vt:lpstr>Referências bibliográficas</vt:lpstr>
      <vt:lpstr>Transplante cardíaco na Pediatria </vt:lpstr>
      <vt:lpstr>Sessão anatomoclínica HMIB - A37.19 </vt:lpstr>
      <vt:lpstr>A37.19: EXAME EXTERNO</vt:lpstr>
      <vt:lpstr>Apresentação do PowerPoint</vt:lpstr>
      <vt:lpstr>A37.19: EXAME INTERNO</vt:lpstr>
      <vt:lpstr>Apresentação do PowerPoint</vt:lpstr>
      <vt:lpstr>Apresentação do PowerPoint</vt:lpstr>
      <vt:lpstr>A37.19: MICROSCOPIA</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Sessão Anátomo-clínica do Hospital Materno Infantil de Brasília</dc:title>
  <dc:creator>Paulo</dc:creator>
  <cp:lastModifiedBy>Paulo</cp:lastModifiedBy>
  <cp:revision>9</cp:revision>
  <dcterms:modified xsi:type="dcterms:W3CDTF">2021-11-05T19:38:53Z</dcterms:modified>
</cp:coreProperties>
</file>