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theme/themeOverride2.xml" ContentType="application/vnd.openxmlformats-officedocument.themeOverride+xml"/>
  <Override PartName="/ppt/notesSlides/notesSlide3.xml" ContentType="application/vnd.openxmlformats-officedocument.presentationml.notesSlide+xml"/>
  <Override PartName="/ppt/charts/chart3.xml" ContentType="application/vnd.openxmlformats-officedocument.drawingml.chart+xml"/>
  <Override PartName="/ppt/theme/themeOverride3.xml" ContentType="application/vnd.openxmlformats-officedocument.themeOverride+xml"/>
  <Override PartName="/ppt/charts/chart4.xml" ContentType="application/vnd.openxmlformats-officedocument.drawingml.chart+xml"/>
  <Override PartName="/ppt/theme/themeOverride4.xml" ContentType="application/vnd.openxmlformats-officedocument.themeOverr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751" r:id="rId1"/>
  </p:sldMasterIdLst>
  <p:notesMasterIdLst>
    <p:notesMasterId r:id="rId23"/>
  </p:notesMasterIdLst>
  <p:sldIdLst>
    <p:sldId id="256" r:id="rId2"/>
    <p:sldId id="257" r:id="rId3"/>
    <p:sldId id="261" r:id="rId4"/>
    <p:sldId id="262" r:id="rId5"/>
    <p:sldId id="263" r:id="rId6"/>
    <p:sldId id="265" r:id="rId7"/>
    <p:sldId id="273" r:id="rId8"/>
    <p:sldId id="266" r:id="rId9"/>
    <p:sldId id="267" r:id="rId10"/>
    <p:sldId id="268" r:id="rId11"/>
    <p:sldId id="274" r:id="rId12"/>
    <p:sldId id="269" r:id="rId13"/>
    <p:sldId id="278" r:id="rId14"/>
    <p:sldId id="270" r:id="rId15"/>
    <p:sldId id="279" r:id="rId16"/>
    <p:sldId id="275" r:id="rId17"/>
    <p:sldId id="276" r:id="rId18"/>
    <p:sldId id="277" r:id="rId19"/>
    <p:sldId id="271" r:id="rId20"/>
    <p:sldId id="272" r:id="rId21"/>
    <p:sldId id="280" r:id="rId22"/>
  </p:sldIdLst>
  <p:sldSz cx="12192000" cy="6858000"/>
  <p:notesSz cx="6858000" cy="9144000"/>
  <p:defaultTextStyle>
    <a:defPPr>
      <a:defRPr lang="pt-BR"/>
    </a:defPPr>
    <a:lvl1pPr algn="l" rtl="0" fontAlgn="base">
      <a:spcBef>
        <a:spcPct val="0"/>
      </a:spcBef>
      <a:spcAft>
        <a:spcPct val="0"/>
      </a:spcAft>
      <a:defRPr kern="1200">
        <a:solidFill>
          <a:schemeClr val="tx1"/>
        </a:solidFill>
        <a:latin typeface="Univers Condensed Light"/>
        <a:ea typeface="+mn-ea"/>
        <a:cs typeface="Arial" pitchFamily="34" charset="0"/>
      </a:defRPr>
    </a:lvl1pPr>
    <a:lvl2pPr marL="457200" algn="l" rtl="0" fontAlgn="base">
      <a:spcBef>
        <a:spcPct val="0"/>
      </a:spcBef>
      <a:spcAft>
        <a:spcPct val="0"/>
      </a:spcAft>
      <a:defRPr kern="1200">
        <a:solidFill>
          <a:schemeClr val="tx1"/>
        </a:solidFill>
        <a:latin typeface="Univers Condensed Light"/>
        <a:ea typeface="+mn-ea"/>
        <a:cs typeface="Arial" pitchFamily="34" charset="0"/>
      </a:defRPr>
    </a:lvl2pPr>
    <a:lvl3pPr marL="914400" algn="l" rtl="0" fontAlgn="base">
      <a:spcBef>
        <a:spcPct val="0"/>
      </a:spcBef>
      <a:spcAft>
        <a:spcPct val="0"/>
      </a:spcAft>
      <a:defRPr kern="1200">
        <a:solidFill>
          <a:schemeClr val="tx1"/>
        </a:solidFill>
        <a:latin typeface="Univers Condensed Light"/>
        <a:ea typeface="+mn-ea"/>
        <a:cs typeface="Arial" pitchFamily="34" charset="0"/>
      </a:defRPr>
    </a:lvl3pPr>
    <a:lvl4pPr marL="1371600" algn="l" rtl="0" fontAlgn="base">
      <a:spcBef>
        <a:spcPct val="0"/>
      </a:spcBef>
      <a:spcAft>
        <a:spcPct val="0"/>
      </a:spcAft>
      <a:defRPr kern="1200">
        <a:solidFill>
          <a:schemeClr val="tx1"/>
        </a:solidFill>
        <a:latin typeface="Univers Condensed Light"/>
        <a:ea typeface="+mn-ea"/>
        <a:cs typeface="Arial" pitchFamily="34" charset="0"/>
      </a:defRPr>
    </a:lvl4pPr>
    <a:lvl5pPr marL="1828800" algn="l" rtl="0" fontAlgn="base">
      <a:spcBef>
        <a:spcPct val="0"/>
      </a:spcBef>
      <a:spcAft>
        <a:spcPct val="0"/>
      </a:spcAft>
      <a:defRPr kern="1200">
        <a:solidFill>
          <a:schemeClr val="tx1"/>
        </a:solidFill>
        <a:latin typeface="Univers Condensed Light"/>
        <a:ea typeface="+mn-ea"/>
        <a:cs typeface="Arial" pitchFamily="34" charset="0"/>
      </a:defRPr>
    </a:lvl5pPr>
    <a:lvl6pPr marL="2286000" algn="l" defTabSz="914400" rtl="0" eaLnBrk="1" latinLnBrk="0" hangingPunct="1">
      <a:defRPr kern="1200">
        <a:solidFill>
          <a:schemeClr val="tx1"/>
        </a:solidFill>
        <a:latin typeface="Univers Condensed Light"/>
        <a:ea typeface="+mn-ea"/>
        <a:cs typeface="Arial" pitchFamily="34" charset="0"/>
      </a:defRPr>
    </a:lvl6pPr>
    <a:lvl7pPr marL="2743200" algn="l" defTabSz="914400" rtl="0" eaLnBrk="1" latinLnBrk="0" hangingPunct="1">
      <a:defRPr kern="1200">
        <a:solidFill>
          <a:schemeClr val="tx1"/>
        </a:solidFill>
        <a:latin typeface="Univers Condensed Light"/>
        <a:ea typeface="+mn-ea"/>
        <a:cs typeface="Arial" pitchFamily="34" charset="0"/>
      </a:defRPr>
    </a:lvl7pPr>
    <a:lvl8pPr marL="3200400" algn="l" defTabSz="914400" rtl="0" eaLnBrk="1" latinLnBrk="0" hangingPunct="1">
      <a:defRPr kern="1200">
        <a:solidFill>
          <a:schemeClr val="tx1"/>
        </a:solidFill>
        <a:latin typeface="Univers Condensed Light"/>
        <a:ea typeface="+mn-ea"/>
        <a:cs typeface="Arial" pitchFamily="34" charset="0"/>
      </a:defRPr>
    </a:lvl8pPr>
    <a:lvl9pPr marL="3657600" algn="l" defTabSz="914400" rtl="0" eaLnBrk="1" latinLnBrk="0" hangingPunct="1">
      <a:defRPr kern="1200">
        <a:solidFill>
          <a:schemeClr val="tx1"/>
        </a:solidFill>
        <a:latin typeface="Univers Condensed Light"/>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FF"/>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édio 2 - Ênfas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édio 2 - Ênfase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Estilo Médio 2 - Ênfas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5723" autoAdjust="0"/>
  </p:normalViewPr>
  <p:slideViewPr>
    <p:cSldViewPr snapToGrid="0" snapToObjects="1">
      <p:cViewPr>
        <p:scale>
          <a:sx n="75" d="100"/>
          <a:sy n="75" d="100"/>
        </p:scale>
        <p:origin x="-869" y="-20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2" Type="http://schemas.openxmlformats.org/officeDocument/2006/relationships/oleObject" Target="file:///C:\Users\israel.sousa\Downloads\tabulac&#807;a&#771;o%20de%20dados.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oleObject" Target="file:///C:\Users\israel.sousa\Downloads\tabulac&#807;a&#771;o%20de%20dados.xlsx" TargetMode="External"/><Relationship Id="rId1" Type="http://schemas.openxmlformats.org/officeDocument/2006/relationships/themeOverride" Target="../theme/themeOverride2.xml"/></Relationships>
</file>

<file path=ppt/charts/_rels/chart3.xml.rels><?xml version="1.0" encoding="UTF-8" standalone="yes"?>
<Relationships xmlns="http://schemas.openxmlformats.org/package/2006/relationships"><Relationship Id="rId2" Type="http://schemas.openxmlformats.org/officeDocument/2006/relationships/oleObject" Target="file:///C:\Users\israel.sousa\Downloads\tabulac&#807;a&#771;o%20de%20dados.xlsx" TargetMode="External"/><Relationship Id="rId1" Type="http://schemas.openxmlformats.org/officeDocument/2006/relationships/themeOverride" Target="../theme/themeOverride3.xml"/></Relationships>
</file>

<file path=ppt/charts/_rels/chart4.xml.rels><?xml version="1.0" encoding="UTF-8" standalone="yes"?>
<Relationships xmlns="http://schemas.openxmlformats.org/package/2006/relationships"><Relationship Id="rId2" Type="http://schemas.openxmlformats.org/officeDocument/2006/relationships/oleObject" Target="file:///C:\Users\israel.sousa\Downloads\tabulac&#807;a&#771;o%20de%20dados.xlsx" TargetMode="External"/><Relationship Id="rId1" Type="http://schemas.openxmlformats.org/officeDocument/2006/relationships/themeOverride" Target="../theme/themeOverride4.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spPr>
            <a:ln w="19050">
              <a:noFill/>
            </a:ln>
          </c:spPr>
          <c:trendline>
            <c:trendlineType val="linear"/>
            <c:dispRSqr val="1"/>
            <c:dispEq val="1"/>
            <c:trendlineLbl>
              <c:layout>
                <c:manualLayout>
                  <c:x val="0.12815557804309211"/>
                  <c:y val="0.27601486913861295"/>
                </c:manualLayout>
              </c:layout>
              <c:tx>
                <c:rich>
                  <a:bodyPr/>
                  <a:lstStyle/>
                  <a:p>
                    <a:pPr>
                      <a:defRPr/>
                    </a:pPr>
                    <a:r>
                      <a:rPr lang="en-US" baseline="0">
                        <a:latin typeface="Arial" panose="020B0604020202020204" pitchFamily="34" charset="0"/>
                        <a:cs typeface="Arial" panose="020B0604020202020204" pitchFamily="34" charset="0"/>
                      </a:rPr>
                      <a:t>y = 0,4778x + 3,6174</a:t>
                    </a:r>
                    <a:br>
                      <a:rPr lang="en-US" baseline="0">
                        <a:latin typeface="Arial" panose="020B0604020202020204" pitchFamily="34" charset="0"/>
                        <a:cs typeface="Arial" panose="020B0604020202020204" pitchFamily="34" charset="0"/>
                      </a:rPr>
                    </a:br>
                    <a:r>
                      <a:rPr lang="en-US" baseline="0">
                        <a:latin typeface="Arial" panose="020B0604020202020204" pitchFamily="34" charset="0"/>
                        <a:cs typeface="Arial" panose="020B0604020202020204" pitchFamily="34" charset="0"/>
                      </a:rPr>
                      <a:t>R² = 0,0931</a:t>
                    </a:r>
                    <a:endParaRPr lang="en-US">
                      <a:latin typeface="Arial" panose="020B0604020202020204" pitchFamily="34" charset="0"/>
                      <a:cs typeface="Arial" panose="020B0604020202020204" pitchFamily="34" charset="0"/>
                    </a:endParaRPr>
                  </a:p>
                </c:rich>
              </c:tx>
              <c:numFmt formatCode="Geral" sourceLinked="0"/>
            </c:trendlineLbl>
          </c:trendline>
          <c:xVal>
            <c:numRef>
              <c:f>Plan4!$B$2:$B$8</c:f>
              <c:numCache>
                <c:formatCode>Geral</c:formatCode>
                <c:ptCount val="7"/>
                <c:pt idx="0">
                  <c:v>5.58</c:v>
                </c:pt>
                <c:pt idx="1">
                  <c:v>7.02</c:v>
                </c:pt>
                <c:pt idx="2">
                  <c:v>5.6</c:v>
                </c:pt>
                <c:pt idx="3">
                  <c:v>6.7</c:v>
                </c:pt>
                <c:pt idx="4">
                  <c:v>9</c:v>
                </c:pt>
                <c:pt idx="5">
                  <c:v>4.5999999999999996</c:v>
                </c:pt>
                <c:pt idx="6">
                  <c:v>7.5</c:v>
                </c:pt>
              </c:numCache>
            </c:numRef>
          </c:xVal>
          <c:yVal>
            <c:numRef>
              <c:f>Plan4!$C$2:$C$8</c:f>
              <c:numCache>
                <c:formatCode>Geral</c:formatCode>
                <c:ptCount val="7"/>
                <c:pt idx="0">
                  <c:v>7.5</c:v>
                </c:pt>
                <c:pt idx="1">
                  <c:v>10.5</c:v>
                </c:pt>
                <c:pt idx="2">
                  <c:v>6.5</c:v>
                </c:pt>
                <c:pt idx="3">
                  <c:v>7.9</c:v>
                </c:pt>
                <c:pt idx="4">
                  <c:v>6</c:v>
                </c:pt>
                <c:pt idx="5">
                  <c:v>3</c:v>
                </c:pt>
                <c:pt idx="6">
                  <c:v>5.9</c:v>
                </c:pt>
              </c:numCache>
            </c:numRef>
          </c:yVal>
          <c:smooth val="0"/>
          <c:extLst xmlns:c16r2="http://schemas.microsoft.com/office/drawing/2015/06/chart">
            <c:ext xmlns:c16="http://schemas.microsoft.com/office/drawing/2014/chart" uri="{C3380CC4-5D6E-409C-BE32-E72D297353CC}">
              <c16:uniqueId val="{00000001-D93A-8F49-90CB-4875551106AB}"/>
            </c:ext>
          </c:extLst>
        </c:ser>
        <c:dLbls>
          <c:showLegendKey val="0"/>
          <c:showVal val="0"/>
          <c:showCatName val="0"/>
          <c:showSerName val="0"/>
          <c:showPercent val="0"/>
          <c:showBubbleSize val="0"/>
        </c:dLbls>
        <c:axId val="126548608"/>
        <c:axId val="127812352"/>
      </c:scatterChart>
      <c:valAx>
        <c:axId val="126548608"/>
        <c:scaling>
          <c:orientation val="minMax"/>
        </c:scaling>
        <c:delete val="0"/>
        <c:axPos val="b"/>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Bilirrubina Transcutânea (mg/dL)</a:t>
                </a:r>
              </a:p>
            </c:rich>
          </c:tx>
          <c:layout/>
          <c:overlay val="0"/>
        </c:title>
        <c:numFmt formatCode="Geral" sourceLinked="1"/>
        <c:majorTickMark val="out"/>
        <c:minorTickMark val="none"/>
        <c:tickLblPos val="nextTo"/>
        <c:crossAx val="127812352"/>
        <c:crosses val="autoZero"/>
        <c:crossBetween val="midCat"/>
      </c:valAx>
      <c:valAx>
        <c:axId val="127812352"/>
        <c:scaling>
          <c:orientation val="minMax"/>
        </c:scaling>
        <c:delete val="0"/>
        <c:axPos val="l"/>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coleta sérica (mg/dL)</a:t>
                </a:r>
              </a:p>
            </c:rich>
          </c:tx>
          <c:layout/>
          <c:overlay val="0"/>
        </c:title>
        <c:numFmt formatCode="Geral" sourceLinked="1"/>
        <c:majorTickMark val="out"/>
        <c:minorTickMark val="none"/>
        <c:tickLblPos val="nextTo"/>
        <c:crossAx val="126548608"/>
        <c:crosses val="autoZero"/>
        <c:crossBetween val="midCat"/>
      </c:valAx>
      <c:spPr>
        <a:noFill/>
        <a:ln w="25400">
          <a:noFill/>
        </a:ln>
      </c:spPr>
    </c:plotArea>
    <c:plotVisOnly val="1"/>
    <c:dispBlanksAs val="gap"/>
    <c:showDLblsOverMax val="0"/>
  </c:chart>
  <c:spPr>
    <a:ln>
      <a:noFill/>
    </a:ln>
  </c:spPr>
  <c:txPr>
    <a:bodyPr/>
    <a:lstStyle/>
    <a:p>
      <a:pPr>
        <a:defRPr>
          <a:latin typeface="Times New Roman" pitchFamily="18" charset="0"/>
          <a:cs typeface="Times New Roman" pitchFamily="18" charset="0"/>
        </a:defRPr>
      </a:pPr>
      <a:endParaRPr lang="pt-BR"/>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spPr>
            <a:ln w="19050">
              <a:noFill/>
            </a:ln>
          </c:spPr>
          <c:trendline>
            <c:trendlineType val="linear"/>
            <c:dispRSqr val="1"/>
            <c:dispEq val="1"/>
            <c:trendlineLbl>
              <c:layout>
                <c:manualLayout>
                  <c:x val="0.14326990376202975"/>
                  <c:y val="0.35250463821892392"/>
                </c:manualLayout>
              </c:layout>
              <c:numFmt formatCode="Geral" sourceLinked="0"/>
              <c:txPr>
                <a:bodyPr/>
                <a:lstStyle/>
                <a:p>
                  <a:pPr>
                    <a:defRPr>
                      <a:latin typeface="Arial" panose="020B0604020202020204" pitchFamily="34" charset="0"/>
                      <a:cs typeface="Arial" panose="020B0604020202020204" pitchFamily="34" charset="0"/>
                    </a:defRPr>
                  </a:pPr>
                  <a:endParaRPr lang="pt-BR"/>
                </a:p>
              </c:txPr>
            </c:trendlineLbl>
          </c:trendline>
          <c:xVal>
            <c:numRef>
              <c:f>Plan4!$B$9:$B$19</c:f>
              <c:numCache>
                <c:formatCode>Geral</c:formatCode>
                <c:ptCount val="11"/>
                <c:pt idx="0">
                  <c:v>7.3</c:v>
                </c:pt>
                <c:pt idx="1">
                  <c:v>5.8</c:v>
                </c:pt>
                <c:pt idx="2">
                  <c:v>13.9</c:v>
                </c:pt>
                <c:pt idx="3">
                  <c:v>6.8</c:v>
                </c:pt>
                <c:pt idx="4">
                  <c:v>5.13</c:v>
                </c:pt>
                <c:pt idx="5">
                  <c:v>7.94</c:v>
                </c:pt>
                <c:pt idx="6">
                  <c:v>8.9</c:v>
                </c:pt>
                <c:pt idx="7">
                  <c:v>8.67</c:v>
                </c:pt>
                <c:pt idx="8">
                  <c:v>5.8</c:v>
                </c:pt>
                <c:pt idx="9">
                  <c:v>7.35</c:v>
                </c:pt>
                <c:pt idx="10">
                  <c:v>2.7</c:v>
                </c:pt>
              </c:numCache>
            </c:numRef>
          </c:xVal>
          <c:yVal>
            <c:numRef>
              <c:f>Plan4!$C$9:$C$19</c:f>
              <c:numCache>
                <c:formatCode>Geral</c:formatCode>
                <c:ptCount val="11"/>
                <c:pt idx="0">
                  <c:v>7.5</c:v>
                </c:pt>
                <c:pt idx="1">
                  <c:v>6.4</c:v>
                </c:pt>
                <c:pt idx="2">
                  <c:v>11.4</c:v>
                </c:pt>
                <c:pt idx="3">
                  <c:v>7.3</c:v>
                </c:pt>
                <c:pt idx="4">
                  <c:v>4.4000000000000004</c:v>
                </c:pt>
                <c:pt idx="5">
                  <c:v>7</c:v>
                </c:pt>
                <c:pt idx="6">
                  <c:v>7.9</c:v>
                </c:pt>
                <c:pt idx="7">
                  <c:v>7.2</c:v>
                </c:pt>
                <c:pt idx="8">
                  <c:v>5.2</c:v>
                </c:pt>
                <c:pt idx="9">
                  <c:v>6.6</c:v>
                </c:pt>
                <c:pt idx="10">
                  <c:v>3.7</c:v>
                </c:pt>
              </c:numCache>
            </c:numRef>
          </c:yVal>
          <c:smooth val="0"/>
          <c:extLst xmlns:c16r2="http://schemas.microsoft.com/office/drawing/2015/06/chart">
            <c:ext xmlns:c16="http://schemas.microsoft.com/office/drawing/2014/chart" uri="{C3380CC4-5D6E-409C-BE32-E72D297353CC}">
              <c16:uniqueId val="{00000001-B65B-B640-ADCA-6BD0C743BEC4}"/>
            </c:ext>
          </c:extLst>
        </c:ser>
        <c:dLbls>
          <c:showLegendKey val="0"/>
          <c:showVal val="0"/>
          <c:showCatName val="0"/>
          <c:showSerName val="0"/>
          <c:showPercent val="0"/>
          <c:showBubbleSize val="0"/>
        </c:dLbls>
        <c:axId val="127688704"/>
        <c:axId val="127690624"/>
      </c:scatterChart>
      <c:valAx>
        <c:axId val="127688704"/>
        <c:scaling>
          <c:orientation val="minMax"/>
        </c:scaling>
        <c:delete val="0"/>
        <c:axPos val="b"/>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Bilirrubina Transcutânea (mg/dL)</a:t>
                </a:r>
              </a:p>
            </c:rich>
          </c:tx>
          <c:layout/>
          <c:overlay val="0"/>
        </c:title>
        <c:numFmt formatCode="Geral" sourceLinked="1"/>
        <c:majorTickMark val="out"/>
        <c:minorTickMark val="none"/>
        <c:tickLblPos val="nextTo"/>
        <c:crossAx val="127690624"/>
        <c:crosses val="autoZero"/>
        <c:crossBetween val="midCat"/>
      </c:valAx>
      <c:valAx>
        <c:axId val="127690624"/>
        <c:scaling>
          <c:orientation val="minMax"/>
        </c:scaling>
        <c:delete val="0"/>
        <c:axPos val="l"/>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coleta sérica (mg/dL)</a:t>
                </a:r>
              </a:p>
            </c:rich>
          </c:tx>
          <c:layout/>
          <c:overlay val="0"/>
        </c:title>
        <c:numFmt formatCode="Geral" sourceLinked="1"/>
        <c:majorTickMark val="out"/>
        <c:minorTickMark val="none"/>
        <c:tickLblPos val="nextTo"/>
        <c:crossAx val="127688704"/>
        <c:crosses val="autoZero"/>
        <c:crossBetween val="midCat"/>
      </c:valAx>
    </c:plotArea>
    <c:plotVisOnly val="1"/>
    <c:dispBlanksAs val="gap"/>
    <c:showDLblsOverMax val="0"/>
  </c:chart>
  <c:spPr>
    <a:ln>
      <a:noFill/>
    </a:ln>
  </c:spPr>
  <c:txPr>
    <a:bodyPr/>
    <a:lstStyle/>
    <a:p>
      <a:pPr algn="just">
        <a:defRPr>
          <a:latin typeface="Times New Roman" pitchFamily="18" charset="0"/>
          <a:cs typeface="Times New Roman" pitchFamily="18" charset="0"/>
        </a:defRPr>
      </a:pPr>
      <a:endParaRPr lang="pt-BR"/>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scatterChart>
        <c:scatterStyle val="lineMarker"/>
        <c:varyColors val="0"/>
        <c:ser>
          <c:idx val="0"/>
          <c:order val="0"/>
          <c:spPr>
            <a:ln w="19050">
              <a:noFill/>
            </a:ln>
          </c:spPr>
          <c:trendline>
            <c:trendlineType val="linear"/>
            <c:dispRSqr val="1"/>
            <c:dispEq val="1"/>
            <c:trendlineLbl>
              <c:layout>
                <c:manualLayout>
                  <c:x val="0.14249650043744533"/>
                  <c:y val="0.3904153214614407"/>
                </c:manualLayout>
              </c:layout>
              <c:numFmt formatCode="Geral" sourceLinked="0"/>
              <c:txPr>
                <a:bodyPr/>
                <a:lstStyle/>
                <a:p>
                  <a:pPr>
                    <a:defRPr>
                      <a:latin typeface="Arial" panose="020B0604020202020204" pitchFamily="34" charset="0"/>
                      <a:cs typeface="Arial" panose="020B0604020202020204" pitchFamily="34" charset="0"/>
                    </a:defRPr>
                  </a:pPr>
                  <a:endParaRPr lang="pt-BR"/>
                </a:p>
              </c:txPr>
            </c:trendlineLbl>
          </c:trendline>
          <c:xVal>
            <c:numRef>
              <c:f>Plan4!$B$20:$B$30</c:f>
              <c:numCache>
                <c:formatCode>Geral</c:formatCode>
                <c:ptCount val="11"/>
                <c:pt idx="0">
                  <c:v>6.42</c:v>
                </c:pt>
                <c:pt idx="1">
                  <c:v>6.26</c:v>
                </c:pt>
                <c:pt idx="2">
                  <c:v>8.3800000000000008</c:v>
                </c:pt>
                <c:pt idx="3">
                  <c:v>3</c:v>
                </c:pt>
                <c:pt idx="4">
                  <c:v>11.7</c:v>
                </c:pt>
                <c:pt idx="5">
                  <c:v>7.3</c:v>
                </c:pt>
                <c:pt idx="6">
                  <c:v>17.329999999999995</c:v>
                </c:pt>
                <c:pt idx="7">
                  <c:v>7.37</c:v>
                </c:pt>
                <c:pt idx="8">
                  <c:v>9.5</c:v>
                </c:pt>
                <c:pt idx="9">
                  <c:v>2.7</c:v>
                </c:pt>
                <c:pt idx="10">
                  <c:v>12.4</c:v>
                </c:pt>
              </c:numCache>
            </c:numRef>
          </c:xVal>
          <c:yVal>
            <c:numRef>
              <c:f>Plan4!$C$20:$C$30</c:f>
              <c:numCache>
                <c:formatCode>Geral</c:formatCode>
                <c:ptCount val="11"/>
                <c:pt idx="0">
                  <c:v>7.1</c:v>
                </c:pt>
                <c:pt idx="1">
                  <c:v>5.0999999999999996</c:v>
                </c:pt>
                <c:pt idx="2">
                  <c:v>8.3000000000000007</c:v>
                </c:pt>
                <c:pt idx="3">
                  <c:v>4.5</c:v>
                </c:pt>
                <c:pt idx="4">
                  <c:v>18.5</c:v>
                </c:pt>
                <c:pt idx="5">
                  <c:v>6.2</c:v>
                </c:pt>
                <c:pt idx="6">
                  <c:v>14.7</c:v>
                </c:pt>
                <c:pt idx="7">
                  <c:v>5.8</c:v>
                </c:pt>
                <c:pt idx="8">
                  <c:v>8.7000000000000011</c:v>
                </c:pt>
                <c:pt idx="9">
                  <c:v>0.1</c:v>
                </c:pt>
                <c:pt idx="10">
                  <c:v>11.9</c:v>
                </c:pt>
              </c:numCache>
            </c:numRef>
          </c:yVal>
          <c:smooth val="0"/>
          <c:extLst xmlns:c16r2="http://schemas.microsoft.com/office/drawing/2015/06/chart">
            <c:ext xmlns:c16="http://schemas.microsoft.com/office/drawing/2014/chart" uri="{C3380CC4-5D6E-409C-BE32-E72D297353CC}">
              <c16:uniqueId val="{00000001-5094-9744-B3C0-72A5D0E5755E}"/>
            </c:ext>
          </c:extLst>
        </c:ser>
        <c:dLbls>
          <c:showLegendKey val="0"/>
          <c:showVal val="0"/>
          <c:showCatName val="0"/>
          <c:showSerName val="0"/>
          <c:showPercent val="0"/>
          <c:showBubbleSize val="0"/>
        </c:dLbls>
        <c:axId val="128271488"/>
        <c:axId val="128273408"/>
      </c:scatterChart>
      <c:valAx>
        <c:axId val="128271488"/>
        <c:scaling>
          <c:orientation val="minMax"/>
        </c:scaling>
        <c:delete val="0"/>
        <c:axPos val="b"/>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Bilirrubina Transcutânea (mg/dL)</a:t>
                </a:r>
              </a:p>
            </c:rich>
          </c:tx>
          <c:layout/>
          <c:overlay val="0"/>
        </c:title>
        <c:numFmt formatCode="Geral" sourceLinked="1"/>
        <c:majorTickMark val="out"/>
        <c:minorTickMark val="none"/>
        <c:tickLblPos val="nextTo"/>
        <c:crossAx val="128273408"/>
        <c:crosses val="autoZero"/>
        <c:crossBetween val="midCat"/>
      </c:valAx>
      <c:valAx>
        <c:axId val="128273408"/>
        <c:scaling>
          <c:orientation val="minMax"/>
        </c:scaling>
        <c:delete val="0"/>
        <c:axPos val="l"/>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coleta sérica (mg/dL)</a:t>
                </a:r>
              </a:p>
            </c:rich>
          </c:tx>
          <c:layout/>
          <c:overlay val="0"/>
        </c:title>
        <c:numFmt formatCode="Geral" sourceLinked="1"/>
        <c:majorTickMark val="out"/>
        <c:minorTickMark val="none"/>
        <c:tickLblPos val="nextTo"/>
        <c:crossAx val="128271488"/>
        <c:crosses val="autoZero"/>
        <c:crossBetween val="midCat"/>
      </c:valAx>
    </c:plotArea>
    <c:plotVisOnly val="1"/>
    <c:dispBlanksAs val="gap"/>
    <c:showDLblsOverMax val="0"/>
  </c:chart>
  <c:spPr>
    <a:ln>
      <a:noFill/>
    </a:ln>
  </c:spPr>
  <c:txPr>
    <a:bodyPr/>
    <a:lstStyle/>
    <a:p>
      <a:pPr>
        <a:defRPr>
          <a:latin typeface="Times New Roman" pitchFamily="18" charset="0"/>
          <a:cs typeface="Times New Roman" pitchFamily="18" charset="0"/>
        </a:defRPr>
      </a:pPr>
      <a:endParaRPr lang="pt-BR"/>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pt-BR"/>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scatterChart>
        <c:scatterStyle val="lineMarker"/>
        <c:varyColors val="0"/>
        <c:ser>
          <c:idx val="0"/>
          <c:order val="0"/>
          <c:tx>
            <c:strRef>
              <c:f>Plan4!$C$1</c:f>
              <c:strCache>
                <c:ptCount val="1"/>
                <c:pt idx="0">
                  <c:v>Resultado da Bilirrubina Transcutânea (mg/dL)</c:v>
                </c:pt>
              </c:strCache>
            </c:strRef>
          </c:tx>
          <c:spPr>
            <a:ln w="19050">
              <a:noFill/>
            </a:ln>
          </c:spPr>
          <c:trendline>
            <c:trendlineType val="linear"/>
            <c:dispRSqr val="0"/>
            <c:dispEq val="0"/>
          </c:trendline>
          <c:trendline>
            <c:trendlineType val="linear"/>
            <c:dispRSqr val="1"/>
            <c:dispEq val="1"/>
            <c:trendlineLbl>
              <c:layout>
                <c:manualLayout>
                  <c:x val="0.13115230769898936"/>
                  <c:y val="0.35457168380027521"/>
                </c:manualLayout>
              </c:layout>
              <c:numFmt formatCode="Geral" sourceLinked="0"/>
              <c:txPr>
                <a:bodyPr/>
                <a:lstStyle/>
                <a:p>
                  <a:pPr>
                    <a:defRPr>
                      <a:latin typeface="Arial" panose="020B0604020202020204" pitchFamily="34" charset="0"/>
                      <a:cs typeface="Arial" panose="020B0604020202020204" pitchFamily="34" charset="0"/>
                    </a:defRPr>
                  </a:pPr>
                  <a:endParaRPr lang="pt-BR"/>
                </a:p>
              </c:txPr>
            </c:trendlineLbl>
          </c:trendline>
          <c:xVal>
            <c:numRef>
              <c:f>Plan4!$B$2:$B$30</c:f>
              <c:numCache>
                <c:formatCode>Geral</c:formatCode>
                <c:ptCount val="29"/>
                <c:pt idx="0">
                  <c:v>5.58</c:v>
                </c:pt>
                <c:pt idx="1">
                  <c:v>7.02</c:v>
                </c:pt>
                <c:pt idx="2">
                  <c:v>5.6</c:v>
                </c:pt>
                <c:pt idx="3">
                  <c:v>6.7</c:v>
                </c:pt>
                <c:pt idx="4">
                  <c:v>9</c:v>
                </c:pt>
                <c:pt idx="5">
                  <c:v>4.5999999999999996</c:v>
                </c:pt>
                <c:pt idx="6">
                  <c:v>7.5</c:v>
                </c:pt>
                <c:pt idx="7">
                  <c:v>7.3</c:v>
                </c:pt>
                <c:pt idx="8">
                  <c:v>5.8</c:v>
                </c:pt>
                <c:pt idx="9">
                  <c:v>13.9</c:v>
                </c:pt>
                <c:pt idx="10">
                  <c:v>6.8</c:v>
                </c:pt>
                <c:pt idx="11">
                  <c:v>5.13</c:v>
                </c:pt>
                <c:pt idx="12">
                  <c:v>7.94</c:v>
                </c:pt>
                <c:pt idx="13">
                  <c:v>8.9</c:v>
                </c:pt>
                <c:pt idx="14">
                  <c:v>8.67</c:v>
                </c:pt>
                <c:pt idx="15">
                  <c:v>5.8</c:v>
                </c:pt>
                <c:pt idx="16">
                  <c:v>7.35</c:v>
                </c:pt>
                <c:pt idx="17">
                  <c:v>2.7</c:v>
                </c:pt>
                <c:pt idx="18">
                  <c:v>6.42</c:v>
                </c:pt>
                <c:pt idx="19">
                  <c:v>6.26</c:v>
                </c:pt>
                <c:pt idx="20">
                  <c:v>8.3800000000000008</c:v>
                </c:pt>
                <c:pt idx="21">
                  <c:v>3</c:v>
                </c:pt>
                <c:pt idx="22">
                  <c:v>11.7</c:v>
                </c:pt>
                <c:pt idx="23">
                  <c:v>7.3</c:v>
                </c:pt>
                <c:pt idx="24">
                  <c:v>17.329999999999995</c:v>
                </c:pt>
                <c:pt idx="25">
                  <c:v>7.37</c:v>
                </c:pt>
                <c:pt idx="26">
                  <c:v>9.5</c:v>
                </c:pt>
                <c:pt idx="27">
                  <c:v>2.7</c:v>
                </c:pt>
                <c:pt idx="28">
                  <c:v>12.4</c:v>
                </c:pt>
              </c:numCache>
            </c:numRef>
          </c:xVal>
          <c:yVal>
            <c:numRef>
              <c:f>Plan4!$C$2:$C$30</c:f>
              <c:numCache>
                <c:formatCode>Geral</c:formatCode>
                <c:ptCount val="29"/>
                <c:pt idx="0">
                  <c:v>7.5</c:v>
                </c:pt>
                <c:pt idx="1">
                  <c:v>10.5</c:v>
                </c:pt>
                <c:pt idx="2">
                  <c:v>6.5</c:v>
                </c:pt>
                <c:pt idx="3">
                  <c:v>7.9</c:v>
                </c:pt>
                <c:pt idx="4">
                  <c:v>6</c:v>
                </c:pt>
                <c:pt idx="5">
                  <c:v>3</c:v>
                </c:pt>
                <c:pt idx="6">
                  <c:v>5.9</c:v>
                </c:pt>
                <c:pt idx="7">
                  <c:v>7.5</c:v>
                </c:pt>
                <c:pt idx="8">
                  <c:v>6.4</c:v>
                </c:pt>
                <c:pt idx="9">
                  <c:v>11.4</c:v>
                </c:pt>
                <c:pt idx="10">
                  <c:v>7.3</c:v>
                </c:pt>
                <c:pt idx="11">
                  <c:v>4.4000000000000004</c:v>
                </c:pt>
                <c:pt idx="12">
                  <c:v>7</c:v>
                </c:pt>
                <c:pt idx="13">
                  <c:v>7.9</c:v>
                </c:pt>
                <c:pt idx="14">
                  <c:v>7.2</c:v>
                </c:pt>
                <c:pt idx="15">
                  <c:v>5.2</c:v>
                </c:pt>
                <c:pt idx="16">
                  <c:v>6.6</c:v>
                </c:pt>
                <c:pt idx="17">
                  <c:v>3.7</c:v>
                </c:pt>
                <c:pt idx="18">
                  <c:v>7.1</c:v>
                </c:pt>
                <c:pt idx="19">
                  <c:v>5.0999999999999996</c:v>
                </c:pt>
                <c:pt idx="20">
                  <c:v>8.3000000000000007</c:v>
                </c:pt>
                <c:pt idx="21">
                  <c:v>4.5</c:v>
                </c:pt>
                <c:pt idx="22">
                  <c:v>18.5</c:v>
                </c:pt>
                <c:pt idx="23">
                  <c:v>6.2</c:v>
                </c:pt>
                <c:pt idx="24">
                  <c:v>14.7</c:v>
                </c:pt>
                <c:pt idx="25">
                  <c:v>5.8</c:v>
                </c:pt>
                <c:pt idx="26">
                  <c:v>8.7000000000000011</c:v>
                </c:pt>
                <c:pt idx="27">
                  <c:v>0.1</c:v>
                </c:pt>
                <c:pt idx="28">
                  <c:v>11.9</c:v>
                </c:pt>
              </c:numCache>
            </c:numRef>
          </c:yVal>
          <c:smooth val="0"/>
          <c:extLst xmlns:c16r2="http://schemas.microsoft.com/office/drawing/2015/06/chart">
            <c:ext xmlns:c16="http://schemas.microsoft.com/office/drawing/2014/chart" uri="{C3380CC4-5D6E-409C-BE32-E72D297353CC}">
              <c16:uniqueId val="{00000002-AD30-3744-90D7-A4AB90BD6D21}"/>
            </c:ext>
          </c:extLst>
        </c:ser>
        <c:dLbls>
          <c:showLegendKey val="0"/>
          <c:showVal val="0"/>
          <c:showCatName val="0"/>
          <c:showSerName val="0"/>
          <c:showPercent val="0"/>
          <c:showBubbleSize val="0"/>
        </c:dLbls>
        <c:axId val="128173184"/>
        <c:axId val="128175104"/>
      </c:scatterChart>
      <c:valAx>
        <c:axId val="128173184"/>
        <c:scaling>
          <c:orientation val="minMax"/>
        </c:scaling>
        <c:delete val="0"/>
        <c:axPos val="b"/>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Bilirrubina Transcutânea (mg/dL)</a:t>
                </a:r>
              </a:p>
            </c:rich>
          </c:tx>
          <c:layout/>
          <c:overlay val="0"/>
        </c:title>
        <c:numFmt formatCode="Geral" sourceLinked="1"/>
        <c:majorTickMark val="out"/>
        <c:minorTickMark val="none"/>
        <c:tickLblPos val="nextTo"/>
        <c:crossAx val="128175104"/>
        <c:crosses val="autoZero"/>
        <c:crossBetween val="midCat"/>
      </c:valAx>
      <c:valAx>
        <c:axId val="128175104"/>
        <c:scaling>
          <c:orientation val="minMax"/>
        </c:scaling>
        <c:delete val="0"/>
        <c:axPos val="l"/>
        <c:title>
          <c:tx>
            <c:rich>
              <a:bodyPr/>
              <a:lstStyle/>
              <a:p>
                <a:pPr>
                  <a:defRPr>
                    <a:latin typeface="Arial" panose="020B0604020202020204" pitchFamily="34" charset="0"/>
                    <a:cs typeface="Arial" panose="020B0604020202020204" pitchFamily="34" charset="0"/>
                  </a:defRPr>
                </a:pPr>
                <a:r>
                  <a:rPr lang="pt-BR">
                    <a:latin typeface="Arial" panose="020B0604020202020204" pitchFamily="34" charset="0"/>
                    <a:cs typeface="Arial" panose="020B0604020202020204" pitchFamily="34" charset="0"/>
                  </a:rPr>
                  <a:t>Resultado da coleta sérica (mg/dL)</a:t>
                </a:r>
              </a:p>
            </c:rich>
          </c:tx>
          <c:layout/>
          <c:overlay val="0"/>
        </c:title>
        <c:numFmt formatCode="Geral" sourceLinked="1"/>
        <c:majorTickMark val="out"/>
        <c:minorTickMark val="none"/>
        <c:tickLblPos val="nextTo"/>
        <c:crossAx val="128173184"/>
        <c:crosses val="autoZero"/>
        <c:crossBetween val="midCat"/>
      </c:valAx>
    </c:plotArea>
    <c:plotVisOnly val="1"/>
    <c:dispBlanksAs val="gap"/>
    <c:showDLblsOverMax val="0"/>
  </c:chart>
  <c:spPr>
    <a:ln>
      <a:noFill/>
    </a:ln>
  </c:spPr>
  <c:txPr>
    <a:bodyPr/>
    <a:lstStyle/>
    <a:p>
      <a:pPr>
        <a:defRPr>
          <a:latin typeface="Times New Roman" pitchFamily="18" charset="0"/>
          <a:cs typeface="Times New Roman" pitchFamily="18" charset="0"/>
        </a:defRPr>
      </a:pPr>
      <a:endParaRPr lang="pt-BR"/>
    </a:p>
  </c:txPr>
  <c:externalData r:id="rId2">
    <c:autoUpdate val="0"/>
  </c:externalData>
</c:chartSpace>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540BE48-0E1E-8B49-A5F8-14C3E294BB42}" type="doc">
      <dgm:prSet loTypeId="urn:microsoft.com/office/officeart/2005/8/layout/orgChart1" loCatId="" qsTypeId="urn:microsoft.com/office/officeart/2005/8/quickstyle/simple1" qsCatId="simple" csTypeId="urn:microsoft.com/office/officeart/2005/8/colors/accent0_1" csCatId="mainScheme" phldr="1"/>
      <dgm:spPr/>
      <dgm:t>
        <a:bodyPr/>
        <a:lstStyle/>
        <a:p>
          <a:endParaRPr lang="pt-BR"/>
        </a:p>
      </dgm:t>
    </dgm:pt>
    <dgm:pt modelId="{9FEDDC48-54D3-B04F-9F80-F2F73E912EC3}">
      <dgm:prSet phldrT="[Texto]" custT="1"/>
      <dgm:spPr>
        <a:solidFill>
          <a:schemeClr val="accent5"/>
        </a:solidFill>
        <a:ln>
          <a:solidFill>
            <a:schemeClr val="tx1"/>
          </a:solidFill>
        </a:ln>
      </dgm:spPr>
      <dgm:t>
        <a:bodyPr/>
        <a:lstStyle/>
        <a:p>
          <a:r>
            <a:rPr lang="pt-BR" sz="1800" dirty="0">
              <a:solidFill>
                <a:schemeClr val="bg1"/>
              </a:solidFill>
            </a:rPr>
            <a:t>56</a:t>
          </a:r>
          <a:r>
            <a:rPr lang="pt-BR" sz="1400" dirty="0">
              <a:solidFill>
                <a:schemeClr val="bg1"/>
              </a:solidFill>
            </a:rPr>
            <a:t> aferições</a:t>
          </a:r>
        </a:p>
      </dgm:t>
    </dgm:pt>
    <dgm:pt modelId="{9D619B9A-9733-0041-A40F-A4A1A8BAEB1C}" type="parTrans" cxnId="{200B4C73-39EB-F740-AD69-0810F636A487}">
      <dgm:prSet/>
      <dgm:spPr/>
      <dgm:t>
        <a:bodyPr/>
        <a:lstStyle/>
        <a:p>
          <a:endParaRPr lang="pt-BR"/>
        </a:p>
      </dgm:t>
    </dgm:pt>
    <dgm:pt modelId="{B27E01B5-D393-6647-AFE7-B1FBDBE89C04}" type="sibTrans" cxnId="{200B4C73-39EB-F740-AD69-0810F636A487}">
      <dgm:prSet/>
      <dgm:spPr/>
      <dgm:t>
        <a:bodyPr/>
        <a:lstStyle/>
        <a:p>
          <a:endParaRPr lang="pt-BR"/>
        </a:p>
      </dgm:t>
    </dgm:pt>
    <dgm:pt modelId="{8612407A-5D41-2643-88CB-0BBA4DF99181}" type="asst">
      <dgm:prSet phldrT="[Texto]" custT="1"/>
      <dgm:spPr>
        <a:solidFill>
          <a:schemeClr val="accent5"/>
        </a:solidFill>
      </dgm:spPr>
      <dgm:t>
        <a:bodyPr/>
        <a:lstStyle/>
        <a:p>
          <a:r>
            <a:rPr lang="pt-BR" sz="1600" dirty="0">
              <a:solidFill>
                <a:schemeClr val="bg1"/>
              </a:solidFill>
            </a:rPr>
            <a:t>29</a:t>
          </a:r>
          <a:r>
            <a:rPr lang="pt-BR" sz="1400" dirty="0">
              <a:solidFill>
                <a:schemeClr val="bg1"/>
              </a:solidFill>
            </a:rPr>
            <a:t> </a:t>
          </a:r>
          <a:r>
            <a:rPr lang="pt-BR" sz="1200" dirty="0">
              <a:solidFill>
                <a:schemeClr val="bg1"/>
              </a:solidFill>
            </a:rPr>
            <a:t>incluídos</a:t>
          </a:r>
          <a:endParaRPr lang="pt-BR" sz="1400" dirty="0">
            <a:solidFill>
              <a:schemeClr val="bg1"/>
            </a:solidFill>
          </a:endParaRPr>
        </a:p>
      </dgm:t>
    </dgm:pt>
    <dgm:pt modelId="{2DBC9DEC-C6B6-1E4E-BADC-668035A48FD0}" type="parTrans" cxnId="{C8272B40-7725-2243-8DA5-F6182F5239EA}">
      <dgm:prSet/>
      <dgm:spPr/>
      <dgm:t>
        <a:bodyPr/>
        <a:lstStyle/>
        <a:p>
          <a:endParaRPr lang="pt-BR"/>
        </a:p>
      </dgm:t>
    </dgm:pt>
    <dgm:pt modelId="{121342EB-EF27-114C-B39C-52E5666C92BC}" type="sibTrans" cxnId="{C8272B40-7725-2243-8DA5-F6182F5239EA}">
      <dgm:prSet/>
      <dgm:spPr/>
      <dgm:t>
        <a:bodyPr/>
        <a:lstStyle/>
        <a:p>
          <a:endParaRPr lang="pt-BR"/>
        </a:p>
      </dgm:t>
    </dgm:pt>
    <dgm:pt modelId="{442CEBCE-8EAF-2C4C-8DE7-416E328A62DA}">
      <dgm:prSet custT="1"/>
      <dgm:spPr>
        <a:solidFill>
          <a:schemeClr val="accent5"/>
        </a:solidFill>
      </dgm:spPr>
      <dgm:t>
        <a:bodyPr/>
        <a:lstStyle/>
        <a:p>
          <a:r>
            <a:rPr lang="pt-BR" sz="1400" dirty="0">
              <a:solidFill>
                <a:schemeClr val="bg1"/>
              </a:solidFill>
            </a:rPr>
            <a:t>27</a:t>
          </a:r>
          <a:r>
            <a:rPr lang="pt-BR" sz="1200" dirty="0">
              <a:solidFill>
                <a:schemeClr val="bg1"/>
              </a:solidFill>
            </a:rPr>
            <a:t> excluídos</a:t>
          </a:r>
        </a:p>
      </dgm:t>
    </dgm:pt>
    <dgm:pt modelId="{14293BDB-2CA2-584F-AF98-A8687EFF33E6}" type="parTrans" cxnId="{822BC380-2358-7A43-8FDE-B234C65AE974}">
      <dgm:prSet/>
      <dgm:spPr/>
      <dgm:t>
        <a:bodyPr/>
        <a:lstStyle/>
        <a:p>
          <a:endParaRPr lang="pt-BR"/>
        </a:p>
      </dgm:t>
    </dgm:pt>
    <dgm:pt modelId="{92E4A168-5DE6-CD47-919C-BA2B5812C4E3}" type="sibTrans" cxnId="{822BC380-2358-7A43-8FDE-B234C65AE974}">
      <dgm:prSet/>
      <dgm:spPr/>
      <dgm:t>
        <a:bodyPr/>
        <a:lstStyle/>
        <a:p>
          <a:endParaRPr lang="pt-BR"/>
        </a:p>
      </dgm:t>
    </dgm:pt>
    <dgm:pt modelId="{07980723-8F01-2B43-A552-B739C709D194}">
      <dgm:prSet custT="1"/>
      <dgm:spPr>
        <a:solidFill>
          <a:schemeClr val="accent5"/>
        </a:solidFill>
      </dgm:spPr>
      <dgm:t>
        <a:bodyPr/>
        <a:lstStyle/>
        <a:p>
          <a:r>
            <a:rPr lang="pt-BR" sz="1200" dirty="0">
              <a:solidFill>
                <a:schemeClr val="bg1"/>
              </a:solidFill>
            </a:rPr>
            <a:t>13 sem </a:t>
          </a:r>
          <a:r>
            <a:rPr lang="pt-BR" sz="1100" dirty="0">
              <a:solidFill>
                <a:schemeClr val="bg1"/>
              </a:solidFill>
            </a:rPr>
            <a:t>critérios de inclusão</a:t>
          </a:r>
        </a:p>
      </dgm:t>
    </dgm:pt>
    <dgm:pt modelId="{B0CFF142-E2C3-F44A-B2EC-7350D3F60AD2}" type="parTrans" cxnId="{F9FCF695-CF6A-9148-9BD8-8AFEE8F0CBA4}">
      <dgm:prSet/>
      <dgm:spPr/>
      <dgm:t>
        <a:bodyPr/>
        <a:lstStyle/>
        <a:p>
          <a:endParaRPr lang="pt-BR"/>
        </a:p>
      </dgm:t>
    </dgm:pt>
    <dgm:pt modelId="{1FB5DB38-F37C-D745-B65C-00E9E3BB6984}" type="sibTrans" cxnId="{F9FCF695-CF6A-9148-9BD8-8AFEE8F0CBA4}">
      <dgm:prSet/>
      <dgm:spPr/>
      <dgm:t>
        <a:bodyPr/>
        <a:lstStyle/>
        <a:p>
          <a:endParaRPr lang="pt-BR"/>
        </a:p>
      </dgm:t>
    </dgm:pt>
    <dgm:pt modelId="{3BDD6029-70E5-C149-BB02-538537BE6B39}">
      <dgm:prSet custT="1"/>
      <dgm:spPr>
        <a:solidFill>
          <a:schemeClr val="accent5"/>
        </a:solidFill>
      </dgm:spPr>
      <dgm:t>
        <a:bodyPr/>
        <a:lstStyle/>
        <a:p>
          <a:r>
            <a:rPr lang="pt-BR" sz="1200" dirty="0">
              <a:solidFill>
                <a:schemeClr val="bg1"/>
              </a:solidFill>
            </a:rPr>
            <a:t>14 </a:t>
          </a:r>
          <a:r>
            <a:rPr lang="pt-BR" sz="1100" dirty="0">
              <a:solidFill>
                <a:schemeClr val="bg1"/>
              </a:solidFill>
            </a:rPr>
            <a:t>por falta de informações registrados</a:t>
          </a:r>
        </a:p>
      </dgm:t>
    </dgm:pt>
    <dgm:pt modelId="{DF2FFBAE-06AC-374A-B379-7B0B00233E0D}" type="parTrans" cxnId="{0ABFB0E7-FD6D-F449-8913-5198ABA3FD62}">
      <dgm:prSet/>
      <dgm:spPr/>
      <dgm:t>
        <a:bodyPr/>
        <a:lstStyle/>
        <a:p>
          <a:endParaRPr lang="pt-BR"/>
        </a:p>
      </dgm:t>
    </dgm:pt>
    <dgm:pt modelId="{DCD4DC76-538F-E548-A6BB-155C8270FA32}" type="sibTrans" cxnId="{0ABFB0E7-FD6D-F449-8913-5198ABA3FD62}">
      <dgm:prSet/>
      <dgm:spPr/>
      <dgm:t>
        <a:bodyPr/>
        <a:lstStyle/>
        <a:p>
          <a:endParaRPr lang="pt-BR"/>
        </a:p>
      </dgm:t>
    </dgm:pt>
    <dgm:pt modelId="{620B1276-0798-FA49-80CB-1C43D4E6BEC1}" type="asst">
      <dgm:prSet custT="1"/>
      <dgm:spPr>
        <a:solidFill>
          <a:schemeClr val="accent5"/>
        </a:solidFill>
      </dgm:spPr>
      <dgm:t>
        <a:bodyPr/>
        <a:lstStyle/>
        <a:p>
          <a:r>
            <a:rPr lang="pt-BR" sz="1200" dirty="0">
              <a:solidFill>
                <a:schemeClr val="bg1"/>
              </a:solidFill>
            </a:rPr>
            <a:t>Grupo 1: </a:t>
          </a:r>
          <a:r>
            <a:rPr lang="pt-BR" sz="1400" dirty="0">
              <a:solidFill>
                <a:schemeClr val="bg1"/>
              </a:solidFill>
            </a:rPr>
            <a:t>7</a:t>
          </a:r>
          <a:r>
            <a:rPr lang="pt-BR" sz="1200" dirty="0">
              <a:solidFill>
                <a:schemeClr val="bg1"/>
              </a:solidFill>
            </a:rPr>
            <a:t> pacientes</a:t>
          </a:r>
        </a:p>
      </dgm:t>
    </dgm:pt>
    <dgm:pt modelId="{041F7A54-754E-1B45-A1B9-9CC8FB44C29E}" type="parTrans" cxnId="{C39085CC-DEDF-7C4F-8AF7-8D27F3E8EE57}">
      <dgm:prSet/>
      <dgm:spPr/>
      <dgm:t>
        <a:bodyPr/>
        <a:lstStyle/>
        <a:p>
          <a:endParaRPr lang="pt-BR"/>
        </a:p>
      </dgm:t>
    </dgm:pt>
    <dgm:pt modelId="{FC5A916A-AB25-8E45-B09B-C67EDA67F355}" type="sibTrans" cxnId="{C39085CC-DEDF-7C4F-8AF7-8D27F3E8EE57}">
      <dgm:prSet/>
      <dgm:spPr/>
      <dgm:t>
        <a:bodyPr/>
        <a:lstStyle/>
        <a:p>
          <a:endParaRPr lang="pt-BR"/>
        </a:p>
      </dgm:t>
    </dgm:pt>
    <dgm:pt modelId="{F1FB38D7-D924-2B43-8E24-F85592335DAA}" type="asst">
      <dgm:prSet custT="1"/>
      <dgm:spPr>
        <a:solidFill>
          <a:schemeClr val="accent5"/>
        </a:solidFill>
      </dgm:spPr>
      <dgm:t>
        <a:bodyPr/>
        <a:lstStyle/>
        <a:p>
          <a:r>
            <a:rPr lang="pt-BR" sz="1200" dirty="0">
              <a:solidFill>
                <a:schemeClr val="bg1"/>
              </a:solidFill>
            </a:rPr>
            <a:t>Grupo 2: </a:t>
          </a:r>
          <a:r>
            <a:rPr lang="pt-BR" sz="1400" dirty="0">
              <a:solidFill>
                <a:schemeClr val="bg1"/>
              </a:solidFill>
            </a:rPr>
            <a:t>11</a:t>
          </a:r>
          <a:r>
            <a:rPr lang="pt-BR" sz="1200" dirty="0">
              <a:solidFill>
                <a:schemeClr val="bg1"/>
              </a:solidFill>
            </a:rPr>
            <a:t> pacientes </a:t>
          </a:r>
        </a:p>
      </dgm:t>
    </dgm:pt>
    <dgm:pt modelId="{9EBEC503-3C11-C742-8855-A0053CF81D69}" type="parTrans" cxnId="{33B41BB7-7CC4-ED45-B06C-3D8C1579A9B3}">
      <dgm:prSet/>
      <dgm:spPr/>
      <dgm:t>
        <a:bodyPr/>
        <a:lstStyle/>
        <a:p>
          <a:endParaRPr lang="pt-BR"/>
        </a:p>
      </dgm:t>
    </dgm:pt>
    <dgm:pt modelId="{5785E42D-C5A3-F049-9F32-92FFFD3BD372}" type="sibTrans" cxnId="{33B41BB7-7CC4-ED45-B06C-3D8C1579A9B3}">
      <dgm:prSet/>
      <dgm:spPr/>
      <dgm:t>
        <a:bodyPr/>
        <a:lstStyle/>
        <a:p>
          <a:endParaRPr lang="pt-BR"/>
        </a:p>
      </dgm:t>
    </dgm:pt>
    <dgm:pt modelId="{E922BAB9-62C8-9340-91FD-7890A4B35E2E}" type="asst">
      <dgm:prSet custT="1"/>
      <dgm:spPr>
        <a:solidFill>
          <a:schemeClr val="accent5"/>
        </a:solidFill>
      </dgm:spPr>
      <dgm:t>
        <a:bodyPr/>
        <a:lstStyle/>
        <a:p>
          <a:r>
            <a:rPr lang="pt-BR" sz="1200" dirty="0">
              <a:solidFill>
                <a:schemeClr val="bg1"/>
              </a:solidFill>
            </a:rPr>
            <a:t>Grupo 3:  </a:t>
          </a:r>
          <a:r>
            <a:rPr lang="pt-BR" sz="1400" dirty="0">
              <a:solidFill>
                <a:schemeClr val="bg1"/>
              </a:solidFill>
            </a:rPr>
            <a:t>11</a:t>
          </a:r>
          <a:r>
            <a:rPr lang="pt-BR" sz="1200" dirty="0">
              <a:solidFill>
                <a:schemeClr val="bg1"/>
              </a:solidFill>
            </a:rPr>
            <a:t> pacientes</a:t>
          </a:r>
        </a:p>
      </dgm:t>
    </dgm:pt>
    <dgm:pt modelId="{E7FF39F1-D432-1945-9F29-D66FEF40693D}" type="parTrans" cxnId="{F56C3A4D-2871-2947-A537-02FA1111FA19}">
      <dgm:prSet/>
      <dgm:spPr/>
      <dgm:t>
        <a:bodyPr/>
        <a:lstStyle/>
        <a:p>
          <a:endParaRPr lang="pt-BR"/>
        </a:p>
      </dgm:t>
    </dgm:pt>
    <dgm:pt modelId="{52FF843D-98CB-5B41-844E-671CC89D600A}" type="sibTrans" cxnId="{F56C3A4D-2871-2947-A537-02FA1111FA19}">
      <dgm:prSet/>
      <dgm:spPr/>
      <dgm:t>
        <a:bodyPr/>
        <a:lstStyle/>
        <a:p>
          <a:endParaRPr lang="pt-BR"/>
        </a:p>
      </dgm:t>
    </dgm:pt>
    <dgm:pt modelId="{5740AAEA-5C55-C34A-A97C-DE43B074ACC5}" type="pres">
      <dgm:prSet presAssocID="{1540BE48-0E1E-8B49-A5F8-14C3E294BB42}" presName="hierChild1" presStyleCnt="0">
        <dgm:presLayoutVars>
          <dgm:orgChart val="1"/>
          <dgm:chPref val="1"/>
          <dgm:dir/>
          <dgm:animOne val="branch"/>
          <dgm:animLvl val="lvl"/>
          <dgm:resizeHandles/>
        </dgm:presLayoutVars>
      </dgm:prSet>
      <dgm:spPr/>
      <dgm:t>
        <a:bodyPr/>
        <a:lstStyle/>
        <a:p>
          <a:endParaRPr lang="pt-BR"/>
        </a:p>
      </dgm:t>
    </dgm:pt>
    <dgm:pt modelId="{8F98864D-E81B-8345-9C0F-321383F28D12}" type="pres">
      <dgm:prSet presAssocID="{9FEDDC48-54D3-B04F-9F80-F2F73E912EC3}" presName="hierRoot1" presStyleCnt="0">
        <dgm:presLayoutVars>
          <dgm:hierBranch val="init"/>
        </dgm:presLayoutVars>
      </dgm:prSet>
      <dgm:spPr/>
    </dgm:pt>
    <dgm:pt modelId="{409FD795-D527-5141-A44A-7E88BBC05F73}" type="pres">
      <dgm:prSet presAssocID="{9FEDDC48-54D3-B04F-9F80-F2F73E912EC3}" presName="rootComposite1" presStyleCnt="0"/>
      <dgm:spPr/>
    </dgm:pt>
    <dgm:pt modelId="{8AC42DC2-B4B9-C14D-A870-CFAE0BD1ACCD}" type="pres">
      <dgm:prSet presAssocID="{9FEDDC48-54D3-B04F-9F80-F2F73E912EC3}" presName="rootText1" presStyleLbl="node0" presStyleIdx="0" presStyleCnt="1" custScaleX="132526" custLinFactY="-26852" custLinFactNeighborX="-56234" custLinFactNeighborY="-100000">
        <dgm:presLayoutVars>
          <dgm:chPref val="3"/>
        </dgm:presLayoutVars>
      </dgm:prSet>
      <dgm:spPr/>
      <dgm:t>
        <a:bodyPr/>
        <a:lstStyle/>
        <a:p>
          <a:endParaRPr lang="pt-BR"/>
        </a:p>
      </dgm:t>
    </dgm:pt>
    <dgm:pt modelId="{793CEBBE-218A-9945-95A5-1F18DD0EFDFE}" type="pres">
      <dgm:prSet presAssocID="{9FEDDC48-54D3-B04F-9F80-F2F73E912EC3}" presName="rootConnector1" presStyleLbl="node1" presStyleIdx="0" presStyleCnt="0"/>
      <dgm:spPr/>
      <dgm:t>
        <a:bodyPr/>
        <a:lstStyle/>
        <a:p>
          <a:endParaRPr lang="pt-BR"/>
        </a:p>
      </dgm:t>
    </dgm:pt>
    <dgm:pt modelId="{56220065-A3A2-5149-9780-9AD3B1618CFB}" type="pres">
      <dgm:prSet presAssocID="{9FEDDC48-54D3-B04F-9F80-F2F73E912EC3}" presName="hierChild2" presStyleCnt="0"/>
      <dgm:spPr/>
    </dgm:pt>
    <dgm:pt modelId="{161B21FA-BE4E-C442-988A-3D11065AB89A}" type="pres">
      <dgm:prSet presAssocID="{14293BDB-2CA2-584F-AF98-A8687EFF33E6}" presName="Name37" presStyleLbl="parChTrans1D2" presStyleIdx="0" presStyleCnt="2"/>
      <dgm:spPr/>
      <dgm:t>
        <a:bodyPr/>
        <a:lstStyle/>
        <a:p>
          <a:endParaRPr lang="pt-BR"/>
        </a:p>
      </dgm:t>
    </dgm:pt>
    <dgm:pt modelId="{64AD6F98-DFFA-DC49-A40D-08289B6FAAF4}" type="pres">
      <dgm:prSet presAssocID="{442CEBCE-8EAF-2C4C-8DE7-416E328A62DA}" presName="hierRoot2" presStyleCnt="0">
        <dgm:presLayoutVars>
          <dgm:hierBranch val="hang"/>
        </dgm:presLayoutVars>
      </dgm:prSet>
      <dgm:spPr/>
    </dgm:pt>
    <dgm:pt modelId="{BB21724F-7EAF-EE44-BCB7-7C304F850905}" type="pres">
      <dgm:prSet presAssocID="{442CEBCE-8EAF-2C4C-8DE7-416E328A62DA}" presName="rootComposite" presStyleCnt="0"/>
      <dgm:spPr/>
    </dgm:pt>
    <dgm:pt modelId="{AD8B343F-7ADB-5542-BA5E-C909643A1489}" type="pres">
      <dgm:prSet presAssocID="{442CEBCE-8EAF-2C4C-8DE7-416E328A62DA}" presName="rootText" presStyleLbl="node2" presStyleIdx="0" presStyleCnt="1" custLinFactY="-144221" custLinFactNeighborX="41095" custLinFactNeighborY="-200000">
        <dgm:presLayoutVars>
          <dgm:chPref val="3"/>
        </dgm:presLayoutVars>
      </dgm:prSet>
      <dgm:spPr/>
      <dgm:t>
        <a:bodyPr/>
        <a:lstStyle/>
        <a:p>
          <a:endParaRPr lang="pt-BR"/>
        </a:p>
      </dgm:t>
    </dgm:pt>
    <dgm:pt modelId="{BCE05629-4EEA-9247-BE1E-7018C6FCB647}" type="pres">
      <dgm:prSet presAssocID="{442CEBCE-8EAF-2C4C-8DE7-416E328A62DA}" presName="rootConnector" presStyleLbl="node2" presStyleIdx="0" presStyleCnt="1"/>
      <dgm:spPr/>
      <dgm:t>
        <a:bodyPr/>
        <a:lstStyle/>
        <a:p>
          <a:endParaRPr lang="pt-BR"/>
        </a:p>
      </dgm:t>
    </dgm:pt>
    <dgm:pt modelId="{3ABB1045-6E5C-7449-952E-8A55282CFCA3}" type="pres">
      <dgm:prSet presAssocID="{442CEBCE-8EAF-2C4C-8DE7-416E328A62DA}" presName="hierChild4" presStyleCnt="0"/>
      <dgm:spPr/>
    </dgm:pt>
    <dgm:pt modelId="{E4EDA80C-379F-8D4C-BE02-2C17F8DDA7DC}" type="pres">
      <dgm:prSet presAssocID="{B0CFF142-E2C3-F44A-B2EC-7350D3F60AD2}" presName="Name48" presStyleLbl="parChTrans1D3" presStyleIdx="0" presStyleCnt="5"/>
      <dgm:spPr/>
      <dgm:t>
        <a:bodyPr/>
        <a:lstStyle/>
        <a:p>
          <a:endParaRPr lang="pt-BR"/>
        </a:p>
      </dgm:t>
    </dgm:pt>
    <dgm:pt modelId="{A44F6AB6-2245-744F-BDDF-6B467249740A}" type="pres">
      <dgm:prSet presAssocID="{07980723-8F01-2B43-A552-B739C709D194}" presName="hierRoot2" presStyleCnt="0">
        <dgm:presLayoutVars>
          <dgm:hierBranch val="init"/>
        </dgm:presLayoutVars>
      </dgm:prSet>
      <dgm:spPr/>
    </dgm:pt>
    <dgm:pt modelId="{6CDD5D2F-2C44-A748-8697-D781003D9BDF}" type="pres">
      <dgm:prSet presAssocID="{07980723-8F01-2B43-A552-B739C709D194}" presName="rootComposite" presStyleCnt="0"/>
      <dgm:spPr/>
    </dgm:pt>
    <dgm:pt modelId="{507F9E4B-5434-DE41-867A-592BA507A82F}" type="pres">
      <dgm:prSet presAssocID="{07980723-8F01-2B43-A552-B739C709D194}" presName="rootText" presStyleLbl="node3" presStyleIdx="0" presStyleCnt="2" custLinFactX="86744" custLinFactY="-125982" custLinFactNeighborX="100000" custLinFactNeighborY="-200000">
        <dgm:presLayoutVars>
          <dgm:chPref val="3"/>
        </dgm:presLayoutVars>
      </dgm:prSet>
      <dgm:spPr/>
      <dgm:t>
        <a:bodyPr/>
        <a:lstStyle/>
        <a:p>
          <a:endParaRPr lang="pt-BR"/>
        </a:p>
      </dgm:t>
    </dgm:pt>
    <dgm:pt modelId="{B0355958-1331-5042-8B29-DEDF4873EF00}" type="pres">
      <dgm:prSet presAssocID="{07980723-8F01-2B43-A552-B739C709D194}" presName="rootConnector" presStyleLbl="node3" presStyleIdx="0" presStyleCnt="2"/>
      <dgm:spPr/>
      <dgm:t>
        <a:bodyPr/>
        <a:lstStyle/>
        <a:p>
          <a:endParaRPr lang="pt-BR"/>
        </a:p>
      </dgm:t>
    </dgm:pt>
    <dgm:pt modelId="{9B1032E1-4D1C-E248-864F-8655592F4114}" type="pres">
      <dgm:prSet presAssocID="{07980723-8F01-2B43-A552-B739C709D194}" presName="hierChild4" presStyleCnt="0"/>
      <dgm:spPr/>
    </dgm:pt>
    <dgm:pt modelId="{BA770AC4-E025-824D-8C78-43F86F6DBD7C}" type="pres">
      <dgm:prSet presAssocID="{07980723-8F01-2B43-A552-B739C709D194}" presName="hierChild5" presStyleCnt="0"/>
      <dgm:spPr/>
    </dgm:pt>
    <dgm:pt modelId="{D6E2BADA-D039-904D-8464-4030BDECBEA1}" type="pres">
      <dgm:prSet presAssocID="{DF2FFBAE-06AC-374A-B379-7B0B00233E0D}" presName="Name48" presStyleLbl="parChTrans1D3" presStyleIdx="1" presStyleCnt="5"/>
      <dgm:spPr/>
      <dgm:t>
        <a:bodyPr/>
        <a:lstStyle/>
        <a:p>
          <a:endParaRPr lang="pt-BR"/>
        </a:p>
      </dgm:t>
    </dgm:pt>
    <dgm:pt modelId="{FF1CB0A9-E471-B449-BD82-4545ED36FA98}" type="pres">
      <dgm:prSet presAssocID="{3BDD6029-70E5-C149-BB02-538537BE6B39}" presName="hierRoot2" presStyleCnt="0">
        <dgm:presLayoutVars>
          <dgm:hierBranch val="init"/>
        </dgm:presLayoutVars>
      </dgm:prSet>
      <dgm:spPr/>
    </dgm:pt>
    <dgm:pt modelId="{BE63492B-F657-9F48-AAE5-D73FD371E6F8}" type="pres">
      <dgm:prSet presAssocID="{3BDD6029-70E5-C149-BB02-538537BE6B39}" presName="rootComposite" presStyleCnt="0"/>
      <dgm:spPr/>
    </dgm:pt>
    <dgm:pt modelId="{73325EAA-8ED6-584A-84B7-0D412013153E}" type="pres">
      <dgm:prSet presAssocID="{3BDD6029-70E5-C149-BB02-538537BE6B39}" presName="rootText" presStyleLbl="node3" presStyleIdx="1" presStyleCnt="2" custLinFactY="-25957" custLinFactNeighborX="65535" custLinFactNeighborY="-100000">
        <dgm:presLayoutVars>
          <dgm:chPref val="3"/>
        </dgm:presLayoutVars>
      </dgm:prSet>
      <dgm:spPr/>
      <dgm:t>
        <a:bodyPr/>
        <a:lstStyle/>
        <a:p>
          <a:endParaRPr lang="pt-BR"/>
        </a:p>
      </dgm:t>
    </dgm:pt>
    <dgm:pt modelId="{7ED2BF1B-4F9E-B243-8D20-BEA684B97412}" type="pres">
      <dgm:prSet presAssocID="{3BDD6029-70E5-C149-BB02-538537BE6B39}" presName="rootConnector" presStyleLbl="node3" presStyleIdx="1" presStyleCnt="2"/>
      <dgm:spPr/>
      <dgm:t>
        <a:bodyPr/>
        <a:lstStyle/>
        <a:p>
          <a:endParaRPr lang="pt-BR"/>
        </a:p>
      </dgm:t>
    </dgm:pt>
    <dgm:pt modelId="{59706AF4-341E-9142-A976-CB36DE65195B}" type="pres">
      <dgm:prSet presAssocID="{3BDD6029-70E5-C149-BB02-538537BE6B39}" presName="hierChild4" presStyleCnt="0"/>
      <dgm:spPr/>
    </dgm:pt>
    <dgm:pt modelId="{CB492737-9076-3543-8E67-B45391CC0FA9}" type="pres">
      <dgm:prSet presAssocID="{3BDD6029-70E5-C149-BB02-538537BE6B39}" presName="hierChild5" presStyleCnt="0"/>
      <dgm:spPr/>
    </dgm:pt>
    <dgm:pt modelId="{EB4BA2DE-A371-9847-B403-79745019D4C8}" type="pres">
      <dgm:prSet presAssocID="{442CEBCE-8EAF-2C4C-8DE7-416E328A62DA}" presName="hierChild5" presStyleCnt="0"/>
      <dgm:spPr/>
    </dgm:pt>
    <dgm:pt modelId="{F56C3F16-69CA-734B-BBB8-9290FC569BB7}" type="pres">
      <dgm:prSet presAssocID="{9FEDDC48-54D3-B04F-9F80-F2F73E912EC3}" presName="hierChild3" presStyleCnt="0"/>
      <dgm:spPr/>
    </dgm:pt>
    <dgm:pt modelId="{66D25705-568F-AC42-952E-DB76C82E2445}" type="pres">
      <dgm:prSet presAssocID="{2DBC9DEC-C6B6-1E4E-BADC-668035A48FD0}" presName="Name111" presStyleLbl="parChTrans1D2" presStyleIdx="1" presStyleCnt="2"/>
      <dgm:spPr/>
      <dgm:t>
        <a:bodyPr/>
        <a:lstStyle/>
        <a:p>
          <a:endParaRPr lang="pt-BR"/>
        </a:p>
      </dgm:t>
    </dgm:pt>
    <dgm:pt modelId="{68F7C4C5-33D1-CC47-AE70-50053A3436D4}" type="pres">
      <dgm:prSet presAssocID="{8612407A-5D41-2643-88CB-0BBA4DF99181}" presName="hierRoot3" presStyleCnt="0">
        <dgm:presLayoutVars>
          <dgm:hierBranch val="init"/>
        </dgm:presLayoutVars>
      </dgm:prSet>
      <dgm:spPr/>
    </dgm:pt>
    <dgm:pt modelId="{8E3F4A7E-9FA2-C74F-B465-812329794143}" type="pres">
      <dgm:prSet presAssocID="{8612407A-5D41-2643-88CB-0BBA4DF99181}" presName="rootComposite3" presStyleCnt="0"/>
      <dgm:spPr/>
    </dgm:pt>
    <dgm:pt modelId="{BF90F1CE-B116-A44A-A87A-57C9142BBD08}" type="pres">
      <dgm:prSet presAssocID="{8612407A-5D41-2643-88CB-0BBA4DF99181}" presName="rootText3" presStyleLbl="asst1" presStyleIdx="0" presStyleCnt="4" custLinFactNeighborX="-38465" custLinFactNeighborY="10302">
        <dgm:presLayoutVars>
          <dgm:chPref val="3"/>
        </dgm:presLayoutVars>
      </dgm:prSet>
      <dgm:spPr/>
      <dgm:t>
        <a:bodyPr/>
        <a:lstStyle/>
        <a:p>
          <a:endParaRPr lang="pt-BR"/>
        </a:p>
      </dgm:t>
    </dgm:pt>
    <dgm:pt modelId="{3B606A0F-82BE-164C-AC7F-0D713FC4DF8A}" type="pres">
      <dgm:prSet presAssocID="{8612407A-5D41-2643-88CB-0BBA4DF99181}" presName="rootConnector3" presStyleLbl="asst1" presStyleIdx="0" presStyleCnt="4"/>
      <dgm:spPr/>
      <dgm:t>
        <a:bodyPr/>
        <a:lstStyle/>
        <a:p>
          <a:endParaRPr lang="pt-BR"/>
        </a:p>
      </dgm:t>
    </dgm:pt>
    <dgm:pt modelId="{55B08697-0FE7-CF45-82C9-077575E26E8C}" type="pres">
      <dgm:prSet presAssocID="{8612407A-5D41-2643-88CB-0BBA4DF99181}" presName="hierChild6" presStyleCnt="0"/>
      <dgm:spPr/>
    </dgm:pt>
    <dgm:pt modelId="{19FB6AA6-DBCD-CE41-AA29-75AB228F9066}" type="pres">
      <dgm:prSet presAssocID="{8612407A-5D41-2643-88CB-0BBA4DF99181}" presName="hierChild7" presStyleCnt="0"/>
      <dgm:spPr/>
    </dgm:pt>
    <dgm:pt modelId="{452659D6-5BB1-5A4F-A65B-C31592DDA465}" type="pres">
      <dgm:prSet presAssocID="{041F7A54-754E-1B45-A1B9-9CC8FB44C29E}" presName="Name111" presStyleLbl="parChTrans1D3" presStyleIdx="2" presStyleCnt="5"/>
      <dgm:spPr/>
      <dgm:t>
        <a:bodyPr/>
        <a:lstStyle/>
        <a:p>
          <a:endParaRPr lang="pt-BR"/>
        </a:p>
      </dgm:t>
    </dgm:pt>
    <dgm:pt modelId="{D1634F14-7EB0-2D49-942E-443B500625FF}" type="pres">
      <dgm:prSet presAssocID="{620B1276-0798-FA49-80CB-1C43D4E6BEC1}" presName="hierRoot3" presStyleCnt="0">
        <dgm:presLayoutVars>
          <dgm:hierBranch val="init"/>
        </dgm:presLayoutVars>
      </dgm:prSet>
      <dgm:spPr/>
    </dgm:pt>
    <dgm:pt modelId="{11B9198F-0CA3-574F-8345-056B06049468}" type="pres">
      <dgm:prSet presAssocID="{620B1276-0798-FA49-80CB-1C43D4E6BEC1}" presName="rootComposite3" presStyleCnt="0"/>
      <dgm:spPr/>
    </dgm:pt>
    <dgm:pt modelId="{09CDC783-9E6C-4E45-8023-5536104D9E3A}" type="pres">
      <dgm:prSet presAssocID="{620B1276-0798-FA49-80CB-1C43D4E6BEC1}" presName="rootText3" presStyleLbl="asst1" presStyleIdx="1" presStyleCnt="4" custLinFactNeighborX="-69388" custLinFactNeighborY="6895">
        <dgm:presLayoutVars>
          <dgm:chPref val="3"/>
        </dgm:presLayoutVars>
      </dgm:prSet>
      <dgm:spPr/>
      <dgm:t>
        <a:bodyPr/>
        <a:lstStyle/>
        <a:p>
          <a:endParaRPr lang="pt-BR"/>
        </a:p>
      </dgm:t>
    </dgm:pt>
    <dgm:pt modelId="{BF6C67DA-DB23-7844-8A27-32D637E9036F}" type="pres">
      <dgm:prSet presAssocID="{620B1276-0798-FA49-80CB-1C43D4E6BEC1}" presName="rootConnector3" presStyleLbl="asst1" presStyleIdx="1" presStyleCnt="4"/>
      <dgm:spPr/>
      <dgm:t>
        <a:bodyPr/>
        <a:lstStyle/>
        <a:p>
          <a:endParaRPr lang="pt-BR"/>
        </a:p>
      </dgm:t>
    </dgm:pt>
    <dgm:pt modelId="{34F84B03-2027-2C4D-9571-E2B077156778}" type="pres">
      <dgm:prSet presAssocID="{620B1276-0798-FA49-80CB-1C43D4E6BEC1}" presName="hierChild6" presStyleCnt="0"/>
      <dgm:spPr/>
    </dgm:pt>
    <dgm:pt modelId="{3E2A9B37-39D9-7F42-85F7-52E25A2A4D65}" type="pres">
      <dgm:prSet presAssocID="{620B1276-0798-FA49-80CB-1C43D4E6BEC1}" presName="hierChild7" presStyleCnt="0"/>
      <dgm:spPr/>
    </dgm:pt>
    <dgm:pt modelId="{C6E6DC9A-A5E6-1F40-8073-9AE5D38D9B8E}" type="pres">
      <dgm:prSet presAssocID="{9EBEC503-3C11-C742-8855-A0053CF81D69}" presName="Name111" presStyleLbl="parChTrans1D3" presStyleIdx="3" presStyleCnt="5"/>
      <dgm:spPr/>
      <dgm:t>
        <a:bodyPr/>
        <a:lstStyle/>
        <a:p>
          <a:endParaRPr lang="pt-BR"/>
        </a:p>
      </dgm:t>
    </dgm:pt>
    <dgm:pt modelId="{1CE9D8D1-62E5-CB4C-94DF-CEC16D52FF5A}" type="pres">
      <dgm:prSet presAssocID="{F1FB38D7-D924-2B43-8E24-F85592335DAA}" presName="hierRoot3" presStyleCnt="0">
        <dgm:presLayoutVars>
          <dgm:hierBranch val="init"/>
        </dgm:presLayoutVars>
      </dgm:prSet>
      <dgm:spPr/>
    </dgm:pt>
    <dgm:pt modelId="{12D2FCB6-D0D4-9D4C-8EB7-074B69DC8443}" type="pres">
      <dgm:prSet presAssocID="{F1FB38D7-D924-2B43-8E24-F85592335DAA}" presName="rootComposite3" presStyleCnt="0"/>
      <dgm:spPr/>
    </dgm:pt>
    <dgm:pt modelId="{ADB90AC8-AF5A-FD49-97B2-56DE3599E92D}" type="pres">
      <dgm:prSet presAssocID="{F1FB38D7-D924-2B43-8E24-F85592335DAA}" presName="rootText3" presStyleLbl="asst1" presStyleIdx="2" presStyleCnt="4" custLinFactX="-93984" custLinFactY="63355" custLinFactNeighborX="-100000" custLinFactNeighborY="100000">
        <dgm:presLayoutVars>
          <dgm:chPref val="3"/>
        </dgm:presLayoutVars>
      </dgm:prSet>
      <dgm:spPr/>
      <dgm:t>
        <a:bodyPr/>
        <a:lstStyle/>
        <a:p>
          <a:endParaRPr lang="pt-BR"/>
        </a:p>
      </dgm:t>
    </dgm:pt>
    <dgm:pt modelId="{DD1F31B9-304B-6F47-9EE6-376D6B4514FF}" type="pres">
      <dgm:prSet presAssocID="{F1FB38D7-D924-2B43-8E24-F85592335DAA}" presName="rootConnector3" presStyleLbl="asst1" presStyleIdx="2" presStyleCnt="4"/>
      <dgm:spPr/>
      <dgm:t>
        <a:bodyPr/>
        <a:lstStyle/>
        <a:p>
          <a:endParaRPr lang="pt-BR"/>
        </a:p>
      </dgm:t>
    </dgm:pt>
    <dgm:pt modelId="{11463C33-895C-3B48-A1E2-55572D859DC9}" type="pres">
      <dgm:prSet presAssocID="{F1FB38D7-D924-2B43-8E24-F85592335DAA}" presName="hierChild6" presStyleCnt="0"/>
      <dgm:spPr/>
    </dgm:pt>
    <dgm:pt modelId="{FA47F960-B27D-A349-815C-7EE2AD987450}" type="pres">
      <dgm:prSet presAssocID="{F1FB38D7-D924-2B43-8E24-F85592335DAA}" presName="hierChild7" presStyleCnt="0"/>
      <dgm:spPr/>
    </dgm:pt>
    <dgm:pt modelId="{34F4B4EE-37A1-5747-9D8F-37737BB15061}" type="pres">
      <dgm:prSet presAssocID="{E7FF39F1-D432-1945-9F29-D66FEF40693D}" presName="Name111" presStyleLbl="parChTrans1D3" presStyleIdx="4" presStyleCnt="5"/>
      <dgm:spPr/>
      <dgm:t>
        <a:bodyPr/>
        <a:lstStyle/>
        <a:p>
          <a:endParaRPr lang="pt-BR"/>
        </a:p>
      </dgm:t>
    </dgm:pt>
    <dgm:pt modelId="{019CDDC7-CDE8-194C-BC82-D38B9B473C1F}" type="pres">
      <dgm:prSet presAssocID="{E922BAB9-62C8-9340-91FD-7890A4B35E2E}" presName="hierRoot3" presStyleCnt="0">
        <dgm:presLayoutVars>
          <dgm:hierBranch val="init"/>
        </dgm:presLayoutVars>
      </dgm:prSet>
      <dgm:spPr/>
    </dgm:pt>
    <dgm:pt modelId="{35E19F41-C2F9-CB42-BE3F-FF0AB8A83F6F}" type="pres">
      <dgm:prSet presAssocID="{E922BAB9-62C8-9340-91FD-7890A4B35E2E}" presName="rootComposite3" presStyleCnt="0"/>
      <dgm:spPr/>
    </dgm:pt>
    <dgm:pt modelId="{FA46D230-1BC9-8547-8543-58036EADFB1B}" type="pres">
      <dgm:prSet presAssocID="{E922BAB9-62C8-9340-91FD-7890A4B35E2E}" presName="rootText3" presStyleLbl="asst1" presStyleIdx="3" presStyleCnt="4" custLinFactY="73565" custLinFactNeighborX="-72745" custLinFactNeighborY="100000">
        <dgm:presLayoutVars>
          <dgm:chPref val="3"/>
        </dgm:presLayoutVars>
      </dgm:prSet>
      <dgm:spPr/>
      <dgm:t>
        <a:bodyPr/>
        <a:lstStyle/>
        <a:p>
          <a:endParaRPr lang="pt-BR"/>
        </a:p>
      </dgm:t>
    </dgm:pt>
    <dgm:pt modelId="{C9C3E16E-78C3-0F42-881E-A57D2CC40014}" type="pres">
      <dgm:prSet presAssocID="{E922BAB9-62C8-9340-91FD-7890A4B35E2E}" presName="rootConnector3" presStyleLbl="asst1" presStyleIdx="3" presStyleCnt="4"/>
      <dgm:spPr/>
      <dgm:t>
        <a:bodyPr/>
        <a:lstStyle/>
        <a:p>
          <a:endParaRPr lang="pt-BR"/>
        </a:p>
      </dgm:t>
    </dgm:pt>
    <dgm:pt modelId="{F800AB1C-227F-1C46-AF9E-F10F14CEBAC4}" type="pres">
      <dgm:prSet presAssocID="{E922BAB9-62C8-9340-91FD-7890A4B35E2E}" presName="hierChild6" presStyleCnt="0"/>
      <dgm:spPr/>
    </dgm:pt>
    <dgm:pt modelId="{00A151A9-1138-D146-B486-902B3F8080EE}" type="pres">
      <dgm:prSet presAssocID="{E922BAB9-62C8-9340-91FD-7890A4B35E2E}" presName="hierChild7" presStyleCnt="0"/>
      <dgm:spPr/>
    </dgm:pt>
  </dgm:ptLst>
  <dgm:cxnLst>
    <dgm:cxn modelId="{E13DB6C9-B37E-414D-B74A-939D2590548C}" type="presOf" srcId="{E922BAB9-62C8-9340-91FD-7890A4B35E2E}" destId="{FA46D230-1BC9-8547-8543-58036EADFB1B}" srcOrd="0" destOrd="0" presId="urn:microsoft.com/office/officeart/2005/8/layout/orgChart1"/>
    <dgm:cxn modelId="{92E43660-3223-4F7C-BFFD-FE0ED721BC9E}" type="presOf" srcId="{B0CFF142-E2C3-F44A-B2EC-7350D3F60AD2}" destId="{E4EDA80C-379F-8D4C-BE02-2C17F8DDA7DC}" srcOrd="0" destOrd="0" presId="urn:microsoft.com/office/officeart/2005/8/layout/orgChart1"/>
    <dgm:cxn modelId="{F56C3A4D-2871-2947-A537-02FA1111FA19}" srcId="{8612407A-5D41-2643-88CB-0BBA4DF99181}" destId="{E922BAB9-62C8-9340-91FD-7890A4B35E2E}" srcOrd="2" destOrd="0" parTransId="{E7FF39F1-D432-1945-9F29-D66FEF40693D}" sibTransId="{52FF843D-98CB-5B41-844E-671CC89D600A}"/>
    <dgm:cxn modelId="{E8A8A06A-7C0F-40C5-BDEF-FC3DE615058E}" type="presOf" srcId="{442CEBCE-8EAF-2C4C-8DE7-416E328A62DA}" destId="{AD8B343F-7ADB-5542-BA5E-C909643A1489}" srcOrd="0" destOrd="0" presId="urn:microsoft.com/office/officeart/2005/8/layout/orgChart1"/>
    <dgm:cxn modelId="{C9519015-DC27-4CED-8B44-7B89B14D2C66}" type="presOf" srcId="{8612407A-5D41-2643-88CB-0BBA4DF99181}" destId="{3B606A0F-82BE-164C-AC7F-0D713FC4DF8A}" srcOrd="1" destOrd="0" presId="urn:microsoft.com/office/officeart/2005/8/layout/orgChart1"/>
    <dgm:cxn modelId="{4B7E969D-425A-445F-9E4A-116B5136A7DD}" type="presOf" srcId="{1540BE48-0E1E-8B49-A5F8-14C3E294BB42}" destId="{5740AAEA-5C55-C34A-A97C-DE43B074ACC5}" srcOrd="0" destOrd="0" presId="urn:microsoft.com/office/officeart/2005/8/layout/orgChart1"/>
    <dgm:cxn modelId="{1B57B9CB-99FB-4C71-A335-A9031E88979A}" type="presOf" srcId="{9FEDDC48-54D3-B04F-9F80-F2F73E912EC3}" destId="{793CEBBE-218A-9945-95A5-1F18DD0EFDFE}" srcOrd="1" destOrd="0" presId="urn:microsoft.com/office/officeart/2005/8/layout/orgChart1"/>
    <dgm:cxn modelId="{9013B46D-9EF0-4CD7-B99D-0DBFDE71A462}" type="presOf" srcId="{620B1276-0798-FA49-80CB-1C43D4E6BEC1}" destId="{BF6C67DA-DB23-7844-8A27-32D637E9036F}" srcOrd="1" destOrd="0" presId="urn:microsoft.com/office/officeart/2005/8/layout/orgChart1"/>
    <dgm:cxn modelId="{795EEF3E-D0CF-4491-89A3-511D9455409E}" type="presOf" srcId="{DF2FFBAE-06AC-374A-B379-7B0B00233E0D}" destId="{D6E2BADA-D039-904D-8464-4030BDECBEA1}" srcOrd="0" destOrd="0" presId="urn:microsoft.com/office/officeart/2005/8/layout/orgChart1"/>
    <dgm:cxn modelId="{C8272B40-7725-2243-8DA5-F6182F5239EA}" srcId="{9FEDDC48-54D3-B04F-9F80-F2F73E912EC3}" destId="{8612407A-5D41-2643-88CB-0BBA4DF99181}" srcOrd="0" destOrd="0" parTransId="{2DBC9DEC-C6B6-1E4E-BADC-668035A48FD0}" sibTransId="{121342EB-EF27-114C-B39C-52E5666C92BC}"/>
    <dgm:cxn modelId="{008A38FE-61CA-4BE6-A26B-C2A9B0A42F9F}" type="presOf" srcId="{14293BDB-2CA2-584F-AF98-A8687EFF33E6}" destId="{161B21FA-BE4E-C442-988A-3D11065AB89A}" srcOrd="0" destOrd="0" presId="urn:microsoft.com/office/officeart/2005/8/layout/orgChart1"/>
    <dgm:cxn modelId="{9B60DA29-7FD9-4273-BEE3-0D85B744C586}" type="presOf" srcId="{E7FF39F1-D432-1945-9F29-D66FEF40693D}" destId="{34F4B4EE-37A1-5747-9D8F-37737BB15061}" srcOrd="0" destOrd="0" presId="urn:microsoft.com/office/officeart/2005/8/layout/orgChart1"/>
    <dgm:cxn modelId="{33B41BB7-7CC4-ED45-B06C-3D8C1579A9B3}" srcId="{8612407A-5D41-2643-88CB-0BBA4DF99181}" destId="{F1FB38D7-D924-2B43-8E24-F85592335DAA}" srcOrd="1" destOrd="0" parTransId="{9EBEC503-3C11-C742-8855-A0053CF81D69}" sibTransId="{5785E42D-C5A3-F049-9F32-92FFFD3BD372}"/>
    <dgm:cxn modelId="{F9FCF695-CF6A-9148-9BD8-8AFEE8F0CBA4}" srcId="{442CEBCE-8EAF-2C4C-8DE7-416E328A62DA}" destId="{07980723-8F01-2B43-A552-B739C709D194}" srcOrd="0" destOrd="0" parTransId="{B0CFF142-E2C3-F44A-B2EC-7350D3F60AD2}" sibTransId="{1FB5DB38-F37C-D745-B65C-00E9E3BB6984}"/>
    <dgm:cxn modelId="{822BC380-2358-7A43-8FDE-B234C65AE974}" srcId="{9FEDDC48-54D3-B04F-9F80-F2F73E912EC3}" destId="{442CEBCE-8EAF-2C4C-8DE7-416E328A62DA}" srcOrd="1" destOrd="0" parTransId="{14293BDB-2CA2-584F-AF98-A8687EFF33E6}" sibTransId="{92E4A168-5DE6-CD47-919C-BA2B5812C4E3}"/>
    <dgm:cxn modelId="{68579A03-5FA3-40F8-894F-EFD10EF9DED9}" type="presOf" srcId="{620B1276-0798-FA49-80CB-1C43D4E6BEC1}" destId="{09CDC783-9E6C-4E45-8023-5536104D9E3A}" srcOrd="0" destOrd="0" presId="urn:microsoft.com/office/officeart/2005/8/layout/orgChart1"/>
    <dgm:cxn modelId="{0ABFB0E7-FD6D-F449-8913-5198ABA3FD62}" srcId="{442CEBCE-8EAF-2C4C-8DE7-416E328A62DA}" destId="{3BDD6029-70E5-C149-BB02-538537BE6B39}" srcOrd="1" destOrd="0" parTransId="{DF2FFBAE-06AC-374A-B379-7B0B00233E0D}" sibTransId="{DCD4DC76-538F-E548-A6BB-155C8270FA32}"/>
    <dgm:cxn modelId="{B8BB5A3C-F928-461C-9D52-538B712F5DBB}" type="presOf" srcId="{3BDD6029-70E5-C149-BB02-538537BE6B39}" destId="{7ED2BF1B-4F9E-B243-8D20-BEA684B97412}" srcOrd="1" destOrd="0" presId="urn:microsoft.com/office/officeart/2005/8/layout/orgChart1"/>
    <dgm:cxn modelId="{67A098ED-0608-400B-86C5-AB9F5CF7B924}" type="presOf" srcId="{9FEDDC48-54D3-B04F-9F80-F2F73E912EC3}" destId="{8AC42DC2-B4B9-C14D-A870-CFAE0BD1ACCD}" srcOrd="0" destOrd="0" presId="urn:microsoft.com/office/officeart/2005/8/layout/orgChart1"/>
    <dgm:cxn modelId="{D47CFCE8-C41E-4CD1-A3BE-81964A48264C}" type="presOf" srcId="{442CEBCE-8EAF-2C4C-8DE7-416E328A62DA}" destId="{BCE05629-4EEA-9247-BE1E-7018C6FCB647}" srcOrd="1" destOrd="0" presId="urn:microsoft.com/office/officeart/2005/8/layout/orgChart1"/>
    <dgm:cxn modelId="{634AE288-C9CD-43EE-9416-4D2154ED4A1A}" type="presOf" srcId="{3BDD6029-70E5-C149-BB02-538537BE6B39}" destId="{73325EAA-8ED6-584A-84B7-0D412013153E}" srcOrd="0" destOrd="0" presId="urn:microsoft.com/office/officeart/2005/8/layout/orgChart1"/>
    <dgm:cxn modelId="{10695786-0B8C-4019-9574-79E92FE90A81}" type="presOf" srcId="{041F7A54-754E-1B45-A1B9-9CC8FB44C29E}" destId="{452659D6-5BB1-5A4F-A65B-C31592DDA465}" srcOrd="0" destOrd="0" presId="urn:microsoft.com/office/officeart/2005/8/layout/orgChart1"/>
    <dgm:cxn modelId="{C41E70EF-12F3-4F87-8486-C3545299A30B}" type="presOf" srcId="{E922BAB9-62C8-9340-91FD-7890A4B35E2E}" destId="{C9C3E16E-78C3-0F42-881E-A57D2CC40014}" srcOrd="1" destOrd="0" presId="urn:microsoft.com/office/officeart/2005/8/layout/orgChart1"/>
    <dgm:cxn modelId="{C5DAA5CA-AA71-449E-8CC4-6EEF3AE38333}" type="presOf" srcId="{F1FB38D7-D924-2B43-8E24-F85592335DAA}" destId="{ADB90AC8-AF5A-FD49-97B2-56DE3599E92D}" srcOrd="0" destOrd="0" presId="urn:microsoft.com/office/officeart/2005/8/layout/orgChart1"/>
    <dgm:cxn modelId="{95F9E176-E1C3-458A-A3E8-A4CFF3ED95FD}" type="presOf" srcId="{2DBC9DEC-C6B6-1E4E-BADC-668035A48FD0}" destId="{66D25705-568F-AC42-952E-DB76C82E2445}" srcOrd="0" destOrd="0" presId="urn:microsoft.com/office/officeart/2005/8/layout/orgChart1"/>
    <dgm:cxn modelId="{D63E55B8-0759-4D93-B804-F12215D0C33F}" type="presOf" srcId="{F1FB38D7-D924-2B43-8E24-F85592335DAA}" destId="{DD1F31B9-304B-6F47-9EE6-376D6B4514FF}" srcOrd="1" destOrd="0" presId="urn:microsoft.com/office/officeart/2005/8/layout/orgChart1"/>
    <dgm:cxn modelId="{92788CDA-EB2A-4B54-92D2-5A694C0D9A1A}" type="presOf" srcId="{9EBEC503-3C11-C742-8855-A0053CF81D69}" destId="{C6E6DC9A-A5E6-1F40-8073-9AE5D38D9B8E}" srcOrd="0" destOrd="0" presId="urn:microsoft.com/office/officeart/2005/8/layout/orgChart1"/>
    <dgm:cxn modelId="{D481399C-B36C-422B-96D9-EEFF54FA2A28}" type="presOf" srcId="{07980723-8F01-2B43-A552-B739C709D194}" destId="{B0355958-1331-5042-8B29-DEDF4873EF00}" srcOrd="1" destOrd="0" presId="urn:microsoft.com/office/officeart/2005/8/layout/orgChart1"/>
    <dgm:cxn modelId="{CA598E59-5D9F-480B-843D-F4326F41A136}" type="presOf" srcId="{8612407A-5D41-2643-88CB-0BBA4DF99181}" destId="{BF90F1CE-B116-A44A-A87A-57C9142BBD08}" srcOrd="0" destOrd="0" presId="urn:microsoft.com/office/officeart/2005/8/layout/orgChart1"/>
    <dgm:cxn modelId="{200B4C73-39EB-F740-AD69-0810F636A487}" srcId="{1540BE48-0E1E-8B49-A5F8-14C3E294BB42}" destId="{9FEDDC48-54D3-B04F-9F80-F2F73E912EC3}" srcOrd="0" destOrd="0" parTransId="{9D619B9A-9733-0041-A40F-A4A1A8BAEB1C}" sibTransId="{B27E01B5-D393-6647-AFE7-B1FBDBE89C04}"/>
    <dgm:cxn modelId="{A6F7B32E-789D-47CB-A231-AD08C54B8786}" type="presOf" srcId="{07980723-8F01-2B43-A552-B739C709D194}" destId="{507F9E4B-5434-DE41-867A-592BA507A82F}" srcOrd="0" destOrd="0" presId="urn:microsoft.com/office/officeart/2005/8/layout/orgChart1"/>
    <dgm:cxn modelId="{C39085CC-DEDF-7C4F-8AF7-8D27F3E8EE57}" srcId="{8612407A-5D41-2643-88CB-0BBA4DF99181}" destId="{620B1276-0798-FA49-80CB-1C43D4E6BEC1}" srcOrd="0" destOrd="0" parTransId="{041F7A54-754E-1B45-A1B9-9CC8FB44C29E}" sibTransId="{FC5A916A-AB25-8E45-B09B-C67EDA67F355}"/>
    <dgm:cxn modelId="{B3FB897F-48AA-4E0D-BA6E-C09EE2BC6E67}" type="presParOf" srcId="{5740AAEA-5C55-C34A-A97C-DE43B074ACC5}" destId="{8F98864D-E81B-8345-9C0F-321383F28D12}" srcOrd="0" destOrd="0" presId="urn:microsoft.com/office/officeart/2005/8/layout/orgChart1"/>
    <dgm:cxn modelId="{37BEFC8F-60D2-42F5-86E8-2CE7BDC47A52}" type="presParOf" srcId="{8F98864D-E81B-8345-9C0F-321383F28D12}" destId="{409FD795-D527-5141-A44A-7E88BBC05F73}" srcOrd="0" destOrd="0" presId="urn:microsoft.com/office/officeart/2005/8/layout/orgChart1"/>
    <dgm:cxn modelId="{03ED6841-38EE-40DA-8F44-8A08444D3CB6}" type="presParOf" srcId="{409FD795-D527-5141-A44A-7E88BBC05F73}" destId="{8AC42DC2-B4B9-C14D-A870-CFAE0BD1ACCD}" srcOrd="0" destOrd="0" presId="urn:microsoft.com/office/officeart/2005/8/layout/orgChart1"/>
    <dgm:cxn modelId="{8CF5E368-C48B-437E-B2B0-C7ABAB5D2630}" type="presParOf" srcId="{409FD795-D527-5141-A44A-7E88BBC05F73}" destId="{793CEBBE-218A-9945-95A5-1F18DD0EFDFE}" srcOrd="1" destOrd="0" presId="urn:microsoft.com/office/officeart/2005/8/layout/orgChart1"/>
    <dgm:cxn modelId="{51B864FB-EBDD-46D1-9F34-F73FC6BA6B2B}" type="presParOf" srcId="{8F98864D-E81B-8345-9C0F-321383F28D12}" destId="{56220065-A3A2-5149-9780-9AD3B1618CFB}" srcOrd="1" destOrd="0" presId="urn:microsoft.com/office/officeart/2005/8/layout/orgChart1"/>
    <dgm:cxn modelId="{5A555A87-F90F-491A-AE21-8A41971729EF}" type="presParOf" srcId="{56220065-A3A2-5149-9780-9AD3B1618CFB}" destId="{161B21FA-BE4E-C442-988A-3D11065AB89A}" srcOrd="0" destOrd="0" presId="urn:microsoft.com/office/officeart/2005/8/layout/orgChart1"/>
    <dgm:cxn modelId="{BFCB3B53-8DCB-457F-9F59-75374701623A}" type="presParOf" srcId="{56220065-A3A2-5149-9780-9AD3B1618CFB}" destId="{64AD6F98-DFFA-DC49-A40D-08289B6FAAF4}" srcOrd="1" destOrd="0" presId="urn:microsoft.com/office/officeart/2005/8/layout/orgChart1"/>
    <dgm:cxn modelId="{6C87D7F5-D7B0-4D8F-8404-B343D03B1299}" type="presParOf" srcId="{64AD6F98-DFFA-DC49-A40D-08289B6FAAF4}" destId="{BB21724F-7EAF-EE44-BCB7-7C304F850905}" srcOrd="0" destOrd="0" presId="urn:microsoft.com/office/officeart/2005/8/layout/orgChart1"/>
    <dgm:cxn modelId="{F6C16842-4146-4351-A7CF-A508186B460D}" type="presParOf" srcId="{BB21724F-7EAF-EE44-BCB7-7C304F850905}" destId="{AD8B343F-7ADB-5542-BA5E-C909643A1489}" srcOrd="0" destOrd="0" presId="urn:microsoft.com/office/officeart/2005/8/layout/orgChart1"/>
    <dgm:cxn modelId="{87B472F6-90B6-430E-83C8-43D552E2D9C2}" type="presParOf" srcId="{BB21724F-7EAF-EE44-BCB7-7C304F850905}" destId="{BCE05629-4EEA-9247-BE1E-7018C6FCB647}" srcOrd="1" destOrd="0" presId="urn:microsoft.com/office/officeart/2005/8/layout/orgChart1"/>
    <dgm:cxn modelId="{378F6639-F5C1-4B06-9CF1-6771CB314E32}" type="presParOf" srcId="{64AD6F98-DFFA-DC49-A40D-08289B6FAAF4}" destId="{3ABB1045-6E5C-7449-952E-8A55282CFCA3}" srcOrd="1" destOrd="0" presId="urn:microsoft.com/office/officeart/2005/8/layout/orgChart1"/>
    <dgm:cxn modelId="{101795D9-4AAD-4F17-8291-63DE3F1FB2AB}" type="presParOf" srcId="{3ABB1045-6E5C-7449-952E-8A55282CFCA3}" destId="{E4EDA80C-379F-8D4C-BE02-2C17F8DDA7DC}" srcOrd="0" destOrd="0" presId="urn:microsoft.com/office/officeart/2005/8/layout/orgChart1"/>
    <dgm:cxn modelId="{E040BD25-956B-4EA7-AD2F-7256196427EE}" type="presParOf" srcId="{3ABB1045-6E5C-7449-952E-8A55282CFCA3}" destId="{A44F6AB6-2245-744F-BDDF-6B467249740A}" srcOrd="1" destOrd="0" presId="urn:microsoft.com/office/officeart/2005/8/layout/orgChart1"/>
    <dgm:cxn modelId="{23E03664-5110-4677-A430-FB69F84CB80A}" type="presParOf" srcId="{A44F6AB6-2245-744F-BDDF-6B467249740A}" destId="{6CDD5D2F-2C44-A748-8697-D781003D9BDF}" srcOrd="0" destOrd="0" presId="urn:microsoft.com/office/officeart/2005/8/layout/orgChart1"/>
    <dgm:cxn modelId="{1FF5AA80-05CB-415E-81C1-57C2B1241B0D}" type="presParOf" srcId="{6CDD5D2F-2C44-A748-8697-D781003D9BDF}" destId="{507F9E4B-5434-DE41-867A-592BA507A82F}" srcOrd="0" destOrd="0" presId="urn:microsoft.com/office/officeart/2005/8/layout/orgChart1"/>
    <dgm:cxn modelId="{4F7DA183-5E68-4D07-B660-AB72A84EDFE4}" type="presParOf" srcId="{6CDD5D2F-2C44-A748-8697-D781003D9BDF}" destId="{B0355958-1331-5042-8B29-DEDF4873EF00}" srcOrd="1" destOrd="0" presId="urn:microsoft.com/office/officeart/2005/8/layout/orgChart1"/>
    <dgm:cxn modelId="{17D61E9F-A35B-4D09-A048-338EB341E2DA}" type="presParOf" srcId="{A44F6AB6-2245-744F-BDDF-6B467249740A}" destId="{9B1032E1-4D1C-E248-864F-8655592F4114}" srcOrd="1" destOrd="0" presId="urn:microsoft.com/office/officeart/2005/8/layout/orgChart1"/>
    <dgm:cxn modelId="{1BC9583F-A1E7-4648-BC2E-88F3868CB3DF}" type="presParOf" srcId="{A44F6AB6-2245-744F-BDDF-6B467249740A}" destId="{BA770AC4-E025-824D-8C78-43F86F6DBD7C}" srcOrd="2" destOrd="0" presId="urn:microsoft.com/office/officeart/2005/8/layout/orgChart1"/>
    <dgm:cxn modelId="{5CA2E1E7-B7CC-4C84-98E9-DA97C35FF955}" type="presParOf" srcId="{3ABB1045-6E5C-7449-952E-8A55282CFCA3}" destId="{D6E2BADA-D039-904D-8464-4030BDECBEA1}" srcOrd="2" destOrd="0" presId="urn:microsoft.com/office/officeart/2005/8/layout/orgChart1"/>
    <dgm:cxn modelId="{366577C5-0BEB-4591-8B47-9AB1C8518DAA}" type="presParOf" srcId="{3ABB1045-6E5C-7449-952E-8A55282CFCA3}" destId="{FF1CB0A9-E471-B449-BD82-4545ED36FA98}" srcOrd="3" destOrd="0" presId="urn:microsoft.com/office/officeart/2005/8/layout/orgChart1"/>
    <dgm:cxn modelId="{D5501C5E-787B-4B44-AC83-218276DBF5C7}" type="presParOf" srcId="{FF1CB0A9-E471-B449-BD82-4545ED36FA98}" destId="{BE63492B-F657-9F48-AAE5-D73FD371E6F8}" srcOrd="0" destOrd="0" presId="urn:microsoft.com/office/officeart/2005/8/layout/orgChart1"/>
    <dgm:cxn modelId="{C848116D-26B9-45A9-B6A4-8850B8941DDE}" type="presParOf" srcId="{BE63492B-F657-9F48-AAE5-D73FD371E6F8}" destId="{73325EAA-8ED6-584A-84B7-0D412013153E}" srcOrd="0" destOrd="0" presId="urn:microsoft.com/office/officeart/2005/8/layout/orgChart1"/>
    <dgm:cxn modelId="{B253C5E5-299B-482E-A28A-5F25AD2C1CFD}" type="presParOf" srcId="{BE63492B-F657-9F48-AAE5-D73FD371E6F8}" destId="{7ED2BF1B-4F9E-B243-8D20-BEA684B97412}" srcOrd="1" destOrd="0" presId="urn:microsoft.com/office/officeart/2005/8/layout/orgChart1"/>
    <dgm:cxn modelId="{64D5B1B2-FE8C-4122-A468-06A49E0EF570}" type="presParOf" srcId="{FF1CB0A9-E471-B449-BD82-4545ED36FA98}" destId="{59706AF4-341E-9142-A976-CB36DE65195B}" srcOrd="1" destOrd="0" presId="urn:microsoft.com/office/officeart/2005/8/layout/orgChart1"/>
    <dgm:cxn modelId="{8B06556B-2E4E-4A19-9A56-9D7D57A16552}" type="presParOf" srcId="{FF1CB0A9-E471-B449-BD82-4545ED36FA98}" destId="{CB492737-9076-3543-8E67-B45391CC0FA9}" srcOrd="2" destOrd="0" presId="urn:microsoft.com/office/officeart/2005/8/layout/orgChart1"/>
    <dgm:cxn modelId="{5FDAEDF6-C6CB-451E-B0D0-C29A1E94F3D3}" type="presParOf" srcId="{64AD6F98-DFFA-DC49-A40D-08289B6FAAF4}" destId="{EB4BA2DE-A371-9847-B403-79745019D4C8}" srcOrd="2" destOrd="0" presId="urn:microsoft.com/office/officeart/2005/8/layout/orgChart1"/>
    <dgm:cxn modelId="{922EFE5F-5177-49C2-B581-ECF87112C7E3}" type="presParOf" srcId="{8F98864D-E81B-8345-9C0F-321383F28D12}" destId="{F56C3F16-69CA-734B-BBB8-9290FC569BB7}" srcOrd="2" destOrd="0" presId="urn:microsoft.com/office/officeart/2005/8/layout/orgChart1"/>
    <dgm:cxn modelId="{21DFD96D-0404-4841-B7AE-67D01B7D370C}" type="presParOf" srcId="{F56C3F16-69CA-734B-BBB8-9290FC569BB7}" destId="{66D25705-568F-AC42-952E-DB76C82E2445}" srcOrd="0" destOrd="0" presId="urn:microsoft.com/office/officeart/2005/8/layout/orgChart1"/>
    <dgm:cxn modelId="{D738EF13-DF99-4F6D-9402-25001D167D0C}" type="presParOf" srcId="{F56C3F16-69CA-734B-BBB8-9290FC569BB7}" destId="{68F7C4C5-33D1-CC47-AE70-50053A3436D4}" srcOrd="1" destOrd="0" presId="urn:microsoft.com/office/officeart/2005/8/layout/orgChart1"/>
    <dgm:cxn modelId="{0A8789F3-A429-4D12-9DBE-9C5F1EA3EA35}" type="presParOf" srcId="{68F7C4C5-33D1-CC47-AE70-50053A3436D4}" destId="{8E3F4A7E-9FA2-C74F-B465-812329794143}" srcOrd="0" destOrd="0" presId="urn:microsoft.com/office/officeart/2005/8/layout/orgChart1"/>
    <dgm:cxn modelId="{C5B10321-A3FE-478C-A6A5-E566BFBE9292}" type="presParOf" srcId="{8E3F4A7E-9FA2-C74F-B465-812329794143}" destId="{BF90F1CE-B116-A44A-A87A-57C9142BBD08}" srcOrd="0" destOrd="0" presId="urn:microsoft.com/office/officeart/2005/8/layout/orgChart1"/>
    <dgm:cxn modelId="{9E41B471-0ACC-4893-A020-629E3B88A99C}" type="presParOf" srcId="{8E3F4A7E-9FA2-C74F-B465-812329794143}" destId="{3B606A0F-82BE-164C-AC7F-0D713FC4DF8A}" srcOrd="1" destOrd="0" presId="urn:microsoft.com/office/officeart/2005/8/layout/orgChart1"/>
    <dgm:cxn modelId="{D02B863B-1665-487A-9B0A-C3E0007A1C40}" type="presParOf" srcId="{68F7C4C5-33D1-CC47-AE70-50053A3436D4}" destId="{55B08697-0FE7-CF45-82C9-077575E26E8C}" srcOrd="1" destOrd="0" presId="urn:microsoft.com/office/officeart/2005/8/layout/orgChart1"/>
    <dgm:cxn modelId="{2E4229C8-DEFA-4889-B87D-5AA25BF8DEB7}" type="presParOf" srcId="{68F7C4C5-33D1-CC47-AE70-50053A3436D4}" destId="{19FB6AA6-DBCD-CE41-AA29-75AB228F9066}" srcOrd="2" destOrd="0" presId="urn:microsoft.com/office/officeart/2005/8/layout/orgChart1"/>
    <dgm:cxn modelId="{1BCF508F-2EA2-40CA-AD74-6854EF0D3851}" type="presParOf" srcId="{19FB6AA6-DBCD-CE41-AA29-75AB228F9066}" destId="{452659D6-5BB1-5A4F-A65B-C31592DDA465}" srcOrd="0" destOrd="0" presId="urn:microsoft.com/office/officeart/2005/8/layout/orgChart1"/>
    <dgm:cxn modelId="{EB83969B-BD3D-40D4-885A-0345FC7E6F18}" type="presParOf" srcId="{19FB6AA6-DBCD-CE41-AA29-75AB228F9066}" destId="{D1634F14-7EB0-2D49-942E-443B500625FF}" srcOrd="1" destOrd="0" presId="urn:microsoft.com/office/officeart/2005/8/layout/orgChart1"/>
    <dgm:cxn modelId="{0F71C96C-82E7-43BE-907D-E1B04E63C975}" type="presParOf" srcId="{D1634F14-7EB0-2D49-942E-443B500625FF}" destId="{11B9198F-0CA3-574F-8345-056B06049468}" srcOrd="0" destOrd="0" presId="urn:microsoft.com/office/officeart/2005/8/layout/orgChart1"/>
    <dgm:cxn modelId="{24077F49-3462-4CF5-B1F6-891FBD80FB62}" type="presParOf" srcId="{11B9198F-0CA3-574F-8345-056B06049468}" destId="{09CDC783-9E6C-4E45-8023-5536104D9E3A}" srcOrd="0" destOrd="0" presId="urn:microsoft.com/office/officeart/2005/8/layout/orgChart1"/>
    <dgm:cxn modelId="{8022EAE4-63E8-4A8D-8D72-985A4F5C5484}" type="presParOf" srcId="{11B9198F-0CA3-574F-8345-056B06049468}" destId="{BF6C67DA-DB23-7844-8A27-32D637E9036F}" srcOrd="1" destOrd="0" presId="urn:microsoft.com/office/officeart/2005/8/layout/orgChart1"/>
    <dgm:cxn modelId="{AACA3D0A-1BF0-41FE-9CDC-CFD1626660B3}" type="presParOf" srcId="{D1634F14-7EB0-2D49-942E-443B500625FF}" destId="{34F84B03-2027-2C4D-9571-E2B077156778}" srcOrd="1" destOrd="0" presId="urn:microsoft.com/office/officeart/2005/8/layout/orgChart1"/>
    <dgm:cxn modelId="{26AF6F6A-2CEA-48D6-AA4A-D679A396B3B5}" type="presParOf" srcId="{D1634F14-7EB0-2D49-942E-443B500625FF}" destId="{3E2A9B37-39D9-7F42-85F7-52E25A2A4D65}" srcOrd="2" destOrd="0" presId="urn:microsoft.com/office/officeart/2005/8/layout/orgChart1"/>
    <dgm:cxn modelId="{8F201D0C-31EA-476C-AF93-1841645B2C15}" type="presParOf" srcId="{19FB6AA6-DBCD-CE41-AA29-75AB228F9066}" destId="{C6E6DC9A-A5E6-1F40-8073-9AE5D38D9B8E}" srcOrd="2" destOrd="0" presId="urn:microsoft.com/office/officeart/2005/8/layout/orgChart1"/>
    <dgm:cxn modelId="{E4DB5EBE-AB7A-4A46-862A-FCB250BEC291}" type="presParOf" srcId="{19FB6AA6-DBCD-CE41-AA29-75AB228F9066}" destId="{1CE9D8D1-62E5-CB4C-94DF-CEC16D52FF5A}" srcOrd="3" destOrd="0" presId="urn:microsoft.com/office/officeart/2005/8/layout/orgChart1"/>
    <dgm:cxn modelId="{3B0901E2-7269-4D76-B7E7-971F6171F3EF}" type="presParOf" srcId="{1CE9D8D1-62E5-CB4C-94DF-CEC16D52FF5A}" destId="{12D2FCB6-D0D4-9D4C-8EB7-074B69DC8443}" srcOrd="0" destOrd="0" presId="urn:microsoft.com/office/officeart/2005/8/layout/orgChart1"/>
    <dgm:cxn modelId="{CCBF9CE5-21F3-4AB5-A699-BD243E0CDAB3}" type="presParOf" srcId="{12D2FCB6-D0D4-9D4C-8EB7-074B69DC8443}" destId="{ADB90AC8-AF5A-FD49-97B2-56DE3599E92D}" srcOrd="0" destOrd="0" presId="urn:microsoft.com/office/officeart/2005/8/layout/orgChart1"/>
    <dgm:cxn modelId="{045B27DC-F6C2-4C9A-9F6D-E537510E3754}" type="presParOf" srcId="{12D2FCB6-D0D4-9D4C-8EB7-074B69DC8443}" destId="{DD1F31B9-304B-6F47-9EE6-376D6B4514FF}" srcOrd="1" destOrd="0" presId="urn:microsoft.com/office/officeart/2005/8/layout/orgChart1"/>
    <dgm:cxn modelId="{5A591EE0-A2A6-48BF-98F0-231F98680085}" type="presParOf" srcId="{1CE9D8D1-62E5-CB4C-94DF-CEC16D52FF5A}" destId="{11463C33-895C-3B48-A1E2-55572D859DC9}" srcOrd="1" destOrd="0" presId="urn:microsoft.com/office/officeart/2005/8/layout/orgChart1"/>
    <dgm:cxn modelId="{1D50A5FA-2CCC-457D-A632-F4503E76732D}" type="presParOf" srcId="{1CE9D8D1-62E5-CB4C-94DF-CEC16D52FF5A}" destId="{FA47F960-B27D-A349-815C-7EE2AD987450}" srcOrd="2" destOrd="0" presId="urn:microsoft.com/office/officeart/2005/8/layout/orgChart1"/>
    <dgm:cxn modelId="{EA6BCBED-6BA2-4FF7-AF0B-F80572469EA2}" type="presParOf" srcId="{19FB6AA6-DBCD-CE41-AA29-75AB228F9066}" destId="{34F4B4EE-37A1-5747-9D8F-37737BB15061}" srcOrd="4" destOrd="0" presId="urn:microsoft.com/office/officeart/2005/8/layout/orgChart1"/>
    <dgm:cxn modelId="{A34C7B9A-3C86-4FBB-913A-A5633D19A352}" type="presParOf" srcId="{19FB6AA6-DBCD-CE41-AA29-75AB228F9066}" destId="{019CDDC7-CDE8-194C-BC82-D38B9B473C1F}" srcOrd="5" destOrd="0" presId="urn:microsoft.com/office/officeart/2005/8/layout/orgChart1"/>
    <dgm:cxn modelId="{712A3C51-5A20-4C3A-9AD4-FFD8C9BD359F}" type="presParOf" srcId="{019CDDC7-CDE8-194C-BC82-D38B9B473C1F}" destId="{35E19F41-C2F9-CB42-BE3F-FF0AB8A83F6F}" srcOrd="0" destOrd="0" presId="urn:microsoft.com/office/officeart/2005/8/layout/orgChart1"/>
    <dgm:cxn modelId="{120BCE26-A8FD-4A59-8283-B813279D66B5}" type="presParOf" srcId="{35E19F41-C2F9-CB42-BE3F-FF0AB8A83F6F}" destId="{FA46D230-1BC9-8547-8543-58036EADFB1B}" srcOrd="0" destOrd="0" presId="urn:microsoft.com/office/officeart/2005/8/layout/orgChart1"/>
    <dgm:cxn modelId="{9661CFC8-F92A-43A2-AD94-E03346A5A94A}" type="presParOf" srcId="{35E19F41-C2F9-CB42-BE3F-FF0AB8A83F6F}" destId="{C9C3E16E-78C3-0F42-881E-A57D2CC40014}" srcOrd="1" destOrd="0" presId="urn:microsoft.com/office/officeart/2005/8/layout/orgChart1"/>
    <dgm:cxn modelId="{D2EA008C-BD17-4E96-B0B0-59705AC4E3F1}" type="presParOf" srcId="{019CDDC7-CDE8-194C-BC82-D38B9B473C1F}" destId="{F800AB1C-227F-1C46-AF9E-F10F14CEBAC4}" srcOrd="1" destOrd="0" presId="urn:microsoft.com/office/officeart/2005/8/layout/orgChart1"/>
    <dgm:cxn modelId="{A6168D83-6629-4CD4-8C42-2E2CD947D22D}" type="presParOf" srcId="{019CDDC7-CDE8-194C-BC82-D38B9B473C1F}" destId="{00A151A9-1138-D146-B486-902B3F8080EE}" srcOrd="2"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F4B4EE-37A1-5747-9D8F-37737BB15061}">
      <dsp:nvSpPr>
        <dsp:cNvPr id="0" name=""/>
        <dsp:cNvSpPr/>
      </dsp:nvSpPr>
      <dsp:spPr>
        <a:xfrm>
          <a:off x="1283058" y="1254663"/>
          <a:ext cx="444282" cy="1970713"/>
        </a:xfrm>
        <a:custGeom>
          <a:avLst/>
          <a:gdLst/>
          <a:ahLst/>
          <a:cxnLst/>
          <a:rect l="0" t="0" r="0" b="0"/>
          <a:pathLst>
            <a:path>
              <a:moveTo>
                <a:pt x="444282" y="0"/>
              </a:moveTo>
              <a:lnTo>
                <a:pt x="444282" y="1970713"/>
              </a:lnTo>
              <a:lnTo>
                <a:pt x="0" y="19707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6E6DC9A-A5E6-1F40-8073-9AE5D38D9B8E}">
      <dsp:nvSpPr>
        <dsp:cNvPr id="0" name=""/>
        <dsp:cNvSpPr/>
      </dsp:nvSpPr>
      <dsp:spPr>
        <a:xfrm>
          <a:off x="1280687" y="1254663"/>
          <a:ext cx="446653" cy="1215640"/>
        </a:xfrm>
        <a:custGeom>
          <a:avLst/>
          <a:gdLst/>
          <a:ahLst/>
          <a:cxnLst/>
          <a:rect l="0" t="0" r="0" b="0"/>
          <a:pathLst>
            <a:path>
              <a:moveTo>
                <a:pt x="446653" y="0"/>
              </a:moveTo>
              <a:lnTo>
                <a:pt x="446653" y="1215640"/>
              </a:lnTo>
              <a:lnTo>
                <a:pt x="0" y="121564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52659D6-5BB1-5A4F-A65B-C31592DDA465}">
      <dsp:nvSpPr>
        <dsp:cNvPr id="0" name=""/>
        <dsp:cNvSpPr/>
      </dsp:nvSpPr>
      <dsp:spPr>
        <a:xfrm>
          <a:off x="1316365" y="1254663"/>
          <a:ext cx="410976" cy="439485"/>
        </a:xfrm>
        <a:custGeom>
          <a:avLst/>
          <a:gdLst/>
          <a:ahLst/>
          <a:cxnLst/>
          <a:rect l="0" t="0" r="0" b="0"/>
          <a:pathLst>
            <a:path>
              <a:moveTo>
                <a:pt x="410976" y="0"/>
              </a:moveTo>
              <a:lnTo>
                <a:pt x="410976" y="439485"/>
              </a:lnTo>
              <a:lnTo>
                <a:pt x="0" y="43948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6D25705-568F-AC42-952E-DB76C82E2445}">
      <dsp:nvSpPr>
        <dsp:cNvPr id="0" name=""/>
        <dsp:cNvSpPr/>
      </dsp:nvSpPr>
      <dsp:spPr>
        <a:xfrm>
          <a:off x="2223414" y="496072"/>
          <a:ext cx="528128" cy="510554"/>
        </a:xfrm>
        <a:custGeom>
          <a:avLst/>
          <a:gdLst/>
          <a:ahLst/>
          <a:cxnLst/>
          <a:rect l="0" t="0" r="0" b="0"/>
          <a:pathLst>
            <a:path>
              <a:moveTo>
                <a:pt x="528128" y="0"/>
              </a:moveTo>
              <a:lnTo>
                <a:pt x="528128" y="510554"/>
              </a:lnTo>
              <a:lnTo>
                <a:pt x="0" y="51055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6E2BADA-D039-904D-8464-4030BDECBEA1}">
      <dsp:nvSpPr>
        <dsp:cNvPr id="0" name=""/>
        <dsp:cNvSpPr/>
      </dsp:nvSpPr>
      <dsp:spPr>
        <a:xfrm>
          <a:off x="3717187" y="1609240"/>
          <a:ext cx="346655" cy="1539134"/>
        </a:xfrm>
        <a:custGeom>
          <a:avLst/>
          <a:gdLst/>
          <a:ahLst/>
          <a:cxnLst/>
          <a:rect l="0" t="0" r="0" b="0"/>
          <a:pathLst>
            <a:path>
              <a:moveTo>
                <a:pt x="0" y="0"/>
              </a:moveTo>
              <a:lnTo>
                <a:pt x="0" y="1539134"/>
              </a:lnTo>
              <a:lnTo>
                <a:pt x="346655" y="153913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4EDA80C-379F-8D4C-BE02-2C17F8DDA7DC}">
      <dsp:nvSpPr>
        <dsp:cNvPr id="0" name=""/>
        <dsp:cNvSpPr/>
      </dsp:nvSpPr>
      <dsp:spPr>
        <a:xfrm>
          <a:off x="3717187" y="1609240"/>
          <a:ext cx="348729" cy="546865"/>
        </a:xfrm>
        <a:custGeom>
          <a:avLst/>
          <a:gdLst/>
          <a:ahLst/>
          <a:cxnLst/>
          <a:rect l="0" t="0" r="0" b="0"/>
          <a:pathLst>
            <a:path>
              <a:moveTo>
                <a:pt x="0" y="0"/>
              </a:moveTo>
              <a:lnTo>
                <a:pt x="0" y="546865"/>
              </a:lnTo>
              <a:lnTo>
                <a:pt x="348729" y="54686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61B21FA-BE4E-C442-988A-3D11065AB89A}">
      <dsp:nvSpPr>
        <dsp:cNvPr id="0" name=""/>
        <dsp:cNvSpPr/>
      </dsp:nvSpPr>
      <dsp:spPr>
        <a:xfrm>
          <a:off x="2751542" y="496072"/>
          <a:ext cx="965645" cy="617095"/>
        </a:xfrm>
        <a:custGeom>
          <a:avLst/>
          <a:gdLst/>
          <a:ahLst/>
          <a:cxnLst/>
          <a:rect l="0" t="0" r="0" b="0"/>
          <a:pathLst>
            <a:path>
              <a:moveTo>
                <a:pt x="0" y="0"/>
              </a:moveTo>
              <a:lnTo>
                <a:pt x="0" y="512920"/>
              </a:lnTo>
              <a:lnTo>
                <a:pt x="965645" y="512920"/>
              </a:lnTo>
              <a:lnTo>
                <a:pt x="965645" y="61709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AC42DC2-B4B9-C14D-A870-CFAE0BD1ACCD}">
      <dsp:nvSpPr>
        <dsp:cNvPr id="0" name=""/>
        <dsp:cNvSpPr/>
      </dsp:nvSpPr>
      <dsp:spPr>
        <a:xfrm>
          <a:off x="2094117" y="0"/>
          <a:ext cx="1314850" cy="496072"/>
        </a:xfrm>
        <a:prstGeom prst="rect">
          <a:avLst/>
        </a:prstGeom>
        <a:solidFill>
          <a:schemeClr val="accent5"/>
        </a:solidFill>
        <a:ln w="12700" cap="flat" cmpd="sng" algn="ctr">
          <a:solidFill>
            <a:schemeClr val="tx1"/>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 tIns="11430" rIns="11430" bIns="11430" numCol="1" spcCol="1270" anchor="ctr" anchorCtr="0">
          <a:noAutofit/>
        </a:bodyPr>
        <a:lstStyle/>
        <a:p>
          <a:pPr lvl="0" algn="ctr" defTabSz="800100">
            <a:lnSpc>
              <a:spcPct val="90000"/>
            </a:lnSpc>
            <a:spcBef>
              <a:spcPct val="0"/>
            </a:spcBef>
            <a:spcAft>
              <a:spcPct val="35000"/>
            </a:spcAft>
          </a:pPr>
          <a:r>
            <a:rPr lang="pt-BR" sz="1800" kern="1200" dirty="0">
              <a:solidFill>
                <a:schemeClr val="bg1"/>
              </a:solidFill>
            </a:rPr>
            <a:t>56</a:t>
          </a:r>
          <a:r>
            <a:rPr lang="pt-BR" sz="1400" kern="1200" dirty="0">
              <a:solidFill>
                <a:schemeClr val="bg1"/>
              </a:solidFill>
            </a:rPr>
            <a:t> aferições</a:t>
          </a:r>
        </a:p>
      </dsp:txBody>
      <dsp:txXfrm>
        <a:off x="2094117" y="0"/>
        <a:ext cx="1314850" cy="496072"/>
      </dsp:txXfrm>
    </dsp:sp>
    <dsp:sp modelId="{AD8B343F-7ADB-5542-BA5E-C909643A1489}">
      <dsp:nvSpPr>
        <dsp:cNvPr id="0" name=""/>
        <dsp:cNvSpPr/>
      </dsp:nvSpPr>
      <dsp:spPr>
        <a:xfrm>
          <a:off x="3221115" y="1113168"/>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pt-BR" sz="1400" kern="1200" dirty="0">
              <a:solidFill>
                <a:schemeClr val="bg1"/>
              </a:solidFill>
            </a:rPr>
            <a:t>27</a:t>
          </a:r>
          <a:r>
            <a:rPr lang="pt-BR" sz="1200" kern="1200" dirty="0">
              <a:solidFill>
                <a:schemeClr val="bg1"/>
              </a:solidFill>
            </a:rPr>
            <a:t> excluídos</a:t>
          </a:r>
        </a:p>
      </dsp:txBody>
      <dsp:txXfrm>
        <a:off x="3221115" y="1113168"/>
        <a:ext cx="992145" cy="496072"/>
      </dsp:txXfrm>
    </dsp:sp>
    <dsp:sp modelId="{507F9E4B-5434-DE41-867A-592BA507A82F}">
      <dsp:nvSpPr>
        <dsp:cNvPr id="0" name=""/>
        <dsp:cNvSpPr/>
      </dsp:nvSpPr>
      <dsp:spPr>
        <a:xfrm>
          <a:off x="4065917" y="1908070"/>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pt-BR" sz="1200" kern="1200" dirty="0">
              <a:solidFill>
                <a:schemeClr val="bg1"/>
              </a:solidFill>
            </a:rPr>
            <a:t>13 sem </a:t>
          </a:r>
          <a:r>
            <a:rPr lang="pt-BR" sz="1100" kern="1200" dirty="0">
              <a:solidFill>
                <a:schemeClr val="bg1"/>
              </a:solidFill>
            </a:rPr>
            <a:t>critérios de inclusão</a:t>
          </a:r>
        </a:p>
      </dsp:txBody>
      <dsp:txXfrm>
        <a:off x="4065917" y="1908070"/>
        <a:ext cx="992145" cy="496072"/>
      </dsp:txXfrm>
    </dsp:sp>
    <dsp:sp modelId="{73325EAA-8ED6-584A-84B7-0D412013153E}">
      <dsp:nvSpPr>
        <dsp:cNvPr id="0" name=""/>
        <dsp:cNvSpPr/>
      </dsp:nvSpPr>
      <dsp:spPr>
        <a:xfrm>
          <a:off x="4063843" y="2900339"/>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pt-BR" sz="1200" kern="1200" dirty="0">
              <a:solidFill>
                <a:schemeClr val="bg1"/>
              </a:solidFill>
            </a:rPr>
            <a:t>14 </a:t>
          </a:r>
          <a:r>
            <a:rPr lang="pt-BR" sz="1100" kern="1200" dirty="0">
              <a:solidFill>
                <a:schemeClr val="bg1"/>
              </a:solidFill>
            </a:rPr>
            <a:t>por falta de informações registrados</a:t>
          </a:r>
        </a:p>
      </dsp:txBody>
      <dsp:txXfrm>
        <a:off x="4063843" y="2900339"/>
        <a:ext cx="992145" cy="496072"/>
      </dsp:txXfrm>
    </dsp:sp>
    <dsp:sp modelId="{BF90F1CE-B116-A44A-A87A-57C9142BBD08}">
      <dsp:nvSpPr>
        <dsp:cNvPr id="0" name=""/>
        <dsp:cNvSpPr/>
      </dsp:nvSpPr>
      <dsp:spPr>
        <a:xfrm>
          <a:off x="1231268" y="758590"/>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pt-BR" sz="1600" kern="1200" dirty="0">
              <a:solidFill>
                <a:schemeClr val="bg1"/>
              </a:solidFill>
            </a:rPr>
            <a:t>29</a:t>
          </a:r>
          <a:r>
            <a:rPr lang="pt-BR" sz="1400" kern="1200" dirty="0">
              <a:solidFill>
                <a:schemeClr val="bg1"/>
              </a:solidFill>
            </a:rPr>
            <a:t> </a:t>
          </a:r>
          <a:r>
            <a:rPr lang="pt-BR" sz="1200" kern="1200" dirty="0">
              <a:solidFill>
                <a:schemeClr val="bg1"/>
              </a:solidFill>
            </a:rPr>
            <a:t>incluídos</a:t>
          </a:r>
          <a:endParaRPr lang="pt-BR" sz="1400" kern="1200" dirty="0">
            <a:solidFill>
              <a:schemeClr val="bg1"/>
            </a:solidFill>
          </a:endParaRPr>
        </a:p>
      </dsp:txBody>
      <dsp:txXfrm>
        <a:off x="1231268" y="758590"/>
        <a:ext cx="992145" cy="496072"/>
      </dsp:txXfrm>
    </dsp:sp>
    <dsp:sp modelId="{09CDC783-9E6C-4E45-8023-5536104D9E3A}">
      <dsp:nvSpPr>
        <dsp:cNvPr id="0" name=""/>
        <dsp:cNvSpPr/>
      </dsp:nvSpPr>
      <dsp:spPr>
        <a:xfrm>
          <a:off x="324219" y="1446112"/>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pt-BR" sz="1200" kern="1200" dirty="0">
              <a:solidFill>
                <a:schemeClr val="bg1"/>
              </a:solidFill>
            </a:rPr>
            <a:t>Grupo 1: </a:t>
          </a:r>
          <a:r>
            <a:rPr lang="pt-BR" sz="1400" kern="1200" dirty="0">
              <a:solidFill>
                <a:schemeClr val="bg1"/>
              </a:solidFill>
            </a:rPr>
            <a:t>7</a:t>
          </a:r>
          <a:r>
            <a:rPr lang="pt-BR" sz="1200" kern="1200" dirty="0">
              <a:solidFill>
                <a:schemeClr val="bg1"/>
              </a:solidFill>
            </a:rPr>
            <a:t> pacientes</a:t>
          </a:r>
        </a:p>
      </dsp:txBody>
      <dsp:txXfrm>
        <a:off x="324219" y="1446112"/>
        <a:ext cx="992145" cy="496072"/>
      </dsp:txXfrm>
    </dsp:sp>
    <dsp:sp modelId="{ADB90AC8-AF5A-FD49-97B2-56DE3599E92D}">
      <dsp:nvSpPr>
        <dsp:cNvPr id="0" name=""/>
        <dsp:cNvSpPr/>
      </dsp:nvSpPr>
      <dsp:spPr>
        <a:xfrm>
          <a:off x="288542" y="2222267"/>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pt-BR" sz="1200" kern="1200" dirty="0">
              <a:solidFill>
                <a:schemeClr val="bg1"/>
              </a:solidFill>
            </a:rPr>
            <a:t>Grupo 2: </a:t>
          </a:r>
          <a:r>
            <a:rPr lang="pt-BR" sz="1400" kern="1200" dirty="0">
              <a:solidFill>
                <a:schemeClr val="bg1"/>
              </a:solidFill>
            </a:rPr>
            <a:t>11</a:t>
          </a:r>
          <a:r>
            <a:rPr lang="pt-BR" sz="1200" kern="1200" dirty="0">
              <a:solidFill>
                <a:schemeClr val="bg1"/>
              </a:solidFill>
            </a:rPr>
            <a:t> pacientes </a:t>
          </a:r>
        </a:p>
      </dsp:txBody>
      <dsp:txXfrm>
        <a:off x="288542" y="2222267"/>
        <a:ext cx="992145" cy="496072"/>
      </dsp:txXfrm>
    </dsp:sp>
    <dsp:sp modelId="{FA46D230-1BC9-8547-8543-58036EADFB1B}">
      <dsp:nvSpPr>
        <dsp:cNvPr id="0" name=""/>
        <dsp:cNvSpPr/>
      </dsp:nvSpPr>
      <dsp:spPr>
        <a:xfrm>
          <a:off x="290913" y="2977339"/>
          <a:ext cx="992145" cy="496072"/>
        </a:xfrm>
        <a:prstGeom prst="rect">
          <a:avLst/>
        </a:prstGeom>
        <a:solidFill>
          <a:schemeClr val="accent5"/>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pt-BR" sz="1200" kern="1200" dirty="0">
              <a:solidFill>
                <a:schemeClr val="bg1"/>
              </a:solidFill>
            </a:rPr>
            <a:t>Grupo 3:  </a:t>
          </a:r>
          <a:r>
            <a:rPr lang="pt-BR" sz="1400" kern="1200" dirty="0">
              <a:solidFill>
                <a:schemeClr val="bg1"/>
              </a:solidFill>
            </a:rPr>
            <a:t>11</a:t>
          </a:r>
          <a:r>
            <a:rPr lang="pt-BR" sz="1200" kern="1200" dirty="0">
              <a:solidFill>
                <a:schemeClr val="bg1"/>
              </a:solidFill>
            </a:rPr>
            <a:t> pacientes</a:t>
          </a:r>
        </a:p>
      </dsp:txBody>
      <dsp:txXfrm>
        <a:off x="290913" y="2977339"/>
        <a:ext cx="992145" cy="496072"/>
      </dsp:txXfrm>
    </dsp:sp>
  </dsp:spTree>
</dsp:drawing>
</file>

<file path=ppt/diagrams/layout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878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pt-BR"/>
          </a:p>
        </p:txBody>
      </p:sp>
      <p:sp>
        <p:nvSpPr>
          <p:cNvPr id="3" name="Espaço Reservado para Data 2"/>
          <p:cNvSpPr>
            <a:spLocks noGrp="1"/>
          </p:cNvSpPr>
          <p:nvPr>
            <p:ph type="dt" idx="1"/>
          </p:nvPr>
        </p:nvSpPr>
        <p:spPr>
          <a:xfrm>
            <a:off x="3884613" y="0"/>
            <a:ext cx="2971800" cy="45878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34BCB3DE-FBAB-42B3-A3D8-9E700BAA26C1}" type="datetimeFigureOut">
              <a:rPr lang="pt-BR"/>
              <a:pPr>
                <a:defRPr/>
              </a:pPr>
              <a:t>16/03/2022</a:t>
            </a:fld>
            <a:endParaRPr lang="pt-BR"/>
          </a:p>
        </p:txBody>
      </p:sp>
      <p:sp>
        <p:nvSpPr>
          <p:cNvPr id="4" name="Espaço Reservado para Imagem de Sli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pt-BR" noProof="0"/>
          </a:p>
        </p:txBody>
      </p:sp>
      <p:sp>
        <p:nvSpPr>
          <p:cNvPr id="5" name="Espaço Reservado para Anotaçõ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pt-BR" noProof="0"/>
              <a:t>Clique para editar os estilos de texto Mestres</a:t>
            </a:r>
          </a:p>
          <a:p>
            <a:pPr lvl="1"/>
            <a:r>
              <a:rPr lang="pt-BR" noProof="0"/>
              <a:t>Segundo nível</a:t>
            </a:r>
          </a:p>
          <a:p>
            <a:pPr lvl="2"/>
            <a:r>
              <a:rPr lang="pt-BR" noProof="0"/>
              <a:t>Terceiro nível</a:t>
            </a:r>
          </a:p>
          <a:p>
            <a:pPr lvl="3"/>
            <a:r>
              <a:rPr lang="pt-BR" noProof="0"/>
              <a:t>Quarto nível</a:t>
            </a:r>
          </a:p>
          <a:p>
            <a:pPr lvl="4"/>
            <a:r>
              <a:rPr lang="pt-BR" noProof="0"/>
              <a:t>Quinto nível</a:t>
            </a:r>
          </a:p>
        </p:txBody>
      </p:sp>
      <p:sp>
        <p:nvSpPr>
          <p:cNvPr id="6" name="Espaço Reservado para Rodapé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pt-BR"/>
          </a:p>
        </p:txBody>
      </p:sp>
      <p:sp>
        <p:nvSpPr>
          <p:cNvPr id="7" name="Espaço Reservado para Número de Slid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3E4D7A2-963B-4230-91A4-D4E614532463}" type="slidenum">
              <a:rPr lang="pt-BR"/>
              <a:pPr>
                <a:defRPr/>
              </a:pPr>
              <a:t>‹nº›</a:t>
            </a:fld>
            <a:endParaRPr lang="pt-BR"/>
          </a:p>
        </p:txBody>
      </p:sp>
    </p:spTree>
    <p:extLst>
      <p:ext uri="{BB962C8B-B14F-4D97-AF65-F5344CB8AC3E}">
        <p14:creationId xmlns:p14="http://schemas.microsoft.com/office/powerpoint/2010/main" val="7923471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5843"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5844"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1B97D8C-99B1-48FA-85E4-F7525A27EBB8}" type="slidenum">
              <a:rPr lang="pt-BR" smtClean="0">
                <a:latin typeface="Calibri" pitchFamily="34" charset="0"/>
              </a:rPr>
              <a:pPr fontAlgn="base">
                <a:spcBef>
                  <a:spcPct val="0"/>
                </a:spcBef>
                <a:spcAft>
                  <a:spcPct val="0"/>
                </a:spcAft>
                <a:defRPr/>
              </a:pPr>
              <a:t>2</a:t>
            </a:fld>
            <a:endParaRPr lang="pt-BR" smtClean="0">
              <a:latin typeface="Calibri"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6867"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pt-BR" smtClean="0"/>
              <a:t>Apesar do uso frequente do bilirrubinômetro na unidade, o número de pacientes incluídos no estudo foi de 51% do número total em que o aparelho foi utilizado. Essa diferença foi obtida devido a falta de dados registrados para inclusão do paciente no estudo, não sendo possível o resgate dos dados faltosos (52%) e a falta de critérios de inclusão para os pacientes em que foi possível o resgate dos dados (48%).</a:t>
            </a:r>
          </a:p>
          <a:p>
            <a:pPr eaLnBrk="1" hangingPunct="1">
              <a:spcBef>
                <a:spcPct val="0"/>
              </a:spcBef>
            </a:pPr>
            <a:endParaRPr lang="pt-BR" smtClean="0"/>
          </a:p>
        </p:txBody>
      </p:sp>
      <p:sp>
        <p:nvSpPr>
          <p:cNvPr id="36868"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78BE637-9B73-4E59-826B-19EDE3646369}" type="slidenum">
              <a:rPr lang="pt-BR" smtClean="0">
                <a:latin typeface="Calibri" pitchFamily="34" charset="0"/>
              </a:rPr>
              <a:pPr fontAlgn="base">
                <a:spcBef>
                  <a:spcPct val="0"/>
                </a:spcBef>
                <a:spcAft>
                  <a:spcPct val="0"/>
                </a:spcAft>
                <a:defRPr/>
              </a:pPr>
              <a:t>6</a:t>
            </a:fld>
            <a:endParaRPr lang="pt-BR" smtClean="0">
              <a:latin typeface="Calibri"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1"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7892"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A5F9FA6-CA72-423E-BC34-D841AA2F0401}" type="slidenum">
              <a:rPr lang="pt-BR" smtClean="0">
                <a:latin typeface="Calibri" pitchFamily="34" charset="0"/>
              </a:rPr>
              <a:pPr fontAlgn="base">
                <a:spcBef>
                  <a:spcPct val="0"/>
                </a:spcBef>
                <a:spcAft>
                  <a:spcPct val="0"/>
                </a:spcAft>
                <a:defRPr/>
              </a:pPr>
              <a:t>14</a:t>
            </a:fld>
            <a:endParaRPr lang="pt-BR" smtClean="0">
              <a:latin typeface="Calibri"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Espaço Reservado para Imagem de Slide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8915" name="Espaço Reservado para Anotações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pt-BR" smtClean="0"/>
          </a:p>
        </p:txBody>
      </p:sp>
      <p:sp>
        <p:nvSpPr>
          <p:cNvPr id="38916" name="Espaço Reservado para Número de Slide 3"/>
          <p:cNvSpPr>
            <a:spLocks noGrp="1"/>
          </p:cNvSpPr>
          <p:nvPr>
            <p:ph type="sldNum" sz="quarter" idx="5"/>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5B9D1CC6-2B16-4AB6-84DC-EC1F7EC30B6F}" type="slidenum">
              <a:rPr lang="pt-BR" smtClean="0">
                <a:latin typeface="Calibri" pitchFamily="34" charset="0"/>
              </a:rPr>
              <a:pPr fontAlgn="base">
                <a:spcBef>
                  <a:spcPct val="0"/>
                </a:spcBef>
                <a:spcAft>
                  <a:spcPct val="0"/>
                </a:spcAft>
                <a:defRPr/>
              </a:pPr>
              <a:t>21</a:t>
            </a:fld>
            <a:endParaRPr lang="pt-BR" smtClean="0">
              <a:latin typeface="Calibri"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ctrTitle"/>
          </p:nvPr>
        </p:nvSpPr>
        <p:spPr>
          <a:xfrm>
            <a:off x="1524000" y="1122363"/>
            <a:ext cx="9144000" cy="3025308"/>
          </a:xfrm>
        </p:spPr>
        <p:txBody>
          <a:bodyPr anchor="b"/>
          <a:lstStyle>
            <a:lvl1pPr algn="ctr">
              <a:defRPr sz="6600"/>
            </a:lvl1pPr>
          </a:lstStyle>
          <a:p>
            <a:r>
              <a:rPr lang="en-US" dirty="0"/>
              <a:t>Click to edit Master title style</a:t>
            </a:r>
          </a:p>
        </p:txBody>
      </p:sp>
      <p:sp>
        <p:nvSpPr>
          <p:cNvPr id="3" name="Subtitle 2">
            <a:extLst>
              <a:ext uri="{FF2B5EF4-FFF2-40B4-BE49-F238E27FC236}"/>
            </a:extLst>
          </p:cNvPr>
          <p:cNvSpPr>
            <a:spLocks noGrp="1"/>
          </p:cNvSpPr>
          <p:nvPr>
            <p:ph type="subTitle" idx="1"/>
          </p:nvPr>
        </p:nvSpPr>
        <p:spPr>
          <a:xfrm>
            <a:off x="1524000" y="4386729"/>
            <a:ext cx="9144000" cy="1135529"/>
          </a:xfrm>
        </p:spPr>
        <p:txBody>
          <a:bodyPr>
            <a:normAutofit/>
          </a:bodyPr>
          <a:lstStyle>
            <a:lvl1pPr marL="0" indent="0" algn="ctr">
              <a:lnSpc>
                <a:spcPct val="120000"/>
              </a:lnSpc>
              <a:buNone/>
              <a:defRPr sz="1800" b="1"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13BB5E7F-FC09-49FC-8B2E-7FA4429EDD88}" type="datetime1">
              <a:rPr lang="pt-BR"/>
              <a:pPr>
                <a:defRPr/>
              </a:pPr>
              <a:t>16/03/2022</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2AAB829F-BDC6-4F7F-BF91-3C9AA067CE05}" type="slidenum">
              <a:rPr lang="en-US"/>
              <a:pPr>
                <a:defRPr/>
              </a:pPr>
              <a:t>‹nº›</a:t>
            </a:fld>
            <a:endParaRPr lang="en-US"/>
          </a:p>
        </p:txBody>
      </p:sp>
    </p:spTree>
    <p:extLst>
      <p:ext uri="{BB962C8B-B14F-4D97-AF65-F5344CB8AC3E}">
        <p14:creationId xmlns:p14="http://schemas.microsoft.com/office/powerpoint/2010/main" val="30515019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dirty="0"/>
              <a:t>Click to edit Master title style</a:t>
            </a:r>
          </a:p>
        </p:txBody>
      </p:sp>
      <p:sp>
        <p:nvSpPr>
          <p:cNvPr id="3" name="Content Placeholder 2">
            <a:extLst>
              <a:ext uri="{FF2B5EF4-FFF2-40B4-BE49-F238E27FC236}"/>
            </a:extLst>
          </p:cNvPr>
          <p:cNvSpPr>
            <a:spLocks noGrp="1"/>
          </p:cNvSpPr>
          <p:nvPr>
            <p:ph idx="1"/>
          </p:nvPr>
        </p:nvSpPr>
        <p:spPr/>
        <p:txBody>
          <a:bodyPr/>
          <a:lstStyle>
            <a:lvl1pPr>
              <a:lnSpc>
                <a:spcPct val="100000"/>
              </a:lnSpc>
              <a:defRPr/>
            </a:lvl1pPr>
            <a:lvl2pPr>
              <a:lnSpc>
                <a:spcPct val="100000"/>
              </a:lnSpc>
              <a:defRPr/>
            </a:lvl2pPr>
            <a:lvl3pPr>
              <a:lnSpc>
                <a:spcPct val="100000"/>
              </a:lnSpc>
              <a:defRPr/>
            </a:lvl3pPr>
            <a:lvl4pPr>
              <a:lnSpc>
                <a:spcPct val="100000"/>
              </a:lnSpc>
              <a:defRPr/>
            </a:lvl4pPr>
            <a:lvl5pPr>
              <a:lnSpc>
                <a:spcPct val="100000"/>
              </a:lnSpc>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76775EA7-B14D-47D6-9528-947A51D39080}" type="datetime1">
              <a:rPr lang="pt-BR"/>
              <a:pPr>
                <a:defRPr/>
              </a:pPr>
              <a:t>16/03/2022</a:t>
            </a:fld>
            <a:endParaRPr lang="en-US" dirty="0"/>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313585F2-AEC1-4E57-B55F-5ECEDCE38F4A}" type="slidenum">
              <a:rPr lang="en-US"/>
              <a:pPr>
                <a:defRPr/>
              </a:pPr>
              <a:t>‹nº›</a:t>
            </a:fld>
            <a:endParaRPr lang="en-US"/>
          </a:p>
        </p:txBody>
      </p:sp>
    </p:spTree>
    <p:extLst>
      <p:ext uri="{BB962C8B-B14F-4D97-AF65-F5344CB8AC3E}">
        <p14:creationId xmlns:p14="http://schemas.microsoft.com/office/powerpoint/2010/main" val="15184005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2389CC90-E8BC-4E52-96FD-0266312A0ECA}" type="datetime1">
              <a:rPr lang="pt-BR"/>
              <a:pPr>
                <a:defRPr/>
              </a:pPr>
              <a:t>16/03/2022</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8DA5A1D7-A2A8-4A8F-A095-AB9ECC2158B4}" type="slidenum">
              <a:rPr lang="en-US"/>
              <a:pPr>
                <a:defRPr/>
              </a:pPr>
              <a:t>‹nº›</a:t>
            </a:fld>
            <a:endParaRPr lang="en-US"/>
          </a:p>
        </p:txBody>
      </p:sp>
    </p:spTree>
    <p:extLst>
      <p:ext uri="{BB962C8B-B14F-4D97-AF65-F5344CB8AC3E}">
        <p14:creationId xmlns:p14="http://schemas.microsoft.com/office/powerpoint/2010/main" val="1321028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extLst>
          </p:cNvPr>
          <p:cNvSpPr>
            <a:spLocks noGrp="1"/>
          </p:cNvSpPr>
          <p:nvPr>
            <p:ph sz="half" idx="1"/>
          </p:nvPr>
        </p:nvSpPr>
        <p:spPr>
          <a:xfrm>
            <a:off x="838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extLst>
          </p:cNvPr>
          <p:cNvSpPr>
            <a:spLocks noGrp="1"/>
          </p:cNvSpPr>
          <p:nvPr>
            <p:ph sz="half" idx="2"/>
          </p:nvPr>
        </p:nvSpPr>
        <p:spPr>
          <a:xfrm>
            <a:off x="6172200" y="1924493"/>
            <a:ext cx="5181600" cy="42524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D6B67E01-1181-4B63-B752-500017BD43D6}" type="datetime1">
              <a:rPr lang="pt-BR"/>
              <a:pPr>
                <a:defRPr/>
              </a:pPr>
              <a:t>16/03/2022</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571646F2-82BB-4DD9-84F4-4420A9E99C9B}" type="slidenum">
              <a:rPr lang="en-US"/>
              <a:pPr>
                <a:defRPr/>
              </a:pPr>
              <a:t>‹nº›</a:t>
            </a:fld>
            <a:endParaRPr lang="en-US"/>
          </a:p>
        </p:txBody>
      </p:sp>
    </p:spTree>
    <p:extLst>
      <p:ext uri="{BB962C8B-B14F-4D97-AF65-F5344CB8AC3E}">
        <p14:creationId xmlns:p14="http://schemas.microsoft.com/office/powerpoint/2010/main" val="2868432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extLst>
          </p:cNvPr>
          <p:cNvSpPr>
            <a:spLocks noGrp="1"/>
          </p:cNvSpPr>
          <p:nvPr>
            <p:ph type="body" idx="1"/>
          </p:nvPr>
        </p:nvSpPr>
        <p:spPr>
          <a:xfrm>
            <a:off x="839788" y="1734325"/>
            <a:ext cx="5157787"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extLst>
          </p:cNvPr>
          <p:cNvSpPr>
            <a:spLocks noGrp="1"/>
          </p:cNvSpPr>
          <p:nvPr>
            <p:ph sz="half" idx="2"/>
          </p:nvPr>
        </p:nvSpPr>
        <p:spPr>
          <a:xfrm>
            <a:off x="839788" y="255823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extLst>
          </p:cNvPr>
          <p:cNvSpPr>
            <a:spLocks noGrp="1"/>
          </p:cNvSpPr>
          <p:nvPr>
            <p:ph type="body" sz="quarter" idx="3"/>
          </p:nvPr>
        </p:nvSpPr>
        <p:spPr>
          <a:xfrm>
            <a:off x="6172200" y="1734325"/>
            <a:ext cx="5183188" cy="823912"/>
          </a:xfrm>
        </p:spPr>
        <p:txBody>
          <a:bodyPr anchor="b">
            <a:normAutofit/>
          </a:bodyPr>
          <a:lstStyle>
            <a:lvl1pPr marL="0" indent="0">
              <a:buNone/>
              <a:defRPr sz="2000" b="1"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extLst>
          </p:cNvPr>
          <p:cNvSpPr>
            <a:spLocks noGrp="1"/>
          </p:cNvSpPr>
          <p:nvPr>
            <p:ph sz="quarter" idx="4"/>
          </p:nvPr>
        </p:nvSpPr>
        <p:spPr>
          <a:xfrm>
            <a:off x="6172200" y="255823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extLst>
          </p:cNvPr>
          <p:cNvSpPr>
            <a:spLocks noGrp="1"/>
          </p:cNvSpPr>
          <p:nvPr>
            <p:ph type="dt" sz="half" idx="10"/>
          </p:nvPr>
        </p:nvSpPr>
        <p:spPr/>
        <p:txBody>
          <a:bodyPr/>
          <a:lstStyle>
            <a:lvl1pPr>
              <a:defRPr/>
            </a:lvl1pPr>
          </a:lstStyle>
          <a:p>
            <a:pPr>
              <a:defRPr/>
            </a:pPr>
            <a:fld id="{5C3C6EE6-44C8-4A13-A682-37D8288B03EE}" type="datetime1">
              <a:rPr lang="pt-BR"/>
              <a:pPr>
                <a:defRPr/>
              </a:pPr>
              <a:t>16/03/2022</a:t>
            </a:fld>
            <a:endParaRPr lang="en-US"/>
          </a:p>
        </p:txBody>
      </p:sp>
      <p:sp>
        <p:nvSpPr>
          <p:cNvPr id="8" name="Footer Placeholder 7">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9" name="Slide Number Placeholder 8">
            <a:extLst>
              <a:ext uri="{FF2B5EF4-FFF2-40B4-BE49-F238E27FC236}"/>
            </a:extLst>
          </p:cNvPr>
          <p:cNvSpPr>
            <a:spLocks noGrp="1"/>
          </p:cNvSpPr>
          <p:nvPr>
            <p:ph type="sldNum" sz="quarter" idx="12"/>
          </p:nvPr>
        </p:nvSpPr>
        <p:spPr/>
        <p:txBody>
          <a:bodyPr/>
          <a:lstStyle>
            <a:lvl1pPr>
              <a:defRPr/>
            </a:lvl1pPr>
          </a:lstStyle>
          <a:p>
            <a:pPr>
              <a:defRPr/>
            </a:pPr>
            <a:fld id="{62470AF9-6B52-4D0A-B3D6-809FD40375E7}" type="slidenum">
              <a:rPr lang="en-US"/>
              <a:pPr>
                <a:defRPr/>
              </a:pPr>
              <a:t>‹nº›</a:t>
            </a:fld>
            <a:endParaRPr lang="en-US"/>
          </a:p>
        </p:txBody>
      </p:sp>
    </p:spTree>
    <p:extLst>
      <p:ext uri="{BB962C8B-B14F-4D97-AF65-F5344CB8AC3E}">
        <p14:creationId xmlns:p14="http://schemas.microsoft.com/office/powerpoint/2010/main" val="2061906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extLst>
          </p:cNvPr>
          <p:cNvSpPr>
            <a:spLocks noGrp="1"/>
          </p:cNvSpPr>
          <p:nvPr>
            <p:ph type="dt" sz="half" idx="10"/>
          </p:nvPr>
        </p:nvSpPr>
        <p:spPr/>
        <p:txBody>
          <a:bodyPr/>
          <a:lstStyle>
            <a:lvl1pPr>
              <a:defRPr/>
            </a:lvl1pPr>
          </a:lstStyle>
          <a:p>
            <a:pPr>
              <a:defRPr/>
            </a:pPr>
            <a:fld id="{671F57F2-4DC8-485D-BDBD-F1B5F5A18635}" type="datetime1">
              <a:rPr lang="pt-BR"/>
              <a:pPr>
                <a:defRPr/>
              </a:pPr>
              <a:t>16/03/2022</a:t>
            </a:fld>
            <a:endParaRPr lang="en-US"/>
          </a:p>
        </p:txBody>
      </p:sp>
      <p:sp>
        <p:nvSpPr>
          <p:cNvPr id="4" name="Footer Placeholder 3">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5" name="Slide Number Placeholder 4">
            <a:extLst>
              <a:ext uri="{FF2B5EF4-FFF2-40B4-BE49-F238E27FC236}"/>
            </a:extLst>
          </p:cNvPr>
          <p:cNvSpPr>
            <a:spLocks noGrp="1"/>
          </p:cNvSpPr>
          <p:nvPr>
            <p:ph type="sldNum" sz="quarter" idx="12"/>
          </p:nvPr>
        </p:nvSpPr>
        <p:spPr/>
        <p:txBody>
          <a:bodyPr/>
          <a:lstStyle>
            <a:lvl1pPr>
              <a:defRPr/>
            </a:lvl1pPr>
          </a:lstStyle>
          <a:p>
            <a:pPr>
              <a:defRPr/>
            </a:pPr>
            <a:fld id="{9418010F-0E9B-4A62-846D-B81A9D627760}" type="slidenum">
              <a:rPr lang="en-US"/>
              <a:pPr>
                <a:defRPr/>
              </a:pPr>
              <a:t>‹nº›</a:t>
            </a:fld>
            <a:endParaRPr lang="en-US"/>
          </a:p>
        </p:txBody>
      </p:sp>
    </p:spTree>
    <p:extLst>
      <p:ext uri="{BB962C8B-B14F-4D97-AF65-F5344CB8AC3E}">
        <p14:creationId xmlns:p14="http://schemas.microsoft.com/office/powerpoint/2010/main" val="40226545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extLst>
          </p:cNvPr>
          <p:cNvSpPr>
            <a:spLocks noGrp="1"/>
          </p:cNvSpPr>
          <p:nvPr>
            <p:ph type="dt" sz="half" idx="10"/>
          </p:nvPr>
        </p:nvSpPr>
        <p:spPr/>
        <p:txBody>
          <a:bodyPr/>
          <a:lstStyle>
            <a:lvl1pPr>
              <a:defRPr/>
            </a:lvl1pPr>
          </a:lstStyle>
          <a:p>
            <a:pPr>
              <a:defRPr/>
            </a:pPr>
            <a:fld id="{55267DFE-E550-4C71-90B8-2DCE2FBDD264}" type="datetime1">
              <a:rPr lang="pt-BR"/>
              <a:pPr>
                <a:defRPr/>
              </a:pPr>
              <a:t>16/03/2022</a:t>
            </a:fld>
            <a:endParaRPr lang="en-US"/>
          </a:p>
        </p:txBody>
      </p:sp>
      <p:sp>
        <p:nvSpPr>
          <p:cNvPr id="3" name="Footer Placeholder 2">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4" name="Slide Number Placeholder 3">
            <a:extLst>
              <a:ext uri="{FF2B5EF4-FFF2-40B4-BE49-F238E27FC236}"/>
            </a:extLst>
          </p:cNvPr>
          <p:cNvSpPr>
            <a:spLocks noGrp="1"/>
          </p:cNvSpPr>
          <p:nvPr>
            <p:ph type="sldNum" sz="quarter" idx="12"/>
          </p:nvPr>
        </p:nvSpPr>
        <p:spPr/>
        <p:txBody>
          <a:bodyPr/>
          <a:lstStyle>
            <a:lvl1pPr>
              <a:defRPr/>
            </a:lvl1pPr>
          </a:lstStyle>
          <a:p>
            <a:pPr>
              <a:defRPr/>
            </a:pPr>
            <a:fld id="{54DA8488-9095-4905-82BD-CC8D427ADA26}" type="slidenum">
              <a:rPr lang="en-US"/>
              <a:pPr>
                <a:defRPr/>
              </a:pPr>
              <a:t>‹nº›</a:t>
            </a:fld>
            <a:endParaRPr lang="en-US"/>
          </a:p>
        </p:txBody>
      </p:sp>
    </p:spTree>
    <p:extLst>
      <p:ext uri="{BB962C8B-B14F-4D97-AF65-F5344CB8AC3E}">
        <p14:creationId xmlns:p14="http://schemas.microsoft.com/office/powerpoint/2010/main" val="3388013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DB38ABE4-57BB-48F5-86D6-3252129FECFF}" type="datetime1">
              <a:rPr lang="pt-BR"/>
              <a:pPr>
                <a:defRPr/>
              </a:pPr>
              <a:t>16/03/2022</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09BEBECC-4CE3-4B2B-9A34-874257B5C1C1}" type="slidenum">
              <a:rPr lang="en-US"/>
              <a:pPr>
                <a:defRPr/>
              </a:pPr>
              <a:t>‹nº›</a:t>
            </a:fld>
            <a:endParaRPr lang="en-US"/>
          </a:p>
        </p:txBody>
      </p:sp>
    </p:spTree>
    <p:extLst>
      <p:ext uri="{BB962C8B-B14F-4D97-AF65-F5344CB8AC3E}">
        <p14:creationId xmlns:p14="http://schemas.microsoft.com/office/powerpoint/2010/main" val="14656261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extLst>
          </p:cNvPr>
          <p:cNvSpPr>
            <a:spLocks noGrp="1"/>
          </p:cNvSpPr>
          <p:nvPr>
            <p:ph type="pic" idx="1"/>
          </p:nvPr>
        </p:nvSpPr>
        <p:spPr>
          <a:xfrm>
            <a:off x="5183188" y="987425"/>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a:extLst>
              <a:ext uri="{FF2B5EF4-FFF2-40B4-BE49-F238E27FC236}"/>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extLst>
          </p:cNvPr>
          <p:cNvSpPr>
            <a:spLocks noGrp="1"/>
          </p:cNvSpPr>
          <p:nvPr>
            <p:ph type="dt" sz="half" idx="10"/>
          </p:nvPr>
        </p:nvSpPr>
        <p:spPr/>
        <p:txBody>
          <a:bodyPr/>
          <a:lstStyle>
            <a:lvl1pPr>
              <a:defRPr/>
            </a:lvl1pPr>
          </a:lstStyle>
          <a:p>
            <a:pPr>
              <a:defRPr/>
            </a:pPr>
            <a:fld id="{CEAB7830-7078-40A6-ACF8-74A0A0F3EBE1}" type="datetime1">
              <a:rPr lang="pt-BR"/>
              <a:pPr>
                <a:defRPr/>
              </a:pPr>
              <a:t>16/03/2022</a:t>
            </a:fld>
            <a:endParaRPr lang="en-US"/>
          </a:p>
        </p:txBody>
      </p:sp>
      <p:sp>
        <p:nvSpPr>
          <p:cNvPr id="6" name="Footer Placeholder 5">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7" name="Slide Number Placeholder 6">
            <a:extLst>
              <a:ext uri="{FF2B5EF4-FFF2-40B4-BE49-F238E27FC236}"/>
            </a:extLst>
          </p:cNvPr>
          <p:cNvSpPr>
            <a:spLocks noGrp="1"/>
          </p:cNvSpPr>
          <p:nvPr>
            <p:ph type="sldNum" sz="quarter" idx="12"/>
          </p:nvPr>
        </p:nvSpPr>
        <p:spPr/>
        <p:txBody>
          <a:bodyPr/>
          <a:lstStyle>
            <a:lvl1pPr>
              <a:defRPr/>
            </a:lvl1pPr>
          </a:lstStyle>
          <a:p>
            <a:pPr>
              <a:defRPr/>
            </a:pPr>
            <a:fld id="{EACECCE0-8F4C-4D6C-BC9D-75462423A1C0}" type="slidenum">
              <a:rPr lang="en-US"/>
              <a:pPr>
                <a:defRPr/>
              </a:pPr>
              <a:t>‹nº›</a:t>
            </a:fld>
            <a:endParaRPr lang="en-US"/>
          </a:p>
        </p:txBody>
      </p:sp>
    </p:spTree>
    <p:extLst>
      <p:ext uri="{BB962C8B-B14F-4D97-AF65-F5344CB8AC3E}">
        <p14:creationId xmlns:p14="http://schemas.microsoft.com/office/powerpoint/2010/main" val="3411442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62EE74A4-5610-41EE-B251-202B644AC5D3}" type="datetime1">
              <a:rPr lang="pt-BR"/>
              <a:pPr>
                <a:defRPr/>
              </a:pPr>
              <a:t>16/03/2022</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042CA618-6C92-4CF4-A975-1DD812BF98CE}" type="slidenum">
              <a:rPr lang="en-US"/>
              <a:pPr>
                <a:defRPr/>
              </a:pPr>
              <a:t>‹nº›</a:t>
            </a:fld>
            <a:endParaRPr lang="en-US"/>
          </a:p>
        </p:txBody>
      </p:sp>
    </p:spTree>
    <p:extLst>
      <p:ext uri="{BB962C8B-B14F-4D97-AF65-F5344CB8AC3E}">
        <p14:creationId xmlns:p14="http://schemas.microsoft.com/office/powerpoint/2010/main" val="397440712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extLst>
          </p:cNvPr>
          <p:cNvSpPr>
            <a:spLocks noGrp="1"/>
          </p:cNvSpPr>
          <p:nvPr>
            <p:ph type="dt" sz="half" idx="10"/>
          </p:nvPr>
        </p:nvSpPr>
        <p:spPr/>
        <p:txBody>
          <a:bodyPr/>
          <a:lstStyle>
            <a:lvl1pPr>
              <a:defRPr/>
            </a:lvl1pPr>
          </a:lstStyle>
          <a:p>
            <a:pPr>
              <a:defRPr/>
            </a:pPr>
            <a:fld id="{6BF880AB-430E-41A0-A821-2F291832AF7A}" type="datetime1">
              <a:rPr lang="pt-BR"/>
              <a:pPr>
                <a:defRPr/>
              </a:pPr>
              <a:t>16/03/2022</a:t>
            </a:fld>
            <a:endParaRPr lang="en-US"/>
          </a:p>
        </p:txBody>
      </p:sp>
      <p:sp>
        <p:nvSpPr>
          <p:cNvPr id="5" name="Footer Placeholder 4">
            <a:extLst>
              <a:ext uri="{FF2B5EF4-FFF2-40B4-BE49-F238E27FC236}"/>
            </a:extLst>
          </p:cNvPr>
          <p:cNvSpPr>
            <a:spLocks noGrp="1"/>
          </p:cNvSpPr>
          <p:nvPr>
            <p:ph type="ftr" sz="quarter" idx="11"/>
          </p:nvPr>
        </p:nvSpPr>
        <p:spPr/>
        <p:txBody>
          <a:bodyPr/>
          <a:lstStyle>
            <a:lvl1pPr>
              <a:defRPr/>
            </a:lvl1pPr>
          </a:lstStyle>
          <a:p>
            <a:pPr>
              <a:defRPr/>
            </a:pPr>
            <a:endParaRPr lang="en-US"/>
          </a:p>
        </p:txBody>
      </p:sp>
      <p:sp>
        <p:nvSpPr>
          <p:cNvPr id="6" name="Slide Number Placeholder 5">
            <a:extLst>
              <a:ext uri="{FF2B5EF4-FFF2-40B4-BE49-F238E27FC236}"/>
            </a:extLst>
          </p:cNvPr>
          <p:cNvSpPr>
            <a:spLocks noGrp="1"/>
          </p:cNvSpPr>
          <p:nvPr>
            <p:ph type="sldNum" sz="quarter" idx="12"/>
          </p:nvPr>
        </p:nvSpPr>
        <p:spPr/>
        <p:txBody>
          <a:bodyPr/>
          <a:lstStyle>
            <a:lvl1pPr>
              <a:defRPr/>
            </a:lvl1pPr>
          </a:lstStyle>
          <a:p>
            <a:pPr>
              <a:defRPr/>
            </a:pPr>
            <a:fld id="{9E962BA3-2573-425C-87E3-77DB536525E7}" type="slidenum">
              <a:rPr lang="en-US"/>
              <a:pPr>
                <a:defRPr/>
              </a:pPr>
              <a:t>‹nº›</a:t>
            </a:fld>
            <a:endParaRPr lang="en-US"/>
          </a:p>
        </p:txBody>
      </p:sp>
    </p:spTree>
    <p:extLst>
      <p:ext uri="{BB962C8B-B14F-4D97-AF65-F5344CB8AC3E}">
        <p14:creationId xmlns:p14="http://schemas.microsoft.com/office/powerpoint/2010/main" val="3818234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cxnSp>
        <p:nvCxnSpPr>
          <p:cNvPr id="21" name="Straight Connector 20">
            <a:extLst>
              <a:ext uri="{FF2B5EF4-FFF2-40B4-BE49-F238E27FC236}"/>
            </a:extLst>
          </p:cNvPr>
          <p:cNvCxnSpPr>
            <a:cxnSpLocks/>
          </p:cNvCxnSpPr>
          <p:nvPr/>
        </p:nvCxnSpPr>
        <p:spPr>
          <a:xfrm flipH="1">
            <a:off x="0" y="0"/>
            <a:ext cx="3119438" cy="685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extLst>
          </p:cNvPr>
          <p:cNvCxnSpPr>
            <a:cxnSpLocks/>
          </p:cNvCxnSpPr>
          <p:nvPr/>
        </p:nvCxnSpPr>
        <p:spPr>
          <a:xfrm flipH="1">
            <a:off x="0" y="0"/>
            <a:ext cx="903288" cy="6543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extLst>
          </p:cNvPr>
          <p:cNvCxnSpPr>
            <a:cxnSpLocks/>
          </p:cNvCxnSpPr>
          <p:nvPr/>
        </p:nvCxnSpPr>
        <p:spPr>
          <a:xfrm flipH="1" flipV="1">
            <a:off x="-42863" y="5791200"/>
            <a:ext cx="6286501" cy="106680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extLst>
          </p:cNvPr>
          <p:cNvCxnSpPr>
            <a:cxnSpLocks/>
          </p:cNvCxnSpPr>
          <p:nvPr/>
        </p:nvCxnSpPr>
        <p:spPr>
          <a:xfrm flipH="1">
            <a:off x="8462963" y="5848350"/>
            <a:ext cx="3729037" cy="1009650"/>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extLst>
          </p:cNvPr>
          <p:cNvCxnSpPr>
            <a:cxnSpLocks/>
          </p:cNvCxnSpPr>
          <p:nvPr/>
        </p:nvCxnSpPr>
        <p:spPr>
          <a:xfrm flipH="1">
            <a:off x="11542713" y="1647825"/>
            <a:ext cx="649287" cy="52101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extLst>
          </p:cNvPr>
          <p:cNvCxnSpPr>
            <a:cxnSpLocks/>
          </p:cNvCxnSpPr>
          <p:nvPr/>
        </p:nvCxnSpPr>
        <p:spPr>
          <a:xfrm flipH="1" flipV="1">
            <a:off x="10782300" y="-98425"/>
            <a:ext cx="1409700" cy="4257675"/>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27" name="Straight Connector 26">
            <a:extLst>
              <a:ext uri="{FF2B5EF4-FFF2-40B4-BE49-F238E27FC236}"/>
            </a:extLst>
          </p:cNvPr>
          <p:cNvCxnSpPr>
            <a:cxnSpLocks/>
          </p:cNvCxnSpPr>
          <p:nvPr/>
        </p:nvCxnSpPr>
        <p:spPr>
          <a:xfrm flipH="1" flipV="1">
            <a:off x="6529388" y="-4763"/>
            <a:ext cx="5662612" cy="93186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sp>
        <p:nvSpPr>
          <p:cNvPr id="2" name="Title Placeholder 1">
            <a:extLst>
              <a:ext uri="{FF2B5EF4-FFF2-40B4-BE49-F238E27FC236}"/>
            </a:extLst>
          </p:cNvPr>
          <p:cNvSpPr>
            <a:spLocks noGrp="1"/>
          </p:cNvSpPr>
          <p:nvPr>
            <p:ph type="title"/>
          </p:nvPr>
        </p:nvSpPr>
        <p:spPr>
          <a:xfrm>
            <a:off x="2033588" y="735013"/>
            <a:ext cx="8315325" cy="1381125"/>
          </a:xfrm>
          <a:prstGeom prst="rect">
            <a:avLst/>
          </a:prstGeom>
        </p:spPr>
        <p:txBody>
          <a:bodyPr vert="horz" lIns="91440" tIns="45720" rIns="91440" bIns="45720" rtlCol="0" anchor="ctr">
            <a:normAutofit/>
          </a:bodyPr>
          <a:lstStyle/>
          <a:p>
            <a:r>
              <a:rPr lang="en-US" dirty="0"/>
              <a:t>Click to edit Master title style</a:t>
            </a:r>
          </a:p>
        </p:txBody>
      </p:sp>
      <p:sp>
        <p:nvSpPr>
          <p:cNvPr id="1034" name="Text Placeholder 2"/>
          <p:cNvSpPr>
            <a:spLocks noGrp="1"/>
          </p:cNvSpPr>
          <p:nvPr>
            <p:ph type="body" idx="1"/>
          </p:nvPr>
        </p:nvSpPr>
        <p:spPr bwMode="auto">
          <a:xfrm>
            <a:off x="1179513" y="2268538"/>
            <a:ext cx="9906000" cy="4024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a:extLst>
              <a:ext uri="{FF2B5EF4-FFF2-40B4-BE49-F238E27FC236}"/>
            </a:extLst>
          </p:cNvPr>
          <p:cNvSpPr>
            <a:spLocks noGrp="1"/>
          </p:cNvSpPr>
          <p:nvPr>
            <p:ph type="dt" sz="half" idx="2"/>
          </p:nvPr>
        </p:nvSpPr>
        <p:spPr>
          <a:xfrm>
            <a:off x="7337425" y="6399213"/>
            <a:ext cx="4194175" cy="365125"/>
          </a:xfrm>
          <a:prstGeom prst="rect">
            <a:avLst/>
          </a:prstGeom>
        </p:spPr>
        <p:txBody>
          <a:bodyPr vert="horz" lIns="91440" tIns="45720" rIns="91440" bIns="45720" rtlCol="0" anchor="ctr">
            <a:normAutofit/>
          </a:bodyPr>
          <a:lstStyle>
            <a:lvl1pPr algn="r" fontAlgn="auto">
              <a:spcBef>
                <a:spcPts val="0"/>
              </a:spcBef>
              <a:spcAft>
                <a:spcPts val="0"/>
              </a:spcAft>
              <a:defRPr sz="1100">
                <a:solidFill>
                  <a:schemeClr val="tx2"/>
                </a:solidFill>
                <a:latin typeface="+mn-lt"/>
                <a:cs typeface="+mn-cs"/>
              </a:defRPr>
            </a:lvl1pPr>
          </a:lstStyle>
          <a:p>
            <a:pPr>
              <a:defRPr/>
            </a:pPr>
            <a:fld id="{B9B193CA-470A-4784-A7F2-3A05C43F07E0}" type="datetime1">
              <a:rPr lang="pt-BR"/>
              <a:pPr>
                <a:defRPr/>
              </a:pPr>
              <a:t>16/03/2022</a:t>
            </a:fld>
            <a:endParaRPr lang="en-US"/>
          </a:p>
        </p:txBody>
      </p:sp>
      <p:sp>
        <p:nvSpPr>
          <p:cNvPr id="6" name="Slide Number Placeholder 5">
            <a:extLst>
              <a:ext uri="{FF2B5EF4-FFF2-40B4-BE49-F238E27FC236}"/>
            </a:extLst>
          </p:cNvPr>
          <p:cNvSpPr>
            <a:spLocks noGrp="1"/>
          </p:cNvSpPr>
          <p:nvPr>
            <p:ph type="sldNum" sz="quarter" idx="4"/>
          </p:nvPr>
        </p:nvSpPr>
        <p:spPr>
          <a:xfrm>
            <a:off x="11603038" y="6399213"/>
            <a:ext cx="469900" cy="365125"/>
          </a:xfrm>
          <a:prstGeom prst="rect">
            <a:avLst/>
          </a:prstGeom>
        </p:spPr>
        <p:txBody>
          <a:bodyPr vert="horz" lIns="91440" tIns="45720" rIns="91440" bIns="45720" rtlCol="0" anchor="ctr">
            <a:normAutofit/>
          </a:bodyPr>
          <a:lstStyle>
            <a:lvl1pPr algn="r" fontAlgn="auto">
              <a:spcBef>
                <a:spcPts val="0"/>
              </a:spcBef>
              <a:spcAft>
                <a:spcPts val="0"/>
              </a:spcAft>
              <a:defRPr sz="1100">
                <a:solidFill>
                  <a:schemeClr val="tx2"/>
                </a:solidFill>
                <a:latin typeface="+mn-lt"/>
                <a:cs typeface="+mn-cs"/>
              </a:defRPr>
            </a:lvl1pPr>
          </a:lstStyle>
          <a:p>
            <a:pPr>
              <a:defRPr/>
            </a:pPr>
            <a:fld id="{E66F048C-3DB0-4FAF-B170-FB80E0E5616F}" type="slidenum">
              <a:rPr lang="en-US"/>
              <a:pPr>
                <a:defRPr/>
              </a:pPr>
              <a:t>‹nº›</a:t>
            </a:fld>
            <a:endParaRPr lang="en-US"/>
          </a:p>
        </p:txBody>
      </p:sp>
      <p:pic>
        <p:nvPicPr>
          <p:cNvPr id="1037" name="Imagem 7" descr="Uma imagem contendo Ícone&#10;&#10;Descrição gerada automaticamente"/>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219075" y="314325"/>
            <a:ext cx="1539875" cy="119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8" name="Imagem 7"/>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10506075" y="463550"/>
            <a:ext cx="1331913" cy="917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Footer Placeholder 4">
            <a:extLst>
              <a:ext uri="{FF2B5EF4-FFF2-40B4-BE49-F238E27FC236}"/>
            </a:extLst>
          </p:cNvPr>
          <p:cNvSpPr>
            <a:spLocks noGrp="1"/>
          </p:cNvSpPr>
          <p:nvPr>
            <p:ph type="ftr" sz="quarter" idx="3"/>
          </p:nvPr>
        </p:nvSpPr>
        <p:spPr>
          <a:xfrm>
            <a:off x="1616075" y="166688"/>
            <a:ext cx="8789988" cy="481012"/>
          </a:xfrm>
          <a:prstGeom prst="rect">
            <a:avLst/>
          </a:prstGeom>
          <a:solidFill>
            <a:schemeClr val="bg1">
              <a:lumMod val="75000"/>
              <a:alpha val="34455"/>
            </a:schemeClr>
          </a:solidFill>
        </p:spPr>
        <p:txBody>
          <a:bodyPr vert="horz" lIns="91440" tIns="45720" rIns="91440" bIns="45720" rtlCol="0" anchor="ctr">
            <a:normAutofit/>
          </a:bodyPr>
          <a:lstStyle>
            <a:lvl1pPr algn="l" fontAlgn="auto">
              <a:spcBef>
                <a:spcPts val="0"/>
              </a:spcBef>
              <a:spcAft>
                <a:spcPts val="0"/>
              </a:spcAft>
              <a:defRPr sz="1200" b="1" spc="30" baseline="0">
                <a:solidFill>
                  <a:schemeClr val="tx2"/>
                </a:solidFill>
                <a:latin typeface="+mj-lt"/>
                <a:cs typeface="+mn-cs"/>
              </a:defRPr>
            </a:lvl1pPr>
          </a:lstStyle>
          <a:p>
            <a:pPr>
              <a:defRPr/>
            </a:pPr>
            <a:endParaRPr lang="pt-BR"/>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hf hdr="0" ftr="0"/>
  <p:txStyles>
    <p:titleStyle>
      <a:lvl1pPr algn="l" rtl="0" eaLnBrk="0" fontAlgn="base" hangingPunct="0">
        <a:lnSpc>
          <a:spcPct val="90000"/>
        </a:lnSpc>
        <a:spcBef>
          <a:spcPct val="0"/>
        </a:spcBef>
        <a:spcAft>
          <a:spcPct val="0"/>
        </a:spcAft>
        <a:defRPr sz="4400" i="1" kern="1200" cap="all">
          <a:solidFill>
            <a:schemeClr val="tx2"/>
          </a:solidFill>
          <a:latin typeface="+mj-lt"/>
          <a:ea typeface="+mj-ea"/>
          <a:cs typeface="+mj-cs"/>
        </a:defRPr>
      </a:lvl1pPr>
      <a:lvl2pPr algn="l" rtl="0" eaLnBrk="0" fontAlgn="base" hangingPunct="0">
        <a:lnSpc>
          <a:spcPct val="90000"/>
        </a:lnSpc>
        <a:spcBef>
          <a:spcPct val="0"/>
        </a:spcBef>
        <a:spcAft>
          <a:spcPct val="0"/>
        </a:spcAft>
        <a:defRPr sz="4400" i="1">
          <a:solidFill>
            <a:schemeClr val="tx2"/>
          </a:solidFill>
          <a:latin typeface="Walbaum Display Light"/>
        </a:defRPr>
      </a:lvl2pPr>
      <a:lvl3pPr algn="l" rtl="0" eaLnBrk="0" fontAlgn="base" hangingPunct="0">
        <a:lnSpc>
          <a:spcPct val="90000"/>
        </a:lnSpc>
        <a:spcBef>
          <a:spcPct val="0"/>
        </a:spcBef>
        <a:spcAft>
          <a:spcPct val="0"/>
        </a:spcAft>
        <a:defRPr sz="4400" i="1">
          <a:solidFill>
            <a:schemeClr val="tx2"/>
          </a:solidFill>
          <a:latin typeface="Walbaum Display Light"/>
        </a:defRPr>
      </a:lvl3pPr>
      <a:lvl4pPr algn="l" rtl="0" eaLnBrk="0" fontAlgn="base" hangingPunct="0">
        <a:lnSpc>
          <a:spcPct val="90000"/>
        </a:lnSpc>
        <a:spcBef>
          <a:spcPct val="0"/>
        </a:spcBef>
        <a:spcAft>
          <a:spcPct val="0"/>
        </a:spcAft>
        <a:defRPr sz="4400" i="1">
          <a:solidFill>
            <a:schemeClr val="tx2"/>
          </a:solidFill>
          <a:latin typeface="Walbaum Display Light"/>
        </a:defRPr>
      </a:lvl4pPr>
      <a:lvl5pPr algn="l" rtl="0" eaLnBrk="0" fontAlgn="base" hangingPunct="0">
        <a:lnSpc>
          <a:spcPct val="90000"/>
        </a:lnSpc>
        <a:spcBef>
          <a:spcPct val="0"/>
        </a:spcBef>
        <a:spcAft>
          <a:spcPct val="0"/>
        </a:spcAft>
        <a:defRPr sz="4400" i="1">
          <a:solidFill>
            <a:schemeClr val="tx2"/>
          </a:solidFill>
          <a:latin typeface="Walbaum Display Light"/>
        </a:defRPr>
      </a:lvl5pPr>
      <a:lvl6pPr marL="457200" algn="l" rtl="0" fontAlgn="base">
        <a:lnSpc>
          <a:spcPct val="90000"/>
        </a:lnSpc>
        <a:spcBef>
          <a:spcPct val="0"/>
        </a:spcBef>
        <a:spcAft>
          <a:spcPct val="0"/>
        </a:spcAft>
        <a:defRPr sz="4400" i="1">
          <a:solidFill>
            <a:schemeClr val="tx2"/>
          </a:solidFill>
          <a:latin typeface="Walbaum Display Light"/>
        </a:defRPr>
      </a:lvl6pPr>
      <a:lvl7pPr marL="914400" algn="l" rtl="0" fontAlgn="base">
        <a:lnSpc>
          <a:spcPct val="90000"/>
        </a:lnSpc>
        <a:spcBef>
          <a:spcPct val="0"/>
        </a:spcBef>
        <a:spcAft>
          <a:spcPct val="0"/>
        </a:spcAft>
        <a:defRPr sz="4400" i="1">
          <a:solidFill>
            <a:schemeClr val="tx2"/>
          </a:solidFill>
          <a:latin typeface="Walbaum Display Light"/>
        </a:defRPr>
      </a:lvl7pPr>
      <a:lvl8pPr marL="1371600" algn="l" rtl="0" fontAlgn="base">
        <a:lnSpc>
          <a:spcPct val="90000"/>
        </a:lnSpc>
        <a:spcBef>
          <a:spcPct val="0"/>
        </a:spcBef>
        <a:spcAft>
          <a:spcPct val="0"/>
        </a:spcAft>
        <a:defRPr sz="4400" i="1">
          <a:solidFill>
            <a:schemeClr val="tx2"/>
          </a:solidFill>
          <a:latin typeface="Walbaum Display Light"/>
        </a:defRPr>
      </a:lvl8pPr>
      <a:lvl9pPr marL="1828800" algn="l" rtl="0" fontAlgn="base">
        <a:lnSpc>
          <a:spcPct val="90000"/>
        </a:lnSpc>
        <a:spcBef>
          <a:spcPct val="0"/>
        </a:spcBef>
        <a:spcAft>
          <a:spcPct val="0"/>
        </a:spcAft>
        <a:defRPr sz="4400" i="1">
          <a:solidFill>
            <a:schemeClr val="tx2"/>
          </a:solidFill>
          <a:latin typeface="Walbaum Display Light"/>
        </a:defRPr>
      </a:lvl9pPr>
    </p:titleStyle>
    <p:bodyStyle>
      <a:lvl1pPr marL="228600" indent="-228600" algn="l" rtl="0" eaLnBrk="0" fontAlgn="base" hangingPunct="0">
        <a:spcBef>
          <a:spcPts val="1000"/>
        </a:spcBef>
        <a:spcAft>
          <a:spcPct val="0"/>
        </a:spcAft>
        <a:buSzPct val="80000"/>
        <a:buFont typeface="Arial" pitchFamily="34" charset="0"/>
        <a:buChar char="•"/>
        <a:defRPr sz="2400" kern="1200">
          <a:solidFill>
            <a:schemeClr val="tx2"/>
          </a:solidFill>
          <a:latin typeface="+mn-lt"/>
          <a:ea typeface="+mn-ea"/>
          <a:cs typeface="+mn-cs"/>
        </a:defRPr>
      </a:lvl1pPr>
      <a:lvl2pPr marL="685800" indent="-228600" algn="l" rtl="0" eaLnBrk="0" fontAlgn="base" hangingPunct="0">
        <a:spcBef>
          <a:spcPts val="500"/>
        </a:spcBef>
        <a:spcAft>
          <a:spcPct val="0"/>
        </a:spcAft>
        <a:buSzPct val="80000"/>
        <a:buFont typeface="Arial" pitchFamily="34" charset="0"/>
        <a:buChar char="•"/>
        <a:defRPr sz="2000" kern="1200">
          <a:solidFill>
            <a:schemeClr val="tx2"/>
          </a:solidFill>
          <a:latin typeface="+mn-lt"/>
          <a:ea typeface="+mn-ea"/>
          <a:cs typeface="+mn-cs"/>
        </a:defRPr>
      </a:lvl2pPr>
      <a:lvl3pPr marL="1143000" indent="-228600" algn="l" rtl="0" eaLnBrk="0" fontAlgn="base" hangingPunct="0">
        <a:spcBef>
          <a:spcPts val="500"/>
        </a:spcBef>
        <a:spcAft>
          <a:spcPct val="0"/>
        </a:spcAft>
        <a:buSzPct val="80000"/>
        <a:buFont typeface="Arial" pitchFamily="34" charset="0"/>
        <a:buChar char="•"/>
        <a:defRPr kern="1200">
          <a:solidFill>
            <a:schemeClr val="tx2"/>
          </a:solidFill>
          <a:latin typeface="+mn-lt"/>
          <a:ea typeface="+mn-ea"/>
          <a:cs typeface="+mn-cs"/>
        </a:defRPr>
      </a:lvl3pPr>
      <a:lvl4pPr marL="1600200" indent="-228600" algn="l" rtl="0" eaLnBrk="0" fontAlgn="base" hangingPunct="0">
        <a:spcBef>
          <a:spcPts val="500"/>
        </a:spcBef>
        <a:spcAft>
          <a:spcPct val="0"/>
        </a:spcAft>
        <a:buSzPct val="80000"/>
        <a:buFont typeface="Arial" pitchFamily="34" charset="0"/>
        <a:buChar char="•"/>
        <a:defRPr sz="1600" kern="1200">
          <a:solidFill>
            <a:schemeClr val="tx2"/>
          </a:solidFill>
          <a:latin typeface="+mn-lt"/>
          <a:ea typeface="+mn-ea"/>
          <a:cs typeface="+mn-cs"/>
        </a:defRPr>
      </a:lvl4pPr>
      <a:lvl5pPr marL="2057400" indent="-228600" algn="l" rtl="0" eaLnBrk="0" fontAlgn="base" hangingPunct="0">
        <a:spcBef>
          <a:spcPts val="500"/>
        </a:spcBef>
        <a:spcAft>
          <a:spcPct val="0"/>
        </a:spcAft>
        <a:buSzPct val="80000"/>
        <a:buFont typeface="Arial" pitchFamily="34" charset="0"/>
        <a:buChar char="•"/>
        <a:defRPr sz="16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jpeg"/><Relationship Id="rId7"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4.xml"/><Relationship Id="rId6" Type="http://schemas.openxmlformats.org/officeDocument/2006/relationships/image" Target="../media/image9.jpeg"/><Relationship Id="rId11" Type="http://schemas.openxmlformats.org/officeDocument/2006/relationships/image" Target="../media/image14.jpeg"/><Relationship Id="rId5" Type="http://schemas.openxmlformats.org/officeDocument/2006/relationships/image" Target="../media/image8.jpeg"/><Relationship Id="rId10" Type="http://schemas.openxmlformats.org/officeDocument/2006/relationships/image" Target="../media/image13.jpeg"/><Relationship Id="rId4" Type="http://schemas.openxmlformats.org/officeDocument/2006/relationships/image" Target="../media/image7.jpeg"/><Relationship Id="rId9"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ext uri="{C183D7F6-B498-43B3-948B-1728B52AA6E4}"/>
            </a:extLst>
          </p:cNvPr>
          <p:cNvSpPr>
            <a:spLocks noGrp="1" noRot="1" noChangeAspect="1" noMove="1" noResize="1" noEditPoints="1" noAdjustHandles="1" noChangeArrowheads="1" noChangeShapeType="1" noTextEdit="1"/>
          </p:cNvSpPr>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dirty="0" err="1"/>
              <a:t>    </a:t>
            </a:r>
            <a:endParaRPr lang="en-US" dirty="0"/>
          </a:p>
        </p:txBody>
      </p:sp>
      <p:sp>
        <p:nvSpPr>
          <p:cNvPr id="2" name="Título 1">
            <a:extLst>
              <a:ext uri="{FF2B5EF4-FFF2-40B4-BE49-F238E27FC236}"/>
            </a:extLst>
          </p:cNvPr>
          <p:cNvSpPr>
            <a:spLocks noGrp="1"/>
          </p:cNvSpPr>
          <p:nvPr>
            <p:ph type="ctrTitle"/>
          </p:nvPr>
        </p:nvSpPr>
        <p:spPr>
          <a:xfrm>
            <a:off x="868363" y="2201863"/>
            <a:ext cx="7762875" cy="2720975"/>
          </a:xfrm>
        </p:spPr>
        <p:txBody>
          <a:bodyPr wrap="square" numCol="1" anchorCtr="0" compatLnSpc="1">
            <a:prstTxWarp prst="textNoShape">
              <a:avLst/>
            </a:prstTxWarp>
            <a:normAutofit fontScale="90000"/>
          </a:bodyPr>
          <a:lstStyle/>
          <a:p>
            <a:pPr eaLnBrk="1" hangingPunct="1"/>
            <a:r>
              <a:rPr lang="pt-BR" sz="2900" cap="none" smtClean="0"/>
              <a:t> </a:t>
            </a:r>
            <a:br>
              <a:rPr lang="pt-BR" sz="2900" cap="none" smtClean="0"/>
            </a:br>
            <a:r>
              <a:rPr lang="pt-BR" sz="2600" b="1" cap="none" smtClean="0">
                <a:solidFill>
                  <a:srgbClr val="0000FF"/>
                </a:solidFill>
              </a:rPr>
              <a:t>CORRELAÇÃO ENTRE A BILIRRUBINA TRANSCUTÂNEA E A BILIRRUBINA SÉRICA EM RÉCEM-NASCIDO PRETERMO EM UNIDADE DE NEONATOLOGIA DE HOSPITAL TERCIÁRIO DA SECRETARIA DE SAÚDE DO DISTRITO FEDERAL USANDO O BILIRRUBINÔMETRO BILICARE</a:t>
            </a:r>
            <a:r>
              <a:rPr lang="pt-BR" sz="2600" b="1" cap="none" baseline="30000" smtClean="0">
                <a:solidFill>
                  <a:srgbClr val="0000FF"/>
                </a:solidFill>
              </a:rPr>
              <a:t>R</a:t>
            </a:r>
          </a:p>
        </p:txBody>
      </p:sp>
      <p:sp>
        <p:nvSpPr>
          <p:cNvPr id="3" name="Subtítulo 2">
            <a:extLst>
              <a:ext uri="{FF2B5EF4-FFF2-40B4-BE49-F238E27FC236}"/>
            </a:extLst>
          </p:cNvPr>
          <p:cNvSpPr>
            <a:spLocks noGrp="1"/>
          </p:cNvSpPr>
          <p:nvPr>
            <p:ph type="subTitle" idx="1"/>
          </p:nvPr>
        </p:nvSpPr>
        <p:spPr>
          <a:xfrm>
            <a:off x="2117725" y="363538"/>
            <a:ext cx="6283325" cy="1524000"/>
          </a:xfrm>
        </p:spPr>
        <p:txBody>
          <a:bodyPr rtlCol="0"/>
          <a:lstStyle/>
          <a:p>
            <a:pPr eaLnBrk="1" fontAlgn="auto" hangingPunct="1">
              <a:spcAft>
                <a:spcPts val="0"/>
              </a:spcAft>
              <a:defRPr/>
            </a:pPr>
            <a:r>
              <a:rPr lang="pt-BR" sz="900" dirty="0"/>
              <a:t>Escola superior de ciências da saúde</a:t>
            </a:r>
          </a:p>
          <a:p>
            <a:pPr eaLnBrk="1" fontAlgn="auto" hangingPunct="1">
              <a:spcAft>
                <a:spcPts val="0"/>
              </a:spcAft>
              <a:defRPr/>
            </a:pPr>
            <a:r>
              <a:rPr lang="pt-BR" sz="900" dirty="0"/>
              <a:t>Hospital materno infantil de Brasília – </a:t>
            </a:r>
            <a:r>
              <a:rPr lang="pt-BR" sz="900" dirty="0" err="1" smtClean="0"/>
              <a:t>dr.</a:t>
            </a:r>
            <a:r>
              <a:rPr lang="pt-BR" sz="900" dirty="0" smtClean="0"/>
              <a:t> </a:t>
            </a:r>
            <a:r>
              <a:rPr lang="pt-BR" sz="900" dirty="0"/>
              <a:t>Antônio Lisboa</a:t>
            </a:r>
          </a:p>
          <a:p>
            <a:pPr eaLnBrk="1" fontAlgn="auto" hangingPunct="1">
              <a:spcAft>
                <a:spcPts val="0"/>
              </a:spcAft>
              <a:defRPr/>
            </a:pPr>
            <a:r>
              <a:rPr lang="pt-BR" sz="900" dirty="0"/>
              <a:t>Unidade de neonatologia</a:t>
            </a:r>
          </a:p>
          <a:p>
            <a:pPr eaLnBrk="1" fontAlgn="auto" hangingPunct="1">
              <a:spcAft>
                <a:spcPts val="0"/>
              </a:spcAft>
              <a:defRPr/>
            </a:pPr>
            <a:r>
              <a:rPr lang="pt-BR" sz="900" dirty="0"/>
              <a:t>Programa de residência médica em neonatologia</a:t>
            </a:r>
          </a:p>
          <a:p>
            <a:pPr eaLnBrk="1" fontAlgn="auto" hangingPunct="1">
              <a:spcAft>
                <a:spcPts val="0"/>
              </a:spcAft>
              <a:defRPr/>
            </a:pPr>
            <a:r>
              <a:rPr lang="pt-BR" sz="900" dirty="0"/>
              <a:t>Trabalho de conclusão de curso</a:t>
            </a:r>
          </a:p>
        </p:txBody>
      </p:sp>
      <p:cxnSp>
        <p:nvCxnSpPr>
          <p:cNvPr id="11" name="Straight Connector 10">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H="1" flipV="1">
            <a:off x="8878888" y="0"/>
            <a:ext cx="344487" cy="6881813"/>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a:extLst>
              <a:ext uri="{FF2B5EF4-FFF2-40B4-BE49-F238E27FC236}"/>
              <a:ext uri="{C183D7F6-B498-43B3-948B-1728B52AA6E4}"/>
            </a:extLst>
          </p:cNvPr>
          <p:cNvCxnSpPr>
            <a:cxnSpLocks noGrp="1" noRot="1" noChangeAspect="1" noMove="1" noResize="1" noEditPoints="1" noAdjustHandles="1" noChangeArrowheads="1" noChangeShapeType="1"/>
          </p:cNvCxnSpPr>
          <p:nvPr/>
        </p:nvCxnSpPr>
        <p:spPr>
          <a:xfrm flipH="1" flipV="1">
            <a:off x="6794500" y="-4763"/>
            <a:ext cx="5397500" cy="1041401"/>
          </a:xfrm>
          <a:prstGeom prst="line">
            <a:avLst/>
          </a:prstGeom>
          <a:ln w="12700">
            <a:solidFill>
              <a:schemeClr val="accent2">
                <a:alpha val="70000"/>
              </a:schemeClr>
            </a:solidFill>
          </a:ln>
        </p:spPr>
        <p:style>
          <a:lnRef idx="1">
            <a:schemeClr val="accent1"/>
          </a:lnRef>
          <a:fillRef idx="0">
            <a:schemeClr val="accent1"/>
          </a:fillRef>
          <a:effectRef idx="0">
            <a:schemeClr val="accent1"/>
          </a:effectRef>
          <a:fontRef idx="minor">
            <a:schemeClr val="tx1"/>
          </a:fontRef>
        </p:style>
      </p:cxnSp>
      <p:pic>
        <p:nvPicPr>
          <p:cNvPr id="13319" name="Imagem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0156825" y="749300"/>
            <a:ext cx="1522413" cy="104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Imagem 5" descr="Uma imagem contendo Ícone&#10;&#10;Descrição gerada automaticament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4188" y="452438"/>
            <a:ext cx="1731962" cy="134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ubtítulo 2">
            <a:extLst>
              <a:ext uri="{FF2B5EF4-FFF2-40B4-BE49-F238E27FC236}"/>
            </a:extLst>
          </p:cNvPr>
          <p:cNvSpPr txBox="1">
            <a:spLocks/>
          </p:cNvSpPr>
          <p:nvPr/>
        </p:nvSpPr>
        <p:spPr>
          <a:xfrm>
            <a:off x="2497138" y="5594350"/>
            <a:ext cx="4678362" cy="633413"/>
          </a:xfrm>
          <a:prstGeom prst="rect">
            <a:avLst/>
          </a:prstGeom>
        </p:spPr>
        <p:txBody>
          <a:bodyPr>
            <a:normAutofit fontScale="70000" lnSpcReduction="20000"/>
          </a:bodyPr>
          <a:lstStyle>
            <a:lvl1pPr marL="0" indent="0" algn="ctr" defTabSz="914400" rtl="0" eaLnBrk="1" latinLnBrk="0" hangingPunct="1">
              <a:lnSpc>
                <a:spcPct val="120000"/>
              </a:lnSpc>
              <a:spcBef>
                <a:spcPts val="1000"/>
              </a:spcBef>
              <a:buSzPct val="80000"/>
              <a:buFont typeface="Arial" panose="020B0604020202020204" pitchFamily="34" charset="0"/>
              <a:buNone/>
              <a:defRPr sz="1800" b="1" kern="1200" cap="all" spc="300" baseline="0">
                <a:solidFill>
                  <a:schemeClr val="tx2"/>
                </a:solidFill>
                <a:latin typeface="+mn-lt"/>
                <a:ea typeface="+mn-ea"/>
                <a:cs typeface="+mn-cs"/>
              </a:defRPr>
            </a:lvl1pPr>
            <a:lvl2pPr marL="457200" indent="0" algn="ctr" defTabSz="914400" rtl="0" eaLnBrk="1" latinLnBrk="0" hangingPunct="1">
              <a:lnSpc>
                <a:spcPct val="100000"/>
              </a:lnSpc>
              <a:spcBef>
                <a:spcPts val="500"/>
              </a:spcBef>
              <a:buSzPct val="80000"/>
              <a:buFont typeface="Arial"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100000"/>
              </a:lnSpc>
              <a:spcBef>
                <a:spcPts val="500"/>
              </a:spcBef>
              <a:buSzPct val="80000"/>
              <a:buFont typeface="Arial" panose="020B0604020202020204" pitchFamily="34" charset="0"/>
              <a:buNone/>
              <a:defRPr sz="1800" kern="1200">
                <a:solidFill>
                  <a:schemeClr val="tx2"/>
                </a:solidFill>
                <a:latin typeface="+mn-lt"/>
                <a:ea typeface="+mn-ea"/>
                <a:cs typeface="+mn-cs"/>
              </a:defRPr>
            </a:lvl3pPr>
            <a:lvl4pPr marL="1371600" indent="0" algn="ctr" defTabSz="914400" rtl="0" eaLnBrk="1" latinLnBrk="0" hangingPunct="1">
              <a:lnSpc>
                <a:spcPct val="100000"/>
              </a:lnSpc>
              <a:spcBef>
                <a:spcPts val="500"/>
              </a:spcBef>
              <a:buSzPct val="80000"/>
              <a:buFont typeface="Arial"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100000"/>
              </a:lnSpc>
              <a:spcBef>
                <a:spcPts val="500"/>
              </a:spcBef>
              <a:buSzPct val="80000"/>
              <a:buFont typeface="Arial" panose="020B0604020202020204" pitchFamily="34" charset="0"/>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pt-BR" sz="1400" dirty="0"/>
              <a:t>Luciana cabral de araujo da trindade</a:t>
            </a:r>
          </a:p>
          <a:p>
            <a:pPr fontAlgn="auto">
              <a:spcAft>
                <a:spcPts val="0"/>
              </a:spcAft>
              <a:defRPr/>
            </a:pPr>
            <a:r>
              <a:rPr lang="pt-BR" sz="1400" dirty="0"/>
              <a:t>Orientadora: Nathalia </a:t>
            </a:r>
            <a:r>
              <a:rPr lang="pt-BR" sz="1400" dirty="0" smtClean="0"/>
              <a:t>bardal</a:t>
            </a:r>
          </a:p>
          <a:p>
            <a:pPr fontAlgn="auto">
              <a:spcAft>
                <a:spcPts val="0"/>
              </a:spcAft>
              <a:defRPr/>
            </a:pPr>
            <a:endParaRPr lang="pt-BR" sz="1400" dirty="0"/>
          </a:p>
        </p:txBody>
      </p:sp>
      <p:sp>
        <p:nvSpPr>
          <p:cNvPr id="17" name="Subtítulo 2">
            <a:extLst>
              <a:ext uri="{FF2B5EF4-FFF2-40B4-BE49-F238E27FC236}"/>
            </a:extLst>
          </p:cNvPr>
          <p:cNvSpPr txBox="1">
            <a:spLocks/>
          </p:cNvSpPr>
          <p:nvPr/>
        </p:nvSpPr>
        <p:spPr>
          <a:xfrm>
            <a:off x="9686925" y="6227763"/>
            <a:ext cx="2076450" cy="609600"/>
          </a:xfrm>
          <a:prstGeom prst="rect">
            <a:avLst/>
          </a:prstGeom>
        </p:spPr>
        <p:txBody>
          <a:bodyPr>
            <a:normAutofit/>
          </a:bodyPr>
          <a:lstStyle>
            <a:lvl1pPr marL="0" indent="0" algn="ctr" defTabSz="914400" rtl="0" eaLnBrk="1" latinLnBrk="0" hangingPunct="1">
              <a:lnSpc>
                <a:spcPct val="120000"/>
              </a:lnSpc>
              <a:spcBef>
                <a:spcPts val="1000"/>
              </a:spcBef>
              <a:buSzPct val="80000"/>
              <a:buFont typeface="Arial" panose="020B0604020202020204" pitchFamily="34" charset="0"/>
              <a:buNone/>
              <a:defRPr sz="1800" b="1" kern="1200" cap="all" spc="300" baseline="0">
                <a:solidFill>
                  <a:schemeClr val="tx2"/>
                </a:solidFill>
                <a:latin typeface="+mn-lt"/>
                <a:ea typeface="+mn-ea"/>
                <a:cs typeface="+mn-cs"/>
              </a:defRPr>
            </a:lvl1pPr>
            <a:lvl2pPr marL="457200" indent="0" algn="ctr" defTabSz="914400" rtl="0" eaLnBrk="1" latinLnBrk="0" hangingPunct="1">
              <a:lnSpc>
                <a:spcPct val="100000"/>
              </a:lnSpc>
              <a:spcBef>
                <a:spcPts val="500"/>
              </a:spcBef>
              <a:buSzPct val="80000"/>
              <a:buFont typeface="Arial" panose="020B0604020202020204" pitchFamily="34" charset="0"/>
              <a:buNone/>
              <a:defRPr sz="2000" kern="1200">
                <a:solidFill>
                  <a:schemeClr val="tx2"/>
                </a:solidFill>
                <a:latin typeface="+mn-lt"/>
                <a:ea typeface="+mn-ea"/>
                <a:cs typeface="+mn-cs"/>
              </a:defRPr>
            </a:lvl2pPr>
            <a:lvl3pPr marL="914400" indent="0" algn="ctr" defTabSz="914400" rtl="0" eaLnBrk="1" latinLnBrk="0" hangingPunct="1">
              <a:lnSpc>
                <a:spcPct val="100000"/>
              </a:lnSpc>
              <a:spcBef>
                <a:spcPts val="500"/>
              </a:spcBef>
              <a:buSzPct val="80000"/>
              <a:buFont typeface="Arial" panose="020B0604020202020204" pitchFamily="34" charset="0"/>
              <a:buNone/>
              <a:defRPr sz="1800" kern="1200">
                <a:solidFill>
                  <a:schemeClr val="tx2"/>
                </a:solidFill>
                <a:latin typeface="+mn-lt"/>
                <a:ea typeface="+mn-ea"/>
                <a:cs typeface="+mn-cs"/>
              </a:defRPr>
            </a:lvl3pPr>
            <a:lvl4pPr marL="1371600" indent="0" algn="ctr" defTabSz="914400" rtl="0" eaLnBrk="1" latinLnBrk="0" hangingPunct="1">
              <a:lnSpc>
                <a:spcPct val="100000"/>
              </a:lnSpc>
              <a:spcBef>
                <a:spcPts val="500"/>
              </a:spcBef>
              <a:buSzPct val="80000"/>
              <a:buFont typeface="Arial" panose="020B0604020202020204" pitchFamily="34" charset="0"/>
              <a:buNone/>
              <a:defRPr sz="1600" kern="1200">
                <a:solidFill>
                  <a:schemeClr val="tx2"/>
                </a:solidFill>
                <a:latin typeface="+mn-lt"/>
                <a:ea typeface="+mn-ea"/>
                <a:cs typeface="+mn-cs"/>
              </a:defRPr>
            </a:lvl4pPr>
            <a:lvl5pPr marL="1828800" indent="0" algn="ctr" defTabSz="914400" rtl="0" eaLnBrk="1" latinLnBrk="0" hangingPunct="1">
              <a:lnSpc>
                <a:spcPct val="100000"/>
              </a:lnSpc>
              <a:spcBef>
                <a:spcPts val="500"/>
              </a:spcBef>
              <a:buSzPct val="80000"/>
              <a:buFont typeface="Arial" panose="020B0604020202020204" pitchFamily="34" charset="0"/>
              <a:buNone/>
              <a:defRPr sz="1600" kern="1200">
                <a:solidFill>
                  <a:schemeClr val="tx2"/>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fontAlgn="auto">
              <a:spcAft>
                <a:spcPts val="0"/>
              </a:spcAft>
              <a:defRPr/>
            </a:pPr>
            <a:r>
              <a:rPr lang="pt-BR" sz="1000" dirty="0"/>
              <a:t>Brasília, </a:t>
            </a:r>
          </a:p>
          <a:p>
            <a:pPr fontAlgn="auto">
              <a:spcAft>
                <a:spcPts val="0"/>
              </a:spcAft>
              <a:defRPr/>
            </a:pPr>
            <a:r>
              <a:rPr lang="pt-BR" sz="1000" dirty="0" smtClean="0"/>
              <a:t>16de março </a:t>
            </a:r>
            <a:r>
              <a:rPr lang="pt-BR" sz="1000" dirty="0"/>
              <a:t>2022</a:t>
            </a:r>
          </a:p>
        </p:txBody>
      </p:sp>
      <p:sp>
        <p:nvSpPr>
          <p:cNvPr id="13323" name="CaixaDeTexto 3"/>
          <p:cNvSpPr txBox="1">
            <a:spLocks noChangeArrowheads="1"/>
          </p:cNvSpPr>
          <p:nvPr/>
        </p:nvSpPr>
        <p:spPr bwMode="auto">
          <a:xfrm>
            <a:off x="3429000" y="6348413"/>
            <a:ext cx="30448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Univers Condensed Light"/>
                <a:cs typeface="Arial" pitchFamily="34" charset="0"/>
              </a:defRPr>
            </a:lvl1pPr>
            <a:lvl2pPr marL="742950" indent="-285750" eaLnBrk="0" hangingPunct="0">
              <a:defRPr>
                <a:solidFill>
                  <a:schemeClr val="tx1"/>
                </a:solidFill>
                <a:latin typeface="Univers Condensed Light"/>
                <a:cs typeface="Arial" pitchFamily="34" charset="0"/>
              </a:defRPr>
            </a:lvl2pPr>
            <a:lvl3pPr marL="1143000" indent="-228600" eaLnBrk="0" hangingPunct="0">
              <a:defRPr>
                <a:solidFill>
                  <a:schemeClr val="tx1"/>
                </a:solidFill>
                <a:latin typeface="Univers Condensed Light"/>
                <a:cs typeface="Arial" pitchFamily="34" charset="0"/>
              </a:defRPr>
            </a:lvl3pPr>
            <a:lvl4pPr marL="1600200" indent="-228600" eaLnBrk="0" hangingPunct="0">
              <a:defRPr>
                <a:solidFill>
                  <a:schemeClr val="tx1"/>
                </a:solidFill>
                <a:latin typeface="Univers Condensed Light"/>
                <a:cs typeface="Arial" pitchFamily="34" charset="0"/>
              </a:defRPr>
            </a:lvl4pPr>
            <a:lvl5pPr marL="2057400" indent="-228600" eaLnBrk="0" hangingPunct="0">
              <a:defRPr>
                <a:solidFill>
                  <a:schemeClr val="tx1"/>
                </a:solidFill>
                <a:latin typeface="Univers Condensed Light"/>
                <a:cs typeface="Arial" pitchFamily="34" charset="0"/>
              </a:defRPr>
            </a:lvl5pPr>
            <a:lvl6pPr marL="2514600" indent="-228600" eaLnBrk="0" fontAlgn="base" hangingPunct="0">
              <a:spcBef>
                <a:spcPct val="0"/>
              </a:spcBef>
              <a:spcAft>
                <a:spcPct val="0"/>
              </a:spcAft>
              <a:defRPr>
                <a:solidFill>
                  <a:schemeClr val="tx1"/>
                </a:solidFill>
                <a:latin typeface="Univers Condensed Light"/>
                <a:cs typeface="Arial" pitchFamily="34" charset="0"/>
              </a:defRPr>
            </a:lvl6pPr>
            <a:lvl7pPr marL="2971800" indent="-228600" eaLnBrk="0" fontAlgn="base" hangingPunct="0">
              <a:spcBef>
                <a:spcPct val="0"/>
              </a:spcBef>
              <a:spcAft>
                <a:spcPct val="0"/>
              </a:spcAft>
              <a:defRPr>
                <a:solidFill>
                  <a:schemeClr val="tx1"/>
                </a:solidFill>
                <a:latin typeface="Univers Condensed Light"/>
                <a:cs typeface="Arial" pitchFamily="34" charset="0"/>
              </a:defRPr>
            </a:lvl7pPr>
            <a:lvl8pPr marL="3429000" indent="-228600" eaLnBrk="0" fontAlgn="base" hangingPunct="0">
              <a:spcBef>
                <a:spcPct val="0"/>
              </a:spcBef>
              <a:spcAft>
                <a:spcPct val="0"/>
              </a:spcAft>
              <a:defRPr>
                <a:solidFill>
                  <a:schemeClr val="tx1"/>
                </a:solidFill>
                <a:latin typeface="Univers Condensed Light"/>
                <a:cs typeface="Arial" pitchFamily="34" charset="0"/>
              </a:defRPr>
            </a:lvl8pPr>
            <a:lvl9pPr marL="3886200" indent="-228600" eaLnBrk="0" fontAlgn="base" hangingPunct="0">
              <a:spcBef>
                <a:spcPct val="0"/>
              </a:spcBef>
              <a:spcAft>
                <a:spcPct val="0"/>
              </a:spcAft>
              <a:defRPr>
                <a:solidFill>
                  <a:schemeClr val="tx1"/>
                </a:solidFill>
                <a:latin typeface="Univers Condensed Light"/>
                <a:cs typeface="Arial" pitchFamily="34" charset="0"/>
              </a:defRPr>
            </a:lvl9pPr>
          </a:lstStyle>
          <a:p>
            <a:pPr eaLnBrk="1" hangingPunct="1"/>
            <a:r>
              <a:rPr lang="pt-BR">
                <a:hlinkClick r:id="rId4"/>
              </a:rPr>
              <a:t>www.paulomargotto.com.br</a:t>
            </a:r>
            <a:r>
              <a:rPr lang="pt-BR"/>
              <a:t> </a:t>
            </a:r>
          </a:p>
        </p:txBody>
      </p:sp>
      <p:pic>
        <p:nvPicPr>
          <p:cNvPr id="13324"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78888" y="2578100"/>
            <a:ext cx="3313112" cy="1725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25" name="Picture 8"/>
          <p:cNvPicPr>
            <a:picLocks noChangeAspect="1" noChangeArrowheads="1"/>
          </p:cNvPicPr>
          <p:nvPr/>
        </p:nvPicPr>
        <p:blipFill>
          <a:blip r:embed="rId6">
            <a:lum bright="18000" contrast="12000"/>
            <a:extLst>
              <a:ext uri="{28A0092B-C50C-407E-A947-70E740481C1C}">
                <a14:useLocalDpi xmlns:a14="http://schemas.microsoft.com/office/drawing/2010/main" val="0"/>
              </a:ext>
            </a:extLst>
          </a:blip>
          <a:srcRect/>
          <a:stretch>
            <a:fillRect/>
          </a:stretch>
        </p:blipFill>
        <p:spPr bwMode="auto">
          <a:xfrm>
            <a:off x="8878888" y="4500563"/>
            <a:ext cx="3313112"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Introdução</a:t>
            </a:r>
          </a:p>
        </p:txBody>
      </p:sp>
      <p:sp>
        <p:nvSpPr>
          <p:cNvPr id="3" name="Espaço Reservado para Conteúdo 2">
            <a:extLst>
              <a:ext uri="{FF2B5EF4-FFF2-40B4-BE49-F238E27FC236}"/>
            </a:extLst>
          </p:cNvPr>
          <p:cNvSpPr>
            <a:spLocks noGrp="1"/>
          </p:cNvSpPr>
          <p:nvPr>
            <p:ph idx="1"/>
          </p:nvPr>
        </p:nvSpPr>
        <p:spPr>
          <a:xfrm>
            <a:off x="1179513" y="2268538"/>
            <a:ext cx="9991725" cy="4024312"/>
          </a:xfrm>
        </p:spPr>
        <p:txBody>
          <a:bodyPr rtlCol="0">
            <a:normAutofit fontScale="92500"/>
          </a:bodyPr>
          <a:lstStyle/>
          <a:p>
            <a:pPr eaLnBrk="1" fontAlgn="auto" hangingPunct="1">
              <a:spcAft>
                <a:spcPts val="0"/>
              </a:spcAft>
              <a:defRPr/>
            </a:pPr>
            <a:r>
              <a:rPr lang="pt-BR" sz="2200" dirty="0"/>
              <a:t>Icterícia é a manifestação clínica da hiperbilirrubinemia</a:t>
            </a:r>
            <a:r>
              <a:rPr lang="pt-BR" sz="2200" baseline="30000" dirty="0"/>
              <a:t>1</a:t>
            </a:r>
            <a:r>
              <a:rPr lang="pt-BR" sz="2200" dirty="0"/>
              <a:t>. </a:t>
            </a:r>
          </a:p>
          <a:p>
            <a:pPr eaLnBrk="1" fontAlgn="auto" hangingPunct="1">
              <a:spcAft>
                <a:spcPts val="0"/>
              </a:spcAft>
              <a:defRPr/>
            </a:pPr>
            <a:r>
              <a:rPr lang="pt-BR" sz="2200" dirty="0"/>
              <a:t>Pode ser encontrada em até 80% dos recém-nascidos prematuros (RNPT)</a:t>
            </a:r>
            <a:r>
              <a:rPr lang="pt-BR" sz="2200" baseline="30000" dirty="0"/>
              <a:t>2.</a:t>
            </a:r>
          </a:p>
          <a:p>
            <a:pPr eaLnBrk="1" fontAlgn="auto" hangingPunct="1">
              <a:spcAft>
                <a:spcPts val="0"/>
              </a:spcAft>
              <a:defRPr/>
            </a:pPr>
            <a:r>
              <a:rPr lang="pt-BR" sz="2200" dirty="0"/>
              <a:t>Tem progressão </a:t>
            </a:r>
            <a:r>
              <a:rPr lang="pt-BR" sz="2200" dirty="0" err="1"/>
              <a:t>crânio-caudal</a:t>
            </a:r>
            <a:r>
              <a:rPr lang="pt-BR" sz="2200" dirty="0"/>
              <a:t> e o olhar deve ser treinado para identificar suas variações, sendo necessário métodos com melhor acurácia</a:t>
            </a:r>
            <a:r>
              <a:rPr lang="pt-BR" sz="2200" baseline="30000" dirty="0"/>
              <a:t>3.</a:t>
            </a:r>
          </a:p>
          <a:p>
            <a:pPr eaLnBrk="1" fontAlgn="auto" hangingPunct="1">
              <a:spcAft>
                <a:spcPts val="0"/>
              </a:spcAft>
              <a:defRPr/>
            </a:pPr>
            <a:r>
              <a:rPr lang="pt-BR" sz="2200" dirty="0"/>
              <a:t>O </a:t>
            </a:r>
            <a:r>
              <a:rPr lang="pt-BR" sz="2200" dirty="0" err="1"/>
              <a:t>bilirrubinômetro</a:t>
            </a:r>
            <a:r>
              <a:rPr lang="pt-BR" sz="2200" dirty="0"/>
              <a:t> tem sua medida baseada na espectrofotometria da pele com icterícia. É muito utilizado para recém-nascidos a termo e com estudos indicando segurança em prematuros</a:t>
            </a:r>
            <a:r>
              <a:rPr lang="pt-BR" sz="2200" baseline="30000" dirty="0"/>
              <a:t> 2,4,6</a:t>
            </a:r>
            <a:r>
              <a:rPr lang="pt-BR" sz="2200" dirty="0"/>
              <a:t>. </a:t>
            </a:r>
          </a:p>
          <a:p>
            <a:pPr eaLnBrk="1" fontAlgn="auto" hangingPunct="1">
              <a:spcAft>
                <a:spcPts val="0"/>
              </a:spcAft>
              <a:defRPr/>
            </a:pPr>
            <a:r>
              <a:rPr lang="pt-BR" sz="2200" dirty="0"/>
              <a:t>A bilirrubina </a:t>
            </a:r>
            <a:r>
              <a:rPr lang="pt-BR" sz="2200" dirty="0" err="1"/>
              <a:t>transcutânea</a:t>
            </a:r>
            <a:r>
              <a:rPr lang="pt-BR" sz="2200" dirty="0"/>
              <a:t> (</a:t>
            </a:r>
            <a:r>
              <a:rPr lang="pt-BR" sz="2200" dirty="0" err="1"/>
              <a:t>BTc</a:t>
            </a:r>
            <a:r>
              <a:rPr lang="pt-BR" sz="2200" dirty="0"/>
              <a:t>) subestima o valor da Bilirrubina Total Sérica (BTS)</a:t>
            </a:r>
            <a:r>
              <a:rPr lang="pt-BR" sz="2200" baseline="30000" dirty="0"/>
              <a:t>1,6</a:t>
            </a:r>
            <a:r>
              <a:rPr lang="pt-BR" sz="2200" dirty="0"/>
              <a:t>. </a:t>
            </a:r>
          </a:p>
          <a:p>
            <a:pPr eaLnBrk="1" fontAlgn="auto" hangingPunct="1">
              <a:spcAft>
                <a:spcPts val="0"/>
              </a:spcAft>
              <a:defRPr/>
            </a:pPr>
            <a:r>
              <a:rPr lang="pt-BR" sz="2200" dirty="0"/>
              <a:t>A medida da </a:t>
            </a:r>
            <a:r>
              <a:rPr lang="pt-BR" sz="2200" dirty="0" err="1"/>
              <a:t>BTc</a:t>
            </a:r>
            <a:r>
              <a:rPr lang="pt-BR" sz="2200" dirty="0"/>
              <a:t> evita os riscos associados à punção periférica, como dor, infecção e anemia</a:t>
            </a:r>
            <a:r>
              <a:rPr lang="pt-BR" sz="2200" baseline="30000" dirty="0"/>
              <a:t>1,2</a:t>
            </a:r>
            <a:r>
              <a:rPr lang="pt-BR" sz="2200" dirty="0"/>
              <a:t>.</a:t>
            </a:r>
            <a:endParaRPr lang="pt-BR" sz="2200" baseline="30000" dirty="0"/>
          </a:p>
          <a:p>
            <a:pPr eaLnBrk="1" fontAlgn="auto" hangingPunct="1">
              <a:spcAft>
                <a:spcPts val="0"/>
              </a:spcAft>
              <a:defRPr/>
            </a:pPr>
            <a:endParaRPr lang="pt-BR" dirty="0"/>
          </a:p>
          <a:p>
            <a:pPr eaLnBrk="1" fontAlgn="auto" hangingPunct="1">
              <a:spcAft>
                <a:spcPts val="0"/>
              </a:spcAft>
              <a:defRPr/>
            </a:pPr>
            <a:endParaRPr lang="pt-BR" dirty="0"/>
          </a:p>
        </p:txBody>
      </p:sp>
      <p:sp>
        <p:nvSpPr>
          <p:cNvPr id="5"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a:t>CORRELAÇÃO ENTRE A BILIRRUBINA TRANSCUTÂNEA E A BILIRRUBINA SÉRICA EM RÉCEM-NASCIDO PRETERMO EM UNIDADE DE NEONATOLOGIA DE HOSPITAL TERCIÁRIO DA SECRETARIA DE SAÚDE DO DISTRITO FEDERAL</a:t>
            </a:r>
            <a:endParaRPr lang="pt-BR" dirty="0"/>
          </a:p>
        </p:txBody>
      </p:sp>
      <p:sp>
        <p:nvSpPr>
          <p:cNvPr id="14341" name="Espaço Reservado para Data 5"/>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E1139B6C-D3F6-40E8-8452-5A40961A2C20}"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4342" name="Espaço Reservado para Número de Slide 6"/>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96717BD8-4F96-4132-BC7A-FEC016759E2D}" type="slidenum">
              <a:rPr lang="en-US" smtClean="0">
                <a:solidFill>
                  <a:schemeClr val="tx2"/>
                </a:solidFill>
              </a:rPr>
              <a:pPr fontAlgn="base">
                <a:spcBef>
                  <a:spcPct val="0"/>
                </a:spcBef>
                <a:spcAft>
                  <a:spcPct val="0"/>
                </a:spcAft>
                <a:defRPr/>
              </a:pPr>
              <a:t>2</a:t>
            </a:fld>
            <a:endParaRPr lang="en-US" smtClean="0">
              <a:solidFill>
                <a:schemeClr val="tx2"/>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objetivos</a:t>
            </a:r>
          </a:p>
        </p:txBody>
      </p:sp>
      <p:sp>
        <p:nvSpPr>
          <p:cNvPr id="15363" name="Espaço Reservado para Conteúdo 2"/>
          <p:cNvSpPr>
            <a:spLocks noGrp="1"/>
          </p:cNvSpPr>
          <p:nvPr>
            <p:ph sz="half" idx="1"/>
          </p:nvPr>
        </p:nvSpPr>
        <p:spPr>
          <a:xfrm>
            <a:off x="828675" y="2112963"/>
            <a:ext cx="5181600" cy="4252912"/>
          </a:xfrm>
        </p:spPr>
        <p:txBody>
          <a:bodyPr/>
          <a:lstStyle/>
          <a:p>
            <a:pPr eaLnBrk="1" hangingPunct="1"/>
            <a:r>
              <a:rPr lang="pt-BR" smtClean="0"/>
              <a:t>O objetivo geral é demonstrar que há segurança no uso da Bilirrubina Transcutânea para triagem de hiperbilirrubinemia em prematuros entre 28 semanas e 34 semanas e 6 dias de idade gestacional.   </a:t>
            </a:r>
          </a:p>
          <a:p>
            <a:pPr eaLnBrk="1" hangingPunct="1"/>
            <a:endParaRPr lang="pt-BR" smtClean="0"/>
          </a:p>
        </p:txBody>
      </p:sp>
      <p:sp>
        <p:nvSpPr>
          <p:cNvPr id="15364" name="Espaço Reservado para Conteúdo 3"/>
          <p:cNvSpPr>
            <a:spLocks noGrp="1"/>
          </p:cNvSpPr>
          <p:nvPr>
            <p:ph sz="half" idx="2"/>
          </p:nvPr>
        </p:nvSpPr>
        <p:spPr>
          <a:xfrm>
            <a:off x="6181725" y="2112963"/>
            <a:ext cx="5181600" cy="4252912"/>
          </a:xfrm>
        </p:spPr>
        <p:txBody>
          <a:bodyPr/>
          <a:lstStyle/>
          <a:p>
            <a:pPr eaLnBrk="1" hangingPunct="1"/>
            <a:r>
              <a:rPr lang="pt-BR" smtClean="0"/>
              <a:t>Os objetivos específicos são correlacionar os valores entre bilirrubina transcutânea e bilirrubina sérica em prematuros e identificar valor máximo em que há correspondência entre os níveis de bilirrubina transcutânea e sérica em cada grupo etário de prematuros. </a:t>
            </a:r>
          </a:p>
          <a:p>
            <a:pPr eaLnBrk="1" hangingPunct="1"/>
            <a:endParaRPr lang="pt-BR" smtClean="0"/>
          </a:p>
        </p:txBody>
      </p:sp>
      <p:sp>
        <p:nvSpPr>
          <p:cNvPr id="5"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a:t>CORRELAÇÃO ENTRE A BILIRRUBINA TRANSCUTÂNEA E A BILIRRUBINA SÉRICA EM RÉCEM-NASCIDO PRETERMO EM UNIDADE DE NEONATOLOGIA DE HOSPITAL TERCIÁRIO DA SECRETARIA DE SAÚDE DO DISTRITO FEDERAL</a:t>
            </a:r>
            <a:endParaRPr lang="pt-BR" dirty="0"/>
          </a:p>
        </p:txBody>
      </p:sp>
      <p:sp>
        <p:nvSpPr>
          <p:cNvPr id="15366" name="Espaço Reservado para Data 5"/>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C674D122-2D3C-4E86-83F5-577ACC6DC8C9}"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5367" name="Espaço Reservado para Número de Slide 6"/>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D5C1A54-D293-4297-A4B4-4B4FA4D6D172}" type="slidenum">
              <a:rPr lang="en-US" smtClean="0">
                <a:solidFill>
                  <a:schemeClr val="tx2"/>
                </a:solidFill>
              </a:rPr>
              <a:pPr fontAlgn="base">
                <a:spcBef>
                  <a:spcPct val="0"/>
                </a:spcBef>
                <a:spcAft>
                  <a:spcPct val="0"/>
                </a:spcAft>
                <a:defRPr/>
              </a:pPr>
              <a:t>3</a:t>
            </a:fld>
            <a:endParaRPr lang="en-US" smtClean="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Imagem 7" descr="Uma imagem contendo pessoa, no interior, pequeno, segurando&#10;&#10;Descrição gerada automaticamente"/>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8147050" y="2919413"/>
            <a:ext cx="3455988" cy="2401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métodos</a:t>
            </a:r>
          </a:p>
        </p:txBody>
      </p:sp>
      <p:sp>
        <p:nvSpPr>
          <p:cNvPr id="3" name="Espaço Reservado para Conteúdo 2">
            <a:extLst>
              <a:ext uri="{FF2B5EF4-FFF2-40B4-BE49-F238E27FC236}"/>
            </a:extLst>
          </p:cNvPr>
          <p:cNvSpPr>
            <a:spLocks noGrp="1"/>
          </p:cNvSpPr>
          <p:nvPr>
            <p:ph idx="1"/>
          </p:nvPr>
        </p:nvSpPr>
        <p:spPr>
          <a:xfrm>
            <a:off x="1143000" y="2098675"/>
            <a:ext cx="9906000" cy="4024313"/>
          </a:xfrm>
        </p:spPr>
        <p:txBody>
          <a:bodyPr rtlCol="0">
            <a:normAutofit fontScale="70000" lnSpcReduction="20000"/>
          </a:bodyPr>
          <a:lstStyle/>
          <a:p>
            <a:pPr eaLnBrk="1" fontAlgn="auto" hangingPunct="1">
              <a:spcAft>
                <a:spcPts val="0"/>
              </a:spcAft>
              <a:defRPr/>
            </a:pPr>
            <a:r>
              <a:rPr lang="pt-BR" dirty="0"/>
              <a:t>Estudo transversal quantitativo, prospectivo, análise descritiva </a:t>
            </a:r>
            <a:r>
              <a:rPr lang="pt-BR" dirty="0" err="1"/>
              <a:t>univariada</a:t>
            </a:r>
            <a:r>
              <a:rPr lang="pt-BR" dirty="0"/>
              <a:t>;</a:t>
            </a:r>
          </a:p>
          <a:p>
            <a:pPr eaLnBrk="1" fontAlgn="auto" hangingPunct="1">
              <a:spcAft>
                <a:spcPts val="0"/>
              </a:spcAft>
              <a:defRPr/>
            </a:pPr>
            <a:r>
              <a:rPr lang="pt-BR" dirty="0"/>
              <a:t>Valores de </a:t>
            </a:r>
            <a:r>
              <a:rPr lang="pt-BR" b="1" dirty="0">
                <a:solidFill>
                  <a:srgbClr val="0000FF"/>
                </a:solidFill>
              </a:rPr>
              <a:t>Bilirrubina </a:t>
            </a:r>
            <a:r>
              <a:rPr lang="pt-BR" b="1" dirty="0" err="1">
                <a:solidFill>
                  <a:srgbClr val="0000FF"/>
                </a:solidFill>
              </a:rPr>
              <a:t>transcutânea</a:t>
            </a:r>
            <a:r>
              <a:rPr lang="pt-BR" b="1" dirty="0">
                <a:solidFill>
                  <a:srgbClr val="0000FF"/>
                </a:solidFill>
              </a:rPr>
              <a:t> com aparelho </a:t>
            </a:r>
            <a:r>
              <a:rPr lang="pt-BR" b="1" dirty="0" err="1">
                <a:solidFill>
                  <a:srgbClr val="0000FF"/>
                </a:solidFill>
              </a:rPr>
              <a:t>BiliCare</a:t>
            </a:r>
            <a:r>
              <a:rPr lang="pt-BR" b="1" dirty="0">
                <a:solidFill>
                  <a:srgbClr val="0000FF"/>
                </a:solidFill>
              </a:rPr>
              <a:t>® </a:t>
            </a:r>
            <a:r>
              <a:rPr lang="pt-BR" dirty="0"/>
              <a:t>e sérica, aferidas com diferença de até 5 minutos em recém-nascidos que não estão em uso ou que não usaram previamente fototerapia;</a:t>
            </a:r>
          </a:p>
          <a:p>
            <a:pPr eaLnBrk="1" fontAlgn="auto" hangingPunct="1">
              <a:spcAft>
                <a:spcPts val="0"/>
              </a:spcAft>
              <a:defRPr/>
            </a:pPr>
            <a:r>
              <a:rPr lang="pt-BR" dirty="0"/>
              <a:t>O aparelho em questão faz a </a:t>
            </a:r>
            <a:r>
              <a:rPr lang="pt-BR" b="1" dirty="0">
                <a:solidFill>
                  <a:srgbClr val="0000FF"/>
                </a:solidFill>
              </a:rPr>
              <a:t>medida de bilirrubina </a:t>
            </a:r>
            <a:r>
              <a:rPr lang="pt-BR" b="1" dirty="0" err="1">
                <a:solidFill>
                  <a:srgbClr val="0000FF"/>
                </a:solidFill>
              </a:rPr>
              <a:t>transcutânea</a:t>
            </a:r>
            <a:r>
              <a:rPr lang="pt-BR" b="1" dirty="0">
                <a:solidFill>
                  <a:srgbClr val="0000FF"/>
                </a:solidFill>
              </a:rPr>
              <a:t> em pavilhão auricular</a:t>
            </a:r>
            <a:r>
              <a:rPr lang="pt-BR" dirty="0"/>
              <a:t>;</a:t>
            </a:r>
          </a:p>
          <a:p>
            <a:pPr eaLnBrk="1" fontAlgn="auto" hangingPunct="1">
              <a:spcAft>
                <a:spcPts val="0"/>
              </a:spcAft>
              <a:defRPr/>
            </a:pPr>
            <a:r>
              <a:rPr lang="pt-BR" dirty="0"/>
              <a:t>Coletas entre maio de 2021 e novembro de 2021;</a:t>
            </a:r>
          </a:p>
          <a:p>
            <a:pPr eaLnBrk="1" fontAlgn="auto" hangingPunct="1">
              <a:spcAft>
                <a:spcPts val="0"/>
              </a:spcAft>
              <a:defRPr/>
            </a:pPr>
            <a:r>
              <a:rPr lang="pt-BR" dirty="0"/>
              <a:t>Critérios de inclusão:</a:t>
            </a:r>
          </a:p>
          <a:p>
            <a:pPr lvl="1" eaLnBrk="1" fontAlgn="auto" hangingPunct="1">
              <a:spcAft>
                <a:spcPts val="0"/>
              </a:spcAft>
              <a:defRPr/>
            </a:pPr>
            <a:r>
              <a:rPr lang="pt-BR" dirty="0"/>
              <a:t>Idade gestacional entre 28 semanas até 34 semanas e 6 dias, </a:t>
            </a:r>
          </a:p>
          <a:p>
            <a:pPr lvl="1" eaLnBrk="1" fontAlgn="auto" hangingPunct="1">
              <a:spcAft>
                <a:spcPts val="0"/>
              </a:spcAft>
              <a:defRPr/>
            </a:pPr>
            <a:r>
              <a:rPr lang="pt-BR" dirty="0"/>
              <a:t>Icterícia clínica e/ou foram submetidos a rastreamento de </a:t>
            </a:r>
            <a:r>
              <a:rPr lang="pt-BR" dirty="0" err="1"/>
              <a:t>hiperbilirrubinemia</a:t>
            </a:r>
            <a:r>
              <a:rPr lang="pt-BR" dirty="0"/>
              <a:t>,</a:t>
            </a:r>
          </a:p>
          <a:p>
            <a:pPr lvl="1" eaLnBrk="1" fontAlgn="auto" hangingPunct="1">
              <a:spcAft>
                <a:spcPts val="0"/>
              </a:spcAft>
              <a:defRPr/>
            </a:pPr>
            <a:r>
              <a:rPr lang="pt-BR" dirty="0"/>
              <a:t>Assinatura de Termo de Consentimento Livre e Esclarecido (TCLE) </a:t>
            </a:r>
          </a:p>
          <a:p>
            <a:pPr eaLnBrk="1" fontAlgn="auto" hangingPunct="1">
              <a:spcAft>
                <a:spcPts val="0"/>
              </a:spcAft>
              <a:defRPr/>
            </a:pPr>
            <a:r>
              <a:rPr lang="pt-BR" dirty="0"/>
              <a:t>Critérios de exclusão:</a:t>
            </a:r>
          </a:p>
          <a:p>
            <a:pPr lvl="1" eaLnBrk="1" fontAlgn="auto" hangingPunct="1">
              <a:spcAft>
                <a:spcPts val="0"/>
              </a:spcAft>
              <a:defRPr/>
            </a:pPr>
            <a:r>
              <a:rPr lang="pt-BR" dirty="0"/>
              <a:t>Patologias que comprometessem a verificação da bilirrubina </a:t>
            </a:r>
            <a:r>
              <a:rPr lang="pt-BR" dirty="0" err="1"/>
              <a:t>transcutânea</a:t>
            </a:r>
            <a:r>
              <a:rPr lang="pt-BR" dirty="0"/>
              <a:t>. </a:t>
            </a:r>
          </a:p>
          <a:p>
            <a:pPr eaLnBrk="1" fontAlgn="auto" hangingPunct="1">
              <a:spcAft>
                <a:spcPts val="0"/>
              </a:spcAft>
              <a:defRPr/>
            </a:pPr>
            <a:r>
              <a:rPr lang="pt-BR" dirty="0"/>
              <a:t>A pesquisa foi aprovada pelo Comitê de Ética e Pesquisa da instituição proponente com respectivo CAAE 42627821.7.0000.5553 e número de parecer 4.551.628.</a:t>
            </a:r>
          </a:p>
        </p:txBody>
      </p:sp>
      <p:sp>
        <p:nvSpPr>
          <p:cNvPr id="4"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16390" name="Espaço Reservado para Data 4"/>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665EEA29-A670-4997-B9E6-0BD89DB95705}"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6391" name="Espaço Reservado para Número de Slide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2EDA1FD4-7E0E-4296-9A71-42A1918BB365}" type="slidenum">
              <a:rPr lang="en-US" smtClean="0">
                <a:solidFill>
                  <a:schemeClr val="tx2"/>
                </a:solidFill>
              </a:rPr>
              <a:pPr fontAlgn="base">
                <a:spcBef>
                  <a:spcPct val="0"/>
                </a:spcBef>
                <a:spcAft>
                  <a:spcPct val="0"/>
                </a:spcAft>
                <a:defRPr/>
              </a:pPr>
              <a:t>4</a:t>
            </a:fld>
            <a:endParaRPr lang="en-US" smtClean="0">
              <a:solidFill>
                <a:schemeClr val="tx2"/>
              </a:solidFil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métodos</a:t>
            </a:r>
          </a:p>
        </p:txBody>
      </p:sp>
      <p:sp>
        <p:nvSpPr>
          <p:cNvPr id="3" name="Espaço Reservado para Conteúdo 2">
            <a:extLst>
              <a:ext uri="{FF2B5EF4-FFF2-40B4-BE49-F238E27FC236}"/>
            </a:extLst>
          </p:cNvPr>
          <p:cNvSpPr>
            <a:spLocks noGrp="1"/>
          </p:cNvSpPr>
          <p:nvPr>
            <p:ph idx="1"/>
          </p:nvPr>
        </p:nvSpPr>
        <p:spPr>
          <a:xfrm>
            <a:off x="1143000" y="2098675"/>
            <a:ext cx="9906000" cy="4024313"/>
          </a:xfrm>
        </p:spPr>
        <p:txBody>
          <a:bodyPr rtlCol="0">
            <a:normAutofit fontScale="92500" lnSpcReduction="20000"/>
          </a:bodyPr>
          <a:lstStyle/>
          <a:p>
            <a:pPr eaLnBrk="1" fontAlgn="auto" hangingPunct="1">
              <a:spcAft>
                <a:spcPts val="0"/>
              </a:spcAft>
              <a:defRPr/>
            </a:pPr>
            <a:r>
              <a:rPr lang="pt-BR" dirty="0"/>
              <a:t>Para análise dos dados foram utilizados os procedimentos usuais da estatística descritiva, tais como distribuição de frequência absoluta (</a:t>
            </a:r>
            <a:r>
              <a:rPr lang="pt-BR" dirty="0" err="1"/>
              <a:t>n</a:t>
            </a:r>
            <a:r>
              <a:rPr lang="pt-BR" dirty="0"/>
              <a:t>) e relativa (%), médias e desvio padrão (DP) bem como, o teste Shapiro-</a:t>
            </a:r>
            <a:r>
              <a:rPr lang="pt-BR" dirty="0" err="1"/>
              <a:t>Wilk</a:t>
            </a:r>
            <a:r>
              <a:rPr lang="pt-BR" dirty="0"/>
              <a:t> para verificar se os dados seguem distribuição Normal. </a:t>
            </a:r>
          </a:p>
          <a:p>
            <a:pPr eaLnBrk="1" fontAlgn="auto" hangingPunct="1">
              <a:spcAft>
                <a:spcPts val="0"/>
              </a:spcAft>
              <a:defRPr/>
            </a:pPr>
            <a:r>
              <a:rPr lang="pt-BR" dirty="0"/>
              <a:t>Foi usado o teste não-paramétrico </a:t>
            </a:r>
            <a:r>
              <a:rPr lang="pt-BR" dirty="0" smtClean="0"/>
              <a:t>de </a:t>
            </a:r>
            <a:r>
              <a:rPr lang="pt-BR" dirty="0" err="1"/>
              <a:t>Kruskal</a:t>
            </a:r>
            <a:r>
              <a:rPr lang="pt-BR" dirty="0"/>
              <a:t>-Wallis para verificar diferença </a:t>
            </a:r>
            <a:r>
              <a:rPr lang="pt-BR" dirty="0" smtClean="0"/>
              <a:t>entre </a:t>
            </a:r>
            <a:r>
              <a:rPr lang="pt-BR" dirty="0"/>
              <a:t>os grupos etários. </a:t>
            </a:r>
          </a:p>
          <a:p>
            <a:pPr eaLnBrk="1" fontAlgn="auto" hangingPunct="1">
              <a:spcAft>
                <a:spcPts val="0"/>
              </a:spcAft>
              <a:defRPr/>
            </a:pPr>
            <a:r>
              <a:rPr lang="pt-BR" dirty="0"/>
              <a:t>A relação entre os valores bilirrubina </a:t>
            </a:r>
            <a:r>
              <a:rPr lang="pt-BR" dirty="0" err="1"/>
              <a:t>transcutânea</a:t>
            </a:r>
            <a:r>
              <a:rPr lang="pt-BR" dirty="0"/>
              <a:t> e bilirrubina sérica foi verificada por meio da correlação de </a:t>
            </a:r>
            <a:r>
              <a:rPr lang="pt-BR" dirty="0" err="1"/>
              <a:t>Spearman</a:t>
            </a:r>
            <a:r>
              <a:rPr lang="pt-BR" dirty="0"/>
              <a:t>. </a:t>
            </a:r>
          </a:p>
          <a:p>
            <a:pPr eaLnBrk="1" fontAlgn="auto" hangingPunct="1">
              <a:spcAft>
                <a:spcPts val="0"/>
              </a:spcAft>
              <a:defRPr/>
            </a:pPr>
            <a:r>
              <a:rPr lang="pt-BR" dirty="0"/>
              <a:t>Os dados foram tabulados e analisados no programa </a:t>
            </a:r>
            <a:r>
              <a:rPr lang="pt-BR" i="1" dirty="0"/>
              <a:t>IBM </a:t>
            </a:r>
            <a:r>
              <a:rPr lang="pt-BR" i="1" dirty="0" err="1"/>
              <a:t>Statistical</a:t>
            </a:r>
            <a:r>
              <a:rPr lang="pt-BR" i="1" dirty="0"/>
              <a:t> </a:t>
            </a:r>
            <a:r>
              <a:rPr lang="pt-BR" i="1" dirty="0" err="1"/>
              <a:t>Package</a:t>
            </a:r>
            <a:r>
              <a:rPr lang="pt-BR" i="1" dirty="0"/>
              <a:t> for </a:t>
            </a:r>
            <a:r>
              <a:rPr lang="pt-BR" i="1" dirty="0" err="1"/>
              <a:t>the</a:t>
            </a:r>
            <a:r>
              <a:rPr lang="pt-BR" i="1" dirty="0"/>
              <a:t> Social </a:t>
            </a:r>
            <a:r>
              <a:rPr lang="pt-BR" i="1" dirty="0" err="1"/>
              <a:t>Sciences</a:t>
            </a:r>
            <a:r>
              <a:rPr lang="pt-BR" i="1" dirty="0"/>
              <a:t> versão 20.0. </a:t>
            </a:r>
          </a:p>
          <a:p>
            <a:pPr eaLnBrk="1" fontAlgn="auto" hangingPunct="1">
              <a:spcAft>
                <a:spcPts val="0"/>
              </a:spcAft>
              <a:defRPr/>
            </a:pPr>
            <a:r>
              <a:rPr lang="pt-BR" dirty="0"/>
              <a:t>O nível de significância adotado foi de 5% (</a:t>
            </a:r>
            <a:r>
              <a:rPr lang="pt-BR" dirty="0" err="1"/>
              <a:t>p</a:t>
            </a:r>
            <a:r>
              <a:rPr lang="pt-BR" dirty="0"/>
              <a:t>&lt;0,05). Para apresentação dos resultados, utilizou-se tabelas e gráficos.</a:t>
            </a:r>
          </a:p>
        </p:txBody>
      </p:sp>
      <p:sp>
        <p:nvSpPr>
          <p:cNvPr id="4"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17413" name="Espaço Reservado para Data 4"/>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EDBAEBE5-CF07-43DF-A884-3835BCDD0C97}"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7414" name="Espaço Reservado para Número de Slide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10B9A73-D0DC-42A3-8B04-58AF448593E2}" type="slidenum">
              <a:rPr lang="en-US" smtClean="0">
                <a:solidFill>
                  <a:schemeClr val="tx2"/>
                </a:solidFill>
              </a:rPr>
              <a:pPr fontAlgn="base">
                <a:spcBef>
                  <a:spcPct val="0"/>
                </a:spcBef>
                <a:spcAft>
                  <a:spcPct val="0"/>
                </a:spcAft>
                <a:defRPr/>
              </a:pPr>
              <a:t>5</a:t>
            </a:fld>
            <a:endParaRPr lang="en-US" smtClean="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Resultados e discussão</a:t>
            </a:r>
          </a:p>
        </p:txBody>
      </p:sp>
      <p:sp>
        <p:nvSpPr>
          <p:cNvPr id="18435"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2B21B27-FEB6-4D17-B10B-C42AF73DF2FF}"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8436"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5172DB24-F29B-49A3-8B85-35E0A6785F46}" type="slidenum">
              <a:rPr lang="en-US" smtClean="0">
                <a:solidFill>
                  <a:schemeClr val="tx2"/>
                </a:solidFill>
              </a:rPr>
              <a:pPr fontAlgn="base">
                <a:spcBef>
                  <a:spcPct val="0"/>
                </a:spcBef>
                <a:spcAft>
                  <a:spcPct val="0"/>
                </a:spcAft>
                <a:defRPr/>
              </a:pPr>
              <a:t>6</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8" name="CaixaDeTexto 7">
            <a:extLst>
              <a:ext uri="{FF2B5EF4-FFF2-40B4-BE49-F238E27FC236}"/>
            </a:extLst>
          </p:cNvPr>
          <p:cNvSpPr txBox="1"/>
          <p:nvPr/>
        </p:nvSpPr>
        <p:spPr>
          <a:xfrm>
            <a:off x="1450975" y="2116138"/>
            <a:ext cx="7829550" cy="369887"/>
          </a:xfrm>
          <a:prstGeom prst="rect">
            <a:avLst/>
          </a:prstGeom>
          <a:noFill/>
        </p:spPr>
        <p:txBody>
          <a:bodyPr>
            <a:spAutoFit/>
          </a:bodyPr>
          <a:lstStyle/>
          <a:p>
            <a:pPr fontAlgn="auto">
              <a:spcBef>
                <a:spcPts val="0"/>
              </a:spcBef>
              <a:spcAft>
                <a:spcPts val="0"/>
              </a:spcAft>
              <a:defRPr/>
            </a:pPr>
            <a:r>
              <a:rPr lang="pt-BR" cap="all" dirty="0">
                <a:latin typeface="+mn-lt"/>
                <a:cs typeface="+mn-cs"/>
              </a:rPr>
              <a:t>Gráfico 1: Distribuição de inclusões, exclusões e distribuição dos grupos. </a:t>
            </a:r>
          </a:p>
        </p:txBody>
      </p:sp>
      <p:graphicFrame>
        <p:nvGraphicFramePr>
          <p:cNvPr id="11" name="Espaço Reservado para Conteúdo 10">
            <a:extLst>
              <a:ext uri="{FF2B5EF4-FFF2-40B4-BE49-F238E27FC236}"/>
            </a:extLst>
          </p:cNvPr>
          <p:cNvGraphicFramePr>
            <a:graphicFrameLocks noGrp="1"/>
          </p:cNvGraphicFramePr>
          <p:nvPr>
            <p:ph idx="1"/>
            <p:extLst>
              <p:ext uri="{D42A27DB-BD31-4B8C-83A1-F6EECF244321}">
                <p14:modId xmlns:p14="http://schemas.microsoft.com/office/powerpoint/2010/main" val="3394632851"/>
              </p:ext>
            </p:extLst>
          </p:nvPr>
        </p:nvGraphicFramePr>
        <p:xfrm>
          <a:off x="3386782" y="2749851"/>
          <a:ext cx="5418436" cy="40243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8440" name="CaixaDeTexto 11"/>
          <p:cNvSpPr txBox="1">
            <a:spLocks noChangeArrowheads="1"/>
          </p:cNvSpPr>
          <p:nvPr/>
        </p:nvSpPr>
        <p:spPr bwMode="auto">
          <a:xfrm>
            <a:off x="1464637" y="4297680"/>
            <a:ext cx="2181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Univers Condensed Light"/>
                <a:cs typeface="Arial" pitchFamily="34" charset="0"/>
              </a:defRPr>
            </a:lvl1pPr>
            <a:lvl2pPr marL="742950" indent="-285750" eaLnBrk="0" hangingPunct="0">
              <a:defRPr>
                <a:solidFill>
                  <a:schemeClr val="tx1"/>
                </a:solidFill>
                <a:latin typeface="Univers Condensed Light"/>
                <a:cs typeface="Arial" pitchFamily="34" charset="0"/>
              </a:defRPr>
            </a:lvl2pPr>
            <a:lvl3pPr marL="1143000" indent="-228600" eaLnBrk="0" hangingPunct="0">
              <a:defRPr>
                <a:solidFill>
                  <a:schemeClr val="tx1"/>
                </a:solidFill>
                <a:latin typeface="Univers Condensed Light"/>
                <a:cs typeface="Arial" pitchFamily="34" charset="0"/>
              </a:defRPr>
            </a:lvl3pPr>
            <a:lvl4pPr marL="1600200" indent="-228600" eaLnBrk="0" hangingPunct="0">
              <a:defRPr>
                <a:solidFill>
                  <a:schemeClr val="tx1"/>
                </a:solidFill>
                <a:latin typeface="Univers Condensed Light"/>
                <a:cs typeface="Arial" pitchFamily="34" charset="0"/>
              </a:defRPr>
            </a:lvl4pPr>
            <a:lvl5pPr marL="2057400" indent="-228600" eaLnBrk="0" hangingPunct="0">
              <a:defRPr>
                <a:solidFill>
                  <a:schemeClr val="tx1"/>
                </a:solidFill>
                <a:latin typeface="Univers Condensed Light"/>
                <a:cs typeface="Arial" pitchFamily="34" charset="0"/>
              </a:defRPr>
            </a:lvl5pPr>
            <a:lvl6pPr marL="2514600" indent="-228600" eaLnBrk="0" fontAlgn="base" hangingPunct="0">
              <a:spcBef>
                <a:spcPct val="0"/>
              </a:spcBef>
              <a:spcAft>
                <a:spcPct val="0"/>
              </a:spcAft>
              <a:defRPr>
                <a:solidFill>
                  <a:schemeClr val="tx1"/>
                </a:solidFill>
                <a:latin typeface="Univers Condensed Light"/>
                <a:cs typeface="Arial" pitchFamily="34" charset="0"/>
              </a:defRPr>
            </a:lvl6pPr>
            <a:lvl7pPr marL="2971800" indent="-228600" eaLnBrk="0" fontAlgn="base" hangingPunct="0">
              <a:spcBef>
                <a:spcPct val="0"/>
              </a:spcBef>
              <a:spcAft>
                <a:spcPct val="0"/>
              </a:spcAft>
              <a:defRPr>
                <a:solidFill>
                  <a:schemeClr val="tx1"/>
                </a:solidFill>
                <a:latin typeface="Univers Condensed Light"/>
                <a:cs typeface="Arial" pitchFamily="34" charset="0"/>
              </a:defRPr>
            </a:lvl7pPr>
            <a:lvl8pPr marL="3429000" indent="-228600" eaLnBrk="0" fontAlgn="base" hangingPunct="0">
              <a:spcBef>
                <a:spcPct val="0"/>
              </a:spcBef>
              <a:spcAft>
                <a:spcPct val="0"/>
              </a:spcAft>
              <a:defRPr>
                <a:solidFill>
                  <a:schemeClr val="tx1"/>
                </a:solidFill>
                <a:latin typeface="Univers Condensed Light"/>
                <a:cs typeface="Arial" pitchFamily="34" charset="0"/>
              </a:defRPr>
            </a:lvl8pPr>
            <a:lvl9pPr marL="3886200" indent="-228600" eaLnBrk="0" fontAlgn="base" hangingPunct="0">
              <a:spcBef>
                <a:spcPct val="0"/>
              </a:spcBef>
              <a:spcAft>
                <a:spcPct val="0"/>
              </a:spcAft>
              <a:defRPr>
                <a:solidFill>
                  <a:schemeClr val="tx1"/>
                </a:solidFill>
                <a:latin typeface="Univers Condensed Light"/>
                <a:cs typeface="Arial" pitchFamily="34" charset="0"/>
              </a:defRPr>
            </a:lvl9pPr>
          </a:lstStyle>
          <a:p>
            <a:pPr eaLnBrk="1" hangingPunct="1"/>
            <a:r>
              <a:rPr lang="pt-BR" sz="1200" dirty="0"/>
              <a:t>28 a 30 semanas 6 dias</a:t>
            </a:r>
          </a:p>
        </p:txBody>
      </p:sp>
      <p:sp>
        <p:nvSpPr>
          <p:cNvPr id="18441" name="CaixaDeTexto 12"/>
          <p:cNvSpPr txBox="1">
            <a:spLocks noChangeArrowheads="1"/>
          </p:cNvSpPr>
          <p:nvPr/>
        </p:nvSpPr>
        <p:spPr bwMode="auto">
          <a:xfrm>
            <a:off x="1464637" y="5078096"/>
            <a:ext cx="21812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Univers Condensed Light"/>
                <a:cs typeface="Arial" pitchFamily="34" charset="0"/>
              </a:defRPr>
            </a:lvl1pPr>
            <a:lvl2pPr marL="742950" indent="-285750" eaLnBrk="0" hangingPunct="0">
              <a:defRPr>
                <a:solidFill>
                  <a:schemeClr val="tx1"/>
                </a:solidFill>
                <a:latin typeface="Univers Condensed Light"/>
                <a:cs typeface="Arial" pitchFamily="34" charset="0"/>
              </a:defRPr>
            </a:lvl2pPr>
            <a:lvl3pPr marL="1143000" indent="-228600" eaLnBrk="0" hangingPunct="0">
              <a:defRPr>
                <a:solidFill>
                  <a:schemeClr val="tx1"/>
                </a:solidFill>
                <a:latin typeface="Univers Condensed Light"/>
                <a:cs typeface="Arial" pitchFamily="34" charset="0"/>
              </a:defRPr>
            </a:lvl3pPr>
            <a:lvl4pPr marL="1600200" indent="-228600" eaLnBrk="0" hangingPunct="0">
              <a:defRPr>
                <a:solidFill>
                  <a:schemeClr val="tx1"/>
                </a:solidFill>
                <a:latin typeface="Univers Condensed Light"/>
                <a:cs typeface="Arial" pitchFamily="34" charset="0"/>
              </a:defRPr>
            </a:lvl4pPr>
            <a:lvl5pPr marL="2057400" indent="-228600" eaLnBrk="0" hangingPunct="0">
              <a:defRPr>
                <a:solidFill>
                  <a:schemeClr val="tx1"/>
                </a:solidFill>
                <a:latin typeface="Univers Condensed Light"/>
                <a:cs typeface="Arial" pitchFamily="34" charset="0"/>
              </a:defRPr>
            </a:lvl5pPr>
            <a:lvl6pPr marL="2514600" indent="-228600" eaLnBrk="0" fontAlgn="base" hangingPunct="0">
              <a:spcBef>
                <a:spcPct val="0"/>
              </a:spcBef>
              <a:spcAft>
                <a:spcPct val="0"/>
              </a:spcAft>
              <a:defRPr>
                <a:solidFill>
                  <a:schemeClr val="tx1"/>
                </a:solidFill>
                <a:latin typeface="Univers Condensed Light"/>
                <a:cs typeface="Arial" pitchFamily="34" charset="0"/>
              </a:defRPr>
            </a:lvl6pPr>
            <a:lvl7pPr marL="2971800" indent="-228600" eaLnBrk="0" fontAlgn="base" hangingPunct="0">
              <a:spcBef>
                <a:spcPct val="0"/>
              </a:spcBef>
              <a:spcAft>
                <a:spcPct val="0"/>
              </a:spcAft>
              <a:defRPr>
                <a:solidFill>
                  <a:schemeClr val="tx1"/>
                </a:solidFill>
                <a:latin typeface="Univers Condensed Light"/>
                <a:cs typeface="Arial" pitchFamily="34" charset="0"/>
              </a:defRPr>
            </a:lvl7pPr>
            <a:lvl8pPr marL="3429000" indent="-228600" eaLnBrk="0" fontAlgn="base" hangingPunct="0">
              <a:spcBef>
                <a:spcPct val="0"/>
              </a:spcBef>
              <a:spcAft>
                <a:spcPct val="0"/>
              </a:spcAft>
              <a:defRPr>
                <a:solidFill>
                  <a:schemeClr val="tx1"/>
                </a:solidFill>
                <a:latin typeface="Univers Condensed Light"/>
                <a:cs typeface="Arial" pitchFamily="34" charset="0"/>
              </a:defRPr>
            </a:lvl8pPr>
            <a:lvl9pPr marL="3886200" indent="-228600" eaLnBrk="0" fontAlgn="base" hangingPunct="0">
              <a:spcBef>
                <a:spcPct val="0"/>
              </a:spcBef>
              <a:spcAft>
                <a:spcPct val="0"/>
              </a:spcAft>
              <a:defRPr>
                <a:solidFill>
                  <a:schemeClr val="tx1"/>
                </a:solidFill>
                <a:latin typeface="Univers Condensed Light"/>
                <a:cs typeface="Arial" pitchFamily="34" charset="0"/>
              </a:defRPr>
            </a:lvl9pPr>
          </a:lstStyle>
          <a:p>
            <a:pPr eaLnBrk="1" hangingPunct="1"/>
            <a:r>
              <a:rPr lang="pt-BR" sz="1200"/>
              <a:t>31 a 32 semanas 6 dias</a:t>
            </a:r>
          </a:p>
        </p:txBody>
      </p:sp>
      <p:sp>
        <p:nvSpPr>
          <p:cNvPr id="18442" name="CaixaDeTexto 13"/>
          <p:cNvSpPr txBox="1">
            <a:spLocks noChangeArrowheads="1"/>
          </p:cNvSpPr>
          <p:nvPr/>
        </p:nvSpPr>
        <p:spPr bwMode="auto">
          <a:xfrm>
            <a:off x="1450975" y="5841366"/>
            <a:ext cx="21812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Univers Condensed Light"/>
                <a:cs typeface="Arial" pitchFamily="34" charset="0"/>
              </a:defRPr>
            </a:lvl1pPr>
            <a:lvl2pPr marL="742950" indent="-285750" eaLnBrk="0" hangingPunct="0">
              <a:defRPr>
                <a:solidFill>
                  <a:schemeClr val="tx1"/>
                </a:solidFill>
                <a:latin typeface="Univers Condensed Light"/>
                <a:cs typeface="Arial" pitchFamily="34" charset="0"/>
              </a:defRPr>
            </a:lvl2pPr>
            <a:lvl3pPr marL="1143000" indent="-228600" eaLnBrk="0" hangingPunct="0">
              <a:defRPr>
                <a:solidFill>
                  <a:schemeClr val="tx1"/>
                </a:solidFill>
                <a:latin typeface="Univers Condensed Light"/>
                <a:cs typeface="Arial" pitchFamily="34" charset="0"/>
              </a:defRPr>
            </a:lvl3pPr>
            <a:lvl4pPr marL="1600200" indent="-228600" eaLnBrk="0" hangingPunct="0">
              <a:defRPr>
                <a:solidFill>
                  <a:schemeClr val="tx1"/>
                </a:solidFill>
                <a:latin typeface="Univers Condensed Light"/>
                <a:cs typeface="Arial" pitchFamily="34" charset="0"/>
              </a:defRPr>
            </a:lvl4pPr>
            <a:lvl5pPr marL="2057400" indent="-228600" eaLnBrk="0" hangingPunct="0">
              <a:defRPr>
                <a:solidFill>
                  <a:schemeClr val="tx1"/>
                </a:solidFill>
                <a:latin typeface="Univers Condensed Light"/>
                <a:cs typeface="Arial" pitchFamily="34" charset="0"/>
              </a:defRPr>
            </a:lvl5pPr>
            <a:lvl6pPr marL="2514600" indent="-228600" eaLnBrk="0" fontAlgn="base" hangingPunct="0">
              <a:spcBef>
                <a:spcPct val="0"/>
              </a:spcBef>
              <a:spcAft>
                <a:spcPct val="0"/>
              </a:spcAft>
              <a:defRPr>
                <a:solidFill>
                  <a:schemeClr val="tx1"/>
                </a:solidFill>
                <a:latin typeface="Univers Condensed Light"/>
                <a:cs typeface="Arial" pitchFamily="34" charset="0"/>
              </a:defRPr>
            </a:lvl6pPr>
            <a:lvl7pPr marL="2971800" indent="-228600" eaLnBrk="0" fontAlgn="base" hangingPunct="0">
              <a:spcBef>
                <a:spcPct val="0"/>
              </a:spcBef>
              <a:spcAft>
                <a:spcPct val="0"/>
              </a:spcAft>
              <a:defRPr>
                <a:solidFill>
                  <a:schemeClr val="tx1"/>
                </a:solidFill>
                <a:latin typeface="Univers Condensed Light"/>
                <a:cs typeface="Arial" pitchFamily="34" charset="0"/>
              </a:defRPr>
            </a:lvl7pPr>
            <a:lvl8pPr marL="3429000" indent="-228600" eaLnBrk="0" fontAlgn="base" hangingPunct="0">
              <a:spcBef>
                <a:spcPct val="0"/>
              </a:spcBef>
              <a:spcAft>
                <a:spcPct val="0"/>
              </a:spcAft>
              <a:defRPr>
                <a:solidFill>
                  <a:schemeClr val="tx1"/>
                </a:solidFill>
                <a:latin typeface="Univers Condensed Light"/>
                <a:cs typeface="Arial" pitchFamily="34" charset="0"/>
              </a:defRPr>
            </a:lvl8pPr>
            <a:lvl9pPr marL="3886200" indent="-228600" eaLnBrk="0" fontAlgn="base" hangingPunct="0">
              <a:spcBef>
                <a:spcPct val="0"/>
              </a:spcBef>
              <a:spcAft>
                <a:spcPct val="0"/>
              </a:spcAft>
              <a:defRPr>
                <a:solidFill>
                  <a:schemeClr val="tx1"/>
                </a:solidFill>
                <a:latin typeface="Univers Condensed Light"/>
                <a:cs typeface="Arial" pitchFamily="34" charset="0"/>
              </a:defRPr>
            </a:lvl9pPr>
          </a:lstStyle>
          <a:p>
            <a:pPr eaLnBrk="1" hangingPunct="1"/>
            <a:r>
              <a:rPr lang="pt-BR" sz="1200" dirty="0"/>
              <a:t>33 a 34 semanas 6 dias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Resultados e discussão</a:t>
            </a:r>
          </a:p>
        </p:txBody>
      </p:sp>
      <p:sp>
        <p:nvSpPr>
          <p:cNvPr id="19459"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0AB594B3-E2D4-4CCA-95D0-CD45E76AAD44}"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19460"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6F6B6E11-9755-49D6-9482-21F02A933D9F}" type="slidenum">
              <a:rPr lang="en-US" smtClean="0">
                <a:solidFill>
                  <a:schemeClr val="tx2"/>
                </a:solidFill>
              </a:rPr>
              <a:pPr fontAlgn="base">
                <a:spcBef>
                  <a:spcPct val="0"/>
                </a:spcBef>
                <a:spcAft>
                  <a:spcPct val="0"/>
                </a:spcAft>
                <a:defRPr/>
              </a:pPr>
              <a:t>7</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7" name="Espaço Reservado para Conteúdo 6">
            <a:extLst>
              <a:ext uri="{FF2B5EF4-FFF2-40B4-BE49-F238E27FC236}"/>
            </a:extLst>
          </p:cNvPr>
          <p:cNvSpPr>
            <a:spLocks noGrp="1"/>
          </p:cNvSpPr>
          <p:nvPr>
            <p:ph idx="1"/>
          </p:nvPr>
        </p:nvSpPr>
        <p:spPr>
          <a:xfrm>
            <a:off x="1238250" y="2214563"/>
            <a:ext cx="9906000" cy="4024312"/>
          </a:xfrm>
        </p:spPr>
        <p:txBody>
          <a:bodyPr rtlCol="0">
            <a:normAutofit fontScale="70000" lnSpcReduction="20000"/>
          </a:bodyPr>
          <a:lstStyle/>
          <a:p>
            <a:pPr eaLnBrk="1" fontAlgn="auto" hangingPunct="1">
              <a:spcAft>
                <a:spcPts val="0"/>
              </a:spcAft>
              <a:defRPr/>
            </a:pPr>
            <a:r>
              <a:rPr lang="pt-BR" dirty="0"/>
              <a:t>A icterícia em prematuros de menor idade gestacional é ainda mais frequente do que em RN termo e prematuros tardios, com maior necessidade de tratamento</a:t>
            </a:r>
            <a:r>
              <a:rPr lang="pt-BR" baseline="30000" dirty="0"/>
              <a:t>10, 11, 12</a:t>
            </a:r>
            <a:r>
              <a:rPr lang="pt-BR" dirty="0"/>
              <a:t>. Há maior risco para o prematuro, provavelmente devido a menor capacidade hepática desta população</a:t>
            </a:r>
            <a:r>
              <a:rPr lang="pt-BR" baseline="30000" dirty="0"/>
              <a:t>11</a:t>
            </a:r>
            <a:r>
              <a:rPr lang="pt-BR" dirty="0"/>
              <a:t>.</a:t>
            </a:r>
          </a:p>
          <a:p>
            <a:pPr marL="0" indent="0" eaLnBrk="1" fontAlgn="auto" hangingPunct="1">
              <a:spcAft>
                <a:spcPts val="0"/>
              </a:spcAft>
              <a:buFont typeface="Arial" pitchFamily="34" charset="0"/>
              <a:buNone/>
              <a:defRPr/>
            </a:pPr>
            <a:endParaRPr lang="pt-BR" dirty="0"/>
          </a:p>
          <a:p>
            <a:pPr eaLnBrk="1" fontAlgn="auto" hangingPunct="1">
              <a:spcAft>
                <a:spcPts val="0"/>
              </a:spcAft>
              <a:defRPr/>
            </a:pPr>
            <a:r>
              <a:rPr lang="pt-BR" dirty="0"/>
              <a:t>A inspeção visual da </a:t>
            </a:r>
            <a:r>
              <a:rPr lang="pt-BR" dirty="0" err="1"/>
              <a:t>hiperbilirrubinemia</a:t>
            </a:r>
            <a:r>
              <a:rPr lang="pt-BR" dirty="0"/>
              <a:t> é um método usado com frequência, mas é dependente de observador e tem se mostrado pouco confiável para avaliar a gravidade de icterícia</a:t>
            </a:r>
            <a:r>
              <a:rPr lang="pt-BR" baseline="30000" dirty="0"/>
              <a:t>3, 9, 10</a:t>
            </a:r>
            <a:r>
              <a:rPr lang="pt-BR" dirty="0"/>
              <a:t>, apresentando uma diferença importante com a medição da bilirrubina sérica</a:t>
            </a:r>
            <a:r>
              <a:rPr lang="pt-BR" baseline="30000" dirty="0"/>
              <a:t>11</a:t>
            </a:r>
            <a:r>
              <a:rPr lang="pt-BR" dirty="0"/>
              <a:t>.</a:t>
            </a:r>
          </a:p>
          <a:p>
            <a:pPr marL="0" indent="0" eaLnBrk="1" fontAlgn="auto" hangingPunct="1">
              <a:spcAft>
                <a:spcPts val="0"/>
              </a:spcAft>
              <a:buFont typeface="Arial" pitchFamily="34" charset="0"/>
              <a:buNone/>
              <a:defRPr/>
            </a:pPr>
            <a:endParaRPr lang="pt-BR" dirty="0"/>
          </a:p>
          <a:p>
            <a:pPr eaLnBrk="1" fontAlgn="auto" hangingPunct="1">
              <a:spcAft>
                <a:spcPts val="0"/>
              </a:spcAft>
              <a:defRPr/>
            </a:pPr>
            <a:r>
              <a:rPr lang="pt-BR" dirty="0"/>
              <a:t>A bilirrubina sérica é o padrão-ouro para diagnóstico de </a:t>
            </a:r>
            <a:r>
              <a:rPr lang="pt-BR" dirty="0" err="1"/>
              <a:t>hiperbilirrubinemia</a:t>
            </a:r>
            <a:r>
              <a:rPr lang="pt-BR" dirty="0"/>
              <a:t>. Em prematuros, a coleta de sangue é mais frequente quando estão em condições mais graves. Entretanto, acarreta riscos como infecção e é um processo doloroso</a:t>
            </a:r>
            <a:r>
              <a:rPr lang="pt-BR" baseline="30000" dirty="0"/>
              <a:t>10, 12</a:t>
            </a:r>
            <a:r>
              <a:rPr lang="pt-BR" dirty="0"/>
              <a:t> e com potencial para consequências a longo prazo</a:t>
            </a:r>
            <a:r>
              <a:rPr lang="pt-BR" baseline="30000" dirty="0"/>
              <a:t>11, 12</a:t>
            </a:r>
            <a:r>
              <a:rPr lang="pt-BR" dirty="0"/>
              <a:t>. O uso de dispositivos que reduzam a coleta de sangue e que se mostrem como alternativa para coleta em prematuros saudáveis se mostra interessante</a:t>
            </a:r>
            <a:r>
              <a:rPr lang="pt-BR" baseline="30000" dirty="0"/>
              <a:t>10</a:t>
            </a:r>
            <a:r>
              <a:rPr lang="pt-BR" dirty="0"/>
              <a:t>.</a:t>
            </a:r>
            <a:r>
              <a:rPr lang="pt-BR" baseline="30000" dirty="0"/>
              <a:t> </a:t>
            </a:r>
          </a:p>
          <a:p>
            <a:pPr eaLnBrk="1" fontAlgn="auto" hangingPunct="1">
              <a:spcAft>
                <a:spcPts val="0"/>
              </a:spcAft>
              <a:defRPr/>
            </a:pPr>
            <a:endParaRPr lang="pt-B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Resultados e discussão</a:t>
            </a:r>
          </a:p>
        </p:txBody>
      </p:sp>
      <p:sp>
        <p:nvSpPr>
          <p:cNvPr id="20483"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CA0DAB0E-7F22-4385-8E3C-E2679ECA483A}"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0484"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14EE30E2-0D95-4CC0-945F-821E88BF68DE}" type="slidenum">
              <a:rPr lang="en-US" smtClean="0">
                <a:solidFill>
                  <a:schemeClr val="tx2"/>
                </a:solidFill>
              </a:rPr>
              <a:pPr fontAlgn="base">
                <a:spcBef>
                  <a:spcPct val="0"/>
                </a:spcBef>
                <a:spcAft>
                  <a:spcPct val="0"/>
                </a:spcAft>
                <a:defRPr/>
              </a:pPr>
              <a:t>8</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8" name="CaixaDeTexto 7">
            <a:extLst>
              <a:ext uri="{FF2B5EF4-FFF2-40B4-BE49-F238E27FC236}"/>
            </a:extLst>
          </p:cNvPr>
          <p:cNvSpPr txBox="1"/>
          <p:nvPr/>
        </p:nvSpPr>
        <p:spPr>
          <a:xfrm>
            <a:off x="1092200" y="1606550"/>
            <a:ext cx="9837738" cy="641350"/>
          </a:xfrm>
          <a:prstGeom prst="rect">
            <a:avLst/>
          </a:prstGeom>
          <a:noFill/>
        </p:spPr>
        <p:txBody>
          <a:bodyPr>
            <a:spAutoFit/>
          </a:bodyPr>
          <a:lstStyle/>
          <a:p>
            <a:pPr fontAlgn="auto">
              <a:spcBef>
                <a:spcPts val="0"/>
              </a:spcBef>
              <a:spcAft>
                <a:spcPts val="0"/>
              </a:spcAft>
              <a:defRPr/>
            </a:pPr>
            <a:r>
              <a:rPr lang="pt-BR" cap="all" dirty="0">
                <a:latin typeface="+mn-lt"/>
                <a:cs typeface="+mn-cs"/>
              </a:rPr>
              <a:t>Tabela 1. Mínimo e máximo do peso, valor de bilirrubina sérica e valor de bilirrubina </a:t>
            </a:r>
            <a:r>
              <a:rPr lang="pt-BR" cap="all" dirty="0" err="1">
                <a:latin typeface="+mn-lt"/>
                <a:cs typeface="+mn-cs"/>
              </a:rPr>
              <a:t>transcutânea</a:t>
            </a:r>
            <a:r>
              <a:rPr lang="pt-BR" cap="all" dirty="0">
                <a:latin typeface="+mn-lt"/>
                <a:cs typeface="+mn-cs"/>
              </a:rPr>
              <a:t> dos grupos etário de prematuro.</a:t>
            </a:r>
          </a:p>
        </p:txBody>
      </p:sp>
      <p:graphicFrame>
        <p:nvGraphicFramePr>
          <p:cNvPr id="20523" name="Group 43"/>
          <p:cNvGraphicFramePr>
            <a:graphicFrameLocks noGrp="1"/>
          </p:cNvGraphicFramePr>
          <p:nvPr>
            <p:ph idx="1"/>
          </p:nvPr>
        </p:nvGraphicFramePr>
        <p:xfrm>
          <a:off x="2498725" y="2374900"/>
          <a:ext cx="7491413" cy="4391660"/>
        </p:xfrm>
        <a:graphic>
          <a:graphicData uri="http://schemas.openxmlformats.org/drawingml/2006/table">
            <a:tbl>
              <a:tblPr/>
              <a:tblGrid>
                <a:gridCol w="2519363"/>
                <a:gridCol w="1528762"/>
                <a:gridCol w="1712913"/>
                <a:gridCol w="1730375"/>
              </a:tblGrid>
              <a:tr h="549275">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 </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gridSpan="3">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Grupo</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hMerge="1">
                  <a:txBody>
                    <a:bodyPr/>
                    <a:lstStyle/>
                    <a:p>
                      <a:endParaRPr lang="pt-BR"/>
                    </a:p>
                  </a:txBody>
                  <a:tcPr/>
                </a:tc>
                <a:tc hMerge="1">
                  <a:txBody>
                    <a:bodyPr/>
                    <a:lstStyle/>
                    <a:p>
                      <a:endParaRPr lang="pt-BR"/>
                    </a:p>
                  </a:txBody>
                  <a:tcPr/>
                </a:tc>
              </a:tr>
              <a:tr h="549275">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Variáveis</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Grupo 1 (n=7)</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Grupo 2 (n=11)</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Grupo 3 (n=11)</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r>
              <a:tr h="549275">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 </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Mín - Máx</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Mín - Máx</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Mín - Máx</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r>
              <a:tr h="549275">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Peso atual (g)</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685 - 1565</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925 - 1845</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1300 - 2190</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r>
              <a:tr h="1096963">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Resultado da BTS (mg/dL)</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4,6 - 9,0</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2,7 - 13,9</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2,7 - 17,33</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AEBFC"/>
                    </a:solidFill>
                  </a:tcPr>
                </a:tc>
              </a:tr>
              <a:tr h="1096963">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1" i="0" u="none" strike="noStrike" cap="none" normalizeH="0" baseline="0" smtClean="0">
                          <a:ln>
                            <a:noFill/>
                          </a:ln>
                          <a:solidFill>
                            <a:srgbClr val="FFFFFF"/>
                          </a:solidFill>
                          <a:effectLst/>
                          <a:latin typeface="Univers Condensed Light"/>
                          <a:cs typeface="Arial" pitchFamily="34" charset="0"/>
                        </a:rPr>
                        <a:t>Resultado da BTc (mg/dL)</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3,0 - 10,5</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3,7 - 11,4</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c>
                  <a:txBody>
                    <a:bodyPr/>
                    <a:lstStyle/>
                    <a:p>
                      <a:pPr marL="6350" marR="0" lvl="0" indent="-6350" algn="just" defTabSz="914400" rtl="0" eaLnBrk="1" fontAlgn="base" latinLnBrk="0" hangingPunct="1">
                        <a:lnSpc>
                          <a:spcPct val="200000"/>
                        </a:lnSpc>
                        <a:spcBef>
                          <a:spcPct val="0"/>
                        </a:spcBef>
                        <a:spcAft>
                          <a:spcPts val="13"/>
                        </a:spcAft>
                        <a:buClrTx/>
                        <a:buSzTx/>
                        <a:buFontTx/>
                        <a:buNone/>
                        <a:tabLst/>
                      </a:pPr>
                      <a:r>
                        <a:rPr kumimoji="0" lang="pt-BR" sz="1800" b="0" i="0" u="none" strike="noStrike" cap="none" normalizeH="0" baseline="0" smtClean="0">
                          <a:ln>
                            <a:noFill/>
                          </a:ln>
                          <a:solidFill>
                            <a:srgbClr val="000000"/>
                          </a:solidFill>
                          <a:effectLst/>
                          <a:latin typeface="Univers Condensed Light"/>
                          <a:cs typeface="Arial" pitchFamily="34" charset="0"/>
                        </a:rPr>
                        <a:t>0,1 - 18,5</a:t>
                      </a:r>
                    </a:p>
                  </a:txBody>
                  <a:tcPr marL="44449" marR="44449" marT="0" marB="0" anchor="ct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4D5F8"/>
                    </a:solidFill>
                  </a:tcPr>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934211" y="0"/>
            <a:ext cx="8315325" cy="1381125"/>
          </a:xfrm>
        </p:spPr>
        <p:txBody>
          <a:bodyPr>
            <a:normAutofit/>
          </a:bodyPr>
          <a:lstStyle/>
          <a:p>
            <a:pPr eaLnBrk="1" fontAlgn="auto" hangingPunct="1">
              <a:spcAft>
                <a:spcPts val="0"/>
              </a:spcAft>
              <a:defRPr/>
            </a:pPr>
            <a:r>
              <a:rPr lang="pt-BR" sz="3200" dirty="0"/>
              <a:t>Resultados e discussão</a:t>
            </a:r>
          </a:p>
        </p:txBody>
      </p:sp>
      <p:graphicFrame>
        <p:nvGraphicFramePr>
          <p:cNvPr id="6" name="Espaço Reservado para Conteúdo 5">
            <a:extLst>
              <a:ext uri="{FF2B5EF4-FFF2-40B4-BE49-F238E27FC236}"/>
            </a:extLst>
          </p:cNvPr>
          <p:cNvGraphicFramePr>
            <a:graphicFrameLocks noGrp="1"/>
          </p:cNvGraphicFramePr>
          <p:nvPr>
            <p:ph idx="1"/>
            <p:extLst>
              <p:ext uri="{D42A27DB-BD31-4B8C-83A1-F6EECF244321}">
                <p14:modId xmlns:p14="http://schemas.microsoft.com/office/powerpoint/2010/main" val="3186661789"/>
              </p:ext>
            </p:extLst>
          </p:nvPr>
        </p:nvGraphicFramePr>
        <p:xfrm>
          <a:off x="1934211" y="1887538"/>
          <a:ext cx="7764462" cy="4876800"/>
        </p:xfrm>
        <a:graphic>
          <a:graphicData uri="http://schemas.openxmlformats.org/drawingml/2006/table">
            <a:tbl>
              <a:tblPr firstRow="1" firstCol="1" bandRow="1">
                <a:tableStyleId>{00A15C55-8517-42AA-B614-E9B94910E393}</a:tableStyleId>
              </a:tblPr>
              <a:tblGrid>
                <a:gridCol w="1710322">
                  <a:extLst>
                    <a:ext uri="{9D8B030D-6E8A-4147-A177-3AD203B41FA5}"/>
                  </a:extLst>
                </a:gridCol>
                <a:gridCol w="1812090">
                  <a:extLst>
                    <a:ext uri="{9D8B030D-6E8A-4147-A177-3AD203B41FA5}"/>
                  </a:extLst>
                </a:gridCol>
                <a:gridCol w="1777018">
                  <a:extLst>
                    <a:ext uri="{9D8B030D-6E8A-4147-A177-3AD203B41FA5}"/>
                  </a:extLst>
                </a:gridCol>
                <a:gridCol w="1554891">
                  <a:extLst>
                    <a:ext uri="{9D8B030D-6E8A-4147-A177-3AD203B41FA5}"/>
                  </a:extLst>
                </a:gridCol>
                <a:gridCol w="910141">
                  <a:extLst>
                    <a:ext uri="{9D8B030D-6E8A-4147-A177-3AD203B41FA5}"/>
                  </a:extLst>
                </a:gridCol>
              </a:tblGrid>
              <a:tr h="404546">
                <a:tc>
                  <a:txBody>
                    <a:bodyPr/>
                    <a:lstStyle/>
                    <a:p>
                      <a:pPr marL="6350" indent="-6350" algn="just">
                        <a:lnSpc>
                          <a:spcPct val="200000"/>
                        </a:lnSpc>
                        <a:spcAft>
                          <a:spcPts val="15"/>
                        </a:spcAft>
                      </a:pPr>
                      <a:r>
                        <a:rPr lang="pt-BR" sz="1600" dirty="0">
                          <a:effectLst/>
                        </a:rPr>
                        <a:t> </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gridSpan="3">
                  <a:txBody>
                    <a:bodyPr/>
                    <a:lstStyle/>
                    <a:p>
                      <a:pPr marL="6350" indent="-6350" algn="just">
                        <a:lnSpc>
                          <a:spcPct val="200000"/>
                        </a:lnSpc>
                        <a:spcAft>
                          <a:spcPts val="15"/>
                        </a:spcAft>
                      </a:pPr>
                      <a:r>
                        <a:rPr lang="pt-BR" sz="1600" dirty="0">
                          <a:effectLst/>
                        </a:rPr>
                        <a:t>Grupo</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hMerge="1">
                  <a:txBody>
                    <a:bodyPr/>
                    <a:lstStyle/>
                    <a:p>
                      <a:endParaRPr lang="pt-BR"/>
                    </a:p>
                  </a:txBody>
                  <a:tcPr/>
                </a:tc>
                <a:tc hMerge="1">
                  <a:txBody>
                    <a:bodyPr/>
                    <a:lstStyle/>
                    <a:p>
                      <a:endParaRPr lang="pt-BR"/>
                    </a:p>
                  </a:txBody>
                  <a:tcPr/>
                </a:tc>
                <a:tc>
                  <a:txBody>
                    <a:bodyPr/>
                    <a:lstStyle/>
                    <a:p>
                      <a:pPr marL="6350" indent="-6350" algn="just">
                        <a:lnSpc>
                          <a:spcPct val="200000"/>
                        </a:lnSpc>
                        <a:spcAft>
                          <a:spcPts val="15"/>
                        </a:spcAft>
                      </a:pPr>
                      <a:r>
                        <a:rPr lang="pt-BR" sz="1600">
                          <a:effectLst/>
                        </a:rPr>
                        <a:t> </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r h="404546">
                <a:tc>
                  <a:txBody>
                    <a:bodyPr/>
                    <a:lstStyle/>
                    <a:p>
                      <a:pPr marL="6350" indent="-6350" algn="just">
                        <a:lnSpc>
                          <a:spcPct val="200000"/>
                        </a:lnSpc>
                        <a:spcAft>
                          <a:spcPts val="15"/>
                        </a:spcAft>
                      </a:pPr>
                      <a:r>
                        <a:rPr lang="pt-BR" sz="1600" dirty="0">
                          <a:effectLst/>
                        </a:rPr>
                        <a:t>Variáveis</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Grupo 1</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Grupo 2</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Grupo 3</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p-valor</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r h="404546">
                <a:tc>
                  <a:txBody>
                    <a:bodyPr/>
                    <a:lstStyle/>
                    <a:p>
                      <a:pPr marL="6350" indent="-6350" algn="just">
                        <a:lnSpc>
                          <a:spcPct val="200000"/>
                        </a:lnSpc>
                        <a:spcAft>
                          <a:spcPts val="15"/>
                        </a:spcAft>
                      </a:pPr>
                      <a:r>
                        <a:rPr lang="pt-BR" sz="1600">
                          <a:effectLst/>
                        </a:rPr>
                        <a:t> </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Média ± DP</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dirty="0">
                          <a:effectLst/>
                        </a:rPr>
                        <a:t>Média ± DP</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dirty="0">
                          <a:effectLst/>
                        </a:rPr>
                        <a:t>Média ± DP</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 </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r h="404546">
                <a:tc>
                  <a:txBody>
                    <a:bodyPr/>
                    <a:lstStyle/>
                    <a:p>
                      <a:pPr marL="6350" indent="-6350" algn="just">
                        <a:lnSpc>
                          <a:spcPct val="200000"/>
                        </a:lnSpc>
                        <a:spcAft>
                          <a:spcPts val="15"/>
                        </a:spcAft>
                      </a:pPr>
                      <a:r>
                        <a:rPr lang="pt-BR" sz="1600">
                          <a:effectLst/>
                        </a:rPr>
                        <a:t>Peso atual (g)</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l">
                        <a:lnSpc>
                          <a:spcPct val="200000"/>
                        </a:lnSpc>
                        <a:spcAft>
                          <a:spcPts val="15"/>
                        </a:spcAft>
                      </a:pPr>
                      <a:r>
                        <a:rPr lang="pt-BR" sz="1600">
                          <a:effectLst/>
                        </a:rPr>
                        <a:t>1222,1 ± 273,4</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l">
                        <a:lnSpc>
                          <a:spcPct val="200000"/>
                        </a:lnSpc>
                        <a:spcAft>
                          <a:spcPts val="15"/>
                        </a:spcAft>
                      </a:pPr>
                      <a:r>
                        <a:rPr lang="pt-BR" sz="1600">
                          <a:effectLst/>
                        </a:rPr>
                        <a:t>1472,3 ± 265,7</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l">
                        <a:lnSpc>
                          <a:spcPct val="200000"/>
                        </a:lnSpc>
                        <a:spcAft>
                          <a:spcPts val="15"/>
                        </a:spcAft>
                      </a:pPr>
                      <a:r>
                        <a:rPr lang="pt-BR" sz="1600">
                          <a:effectLst/>
                        </a:rPr>
                        <a:t>1764,0 ± 295,1</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l">
                        <a:lnSpc>
                          <a:spcPct val="200000"/>
                        </a:lnSpc>
                        <a:spcAft>
                          <a:spcPts val="15"/>
                        </a:spcAft>
                      </a:pPr>
                      <a:r>
                        <a:rPr lang="pt-BR" sz="1600" dirty="0">
                          <a:effectLst/>
                        </a:rPr>
                        <a:t>0,005</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r h="880677">
                <a:tc>
                  <a:txBody>
                    <a:bodyPr/>
                    <a:lstStyle/>
                    <a:p>
                      <a:pPr marL="6350" indent="-6350" algn="just">
                        <a:lnSpc>
                          <a:spcPct val="200000"/>
                        </a:lnSpc>
                        <a:spcAft>
                          <a:spcPts val="15"/>
                        </a:spcAft>
                      </a:pPr>
                      <a:r>
                        <a:rPr lang="pt-BR" sz="1600">
                          <a:effectLst/>
                        </a:rPr>
                        <a:t>Resultado da BTS </a:t>
                      </a:r>
                    </a:p>
                    <a:p>
                      <a:pPr marL="6350" indent="-6350" algn="just">
                        <a:lnSpc>
                          <a:spcPct val="200000"/>
                        </a:lnSpc>
                        <a:spcAft>
                          <a:spcPts val="15"/>
                        </a:spcAft>
                      </a:pPr>
                      <a:r>
                        <a:rPr lang="pt-BR" sz="1600">
                          <a:effectLst/>
                        </a:rPr>
                        <a:t>(mg/dL)</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6,6 ± 1,5</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7,3 ± 2,8</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8,4 ± 4,2</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0,514</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r h="880677">
                <a:tc>
                  <a:txBody>
                    <a:bodyPr/>
                    <a:lstStyle/>
                    <a:p>
                      <a:pPr marL="6350" indent="-6350" algn="just">
                        <a:lnSpc>
                          <a:spcPct val="200000"/>
                        </a:lnSpc>
                        <a:spcAft>
                          <a:spcPts val="15"/>
                        </a:spcAft>
                      </a:pPr>
                      <a:r>
                        <a:rPr lang="pt-BR" sz="1600">
                          <a:effectLst/>
                        </a:rPr>
                        <a:t>Resultado da BTc </a:t>
                      </a:r>
                    </a:p>
                    <a:p>
                      <a:pPr marL="6350" indent="-6350" algn="just">
                        <a:lnSpc>
                          <a:spcPct val="200000"/>
                        </a:lnSpc>
                        <a:spcAft>
                          <a:spcPts val="15"/>
                        </a:spcAft>
                      </a:pPr>
                      <a:r>
                        <a:rPr lang="pt-BR" sz="1600">
                          <a:effectLst/>
                        </a:rPr>
                        <a:t>(mg/dL)</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6,8 ± 2,3</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6,8 ± 2,0</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a:effectLst/>
                        </a:rPr>
                        <a:t>8,2 ± 5,1</a:t>
                      </a:r>
                      <a:endParaRPr lang="pt-BR" sz="16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tc>
                  <a:txBody>
                    <a:bodyPr/>
                    <a:lstStyle/>
                    <a:p>
                      <a:pPr marL="6350" indent="-6350" algn="just">
                        <a:lnSpc>
                          <a:spcPct val="200000"/>
                        </a:lnSpc>
                        <a:spcAft>
                          <a:spcPts val="15"/>
                        </a:spcAft>
                      </a:pPr>
                      <a:r>
                        <a:rPr lang="pt-BR" sz="1600" dirty="0">
                          <a:effectLst/>
                        </a:rPr>
                        <a:t>0,843</a:t>
                      </a:r>
                      <a:endParaRPr lang="pt-BR" sz="16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4" marR="44454" marT="0" marB="0" anchor="ctr"/>
                </a:tc>
                <a:extLst>
                  <a:ext uri="{0D108BD9-81ED-4DB2-BD59-A6C34878D82A}"/>
                </a:extLst>
              </a:tr>
            </a:tbl>
          </a:graphicData>
        </a:graphic>
      </p:graphicFrame>
      <p:sp>
        <p:nvSpPr>
          <p:cNvPr id="21549"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71D2B2AA-B933-4B29-8963-7E50B15338BD}"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1550"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417F2F9-0637-4350-9BCF-6F57763C2868}" type="slidenum">
              <a:rPr lang="en-US" smtClean="0">
                <a:solidFill>
                  <a:schemeClr val="tx2"/>
                </a:solidFill>
              </a:rPr>
              <a:pPr fontAlgn="base">
                <a:spcBef>
                  <a:spcPct val="0"/>
                </a:spcBef>
                <a:spcAft>
                  <a:spcPct val="0"/>
                </a:spcAft>
                <a:defRPr/>
              </a:pPr>
              <a:t>9</a:t>
            </a:fld>
            <a:endParaRPr lang="en-US" smtClean="0">
              <a:solidFill>
                <a:schemeClr val="tx2"/>
              </a:solidFill>
            </a:endParaRPr>
          </a:p>
        </p:txBody>
      </p:sp>
      <p:sp>
        <p:nvSpPr>
          <p:cNvPr id="7" name="CaixaDeTexto 6">
            <a:extLst>
              <a:ext uri="{FF2B5EF4-FFF2-40B4-BE49-F238E27FC236}"/>
            </a:extLst>
          </p:cNvPr>
          <p:cNvSpPr txBox="1"/>
          <p:nvPr/>
        </p:nvSpPr>
        <p:spPr>
          <a:xfrm>
            <a:off x="2033588" y="947738"/>
            <a:ext cx="7764462" cy="1190625"/>
          </a:xfrm>
          <a:prstGeom prst="rect">
            <a:avLst/>
          </a:prstGeom>
          <a:noFill/>
        </p:spPr>
        <p:txBody>
          <a:bodyPr>
            <a:spAutoFit/>
          </a:bodyPr>
          <a:lstStyle/>
          <a:p>
            <a:pPr fontAlgn="auto">
              <a:spcBef>
                <a:spcPts val="0"/>
              </a:spcBef>
              <a:spcAft>
                <a:spcPts val="0"/>
              </a:spcAft>
              <a:defRPr/>
            </a:pPr>
            <a:r>
              <a:rPr lang="pt-BR" cap="all" dirty="0">
                <a:latin typeface="+mn-lt"/>
                <a:cs typeface="+mn-cs"/>
              </a:rPr>
              <a:t>Tabela 2. Médias e desvio padrão do peso, valor de bilirrubina sérica e valor de bilirrubina </a:t>
            </a:r>
            <a:r>
              <a:rPr lang="pt-BR" cap="all" dirty="0" err="1">
                <a:latin typeface="+mn-lt"/>
                <a:cs typeface="+mn-cs"/>
              </a:rPr>
              <a:t>transcutânea</a:t>
            </a:r>
            <a:r>
              <a:rPr lang="pt-BR" cap="all" dirty="0">
                <a:latin typeface="+mn-lt"/>
                <a:cs typeface="+mn-cs"/>
              </a:rPr>
              <a:t> dos grupos etário de prematuro.</a:t>
            </a:r>
          </a:p>
          <a:p>
            <a:pPr fontAlgn="auto">
              <a:spcBef>
                <a:spcPts val="0"/>
              </a:spcBef>
              <a:spcAft>
                <a:spcPts val="0"/>
              </a:spcAft>
              <a:defRPr/>
            </a:pPr>
            <a:endParaRPr lang="pt-BR" dirty="0">
              <a:latin typeface="+mn-lt"/>
              <a:cs typeface="+mn-cs"/>
            </a:endParaRPr>
          </a:p>
        </p:txBody>
      </p:sp>
      <p:sp>
        <p:nvSpPr>
          <p:cNvPr id="9" name="Oval 8">
            <a:extLst>
              <a:ext uri="{FF2B5EF4-FFF2-40B4-BE49-F238E27FC236}"/>
            </a:extLst>
          </p:cNvPr>
          <p:cNvSpPr/>
          <p:nvPr/>
        </p:nvSpPr>
        <p:spPr>
          <a:xfrm>
            <a:off x="8934450" y="4164013"/>
            <a:ext cx="592138" cy="4206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2090738" y="396875"/>
            <a:ext cx="8315325" cy="1381125"/>
          </a:xfrm>
        </p:spPr>
        <p:txBody>
          <a:bodyPr/>
          <a:lstStyle/>
          <a:p>
            <a:pPr eaLnBrk="1" fontAlgn="auto" hangingPunct="1">
              <a:spcAft>
                <a:spcPts val="0"/>
              </a:spcAft>
              <a:defRPr/>
            </a:pPr>
            <a:r>
              <a:rPr lang="pt-BR" dirty="0"/>
              <a:t>Resultados e discussão</a:t>
            </a:r>
          </a:p>
        </p:txBody>
      </p:sp>
      <p:sp>
        <p:nvSpPr>
          <p:cNvPr id="22531"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F777C233-AB99-4D20-A502-9D42177D4F4E}"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2532"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4B63812D-01FC-4C68-AA3B-BAE607CB2D22}" type="slidenum">
              <a:rPr lang="en-US" smtClean="0">
                <a:solidFill>
                  <a:schemeClr val="tx2"/>
                </a:solidFill>
              </a:rPr>
              <a:pPr fontAlgn="base">
                <a:spcBef>
                  <a:spcPct val="0"/>
                </a:spcBef>
                <a:spcAft>
                  <a:spcPct val="0"/>
                </a:spcAft>
                <a:defRPr/>
              </a:pPr>
              <a:t>10</a:t>
            </a:fld>
            <a:endParaRPr lang="en-US" smtClean="0">
              <a:solidFill>
                <a:schemeClr val="tx2"/>
              </a:solidFill>
            </a:endParaRPr>
          </a:p>
        </p:txBody>
      </p:sp>
      <p:sp>
        <p:nvSpPr>
          <p:cNvPr id="10"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7" name="CaixaDeTexto 6">
            <a:extLst>
              <a:ext uri="{FF2B5EF4-FFF2-40B4-BE49-F238E27FC236}"/>
            </a:extLst>
          </p:cNvPr>
          <p:cNvSpPr txBox="1"/>
          <p:nvPr/>
        </p:nvSpPr>
        <p:spPr>
          <a:xfrm>
            <a:off x="2214563" y="1398588"/>
            <a:ext cx="7762875" cy="915987"/>
          </a:xfrm>
          <a:prstGeom prst="rect">
            <a:avLst/>
          </a:prstGeom>
          <a:noFill/>
        </p:spPr>
        <p:txBody>
          <a:bodyPr>
            <a:spAutoFit/>
          </a:bodyPr>
          <a:lstStyle/>
          <a:p>
            <a:pPr fontAlgn="auto">
              <a:spcBef>
                <a:spcPts val="0"/>
              </a:spcBef>
              <a:spcAft>
                <a:spcPts val="0"/>
              </a:spcAft>
              <a:defRPr/>
            </a:pPr>
            <a:r>
              <a:rPr lang="pt-BR" cap="all" dirty="0">
                <a:latin typeface="+mn-lt"/>
                <a:cs typeface="+mn-cs"/>
              </a:rPr>
              <a:t>Tabela 3</a:t>
            </a:r>
            <a:r>
              <a:rPr lang="pt-BR" dirty="0">
                <a:latin typeface="+mn-lt"/>
                <a:cs typeface="+mn-cs"/>
              </a:rPr>
              <a:t>. </a:t>
            </a:r>
            <a:r>
              <a:rPr lang="pt-BR" cap="all" dirty="0">
                <a:latin typeface="+mn-lt"/>
                <a:cs typeface="+mn-cs"/>
              </a:rPr>
              <a:t>Correlação dos valores da bilirrubina sérica e da bilirrubina </a:t>
            </a:r>
            <a:r>
              <a:rPr lang="pt-BR" cap="all" dirty="0" err="1">
                <a:latin typeface="+mn-lt"/>
                <a:cs typeface="+mn-cs"/>
              </a:rPr>
              <a:t>transcutânea</a:t>
            </a:r>
            <a:r>
              <a:rPr lang="pt-BR" cap="all" dirty="0">
                <a:latin typeface="+mn-lt"/>
                <a:cs typeface="+mn-cs"/>
              </a:rPr>
              <a:t> por grupo etário de prematuro.</a:t>
            </a:r>
          </a:p>
        </p:txBody>
      </p:sp>
      <p:graphicFrame>
        <p:nvGraphicFramePr>
          <p:cNvPr id="11" name="Espaço Reservado para Conteúdo 10">
            <a:extLst>
              <a:ext uri="{FF2B5EF4-FFF2-40B4-BE49-F238E27FC236}"/>
            </a:extLst>
          </p:cNvPr>
          <p:cNvGraphicFramePr>
            <a:graphicFrameLocks noGrp="1"/>
          </p:cNvGraphicFramePr>
          <p:nvPr>
            <p:ph idx="1"/>
          </p:nvPr>
        </p:nvGraphicFramePr>
        <p:xfrm>
          <a:off x="2214563" y="2292350"/>
          <a:ext cx="7497762" cy="3841749"/>
        </p:xfrm>
        <a:graphic>
          <a:graphicData uri="http://schemas.openxmlformats.org/drawingml/2006/table">
            <a:tbl>
              <a:tblPr firstRow="1" firstCol="1" bandRow="1">
                <a:tableStyleId>{F5AB1C69-6EDB-4FF4-983F-18BD219EF322}</a:tableStyleId>
              </a:tblPr>
              <a:tblGrid>
                <a:gridCol w="2678049">
                  <a:extLst>
                    <a:ext uri="{9D8B030D-6E8A-4147-A177-3AD203B41FA5}"/>
                  </a:extLst>
                </a:gridCol>
                <a:gridCol w="1940244">
                  <a:extLst>
                    <a:ext uri="{9D8B030D-6E8A-4147-A177-3AD203B41FA5}"/>
                  </a:extLst>
                </a:gridCol>
                <a:gridCol w="2879469">
                  <a:extLst>
                    <a:ext uri="{9D8B030D-6E8A-4147-A177-3AD203B41FA5}"/>
                  </a:extLst>
                </a:gridCol>
              </a:tblGrid>
              <a:tr h="548821">
                <a:tc>
                  <a:txBody>
                    <a:bodyPr/>
                    <a:lstStyle/>
                    <a:p>
                      <a:pPr marL="6350" indent="-6350" algn="just">
                        <a:lnSpc>
                          <a:spcPct val="200000"/>
                        </a:lnSpc>
                        <a:spcAft>
                          <a:spcPts val="15"/>
                        </a:spcAft>
                      </a:pPr>
                      <a:r>
                        <a:rPr lang="pt-BR" sz="1800" dirty="0">
                          <a:effectLst/>
                        </a:rPr>
                        <a:t> </a:t>
                      </a:r>
                      <a:endParaRPr lang="pt-BR"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gridSpan="2">
                  <a:txBody>
                    <a:bodyPr/>
                    <a:lstStyle/>
                    <a:p>
                      <a:pPr marL="6350" indent="-6350" algn="just">
                        <a:lnSpc>
                          <a:spcPct val="200000"/>
                        </a:lnSpc>
                        <a:spcAft>
                          <a:spcPts val="15"/>
                        </a:spcAft>
                      </a:pPr>
                      <a:r>
                        <a:rPr lang="pt-BR" sz="1800" dirty="0">
                          <a:effectLst/>
                        </a:rPr>
                        <a:t>Resultado da coleta sérica (mg/</a:t>
                      </a:r>
                      <a:r>
                        <a:rPr lang="pt-BR" sz="1800" dirty="0" err="1">
                          <a:effectLst/>
                        </a:rPr>
                        <a:t>dL</a:t>
                      </a:r>
                      <a:r>
                        <a:rPr lang="pt-BR" sz="1800" dirty="0">
                          <a:effectLst/>
                        </a:rPr>
                        <a:t>)</a:t>
                      </a:r>
                      <a:endParaRPr lang="pt-BR"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hMerge="1">
                  <a:txBody>
                    <a:bodyPr/>
                    <a:lstStyle/>
                    <a:p>
                      <a:endParaRPr lang="pt-BR"/>
                    </a:p>
                  </a:txBody>
                  <a:tcPr/>
                </a:tc>
                <a:extLst>
                  <a:ext uri="{0D108BD9-81ED-4DB2-BD59-A6C34878D82A}"/>
                </a:extLst>
              </a:tr>
              <a:tr h="1097644">
                <a:tc>
                  <a:txBody>
                    <a:bodyPr/>
                    <a:lstStyle/>
                    <a:p>
                      <a:pPr marL="6350" indent="-6350" algn="just">
                        <a:lnSpc>
                          <a:spcPct val="200000"/>
                        </a:lnSpc>
                        <a:spcAft>
                          <a:spcPts val="15"/>
                        </a:spcAft>
                      </a:pPr>
                      <a:r>
                        <a:rPr lang="pt-BR" sz="1800">
                          <a:effectLst/>
                        </a:rPr>
                        <a:t>Resultado da BTc (mg/dL)</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r</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p-valor</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extLst>
                  <a:ext uri="{0D108BD9-81ED-4DB2-BD59-A6C34878D82A}"/>
                </a:extLst>
              </a:tr>
              <a:tr h="548821">
                <a:tc>
                  <a:txBody>
                    <a:bodyPr/>
                    <a:lstStyle/>
                    <a:p>
                      <a:pPr marL="6350" indent="-6350" algn="just">
                        <a:lnSpc>
                          <a:spcPct val="200000"/>
                        </a:lnSpc>
                        <a:spcAft>
                          <a:spcPts val="15"/>
                        </a:spcAft>
                      </a:pPr>
                      <a:r>
                        <a:rPr lang="pt-BR" sz="1800">
                          <a:effectLst/>
                        </a:rPr>
                        <a:t>Grupo 1</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0,107</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0,819</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extLst>
                  <a:ext uri="{0D108BD9-81ED-4DB2-BD59-A6C34878D82A}"/>
                </a:extLst>
              </a:tr>
              <a:tr h="548821">
                <a:tc>
                  <a:txBody>
                    <a:bodyPr/>
                    <a:lstStyle/>
                    <a:p>
                      <a:pPr marL="6350" indent="-6350" algn="just">
                        <a:lnSpc>
                          <a:spcPct val="200000"/>
                        </a:lnSpc>
                        <a:spcAft>
                          <a:spcPts val="15"/>
                        </a:spcAft>
                      </a:pPr>
                      <a:r>
                        <a:rPr lang="pt-BR" sz="1800">
                          <a:effectLst/>
                        </a:rPr>
                        <a:t>Grupo 2</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0,861</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0,001</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extLst>
                  <a:ext uri="{0D108BD9-81ED-4DB2-BD59-A6C34878D82A}"/>
                </a:extLst>
              </a:tr>
              <a:tr h="548821">
                <a:tc>
                  <a:txBody>
                    <a:bodyPr/>
                    <a:lstStyle/>
                    <a:p>
                      <a:pPr marL="6350" indent="-6350" algn="just">
                        <a:lnSpc>
                          <a:spcPct val="200000"/>
                        </a:lnSpc>
                        <a:spcAft>
                          <a:spcPts val="15"/>
                        </a:spcAft>
                      </a:pPr>
                      <a:r>
                        <a:rPr lang="pt-BR" sz="1800">
                          <a:effectLst/>
                        </a:rPr>
                        <a:t>Grupo 3</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0,936</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&lt;0,001</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extLst>
                  <a:ext uri="{0D108BD9-81ED-4DB2-BD59-A6C34878D82A}"/>
                </a:extLst>
              </a:tr>
              <a:tr h="548821">
                <a:tc>
                  <a:txBody>
                    <a:bodyPr/>
                    <a:lstStyle/>
                    <a:p>
                      <a:pPr marL="6350" indent="-6350" algn="just">
                        <a:lnSpc>
                          <a:spcPct val="200000"/>
                        </a:lnSpc>
                        <a:spcAft>
                          <a:spcPts val="15"/>
                        </a:spcAft>
                      </a:pPr>
                      <a:r>
                        <a:rPr lang="pt-BR" sz="1800">
                          <a:effectLst/>
                        </a:rPr>
                        <a:t>Geral</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a:effectLst/>
                        </a:rPr>
                        <a:t>0,745</a:t>
                      </a:r>
                      <a:endParaRPr lang="pt-BR" sz="180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tc>
                  <a:txBody>
                    <a:bodyPr/>
                    <a:lstStyle/>
                    <a:p>
                      <a:pPr marL="6350" indent="-6350" algn="just">
                        <a:lnSpc>
                          <a:spcPct val="200000"/>
                        </a:lnSpc>
                        <a:spcAft>
                          <a:spcPts val="15"/>
                        </a:spcAft>
                      </a:pPr>
                      <a:r>
                        <a:rPr lang="pt-BR" sz="1800" dirty="0">
                          <a:effectLst/>
                        </a:rPr>
                        <a:t>&lt;0,001</a:t>
                      </a:r>
                      <a:endParaRPr lang="pt-BR" sz="1800" dirty="0">
                        <a:solidFill>
                          <a:srgbClr val="000000"/>
                        </a:solidFill>
                        <a:effectLst/>
                        <a:latin typeface="Arial" panose="020B0604020202020204" pitchFamily="34" charset="0"/>
                        <a:ea typeface="Arial" panose="020B0604020202020204" pitchFamily="34" charset="0"/>
                        <a:cs typeface="Times New Roman" panose="02020603050405020304" pitchFamily="18" charset="0"/>
                      </a:endParaRPr>
                    </a:p>
                  </a:txBody>
                  <a:tcPr marL="44455" marR="44455" marT="0" marB="0" anchor="ctr"/>
                </a:tc>
                <a:extLst>
                  <a:ext uri="{0D108BD9-81ED-4DB2-BD59-A6C34878D82A}"/>
                </a:extLst>
              </a:tr>
            </a:tbl>
          </a:graphicData>
        </a:graphic>
      </p:graphicFrame>
      <p:sp>
        <p:nvSpPr>
          <p:cNvPr id="12" name="Oval 11">
            <a:extLst>
              <a:ext uri="{FF2B5EF4-FFF2-40B4-BE49-F238E27FC236}"/>
            </a:extLst>
          </p:cNvPr>
          <p:cNvSpPr/>
          <p:nvPr/>
        </p:nvSpPr>
        <p:spPr>
          <a:xfrm>
            <a:off x="6835775" y="4594225"/>
            <a:ext cx="593725" cy="419100"/>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3" name="Oval 12">
            <a:extLst>
              <a:ext uri="{FF2B5EF4-FFF2-40B4-BE49-F238E27FC236}"/>
            </a:extLst>
          </p:cNvPr>
          <p:cNvSpPr/>
          <p:nvPr/>
        </p:nvSpPr>
        <p:spPr>
          <a:xfrm>
            <a:off x="6870700" y="5154613"/>
            <a:ext cx="727075" cy="4206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14" name="Oval 13">
            <a:extLst>
              <a:ext uri="{FF2B5EF4-FFF2-40B4-BE49-F238E27FC236}"/>
            </a:extLst>
          </p:cNvPr>
          <p:cNvSpPr/>
          <p:nvPr/>
        </p:nvSpPr>
        <p:spPr>
          <a:xfrm>
            <a:off x="6846888" y="5713413"/>
            <a:ext cx="727075" cy="420687"/>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Resultados e discussão</a:t>
            </a:r>
          </a:p>
        </p:txBody>
      </p:sp>
      <p:sp>
        <p:nvSpPr>
          <p:cNvPr id="23555"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BF63B62C-14FA-42CC-B456-C43F75EE2EED}"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3556"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23C83603-62BE-45CD-A473-16A5118D39CF}" type="slidenum">
              <a:rPr lang="en-US" smtClean="0">
                <a:solidFill>
                  <a:schemeClr val="tx2"/>
                </a:solidFill>
              </a:rPr>
              <a:pPr fontAlgn="base">
                <a:spcBef>
                  <a:spcPct val="0"/>
                </a:spcBef>
                <a:spcAft>
                  <a:spcPct val="0"/>
                </a:spcAft>
                <a:defRPr/>
              </a:pPr>
              <a:t>11</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7" name="Espaço Reservado para Conteúdo 6">
            <a:extLst>
              <a:ext uri="{FF2B5EF4-FFF2-40B4-BE49-F238E27FC236}"/>
            </a:extLst>
          </p:cNvPr>
          <p:cNvSpPr>
            <a:spLocks noGrp="1"/>
          </p:cNvSpPr>
          <p:nvPr>
            <p:ph idx="1"/>
          </p:nvPr>
        </p:nvSpPr>
        <p:spPr>
          <a:xfrm>
            <a:off x="1057275" y="2098675"/>
            <a:ext cx="9906000" cy="4024313"/>
          </a:xfrm>
        </p:spPr>
        <p:txBody>
          <a:bodyPr rtlCol="0">
            <a:normAutofit fontScale="92500" lnSpcReduction="10000"/>
          </a:bodyPr>
          <a:lstStyle/>
          <a:p>
            <a:pPr eaLnBrk="1" fontAlgn="auto" hangingPunct="1">
              <a:spcAft>
                <a:spcPts val="0"/>
              </a:spcAft>
              <a:defRPr/>
            </a:pPr>
            <a:r>
              <a:rPr lang="pt-BR" dirty="0"/>
              <a:t>Para recém-nascidos prematuros abaixo de 35 semanas, não são bem estabelecidos na literatura os valores de segurança para uso de </a:t>
            </a:r>
            <a:r>
              <a:rPr lang="pt-BR" dirty="0" err="1"/>
              <a:t>bilirrubinômetro</a:t>
            </a:r>
            <a:r>
              <a:rPr lang="pt-BR" dirty="0"/>
              <a:t>, entretanto revisão sistemática</a:t>
            </a:r>
            <a:r>
              <a:rPr lang="pt-BR" baseline="30000" dirty="0"/>
              <a:t>11</a:t>
            </a:r>
            <a:r>
              <a:rPr lang="pt-BR" dirty="0"/>
              <a:t> mostra que há acurácia na comparação entre a bilirrubina sérica e </a:t>
            </a:r>
            <a:r>
              <a:rPr lang="pt-BR" dirty="0" err="1"/>
              <a:t>transcutânea</a:t>
            </a:r>
            <a:r>
              <a:rPr lang="pt-BR" dirty="0"/>
              <a:t> de prematuros utilizando os principais aparelhos encontrados no mercado. </a:t>
            </a:r>
          </a:p>
          <a:p>
            <a:pPr marL="0" indent="0" eaLnBrk="1" fontAlgn="auto" hangingPunct="1">
              <a:spcAft>
                <a:spcPts val="0"/>
              </a:spcAft>
              <a:buFont typeface="Arial" pitchFamily="34" charset="0"/>
              <a:buNone/>
              <a:defRPr/>
            </a:pPr>
            <a:endParaRPr lang="pt-BR" dirty="0"/>
          </a:p>
          <a:p>
            <a:pPr eaLnBrk="1" fontAlgn="auto" hangingPunct="1">
              <a:spcAft>
                <a:spcPts val="0"/>
              </a:spcAft>
              <a:defRPr/>
            </a:pPr>
            <a:r>
              <a:rPr lang="pt-BR" dirty="0" err="1"/>
              <a:t>Sajjadian</a:t>
            </a:r>
            <a:r>
              <a:rPr lang="pt-BR" dirty="0"/>
              <a:t> et al não encontraram diferenças entre as variáveis estudadas, como idade gestacional ao nascer, idade gestacional pós concepcional, peso de nascimento. Os dados obtidos neste trabalho mostraram que o uso do </a:t>
            </a:r>
            <a:r>
              <a:rPr lang="pt-BR" dirty="0" err="1"/>
              <a:t>BiliCare</a:t>
            </a:r>
            <a:r>
              <a:rPr lang="pt-BR" dirty="0"/>
              <a:t>® foi mais fidedigno em recém-nascidos acima de 31 semanas (grupos 2 e 3), em conformidade com a literatura pesquisada, em que o uso em prematuros extremos ainda é controverso</a:t>
            </a:r>
            <a:r>
              <a:rPr lang="pt-BR" baseline="30000" dirty="0"/>
              <a:t>10</a:t>
            </a:r>
            <a:r>
              <a:rPr lang="pt-BR" dirty="0"/>
              <a: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extLst>
          </p:cNvPr>
          <p:cNvSpPr>
            <a:spLocks noGrp="1"/>
          </p:cNvSpPr>
          <p:nvPr>
            <p:ph type="body" idx="1"/>
          </p:nvPr>
        </p:nvSpPr>
        <p:spPr>
          <a:xfrm>
            <a:off x="3605213" y="1963738"/>
            <a:ext cx="4984750" cy="823912"/>
          </a:xfrm>
        </p:spPr>
        <p:txBody>
          <a:bodyPr rtlCol="0">
            <a:normAutofit fontScale="70000" lnSpcReduction="20000"/>
          </a:bodyPr>
          <a:lstStyle/>
          <a:p>
            <a:pPr eaLnBrk="1" fontAlgn="auto" hangingPunct="1">
              <a:spcAft>
                <a:spcPts val="0"/>
              </a:spcAft>
              <a:defRPr/>
            </a:pPr>
            <a:r>
              <a:rPr lang="pt-BR" dirty="0"/>
              <a:t>Gráfico 2. Dispersão dos valores da bilirrubina sérica e da bilirrubina </a:t>
            </a:r>
            <a:r>
              <a:rPr lang="pt-BR" dirty="0" err="1"/>
              <a:t>transcutânea</a:t>
            </a:r>
            <a:r>
              <a:rPr lang="pt-BR" dirty="0"/>
              <a:t> do grupo etário 1.</a:t>
            </a:r>
          </a:p>
        </p:txBody>
      </p:sp>
      <p:sp>
        <p:nvSpPr>
          <p:cNvPr id="24579" name="Espaço Reservado para Data 6"/>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46B28054-0B0A-46E1-8D59-DBF617C6662D}"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4580" name="Espaço Reservado para Número de Slide 7"/>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64BD8D46-3EC3-421C-AA95-69C9F486BD0E}" type="slidenum">
              <a:rPr lang="en-US" smtClean="0">
                <a:solidFill>
                  <a:schemeClr val="tx2"/>
                </a:solidFill>
              </a:rPr>
              <a:pPr fontAlgn="base">
                <a:spcBef>
                  <a:spcPct val="0"/>
                </a:spcBef>
                <a:spcAft>
                  <a:spcPct val="0"/>
                </a:spcAft>
                <a:defRPr/>
              </a:pPr>
              <a:t>12</a:t>
            </a:fld>
            <a:endParaRPr lang="en-US" smtClean="0">
              <a:solidFill>
                <a:schemeClr val="tx2"/>
              </a:solidFill>
            </a:endParaRPr>
          </a:p>
        </p:txBody>
      </p:sp>
      <p:sp>
        <p:nvSpPr>
          <p:cNvPr id="9"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graphicFrame>
        <p:nvGraphicFramePr>
          <p:cNvPr id="10" name="Espaço Reservado para Conteúdo 9">
            <a:extLst>
              <a:ext uri="{FF2B5EF4-FFF2-40B4-BE49-F238E27FC236}"/>
            </a:extLst>
          </p:cNvPr>
          <p:cNvGraphicFramePr>
            <a:graphicFrameLocks noGrp="1"/>
          </p:cNvGraphicFramePr>
          <p:nvPr>
            <p:ph sz="half" idx="2"/>
          </p:nvPr>
        </p:nvGraphicFramePr>
        <p:xfrm>
          <a:off x="3517106" y="2940253"/>
          <a:ext cx="5157787" cy="3684587"/>
        </p:xfrm>
        <a:graphic>
          <a:graphicData uri="http://schemas.openxmlformats.org/drawingml/2006/chart">
            <c:chart xmlns:c="http://schemas.openxmlformats.org/drawingml/2006/chart" xmlns:r="http://schemas.openxmlformats.org/officeDocument/2006/relationships" r:id="rId2"/>
          </a:graphicData>
        </a:graphic>
      </p:graphicFrame>
      <p:sp>
        <p:nvSpPr>
          <p:cNvPr id="19" name="Título 1">
            <a:extLst>
              <a:ext uri="{FF2B5EF4-FFF2-40B4-BE49-F238E27FC236}"/>
            </a:extLst>
          </p:cNvPr>
          <p:cNvSpPr txBox="1">
            <a:spLocks/>
          </p:cNvSpPr>
          <p:nvPr/>
        </p:nvSpPr>
        <p:spPr>
          <a:xfrm>
            <a:off x="2033588" y="735013"/>
            <a:ext cx="8315325" cy="1381125"/>
          </a:xfrm>
          <a:prstGeom prst="rect">
            <a:avLst/>
          </a:prstGeom>
        </p:spPr>
        <p:txBody>
          <a:bodyPr anchor="ctr">
            <a:norm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pPr fontAlgn="auto">
              <a:spcAft>
                <a:spcPts val="0"/>
              </a:spcAft>
              <a:defRPr/>
            </a:pPr>
            <a:r>
              <a:rPr lang="pt-BR"/>
              <a:t>Resultados e discussão</a:t>
            </a:r>
            <a:endParaRPr lang="pt-B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Texto 4">
            <a:extLst>
              <a:ext uri="{FF2B5EF4-FFF2-40B4-BE49-F238E27FC236}"/>
            </a:extLst>
          </p:cNvPr>
          <p:cNvSpPr>
            <a:spLocks noGrp="1"/>
          </p:cNvSpPr>
          <p:nvPr>
            <p:ph type="body" sz="quarter" idx="3"/>
          </p:nvPr>
        </p:nvSpPr>
        <p:spPr>
          <a:xfrm>
            <a:off x="3503613" y="2073275"/>
            <a:ext cx="5184775" cy="823913"/>
          </a:xfrm>
        </p:spPr>
        <p:txBody>
          <a:bodyPr rtlCol="0">
            <a:normAutofit fontScale="70000" lnSpcReduction="20000"/>
          </a:bodyPr>
          <a:lstStyle/>
          <a:p>
            <a:pPr eaLnBrk="1" fontAlgn="auto" hangingPunct="1">
              <a:spcAft>
                <a:spcPts val="0"/>
              </a:spcAft>
              <a:defRPr/>
            </a:pPr>
            <a:r>
              <a:rPr lang="pt-BR" dirty="0"/>
              <a:t>Gráfico 3. Dispersão dos valores da bilirrubina sérica e da bilirrubina </a:t>
            </a:r>
            <a:r>
              <a:rPr lang="pt-BR" dirty="0" err="1"/>
              <a:t>transcutânea</a:t>
            </a:r>
            <a:r>
              <a:rPr lang="pt-BR" dirty="0"/>
              <a:t> do grupo etário 2.</a:t>
            </a:r>
          </a:p>
        </p:txBody>
      </p:sp>
      <p:sp>
        <p:nvSpPr>
          <p:cNvPr id="25603" name="Espaço Reservado para Data 6"/>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7218C91E-819D-4564-A79D-37F854DF4577}"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5604" name="Espaço Reservado para Número de Slide 7"/>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553D93AA-1644-4360-9127-CF3D8853DFD8}" type="slidenum">
              <a:rPr lang="en-US" smtClean="0">
                <a:solidFill>
                  <a:schemeClr val="tx2"/>
                </a:solidFill>
              </a:rPr>
              <a:pPr fontAlgn="base">
                <a:spcBef>
                  <a:spcPct val="0"/>
                </a:spcBef>
                <a:spcAft>
                  <a:spcPct val="0"/>
                </a:spcAft>
                <a:defRPr/>
              </a:pPr>
              <a:t>13</a:t>
            </a:fld>
            <a:endParaRPr lang="en-US" smtClean="0">
              <a:solidFill>
                <a:schemeClr val="tx2"/>
              </a:solidFill>
            </a:endParaRPr>
          </a:p>
        </p:txBody>
      </p:sp>
      <p:sp>
        <p:nvSpPr>
          <p:cNvPr id="9"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graphicFrame>
        <p:nvGraphicFramePr>
          <p:cNvPr id="11" name="Espaço Reservado para Conteúdo 10">
            <a:extLst>
              <a:ext uri="{FF2B5EF4-FFF2-40B4-BE49-F238E27FC236}"/>
            </a:extLst>
          </p:cNvPr>
          <p:cNvGraphicFramePr>
            <a:graphicFrameLocks noGrp="1"/>
          </p:cNvGraphicFramePr>
          <p:nvPr>
            <p:ph sz="quarter" idx="4"/>
          </p:nvPr>
        </p:nvGraphicFramePr>
        <p:xfrm>
          <a:off x="3504406" y="2896853"/>
          <a:ext cx="5183188" cy="3684587"/>
        </p:xfrm>
        <a:graphic>
          <a:graphicData uri="http://schemas.openxmlformats.org/drawingml/2006/chart">
            <c:chart xmlns:c="http://schemas.openxmlformats.org/drawingml/2006/chart" xmlns:r="http://schemas.openxmlformats.org/officeDocument/2006/relationships" r:id="rId2"/>
          </a:graphicData>
        </a:graphic>
      </p:graphicFrame>
      <p:sp>
        <p:nvSpPr>
          <p:cNvPr id="16" name="Título 1">
            <a:extLst>
              <a:ext uri="{FF2B5EF4-FFF2-40B4-BE49-F238E27FC236}"/>
            </a:extLst>
          </p:cNvPr>
          <p:cNvSpPr txBox="1">
            <a:spLocks/>
          </p:cNvSpPr>
          <p:nvPr/>
        </p:nvSpPr>
        <p:spPr>
          <a:xfrm>
            <a:off x="2033588" y="735013"/>
            <a:ext cx="8315325" cy="1381125"/>
          </a:xfrm>
          <a:prstGeom prst="rect">
            <a:avLst/>
          </a:prstGeom>
        </p:spPr>
        <p:txBody>
          <a:bodyPr anchor="ctr">
            <a:normAutofit/>
          </a:bodyPr>
          <a:lstStyle>
            <a:lvl1pPr algn="l" defTabSz="914400" rtl="0" eaLnBrk="1" latinLnBrk="0" hangingPunct="1">
              <a:lnSpc>
                <a:spcPct val="90000"/>
              </a:lnSpc>
              <a:spcBef>
                <a:spcPct val="0"/>
              </a:spcBef>
              <a:buNone/>
              <a:defRPr sz="4400" i="1" kern="1200" cap="all" baseline="0">
                <a:solidFill>
                  <a:schemeClr val="tx2"/>
                </a:solidFill>
                <a:latin typeface="+mj-lt"/>
                <a:ea typeface="+mj-ea"/>
                <a:cs typeface="+mj-cs"/>
              </a:defRPr>
            </a:lvl1pPr>
          </a:lstStyle>
          <a:p>
            <a:pPr fontAlgn="auto">
              <a:spcAft>
                <a:spcPts val="0"/>
              </a:spcAft>
              <a:defRPr/>
            </a:pPr>
            <a:r>
              <a:rPr lang="pt-BR"/>
              <a:t>Resultados e discussão</a:t>
            </a:r>
            <a:endParaRPr lang="pt-B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Texto 2">
            <a:extLst>
              <a:ext uri="{FF2B5EF4-FFF2-40B4-BE49-F238E27FC236}"/>
            </a:extLst>
          </p:cNvPr>
          <p:cNvSpPr>
            <a:spLocks noGrp="1"/>
          </p:cNvSpPr>
          <p:nvPr>
            <p:ph type="body" idx="1"/>
          </p:nvPr>
        </p:nvSpPr>
        <p:spPr>
          <a:xfrm>
            <a:off x="3603625" y="1963738"/>
            <a:ext cx="4984750" cy="823912"/>
          </a:xfrm>
        </p:spPr>
        <p:txBody>
          <a:bodyPr rtlCol="0">
            <a:normAutofit fontScale="70000" lnSpcReduction="20000"/>
          </a:bodyPr>
          <a:lstStyle/>
          <a:p>
            <a:pPr eaLnBrk="1" fontAlgn="auto" hangingPunct="1">
              <a:spcAft>
                <a:spcPts val="0"/>
              </a:spcAft>
              <a:defRPr/>
            </a:pPr>
            <a:r>
              <a:rPr lang="pt-BR" dirty="0"/>
              <a:t>Gráfico 4. Dispersão dos valores da bilirrubina sérica e da bilirrubina </a:t>
            </a:r>
            <a:r>
              <a:rPr lang="pt-BR" dirty="0" err="1"/>
              <a:t>transcutânea</a:t>
            </a:r>
            <a:r>
              <a:rPr lang="pt-BR" dirty="0"/>
              <a:t> do grupo etário 3.</a:t>
            </a:r>
          </a:p>
        </p:txBody>
      </p:sp>
      <p:sp>
        <p:nvSpPr>
          <p:cNvPr id="26627" name="Espaço Reservado para Data 6"/>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2E23A6E1-80CB-4959-B499-B21C3F6B9ECB}"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6628" name="Espaço Reservado para Número de Slide 7"/>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9160DDD0-9986-4BAB-9083-A41092BD13B5}" type="slidenum">
              <a:rPr lang="en-US" smtClean="0">
                <a:solidFill>
                  <a:schemeClr val="tx2"/>
                </a:solidFill>
              </a:rPr>
              <a:pPr fontAlgn="base">
                <a:spcBef>
                  <a:spcPct val="0"/>
                </a:spcBef>
                <a:spcAft>
                  <a:spcPct val="0"/>
                </a:spcAft>
                <a:defRPr/>
              </a:pPr>
              <a:t>14</a:t>
            </a:fld>
            <a:endParaRPr lang="en-US" smtClean="0">
              <a:solidFill>
                <a:schemeClr val="tx2"/>
              </a:solidFill>
            </a:endParaRPr>
          </a:p>
        </p:txBody>
      </p:sp>
      <p:sp>
        <p:nvSpPr>
          <p:cNvPr id="9"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graphicFrame>
        <p:nvGraphicFramePr>
          <p:cNvPr id="13" name="Espaço Reservado para Conteúdo 12">
            <a:extLst>
              <a:ext uri="{FF2B5EF4-FFF2-40B4-BE49-F238E27FC236}"/>
            </a:extLst>
          </p:cNvPr>
          <p:cNvGraphicFramePr>
            <a:graphicFrameLocks noGrp="1"/>
          </p:cNvGraphicFramePr>
          <p:nvPr>
            <p:ph sz="half" idx="2"/>
          </p:nvPr>
        </p:nvGraphicFramePr>
        <p:xfrm>
          <a:off x="3517105" y="2896853"/>
          <a:ext cx="5157787" cy="3684587"/>
        </p:xfrm>
        <a:graphic>
          <a:graphicData uri="http://schemas.openxmlformats.org/drawingml/2006/chart">
            <c:chart xmlns:c="http://schemas.openxmlformats.org/drawingml/2006/chart" xmlns:r="http://schemas.openxmlformats.org/officeDocument/2006/relationships" r:id="rId3"/>
          </a:graphicData>
        </a:graphic>
      </p:graphicFrame>
      <p:sp>
        <p:nvSpPr>
          <p:cNvPr id="24" name="Título 1">
            <a:extLst>
              <a:ext uri="{FF2B5EF4-FFF2-40B4-BE49-F238E27FC236}"/>
            </a:extLst>
          </p:cNvPr>
          <p:cNvSpPr>
            <a:spLocks noGrp="1"/>
          </p:cNvSpPr>
          <p:nvPr>
            <p:ph type="title"/>
          </p:nvPr>
        </p:nvSpPr>
        <p:spPr>
          <a:xfrm>
            <a:off x="2033588" y="735013"/>
            <a:ext cx="8315325" cy="1381125"/>
          </a:xfrm>
        </p:spPr>
        <p:txBody>
          <a:bodyPr/>
          <a:lstStyle/>
          <a:p>
            <a:pPr eaLnBrk="1" fontAlgn="auto" hangingPunct="1">
              <a:spcAft>
                <a:spcPts val="0"/>
              </a:spcAft>
              <a:defRPr/>
            </a:pPr>
            <a:r>
              <a:rPr lang="pt-BR" dirty="0"/>
              <a:t>Resultados e discussão</a:t>
            </a:r>
          </a:p>
        </p:txBody>
      </p:sp>
      <p:cxnSp>
        <p:nvCxnSpPr>
          <p:cNvPr id="29" name="Conector Reto 28">
            <a:extLst>
              <a:ext uri="{FF2B5EF4-FFF2-40B4-BE49-F238E27FC236}"/>
            </a:extLst>
          </p:cNvPr>
          <p:cNvCxnSpPr>
            <a:cxnSpLocks/>
          </p:cNvCxnSpPr>
          <p:nvPr/>
        </p:nvCxnSpPr>
        <p:spPr>
          <a:xfrm>
            <a:off x="4757738" y="5437188"/>
            <a:ext cx="0" cy="563562"/>
          </a:xfrm>
          <a:prstGeom prst="line">
            <a:avLst/>
          </a:prstGeom>
        </p:spPr>
        <p:style>
          <a:lnRef idx="1">
            <a:schemeClr val="accent5"/>
          </a:lnRef>
          <a:fillRef idx="0">
            <a:schemeClr val="accent5"/>
          </a:fillRef>
          <a:effectRef idx="0">
            <a:schemeClr val="accent5"/>
          </a:effectRef>
          <a:fontRef idx="minor">
            <a:schemeClr val="tx1"/>
          </a:fontRef>
        </p:style>
      </p:cxnSp>
      <p:cxnSp>
        <p:nvCxnSpPr>
          <p:cNvPr id="31" name="Conector Reto 30">
            <a:extLst>
              <a:ext uri="{FF2B5EF4-FFF2-40B4-BE49-F238E27FC236}"/>
            </a:extLst>
          </p:cNvPr>
          <p:cNvCxnSpPr>
            <a:cxnSpLocks/>
          </p:cNvCxnSpPr>
          <p:nvPr/>
        </p:nvCxnSpPr>
        <p:spPr>
          <a:xfrm>
            <a:off x="6657975" y="3494088"/>
            <a:ext cx="0" cy="2371725"/>
          </a:xfrm>
          <a:prstGeom prst="line">
            <a:avLst/>
          </a:prstGeom>
        </p:spPr>
        <p:style>
          <a:lnRef idx="1">
            <a:schemeClr val="accent5"/>
          </a:lnRef>
          <a:fillRef idx="0">
            <a:schemeClr val="accent5"/>
          </a:fillRef>
          <a:effectRef idx="0">
            <a:schemeClr val="accent5"/>
          </a:effectRef>
          <a:fontRef idx="minor">
            <a:schemeClr val="tx1"/>
          </a:fontRef>
        </p:style>
      </p:cxn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Espaço Reservado para Texto 4">
            <a:extLst>
              <a:ext uri="{FF2B5EF4-FFF2-40B4-BE49-F238E27FC236}"/>
            </a:extLst>
          </p:cNvPr>
          <p:cNvSpPr>
            <a:spLocks noGrp="1"/>
          </p:cNvSpPr>
          <p:nvPr>
            <p:ph type="body" sz="quarter" idx="3"/>
          </p:nvPr>
        </p:nvSpPr>
        <p:spPr>
          <a:xfrm>
            <a:off x="3503613" y="2001838"/>
            <a:ext cx="5184775" cy="823912"/>
          </a:xfrm>
        </p:spPr>
        <p:txBody>
          <a:bodyPr rtlCol="0">
            <a:normAutofit fontScale="70000" lnSpcReduction="20000"/>
          </a:bodyPr>
          <a:lstStyle/>
          <a:p>
            <a:pPr eaLnBrk="1" fontAlgn="auto" hangingPunct="1">
              <a:spcAft>
                <a:spcPts val="0"/>
              </a:spcAft>
              <a:defRPr/>
            </a:pPr>
            <a:r>
              <a:rPr lang="pt-BR" dirty="0"/>
              <a:t>Gráfico 5. Dispersão dos valores da bilirrubina sérica e da bilirrubina </a:t>
            </a:r>
            <a:r>
              <a:rPr lang="pt-BR" dirty="0" err="1"/>
              <a:t>transcutânea</a:t>
            </a:r>
            <a:r>
              <a:rPr lang="pt-BR" dirty="0"/>
              <a:t> do grupo geral.</a:t>
            </a:r>
          </a:p>
        </p:txBody>
      </p:sp>
      <p:sp>
        <p:nvSpPr>
          <p:cNvPr id="27651" name="Espaço Reservado para Data 6"/>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E651A785-75F6-4275-98DC-1772777F631F}"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7652" name="Espaço Reservado para Número de Slide 7"/>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F837F866-3528-44AF-A535-2FDA4D2645C9}" type="slidenum">
              <a:rPr lang="en-US" smtClean="0">
                <a:solidFill>
                  <a:schemeClr val="tx2"/>
                </a:solidFill>
              </a:rPr>
              <a:pPr fontAlgn="base">
                <a:spcBef>
                  <a:spcPct val="0"/>
                </a:spcBef>
                <a:spcAft>
                  <a:spcPct val="0"/>
                </a:spcAft>
                <a:defRPr/>
              </a:pPr>
              <a:t>15</a:t>
            </a:fld>
            <a:endParaRPr lang="en-US" smtClean="0">
              <a:solidFill>
                <a:schemeClr val="tx2"/>
              </a:solidFill>
            </a:endParaRPr>
          </a:p>
        </p:txBody>
      </p:sp>
      <p:sp>
        <p:nvSpPr>
          <p:cNvPr id="9"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graphicFrame>
        <p:nvGraphicFramePr>
          <p:cNvPr id="16" name="Espaço Reservado para Conteúdo 15">
            <a:extLst>
              <a:ext uri="{FF2B5EF4-FFF2-40B4-BE49-F238E27FC236}"/>
            </a:extLst>
          </p:cNvPr>
          <p:cNvGraphicFramePr>
            <a:graphicFrameLocks noGrp="1"/>
          </p:cNvGraphicFramePr>
          <p:nvPr>
            <p:ph sz="quarter" idx="4"/>
          </p:nvPr>
        </p:nvGraphicFramePr>
        <p:xfrm>
          <a:off x="3419301" y="2842970"/>
          <a:ext cx="5183188" cy="3684587"/>
        </p:xfrm>
        <a:graphic>
          <a:graphicData uri="http://schemas.openxmlformats.org/drawingml/2006/chart">
            <c:chart xmlns:c="http://schemas.openxmlformats.org/drawingml/2006/chart" xmlns:r="http://schemas.openxmlformats.org/officeDocument/2006/relationships" r:id="rId2"/>
          </a:graphicData>
        </a:graphic>
      </p:graphicFrame>
      <p:sp>
        <p:nvSpPr>
          <p:cNvPr id="17" name="Título 1">
            <a:extLst>
              <a:ext uri="{FF2B5EF4-FFF2-40B4-BE49-F238E27FC236}"/>
            </a:extLst>
          </p:cNvPr>
          <p:cNvSpPr>
            <a:spLocks noGrp="1"/>
          </p:cNvSpPr>
          <p:nvPr>
            <p:ph type="title"/>
          </p:nvPr>
        </p:nvSpPr>
        <p:spPr>
          <a:xfrm>
            <a:off x="2033588" y="735013"/>
            <a:ext cx="8315325" cy="1381125"/>
          </a:xfrm>
        </p:spPr>
        <p:txBody>
          <a:bodyPr/>
          <a:lstStyle/>
          <a:p>
            <a:pPr eaLnBrk="1" fontAlgn="auto" hangingPunct="1">
              <a:spcAft>
                <a:spcPts val="0"/>
              </a:spcAft>
              <a:defRPr/>
            </a:pPr>
            <a:r>
              <a:rPr lang="pt-BR" dirty="0"/>
              <a:t>Resultados e discussão</a:t>
            </a:r>
          </a:p>
        </p:txBody>
      </p:sp>
      <p:cxnSp>
        <p:nvCxnSpPr>
          <p:cNvPr id="18" name="Conector Reto 17">
            <a:extLst>
              <a:ext uri="{FF2B5EF4-FFF2-40B4-BE49-F238E27FC236}"/>
            </a:extLst>
          </p:cNvPr>
          <p:cNvCxnSpPr>
            <a:cxnSpLocks/>
          </p:cNvCxnSpPr>
          <p:nvPr/>
        </p:nvCxnSpPr>
        <p:spPr>
          <a:xfrm>
            <a:off x="6557963" y="3514725"/>
            <a:ext cx="0" cy="2371725"/>
          </a:xfrm>
          <a:prstGeom prst="line">
            <a:avLst/>
          </a:prstGeom>
        </p:spPr>
        <p:style>
          <a:lnRef idx="1">
            <a:schemeClr val="accent5"/>
          </a:lnRef>
          <a:fillRef idx="0">
            <a:schemeClr val="accent5"/>
          </a:fillRef>
          <a:effectRef idx="0">
            <a:schemeClr val="accent5"/>
          </a:effectRef>
          <a:fontRef idx="minor">
            <a:schemeClr val="tx1"/>
          </a:fontRef>
        </p:style>
      </p:cxnSp>
      <p:cxnSp>
        <p:nvCxnSpPr>
          <p:cNvPr id="19" name="Conector Reto 18">
            <a:extLst>
              <a:ext uri="{FF2B5EF4-FFF2-40B4-BE49-F238E27FC236}"/>
            </a:extLst>
          </p:cNvPr>
          <p:cNvCxnSpPr>
            <a:cxnSpLocks/>
          </p:cNvCxnSpPr>
          <p:nvPr/>
        </p:nvCxnSpPr>
        <p:spPr>
          <a:xfrm>
            <a:off x="5014913" y="5614988"/>
            <a:ext cx="0" cy="336550"/>
          </a:xfrm>
          <a:prstGeom prst="line">
            <a:avLst/>
          </a:prstGeom>
        </p:spPr>
        <p:style>
          <a:lnRef idx="1">
            <a:schemeClr val="accent5"/>
          </a:lnRef>
          <a:fillRef idx="0">
            <a:schemeClr val="accent5"/>
          </a:fillRef>
          <a:effectRef idx="0">
            <a:schemeClr val="accent5"/>
          </a:effectRef>
          <a:fontRef idx="minor">
            <a:schemeClr val="tx1"/>
          </a:fontRef>
        </p:style>
      </p:cxn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ço Reservado para Conteúdo 3">
            <a:extLst>
              <a:ext uri="{FF2B5EF4-FFF2-40B4-BE49-F238E27FC236}"/>
            </a:extLst>
          </p:cNvPr>
          <p:cNvSpPr>
            <a:spLocks noGrp="1"/>
          </p:cNvSpPr>
          <p:nvPr>
            <p:ph sz="half" idx="2"/>
          </p:nvPr>
        </p:nvSpPr>
        <p:spPr>
          <a:xfrm>
            <a:off x="955675" y="2014538"/>
            <a:ext cx="10110788" cy="3684587"/>
          </a:xfrm>
        </p:spPr>
        <p:txBody>
          <a:bodyPr rtlCol="0">
            <a:normAutofit fontScale="70000" lnSpcReduction="20000"/>
          </a:bodyPr>
          <a:lstStyle/>
          <a:p>
            <a:pPr eaLnBrk="1" fontAlgn="auto" hangingPunct="1">
              <a:spcAft>
                <a:spcPts val="0"/>
              </a:spcAft>
              <a:defRPr/>
            </a:pPr>
            <a:r>
              <a:rPr lang="pt-BR" dirty="0"/>
              <a:t>Sabe-se que o uso de Bilirrubina </a:t>
            </a:r>
            <a:r>
              <a:rPr lang="pt-BR" dirty="0" err="1"/>
              <a:t>Transcutânea</a:t>
            </a:r>
            <a:r>
              <a:rPr lang="pt-BR" dirty="0"/>
              <a:t> subestima o valor de Bilirrubina Total Sérica, principalmente quando se apresenta em valores mais altos</a:t>
            </a:r>
            <a:r>
              <a:rPr lang="pt-BR" baseline="30000" dirty="0"/>
              <a:t>1, 6, 10</a:t>
            </a:r>
            <a:r>
              <a:rPr lang="pt-BR" dirty="0"/>
              <a:t>. Para os grupos 2 e 3 (31 a 34 semanas e 6 dias), o uso de </a:t>
            </a:r>
            <a:r>
              <a:rPr lang="pt-BR" dirty="0" err="1"/>
              <a:t>bilirrubinômetro</a:t>
            </a:r>
            <a:r>
              <a:rPr lang="pt-BR" dirty="0"/>
              <a:t> foi fidedigno quando os valores estavam abaixo de 11. Sabe-se que o </a:t>
            </a:r>
            <a:r>
              <a:rPr lang="pt-BR" dirty="0" err="1"/>
              <a:t>bilirrubinômetro</a:t>
            </a:r>
            <a:r>
              <a:rPr lang="pt-BR" dirty="0"/>
              <a:t> tem um valor máximo de segurança no seu uso, que está relacionado ao tempo de vida para recém-nascido maiores do que 35 semanas, mas não há descrição clara desse valor em idades gestacionais mais baixas</a:t>
            </a:r>
            <a:r>
              <a:rPr lang="pt-BR" baseline="30000" dirty="0"/>
              <a:t>9, 11</a:t>
            </a:r>
            <a:r>
              <a:rPr lang="pt-BR" dirty="0"/>
              <a:t>.</a:t>
            </a:r>
            <a:r>
              <a:rPr lang="pt-BR" baseline="30000" dirty="0"/>
              <a:t> </a:t>
            </a:r>
            <a:r>
              <a:rPr lang="pt-BR" dirty="0"/>
              <a:t>Nos grupos 2 e 3, a comparação entre os valores de bilirrubina sérica e </a:t>
            </a:r>
            <a:r>
              <a:rPr lang="pt-BR" dirty="0" err="1"/>
              <a:t>transcutânea</a:t>
            </a:r>
            <a:r>
              <a:rPr lang="pt-BR" dirty="0"/>
              <a:t> se mostrou estatisticamente significativo, sendo ainda de correlação forte. </a:t>
            </a:r>
          </a:p>
          <a:p>
            <a:pPr marL="0" indent="0" eaLnBrk="1" fontAlgn="auto" hangingPunct="1">
              <a:spcAft>
                <a:spcPts val="0"/>
              </a:spcAft>
              <a:buFont typeface="Arial" pitchFamily="34" charset="0"/>
              <a:buNone/>
              <a:defRPr/>
            </a:pPr>
            <a:endParaRPr lang="pt-BR" dirty="0"/>
          </a:p>
          <a:p>
            <a:pPr eaLnBrk="1" fontAlgn="auto" hangingPunct="1">
              <a:spcAft>
                <a:spcPts val="0"/>
              </a:spcAft>
              <a:defRPr/>
            </a:pPr>
            <a:r>
              <a:rPr lang="pt-BR" dirty="0"/>
              <a:t>A diferença encontrada para o grupo 1, de prematuros com menor faixa etária é similar a encontrada por Namba</a:t>
            </a:r>
            <a:r>
              <a:rPr lang="pt-BR" baseline="30000" dirty="0"/>
              <a:t>12</a:t>
            </a:r>
            <a:r>
              <a:rPr lang="pt-BR" dirty="0"/>
              <a:t>, o que pode ser explicado pela característica da pele mais fina do prematuro, a dificuldade na coleta do exame devido a menor área de superfície corporal e a disposição de aparelhos mais frequentemente encontrados nesses recém-nascidos, como respiradores e monitorização cardíaca não invasiva. </a:t>
            </a:r>
          </a:p>
          <a:p>
            <a:pPr eaLnBrk="1" fontAlgn="auto" hangingPunct="1">
              <a:spcAft>
                <a:spcPts val="0"/>
              </a:spcAft>
              <a:defRPr/>
            </a:pPr>
            <a:endParaRPr lang="pt-BR" dirty="0"/>
          </a:p>
          <a:p>
            <a:pPr eaLnBrk="1" fontAlgn="auto" hangingPunct="1">
              <a:spcAft>
                <a:spcPts val="0"/>
              </a:spcAft>
              <a:defRPr/>
            </a:pPr>
            <a:endParaRPr lang="pt-BR" dirty="0"/>
          </a:p>
        </p:txBody>
      </p:sp>
      <p:sp>
        <p:nvSpPr>
          <p:cNvPr id="28675" name="Espaço Reservado para Data 6"/>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18BCA860-DBA2-47CC-B825-77BC45AEDBDF}"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8676" name="Espaço Reservado para Número de Slide 7"/>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19EDC380-9463-486C-AE4E-E3E4EFEBEAA5}" type="slidenum">
              <a:rPr lang="en-US" smtClean="0">
                <a:solidFill>
                  <a:schemeClr val="tx2"/>
                </a:solidFill>
              </a:rPr>
              <a:pPr fontAlgn="base">
                <a:spcBef>
                  <a:spcPct val="0"/>
                </a:spcBef>
                <a:spcAft>
                  <a:spcPct val="0"/>
                </a:spcAft>
                <a:defRPr/>
              </a:pPr>
              <a:t>16</a:t>
            </a:fld>
            <a:endParaRPr lang="en-US" smtClean="0">
              <a:solidFill>
                <a:schemeClr val="tx2"/>
              </a:solidFill>
            </a:endParaRPr>
          </a:p>
        </p:txBody>
      </p:sp>
      <p:sp>
        <p:nvSpPr>
          <p:cNvPr id="9"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13" name="Título 1">
            <a:extLst>
              <a:ext uri="{FF2B5EF4-FFF2-40B4-BE49-F238E27FC236}"/>
            </a:extLst>
          </p:cNvPr>
          <p:cNvSpPr>
            <a:spLocks noGrp="1"/>
          </p:cNvSpPr>
          <p:nvPr>
            <p:ph type="title"/>
          </p:nvPr>
        </p:nvSpPr>
        <p:spPr>
          <a:xfrm>
            <a:off x="2033588" y="735013"/>
            <a:ext cx="8315325" cy="1381125"/>
          </a:xfrm>
        </p:spPr>
        <p:txBody>
          <a:bodyPr/>
          <a:lstStyle/>
          <a:p>
            <a:pPr eaLnBrk="1" fontAlgn="auto" hangingPunct="1">
              <a:spcAft>
                <a:spcPts val="0"/>
              </a:spcAft>
              <a:defRPr/>
            </a:pPr>
            <a:r>
              <a:rPr lang="pt-BR" dirty="0"/>
              <a:t>Resultados e discussão</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7A27B4C8-E723-4969-8B56-3E877F0A2755}"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29699"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AEB0F2F4-4B3D-4A67-B624-8C0C2B5668BE}" type="slidenum">
              <a:rPr lang="en-US" smtClean="0">
                <a:solidFill>
                  <a:schemeClr val="tx2"/>
                </a:solidFill>
              </a:rPr>
              <a:pPr fontAlgn="base">
                <a:spcBef>
                  <a:spcPct val="0"/>
                </a:spcBef>
                <a:spcAft>
                  <a:spcPct val="0"/>
                </a:spcAft>
                <a:defRPr/>
              </a:pPr>
              <a:t>17</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29701" name="Espaço Reservado para Conteúdo 6"/>
          <p:cNvSpPr>
            <a:spLocks noGrp="1"/>
          </p:cNvSpPr>
          <p:nvPr>
            <p:ph idx="1"/>
          </p:nvPr>
        </p:nvSpPr>
        <p:spPr>
          <a:xfrm>
            <a:off x="1143000" y="2203450"/>
            <a:ext cx="9906000" cy="4024313"/>
          </a:xfrm>
        </p:spPr>
        <p:txBody>
          <a:bodyPr/>
          <a:lstStyle/>
          <a:p>
            <a:pPr eaLnBrk="1" hangingPunct="1"/>
            <a:r>
              <a:rPr lang="pt-BR" smtClean="0"/>
              <a:t>Quando se fez a análise do grupo geral, independente da faixa etária, encontrou-se valores estatisticamente significativos e a dispersão mostrou-se semelhante aos resultados dos grupos individuais, incluindo a maior dispersão quando a medida da bilirrubina transcutânea estava abaixo de 5 e acima de 11. Entretanto, essa análise passou a apresentar uma correlação moderada, provavelmente em decorrência da variação relativa ao grupo 1, que não foi estatisticamente significativa.</a:t>
            </a:r>
          </a:p>
        </p:txBody>
      </p:sp>
      <p:sp>
        <p:nvSpPr>
          <p:cNvPr id="10"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Resultados e discussão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Limitações</a:t>
            </a:r>
          </a:p>
        </p:txBody>
      </p:sp>
      <p:sp>
        <p:nvSpPr>
          <p:cNvPr id="30723" name="Espaço Reservado para Data 3"/>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64AD27D8-4959-49E8-B1D3-4D893B53C4E5}"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30724" name="Espaço Reservado para Número de Slide 4"/>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5481C2E7-DAC7-4452-84CE-59F45156D452}" type="slidenum">
              <a:rPr lang="en-US" smtClean="0">
                <a:solidFill>
                  <a:schemeClr val="tx2"/>
                </a:solidFill>
              </a:rPr>
              <a:pPr fontAlgn="base">
                <a:spcBef>
                  <a:spcPct val="0"/>
                </a:spcBef>
                <a:spcAft>
                  <a:spcPct val="0"/>
                </a:spcAft>
                <a:defRPr/>
              </a:pPr>
              <a:t>18</a:t>
            </a:fld>
            <a:endParaRPr lang="en-US" smtClean="0">
              <a:solidFill>
                <a:schemeClr val="tx2"/>
              </a:solidFill>
            </a:endParaRPr>
          </a:p>
        </p:txBody>
      </p:sp>
      <p:sp>
        <p:nvSpPr>
          <p:cNvPr id="6"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7" name="Espaço Reservado para Conteúdo 6">
            <a:extLst>
              <a:ext uri="{FF2B5EF4-FFF2-40B4-BE49-F238E27FC236}"/>
            </a:extLst>
          </p:cNvPr>
          <p:cNvSpPr>
            <a:spLocks noGrp="1"/>
          </p:cNvSpPr>
          <p:nvPr>
            <p:ph idx="1"/>
          </p:nvPr>
        </p:nvSpPr>
        <p:spPr>
          <a:xfrm>
            <a:off x="1238250" y="2214563"/>
            <a:ext cx="9906000" cy="4024312"/>
          </a:xfrm>
        </p:spPr>
        <p:txBody>
          <a:bodyPr rtlCol="0">
            <a:normAutofit fontScale="85000" lnSpcReduction="20000"/>
          </a:bodyPr>
          <a:lstStyle/>
          <a:p>
            <a:pPr eaLnBrk="1" fontAlgn="auto" hangingPunct="1">
              <a:spcAft>
                <a:spcPts val="0"/>
              </a:spcAft>
              <a:defRPr/>
            </a:pPr>
            <a:r>
              <a:rPr lang="pt-BR" dirty="0"/>
              <a:t>O número final de participantes do estudo foi menor do que o esperado inicialmente devido a dificuldade na obtenção de dados dos que não foram registrados em prontuário, entretanto se aproxima do N avaliado por outros estudos</a:t>
            </a:r>
            <a:r>
              <a:rPr lang="pt-BR" baseline="30000" dirty="0"/>
              <a:t>3, 9, 10</a:t>
            </a:r>
            <a:r>
              <a:rPr lang="pt-BR" dirty="0"/>
              <a:t>. Houve ainda uma necessidade de paralisação da coleta durante o período de três meses devido a orientações da Comissão de Infecção Hospital por ter havido surto infeccioso, impossibilitando inclusive a admissão de novos pacientes no serviço, o que prejudicou a amostra final.  </a:t>
            </a:r>
          </a:p>
          <a:p>
            <a:pPr marL="0" indent="0" eaLnBrk="1" fontAlgn="auto" hangingPunct="1">
              <a:spcAft>
                <a:spcPts val="0"/>
              </a:spcAft>
              <a:buFont typeface="Arial" pitchFamily="34" charset="0"/>
              <a:buNone/>
              <a:defRPr/>
            </a:pPr>
            <a:endParaRPr lang="pt-BR" dirty="0"/>
          </a:p>
          <a:p>
            <a:pPr eaLnBrk="1" fontAlgn="auto" hangingPunct="1">
              <a:spcAft>
                <a:spcPts val="0"/>
              </a:spcAft>
              <a:defRPr/>
            </a:pPr>
            <a:r>
              <a:rPr lang="pt-BR" dirty="0"/>
              <a:t>Deve-se ainda ressaltar que o estudo foi realizado com </a:t>
            </a:r>
            <a:r>
              <a:rPr lang="pt-BR" dirty="0" err="1"/>
              <a:t>Bilirrubinômetro</a:t>
            </a:r>
            <a:r>
              <a:rPr lang="pt-BR" dirty="0"/>
              <a:t> que usa como local de aferição o lóbulo da orelha, diferente de estudos com outros dispositivos, em que os locais para aferição são principalmente esterno e glabela. Entretanto, os resultados encontrados são comparáveis entre os estudos. Outra limitação foi o tempo entre a coleta do exame sérico e a avaliação pelo laboratório que não foi considerado no estudo, mas que pode ter interferido nos valores de bilirrubina sérica encontrados.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p:txBody>
          <a:bodyPr/>
          <a:lstStyle/>
          <a:p>
            <a:pPr eaLnBrk="1" fontAlgn="auto" hangingPunct="1">
              <a:spcAft>
                <a:spcPts val="0"/>
              </a:spcAft>
              <a:defRPr/>
            </a:pPr>
            <a:r>
              <a:rPr lang="pt-BR" dirty="0"/>
              <a:t>conclusão</a:t>
            </a:r>
          </a:p>
        </p:txBody>
      </p:sp>
      <p:sp>
        <p:nvSpPr>
          <p:cNvPr id="3" name="Espaço Reservado para Conteúdo 2">
            <a:extLst>
              <a:ext uri="{FF2B5EF4-FFF2-40B4-BE49-F238E27FC236}"/>
            </a:extLst>
          </p:cNvPr>
          <p:cNvSpPr>
            <a:spLocks noGrp="1"/>
          </p:cNvSpPr>
          <p:nvPr>
            <p:ph idx="1"/>
          </p:nvPr>
        </p:nvSpPr>
        <p:spPr>
          <a:xfrm>
            <a:off x="1143000" y="2098675"/>
            <a:ext cx="9906000" cy="4024313"/>
          </a:xfrm>
        </p:spPr>
        <p:txBody>
          <a:bodyPr rtlCol="0">
            <a:normAutofit fontScale="92500" lnSpcReduction="20000"/>
          </a:bodyPr>
          <a:lstStyle/>
          <a:p>
            <a:pPr eaLnBrk="1" fontAlgn="auto" hangingPunct="1">
              <a:spcAft>
                <a:spcPts val="0"/>
              </a:spcAft>
              <a:defRPr/>
            </a:pPr>
            <a:r>
              <a:rPr lang="pt-BR" sz="1800" dirty="0"/>
              <a:t>O uso de </a:t>
            </a:r>
            <a:r>
              <a:rPr lang="pt-BR" sz="1800" dirty="0" err="1"/>
              <a:t>bilirrubinômetro</a:t>
            </a:r>
            <a:r>
              <a:rPr lang="pt-BR" sz="1800" dirty="0"/>
              <a:t> para recém-nascidos prematuros vem sendo estudado nos últimos anos e mostrado resultados favoráveis. </a:t>
            </a:r>
          </a:p>
          <a:p>
            <a:pPr marL="0" indent="0" eaLnBrk="1" fontAlgn="auto" hangingPunct="1">
              <a:spcAft>
                <a:spcPts val="0"/>
              </a:spcAft>
              <a:buFont typeface="Arial" pitchFamily="34" charset="0"/>
              <a:buNone/>
              <a:defRPr/>
            </a:pPr>
            <a:endParaRPr lang="pt-BR" sz="1800" dirty="0"/>
          </a:p>
          <a:p>
            <a:pPr eaLnBrk="1" fontAlgn="auto" hangingPunct="1">
              <a:spcAft>
                <a:spcPts val="0"/>
              </a:spcAft>
              <a:defRPr/>
            </a:pPr>
            <a:r>
              <a:rPr lang="pt-BR" sz="1800" dirty="0"/>
              <a:t>O presente estudo está de acordo com os dados encontrados na literatura, apresentando uma boa correlação entre os valores de </a:t>
            </a:r>
            <a:r>
              <a:rPr lang="pt-BR" sz="1800" dirty="0" err="1"/>
              <a:t>BTc</a:t>
            </a:r>
            <a:r>
              <a:rPr lang="pt-BR" sz="1800" dirty="0"/>
              <a:t> e BTS, entretanto é mais fidedigno para faixas etárias a partir de 31 semanas. É um método não invasivo de estimar a bilirrubina total, propiciando ainda redução de gastos com material e recursos humanos.  </a:t>
            </a:r>
          </a:p>
          <a:p>
            <a:pPr marL="0" indent="0" eaLnBrk="1" fontAlgn="auto" hangingPunct="1">
              <a:spcAft>
                <a:spcPts val="0"/>
              </a:spcAft>
              <a:buFont typeface="Arial" pitchFamily="34" charset="0"/>
              <a:buNone/>
              <a:defRPr/>
            </a:pPr>
            <a:endParaRPr lang="pt-BR" sz="1800" dirty="0"/>
          </a:p>
          <a:p>
            <a:pPr eaLnBrk="1" fontAlgn="auto" hangingPunct="1">
              <a:spcAft>
                <a:spcPts val="0"/>
              </a:spcAft>
              <a:defRPr/>
            </a:pPr>
            <a:r>
              <a:rPr lang="pt-BR" sz="1800" dirty="0"/>
              <a:t>Além disso, deve-se levar em consideração a faixa de valores da bilirrubina </a:t>
            </a:r>
            <a:r>
              <a:rPr lang="pt-BR" sz="1800" dirty="0" err="1"/>
              <a:t>transcutânea</a:t>
            </a:r>
            <a:r>
              <a:rPr lang="pt-BR" sz="1800" dirty="0"/>
              <a:t> que se mostra mais compatível com a bilirrubina sérica, que foi entre 5 e 11 no presente estudo. </a:t>
            </a:r>
          </a:p>
          <a:p>
            <a:pPr marL="0" indent="0" eaLnBrk="1" fontAlgn="auto" hangingPunct="1">
              <a:spcAft>
                <a:spcPts val="0"/>
              </a:spcAft>
              <a:buFont typeface="Arial" pitchFamily="34" charset="0"/>
              <a:buNone/>
              <a:defRPr/>
            </a:pPr>
            <a:endParaRPr lang="pt-BR" sz="1800" dirty="0"/>
          </a:p>
          <a:p>
            <a:pPr eaLnBrk="1" fontAlgn="auto" hangingPunct="1">
              <a:spcAft>
                <a:spcPts val="0"/>
              </a:spcAft>
              <a:defRPr/>
            </a:pPr>
            <a:r>
              <a:rPr lang="pt-BR" sz="1800" dirty="0"/>
              <a:t>Ainda há controvérsias na literatura quanto ao uso de </a:t>
            </a:r>
            <a:r>
              <a:rPr lang="pt-BR" sz="1800" dirty="0" err="1"/>
              <a:t>bilirrubinômetros</a:t>
            </a:r>
            <a:r>
              <a:rPr lang="pt-BR" sz="1800" dirty="0"/>
              <a:t> para prematuros, especialmente abaixo de 28 semanas e de 1500g. Portanto, o uso de </a:t>
            </a:r>
            <a:r>
              <a:rPr lang="pt-BR" sz="1800" dirty="0" err="1"/>
              <a:t>bilirrubinômetro</a:t>
            </a:r>
            <a:r>
              <a:rPr lang="pt-BR" sz="1800" dirty="0"/>
              <a:t> para esses grupos deve ser cuidadoso e apenas como triagem, respeitando-se as limitações do método e necessidade de mais estudos. </a:t>
            </a:r>
          </a:p>
        </p:txBody>
      </p:sp>
      <p:sp>
        <p:nvSpPr>
          <p:cNvPr id="4"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
        <p:nvSpPr>
          <p:cNvPr id="31749" name="Espaço Reservado para Data 4"/>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C007DC23-4819-4C5A-97F1-0D040BB835C6}"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31750" name="Espaço Reservado para Número de Slide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0B5FC58A-B6F1-494C-86E9-164937A8C1CF}" type="slidenum">
              <a:rPr lang="en-US" smtClean="0">
                <a:solidFill>
                  <a:schemeClr val="tx2"/>
                </a:solidFill>
              </a:rPr>
              <a:pPr fontAlgn="base">
                <a:spcBef>
                  <a:spcPct val="0"/>
                </a:spcBef>
                <a:spcAft>
                  <a:spcPct val="0"/>
                </a:spcAft>
                <a:defRPr/>
              </a:pPr>
              <a:t>19</a:t>
            </a:fld>
            <a:endParaRPr lang="en-US" smtClean="0">
              <a:solidFill>
                <a:schemeClr val="tx2"/>
              </a:solidFil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extLst>
          </p:cNvPr>
          <p:cNvSpPr>
            <a:spLocks noGrp="1"/>
          </p:cNvSpPr>
          <p:nvPr>
            <p:ph type="title"/>
          </p:nvPr>
        </p:nvSpPr>
        <p:spPr>
          <a:xfrm>
            <a:off x="1725613" y="771525"/>
            <a:ext cx="9318625" cy="1382713"/>
          </a:xfrm>
        </p:spPr>
        <p:txBody>
          <a:bodyPr/>
          <a:lstStyle/>
          <a:p>
            <a:pPr eaLnBrk="1" fontAlgn="auto" hangingPunct="1">
              <a:spcAft>
                <a:spcPts val="0"/>
              </a:spcAft>
              <a:defRPr/>
            </a:pPr>
            <a:r>
              <a:rPr lang="pt-BR" dirty="0"/>
              <a:t>Referências bibliográficas</a:t>
            </a:r>
          </a:p>
        </p:txBody>
      </p:sp>
      <p:sp>
        <p:nvSpPr>
          <p:cNvPr id="3" name="Espaço Reservado para Conteúdo 2">
            <a:extLst>
              <a:ext uri="{FF2B5EF4-FFF2-40B4-BE49-F238E27FC236}"/>
            </a:extLst>
          </p:cNvPr>
          <p:cNvSpPr>
            <a:spLocks noGrp="1"/>
          </p:cNvSpPr>
          <p:nvPr>
            <p:ph sz="half" idx="1"/>
          </p:nvPr>
        </p:nvSpPr>
        <p:spPr>
          <a:xfrm>
            <a:off x="838200" y="2143125"/>
            <a:ext cx="5181600" cy="4252913"/>
          </a:xfrm>
        </p:spPr>
        <p:txBody>
          <a:bodyPr rtlCol="0">
            <a:normAutofit fontScale="47500" lnSpcReduction="20000"/>
          </a:bodyPr>
          <a:lstStyle/>
          <a:p>
            <a:pPr marL="457200" indent="-457200" eaLnBrk="1" hangingPunct="1">
              <a:spcAft>
                <a:spcPts val="0"/>
              </a:spcAft>
              <a:buFont typeface="+mj-lt"/>
              <a:buAutoNum type="arabicPeriod"/>
              <a:defRPr/>
            </a:pPr>
            <a:r>
              <a:rPr lang="en-US" dirty="0" err="1"/>
              <a:t>Jangaard</a:t>
            </a:r>
            <a:r>
              <a:rPr lang="en-US" dirty="0"/>
              <a:t> K, Curtis H, </a:t>
            </a:r>
            <a:r>
              <a:rPr lang="en-US" dirty="0" err="1"/>
              <a:t>Goldbloom</a:t>
            </a:r>
            <a:r>
              <a:rPr lang="en-US" dirty="0"/>
              <a:t> R. Estimation of bilirubin using </a:t>
            </a:r>
            <a:r>
              <a:rPr lang="en-US" dirty="0" err="1"/>
              <a:t>BiliChek</a:t>
            </a:r>
            <a:r>
              <a:rPr lang="en-US" baseline="30000" dirty="0" err="1"/>
              <a:t>TM</a:t>
            </a:r>
            <a:r>
              <a:rPr lang="en-US" dirty="0"/>
              <a:t>, a transcutaneous bilirubin measurement device: Effects of gestational age and use of phototherapy. </a:t>
            </a:r>
            <a:r>
              <a:rPr lang="pt-BR" dirty="0" err="1"/>
              <a:t>Paediatrics</a:t>
            </a:r>
            <a:r>
              <a:rPr lang="pt-BR" dirty="0"/>
              <a:t> &amp; </a:t>
            </a:r>
            <a:r>
              <a:rPr lang="pt-BR" dirty="0" err="1"/>
              <a:t>Child</a:t>
            </a:r>
            <a:r>
              <a:rPr lang="pt-BR" dirty="0"/>
              <a:t> Health. fevereiro de 2006;11(2):79–83. </a:t>
            </a:r>
          </a:p>
          <a:p>
            <a:pPr marL="457200" indent="-457200" eaLnBrk="1" hangingPunct="1">
              <a:spcAft>
                <a:spcPts val="0"/>
              </a:spcAft>
              <a:buFont typeface="+mj-lt"/>
              <a:buAutoNum type="arabicPeriod"/>
              <a:defRPr/>
            </a:pPr>
            <a:r>
              <a:rPr lang="en-US" dirty="0"/>
              <a:t>Arman, </a:t>
            </a:r>
            <a:r>
              <a:rPr lang="en-US" dirty="0" err="1"/>
              <a:t>Didem</a:t>
            </a:r>
            <a:r>
              <a:rPr lang="en-US" dirty="0"/>
              <a:t>, </a:t>
            </a:r>
            <a:r>
              <a:rPr lang="en-US" dirty="0" err="1"/>
              <a:t>Topcuoğlu</a:t>
            </a:r>
            <a:r>
              <a:rPr lang="en-US" dirty="0"/>
              <a:t> S, </a:t>
            </a:r>
            <a:r>
              <a:rPr lang="en-US" dirty="0" err="1"/>
              <a:t>Gürsoy</a:t>
            </a:r>
            <a:r>
              <a:rPr lang="en-US" dirty="0"/>
              <a:t> T, </a:t>
            </a:r>
            <a:r>
              <a:rPr lang="en-US" dirty="0" err="1"/>
              <a:t>Ovalı</a:t>
            </a:r>
            <a:r>
              <a:rPr lang="en-US" dirty="0"/>
              <a:t> F, </a:t>
            </a:r>
            <a:r>
              <a:rPr lang="en-US" dirty="0" err="1"/>
              <a:t>Karatekin</a:t>
            </a:r>
            <a:r>
              <a:rPr lang="en-US" dirty="0"/>
              <a:t> G. The accuracy of transcutaneous </a:t>
            </a:r>
            <a:r>
              <a:rPr lang="en-US" dirty="0" err="1"/>
              <a:t>bilirubinometry</a:t>
            </a:r>
            <a:r>
              <a:rPr lang="en-US" dirty="0"/>
              <a:t> in preterm infants. </a:t>
            </a:r>
            <a:r>
              <a:rPr lang="pt-BR" dirty="0"/>
              <a:t>J </a:t>
            </a:r>
            <a:r>
              <a:rPr lang="pt-BR" dirty="0" err="1"/>
              <a:t>Perinatol</a:t>
            </a:r>
            <a:r>
              <a:rPr lang="pt-BR" dirty="0"/>
              <a:t>. fevereiro de 2020;40(2):212–8. </a:t>
            </a:r>
          </a:p>
          <a:p>
            <a:pPr marL="457200" indent="-457200" eaLnBrk="1" hangingPunct="1">
              <a:spcAft>
                <a:spcPts val="0"/>
              </a:spcAft>
              <a:buFont typeface="+mj-lt"/>
              <a:buAutoNum type="arabicPeriod"/>
              <a:defRPr/>
            </a:pPr>
            <a:r>
              <a:rPr lang="en-US" dirty="0"/>
              <a:t>Chawla D. Transcutaneous Bilirubin for Screening of Significant Jaundice in Very Preterm Neonates. </a:t>
            </a:r>
            <a:r>
              <a:rPr lang="pt-BR" dirty="0" err="1"/>
              <a:t>Indian</a:t>
            </a:r>
            <a:r>
              <a:rPr lang="pt-BR" dirty="0"/>
              <a:t> J </a:t>
            </a:r>
            <a:r>
              <a:rPr lang="pt-BR" dirty="0" err="1"/>
              <a:t>Pediatr</a:t>
            </a:r>
            <a:r>
              <a:rPr lang="pt-BR" dirty="0"/>
              <a:t>. janeiro de 2019;86(1):4–4. </a:t>
            </a:r>
          </a:p>
          <a:p>
            <a:pPr marL="457200" indent="-457200" eaLnBrk="1" hangingPunct="1">
              <a:spcAft>
                <a:spcPts val="0"/>
              </a:spcAft>
              <a:buFont typeface="+mj-lt"/>
              <a:buAutoNum type="arabicPeriod"/>
              <a:defRPr/>
            </a:pPr>
            <a:r>
              <a:rPr lang="pt-BR" dirty="0"/>
              <a:t>Margotto, </a:t>
            </a:r>
            <a:r>
              <a:rPr lang="pt-BR" dirty="0" smtClean="0"/>
              <a:t>PR. </a:t>
            </a:r>
            <a:r>
              <a:rPr lang="pt-BR" dirty="0" err="1" smtClean="0"/>
              <a:t>Hiperbilirrubinemia</a:t>
            </a:r>
            <a:r>
              <a:rPr lang="pt-BR" dirty="0" smtClean="0"/>
              <a:t> Neonatal. </a:t>
            </a:r>
            <a:r>
              <a:rPr lang="pt-BR" dirty="0"/>
              <a:t>In: Assistência ao Recém-Nascido de </a:t>
            </a:r>
            <a:r>
              <a:rPr lang="pt-BR" dirty="0" smtClean="0"/>
              <a:t>Risco, HMIB/SES/DF, Brasília, 4ª </a:t>
            </a:r>
            <a:r>
              <a:rPr lang="pt-BR" dirty="0"/>
              <a:t>edição</a:t>
            </a:r>
            <a:r>
              <a:rPr lang="pt-BR" dirty="0" smtClean="0"/>
              <a:t>, pg. 524-538. 2021. </a:t>
            </a:r>
            <a:endParaRPr lang="pt-BR" dirty="0"/>
          </a:p>
          <a:p>
            <a:pPr marL="457200" indent="-457200" eaLnBrk="1" hangingPunct="1">
              <a:spcAft>
                <a:spcPts val="0"/>
              </a:spcAft>
              <a:buFont typeface="+mj-lt"/>
              <a:buAutoNum type="arabicPeriod"/>
              <a:defRPr/>
            </a:pPr>
            <a:r>
              <a:rPr lang="pt-BR" dirty="0"/>
              <a:t>Leite M das </a:t>
            </a:r>
            <a:r>
              <a:rPr lang="pt-BR" dirty="0" err="1"/>
              <a:t>G</a:t>
            </a:r>
            <a:r>
              <a:rPr lang="pt-BR" dirty="0"/>
              <a:t> da C, </a:t>
            </a:r>
            <a:r>
              <a:rPr lang="pt-BR" dirty="0" err="1"/>
              <a:t>Granato</a:t>
            </a:r>
            <a:r>
              <a:rPr lang="pt-BR" dirty="0"/>
              <a:t> V de A, </a:t>
            </a:r>
            <a:r>
              <a:rPr lang="pt-BR" dirty="0" err="1"/>
              <a:t>Facchini</a:t>
            </a:r>
            <a:r>
              <a:rPr lang="pt-BR" dirty="0"/>
              <a:t> FP, </a:t>
            </a:r>
            <a:r>
              <a:rPr lang="pt-BR" dirty="0" err="1"/>
              <a:t>Marba</a:t>
            </a:r>
            <a:r>
              <a:rPr lang="pt-BR" dirty="0"/>
              <a:t> STM. </a:t>
            </a:r>
            <a:r>
              <a:rPr lang="en-US" dirty="0"/>
              <a:t>Comparison of transcutaneous and plasma bilirubin measurement. </a:t>
            </a:r>
            <a:r>
              <a:rPr lang="pt-BR" dirty="0"/>
              <a:t>J </a:t>
            </a:r>
            <a:r>
              <a:rPr lang="pt-BR" dirty="0" err="1"/>
              <a:t>Pediatr</a:t>
            </a:r>
            <a:r>
              <a:rPr lang="pt-BR" dirty="0"/>
              <a:t> (Rio J). 1</a:t>
            </a:r>
            <a:r>
              <a:rPr lang="pt-BR" baseline="30000" dirty="0"/>
              <a:t>o</a:t>
            </a:r>
            <a:r>
              <a:rPr lang="pt-BR" dirty="0"/>
              <a:t> de junho de 2007;83(3):283–6.  </a:t>
            </a:r>
          </a:p>
          <a:p>
            <a:pPr marL="457200" indent="-457200" eaLnBrk="1" hangingPunct="1">
              <a:spcAft>
                <a:spcPts val="0"/>
              </a:spcAft>
              <a:buFont typeface="+mj-lt"/>
              <a:buAutoNum type="arabicPeriod"/>
              <a:defRPr/>
            </a:pPr>
            <a:r>
              <a:rPr lang="en-US" dirty="0" err="1"/>
              <a:t>Hulzebos</a:t>
            </a:r>
            <a:r>
              <a:rPr lang="en-US" dirty="0"/>
              <a:t> CV, Vader-van Imhoff DE, Bos AF, Dijk PH. Should transcutaneous bilirubin be measured in preterm infants receiving phototherapy? The relationship between transcutaneous and total serum bilirubin in preterm infants with and without phototherapy. </a:t>
            </a:r>
            <a:r>
              <a:rPr lang="pt-BR" dirty="0" err="1"/>
              <a:t>Simeoni</a:t>
            </a:r>
            <a:r>
              <a:rPr lang="pt-BR" dirty="0"/>
              <a:t> </a:t>
            </a:r>
            <a:r>
              <a:rPr lang="pt-BR" dirty="0" err="1"/>
              <a:t>U</a:t>
            </a:r>
            <a:r>
              <a:rPr lang="pt-BR" dirty="0"/>
              <a:t>, organizador. </a:t>
            </a:r>
            <a:r>
              <a:rPr lang="pt-BR" dirty="0" err="1"/>
              <a:t>PLoS</a:t>
            </a:r>
            <a:r>
              <a:rPr lang="pt-BR" dirty="0"/>
              <a:t> ONE. 14 de junho de 2019;14(6):e0218131. </a:t>
            </a:r>
          </a:p>
          <a:p>
            <a:pPr eaLnBrk="1" fontAlgn="auto" hangingPunct="1">
              <a:spcAft>
                <a:spcPts val="0"/>
              </a:spcAft>
              <a:defRPr/>
            </a:pPr>
            <a:endParaRPr lang="pt-BR" dirty="0"/>
          </a:p>
        </p:txBody>
      </p:sp>
      <p:sp>
        <p:nvSpPr>
          <p:cNvPr id="4" name="Espaço Reservado para Conteúdo 3">
            <a:extLst>
              <a:ext uri="{FF2B5EF4-FFF2-40B4-BE49-F238E27FC236}"/>
            </a:extLst>
          </p:cNvPr>
          <p:cNvSpPr>
            <a:spLocks noGrp="1"/>
          </p:cNvSpPr>
          <p:nvPr>
            <p:ph sz="half" idx="2"/>
          </p:nvPr>
        </p:nvSpPr>
        <p:spPr>
          <a:xfrm>
            <a:off x="6169025" y="2143125"/>
            <a:ext cx="5181600" cy="4252913"/>
          </a:xfrm>
        </p:spPr>
        <p:txBody>
          <a:bodyPr rtlCol="0">
            <a:normAutofit fontScale="47500" lnSpcReduction="20000"/>
          </a:bodyPr>
          <a:lstStyle/>
          <a:p>
            <a:pPr marL="457200" indent="-457200" eaLnBrk="1" hangingPunct="1">
              <a:spcAft>
                <a:spcPts val="0"/>
              </a:spcAft>
              <a:buFont typeface="+mj-lt"/>
              <a:buAutoNum type="arabicPeriod" startAt="7"/>
              <a:defRPr/>
            </a:pPr>
            <a:r>
              <a:rPr lang="en-US" dirty="0" err="1"/>
              <a:t>Maisels</a:t>
            </a:r>
            <a:r>
              <a:rPr lang="en-US" dirty="0"/>
              <a:t> MJ, Coffey MP, </a:t>
            </a:r>
            <a:r>
              <a:rPr lang="en-US" dirty="0" err="1"/>
              <a:t>Kring</a:t>
            </a:r>
            <a:r>
              <a:rPr lang="en-US" dirty="0"/>
              <a:t> E. Transcutaneous bilirubin levels in newborns &lt;35 weeks’ gestation. </a:t>
            </a:r>
            <a:r>
              <a:rPr lang="pt-BR" dirty="0"/>
              <a:t>J </a:t>
            </a:r>
            <a:r>
              <a:rPr lang="pt-BR" dirty="0" err="1"/>
              <a:t>Perinatol</a:t>
            </a:r>
            <a:r>
              <a:rPr lang="pt-BR" dirty="0"/>
              <a:t>. setembro de 2015;35(9):739–44.  </a:t>
            </a:r>
            <a:endParaRPr lang="en-US" dirty="0"/>
          </a:p>
          <a:p>
            <a:pPr marL="457200" indent="-457200" eaLnBrk="1" hangingPunct="1">
              <a:spcAft>
                <a:spcPts val="0"/>
              </a:spcAft>
              <a:buFont typeface="+mj-lt"/>
              <a:buAutoNum type="arabicPeriod" startAt="7"/>
              <a:defRPr/>
            </a:pPr>
            <a:r>
              <a:rPr lang="en-US" dirty="0" err="1"/>
              <a:t>Yaser</a:t>
            </a:r>
            <a:r>
              <a:rPr lang="en-US" dirty="0"/>
              <a:t> A, Tooke L, Rhoda N. Interscapular site for transcutaneous bilirubin measurement in preterm infants: a better and safer screening site. </a:t>
            </a:r>
            <a:r>
              <a:rPr lang="pt-BR" dirty="0"/>
              <a:t>J </a:t>
            </a:r>
            <a:r>
              <a:rPr lang="pt-BR" dirty="0" err="1"/>
              <a:t>Perinatol</a:t>
            </a:r>
            <a:r>
              <a:rPr lang="pt-BR" dirty="0"/>
              <a:t> 2014; 34:209–212. </a:t>
            </a:r>
          </a:p>
          <a:p>
            <a:pPr marL="457200" indent="-457200" eaLnBrk="1" hangingPunct="1">
              <a:spcAft>
                <a:spcPts val="0"/>
              </a:spcAft>
              <a:buFont typeface="+mj-lt"/>
              <a:buAutoNum type="arabicPeriod" startAt="7"/>
              <a:defRPr/>
            </a:pPr>
            <a:r>
              <a:rPr lang="en-US" dirty="0"/>
              <a:t>Willems W, Berg L van den, Wit H de, </a:t>
            </a:r>
            <a:r>
              <a:rPr lang="en-US" dirty="0" err="1"/>
              <a:t>Molendijk</a:t>
            </a:r>
            <a:r>
              <a:rPr lang="en-US" dirty="0"/>
              <a:t> A. Transcutaneous </a:t>
            </a:r>
            <a:r>
              <a:rPr lang="en-US" dirty="0" err="1"/>
              <a:t>bilirubinometry</a:t>
            </a:r>
            <a:r>
              <a:rPr lang="en-US" dirty="0"/>
              <a:t> with the </a:t>
            </a:r>
            <a:r>
              <a:rPr lang="en-US" dirty="0" err="1"/>
              <a:t>Bilicheck</a:t>
            </a:r>
            <a:r>
              <a:rPr lang="en-US" dirty="0"/>
              <a:t>® in very premature newborns. </a:t>
            </a:r>
            <a:r>
              <a:rPr lang="pt-BR" dirty="0"/>
              <a:t>The </a:t>
            </a:r>
            <a:r>
              <a:rPr lang="pt-BR" dirty="0" err="1"/>
              <a:t>Journal</a:t>
            </a:r>
            <a:r>
              <a:rPr lang="pt-BR" dirty="0"/>
              <a:t> </a:t>
            </a:r>
            <a:r>
              <a:rPr lang="pt-BR" dirty="0" err="1"/>
              <a:t>of</a:t>
            </a:r>
            <a:r>
              <a:rPr lang="pt-BR" dirty="0"/>
              <a:t> Maternal-Fetal &amp; Neonatal Medicine. 1</a:t>
            </a:r>
            <a:r>
              <a:rPr lang="pt-BR" baseline="30000" dirty="0"/>
              <a:t>o</a:t>
            </a:r>
            <a:r>
              <a:rPr lang="pt-BR" dirty="0"/>
              <a:t> de outubro de 2004;16(4): 209–214. </a:t>
            </a:r>
          </a:p>
          <a:p>
            <a:pPr marL="457200" indent="-457200" eaLnBrk="1" hangingPunct="1">
              <a:spcAft>
                <a:spcPts val="0"/>
              </a:spcAft>
              <a:buFont typeface="+mj-lt"/>
              <a:buAutoNum type="arabicPeriod" startAt="7"/>
              <a:defRPr/>
            </a:pPr>
            <a:r>
              <a:rPr lang="pt-BR" dirty="0"/>
              <a:t> </a:t>
            </a:r>
            <a:r>
              <a:rPr lang="pt-BR" dirty="0" err="1"/>
              <a:t>Sajjadian</a:t>
            </a:r>
            <a:r>
              <a:rPr lang="pt-BR" dirty="0"/>
              <a:t> N, </a:t>
            </a:r>
            <a:r>
              <a:rPr lang="pt-BR" dirty="0" err="1"/>
              <a:t>Shajari</a:t>
            </a:r>
            <a:r>
              <a:rPr lang="pt-BR" dirty="0"/>
              <a:t> H, </a:t>
            </a:r>
            <a:r>
              <a:rPr lang="pt-BR" dirty="0" err="1"/>
              <a:t>Saalehi</a:t>
            </a:r>
            <a:r>
              <a:rPr lang="pt-BR" dirty="0"/>
              <a:t> </a:t>
            </a:r>
            <a:r>
              <a:rPr lang="pt-BR" dirty="0" err="1"/>
              <a:t>Z</a:t>
            </a:r>
            <a:r>
              <a:rPr lang="pt-BR" dirty="0"/>
              <a:t>, </a:t>
            </a:r>
            <a:r>
              <a:rPr lang="pt-BR" dirty="0" err="1"/>
              <a:t>Esphahani</a:t>
            </a:r>
            <a:r>
              <a:rPr lang="pt-BR" dirty="0"/>
              <a:t> </a:t>
            </a:r>
            <a:r>
              <a:rPr lang="pt-BR" dirty="0" err="1"/>
              <a:t>F</a:t>
            </a:r>
            <a:r>
              <a:rPr lang="pt-BR" dirty="0"/>
              <a:t>, </a:t>
            </a:r>
            <a:r>
              <a:rPr lang="pt-BR" dirty="0" err="1"/>
              <a:t>Taheri</a:t>
            </a:r>
            <a:r>
              <a:rPr lang="pt-BR" dirty="0"/>
              <a:t> PA. </a:t>
            </a:r>
            <a:r>
              <a:rPr lang="en-US" dirty="0"/>
              <a:t>Transcutaneous Bilirubin Measurement in Preterm Neonates. </a:t>
            </a:r>
            <a:r>
              <a:rPr lang="pt-BR" dirty="0"/>
              <a:t>Acta Medica </a:t>
            </a:r>
            <a:r>
              <a:rPr lang="pt-BR" dirty="0" err="1"/>
              <a:t>Iranica</a:t>
            </a:r>
            <a:r>
              <a:rPr lang="pt-BR" dirty="0"/>
              <a:t>, 2012;  50(11): 765-770. </a:t>
            </a:r>
          </a:p>
          <a:p>
            <a:pPr marL="457200" indent="-457200" eaLnBrk="1" hangingPunct="1">
              <a:spcAft>
                <a:spcPts val="0"/>
              </a:spcAft>
              <a:buFont typeface="+mj-lt"/>
              <a:buAutoNum type="arabicPeriod" startAt="7"/>
              <a:defRPr/>
            </a:pPr>
            <a:r>
              <a:rPr lang="pt-BR" dirty="0"/>
              <a:t> </a:t>
            </a:r>
            <a:r>
              <a:rPr lang="en-US" dirty="0"/>
              <a:t>Nagar G, </a:t>
            </a:r>
            <a:r>
              <a:rPr lang="en-US" dirty="0" err="1"/>
              <a:t>Vandermeer</a:t>
            </a:r>
            <a:r>
              <a:rPr lang="en-US" dirty="0"/>
              <a:t> B, Campbell S. Reliability of Transcutaneous Bilirubin Devices in Preterm Infants: A Systematic Review. PEDIATRICS, 2013; 132 (5): 871-881. </a:t>
            </a:r>
            <a:endParaRPr lang="pt-BR" dirty="0"/>
          </a:p>
          <a:p>
            <a:pPr marL="457200" indent="-457200" eaLnBrk="1" hangingPunct="1">
              <a:spcAft>
                <a:spcPts val="0"/>
              </a:spcAft>
              <a:buFont typeface="+mj-lt"/>
              <a:buAutoNum type="arabicPeriod" startAt="7"/>
              <a:defRPr/>
            </a:pPr>
            <a:r>
              <a:rPr lang="en-US" dirty="0"/>
              <a:t> </a:t>
            </a:r>
            <a:r>
              <a:rPr lang="en-US" dirty="0" err="1"/>
              <a:t>Namba</a:t>
            </a:r>
            <a:r>
              <a:rPr lang="en-US" dirty="0"/>
              <a:t> F, Kitajima H. Utility of a new transcutaneous jaundice device with two Optical paths in premature infants. </a:t>
            </a:r>
            <a:r>
              <a:rPr lang="en-US" dirty="0" err="1"/>
              <a:t>Pediatr</a:t>
            </a:r>
            <a:r>
              <a:rPr lang="en-US" dirty="0"/>
              <a:t> Int 2007; 49(4):497-501.</a:t>
            </a:r>
            <a:endParaRPr lang="pt-BR" dirty="0"/>
          </a:p>
          <a:p>
            <a:pPr marL="457200" indent="-457200" eaLnBrk="1" hangingPunct="1">
              <a:spcAft>
                <a:spcPts val="0"/>
              </a:spcAft>
              <a:buFont typeface="+mj-lt"/>
              <a:buAutoNum type="arabicPeriod" startAt="7"/>
              <a:defRPr/>
            </a:pPr>
            <a:r>
              <a:rPr lang="en-US" dirty="0"/>
              <a:t> </a:t>
            </a:r>
            <a:r>
              <a:rPr lang="en-US" dirty="0" err="1"/>
              <a:t>Bhutani</a:t>
            </a:r>
            <a:r>
              <a:rPr lang="en-US" dirty="0"/>
              <a:t> VK. Wong, RJ. A global approach to prevent kernicterus: A dedication to Lois Johnson </a:t>
            </a:r>
            <a:r>
              <a:rPr lang="en-US" dirty="0" err="1"/>
              <a:t>Hamerman</a:t>
            </a:r>
            <a:r>
              <a:rPr lang="en-US" dirty="0"/>
              <a:t>. Seminars in </a:t>
            </a:r>
            <a:r>
              <a:rPr lang="en-US" dirty="0" smtClean="0"/>
              <a:t>Perinatology </a:t>
            </a:r>
            <a:r>
              <a:rPr lang="en-US" dirty="0"/>
              <a:t>2021; 45 (15</a:t>
            </a:r>
            <a:r>
              <a:rPr lang="en-US" dirty="0" smtClean="0"/>
              <a:t>).</a:t>
            </a:r>
            <a:r>
              <a:rPr lang="pt-BR" dirty="0"/>
              <a:t> 151350</a:t>
            </a:r>
          </a:p>
          <a:p>
            <a:pPr eaLnBrk="1" fontAlgn="auto" hangingPunct="1">
              <a:spcAft>
                <a:spcPts val="0"/>
              </a:spcAft>
              <a:defRPr/>
            </a:pPr>
            <a:endParaRPr lang="pt-BR" dirty="0"/>
          </a:p>
        </p:txBody>
      </p:sp>
      <p:sp>
        <p:nvSpPr>
          <p:cNvPr id="33797" name="Espaço Reservado para Data 4"/>
          <p:cNvSpPr>
            <a:spLocks noGrp="1"/>
          </p:cNvSpPr>
          <p:nvPr>
            <p:ph type="dt" sz="quarter" idx="10"/>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1A60F2ED-65E2-4725-9372-B4C517DB9EEA}" type="datetime1">
              <a:rPr lang="pt-BR" smtClean="0">
                <a:solidFill>
                  <a:schemeClr val="tx2"/>
                </a:solidFill>
              </a:rPr>
              <a:pPr fontAlgn="base">
                <a:spcBef>
                  <a:spcPct val="0"/>
                </a:spcBef>
                <a:spcAft>
                  <a:spcPct val="0"/>
                </a:spcAft>
                <a:defRPr/>
              </a:pPr>
              <a:t>16/03/2022</a:t>
            </a:fld>
            <a:endParaRPr lang="en-US" smtClean="0">
              <a:solidFill>
                <a:schemeClr val="tx2"/>
              </a:solidFill>
            </a:endParaRPr>
          </a:p>
        </p:txBody>
      </p:sp>
      <p:sp>
        <p:nvSpPr>
          <p:cNvPr id="33798" name="Espaço Reservado para Número de Slide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446F71FE-6025-4C7E-8A52-DCC1BF581E6D}" type="slidenum">
              <a:rPr lang="en-US" smtClean="0">
                <a:solidFill>
                  <a:schemeClr val="tx2"/>
                </a:solidFill>
              </a:rPr>
              <a:pPr fontAlgn="base">
                <a:spcBef>
                  <a:spcPct val="0"/>
                </a:spcBef>
                <a:spcAft>
                  <a:spcPct val="0"/>
                </a:spcAft>
                <a:defRPr/>
              </a:pPr>
              <a:t>20</a:t>
            </a:fld>
            <a:endParaRPr lang="en-US" smtClean="0">
              <a:solidFill>
                <a:schemeClr val="tx2"/>
              </a:solidFill>
            </a:endParaRPr>
          </a:p>
        </p:txBody>
      </p:sp>
      <p:sp>
        <p:nvSpPr>
          <p:cNvPr id="7" name="Footer Placeholder 4">
            <a:extLst>
              <a:ext uri="{FF2B5EF4-FFF2-40B4-BE49-F238E27FC236}"/>
            </a:extLst>
          </p:cNvPr>
          <p:cNvSpPr txBox="1">
            <a:spLocks/>
          </p:cNvSpPr>
          <p:nvPr/>
        </p:nvSpPr>
        <p:spPr>
          <a:xfrm>
            <a:off x="1616075" y="166688"/>
            <a:ext cx="8789988" cy="481012"/>
          </a:xfrm>
          <a:prstGeom prst="rect">
            <a:avLst/>
          </a:prstGeom>
          <a:solidFill>
            <a:schemeClr val="bg1">
              <a:lumMod val="75000"/>
              <a:alpha val="34455"/>
            </a:schemeClr>
          </a:solidFill>
        </p:spPr>
        <p:txBody>
          <a:bodyPr anchor="ctr">
            <a:normAutofit fontScale="92500"/>
          </a:bodyPr>
          <a:lstStyle>
            <a:defPPr>
              <a:defRPr lang="pt-BR"/>
            </a:defPPr>
            <a:lvl1pPr marL="0" algn="l" defTabSz="914400" rtl="0" eaLnBrk="1" latinLnBrk="0" hangingPunct="1">
              <a:defRPr sz="1200" b="1" kern="1200" spc="30" baseline="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auto">
              <a:spcBef>
                <a:spcPts val="0"/>
              </a:spcBef>
              <a:spcAft>
                <a:spcPts val="0"/>
              </a:spcAft>
              <a:defRPr/>
            </a:pPr>
            <a:r>
              <a:rPr lang="pt-BR" cap="small" dirty="0"/>
              <a:t>CORRELAÇÃO ENTRE A BILIRRUBINA TRANSCUTÂNEA E A BILIRRUBINA SÉRICA EM RÉCEM-NASCIDO PRETERMO EM UNIDADE DE NEONATOLOGIA DE HOSPITAL TERCIÁRIO DA SECRETARIA DE SAÚDE DO DISTRITO FEDERAL</a:t>
            </a:r>
            <a:endParaRPr lang="pt-BR"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Imagem 81" descr="Grupo de pessoas posando para foto&#10;&#10;Descrição gerada automaticamente"/>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8929688" y="3808413"/>
            <a:ext cx="2665412"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5" name="Imagem 112" descr="Mulher em pé ao lado de cachorro&#10;&#10;Descrição gerada automaticamente"/>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5475" y="1535113"/>
            <a:ext cx="985838" cy="1319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Imagem 106" descr="Grupo de pessoas fantasiadas&#10;&#10;Descrição gerada automaticamente com confiança média"/>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6167438" y="3678238"/>
            <a:ext cx="2827337"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7" name="Imagem 104" descr="Grupo de crianças posando para foto&#10;&#10;Descrição gerada automaticamente"/>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278188" y="3484563"/>
            <a:ext cx="3097212" cy="2324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ítulo 1">
            <a:extLst>
              <a:ext uri="{FF2B5EF4-FFF2-40B4-BE49-F238E27FC236}"/>
            </a:extLst>
          </p:cNvPr>
          <p:cNvSpPr>
            <a:spLocks noGrp="1"/>
          </p:cNvSpPr>
          <p:nvPr>
            <p:ph type="title"/>
          </p:nvPr>
        </p:nvSpPr>
        <p:spPr>
          <a:xfrm>
            <a:off x="4518025" y="776288"/>
            <a:ext cx="3009900" cy="450850"/>
          </a:xfrm>
        </p:spPr>
        <p:txBody>
          <a:bodyPr>
            <a:noAutofit/>
          </a:bodyPr>
          <a:lstStyle/>
          <a:p>
            <a:pPr eaLnBrk="1" fontAlgn="auto" hangingPunct="1">
              <a:spcAft>
                <a:spcPts val="0"/>
              </a:spcAft>
              <a:defRPr/>
            </a:pPr>
            <a:r>
              <a:rPr lang="pt-BR" sz="3200" dirty="0">
                <a:solidFill>
                  <a:srgbClr val="FF00FF"/>
                </a:solidFill>
              </a:rPr>
              <a:t>Obrigada!!</a:t>
            </a:r>
          </a:p>
        </p:txBody>
      </p:sp>
      <p:sp>
        <p:nvSpPr>
          <p:cNvPr id="5" name="Espaço Reservado para Data 4">
            <a:extLst>
              <a:ext uri="{FF2B5EF4-FFF2-40B4-BE49-F238E27FC236}"/>
            </a:extLst>
          </p:cNvPr>
          <p:cNvSpPr>
            <a:spLocks noGrp="1"/>
          </p:cNvSpPr>
          <p:nvPr>
            <p:ph type="dt" sz="quarter" idx="10"/>
          </p:nvPr>
        </p:nvSpPr>
        <p:spPr>
          <a:xfrm>
            <a:off x="10782300" y="6399213"/>
            <a:ext cx="749300" cy="365125"/>
          </a:xfrm>
        </p:spPr>
        <p:txBody>
          <a:bodyPr>
            <a:normAutofit fontScale="92500" lnSpcReduction="20000"/>
          </a:bodyPr>
          <a:lstStyle/>
          <a:p>
            <a:pPr>
              <a:defRPr/>
            </a:pPr>
            <a:fld id="{03E69DD2-3FA7-FB41-A984-64E159852DE3}" type="datetime1">
              <a:rPr lang="pt-BR"/>
              <a:pPr>
                <a:defRPr/>
              </a:pPr>
              <a:t>16/03/2022</a:t>
            </a:fld>
            <a:endParaRPr lang="en-US" dirty="0"/>
          </a:p>
        </p:txBody>
      </p:sp>
      <p:sp>
        <p:nvSpPr>
          <p:cNvPr id="32776" name="Espaço Reservado para Número de Slide 5"/>
          <p:cNvSpPr>
            <a:spLocks noGrp="1"/>
          </p:cNvSpPr>
          <p:nvPr>
            <p:ph type="sldNum" sz="quarter" idx="12"/>
          </p:nvPr>
        </p:nvSpPr>
        <p:spPr bwMode="auto">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Univers Condensed Light"/>
              </a:defRPr>
            </a:lvl1pPr>
            <a:lvl2pPr marL="742950" indent="-285750">
              <a:defRPr>
                <a:solidFill>
                  <a:schemeClr val="tx1"/>
                </a:solidFill>
                <a:latin typeface="Univers Condensed Light"/>
              </a:defRPr>
            </a:lvl2pPr>
            <a:lvl3pPr marL="1143000" indent="-228600">
              <a:defRPr>
                <a:solidFill>
                  <a:schemeClr val="tx1"/>
                </a:solidFill>
                <a:latin typeface="Univers Condensed Light"/>
              </a:defRPr>
            </a:lvl3pPr>
            <a:lvl4pPr marL="1600200" indent="-228600">
              <a:defRPr>
                <a:solidFill>
                  <a:schemeClr val="tx1"/>
                </a:solidFill>
                <a:latin typeface="Univers Condensed Light"/>
              </a:defRPr>
            </a:lvl4pPr>
            <a:lvl5pPr marL="2057400" indent="-228600">
              <a:defRPr>
                <a:solidFill>
                  <a:schemeClr val="tx1"/>
                </a:solidFill>
                <a:latin typeface="Univers Condensed Light"/>
              </a:defRPr>
            </a:lvl5pPr>
            <a:lvl6pPr marL="2514600" indent="-228600" fontAlgn="base">
              <a:spcBef>
                <a:spcPct val="0"/>
              </a:spcBef>
              <a:spcAft>
                <a:spcPct val="0"/>
              </a:spcAft>
              <a:defRPr>
                <a:solidFill>
                  <a:schemeClr val="tx1"/>
                </a:solidFill>
                <a:latin typeface="Univers Condensed Light"/>
              </a:defRPr>
            </a:lvl6pPr>
            <a:lvl7pPr marL="2971800" indent="-228600" fontAlgn="base">
              <a:spcBef>
                <a:spcPct val="0"/>
              </a:spcBef>
              <a:spcAft>
                <a:spcPct val="0"/>
              </a:spcAft>
              <a:defRPr>
                <a:solidFill>
                  <a:schemeClr val="tx1"/>
                </a:solidFill>
                <a:latin typeface="Univers Condensed Light"/>
              </a:defRPr>
            </a:lvl7pPr>
            <a:lvl8pPr marL="3429000" indent="-228600" fontAlgn="base">
              <a:spcBef>
                <a:spcPct val="0"/>
              </a:spcBef>
              <a:spcAft>
                <a:spcPct val="0"/>
              </a:spcAft>
              <a:defRPr>
                <a:solidFill>
                  <a:schemeClr val="tx1"/>
                </a:solidFill>
                <a:latin typeface="Univers Condensed Light"/>
              </a:defRPr>
            </a:lvl8pPr>
            <a:lvl9pPr marL="3886200" indent="-228600" fontAlgn="base">
              <a:spcBef>
                <a:spcPct val="0"/>
              </a:spcBef>
              <a:spcAft>
                <a:spcPct val="0"/>
              </a:spcAft>
              <a:defRPr>
                <a:solidFill>
                  <a:schemeClr val="tx1"/>
                </a:solidFill>
                <a:latin typeface="Univers Condensed Light"/>
              </a:defRPr>
            </a:lvl9pPr>
          </a:lstStyle>
          <a:p>
            <a:pPr fontAlgn="base">
              <a:spcBef>
                <a:spcPct val="0"/>
              </a:spcBef>
              <a:spcAft>
                <a:spcPct val="0"/>
              </a:spcAft>
              <a:defRPr/>
            </a:pPr>
            <a:fld id="{C35A8F35-53F9-4003-9D46-D06731FB1939}" type="slidenum">
              <a:rPr lang="en-US" smtClean="0">
                <a:solidFill>
                  <a:schemeClr val="tx2"/>
                </a:solidFill>
              </a:rPr>
              <a:pPr fontAlgn="base">
                <a:spcBef>
                  <a:spcPct val="0"/>
                </a:spcBef>
                <a:spcAft>
                  <a:spcPct val="0"/>
                </a:spcAft>
                <a:defRPr/>
              </a:pPr>
              <a:t>21</a:t>
            </a:fld>
            <a:endParaRPr lang="en-US" smtClean="0">
              <a:solidFill>
                <a:schemeClr val="tx2"/>
              </a:solidFill>
            </a:endParaRPr>
          </a:p>
        </p:txBody>
      </p:sp>
      <p:pic>
        <p:nvPicPr>
          <p:cNvPr id="33801" name="Imagem 50" descr="Grupo de pessoas posando para foto&#10;&#10;Descrição gerada automaticamente"/>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25475" y="3800475"/>
            <a:ext cx="2678113" cy="200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2" name="Imagem 95" descr="Mulher sentada com criança no colo&#10;&#10;Descrição gerada automaticamente com confiança média"/>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587500" y="1549400"/>
            <a:ext cx="3633788" cy="2420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3" name="Imagem 97" descr="Grupo de pessoas em frente a mesa com bolo&#10;&#10;Descrição gerada automaticamente"/>
          <p:cNvPicPr>
            <a:picLocks noChangeAspect="1"/>
          </p:cNvPicPr>
          <p:nvPr/>
        </p:nvPicPr>
        <p:blipFill>
          <a:blip r:embed="rId9">
            <a:extLst>
              <a:ext uri="{28A0092B-C50C-407E-A947-70E740481C1C}">
                <a14:useLocalDpi xmlns:a14="http://schemas.microsoft.com/office/drawing/2010/main" val="0"/>
              </a:ext>
            </a:extLst>
          </a:blip>
          <a:srcRect l="13493" t="24631" r="23195" b="15372"/>
          <a:stretch>
            <a:fillRect/>
          </a:stretch>
        </p:blipFill>
        <p:spPr bwMode="auto">
          <a:xfrm>
            <a:off x="4579938" y="1563688"/>
            <a:ext cx="3406775" cy="2420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804" name="CaixaDeTexto 98"/>
          <p:cNvSpPr txBox="1">
            <a:spLocks noChangeArrowheads="1"/>
          </p:cNvSpPr>
          <p:nvPr/>
        </p:nvSpPr>
        <p:spPr bwMode="auto">
          <a:xfrm>
            <a:off x="8188325" y="1379538"/>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Univers Condensed Light"/>
                <a:cs typeface="Arial" pitchFamily="34" charset="0"/>
              </a:defRPr>
            </a:lvl1pPr>
            <a:lvl2pPr marL="742950" indent="-285750" eaLnBrk="0" hangingPunct="0">
              <a:defRPr>
                <a:solidFill>
                  <a:schemeClr val="tx1"/>
                </a:solidFill>
                <a:latin typeface="Univers Condensed Light"/>
                <a:cs typeface="Arial" pitchFamily="34" charset="0"/>
              </a:defRPr>
            </a:lvl2pPr>
            <a:lvl3pPr marL="1143000" indent="-228600" eaLnBrk="0" hangingPunct="0">
              <a:defRPr>
                <a:solidFill>
                  <a:schemeClr val="tx1"/>
                </a:solidFill>
                <a:latin typeface="Univers Condensed Light"/>
                <a:cs typeface="Arial" pitchFamily="34" charset="0"/>
              </a:defRPr>
            </a:lvl3pPr>
            <a:lvl4pPr marL="1600200" indent="-228600" eaLnBrk="0" hangingPunct="0">
              <a:defRPr>
                <a:solidFill>
                  <a:schemeClr val="tx1"/>
                </a:solidFill>
                <a:latin typeface="Univers Condensed Light"/>
                <a:cs typeface="Arial" pitchFamily="34" charset="0"/>
              </a:defRPr>
            </a:lvl4pPr>
            <a:lvl5pPr marL="2057400" indent="-228600" eaLnBrk="0" hangingPunct="0">
              <a:defRPr>
                <a:solidFill>
                  <a:schemeClr val="tx1"/>
                </a:solidFill>
                <a:latin typeface="Univers Condensed Light"/>
                <a:cs typeface="Arial" pitchFamily="34" charset="0"/>
              </a:defRPr>
            </a:lvl5pPr>
            <a:lvl6pPr marL="2514600" indent="-228600" eaLnBrk="0" fontAlgn="base" hangingPunct="0">
              <a:spcBef>
                <a:spcPct val="0"/>
              </a:spcBef>
              <a:spcAft>
                <a:spcPct val="0"/>
              </a:spcAft>
              <a:defRPr>
                <a:solidFill>
                  <a:schemeClr val="tx1"/>
                </a:solidFill>
                <a:latin typeface="Univers Condensed Light"/>
                <a:cs typeface="Arial" pitchFamily="34" charset="0"/>
              </a:defRPr>
            </a:lvl6pPr>
            <a:lvl7pPr marL="2971800" indent="-228600" eaLnBrk="0" fontAlgn="base" hangingPunct="0">
              <a:spcBef>
                <a:spcPct val="0"/>
              </a:spcBef>
              <a:spcAft>
                <a:spcPct val="0"/>
              </a:spcAft>
              <a:defRPr>
                <a:solidFill>
                  <a:schemeClr val="tx1"/>
                </a:solidFill>
                <a:latin typeface="Univers Condensed Light"/>
                <a:cs typeface="Arial" pitchFamily="34" charset="0"/>
              </a:defRPr>
            </a:lvl7pPr>
            <a:lvl8pPr marL="3429000" indent="-228600" eaLnBrk="0" fontAlgn="base" hangingPunct="0">
              <a:spcBef>
                <a:spcPct val="0"/>
              </a:spcBef>
              <a:spcAft>
                <a:spcPct val="0"/>
              </a:spcAft>
              <a:defRPr>
                <a:solidFill>
                  <a:schemeClr val="tx1"/>
                </a:solidFill>
                <a:latin typeface="Univers Condensed Light"/>
                <a:cs typeface="Arial" pitchFamily="34" charset="0"/>
              </a:defRPr>
            </a:lvl8pPr>
            <a:lvl9pPr marL="3886200" indent="-228600" eaLnBrk="0" fontAlgn="base" hangingPunct="0">
              <a:spcBef>
                <a:spcPct val="0"/>
              </a:spcBef>
              <a:spcAft>
                <a:spcPct val="0"/>
              </a:spcAft>
              <a:defRPr>
                <a:solidFill>
                  <a:schemeClr val="tx1"/>
                </a:solidFill>
                <a:latin typeface="Univers Condensed Light"/>
                <a:cs typeface="Arial" pitchFamily="34" charset="0"/>
              </a:defRPr>
            </a:lvl9pPr>
          </a:lstStyle>
          <a:p>
            <a:pPr eaLnBrk="1" hangingPunct="1"/>
            <a:endParaRPr lang="pt-BR"/>
          </a:p>
        </p:txBody>
      </p:sp>
      <p:pic>
        <p:nvPicPr>
          <p:cNvPr id="33805" name="Imagem 102" descr="Grupo de pessoas posando para foto&#10;&#10;Descrição gerada automaticamente"/>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7986713" y="1557338"/>
            <a:ext cx="3608387" cy="2405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806" name="Imagem 110" descr="Mulher posando para foto com cachorro&#10;&#10;Descrição gerada automaticamente"/>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625475" y="2733675"/>
            <a:ext cx="962025" cy="1279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AngleLinesVTI">
  <a:themeElements>
    <a:clrScheme name="AnalogousFromLightSeedRightStep">
      <a:dk1>
        <a:srgbClr val="000000"/>
      </a:dk1>
      <a:lt1>
        <a:srgbClr val="FFFFFF"/>
      </a:lt1>
      <a:dk2>
        <a:srgbClr val="412437"/>
      </a:dk2>
      <a:lt2>
        <a:srgbClr val="E3E8E2"/>
      </a:lt2>
      <a:accent1>
        <a:srgbClr val="E36EEE"/>
      </a:accent1>
      <a:accent2>
        <a:srgbClr val="EB4EB7"/>
      </a:accent2>
      <a:accent3>
        <a:srgbClr val="EE6E8F"/>
      </a:accent3>
      <a:accent4>
        <a:srgbClr val="EB674E"/>
      </a:accent4>
      <a:accent5>
        <a:srgbClr val="E09227"/>
      </a:accent5>
      <a:accent6>
        <a:srgbClr val="A9A838"/>
      </a:accent6>
      <a:hlink>
        <a:srgbClr val="5B8E56"/>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AngleLinesVTI" id="{BC1FC193-C72F-4761-9899-1105EDF6BAE8}" vid="{64612625-F022-44B7-B9FA-9D26DEDBDC21}"/>
    </a:ext>
  </a:ext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AnalogousFromLightSeedRightStep">
    <a:dk1>
      <a:srgbClr val="000000"/>
    </a:dk1>
    <a:lt1>
      <a:srgbClr val="FFFFFF"/>
    </a:lt1>
    <a:dk2>
      <a:srgbClr val="412437"/>
    </a:dk2>
    <a:lt2>
      <a:srgbClr val="E3E8E2"/>
    </a:lt2>
    <a:accent1>
      <a:srgbClr val="E36EEE"/>
    </a:accent1>
    <a:accent2>
      <a:srgbClr val="EB4EB7"/>
    </a:accent2>
    <a:accent3>
      <a:srgbClr val="EE6E8F"/>
    </a:accent3>
    <a:accent4>
      <a:srgbClr val="EB674E"/>
    </a:accent4>
    <a:accent5>
      <a:srgbClr val="E09227"/>
    </a:accent5>
    <a:accent6>
      <a:srgbClr val="A9A838"/>
    </a:accent6>
    <a:hlink>
      <a:srgbClr val="5B8E56"/>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AnalogousFromLightSeedRightStep">
    <a:dk1>
      <a:srgbClr val="000000"/>
    </a:dk1>
    <a:lt1>
      <a:srgbClr val="FFFFFF"/>
    </a:lt1>
    <a:dk2>
      <a:srgbClr val="412437"/>
    </a:dk2>
    <a:lt2>
      <a:srgbClr val="E3E8E2"/>
    </a:lt2>
    <a:accent1>
      <a:srgbClr val="E36EEE"/>
    </a:accent1>
    <a:accent2>
      <a:srgbClr val="EB4EB7"/>
    </a:accent2>
    <a:accent3>
      <a:srgbClr val="EE6E8F"/>
    </a:accent3>
    <a:accent4>
      <a:srgbClr val="EB674E"/>
    </a:accent4>
    <a:accent5>
      <a:srgbClr val="E09227"/>
    </a:accent5>
    <a:accent6>
      <a:srgbClr val="A9A838"/>
    </a:accent6>
    <a:hlink>
      <a:srgbClr val="5B8E56"/>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AnalogousFromLightSeedRightStep">
    <a:dk1>
      <a:srgbClr val="000000"/>
    </a:dk1>
    <a:lt1>
      <a:srgbClr val="FFFFFF"/>
    </a:lt1>
    <a:dk2>
      <a:srgbClr val="412437"/>
    </a:dk2>
    <a:lt2>
      <a:srgbClr val="E3E8E2"/>
    </a:lt2>
    <a:accent1>
      <a:srgbClr val="E36EEE"/>
    </a:accent1>
    <a:accent2>
      <a:srgbClr val="EB4EB7"/>
    </a:accent2>
    <a:accent3>
      <a:srgbClr val="EE6E8F"/>
    </a:accent3>
    <a:accent4>
      <a:srgbClr val="EB674E"/>
    </a:accent4>
    <a:accent5>
      <a:srgbClr val="E09227"/>
    </a:accent5>
    <a:accent6>
      <a:srgbClr val="A9A838"/>
    </a:accent6>
    <a:hlink>
      <a:srgbClr val="5B8E56"/>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AnalogousFromLightSeedRightStep">
    <a:dk1>
      <a:srgbClr val="000000"/>
    </a:dk1>
    <a:lt1>
      <a:srgbClr val="FFFFFF"/>
    </a:lt1>
    <a:dk2>
      <a:srgbClr val="412437"/>
    </a:dk2>
    <a:lt2>
      <a:srgbClr val="E3E8E2"/>
    </a:lt2>
    <a:accent1>
      <a:srgbClr val="E36EEE"/>
    </a:accent1>
    <a:accent2>
      <a:srgbClr val="EB4EB7"/>
    </a:accent2>
    <a:accent3>
      <a:srgbClr val="EE6E8F"/>
    </a:accent3>
    <a:accent4>
      <a:srgbClr val="EB674E"/>
    </a:accent4>
    <a:accent5>
      <a:srgbClr val="E09227"/>
    </a:accent5>
    <a:accent6>
      <a:srgbClr val="A9A838"/>
    </a:accent6>
    <a:hlink>
      <a:srgbClr val="5B8E56"/>
    </a:hlink>
    <a:folHlink>
      <a:srgbClr val="7F7F7F"/>
    </a:folHlink>
  </a:clrScheme>
  <a:fontScheme name="Walbaum Light Univers Light">
    <a:majorFont>
      <a:latin typeface="Walbaum Display Light"/>
      <a:ea typeface=""/>
      <a:cs typeface=""/>
    </a:majorFont>
    <a:minorFont>
      <a:latin typeface="Univers Condensed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31915</TotalTime>
  <Words>2883</Words>
  <Application>Microsoft Office PowerPoint</Application>
  <PresentationFormat>Personalizar</PresentationFormat>
  <Paragraphs>250</Paragraphs>
  <Slides>21</Slides>
  <Notes>4</Notes>
  <HiddenSlides>0</HiddenSlides>
  <MMClips>0</MMClips>
  <ScaleCrop>false</ScaleCrop>
  <HeadingPairs>
    <vt:vector size="4" baseType="variant">
      <vt:variant>
        <vt:lpstr>Tema</vt:lpstr>
      </vt:variant>
      <vt:variant>
        <vt:i4>1</vt:i4>
      </vt:variant>
      <vt:variant>
        <vt:lpstr>Títulos de slides</vt:lpstr>
      </vt:variant>
      <vt:variant>
        <vt:i4>21</vt:i4>
      </vt:variant>
    </vt:vector>
  </HeadingPairs>
  <TitlesOfParts>
    <vt:vector size="22" baseType="lpstr">
      <vt:lpstr>AngleLinesVTI</vt:lpstr>
      <vt:lpstr>  CORRELAÇÃO ENTRE A BILIRRUBINA TRANSCUTÂNEA E A BILIRRUBINA SÉRICA EM RÉCEM-NASCIDO PRETERMO EM UNIDADE DE NEONATOLOGIA DE HOSPITAL TERCIÁRIO DA SECRETARIA DE SAÚDE DO DISTRITO FEDERAL USANDO O BILIRRUBINÔMETRO BILICARER</vt:lpstr>
      <vt:lpstr>Introdução</vt:lpstr>
      <vt:lpstr>objetivos</vt:lpstr>
      <vt:lpstr>métodos</vt:lpstr>
      <vt:lpstr>métodos</vt:lpstr>
      <vt:lpstr>Resultados e discussão</vt:lpstr>
      <vt:lpstr>Resultados e discussão</vt:lpstr>
      <vt:lpstr>Resultados e discussão</vt:lpstr>
      <vt:lpstr>Resultados e discussão</vt:lpstr>
      <vt:lpstr>Resultados e discussão</vt:lpstr>
      <vt:lpstr>Resultados e discussão</vt:lpstr>
      <vt:lpstr>Apresentação do PowerPoint</vt:lpstr>
      <vt:lpstr>Apresentação do PowerPoint</vt:lpstr>
      <vt:lpstr>Resultados e discussão</vt:lpstr>
      <vt:lpstr>Resultados e discussão</vt:lpstr>
      <vt:lpstr>Resultados e discussão</vt:lpstr>
      <vt:lpstr>Resultados e discussão</vt:lpstr>
      <vt:lpstr>Limitações</vt:lpstr>
      <vt:lpstr>conclusão</vt:lpstr>
      <vt:lpstr>Referências bibliográficas</vt:lpstr>
      <vt:lpstr>Obrigada!!</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CORRELAÇÃO ENTRE A BILIRRUBINA TRANSCUTÂNEA E A BILIRRUBINA SÉRICA EM RÉCEM-NASCIDO PRETERMO EM UNIDADE DE NEONATOLOGIA DE HOSPITAL TERCIÁRIO DA SECRETARIA DE SAÚDE DO DISTRITO FEDERAL.</dc:title>
  <dc:creator>Luciana Trindade</dc:creator>
  <cp:lastModifiedBy>Paulo</cp:lastModifiedBy>
  <cp:revision>9</cp:revision>
  <dcterms:created xsi:type="dcterms:W3CDTF">2022-02-09T17:58:11Z</dcterms:created>
  <dcterms:modified xsi:type="dcterms:W3CDTF">2022-03-16T19:38:05Z</dcterms:modified>
</cp:coreProperties>
</file>