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1" r:id="rId1"/>
  </p:sldMasterIdLst>
  <p:notesMasterIdLst>
    <p:notesMasterId r:id="rId58"/>
  </p:notesMasterIdLst>
  <p:sldIdLst>
    <p:sldId id="256" r:id="rId2"/>
    <p:sldId id="257" r:id="rId3"/>
    <p:sldId id="260" r:id="rId4"/>
    <p:sldId id="261" r:id="rId5"/>
    <p:sldId id="304" r:id="rId6"/>
    <p:sldId id="360" r:id="rId7"/>
    <p:sldId id="318" r:id="rId8"/>
    <p:sldId id="262" r:id="rId9"/>
    <p:sldId id="308" r:id="rId10"/>
    <p:sldId id="307" r:id="rId11"/>
    <p:sldId id="309" r:id="rId12"/>
    <p:sldId id="311" r:id="rId13"/>
    <p:sldId id="310" r:id="rId14"/>
    <p:sldId id="263" r:id="rId15"/>
    <p:sldId id="314" r:id="rId16"/>
    <p:sldId id="313" r:id="rId17"/>
    <p:sldId id="316" r:id="rId18"/>
    <p:sldId id="317" r:id="rId19"/>
    <p:sldId id="319" r:id="rId20"/>
    <p:sldId id="320" r:id="rId21"/>
    <p:sldId id="321" r:id="rId22"/>
    <p:sldId id="322" r:id="rId23"/>
    <p:sldId id="325" r:id="rId24"/>
    <p:sldId id="327" r:id="rId25"/>
    <p:sldId id="328" r:id="rId26"/>
    <p:sldId id="329" r:id="rId27"/>
    <p:sldId id="330" r:id="rId28"/>
    <p:sldId id="331" r:id="rId29"/>
    <p:sldId id="332" r:id="rId30"/>
    <p:sldId id="333" r:id="rId31"/>
    <p:sldId id="335" r:id="rId32"/>
    <p:sldId id="336" r:id="rId33"/>
    <p:sldId id="337" r:id="rId34"/>
    <p:sldId id="338" r:id="rId35"/>
    <p:sldId id="339" r:id="rId36"/>
    <p:sldId id="347" r:id="rId37"/>
    <p:sldId id="348" r:id="rId38"/>
    <p:sldId id="340" r:id="rId39"/>
    <p:sldId id="345" r:id="rId40"/>
    <p:sldId id="346" r:id="rId41"/>
    <p:sldId id="344" r:id="rId42"/>
    <p:sldId id="349" r:id="rId43"/>
    <p:sldId id="306" r:id="rId44"/>
    <p:sldId id="264" r:id="rId45"/>
    <p:sldId id="350" r:id="rId46"/>
    <p:sldId id="351" r:id="rId47"/>
    <p:sldId id="352" r:id="rId48"/>
    <p:sldId id="353" r:id="rId49"/>
    <p:sldId id="355" r:id="rId50"/>
    <p:sldId id="354" r:id="rId51"/>
    <p:sldId id="356" r:id="rId52"/>
    <p:sldId id="357" r:id="rId53"/>
    <p:sldId id="276" r:id="rId54"/>
    <p:sldId id="278" r:id="rId55"/>
    <p:sldId id="279" r:id="rId56"/>
    <p:sldId id="280" r:id="rId5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623">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E1C2"/>
    <a:srgbClr val="E27F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2559133B-199D-4578-872B-9FD997384529}">
  <a:tblStyle styleId="{2559133B-199D-4578-872B-9FD99738452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p:scale>
          <a:sx n="100" d="100"/>
          <a:sy n="100" d="100"/>
        </p:scale>
        <p:origin x="-806" y="-288"/>
      </p:cViewPr>
      <p:guideLst>
        <p:guide orient="horz" pos="623"/>
        <p:guide pos="2880"/>
      </p:guideLst>
    </p:cSldViewPr>
  </p:slideViewPr>
  <p:notesTextViewPr>
    <p:cViewPr>
      <p:scale>
        <a:sx n="1" d="1"/>
        <a:sy n="1" d="1"/>
      </p:scale>
      <p:origin x="0" y="0"/>
    </p:cViewPr>
  </p:notesTextViewPr>
  <p:sorterViewPr>
    <p:cViewPr>
      <p:scale>
        <a:sx n="100" d="100"/>
        <a:sy n="100" d="100"/>
      </p:scale>
      <p:origin x="0" y="-5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D19E9D-CB84-4816-95D3-71660DECE3F8}" type="doc">
      <dgm:prSet loTypeId="urn:microsoft.com/office/officeart/2005/8/layout/orgChart1" loCatId="hierarchy" qsTypeId="urn:microsoft.com/office/officeart/2005/8/quickstyle/simple1" qsCatId="simple" csTypeId="urn:microsoft.com/office/officeart/2005/8/colors/accent1_4" csCatId="accent1" phldr="1"/>
      <dgm:spPr/>
      <dgm:t>
        <a:bodyPr/>
        <a:lstStyle/>
        <a:p>
          <a:endParaRPr lang="pt-BR"/>
        </a:p>
      </dgm:t>
    </dgm:pt>
    <dgm:pt modelId="{A3A49C3A-E5B1-4F39-8E4F-EE05C02A82EE}">
      <dgm:prSet phldrT="[Texto]" custT="1"/>
      <dgm:spPr>
        <a:solidFill>
          <a:schemeClr val="accent6">
            <a:lumMod val="90000"/>
          </a:schemeClr>
        </a:solidFill>
      </dgm:spPr>
      <dgm:t>
        <a:bodyPr/>
        <a:lstStyle/>
        <a:p>
          <a:r>
            <a:rPr lang="pt-BR" sz="2000" b="1" dirty="0">
              <a:solidFill>
                <a:schemeClr val="bg2"/>
              </a:solidFill>
              <a:latin typeface="Aharoni" panose="02010803020104030203" pitchFamily="2" charset="-79"/>
              <a:cs typeface="Aharoni" panose="02010803020104030203" pitchFamily="2" charset="-79"/>
            </a:rPr>
            <a:t>Suspeita Clínica de Infecção- Triagem e antibióticos </a:t>
          </a:r>
        </a:p>
      </dgm:t>
    </dgm:pt>
    <dgm:pt modelId="{DFD3093A-DFEC-4FC8-AB90-96279D85B7B9}" type="parTrans" cxnId="{FB99AFE1-9750-4E36-8BF5-0514C5817719}">
      <dgm:prSet/>
      <dgm:spPr/>
      <dgm:t>
        <a:bodyPr/>
        <a:lstStyle/>
        <a:p>
          <a:endParaRPr lang="pt-BR" sz="1200">
            <a:solidFill>
              <a:schemeClr val="bg2"/>
            </a:solidFill>
          </a:endParaRPr>
        </a:p>
      </dgm:t>
    </dgm:pt>
    <dgm:pt modelId="{9F042C01-529A-48BA-B562-C4A276A9BE60}" type="sibTrans" cxnId="{FB99AFE1-9750-4E36-8BF5-0514C5817719}">
      <dgm:prSet/>
      <dgm:spPr/>
      <dgm:t>
        <a:bodyPr/>
        <a:lstStyle/>
        <a:p>
          <a:endParaRPr lang="pt-BR" sz="1200">
            <a:solidFill>
              <a:schemeClr val="bg2"/>
            </a:solidFill>
          </a:endParaRPr>
        </a:p>
      </dgm:t>
    </dgm:pt>
    <dgm:pt modelId="{08A54B3F-42D8-49F7-AD67-F6E005F1ADF2}" type="asst">
      <dgm:prSet phldrT="[Texto]" custT="1"/>
      <dgm:spPr>
        <a:solidFill>
          <a:schemeClr val="tx2"/>
        </a:solidFill>
      </dgm:spPr>
      <dgm:t>
        <a:bodyPr/>
        <a:lstStyle/>
        <a:p>
          <a:r>
            <a:rPr lang="pt-BR" sz="1800" dirty="0">
              <a:solidFill>
                <a:schemeClr val="bg2"/>
              </a:solidFill>
            </a:rPr>
            <a:t>Reavaliar em 48 h </a:t>
          </a:r>
        </a:p>
      </dgm:t>
    </dgm:pt>
    <dgm:pt modelId="{363C92C0-E15F-445B-99E8-501A2CDB0C4A}" type="parTrans" cxnId="{CB238ECA-D748-4471-8C49-CFD9AA84A372}">
      <dgm:prSet/>
      <dgm:spPr/>
      <dgm:t>
        <a:bodyPr/>
        <a:lstStyle/>
        <a:p>
          <a:endParaRPr lang="pt-BR" sz="1200">
            <a:solidFill>
              <a:schemeClr val="bg2"/>
            </a:solidFill>
          </a:endParaRPr>
        </a:p>
      </dgm:t>
    </dgm:pt>
    <dgm:pt modelId="{A0D05FE7-A974-4B55-8873-6036BF4F419E}" type="sibTrans" cxnId="{CB238ECA-D748-4471-8C49-CFD9AA84A372}">
      <dgm:prSet/>
      <dgm:spPr/>
      <dgm:t>
        <a:bodyPr/>
        <a:lstStyle/>
        <a:p>
          <a:endParaRPr lang="pt-BR" sz="1200">
            <a:solidFill>
              <a:schemeClr val="bg2"/>
            </a:solidFill>
          </a:endParaRPr>
        </a:p>
      </dgm:t>
    </dgm:pt>
    <dgm:pt modelId="{AF5A9FC2-AEC1-4BF5-BB91-A85EC2EC08B1}">
      <dgm:prSet phldrT="[Texto]" custT="1"/>
      <dgm:spPr/>
      <dgm:t>
        <a:bodyPr/>
        <a:lstStyle/>
        <a:p>
          <a:r>
            <a:rPr lang="pt-BR" sz="1800" dirty="0">
              <a:solidFill>
                <a:schemeClr val="bg2"/>
              </a:solidFill>
            </a:rPr>
            <a:t>Culturas negativas </a:t>
          </a:r>
        </a:p>
        <a:p>
          <a:r>
            <a:rPr lang="pt-BR" sz="1800" dirty="0">
              <a:solidFill>
                <a:schemeClr val="bg2"/>
              </a:solidFill>
            </a:rPr>
            <a:t> triagem negativas </a:t>
          </a:r>
        </a:p>
      </dgm:t>
    </dgm:pt>
    <dgm:pt modelId="{CE2B2CDA-DD44-44E6-B698-7D299766F8F9}" type="parTrans" cxnId="{25F7DB6C-DAB7-4A32-8EA0-2567BE0EAE4B}">
      <dgm:prSet/>
      <dgm:spPr/>
      <dgm:t>
        <a:bodyPr/>
        <a:lstStyle/>
        <a:p>
          <a:endParaRPr lang="pt-BR" sz="1200">
            <a:solidFill>
              <a:schemeClr val="bg2"/>
            </a:solidFill>
          </a:endParaRPr>
        </a:p>
      </dgm:t>
    </dgm:pt>
    <dgm:pt modelId="{72E6FBAB-FD1E-4F48-920B-61D3F046BB0F}" type="sibTrans" cxnId="{25F7DB6C-DAB7-4A32-8EA0-2567BE0EAE4B}">
      <dgm:prSet/>
      <dgm:spPr/>
      <dgm:t>
        <a:bodyPr/>
        <a:lstStyle/>
        <a:p>
          <a:endParaRPr lang="pt-BR" sz="1200">
            <a:solidFill>
              <a:schemeClr val="bg2"/>
            </a:solidFill>
          </a:endParaRPr>
        </a:p>
      </dgm:t>
    </dgm:pt>
    <dgm:pt modelId="{55E8D453-0F12-4A5B-8D10-D9C3CB4183FE}">
      <dgm:prSet phldrT="[Texto]" custT="1"/>
      <dgm:spPr/>
      <dgm:t>
        <a:bodyPr/>
        <a:lstStyle/>
        <a:p>
          <a:r>
            <a:rPr lang="pt-BR" sz="1800" dirty="0">
              <a:solidFill>
                <a:schemeClr val="bg2"/>
              </a:solidFill>
            </a:rPr>
            <a:t>Culturas negativas quadro clínico alterado triagem alterada</a:t>
          </a:r>
        </a:p>
      </dgm:t>
    </dgm:pt>
    <dgm:pt modelId="{F5E35231-8552-4242-B769-9C1CC7ABAF15}" type="parTrans" cxnId="{BF6032D2-05D2-4641-8D45-88EF341C5F54}">
      <dgm:prSet/>
      <dgm:spPr/>
      <dgm:t>
        <a:bodyPr/>
        <a:lstStyle/>
        <a:p>
          <a:endParaRPr lang="pt-BR" sz="1200">
            <a:solidFill>
              <a:schemeClr val="bg2"/>
            </a:solidFill>
          </a:endParaRPr>
        </a:p>
      </dgm:t>
    </dgm:pt>
    <dgm:pt modelId="{33A68D4D-A877-46C7-A72E-45B4C2B8E29C}" type="sibTrans" cxnId="{BF6032D2-05D2-4641-8D45-88EF341C5F54}">
      <dgm:prSet/>
      <dgm:spPr/>
      <dgm:t>
        <a:bodyPr/>
        <a:lstStyle/>
        <a:p>
          <a:endParaRPr lang="pt-BR" sz="1200">
            <a:solidFill>
              <a:schemeClr val="bg2"/>
            </a:solidFill>
          </a:endParaRPr>
        </a:p>
      </dgm:t>
    </dgm:pt>
    <dgm:pt modelId="{722DFC0B-BA25-4415-B519-5B9E5D497473}">
      <dgm:prSet phldrT="[Texto]" custT="1"/>
      <dgm:spPr/>
      <dgm:t>
        <a:bodyPr/>
        <a:lstStyle/>
        <a:p>
          <a:r>
            <a:rPr lang="pt-BR" sz="1800" dirty="0">
              <a:solidFill>
                <a:schemeClr val="bg2"/>
              </a:solidFill>
            </a:rPr>
            <a:t>Culturas positivas </a:t>
          </a:r>
        </a:p>
      </dgm:t>
    </dgm:pt>
    <dgm:pt modelId="{1C73E4E5-FF25-4670-B221-04A177B10606}" type="parTrans" cxnId="{D951E8F6-ED44-4009-8E9E-E6E3793FB3B9}">
      <dgm:prSet/>
      <dgm:spPr/>
      <dgm:t>
        <a:bodyPr/>
        <a:lstStyle/>
        <a:p>
          <a:endParaRPr lang="pt-BR" sz="1200">
            <a:solidFill>
              <a:schemeClr val="bg2"/>
            </a:solidFill>
          </a:endParaRPr>
        </a:p>
      </dgm:t>
    </dgm:pt>
    <dgm:pt modelId="{B4BE48A2-D822-4A59-A084-53EECDD408C7}" type="sibTrans" cxnId="{D951E8F6-ED44-4009-8E9E-E6E3793FB3B9}">
      <dgm:prSet/>
      <dgm:spPr/>
      <dgm:t>
        <a:bodyPr/>
        <a:lstStyle/>
        <a:p>
          <a:endParaRPr lang="pt-BR" sz="1200">
            <a:solidFill>
              <a:schemeClr val="bg2"/>
            </a:solidFill>
          </a:endParaRPr>
        </a:p>
      </dgm:t>
    </dgm:pt>
    <dgm:pt modelId="{ABA63537-0705-41F7-BF6F-672B1C8D1300}">
      <dgm:prSet custT="1"/>
      <dgm:spPr>
        <a:solidFill>
          <a:schemeClr val="tx1">
            <a:lumMod val="40000"/>
            <a:lumOff val="60000"/>
          </a:schemeClr>
        </a:solidFill>
      </dgm:spPr>
      <dgm:t>
        <a:bodyPr/>
        <a:lstStyle/>
        <a:p>
          <a:r>
            <a:rPr lang="pt-BR" sz="1800" dirty="0">
              <a:solidFill>
                <a:schemeClr val="bg2"/>
              </a:solidFill>
              <a:latin typeface="Aharoni" panose="02010803020104030203" pitchFamily="2" charset="-79"/>
              <a:cs typeface="Aharoni" panose="02010803020104030203" pitchFamily="2" charset="-79"/>
            </a:rPr>
            <a:t>Suspender antibióticos com 48 a 72h</a:t>
          </a:r>
        </a:p>
      </dgm:t>
    </dgm:pt>
    <dgm:pt modelId="{00702D66-33B1-4CDA-8472-4D22158730B7}" type="parTrans" cxnId="{11717D68-BD87-4DFA-9882-D8D437107867}">
      <dgm:prSet/>
      <dgm:spPr/>
      <dgm:t>
        <a:bodyPr/>
        <a:lstStyle/>
        <a:p>
          <a:endParaRPr lang="pt-BR" sz="1200">
            <a:solidFill>
              <a:schemeClr val="bg2"/>
            </a:solidFill>
          </a:endParaRPr>
        </a:p>
      </dgm:t>
    </dgm:pt>
    <dgm:pt modelId="{EE08056A-B7BB-4962-9238-C53A6A5D7F7C}" type="sibTrans" cxnId="{11717D68-BD87-4DFA-9882-D8D437107867}">
      <dgm:prSet/>
      <dgm:spPr/>
      <dgm:t>
        <a:bodyPr/>
        <a:lstStyle/>
        <a:p>
          <a:endParaRPr lang="pt-BR" sz="1200">
            <a:solidFill>
              <a:schemeClr val="bg2"/>
            </a:solidFill>
          </a:endParaRPr>
        </a:p>
      </dgm:t>
    </dgm:pt>
    <dgm:pt modelId="{7648C5AF-7D88-422C-940A-6BDAB16EC817}">
      <dgm:prSet custT="1"/>
      <dgm:spPr>
        <a:solidFill>
          <a:schemeClr val="tx2"/>
        </a:solidFill>
      </dgm:spPr>
      <dgm:t>
        <a:bodyPr/>
        <a:lstStyle/>
        <a:p>
          <a:r>
            <a:rPr lang="pt-BR" sz="1800" dirty="0">
              <a:solidFill>
                <a:schemeClr val="bg2"/>
              </a:solidFill>
            </a:rPr>
            <a:t>Complementar tratamento adequar antibióticos se necessário</a:t>
          </a:r>
        </a:p>
      </dgm:t>
    </dgm:pt>
    <dgm:pt modelId="{FF9779FD-1E5C-4D3D-9043-F4F2E5D38775}" type="parTrans" cxnId="{A22A1724-54AA-40AF-B478-37D227A0BE9C}">
      <dgm:prSet/>
      <dgm:spPr/>
      <dgm:t>
        <a:bodyPr/>
        <a:lstStyle/>
        <a:p>
          <a:endParaRPr lang="pt-BR" sz="1200">
            <a:solidFill>
              <a:schemeClr val="bg2"/>
            </a:solidFill>
          </a:endParaRPr>
        </a:p>
      </dgm:t>
    </dgm:pt>
    <dgm:pt modelId="{3F634F9F-9521-49A1-9D5D-484C20C01BE7}" type="sibTrans" cxnId="{A22A1724-54AA-40AF-B478-37D227A0BE9C}">
      <dgm:prSet/>
      <dgm:spPr/>
      <dgm:t>
        <a:bodyPr/>
        <a:lstStyle/>
        <a:p>
          <a:endParaRPr lang="pt-BR" sz="1200">
            <a:solidFill>
              <a:schemeClr val="bg2"/>
            </a:solidFill>
          </a:endParaRPr>
        </a:p>
      </dgm:t>
    </dgm:pt>
    <dgm:pt modelId="{9D6C3DB0-3D85-4A57-80BC-881521C3E972}" type="pres">
      <dgm:prSet presAssocID="{F0D19E9D-CB84-4816-95D3-71660DECE3F8}" presName="hierChild1" presStyleCnt="0">
        <dgm:presLayoutVars>
          <dgm:orgChart val="1"/>
          <dgm:chPref val="1"/>
          <dgm:dir/>
          <dgm:animOne val="branch"/>
          <dgm:animLvl val="lvl"/>
          <dgm:resizeHandles/>
        </dgm:presLayoutVars>
      </dgm:prSet>
      <dgm:spPr/>
      <dgm:t>
        <a:bodyPr/>
        <a:lstStyle/>
        <a:p>
          <a:endParaRPr lang="pt-BR"/>
        </a:p>
      </dgm:t>
    </dgm:pt>
    <dgm:pt modelId="{F76BE880-D6B8-47B5-9FC5-75206FBCD10B}" type="pres">
      <dgm:prSet presAssocID="{A3A49C3A-E5B1-4F39-8E4F-EE05C02A82EE}" presName="hierRoot1" presStyleCnt="0">
        <dgm:presLayoutVars>
          <dgm:hierBranch val="init"/>
        </dgm:presLayoutVars>
      </dgm:prSet>
      <dgm:spPr/>
    </dgm:pt>
    <dgm:pt modelId="{A1E66891-C7F6-43D9-95B5-3849F7AF3E6F}" type="pres">
      <dgm:prSet presAssocID="{A3A49C3A-E5B1-4F39-8E4F-EE05C02A82EE}" presName="rootComposite1" presStyleCnt="0"/>
      <dgm:spPr/>
    </dgm:pt>
    <dgm:pt modelId="{C265B993-FC78-4AC5-9A09-8892E2D9DCE2}" type="pres">
      <dgm:prSet presAssocID="{A3A49C3A-E5B1-4F39-8E4F-EE05C02A82EE}" presName="rootText1" presStyleLbl="node0" presStyleIdx="0" presStyleCnt="1" custScaleX="410805" custScaleY="84369">
        <dgm:presLayoutVars>
          <dgm:chPref val="3"/>
        </dgm:presLayoutVars>
      </dgm:prSet>
      <dgm:spPr/>
      <dgm:t>
        <a:bodyPr/>
        <a:lstStyle/>
        <a:p>
          <a:endParaRPr lang="pt-BR"/>
        </a:p>
      </dgm:t>
    </dgm:pt>
    <dgm:pt modelId="{0CCCEF82-0AD7-4288-850B-C70070BFD9E3}" type="pres">
      <dgm:prSet presAssocID="{A3A49C3A-E5B1-4F39-8E4F-EE05C02A82EE}" presName="rootConnector1" presStyleLbl="node1" presStyleIdx="0" presStyleCnt="0"/>
      <dgm:spPr/>
      <dgm:t>
        <a:bodyPr/>
        <a:lstStyle/>
        <a:p>
          <a:endParaRPr lang="pt-BR"/>
        </a:p>
      </dgm:t>
    </dgm:pt>
    <dgm:pt modelId="{C63406E3-4B69-45E6-A886-D5C27AB503E6}" type="pres">
      <dgm:prSet presAssocID="{A3A49C3A-E5B1-4F39-8E4F-EE05C02A82EE}" presName="hierChild2" presStyleCnt="0"/>
      <dgm:spPr/>
    </dgm:pt>
    <dgm:pt modelId="{E44507BE-CE02-43FF-BF95-6675B29A0C28}" type="pres">
      <dgm:prSet presAssocID="{CE2B2CDA-DD44-44E6-B698-7D299766F8F9}" presName="Name37" presStyleLbl="parChTrans1D2" presStyleIdx="0" presStyleCnt="4"/>
      <dgm:spPr/>
      <dgm:t>
        <a:bodyPr/>
        <a:lstStyle/>
        <a:p>
          <a:endParaRPr lang="pt-BR"/>
        </a:p>
      </dgm:t>
    </dgm:pt>
    <dgm:pt modelId="{E90B56A3-652D-4982-A98B-FB54CC1CDE84}" type="pres">
      <dgm:prSet presAssocID="{AF5A9FC2-AEC1-4BF5-BB91-A85EC2EC08B1}" presName="hierRoot2" presStyleCnt="0">
        <dgm:presLayoutVars>
          <dgm:hierBranch val="init"/>
        </dgm:presLayoutVars>
      </dgm:prSet>
      <dgm:spPr/>
    </dgm:pt>
    <dgm:pt modelId="{89F75907-6CE0-4A29-84F5-3E431A9D16B4}" type="pres">
      <dgm:prSet presAssocID="{AF5A9FC2-AEC1-4BF5-BB91-A85EC2EC08B1}" presName="rootComposite" presStyleCnt="0"/>
      <dgm:spPr/>
    </dgm:pt>
    <dgm:pt modelId="{9ADAA1A1-E0C5-4F48-AEF8-9407B6462350}" type="pres">
      <dgm:prSet presAssocID="{AF5A9FC2-AEC1-4BF5-BB91-A85EC2EC08B1}" presName="rootText" presStyleLbl="node2" presStyleIdx="0" presStyleCnt="3" custScaleX="158970">
        <dgm:presLayoutVars>
          <dgm:chPref val="3"/>
        </dgm:presLayoutVars>
      </dgm:prSet>
      <dgm:spPr/>
      <dgm:t>
        <a:bodyPr/>
        <a:lstStyle/>
        <a:p>
          <a:endParaRPr lang="pt-BR"/>
        </a:p>
      </dgm:t>
    </dgm:pt>
    <dgm:pt modelId="{0E650A08-4DD4-4692-9BBF-6BA49168F007}" type="pres">
      <dgm:prSet presAssocID="{AF5A9FC2-AEC1-4BF5-BB91-A85EC2EC08B1}" presName="rootConnector" presStyleLbl="node2" presStyleIdx="0" presStyleCnt="3"/>
      <dgm:spPr/>
      <dgm:t>
        <a:bodyPr/>
        <a:lstStyle/>
        <a:p>
          <a:endParaRPr lang="pt-BR"/>
        </a:p>
      </dgm:t>
    </dgm:pt>
    <dgm:pt modelId="{72A390D9-C516-4A35-A998-DBF0538B0EA6}" type="pres">
      <dgm:prSet presAssocID="{AF5A9FC2-AEC1-4BF5-BB91-A85EC2EC08B1}" presName="hierChild4" presStyleCnt="0"/>
      <dgm:spPr/>
    </dgm:pt>
    <dgm:pt modelId="{2DE6AE54-F649-49BE-94B5-4402ACFDD17A}" type="pres">
      <dgm:prSet presAssocID="{00702D66-33B1-4CDA-8472-4D22158730B7}" presName="Name37" presStyleLbl="parChTrans1D3" presStyleIdx="0" presStyleCnt="2"/>
      <dgm:spPr/>
      <dgm:t>
        <a:bodyPr/>
        <a:lstStyle/>
        <a:p>
          <a:endParaRPr lang="pt-BR"/>
        </a:p>
      </dgm:t>
    </dgm:pt>
    <dgm:pt modelId="{EAFB9DC4-0E99-40BD-AC64-2957EAC3F206}" type="pres">
      <dgm:prSet presAssocID="{ABA63537-0705-41F7-BF6F-672B1C8D1300}" presName="hierRoot2" presStyleCnt="0">
        <dgm:presLayoutVars>
          <dgm:hierBranch val="init"/>
        </dgm:presLayoutVars>
      </dgm:prSet>
      <dgm:spPr/>
    </dgm:pt>
    <dgm:pt modelId="{9A0D51D5-A45F-41AE-A8C5-AA2C37E4A134}" type="pres">
      <dgm:prSet presAssocID="{ABA63537-0705-41F7-BF6F-672B1C8D1300}" presName="rootComposite" presStyleCnt="0"/>
      <dgm:spPr/>
    </dgm:pt>
    <dgm:pt modelId="{AE9EEE5F-ED6A-401C-80A1-450B8F609C8A}" type="pres">
      <dgm:prSet presAssocID="{ABA63537-0705-41F7-BF6F-672B1C8D1300}" presName="rootText" presStyleLbl="node3" presStyleIdx="0" presStyleCnt="2" custScaleX="174843" custScaleY="93860" custLinFactNeighborX="-27139" custLinFactNeighborY="501">
        <dgm:presLayoutVars>
          <dgm:chPref val="3"/>
        </dgm:presLayoutVars>
      </dgm:prSet>
      <dgm:spPr/>
      <dgm:t>
        <a:bodyPr/>
        <a:lstStyle/>
        <a:p>
          <a:endParaRPr lang="pt-BR"/>
        </a:p>
      </dgm:t>
    </dgm:pt>
    <dgm:pt modelId="{D806F233-5BDF-4B7A-9A3A-F94BF6748565}" type="pres">
      <dgm:prSet presAssocID="{ABA63537-0705-41F7-BF6F-672B1C8D1300}" presName="rootConnector" presStyleLbl="node3" presStyleIdx="0" presStyleCnt="2"/>
      <dgm:spPr/>
      <dgm:t>
        <a:bodyPr/>
        <a:lstStyle/>
        <a:p>
          <a:endParaRPr lang="pt-BR"/>
        </a:p>
      </dgm:t>
    </dgm:pt>
    <dgm:pt modelId="{F058456E-F182-467D-9B1F-1696D534D3EA}" type="pres">
      <dgm:prSet presAssocID="{ABA63537-0705-41F7-BF6F-672B1C8D1300}" presName="hierChild4" presStyleCnt="0"/>
      <dgm:spPr/>
    </dgm:pt>
    <dgm:pt modelId="{A8871C9C-9348-4890-AA69-F926F1D8E837}" type="pres">
      <dgm:prSet presAssocID="{ABA63537-0705-41F7-BF6F-672B1C8D1300}" presName="hierChild5" presStyleCnt="0"/>
      <dgm:spPr/>
    </dgm:pt>
    <dgm:pt modelId="{EC65DE6B-E5A4-4105-8F8A-8DFF80390995}" type="pres">
      <dgm:prSet presAssocID="{AF5A9FC2-AEC1-4BF5-BB91-A85EC2EC08B1}" presName="hierChild5" presStyleCnt="0"/>
      <dgm:spPr/>
    </dgm:pt>
    <dgm:pt modelId="{4775776A-CA70-4A32-9729-D249B002B8DC}" type="pres">
      <dgm:prSet presAssocID="{F5E35231-8552-4242-B769-9C1CC7ABAF15}" presName="Name37" presStyleLbl="parChTrans1D2" presStyleIdx="1" presStyleCnt="4"/>
      <dgm:spPr/>
      <dgm:t>
        <a:bodyPr/>
        <a:lstStyle/>
        <a:p>
          <a:endParaRPr lang="pt-BR"/>
        </a:p>
      </dgm:t>
    </dgm:pt>
    <dgm:pt modelId="{8D204C2C-6499-4231-9713-55ADD588C33F}" type="pres">
      <dgm:prSet presAssocID="{55E8D453-0F12-4A5B-8D10-D9C3CB4183FE}" presName="hierRoot2" presStyleCnt="0">
        <dgm:presLayoutVars>
          <dgm:hierBranch val="init"/>
        </dgm:presLayoutVars>
      </dgm:prSet>
      <dgm:spPr/>
    </dgm:pt>
    <dgm:pt modelId="{ED19703A-3EFF-449F-97A0-817368014DE9}" type="pres">
      <dgm:prSet presAssocID="{55E8D453-0F12-4A5B-8D10-D9C3CB4183FE}" presName="rootComposite" presStyleCnt="0"/>
      <dgm:spPr/>
    </dgm:pt>
    <dgm:pt modelId="{BD8FA997-9001-4C71-840C-0AEC14390ED7}" type="pres">
      <dgm:prSet presAssocID="{55E8D453-0F12-4A5B-8D10-D9C3CB4183FE}" presName="rootText" presStyleLbl="node2" presStyleIdx="1" presStyleCnt="3" custScaleX="178812" custLinFactNeighborX="12989" custLinFactNeighborY="2788">
        <dgm:presLayoutVars>
          <dgm:chPref val="3"/>
        </dgm:presLayoutVars>
      </dgm:prSet>
      <dgm:spPr/>
      <dgm:t>
        <a:bodyPr/>
        <a:lstStyle/>
        <a:p>
          <a:endParaRPr lang="pt-BR"/>
        </a:p>
      </dgm:t>
    </dgm:pt>
    <dgm:pt modelId="{7F934455-B69D-4EDB-961A-36A04673473C}" type="pres">
      <dgm:prSet presAssocID="{55E8D453-0F12-4A5B-8D10-D9C3CB4183FE}" presName="rootConnector" presStyleLbl="node2" presStyleIdx="1" presStyleCnt="3"/>
      <dgm:spPr/>
      <dgm:t>
        <a:bodyPr/>
        <a:lstStyle/>
        <a:p>
          <a:endParaRPr lang="pt-BR"/>
        </a:p>
      </dgm:t>
    </dgm:pt>
    <dgm:pt modelId="{0C65B89E-96D3-49EE-A595-133F5CB9CAF4}" type="pres">
      <dgm:prSet presAssocID="{55E8D453-0F12-4A5B-8D10-D9C3CB4183FE}" presName="hierChild4" presStyleCnt="0"/>
      <dgm:spPr/>
    </dgm:pt>
    <dgm:pt modelId="{C5003AF6-95FE-49A5-A055-BDA68936E4A6}" type="pres">
      <dgm:prSet presAssocID="{FF9779FD-1E5C-4D3D-9043-F4F2E5D38775}" presName="Name37" presStyleLbl="parChTrans1D3" presStyleIdx="1" presStyleCnt="2"/>
      <dgm:spPr/>
      <dgm:t>
        <a:bodyPr/>
        <a:lstStyle/>
        <a:p>
          <a:endParaRPr lang="pt-BR"/>
        </a:p>
      </dgm:t>
    </dgm:pt>
    <dgm:pt modelId="{0CA4613F-2637-43FC-8695-2FBC47E79419}" type="pres">
      <dgm:prSet presAssocID="{7648C5AF-7D88-422C-940A-6BDAB16EC817}" presName="hierRoot2" presStyleCnt="0">
        <dgm:presLayoutVars>
          <dgm:hierBranch val="init"/>
        </dgm:presLayoutVars>
      </dgm:prSet>
      <dgm:spPr/>
    </dgm:pt>
    <dgm:pt modelId="{E03AC072-07F8-4BED-9FBA-B7A68D0349CE}" type="pres">
      <dgm:prSet presAssocID="{7648C5AF-7D88-422C-940A-6BDAB16EC817}" presName="rootComposite" presStyleCnt="0"/>
      <dgm:spPr/>
    </dgm:pt>
    <dgm:pt modelId="{2DB254A2-F265-46B8-9365-D5B59B497D75}" type="pres">
      <dgm:prSet presAssocID="{7648C5AF-7D88-422C-940A-6BDAB16EC817}" presName="rootText" presStyleLbl="node3" presStyleIdx="1" presStyleCnt="2" custScaleX="251313" custScaleY="89320" custLinFactNeighborX="37143" custLinFactNeighborY="736">
        <dgm:presLayoutVars>
          <dgm:chPref val="3"/>
        </dgm:presLayoutVars>
      </dgm:prSet>
      <dgm:spPr/>
      <dgm:t>
        <a:bodyPr/>
        <a:lstStyle/>
        <a:p>
          <a:endParaRPr lang="pt-BR"/>
        </a:p>
      </dgm:t>
    </dgm:pt>
    <dgm:pt modelId="{6D0E2BE1-40C5-445A-ABCB-58E2B9CAEE40}" type="pres">
      <dgm:prSet presAssocID="{7648C5AF-7D88-422C-940A-6BDAB16EC817}" presName="rootConnector" presStyleLbl="node3" presStyleIdx="1" presStyleCnt="2"/>
      <dgm:spPr/>
      <dgm:t>
        <a:bodyPr/>
        <a:lstStyle/>
        <a:p>
          <a:endParaRPr lang="pt-BR"/>
        </a:p>
      </dgm:t>
    </dgm:pt>
    <dgm:pt modelId="{A5F7F926-EDA2-4E00-8FA3-402092BF2B3A}" type="pres">
      <dgm:prSet presAssocID="{7648C5AF-7D88-422C-940A-6BDAB16EC817}" presName="hierChild4" presStyleCnt="0"/>
      <dgm:spPr/>
    </dgm:pt>
    <dgm:pt modelId="{F974D78C-9B09-4D68-B5D0-0D47095C6FD9}" type="pres">
      <dgm:prSet presAssocID="{7648C5AF-7D88-422C-940A-6BDAB16EC817}" presName="hierChild5" presStyleCnt="0"/>
      <dgm:spPr/>
    </dgm:pt>
    <dgm:pt modelId="{FBAC6593-A371-457E-B978-08CF33AD190C}" type="pres">
      <dgm:prSet presAssocID="{55E8D453-0F12-4A5B-8D10-D9C3CB4183FE}" presName="hierChild5" presStyleCnt="0"/>
      <dgm:spPr/>
    </dgm:pt>
    <dgm:pt modelId="{67CAD96B-AA33-4938-9147-3C66B12D5C5A}" type="pres">
      <dgm:prSet presAssocID="{1C73E4E5-FF25-4670-B221-04A177B10606}" presName="Name37" presStyleLbl="parChTrans1D2" presStyleIdx="2" presStyleCnt="4"/>
      <dgm:spPr/>
      <dgm:t>
        <a:bodyPr/>
        <a:lstStyle/>
        <a:p>
          <a:endParaRPr lang="pt-BR"/>
        </a:p>
      </dgm:t>
    </dgm:pt>
    <dgm:pt modelId="{B16A8722-4C14-404A-97A6-C4E004B1ECB9}" type="pres">
      <dgm:prSet presAssocID="{722DFC0B-BA25-4415-B519-5B9E5D497473}" presName="hierRoot2" presStyleCnt="0">
        <dgm:presLayoutVars>
          <dgm:hierBranch val="init"/>
        </dgm:presLayoutVars>
      </dgm:prSet>
      <dgm:spPr/>
    </dgm:pt>
    <dgm:pt modelId="{BF010582-8812-49AB-82C0-CA59262EEC89}" type="pres">
      <dgm:prSet presAssocID="{722DFC0B-BA25-4415-B519-5B9E5D497473}" presName="rootComposite" presStyleCnt="0"/>
      <dgm:spPr/>
    </dgm:pt>
    <dgm:pt modelId="{9F1CE86B-FF4B-4B40-9C2F-DE8D4840EDA0}" type="pres">
      <dgm:prSet presAssocID="{722DFC0B-BA25-4415-B519-5B9E5D497473}" presName="rootText" presStyleLbl="node2" presStyleIdx="2" presStyleCnt="3" custLinFactNeighborX="23641">
        <dgm:presLayoutVars>
          <dgm:chPref val="3"/>
        </dgm:presLayoutVars>
      </dgm:prSet>
      <dgm:spPr/>
      <dgm:t>
        <a:bodyPr/>
        <a:lstStyle/>
        <a:p>
          <a:endParaRPr lang="pt-BR"/>
        </a:p>
      </dgm:t>
    </dgm:pt>
    <dgm:pt modelId="{360F1C4A-0B95-4E46-BC9D-C2A88BC2098F}" type="pres">
      <dgm:prSet presAssocID="{722DFC0B-BA25-4415-B519-5B9E5D497473}" presName="rootConnector" presStyleLbl="node2" presStyleIdx="2" presStyleCnt="3"/>
      <dgm:spPr/>
      <dgm:t>
        <a:bodyPr/>
        <a:lstStyle/>
        <a:p>
          <a:endParaRPr lang="pt-BR"/>
        </a:p>
      </dgm:t>
    </dgm:pt>
    <dgm:pt modelId="{F55504F9-64E8-41D4-9508-19C64C766D40}" type="pres">
      <dgm:prSet presAssocID="{722DFC0B-BA25-4415-B519-5B9E5D497473}" presName="hierChild4" presStyleCnt="0"/>
      <dgm:spPr/>
    </dgm:pt>
    <dgm:pt modelId="{A6F88593-674C-449F-AE1C-5DF10268034A}" type="pres">
      <dgm:prSet presAssocID="{722DFC0B-BA25-4415-B519-5B9E5D497473}" presName="hierChild5" presStyleCnt="0"/>
      <dgm:spPr/>
    </dgm:pt>
    <dgm:pt modelId="{416BB5C5-56BA-4C68-8CEA-7BD67C4CB221}" type="pres">
      <dgm:prSet presAssocID="{A3A49C3A-E5B1-4F39-8E4F-EE05C02A82EE}" presName="hierChild3" presStyleCnt="0"/>
      <dgm:spPr/>
    </dgm:pt>
    <dgm:pt modelId="{64A8D22D-4C27-41E8-83E6-4CB96DE4B319}" type="pres">
      <dgm:prSet presAssocID="{363C92C0-E15F-445B-99E8-501A2CDB0C4A}" presName="Name111" presStyleLbl="parChTrans1D2" presStyleIdx="3" presStyleCnt="4"/>
      <dgm:spPr/>
      <dgm:t>
        <a:bodyPr/>
        <a:lstStyle/>
        <a:p>
          <a:endParaRPr lang="pt-BR"/>
        </a:p>
      </dgm:t>
    </dgm:pt>
    <dgm:pt modelId="{B07AD54E-0427-4E08-862E-2F24A3F87173}" type="pres">
      <dgm:prSet presAssocID="{08A54B3F-42D8-49F7-AD67-F6E005F1ADF2}" presName="hierRoot3" presStyleCnt="0">
        <dgm:presLayoutVars>
          <dgm:hierBranch val="init"/>
        </dgm:presLayoutVars>
      </dgm:prSet>
      <dgm:spPr/>
    </dgm:pt>
    <dgm:pt modelId="{C9C3C876-9A67-47AF-A48F-EECE433436A0}" type="pres">
      <dgm:prSet presAssocID="{08A54B3F-42D8-49F7-AD67-F6E005F1ADF2}" presName="rootComposite3" presStyleCnt="0"/>
      <dgm:spPr/>
    </dgm:pt>
    <dgm:pt modelId="{C37A0F51-DF6D-4736-8663-0BE1BAE13BB5}" type="pres">
      <dgm:prSet presAssocID="{08A54B3F-42D8-49F7-AD67-F6E005F1ADF2}" presName="rootText3" presStyleLbl="asst1" presStyleIdx="0" presStyleCnt="1" custScaleX="175914" custScaleY="53167" custLinFactNeighborX="-19377" custLinFactNeighborY="-29144">
        <dgm:presLayoutVars>
          <dgm:chPref val="3"/>
        </dgm:presLayoutVars>
      </dgm:prSet>
      <dgm:spPr/>
      <dgm:t>
        <a:bodyPr/>
        <a:lstStyle/>
        <a:p>
          <a:endParaRPr lang="pt-BR"/>
        </a:p>
      </dgm:t>
    </dgm:pt>
    <dgm:pt modelId="{EFE8C030-CDB7-4389-A3E4-74386511422C}" type="pres">
      <dgm:prSet presAssocID="{08A54B3F-42D8-49F7-AD67-F6E005F1ADF2}" presName="rootConnector3" presStyleLbl="asst1" presStyleIdx="0" presStyleCnt="1"/>
      <dgm:spPr/>
      <dgm:t>
        <a:bodyPr/>
        <a:lstStyle/>
        <a:p>
          <a:endParaRPr lang="pt-BR"/>
        </a:p>
      </dgm:t>
    </dgm:pt>
    <dgm:pt modelId="{FB0AED74-4263-413B-885C-69B2A6BCCE98}" type="pres">
      <dgm:prSet presAssocID="{08A54B3F-42D8-49F7-AD67-F6E005F1ADF2}" presName="hierChild6" presStyleCnt="0"/>
      <dgm:spPr/>
    </dgm:pt>
    <dgm:pt modelId="{055EB9E7-5D19-48F9-B5BB-713690DEAB83}" type="pres">
      <dgm:prSet presAssocID="{08A54B3F-42D8-49F7-AD67-F6E005F1ADF2}" presName="hierChild7" presStyleCnt="0"/>
      <dgm:spPr/>
    </dgm:pt>
  </dgm:ptLst>
  <dgm:cxnLst>
    <dgm:cxn modelId="{748BFE4F-27B7-4012-A48F-DD5ED232C733}" type="presOf" srcId="{AF5A9FC2-AEC1-4BF5-BB91-A85EC2EC08B1}" destId="{0E650A08-4DD4-4692-9BBF-6BA49168F007}" srcOrd="1" destOrd="0" presId="urn:microsoft.com/office/officeart/2005/8/layout/orgChart1"/>
    <dgm:cxn modelId="{3575BAEA-5EDD-4954-A047-2B631767DF6B}" type="presOf" srcId="{363C92C0-E15F-445B-99E8-501A2CDB0C4A}" destId="{64A8D22D-4C27-41E8-83E6-4CB96DE4B319}" srcOrd="0" destOrd="0" presId="urn:microsoft.com/office/officeart/2005/8/layout/orgChart1"/>
    <dgm:cxn modelId="{11717D68-BD87-4DFA-9882-D8D437107867}" srcId="{AF5A9FC2-AEC1-4BF5-BB91-A85EC2EC08B1}" destId="{ABA63537-0705-41F7-BF6F-672B1C8D1300}" srcOrd="0" destOrd="0" parTransId="{00702D66-33B1-4CDA-8472-4D22158730B7}" sibTransId="{EE08056A-B7BB-4962-9238-C53A6A5D7F7C}"/>
    <dgm:cxn modelId="{25F7DB6C-DAB7-4A32-8EA0-2567BE0EAE4B}" srcId="{A3A49C3A-E5B1-4F39-8E4F-EE05C02A82EE}" destId="{AF5A9FC2-AEC1-4BF5-BB91-A85EC2EC08B1}" srcOrd="1" destOrd="0" parTransId="{CE2B2CDA-DD44-44E6-B698-7D299766F8F9}" sibTransId="{72E6FBAB-FD1E-4F48-920B-61D3F046BB0F}"/>
    <dgm:cxn modelId="{6FCB3821-5E97-43E6-A47C-F24EFD52B2FD}" type="presOf" srcId="{722DFC0B-BA25-4415-B519-5B9E5D497473}" destId="{9F1CE86B-FF4B-4B40-9C2F-DE8D4840EDA0}" srcOrd="0" destOrd="0" presId="urn:microsoft.com/office/officeart/2005/8/layout/orgChart1"/>
    <dgm:cxn modelId="{176304E5-569C-4232-B80F-527023C0D4DC}" type="presOf" srcId="{F0D19E9D-CB84-4816-95D3-71660DECE3F8}" destId="{9D6C3DB0-3D85-4A57-80BC-881521C3E972}" srcOrd="0" destOrd="0" presId="urn:microsoft.com/office/officeart/2005/8/layout/orgChart1"/>
    <dgm:cxn modelId="{EB55111A-FE73-4F2F-B913-C1FEC7442F4D}" type="presOf" srcId="{55E8D453-0F12-4A5B-8D10-D9C3CB4183FE}" destId="{7F934455-B69D-4EDB-961A-36A04673473C}" srcOrd="1" destOrd="0" presId="urn:microsoft.com/office/officeart/2005/8/layout/orgChart1"/>
    <dgm:cxn modelId="{EC466621-BE26-4C65-A134-659F1F9B18D3}" type="presOf" srcId="{55E8D453-0F12-4A5B-8D10-D9C3CB4183FE}" destId="{BD8FA997-9001-4C71-840C-0AEC14390ED7}" srcOrd="0" destOrd="0" presId="urn:microsoft.com/office/officeart/2005/8/layout/orgChart1"/>
    <dgm:cxn modelId="{623B4435-B540-43C7-93FF-C2E11436CA58}" type="presOf" srcId="{00702D66-33B1-4CDA-8472-4D22158730B7}" destId="{2DE6AE54-F649-49BE-94B5-4402ACFDD17A}" srcOrd="0" destOrd="0" presId="urn:microsoft.com/office/officeart/2005/8/layout/orgChart1"/>
    <dgm:cxn modelId="{BDDD1A04-4CE1-4F98-8808-62E12CF09BE1}" type="presOf" srcId="{08A54B3F-42D8-49F7-AD67-F6E005F1ADF2}" destId="{EFE8C030-CDB7-4389-A3E4-74386511422C}" srcOrd="1" destOrd="0" presId="urn:microsoft.com/office/officeart/2005/8/layout/orgChart1"/>
    <dgm:cxn modelId="{7CEAED33-FFB5-4BF2-9E32-D0394B3330FB}" type="presOf" srcId="{7648C5AF-7D88-422C-940A-6BDAB16EC817}" destId="{2DB254A2-F265-46B8-9365-D5B59B497D75}" srcOrd="0" destOrd="0" presId="urn:microsoft.com/office/officeart/2005/8/layout/orgChart1"/>
    <dgm:cxn modelId="{D2F17B24-EBF2-4FE7-BEAA-2FC08EF6000C}" type="presOf" srcId="{ABA63537-0705-41F7-BF6F-672B1C8D1300}" destId="{D806F233-5BDF-4B7A-9A3A-F94BF6748565}" srcOrd="1" destOrd="0" presId="urn:microsoft.com/office/officeart/2005/8/layout/orgChart1"/>
    <dgm:cxn modelId="{3D4CB47F-1AEA-43AA-8A64-29057713978D}" type="presOf" srcId="{FF9779FD-1E5C-4D3D-9043-F4F2E5D38775}" destId="{C5003AF6-95FE-49A5-A055-BDA68936E4A6}" srcOrd="0" destOrd="0" presId="urn:microsoft.com/office/officeart/2005/8/layout/orgChart1"/>
    <dgm:cxn modelId="{D951E8F6-ED44-4009-8E9E-E6E3793FB3B9}" srcId="{A3A49C3A-E5B1-4F39-8E4F-EE05C02A82EE}" destId="{722DFC0B-BA25-4415-B519-5B9E5D497473}" srcOrd="3" destOrd="0" parTransId="{1C73E4E5-FF25-4670-B221-04A177B10606}" sibTransId="{B4BE48A2-D822-4A59-A084-53EECDD408C7}"/>
    <dgm:cxn modelId="{6A1BEA62-9AC0-42A8-A3D3-C77B487C2F61}" type="presOf" srcId="{A3A49C3A-E5B1-4F39-8E4F-EE05C02A82EE}" destId="{0CCCEF82-0AD7-4288-850B-C70070BFD9E3}" srcOrd="1" destOrd="0" presId="urn:microsoft.com/office/officeart/2005/8/layout/orgChart1"/>
    <dgm:cxn modelId="{A030BDD9-7CDA-480E-B470-721CD56E5F44}" type="presOf" srcId="{ABA63537-0705-41F7-BF6F-672B1C8D1300}" destId="{AE9EEE5F-ED6A-401C-80A1-450B8F609C8A}" srcOrd="0" destOrd="0" presId="urn:microsoft.com/office/officeart/2005/8/layout/orgChart1"/>
    <dgm:cxn modelId="{82C84B50-EF57-42A2-81F4-5A7702112212}" type="presOf" srcId="{722DFC0B-BA25-4415-B519-5B9E5D497473}" destId="{360F1C4A-0B95-4E46-BC9D-C2A88BC2098F}" srcOrd="1" destOrd="0" presId="urn:microsoft.com/office/officeart/2005/8/layout/orgChart1"/>
    <dgm:cxn modelId="{FB99AFE1-9750-4E36-8BF5-0514C5817719}" srcId="{F0D19E9D-CB84-4816-95D3-71660DECE3F8}" destId="{A3A49C3A-E5B1-4F39-8E4F-EE05C02A82EE}" srcOrd="0" destOrd="0" parTransId="{DFD3093A-DFEC-4FC8-AB90-96279D85B7B9}" sibTransId="{9F042C01-529A-48BA-B562-C4A276A9BE60}"/>
    <dgm:cxn modelId="{F3E9F31F-19EC-49B4-9D7D-D5F144B6060C}" type="presOf" srcId="{F5E35231-8552-4242-B769-9C1CC7ABAF15}" destId="{4775776A-CA70-4A32-9729-D249B002B8DC}" srcOrd="0" destOrd="0" presId="urn:microsoft.com/office/officeart/2005/8/layout/orgChart1"/>
    <dgm:cxn modelId="{E61D975F-12E3-4109-87A6-83DF061C9D58}" type="presOf" srcId="{CE2B2CDA-DD44-44E6-B698-7D299766F8F9}" destId="{E44507BE-CE02-43FF-BF95-6675B29A0C28}" srcOrd="0" destOrd="0" presId="urn:microsoft.com/office/officeart/2005/8/layout/orgChart1"/>
    <dgm:cxn modelId="{CB238ECA-D748-4471-8C49-CFD9AA84A372}" srcId="{A3A49C3A-E5B1-4F39-8E4F-EE05C02A82EE}" destId="{08A54B3F-42D8-49F7-AD67-F6E005F1ADF2}" srcOrd="0" destOrd="0" parTransId="{363C92C0-E15F-445B-99E8-501A2CDB0C4A}" sibTransId="{A0D05FE7-A974-4B55-8873-6036BF4F419E}"/>
    <dgm:cxn modelId="{3BC0B908-AB62-40CE-8201-1BFFD8CCE038}" type="presOf" srcId="{AF5A9FC2-AEC1-4BF5-BB91-A85EC2EC08B1}" destId="{9ADAA1A1-E0C5-4F48-AEF8-9407B6462350}" srcOrd="0" destOrd="0" presId="urn:microsoft.com/office/officeart/2005/8/layout/orgChart1"/>
    <dgm:cxn modelId="{D0F332E6-CE39-4CBD-B871-6764AA3BC891}" type="presOf" srcId="{1C73E4E5-FF25-4670-B221-04A177B10606}" destId="{67CAD96B-AA33-4938-9147-3C66B12D5C5A}" srcOrd="0" destOrd="0" presId="urn:microsoft.com/office/officeart/2005/8/layout/orgChart1"/>
    <dgm:cxn modelId="{F2318044-AC25-40D5-91C6-D6CE3AF8F35F}" type="presOf" srcId="{A3A49C3A-E5B1-4F39-8E4F-EE05C02A82EE}" destId="{C265B993-FC78-4AC5-9A09-8892E2D9DCE2}" srcOrd="0" destOrd="0" presId="urn:microsoft.com/office/officeart/2005/8/layout/orgChart1"/>
    <dgm:cxn modelId="{A22A1724-54AA-40AF-B478-37D227A0BE9C}" srcId="{55E8D453-0F12-4A5B-8D10-D9C3CB4183FE}" destId="{7648C5AF-7D88-422C-940A-6BDAB16EC817}" srcOrd="0" destOrd="0" parTransId="{FF9779FD-1E5C-4D3D-9043-F4F2E5D38775}" sibTransId="{3F634F9F-9521-49A1-9D5D-484C20C01BE7}"/>
    <dgm:cxn modelId="{BF6032D2-05D2-4641-8D45-88EF341C5F54}" srcId="{A3A49C3A-E5B1-4F39-8E4F-EE05C02A82EE}" destId="{55E8D453-0F12-4A5B-8D10-D9C3CB4183FE}" srcOrd="2" destOrd="0" parTransId="{F5E35231-8552-4242-B769-9C1CC7ABAF15}" sibTransId="{33A68D4D-A877-46C7-A72E-45B4C2B8E29C}"/>
    <dgm:cxn modelId="{386650CE-F3BF-42F6-BEED-534AACEB95D7}" type="presOf" srcId="{08A54B3F-42D8-49F7-AD67-F6E005F1ADF2}" destId="{C37A0F51-DF6D-4736-8663-0BE1BAE13BB5}" srcOrd="0" destOrd="0" presId="urn:microsoft.com/office/officeart/2005/8/layout/orgChart1"/>
    <dgm:cxn modelId="{FF2FB287-0151-4D3A-92CB-CB3154BCF5B7}" type="presOf" srcId="{7648C5AF-7D88-422C-940A-6BDAB16EC817}" destId="{6D0E2BE1-40C5-445A-ABCB-58E2B9CAEE40}" srcOrd="1" destOrd="0" presId="urn:microsoft.com/office/officeart/2005/8/layout/orgChart1"/>
    <dgm:cxn modelId="{4C7B8A3A-8DAD-41FC-8130-8A28FD0AA4BF}" type="presParOf" srcId="{9D6C3DB0-3D85-4A57-80BC-881521C3E972}" destId="{F76BE880-D6B8-47B5-9FC5-75206FBCD10B}" srcOrd="0" destOrd="0" presId="urn:microsoft.com/office/officeart/2005/8/layout/orgChart1"/>
    <dgm:cxn modelId="{068D494E-A0D1-47EC-AD09-04E4377D96D8}" type="presParOf" srcId="{F76BE880-D6B8-47B5-9FC5-75206FBCD10B}" destId="{A1E66891-C7F6-43D9-95B5-3849F7AF3E6F}" srcOrd="0" destOrd="0" presId="urn:microsoft.com/office/officeart/2005/8/layout/orgChart1"/>
    <dgm:cxn modelId="{94B7B104-9DDD-473D-83AB-17241F617B35}" type="presParOf" srcId="{A1E66891-C7F6-43D9-95B5-3849F7AF3E6F}" destId="{C265B993-FC78-4AC5-9A09-8892E2D9DCE2}" srcOrd="0" destOrd="0" presId="urn:microsoft.com/office/officeart/2005/8/layout/orgChart1"/>
    <dgm:cxn modelId="{425200FF-9F23-47FF-9E04-557A234C7F14}" type="presParOf" srcId="{A1E66891-C7F6-43D9-95B5-3849F7AF3E6F}" destId="{0CCCEF82-0AD7-4288-850B-C70070BFD9E3}" srcOrd="1" destOrd="0" presId="urn:microsoft.com/office/officeart/2005/8/layout/orgChart1"/>
    <dgm:cxn modelId="{DC753CB2-96A0-4D65-B4C6-5C9A9813CE32}" type="presParOf" srcId="{F76BE880-D6B8-47B5-9FC5-75206FBCD10B}" destId="{C63406E3-4B69-45E6-A886-D5C27AB503E6}" srcOrd="1" destOrd="0" presId="urn:microsoft.com/office/officeart/2005/8/layout/orgChart1"/>
    <dgm:cxn modelId="{5532B8FC-974E-47B0-AB36-0902B0A051B0}" type="presParOf" srcId="{C63406E3-4B69-45E6-A886-D5C27AB503E6}" destId="{E44507BE-CE02-43FF-BF95-6675B29A0C28}" srcOrd="0" destOrd="0" presId="urn:microsoft.com/office/officeart/2005/8/layout/orgChart1"/>
    <dgm:cxn modelId="{9748E0D1-C227-4E40-B520-1960953E6D27}" type="presParOf" srcId="{C63406E3-4B69-45E6-A886-D5C27AB503E6}" destId="{E90B56A3-652D-4982-A98B-FB54CC1CDE84}" srcOrd="1" destOrd="0" presId="urn:microsoft.com/office/officeart/2005/8/layout/orgChart1"/>
    <dgm:cxn modelId="{521D88A7-1D92-497A-8E7E-010496E31D2D}" type="presParOf" srcId="{E90B56A3-652D-4982-A98B-FB54CC1CDE84}" destId="{89F75907-6CE0-4A29-84F5-3E431A9D16B4}" srcOrd="0" destOrd="0" presId="urn:microsoft.com/office/officeart/2005/8/layout/orgChart1"/>
    <dgm:cxn modelId="{AA598D6E-82DA-4B63-A5C3-EE9535CDC30C}" type="presParOf" srcId="{89F75907-6CE0-4A29-84F5-3E431A9D16B4}" destId="{9ADAA1A1-E0C5-4F48-AEF8-9407B6462350}" srcOrd="0" destOrd="0" presId="urn:microsoft.com/office/officeart/2005/8/layout/orgChart1"/>
    <dgm:cxn modelId="{884E509D-6927-43C0-B435-2AE441A3DD21}" type="presParOf" srcId="{89F75907-6CE0-4A29-84F5-3E431A9D16B4}" destId="{0E650A08-4DD4-4692-9BBF-6BA49168F007}" srcOrd="1" destOrd="0" presId="urn:microsoft.com/office/officeart/2005/8/layout/orgChart1"/>
    <dgm:cxn modelId="{32B9BE13-7554-4AC2-A416-BEDA32C2BEF6}" type="presParOf" srcId="{E90B56A3-652D-4982-A98B-FB54CC1CDE84}" destId="{72A390D9-C516-4A35-A998-DBF0538B0EA6}" srcOrd="1" destOrd="0" presId="urn:microsoft.com/office/officeart/2005/8/layout/orgChart1"/>
    <dgm:cxn modelId="{94BA28B0-E339-463F-B715-5CDE827898A5}" type="presParOf" srcId="{72A390D9-C516-4A35-A998-DBF0538B0EA6}" destId="{2DE6AE54-F649-49BE-94B5-4402ACFDD17A}" srcOrd="0" destOrd="0" presId="urn:microsoft.com/office/officeart/2005/8/layout/orgChart1"/>
    <dgm:cxn modelId="{0F976582-AB5F-4578-B1B1-2ACA603834C2}" type="presParOf" srcId="{72A390D9-C516-4A35-A998-DBF0538B0EA6}" destId="{EAFB9DC4-0E99-40BD-AC64-2957EAC3F206}" srcOrd="1" destOrd="0" presId="urn:microsoft.com/office/officeart/2005/8/layout/orgChart1"/>
    <dgm:cxn modelId="{4E377367-9C2C-43C0-8AFB-C9C9F77FC1A2}" type="presParOf" srcId="{EAFB9DC4-0E99-40BD-AC64-2957EAC3F206}" destId="{9A0D51D5-A45F-41AE-A8C5-AA2C37E4A134}" srcOrd="0" destOrd="0" presId="urn:microsoft.com/office/officeart/2005/8/layout/orgChart1"/>
    <dgm:cxn modelId="{4A817DDA-E957-4E3D-AF4D-8024CCDD42DE}" type="presParOf" srcId="{9A0D51D5-A45F-41AE-A8C5-AA2C37E4A134}" destId="{AE9EEE5F-ED6A-401C-80A1-450B8F609C8A}" srcOrd="0" destOrd="0" presId="urn:microsoft.com/office/officeart/2005/8/layout/orgChart1"/>
    <dgm:cxn modelId="{7BA8A11B-0C2D-4A79-BE8B-A57FDC9D6F33}" type="presParOf" srcId="{9A0D51D5-A45F-41AE-A8C5-AA2C37E4A134}" destId="{D806F233-5BDF-4B7A-9A3A-F94BF6748565}" srcOrd="1" destOrd="0" presId="urn:microsoft.com/office/officeart/2005/8/layout/orgChart1"/>
    <dgm:cxn modelId="{6F2C3E65-E32C-4581-A97B-9A5EF5083BF7}" type="presParOf" srcId="{EAFB9DC4-0E99-40BD-AC64-2957EAC3F206}" destId="{F058456E-F182-467D-9B1F-1696D534D3EA}" srcOrd="1" destOrd="0" presId="urn:microsoft.com/office/officeart/2005/8/layout/orgChart1"/>
    <dgm:cxn modelId="{C7B73FDC-44AC-45AA-ABAF-3CE12D91AFD9}" type="presParOf" srcId="{EAFB9DC4-0E99-40BD-AC64-2957EAC3F206}" destId="{A8871C9C-9348-4890-AA69-F926F1D8E837}" srcOrd="2" destOrd="0" presId="urn:microsoft.com/office/officeart/2005/8/layout/orgChart1"/>
    <dgm:cxn modelId="{4C441CCC-24BD-4887-8D71-16C80839FD40}" type="presParOf" srcId="{E90B56A3-652D-4982-A98B-FB54CC1CDE84}" destId="{EC65DE6B-E5A4-4105-8F8A-8DFF80390995}" srcOrd="2" destOrd="0" presId="urn:microsoft.com/office/officeart/2005/8/layout/orgChart1"/>
    <dgm:cxn modelId="{AB51A78B-4ACC-4EB8-B9C7-E7F52DE94AF3}" type="presParOf" srcId="{C63406E3-4B69-45E6-A886-D5C27AB503E6}" destId="{4775776A-CA70-4A32-9729-D249B002B8DC}" srcOrd="2" destOrd="0" presId="urn:microsoft.com/office/officeart/2005/8/layout/orgChart1"/>
    <dgm:cxn modelId="{349E9765-D862-4756-8730-925D049DAFF4}" type="presParOf" srcId="{C63406E3-4B69-45E6-A886-D5C27AB503E6}" destId="{8D204C2C-6499-4231-9713-55ADD588C33F}" srcOrd="3" destOrd="0" presId="urn:microsoft.com/office/officeart/2005/8/layout/orgChart1"/>
    <dgm:cxn modelId="{DB868231-B5FF-470E-9CE6-56EEF1D713D9}" type="presParOf" srcId="{8D204C2C-6499-4231-9713-55ADD588C33F}" destId="{ED19703A-3EFF-449F-97A0-817368014DE9}" srcOrd="0" destOrd="0" presId="urn:microsoft.com/office/officeart/2005/8/layout/orgChart1"/>
    <dgm:cxn modelId="{E23E7729-A220-4D60-A764-D929C5E290D9}" type="presParOf" srcId="{ED19703A-3EFF-449F-97A0-817368014DE9}" destId="{BD8FA997-9001-4C71-840C-0AEC14390ED7}" srcOrd="0" destOrd="0" presId="urn:microsoft.com/office/officeart/2005/8/layout/orgChart1"/>
    <dgm:cxn modelId="{B2F3249E-1E88-47C8-BF2D-A07F625E03DC}" type="presParOf" srcId="{ED19703A-3EFF-449F-97A0-817368014DE9}" destId="{7F934455-B69D-4EDB-961A-36A04673473C}" srcOrd="1" destOrd="0" presId="urn:microsoft.com/office/officeart/2005/8/layout/orgChart1"/>
    <dgm:cxn modelId="{F63B05C9-028C-407B-B790-3B80AA58424E}" type="presParOf" srcId="{8D204C2C-6499-4231-9713-55ADD588C33F}" destId="{0C65B89E-96D3-49EE-A595-133F5CB9CAF4}" srcOrd="1" destOrd="0" presId="urn:microsoft.com/office/officeart/2005/8/layout/orgChart1"/>
    <dgm:cxn modelId="{81B13F81-ABF6-4C73-B2F5-75B6F73B503F}" type="presParOf" srcId="{0C65B89E-96D3-49EE-A595-133F5CB9CAF4}" destId="{C5003AF6-95FE-49A5-A055-BDA68936E4A6}" srcOrd="0" destOrd="0" presId="urn:microsoft.com/office/officeart/2005/8/layout/orgChart1"/>
    <dgm:cxn modelId="{EF625519-01E7-4700-94E4-969738736D3C}" type="presParOf" srcId="{0C65B89E-96D3-49EE-A595-133F5CB9CAF4}" destId="{0CA4613F-2637-43FC-8695-2FBC47E79419}" srcOrd="1" destOrd="0" presId="urn:microsoft.com/office/officeart/2005/8/layout/orgChart1"/>
    <dgm:cxn modelId="{2C6F804C-6B58-4FCA-90E6-442C17F80383}" type="presParOf" srcId="{0CA4613F-2637-43FC-8695-2FBC47E79419}" destId="{E03AC072-07F8-4BED-9FBA-B7A68D0349CE}" srcOrd="0" destOrd="0" presId="urn:microsoft.com/office/officeart/2005/8/layout/orgChart1"/>
    <dgm:cxn modelId="{9189924C-4E2F-4791-A549-319A633F6641}" type="presParOf" srcId="{E03AC072-07F8-4BED-9FBA-B7A68D0349CE}" destId="{2DB254A2-F265-46B8-9365-D5B59B497D75}" srcOrd="0" destOrd="0" presId="urn:microsoft.com/office/officeart/2005/8/layout/orgChart1"/>
    <dgm:cxn modelId="{1937BB45-C97A-4B23-A278-4450ECED92DA}" type="presParOf" srcId="{E03AC072-07F8-4BED-9FBA-B7A68D0349CE}" destId="{6D0E2BE1-40C5-445A-ABCB-58E2B9CAEE40}" srcOrd="1" destOrd="0" presId="urn:microsoft.com/office/officeart/2005/8/layout/orgChart1"/>
    <dgm:cxn modelId="{25342F43-8607-48E0-A187-2AF524677A03}" type="presParOf" srcId="{0CA4613F-2637-43FC-8695-2FBC47E79419}" destId="{A5F7F926-EDA2-4E00-8FA3-402092BF2B3A}" srcOrd="1" destOrd="0" presId="urn:microsoft.com/office/officeart/2005/8/layout/orgChart1"/>
    <dgm:cxn modelId="{337DA89E-C98C-4C12-A33C-174A53C66CE9}" type="presParOf" srcId="{0CA4613F-2637-43FC-8695-2FBC47E79419}" destId="{F974D78C-9B09-4D68-B5D0-0D47095C6FD9}" srcOrd="2" destOrd="0" presId="urn:microsoft.com/office/officeart/2005/8/layout/orgChart1"/>
    <dgm:cxn modelId="{8FF9C222-3B25-4D16-B704-75CBFF07F278}" type="presParOf" srcId="{8D204C2C-6499-4231-9713-55ADD588C33F}" destId="{FBAC6593-A371-457E-B978-08CF33AD190C}" srcOrd="2" destOrd="0" presId="urn:microsoft.com/office/officeart/2005/8/layout/orgChart1"/>
    <dgm:cxn modelId="{F379F2A5-F470-45A5-B98F-E949BBC94610}" type="presParOf" srcId="{C63406E3-4B69-45E6-A886-D5C27AB503E6}" destId="{67CAD96B-AA33-4938-9147-3C66B12D5C5A}" srcOrd="4" destOrd="0" presId="urn:microsoft.com/office/officeart/2005/8/layout/orgChart1"/>
    <dgm:cxn modelId="{7D4455C4-209F-4411-ACB1-88B9B94F19F2}" type="presParOf" srcId="{C63406E3-4B69-45E6-A886-D5C27AB503E6}" destId="{B16A8722-4C14-404A-97A6-C4E004B1ECB9}" srcOrd="5" destOrd="0" presId="urn:microsoft.com/office/officeart/2005/8/layout/orgChart1"/>
    <dgm:cxn modelId="{A24E2FA4-BB87-4E57-AF9B-B383FD7CFF4A}" type="presParOf" srcId="{B16A8722-4C14-404A-97A6-C4E004B1ECB9}" destId="{BF010582-8812-49AB-82C0-CA59262EEC89}" srcOrd="0" destOrd="0" presId="urn:microsoft.com/office/officeart/2005/8/layout/orgChart1"/>
    <dgm:cxn modelId="{A2286400-1A3D-4CCD-85E9-CCA728B67318}" type="presParOf" srcId="{BF010582-8812-49AB-82C0-CA59262EEC89}" destId="{9F1CE86B-FF4B-4B40-9C2F-DE8D4840EDA0}" srcOrd="0" destOrd="0" presId="urn:microsoft.com/office/officeart/2005/8/layout/orgChart1"/>
    <dgm:cxn modelId="{8388A739-699C-4C0F-82AD-C82AA7B8A8D0}" type="presParOf" srcId="{BF010582-8812-49AB-82C0-CA59262EEC89}" destId="{360F1C4A-0B95-4E46-BC9D-C2A88BC2098F}" srcOrd="1" destOrd="0" presId="urn:microsoft.com/office/officeart/2005/8/layout/orgChart1"/>
    <dgm:cxn modelId="{C9F87EE7-C4E2-4C41-A7E0-AA561E25FCE3}" type="presParOf" srcId="{B16A8722-4C14-404A-97A6-C4E004B1ECB9}" destId="{F55504F9-64E8-41D4-9508-19C64C766D40}" srcOrd="1" destOrd="0" presId="urn:microsoft.com/office/officeart/2005/8/layout/orgChart1"/>
    <dgm:cxn modelId="{62342C6E-A114-4920-A6E1-E518523994F3}" type="presParOf" srcId="{B16A8722-4C14-404A-97A6-C4E004B1ECB9}" destId="{A6F88593-674C-449F-AE1C-5DF10268034A}" srcOrd="2" destOrd="0" presId="urn:microsoft.com/office/officeart/2005/8/layout/orgChart1"/>
    <dgm:cxn modelId="{0D8E9D91-D8C1-4A06-A6F5-814889967820}" type="presParOf" srcId="{F76BE880-D6B8-47B5-9FC5-75206FBCD10B}" destId="{416BB5C5-56BA-4C68-8CEA-7BD67C4CB221}" srcOrd="2" destOrd="0" presId="urn:microsoft.com/office/officeart/2005/8/layout/orgChart1"/>
    <dgm:cxn modelId="{BD905864-600E-4979-8E6F-19CB05512271}" type="presParOf" srcId="{416BB5C5-56BA-4C68-8CEA-7BD67C4CB221}" destId="{64A8D22D-4C27-41E8-83E6-4CB96DE4B319}" srcOrd="0" destOrd="0" presId="urn:microsoft.com/office/officeart/2005/8/layout/orgChart1"/>
    <dgm:cxn modelId="{7416DA10-121D-4A14-9D22-8D4619BA2161}" type="presParOf" srcId="{416BB5C5-56BA-4C68-8CEA-7BD67C4CB221}" destId="{B07AD54E-0427-4E08-862E-2F24A3F87173}" srcOrd="1" destOrd="0" presId="urn:microsoft.com/office/officeart/2005/8/layout/orgChart1"/>
    <dgm:cxn modelId="{B27A4C2C-9DEB-4259-B60F-048745F020ED}" type="presParOf" srcId="{B07AD54E-0427-4E08-862E-2F24A3F87173}" destId="{C9C3C876-9A67-47AF-A48F-EECE433436A0}" srcOrd="0" destOrd="0" presId="urn:microsoft.com/office/officeart/2005/8/layout/orgChart1"/>
    <dgm:cxn modelId="{0476EF05-49C1-4F3D-8579-DFB73BF1B2D7}" type="presParOf" srcId="{C9C3C876-9A67-47AF-A48F-EECE433436A0}" destId="{C37A0F51-DF6D-4736-8663-0BE1BAE13BB5}" srcOrd="0" destOrd="0" presId="urn:microsoft.com/office/officeart/2005/8/layout/orgChart1"/>
    <dgm:cxn modelId="{E5964E63-2025-492D-A2DB-A3D490C5C786}" type="presParOf" srcId="{C9C3C876-9A67-47AF-A48F-EECE433436A0}" destId="{EFE8C030-CDB7-4389-A3E4-74386511422C}" srcOrd="1" destOrd="0" presId="urn:microsoft.com/office/officeart/2005/8/layout/orgChart1"/>
    <dgm:cxn modelId="{57687D96-A56D-4070-88B3-33BBA244D616}" type="presParOf" srcId="{B07AD54E-0427-4E08-862E-2F24A3F87173}" destId="{FB0AED74-4263-413B-885C-69B2A6BCCE98}" srcOrd="1" destOrd="0" presId="urn:microsoft.com/office/officeart/2005/8/layout/orgChart1"/>
    <dgm:cxn modelId="{6CC5DA81-A146-4038-8C42-BC91639275D4}" type="presParOf" srcId="{B07AD54E-0427-4E08-862E-2F24A3F87173}" destId="{055EB9E7-5D19-48F9-B5BB-713690DEAB8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8D22D-4C27-41E8-83E6-4CB96DE4B319}">
      <dsp:nvSpPr>
        <dsp:cNvPr id="0" name=""/>
        <dsp:cNvSpPr/>
      </dsp:nvSpPr>
      <dsp:spPr>
        <a:xfrm>
          <a:off x="3964335" y="670360"/>
          <a:ext cx="473407" cy="497983"/>
        </a:xfrm>
        <a:custGeom>
          <a:avLst/>
          <a:gdLst/>
          <a:ahLst/>
          <a:cxnLst/>
          <a:rect l="0" t="0" r="0" b="0"/>
          <a:pathLst>
            <a:path>
              <a:moveTo>
                <a:pt x="473407" y="0"/>
              </a:moveTo>
              <a:lnTo>
                <a:pt x="473407" y="497983"/>
              </a:lnTo>
              <a:lnTo>
                <a:pt x="0" y="497983"/>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CAD96B-AA33-4938-9147-3C66B12D5C5A}">
      <dsp:nvSpPr>
        <dsp:cNvPr id="0" name=""/>
        <dsp:cNvSpPr/>
      </dsp:nvSpPr>
      <dsp:spPr>
        <a:xfrm>
          <a:off x="4437743" y="670360"/>
          <a:ext cx="3469915" cy="1457759"/>
        </a:xfrm>
        <a:custGeom>
          <a:avLst/>
          <a:gdLst/>
          <a:ahLst/>
          <a:cxnLst/>
          <a:rect l="0" t="0" r="0" b="0"/>
          <a:pathLst>
            <a:path>
              <a:moveTo>
                <a:pt x="0" y="0"/>
              </a:moveTo>
              <a:lnTo>
                <a:pt x="0" y="1291384"/>
              </a:lnTo>
              <a:lnTo>
                <a:pt x="3469915" y="1291384"/>
              </a:lnTo>
              <a:lnTo>
                <a:pt x="3469915" y="145775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003AF6-95FE-49A5-A055-BDA68936E4A6}">
      <dsp:nvSpPr>
        <dsp:cNvPr id="0" name=""/>
        <dsp:cNvSpPr/>
      </dsp:nvSpPr>
      <dsp:spPr>
        <a:xfrm>
          <a:off x="4063882" y="2942469"/>
          <a:ext cx="807722" cy="670315"/>
        </a:xfrm>
        <a:custGeom>
          <a:avLst/>
          <a:gdLst/>
          <a:ahLst/>
          <a:cxnLst/>
          <a:rect l="0" t="0" r="0" b="0"/>
          <a:pathLst>
            <a:path>
              <a:moveTo>
                <a:pt x="0" y="0"/>
              </a:moveTo>
              <a:lnTo>
                <a:pt x="0" y="670315"/>
              </a:lnTo>
              <a:lnTo>
                <a:pt x="807722" y="670315"/>
              </a:lnTo>
            </a:path>
          </a:pathLst>
        </a:custGeom>
        <a:noFill/>
        <a:ln w="25400"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75776A-CA70-4A32-9729-D249B002B8DC}">
      <dsp:nvSpPr>
        <dsp:cNvPr id="0" name=""/>
        <dsp:cNvSpPr/>
      </dsp:nvSpPr>
      <dsp:spPr>
        <a:xfrm>
          <a:off x="4437743" y="670360"/>
          <a:ext cx="759465" cy="1479847"/>
        </a:xfrm>
        <a:custGeom>
          <a:avLst/>
          <a:gdLst/>
          <a:ahLst/>
          <a:cxnLst/>
          <a:rect l="0" t="0" r="0" b="0"/>
          <a:pathLst>
            <a:path>
              <a:moveTo>
                <a:pt x="0" y="0"/>
              </a:moveTo>
              <a:lnTo>
                <a:pt x="0" y="1313473"/>
              </a:lnTo>
              <a:lnTo>
                <a:pt x="759465" y="1313473"/>
              </a:lnTo>
              <a:lnTo>
                <a:pt x="759465" y="1479847"/>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6AE54-F649-49BE-94B5-4402ACFDD17A}">
      <dsp:nvSpPr>
        <dsp:cNvPr id="0" name=""/>
        <dsp:cNvSpPr/>
      </dsp:nvSpPr>
      <dsp:spPr>
        <a:xfrm>
          <a:off x="704148" y="2920381"/>
          <a:ext cx="91440" cy="706495"/>
        </a:xfrm>
        <a:custGeom>
          <a:avLst/>
          <a:gdLst/>
          <a:ahLst/>
          <a:cxnLst/>
          <a:rect l="0" t="0" r="0" b="0"/>
          <a:pathLst>
            <a:path>
              <a:moveTo>
                <a:pt x="97906" y="0"/>
              </a:moveTo>
              <a:lnTo>
                <a:pt x="45720" y="706495"/>
              </a:lnTo>
            </a:path>
          </a:pathLst>
        </a:custGeom>
        <a:noFill/>
        <a:ln w="25400"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4507BE-CE02-43FF-BF95-6675B29A0C28}">
      <dsp:nvSpPr>
        <dsp:cNvPr id="0" name=""/>
        <dsp:cNvSpPr/>
      </dsp:nvSpPr>
      <dsp:spPr>
        <a:xfrm>
          <a:off x="1809620" y="670360"/>
          <a:ext cx="2628122" cy="1457759"/>
        </a:xfrm>
        <a:custGeom>
          <a:avLst/>
          <a:gdLst/>
          <a:ahLst/>
          <a:cxnLst/>
          <a:rect l="0" t="0" r="0" b="0"/>
          <a:pathLst>
            <a:path>
              <a:moveTo>
                <a:pt x="2628122" y="0"/>
              </a:moveTo>
              <a:lnTo>
                <a:pt x="2628122" y="1291384"/>
              </a:lnTo>
              <a:lnTo>
                <a:pt x="0" y="1291384"/>
              </a:lnTo>
              <a:lnTo>
                <a:pt x="0" y="1457759"/>
              </a:lnTo>
            </a:path>
          </a:pathLst>
        </a:cu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65B993-FC78-4AC5-9A09-8892E2D9DCE2}">
      <dsp:nvSpPr>
        <dsp:cNvPr id="0" name=""/>
        <dsp:cNvSpPr/>
      </dsp:nvSpPr>
      <dsp:spPr>
        <a:xfrm>
          <a:off x="1183096" y="1938"/>
          <a:ext cx="6509292" cy="668422"/>
        </a:xfrm>
        <a:prstGeom prst="rect">
          <a:avLst/>
        </a:prstGeom>
        <a:solidFill>
          <a:schemeClr val="accent6">
            <a:lumMod val="9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b="1" kern="1200" dirty="0">
              <a:solidFill>
                <a:schemeClr val="bg2"/>
              </a:solidFill>
              <a:latin typeface="Aharoni" panose="02010803020104030203" pitchFamily="2" charset="-79"/>
              <a:cs typeface="Aharoni" panose="02010803020104030203" pitchFamily="2" charset="-79"/>
            </a:rPr>
            <a:t>Suspeita Clínica de Infecção- Triagem e antibióticos </a:t>
          </a:r>
        </a:p>
      </dsp:txBody>
      <dsp:txXfrm>
        <a:off x="1183096" y="1938"/>
        <a:ext cx="6509292" cy="668422"/>
      </dsp:txXfrm>
    </dsp:sp>
    <dsp:sp modelId="{9ADAA1A1-E0C5-4F48-AEF8-9407B6462350}">
      <dsp:nvSpPr>
        <dsp:cNvPr id="0" name=""/>
        <dsp:cNvSpPr/>
      </dsp:nvSpPr>
      <dsp:spPr>
        <a:xfrm>
          <a:off x="550163" y="2128120"/>
          <a:ext cx="2518913" cy="792260"/>
        </a:xfrm>
        <a:prstGeom prst="rect">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rPr>
            <a:t>Culturas negativas </a:t>
          </a:r>
        </a:p>
        <a:p>
          <a:pPr lvl="0" algn="ctr" defTabSz="800100">
            <a:lnSpc>
              <a:spcPct val="90000"/>
            </a:lnSpc>
            <a:spcBef>
              <a:spcPct val="0"/>
            </a:spcBef>
            <a:spcAft>
              <a:spcPct val="35000"/>
            </a:spcAft>
          </a:pPr>
          <a:r>
            <a:rPr lang="pt-BR" sz="1800" kern="1200" dirty="0">
              <a:solidFill>
                <a:schemeClr val="bg2"/>
              </a:solidFill>
            </a:rPr>
            <a:t> triagem negativas </a:t>
          </a:r>
        </a:p>
      </dsp:txBody>
      <dsp:txXfrm>
        <a:off x="550163" y="2128120"/>
        <a:ext cx="2518913" cy="792260"/>
      </dsp:txXfrm>
    </dsp:sp>
    <dsp:sp modelId="{AE9EEE5F-ED6A-401C-80A1-450B8F609C8A}">
      <dsp:nvSpPr>
        <dsp:cNvPr id="0" name=""/>
        <dsp:cNvSpPr/>
      </dsp:nvSpPr>
      <dsp:spPr>
        <a:xfrm>
          <a:off x="749868" y="3255069"/>
          <a:ext cx="2770424" cy="743615"/>
        </a:xfrm>
        <a:prstGeom prst="rect">
          <a:avLst/>
        </a:prstGeom>
        <a:solidFill>
          <a:schemeClr val="tx1">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latin typeface="Aharoni" panose="02010803020104030203" pitchFamily="2" charset="-79"/>
              <a:cs typeface="Aharoni" panose="02010803020104030203" pitchFamily="2" charset="-79"/>
            </a:rPr>
            <a:t>Suspender antibióticos com 48 a 72h</a:t>
          </a:r>
        </a:p>
      </dsp:txBody>
      <dsp:txXfrm>
        <a:off x="749868" y="3255069"/>
        <a:ext cx="2770424" cy="743615"/>
      </dsp:txXfrm>
    </dsp:sp>
    <dsp:sp modelId="{BD8FA997-9001-4C71-840C-0AEC14390ED7}">
      <dsp:nvSpPr>
        <dsp:cNvPr id="0" name=""/>
        <dsp:cNvSpPr/>
      </dsp:nvSpPr>
      <dsp:spPr>
        <a:xfrm>
          <a:off x="3780550" y="2150208"/>
          <a:ext cx="2833314" cy="792260"/>
        </a:xfrm>
        <a:prstGeom prst="rect">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rPr>
            <a:t>Culturas negativas quadro clínico alterado triagem alterada</a:t>
          </a:r>
        </a:p>
      </dsp:txBody>
      <dsp:txXfrm>
        <a:off x="3780550" y="2150208"/>
        <a:ext cx="2833314" cy="792260"/>
      </dsp:txXfrm>
    </dsp:sp>
    <dsp:sp modelId="{2DB254A2-F265-46B8-9365-D5B59B497D75}">
      <dsp:nvSpPr>
        <dsp:cNvPr id="0" name=""/>
        <dsp:cNvSpPr/>
      </dsp:nvSpPr>
      <dsp:spPr>
        <a:xfrm>
          <a:off x="4871604" y="3258961"/>
          <a:ext cx="3982107" cy="707647"/>
        </a:xfrm>
        <a:prstGeom prst="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rPr>
            <a:t>Complementar tratamento adequar antibióticos se necessário</a:t>
          </a:r>
        </a:p>
      </dsp:txBody>
      <dsp:txXfrm>
        <a:off x="4871604" y="3258961"/>
        <a:ext cx="3982107" cy="707647"/>
      </dsp:txXfrm>
    </dsp:sp>
    <dsp:sp modelId="{9F1CE86B-FF4B-4B40-9C2F-DE8D4840EDA0}">
      <dsp:nvSpPr>
        <dsp:cNvPr id="0" name=""/>
        <dsp:cNvSpPr/>
      </dsp:nvSpPr>
      <dsp:spPr>
        <a:xfrm>
          <a:off x="7115397" y="2128120"/>
          <a:ext cx="1584521" cy="792260"/>
        </a:xfrm>
        <a:prstGeom prst="rect">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rPr>
            <a:t>Culturas positivas </a:t>
          </a:r>
        </a:p>
      </dsp:txBody>
      <dsp:txXfrm>
        <a:off x="7115397" y="2128120"/>
        <a:ext cx="1584521" cy="792260"/>
      </dsp:txXfrm>
    </dsp:sp>
    <dsp:sp modelId="{C37A0F51-DF6D-4736-8663-0BE1BAE13BB5}">
      <dsp:nvSpPr>
        <dsp:cNvPr id="0" name=""/>
        <dsp:cNvSpPr/>
      </dsp:nvSpPr>
      <dsp:spPr>
        <a:xfrm>
          <a:off x="1176940" y="957733"/>
          <a:ext cx="2787394" cy="421221"/>
        </a:xfrm>
        <a:prstGeom prst="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2"/>
              </a:solidFill>
            </a:rPr>
            <a:t>Reavaliar em 48 h </a:t>
          </a:r>
        </a:p>
      </dsp:txBody>
      <dsp:txXfrm>
        <a:off x="1176940" y="957733"/>
        <a:ext cx="2787394" cy="42122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8464585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1"/>
        <p:cNvGrpSpPr/>
        <p:nvPr/>
      </p:nvGrpSpPr>
      <p:grpSpPr>
        <a:xfrm>
          <a:off x="0" y="0"/>
          <a:ext cx="0" cy="0"/>
          <a:chOff x="0" y="0"/>
          <a:chExt cx="0" cy="0"/>
        </a:xfrm>
      </p:grpSpPr>
      <p:sp>
        <p:nvSpPr>
          <p:cNvPr id="2212" name="Google Shape;221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3" name="Google Shape;221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7"/>
        <p:cNvGrpSpPr/>
        <p:nvPr/>
      </p:nvGrpSpPr>
      <p:grpSpPr>
        <a:xfrm>
          <a:off x="0" y="0"/>
          <a:ext cx="0" cy="0"/>
          <a:chOff x="0" y="0"/>
          <a:chExt cx="0" cy="0"/>
        </a:xfrm>
      </p:grpSpPr>
      <p:sp>
        <p:nvSpPr>
          <p:cNvPr id="2218" name="Google Shape;2218;g8e8f04da9f_0_28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9" name="Google Shape;2219;g8e8f04da9f_0_28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1"/>
        <p:cNvGrpSpPr/>
        <p:nvPr/>
      </p:nvGrpSpPr>
      <p:grpSpPr>
        <a:xfrm>
          <a:off x="0" y="0"/>
          <a:ext cx="0" cy="0"/>
          <a:chOff x="0" y="0"/>
          <a:chExt cx="0" cy="0"/>
        </a:xfrm>
      </p:grpSpPr>
      <p:sp>
        <p:nvSpPr>
          <p:cNvPr id="2262" name="Google Shape;2262;g8678dd898b_0_4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3" name="Google Shape;2263;g8678dd898b_0_4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4"/>
        <p:cNvGrpSpPr/>
        <p:nvPr/>
      </p:nvGrpSpPr>
      <p:grpSpPr>
        <a:xfrm>
          <a:off x="0" y="0"/>
          <a:ext cx="0" cy="0"/>
          <a:chOff x="0" y="0"/>
          <a:chExt cx="0" cy="0"/>
        </a:xfrm>
      </p:grpSpPr>
      <p:sp>
        <p:nvSpPr>
          <p:cNvPr id="2285" name="Google Shape;2285;g8e8f04da9f_0_18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6" name="Google Shape;2286;g8e8f04da9f_0_18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4"/>
        <p:cNvGrpSpPr/>
        <p:nvPr/>
      </p:nvGrpSpPr>
      <p:grpSpPr>
        <a:xfrm>
          <a:off x="0" y="0"/>
          <a:ext cx="0" cy="0"/>
          <a:chOff x="0" y="0"/>
          <a:chExt cx="0" cy="0"/>
        </a:xfrm>
      </p:grpSpPr>
      <p:sp>
        <p:nvSpPr>
          <p:cNvPr id="2285" name="Google Shape;2285;g8e8f04da9f_0_18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6" name="Google Shape;2286;g8e8f04da9f_0_18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38596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3"/>
        <p:cNvGrpSpPr/>
        <p:nvPr/>
      </p:nvGrpSpPr>
      <p:grpSpPr>
        <a:xfrm>
          <a:off x="0" y="0"/>
          <a:ext cx="0" cy="0"/>
          <a:chOff x="0" y="0"/>
          <a:chExt cx="0" cy="0"/>
        </a:xfrm>
      </p:grpSpPr>
      <p:sp>
        <p:nvSpPr>
          <p:cNvPr id="2324" name="Google Shape;2324;g8678dd898b_0_47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5" name="Google Shape;2325;g8678dd898b_0_47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679584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50922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10934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15499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56846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86572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3"/>
        <p:cNvGrpSpPr/>
        <p:nvPr/>
      </p:nvGrpSpPr>
      <p:grpSpPr>
        <a:xfrm>
          <a:off x="0" y="0"/>
          <a:ext cx="0" cy="0"/>
          <a:chOff x="0" y="0"/>
          <a:chExt cx="0" cy="0"/>
        </a:xfrm>
      </p:grpSpPr>
      <p:sp>
        <p:nvSpPr>
          <p:cNvPr id="2324" name="Google Shape;2324;g8678dd898b_0_47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5" name="Google Shape;2325;g8678dd898b_0_47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3"/>
        <p:cNvGrpSpPr/>
        <p:nvPr/>
      </p:nvGrpSpPr>
      <p:grpSpPr>
        <a:xfrm>
          <a:off x="0" y="0"/>
          <a:ext cx="0" cy="0"/>
          <a:chOff x="0" y="0"/>
          <a:chExt cx="0" cy="0"/>
        </a:xfrm>
      </p:grpSpPr>
      <p:sp>
        <p:nvSpPr>
          <p:cNvPr id="2324" name="Google Shape;2324;g8678dd898b_0_47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5" name="Google Shape;2325;g8678dd898b_0_47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29655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3"/>
        <p:cNvGrpSpPr/>
        <p:nvPr/>
      </p:nvGrpSpPr>
      <p:grpSpPr>
        <a:xfrm>
          <a:off x="0" y="0"/>
          <a:ext cx="0" cy="0"/>
          <a:chOff x="0" y="0"/>
          <a:chExt cx="0" cy="0"/>
        </a:xfrm>
      </p:grpSpPr>
      <p:sp>
        <p:nvSpPr>
          <p:cNvPr id="2324" name="Google Shape;2324;g8678dd898b_0_47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5" name="Google Shape;2325;g8678dd898b_0_47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92313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3"/>
        <p:cNvGrpSpPr/>
        <p:nvPr/>
      </p:nvGrpSpPr>
      <p:grpSpPr>
        <a:xfrm>
          <a:off x="0" y="0"/>
          <a:ext cx="0" cy="0"/>
          <a:chOff x="0" y="0"/>
          <a:chExt cx="0" cy="0"/>
        </a:xfrm>
      </p:grpSpPr>
      <p:sp>
        <p:nvSpPr>
          <p:cNvPr id="2324" name="Google Shape;2324;g8678dd898b_0_47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5" name="Google Shape;2325;g8678dd898b_0_47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627543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2"/>
        <p:cNvGrpSpPr/>
        <p:nvPr/>
      </p:nvGrpSpPr>
      <p:grpSpPr>
        <a:xfrm>
          <a:off x="0" y="0"/>
          <a:ext cx="0" cy="0"/>
          <a:chOff x="0" y="0"/>
          <a:chExt cx="0" cy="0"/>
        </a:xfrm>
      </p:grpSpPr>
      <p:sp>
        <p:nvSpPr>
          <p:cNvPr id="2293" name="Google Shape;2293;g8678dd898b_0_4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4" name="Google Shape;2294;g8678dd898b_0_4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46720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80176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05531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602854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709445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796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40807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8e8f04da9f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8e8f04da9f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55947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8"/>
        <p:cNvGrpSpPr/>
        <p:nvPr/>
      </p:nvGrpSpPr>
      <p:grpSpPr>
        <a:xfrm>
          <a:off x="0" y="0"/>
          <a:ext cx="0" cy="0"/>
          <a:chOff x="0" y="0"/>
          <a:chExt cx="0" cy="0"/>
        </a:xfrm>
      </p:grpSpPr>
      <p:sp>
        <p:nvSpPr>
          <p:cNvPr id="2649" name="Google Shape;2649;g8e8f04da9f_0_18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0" name="Google Shape;2650;g8e8f04da9f_0_18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7"/>
        <p:cNvGrpSpPr/>
        <p:nvPr/>
      </p:nvGrpSpPr>
      <p:grpSpPr>
        <a:xfrm>
          <a:off x="0" y="0"/>
          <a:ext cx="0" cy="0"/>
          <a:chOff x="0" y="0"/>
          <a:chExt cx="0" cy="0"/>
        </a:xfrm>
      </p:grpSpPr>
      <p:sp>
        <p:nvSpPr>
          <p:cNvPr id="2668" name="Google Shape;2668;g8e8f04da9f_0_2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9" name="Google Shape;2669;g8e8f04da9f_0_2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6"/>
        <p:cNvGrpSpPr/>
        <p:nvPr/>
      </p:nvGrpSpPr>
      <p:grpSpPr>
        <a:xfrm>
          <a:off x="0" y="0"/>
          <a:ext cx="0" cy="0"/>
          <a:chOff x="0" y="0"/>
          <a:chExt cx="0" cy="0"/>
        </a:xfrm>
      </p:grpSpPr>
      <p:sp>
        <p:nvSpPr>
          <p:cNvPr id="2687" name="Google Shape;2687;g8e8f04da9f_0_30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8" name="Google Shape;2688;g8e8f04da9f_0_30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2"/>
        <p:cNvGrpSpPr/>
        <p:nvPr/>
      </p:nvGrpSpPr>
      <p:grpSpPr>
        <a:xfrm>
          <a:off x="0" y="0"/>
          <a:ext cx="0" cy="0"/>
          <a:chOff x="0" y="0"/>
          <a:chExt cx="0" cy="0"/>
        </a:xfrm>
      </p:grpSpPr>
      <p:sp>
        <p:nvSpPr>
          <p:cNvPr id="2693" name="Google Shape;2693;g8ceff2fa2f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4" name="Google Shape;2694;g8ceff2fa2f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5" Type="http://schemas.openxmlformats.org/officeDocument/2006/relationships/hyperlink" Target="https://stories.freepik.com/" TargetMode="External"/><Relationship Id="rId4" Type="http://schemas.openxmlformats.org/officeDocument/2006/relationships/hyperlink" Target="http://bit.ly/2TtBDfr" TargetMode="Externa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Autoinmmune Disease" type="title">
  <p:cSld name="TITLE">
    <p:bg>
      <p:bgPr>
        <a:solidFill>
          <a:srgbClr val="E5F3FF"/>
        </a:soli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082450" y="1032725"/>
            <a:ext cx="4979100" cy="20526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5200"/>
              <a:buNone/>
              <a:defRPr sz="7500">
                <a:solidFill>
                  <a:srgbClr val="3C557D"/>
                </a:solidFill>
                <a:latin typeface="Patrick Hand"/>
                <a:ea typeface="Patrick Hand"/>
                <a:cs typeface="Patrick Hand"/>
                <a:sym typeface="Patrick H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1924500" y="3318175"/>
            <a:ext cx="52950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000">
                <a:latin typeface="Fira Sans"/>
                <a:ea typeface="Fira Sans"/>
                <a:cs typeface="Fira Sans"/>
                <a:sym typeface="Fira Sans"/>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grpSp>
        <p:nvGrpSpPr>
          <p:cNvPr id="11" name="Google Shape;11;p2"/>
          <p:cNvGrpSpPr/>
          <p:nvPr/>
        </p:nvGrpSpPr>
        <p:grpSpPr>
          <a:xfrm rot="2485438">
            <a:off x="8208532" y="116290"/>
            <a:ext cx="787434" cy="1152918"/>
            <a:chOff x="2012675" y="2373200"/>
            <a:chExt cx="469950" cy="688075"/>
          </a:xfrm>
        </p:grpSpPr>
        <p:sp>
          <p:nvSpPr>
            <p:cNvPr id="12" name="Google Shape;12;p2"/>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13;p2"/>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14;p2"/>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5;p2"/>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6" name="Google Shape;16;p2"/>
          <p:cNvSpPr/>
          <p:nvPr/>
        </p:nvSpPr>
        <p:spPr>
          <a:xfrm>
            <a:off x="7344025" y="4759485"/>
            <a:ext cx="902325" cy="217354"/>
          </a:xfrm>
          <a:custGeom>
            <a:avLst/>
            <a:gdLst/>
            <a:ahLst/>
            <a:cxnLst/>
            <a:rect l="l" t="t" r="r" b="b"/>
            <a:pathLst>
              <a:path w="24813" h="5977" extrusionOk="0">
                <a:moveTo>
                  <a:pt x="10050" y="0"/>
                </a:moveTo>
                <a:cubicBezTo>
                  <a:pt x="9800" y="0"/>
                  <a:pt x="9749" y="276"/>
                  <a:pt x="9649" y="451"/>
                </a:cubicBezTo>
                <a:cubicBezTo>
                  <a:pt x="9348" y="928"/>
                  <a:pt x="9073" y="1404"/>
                  <a:pt x="8797" y="1880"/>
                </a:cubicBezTo>
                <a:cubicBezTo>
                  <a:pt x="8271" y="2732"/>
                  <a:pt x="7694" y="3559"/>
                  <a:pt x="7343" y="4487"/>
                </a:cubicBezTo>
                <a:cubicBezTo>
                  <a:pt x="7076" y="4487"/>
                  <a:pt x="6809" y="4498"/>
                  <a:pt x="6549" y="4498"/>
                </a:cubicBezTo>
                <a:cubicBezTo>
                  <a:pt x="6419" y="4498"/>
                  <a:pt x="6291" y="4495"/>
                  <a:pt x="6165" y="4487"/>
                </a:cubicBezTo>
                <a:cubicBezTo>
                  <a:pt x="4311" y="4386"/>
                  <a:pt x="2481" y="4261"/>
                  <a:pt x="627" y="4161"/>
                </a:cubicBezTo>
                <a:cubicBezTo>
                  <a:pt x="545" y="4161"/>
                  <a:pt x="443" y="4147"/>
                  <a:pt x="346" y="4147"/>
                </a:cubicBezTo>
                <a:cubicBezTo>
                  <a:pt x="177" y="4147"/>
                  <a:pt x="25" y="4188"/>
                  <a:pt x="25" y="4411"/>
                </a:cubicBezTo>
                <a:cubicBezTo>
                  <a:pt x="0" y="4712"/>
                  <a:pt x="376" y="4662"/>
                  <a:pt x="602" y="4687"/>
                </a:cubicBezTo>
                <a:cubicBezTo>
                  <a:pt x="2632" y="4963"/>
                  <a:pt x="4687" y="4938"/>
                  <a:pt x="6717" y="4988"/>
                </a:cubicBezTo>
                <a:cubicBezTo>
                  <a:pt x="7419" y="4988"/>
                  <a:pt x="7795" y="4712"/>
                  <a:pt x="8095" y="4161"/>
                </a:cubicBezTo>
                <a:cubicBezTo>
                  <a:pt x="8672" y="3108"/>
                  <a:pt x="9273" y="2055"/>
                  <a:pt x="9850" y="1003"/>
                </a:cubicBezTo>
                <a:cubicBezTo>
                  <a:pt x="9900" y="903"/>
                  <a:pt x="9900" y="777"/>
                  <a:pt x="10050" y="727"/>
                </a:cubicBezTo>
                <a:cubicBezTo>
                  <a:pt x="10125" y="903"/>
                  <a:pt x="10176" y="1028"/>
                  <a:pt x="10226" y="1178"/>
                </a:cubicBezTo>
                <a:cubicBezTo>
                  <a:pt x="10702" y="2657"/>
                  <a:pt x="11228" y="4136"/>
                  <a:pt x="11880" y="5539"/>
                </a:cubicBezTo>
                <a:cubicBezTo>
                  <a:pt x="11999" y="5832"/>
                  <a:pt x="12119" y="5976"/>
                  <a:pt x="12261" y="5976"/>
                </a:cubicBezTo>
                <a:cubicBezTo>
                  <a:pt x="12387" y="5976"/>
                  <a:pt x="12530" y="5863"/>
                  <a:pt x="12707" y="5639"/>
                </a:cubicBezTo>
                <a:cubicBezTo>
                  <a:pt x="12807" y="5514"/>
                  <a:pt x="12907" y="5364"/>
                  <a:pt x="13008" y="5238"/>
                </a:cubicBezTo>
                <a:cubicBezTo>
                  <a:pt x="13509" y="4537"/>
                  <a:pt x="13985" y="3810"/>
                  <a:pt x="14511" y="3058"/>
                </a:cubicBezTo>
                <a:cubicBezTo>
                  <a:pt x="14587" y="3258"/>
                  <a:pt x="14662" y="3409"/>
                  <a:pt x="14737" y="3584"/>
                </a:cubicBezTo>
                <a:cubicBezTo>
                  <a:pt x="15013" y="4211"/>
                  <a:pt x="15288" y="4837"/>
                  <a:pt x="15564" y="5464"/>
                </a:cubicBezTo>
                <a:cubicBezTo>
                  <a:pt x="15664" y="5665"/>
                  <a:pt x="15739" y="5890"/>
                  <a:pt x="15990" y="5890"/>
                </a:cubicBezTo>
                <a:cubicBezTo>
                  <a:pt x="16266" y="5890"/>
                  <a:pt x="16291" y="5639"/>
                  <a:pt x="16366" y="5489"/>
                </a:cubicBezTo>
                <a:cubicBezTo>
                  <a:pt x="16592" y="4988"/>
                  <a:pt x="16817" y="4462"/>
                  <a:pt x="17018" y="3985"/>
                </a:cubicBezTo>
                <a:cubicBezTo>
                  <a:pt x="17484" y="4006"/>
                  <a:pt x="17934" y="4042"/>
                  <a:pt x="18368" y="4042"/>
                </a:cubicBezTo>
                <a:cubicBezTo>
                  <a:pt x="18470" y="4042"/>
                  <a:pt x="18571" y="4040"/>
                  <a:pt x="18672" y="4035"/>
                </a:cubicBezTo>
                <a:cubicBezTo>
                  <a:pt x="20025" y="4010"/>
                  <a:pt x="21354" y="3935"/>
                  <a:pt x="22682" y="3860"/>
                </a:cubicBezTo>
                <a:cubicBezTo>
                  <a:pt x="23283" y="3835"/>
                  <a:pt x="23885" y="3785"/>
                  <a:pt x="24486" y="3710"/>
                </a:cubicBezTo>
                <a:cubicBezTo>
                  <a:pt x="24637" y="3710"/>
                  <a:pt x="24812" y="3710"/>
                  <a:pt x="24762" y="3484"/>
                </a:cubicBezTo>
                <a:cubicBezTo>
                  <a:pt x="24702" y="3439"/>
                  <a:pt x="24651" y="3430"/>
                  <a:pt x="24598" y="3430"/>
                </a:cubicBezTo>
                <a:cubicBezTo>
                  <a:pt x="24563" y="3430"/>
                  <a:pt x="24526" y="3434"/>
                  <a:pt x="24486" y="3434"/>
                </a:cubicBezTo>
                <a:cubicBezTo>
                  <a:pt x="24183" y="3422"/>
                  <a:pt x="23882" y="3417"/>
                  <a:pt x="23581" y="3417"/>
                </a:cubicBezTo>
                <a:cubicBezTo>
                  <a:pt x="22588" y="3417"/>
                  <a:pt x="21602" y="3471"/>
                  <a:pt x="20602" y="3509"/>
                </a:cubicBezTo>
                <a:cubicBezTo>
                  <a:pt x="19846" y="3541"/>
                  <a:pt x="19101" y="3621"/>
                  <a:pt x="18353" y="3621"/>
                </a:cubicBezTo>
                <a:cubicBezTo>
                  <a:pt x="17910" y="3621"/>
                  <a:pt x="17465" y="3593"/>
                  <a:pt x="17018" y="3509"/>
                </a:cubicBezTo>
                <a:cubicBezTo>
                  <a:pt x="17003" y="3507"/>
                  <a:pt x="16989" y="3507"/>
                  <a:pt x="16975" y="3507"/>
                </a:cubicBezTo>
                <a:cubicBezTo>
                  <a:pt x="16782" y="3507"/>
                  <a:pt x="16712" y="3668"/>
                  <a:pt x="16642" y="3785"/>
                </a:cubicBezTo>
                <a:cubicBezTo>
                  <a:pt x="16441" y="4236"/>
                  <a:pt x="16241" y="4662"/>
                  <a:pt x="15990" y="5213"/>
                </a:cubicBezTo>
                <a:cubicBezTo>
                  <a:pt x="15664" y="4411"/>
                  <a:pt x="15364" y="3735"/>
                  <a:pt x="15063" y="3058"/>
                </a:cubicBezTo>
                <a:cubicBezTo>
                  <a:pt x="14904" y="2715"/>
                  <a:pt x="14781" y="2552"/>
                  <a:pt x="14633" y="2552"/>
                </a:cubicBezTo>
                <a:cubicBezTo>
                  <a:pt x="14501" y="2552"/>
                  <a:pt x="14349" y="2684"/>
                  <a:pt x="14135" y="2933"/>
                </a:cubicBezTo>
                <a:cubicBezTo>
                  <a:pt x="13734" y="3409"/>
                  <a:pt x="13359" y="3910"/>
                  <a:pt x="13008" y="4436"/>
                </a:cubicBezTo>
                <a:cubicBezTo>
                  <a:pt x="12782" y="4787"/>
                  <a:pt x="12531" y="5113"/>
                  <a:pt x="12256" y="5489"/>
                </a:cubicBezTo>
                <a:cubicBezTo>
                  <a:pt x="12080" y="4963"/>
                  <a:pt x="11905" y="4537"/>
                  <a:pt x="11754" y="4111"/>
                </a:cubicBezTo>
                <a:cubicBezTo>
                  <a:pt x="11303" y="2908"/>
                  <a:pt x="10877" y="1705"/>
                  <a:pt x="10451" y="502"/>
                </a:cubicBezTo>
                <a:cubicBezTo>
                  <a:pt x="10376" y="301"/>
                  <a:pt x="10326" y="25"/>
                  <a:pt x="1005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7" name="Google Shape;17;p2"/>
          <p:cNvGrpSpPr/>
          <p:nvPr/>
        </p:nvGrpSpPr>
        <p:grpSpPr>
          <a:xfrm rot="-1799931">
            <a:off x="7877932" y="2176111"/>
            <a:ext cx="1589227" cy="1310350"/>
            <a:chOff x="2139875" y="1690850"/>
            <a:chExt cx="645375" cy="532125"/>
          </a:xfrm>
        </p:grpSpPr>
        <p:sp>
          <p:nvSpPr>
            <p:cNvPr id="18" name="Google Shape;18;p2"/>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9;p2"/>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 name="Google Shape;20;p2"/>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 name="Google Shape;21;p2"/>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2" name="Google Shape;22;p2"/>
          <p:cNvGrpSpPr/>
          <p:nvPr/>
        </p:nvGrpSpPr>
        <p:grpSpPr>
          <a:xfrm rot="-1978960">
            <a:off x="292837" y="3850948"/>
            <a:ext cx="854328" cy="1152914"/>
            <a:chOff x="1326575" y="1917600"/>
            <a:chExt cx="436125" cy="588550"/>
          </a:xfrm>
        </p:grpSpPr>
        <p:sp>
          <p:nvSpPr>
            <p:cNvPr id="23" name="Google Shape;23;p2"/>
            <p:cNvSpPr/>
            <p:nvPr/>
          </p:nvSpPr>
          <p:spPr>
            <a:xfrm>
              <a:off x="1326575" y="1917600"/>
              <a:ext cx="436125" cy="588550"/>
            </a:xfrm>
            <a:custGeom>
              <a:avLst/>
              <a:gdLst/>
              <a:ahLst/>
              <a:cxnLst/>
              <a:rect l="l" t="t" r="r" b="b"/>
              <a:pathLst>
                <a:path w="17445" h="23542" extrusionOk="0">
                  <a:moveTo>
                    <a:pt x="8948" y="365"/>
                  </a:moveTo>
                  <a:cubicBezTo>
                    <a:pt x="10920" y="365"/>
                    <a:pt x="12891" y="399"/>
                    <a:pt x="14863" y="465"/>
                  </a:cubicBezTo>
                  <a:cubicBezTo>
                    <a:pt x="15239" y="491"/>
                    <a:pt x="15640" y="541"/>
                    <a:pt x="16016" y="616"/>
                  </a:cubicBezTo>
                  <a:cubicBezTo>
                    <a:pt x="16592" y="741"/>
                    <a:pt x="16993" y="1242"/>
                    <a:pt x="16943" y="1819"/>
                  </a:cubicBezTo>
                  <a:cubicBezTo>
                    <a:pt x="16617" y="5528"/>
                    <a:pt x="16993" y="9237"/>
                    <a:pt x="16968" y="12947"/>
                  </a:cubicBezTo>
                  <a:cubicBezTo>
                    <a:pt x="16968" y="15578"/>
                    <a:pt x="16968" y="18235"/>
                    <a:pt x="16993" y="20867"/>
                  </a:cubicBezTo>
                  <a:cubicBezTo>
                    <a:pt x="16993" y="21318"/>
                    <a:pt x="16918" y="21744"/>
                    <a:pt x="16692" y="22120"/>
                  </a:cubicBezTo>
                  <a:cubicBezTo>
                    <a:pt x="16467" y="22521"/>
                    <a:pt x="16141" y="22821"/>
                    <a:pt x="15665" y="22821"/>
                  </a:cubicBezTo>
                  <a:cubicBezTo>
                    <a:pt x="13354" y="22867"/>
                    <a:pt x="11064" y="23158"/>
                    <a:pt x="8757" y="23158"/>
                  </a:cubicBezTo>
                  <a:cubicBezTo>
                    <a:pt x="8512" y="23158"/>
                    <a:pt x="8266" y="23155"/>
                    <a:pt x="8021" y="23147"/>
                  </a:cubicBezTo>
                  <a:cubicBezTo>
                    <a:pt x="6116" y="23097"/>
                    <a:pt x="4211" y="22897"/>
                    <a:pt x="2306" y="22847"/>
                  </a:cubicBezTo>
                  <a:cubicBezTo>
                    <a:pt x="1204" y="22821"/>
                    <a:pt x="602" y="22220"/>
                    <a:pt x="577" y="21092"/>
                  </a:cubicBezTo>
                  <a:cubicBezTo>
                    <a:pt x="552" y="19363"/>
                    <a:pt x="577" y="17659"/>
                    <a:pt x="552" y="15929"/>
                  </a:cubicBezTo>
                  <a:cubicBezTo>
                    <a:pt x="552" y="14551"/>
                    <a:pt x="552" y="13172"/>
                    <a:pt x="552" y="11794"/>
                  </a:cubicBezTo>
                  <a:lnTo>
                    <a:pt x="602" y="11794"/>
                  </a:lnTo>
                  <a:cubicBezTo>
                    <a:pt x="652" y="9463"/>
                    <a:pt x="727" y="7132"/>
                    <a:pt x="753" y="4801"/>
                  </a:cubicBezTo>
                  <a:cubicBezTo>
                    <a:pt x="778" y="3899"/>
                    <a:pt x="702" y="2972"/>
                    <a:pt x="627" y="2044"/>
                  </a:cubicBezTo>
                  <a:cubicBezTo>
                    <a:pt x="552" y="1242"/>
                    <a:pt x="878" y="716"/>
                    <a:pt x="1680" y="591"/>
                  </a:cubicBezTo>
                  <a:cubicBezTo>
                    <a:pt x="3108" y="340"/>
                    <a:pt x="4562" y="415"/>
                    <a:pt x="5991" y="390"/>
                  </a:cubicBezTo>
                  <a:cubicBezTo>
                    <a:pt x="6976" y="374"/>
                    <a:pt x="7962" y="365"/>
                    <a:pt x="8948" y="365"/>
                  </a:cubicBezTo>
                  <a:close/>
                  <a:moveTo>
                    <a:pt x="8515" y="1"/>
                  </a:moveTo>
                  <a:cubicBezTo>
                    <a:pt x="6922" y="1"/>
                    <a:pt x="5328" y="21"/>
                    <a:pt x="3735" y="64"/>
                  </a:cubicBezTo>
                  <a:cubicBezTo>
                    <a:pt x="2958" y="90"/>
                    <a:pt x="2181" y="64"/>
                    <a:pt x="1429" y="240"/>
                  </a:cubicBezTo>
                  <a:cubicBezTo>
                    <a:pt x="677" y="440"/>
                    <a:pt x="427" y="766"/>
                    <a:pt x="326" y="1518"/>
                  </a:cubicBezTo>
                  <a:cubicBezTo>
                    <a:pt x="201" y="2646"/>
                    <a:pt x="352" y="3774"/>
                    <a:pt x="352" y="4877"/>
                  </a:cubicBezTo>
                  <a:cubicBezTo>
                    <a:pt x="276" y="8335"/>
                    <a:pt x="176" y="11794"/>
                    <a:pt x="151" y="15253"/>
                  </a:cubicBezTo>
                  <a:cubicBezTo>
                    <a:pt x="151" y="17283"/>
                    <a:pt x="1" y="19338"/>
                    <a:pt x="251" y="21368"/>
                  </a:cubicBezTo>
                  <a:cubicBezTo>
                    <a:pt x="427" y="22721"/>
                    <a:pt x="928" y="23197"/>
                    <a:pt x="2131" y="23273"/>
                  </a:cubicBezTo>
                  <a:cubicBezTo>
                    <a:pt x="2432" y="23273"/>
                    <a:pt x="2732" y="23298"/>
                    <a:pt x="3033" y="23323"/>
                  </a:cubicBezTo>
                  <a:cubicBezTo>
                    <a:pt x="4933" y="23471"/>
                    <a:pt x="6833" y="23541"/>
                    <a:pt x="8733" y="23541"/>
                  </a:cubicBezTo>
                  <a:cubicBezTo>
                    <a:pt x="11019" y="23541"/>
                    <a:pt x="13304" y="23439"/>
                    <a:pt x="15590" y="23248"/>
                  </a:cubicBezTo>
                  <a:cubicBezTo>
                    <a:pt x="16291" y="23197"/>
                    <a:pt x="16793" y="22897"/>
                    <a:pt x="17068" y="22195"/>
                  </a:cubicBezTo>
                  <a:cubicBezTo>
                    <a:pt x="17319" y="21593"/>
                    <a:pt x="17369" y="20992"/>
                    <a:pt x="17394" y="20340"/>
                  </a:cubicBezTo>
                  <a:cubicBezTo>
                    <a:pt x="17419" y="17333"/>
                    <a:pt x="17444" y="14300"/>
                    <a:pt x="17294" y="10917"/>
                  </a:cubicBezTo>
                  <a:cubicBezTo>
                    <a:pt x="17394" y="8410"/>
                    <a:pt x="17119" y="5553"/>
                    <a:pt x="17269" y="2671"/>
                  </a:cubicBezTo>
                  <a:cubicBezTo>
                    <a:pt x="17294" y="2245"/>
                    <a:pt x="17244" y="1844"/>
                    <a:pt x="17194" y="1418"/>
                  </a:cubicBezTo>
                  <a:cubicBezTo>
                    <a:pt x="17144" y="841"/>
                    <a:pt x="16843" y="465"/>
                    <a:pt x="16291" y="290"/>
                  </a:cubicBezTo>
                  <a:cubicBezTo>
                    <a:pt x="15740" y="140"/>
                    <a:pt x="15189" y="90"/>
                    <a:pt x="14637" y="90"/>
                  </a:cubicBezTo>
                  <a:cubicBezTo>
                    <a:pt x="12597" y="33"/>
                    <a:pt x="10556" y="1"/>
                    <a:pt x="85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24;p2"/>
            <p:cNvSpPr/>
            <p:nvPr/>
          </p:nvSpPr>
          <p:spPr>
            <a:xfrm>
              <a:off x="1587225" y="1987650"/>
              <a:ext cx="130350" cy="50175"/>
            </a:xfrm>
            <a:custGeom>
              <a:avLst/>
              <a:gdLst/>
              <a:ahLst/>
              <a:cxnLst/>
              <a:rect l="l" t="t" r="r" b="b"/>
              <a:pathLst>
                <a:path w="5214" h="2007" extrusionOk="0">
                  <a:moveTo>
                    <a:pt x="2657" y="445"/>
                  </a:moveTo>
                  <a:cubicBezTo>
                    <a:pt x="3134" y="471"/>
                    <a:pt x="3610" y="496"/>
                    <a:pt x="4086" y="571"/>
                  </a:cubicBezTo>
                  <a:cubicBezTo>
                    <a:pt x="4387" y="621"/>
                    <a:pt x="4662" y="796"/>
                    <a:pt x="4662" y="1122"/>
                  </a:cubicBezTo>
                  <a:cubicBezTo>
                    <a:pt x="4662" y="1448"/>
                    <a:pt x="4312" y="1448"/>
                    <a:pt x="4086" y="1473"/>
                  </a:cubicBezTo>
                  <a:cubicBezTo>
                    <a:pt x="3184" y="1573"/>
                    <a:pt x="2307" y="1648"/>
                    <a:pt x="1404" y="1648"/>
                  </a:cubicBezTo>
                  <a:cubicBezTo>
                    <a:pt x="1374" y="1648"/>
                    <a:pt x="1342" y="1649"/>
                    <a:pt x="1309" y="1649"/>
                  </a:cubicBezTo>
                  <a:cubicBezTo>
                    <a:pt x="961" y="1649"/>
                    <a:pt x="500" y="1628"/>
                    <a:pt x="477" y="1147"/>
                  </a:cubicBezTo>
                  <a:cubicBezTo>
                    <a:pt x="427" y="571"/>
                    <a:pt x="1003" y="596"/>
                    <a:pt x="1379" y="521"/>
                  </a:cubicBezTo>
                  <a:cubicBezTo>
                    <a:pt x="1780" y="445"/>
                    <a:pt x="2231" y="471"/>
                    <a:pt x="2657" y="445"/>
                  </a:cubicBezTo>
                  <a:close/>
                  <a:moveTo>
                    <a:pt x="2657" y="1"/>
                  </a:moveTo>
                  <a:cubicBezTo>
                    <a:pt x="2087" y="1"/>
                    <a:pt x="1517" y="70"/>
                    <a:pt x="953" y="195"/>
                  </a:cubicBezTo>
                  <a:cubicBezTo>
                    <a:pt x="427" y="320"/>
                    <a:pt x="1" y="821"/>
                    <a:pt x="51" y="1222"/>
                  </a:cubicBezTo>
                  <a:cubicBezTo>
                    <a:pt x="126" y="1774"/>
                    <a:pt x="602" y="1874"/>
                    <a:pt x="1053" y="1949"/>
                  </a:cubicBezTo>
                  <a:cubicBezTo>
                    <a:pt x="1252" y="1992"/>
                    <a:pt x="1450" y="2006"/>
                    <a:pt x="1647" y="2006"/>
                  </a:cubicBezTo>
                  <a:cubicBezTo>
                    <a:pt x="2064" y="2006"/>
                    <a:pt x="2470" y="1941"/>
                    <a:pt x="2845" y="1941"/>
                  </a:cubicBezTo>
                  <a:cubicBezTo>
                    <a:pt x="2917" y="1941"/>
                    <a:pt x="2989" y="1943"/>
                    <a:pt x="3058" y="1949"/>
                  </a:cubicBezTo>
                  <a:lnTo>
                    <a:pt x="3911" y="1949"/>
                  </a:lnTo>
                  <a:cubicBezTo>
                    <a:pt x="3986" y="1949"/>
                    <a:pt x="4086" y="1924"/>
                    <a:pt x="4161" y="1924"/>
                  </a:cubicBezTo>
                  <a:cubicBezTo>
                    <a:pt x="4637" y="1899"/>
                    <a:pt x="5038" y="1799"/>
                    <a:pt x="5139" y="1273"/>
                  </a:cubicBezTo>
                  <a:cubicBezTo>
                    <a:pt x="5214" y="846"/>
                    <a:pt x="4838" y="345"/>
                    <a:pt x="4362" y="220"/>
                  </a:cubicBezTo>
                  <a:cubicBezTo>
                    <a:pt x="3798" y="70"/>
                    <a:pt x="3228" y="1"/>
                    <a:pt x="2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25;p2"/>
            <p:cNvSpPr/>
            <p:nvPr/>
          </p:nvSpPr>
          <p:spPr>
            <a:xfrm>
              <a:off x="1587225" y="2152950"/>
              <a:ext cx="130350" cy="49925"/>
            </a:xfrm>
            <a:custGeom>
              <a:avLst/>
              <a:gdLst/>
              <a:ahLst/>
              <a:cxnLst/>
              <a:rect l="l" t="t" r="r" b="b"/>
              <a:pathLst>
                <a:path w="5214" h="1997" extrusionOk="0">
                  <a:moveTo>
                    <a:pt x="2572" y="453"/>
                  </a:moveTo>
                  <a:cubicBezTo>
                    <a:pt x="3035" y="453"/>
                    <a:pt x="3498" y="484"/>
                    <a:pt x="3961" y="550"/>
                  </a:cubicBezTo>
                  <a:cubicBezTo>
                    <a:pt x="4136" y="575"/>
                    <a:pt x="4312" y="600"/>
                    <a:pt x="4462" y="726"/>
                  </a:cubicBezTo>
                  <a:cubicBezTo>
                    <a:pt x="4562" y="851"/>
                    <a:pt x="4687" y="951"/>
                    <a:pt x="4662" y="1127"/>
                  </a:cubicBezTo>
                  <a:cubicBezTo>
                    <a:pt x="4637" y="1327"/>
                    <a:pt x="4462" y="1377"/>
                    <a:pt x="4312" y="1402"/>
                  </a:cubicBezTo>
                  <a:cubicBezTo>
                    <a:pt x="3459" y="1503"/>
                    <a:pt x="2607" y="1578"/>
                    <a:pt x="1755" y="1653"/>
                  </a:cubicBezTo>
                  <a:cubicBezTo>
                    <a:pt x="1697" y="1657"/>
                    <a:pt x="1639" y="1659"/>
                    <a:pt x="1582" y="1659"/>
                  </a:cubicBezTo>
                  <a:cubicBezTo>
                    <a:pt x="1296" y="1659"/>
                    <a:pt x="1024" y="1607"/>
                    <a:pt x="753" y="1503"/>
                  </a:cubicBezTo>
                  <a:cubicBezTo>
                    <a:pt x="577" y="1427"/>
                    <a:pt x="452" y="1327"/>
                    <a:pt x="452" y="1127"/>
                  </a:cubicBezTo>
                  <a:cubicBezTo>
                    <a:pt x="427" y="901"/>
                    <a:pt x="552" y="776"/>
                    <a:pt x="728" y="701"/>
                  </a:cubicBezTo>
                  <a:cubicBezTo>
                    <a:pt x="928" y="625"/>
                    <a:pt x="1129" y="525"/>
                    <a:pt x="1329" y="525"/>
                  </a:cubicBezTo>
                  <a:cubicBezTo>
                    <a:pt x="1743" y="478"/>
                    <a:pt x="2157" y="453"/>
                    <a:pt x="2572" y="453"/>
                  </a:cubicBezTo>
                  <a:close/>
                  <a:moveTo>
                    <a:pt x="2533" y="0"/>
                  </a:moveTo>
                  <a:cubicBezTo>
                    <a:pt x="2021" y="0"/>
                    <a:pt x="1508" y="48"/>
                    <a:pt x="1003" y="174"/>
                  </a:cubicBezTo>
                  <a:cubicBezTo>
                    <a:pt x="452" y="300"/>
                    <a:pt x="1" y="801"/>
                    <a:pt x="51" y="1202"/>
                  </a:cubicBezTo>
                  <a:cubicBezTo>
                    <a:pt x="126" y="1778"/>
                    <a:pt x="602" y="1854"/>
                    <a:pt x="1053" y="1954"/>
                  </a:cubicBezTo>
                  <a:cubicBezTo>
                    <a:pt x="1232" y="1985"/>
                    <a:pt x="1411" y="1997"/>
                    <a:pt x="1589" y="1997"/>
                  </a:cubicBezTo>
                  <a:cubicBezTo>
                    <a:pt x="1985" y="1997"/>
                    <a:pt x="2377" y="1938"/>
                    <a:pt x="2758" y="1904"/>
                  </a:cubicBezTo>
                  <a:lnTo>
                    <a:pt x="4261" y="1904"/>
                  </a:lnTo>
                  <a:cubicBezTo>
                    <a:pt x="4687" y="1904"/>
                    <a:pt x="5038" y="1753"/>
                    <a:pt x="5114" y="1327"/>
                  </a:cubicBezTo>
                  <a:cubicBezTo>
                    <a:pt x="5214" y="826"/>
                    <a:pt x="4938" y="475"/>
                    <a:pt x="4512" y="275"/>
                  </a:cubicBezTo>
                  <a:cubicBezTo>
                    <a:pt x="4261" y="174"/>
                    <a:pt x="3986" y="124"/>
                    <a:pt x="3735" y="74"/>
                  </a:cubicBezTo>
                  <a:cubicBezTo>
                    <a:pt x="3338" y="30"/>
                    <a:pt x="2936" y="0"/>
                    <a:pt x="253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26;p2"/>
            <p:cNvSpPr/>
            <p:nvPr/>
          </p:nvSpPr>
          <p:spPr>
            <a:xfrm>
              <a:off x="1586600" y="2323575"/>
              <a:ext cx="128475" cy="50025"/>
            </a:xfrm>
            <a:custGeom>
              <a:avLst/>
              <a:gdLst/>
              <a:ahLst/>
              <a:cxnLst/>
              <a:rect l="l" t="t" r="r" b="b"/>
              <a:pathLst>
                <a:path w="5139" h="2001" extrusionOk="0">
                  <a:moveTo>
                    <a:pt x="2261" y="466"/>
                  </a:moveTo>
                  <a:cubicBezTo>
                    <a:pt x="2397" y="466"/>
                    <a:pt x="2537" y="467"/>
                    <a:pt x="2682" y="467"/>
                  </a:cubicBezTo>
                  <a:cubicBezTo>
                    <a:pt x="3008" y="492"/>
                    <a:pt x="3459" y="517"/>
                    <a:pt x="3936" y="542"/>
                  </a:cubicBezTo>
                  <a:cubicBezTo>
                    <a:pt x="4211" y="567"/>
                    <a:pt x="4412" y="693"/>
                    <a:pt x="4562" y="918"/>
                  </a:cubicBezTo>
                  <a:cubicBezTo>
                    <a:pt x="4687" y="1119"/>
                    <a:pt x="4662" y="1344"/>
                    <a:pt x="4412" y="1394"/>
                  </a:cubicBezTo>
                  <a:cubicBezTo>
                    <a:pt x="3584" y="1481"/>
                    <a:pt x="2756" y="1638"/>
                    <a:pt x="1920" y="1638"/>
                  </a:cubicBezTo>
                  <a:cubicBezTo>
                    <a:pt x="1541" y="1638"/>
                    <a:pt x="1161" y="1606"/>
                    <a:pt x="778" y="1520"/>
                  </a:cubicBezTo>
                  <a:cubicBezTo>
                    <a:pt x="602" y="1470"/>
                    <a:pt x="402" y="1420"/>
                    <a:pt x="377" y="1169"/>
                  </a:cubicBezTo>
                  <a:cubicBezTo>
                    <a:pt x="377" y="868"/>
                    <a:pt x="527" y="743"/>
                    <a:pt x="778" y="643"/>
                  </a:cubicBezTo>
                  <a:cubicBezTo>
                    <a:pt x="1239" y="482"/>
                    <a:pt x="1716" y="466"/>
                    <a:pt x="2261" y="466"/>
                  </a:cubicBezTo>
                  <a:close/>
                  <a:moveTo>
                    <a:pt x="2556" y="0"/>
                  </a:moveTo>
                  <a:cubicBezTo>
                    <a:pt x="1980" y="0"/>
                    <a:pt x="1404" y="75"/>
                    <a:pt x="828" y="242"/>
                  </a:cubicBezTo>
                  <a:cubicBezTo>
                    <a:pt x="377" y="367"/>
                    <a:pt x="1" y="643"/>
                    <a:pt x="26" y="1169"/>
                  </a:cubicBezTo>
                  <a:cubicBezTo>
                    <a:pt x="26" y="1745"/>
                    <a:pt x="477" y="1846"/>
                    <a:pt x="928" y="1946"/>
                  </a:cubicBezTo>
                  <a:cubicBezTo>
                    <a:pt x="1114" y="1986"/>
                    <a:pt x="1303" y="2001"/>
                    <a:pt x="1494" y="2001"/>
                  </a:cubicBezTo>
                  <a:cubicBezTo>
                    <a:pt x="1893" y="2001"/>
                    <a:pt x="2300" y="1938"/>
                    <a:pt x="2707" y="1921"/>
                  </a:cubicBezTo>
                  <a:cubicBezTo>
                    <a:pt x="3042" y="1921"/>
                    <a:pt x="3387" y="1932"/>
                    <a:pt x="3736" y="1932"/>
                  </a:cubicBezTo>
                  <a:cubicBezTo>
                    <a:pt x="3910" y="1932"/>
                    <a:pt x="4086" y="1929"/>
                    <a:pt x="4261" y="1921"/>
                  </a:cubicBezTo>
                  <a:cubicBezTo>
                    <a:pt x="4612" y="1896"/>
                    <a:pt x="4988" y="1745"/>
                    <a:pt x="5063" y="1319"/>
                  </a:cubicBezTo>
                  <a:cubicBezTo>
                    <a:pt x="5139" y="868"/>
                    <a:pt x="4888" y="567"/>
                    <a:pt x="4562" y="317"/>
                  </a:cubicBezTo>
                  <a:cubicBezTo>
                    <a:pt x="4462" y="242"/>
                    <a:pt x="4311" y="217"/>
                    <a:pt x="4211" y="191"/>
                  </a:cubicBezTo>
                  <a:cubicBezTo>
                    <a:pt x="3660" y="69"/>
                    <a:pt x="3108" y="0"/>
                    <a:pt x="255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27;p2"/>
            <p:cNvSpPr/>
            <p:nvPr/>
          </p:nvSpPr>
          <p:spPr>
            <a:xfrm>
              <a:off x="1379200" y="2235500"/>
              <a:ext cx="122225" cy="49650"/>
            </a:xfrm>
            <a:custGeom>
              <a:avLst/>
              <a:gdLst/>
              <a:ahLst/>
              <a:cxnLst/>
              <a:rect l="l" t="t" r="r" b="b"/>
              <a:pathLst>
                <a:path w="4889" h="1986" extrusionOk="0">
                  <a:moveTo>
                    <a:pt x="2586" y="405"/>
                  </a:moveTo>
                  <a:cubicBezTo>
                    <a:pt x="3017" y="405"/>
                    <a:pt x="3449" y="437"/>
                    <a:pt x="3886" y="506"/>
                  </a:cubicBezTo>
                  <a:cubicBezTo>
                    <a:pt x="4161" y="532"/>
                    <a:pt x="4562" y="557"/>
                    <a:pt x="4537" y="983"/>
                  </a:cubicBezTo>
                  <a:cubicBezTo>
                    <a:pt x="4512" y="1359"/>
                    <a:pt x="4211" y="1509"/>
                    <a:pt x="3861" y="1559"/>
                  </a:cubicBezTo>
                  <a:cubicBezTo>
                    <a:pt x="3409" y="1659"/>
                    <a:pt x="2933" y="1659"/>
                    <a:pt x="2482" y="1659"/>
                  </a:cubicBezTo>
                  <a:cubicBezTo>
                    <a:pt x="2031" y="1634"/>
                    <a:pt x="1555" y="1609"/>
                    <a:pt x="1104" y="1559"/>
                  </a:cubicBezTo>
                  <a:cubicBezTo>
                    <a:pt x="728" y="1534"/>
                    <a:pt x="477" y="1308"/>
                    <a:pt x="452" y="958"/>
                  </a:cubicBezTo>
                  <a:cubicBezTo>
                    <a:pt x="452" y="607"/>
                    <a:pt x="803" y="557"/>
                    <a:pt x="1054" y="532"/>
                  </a:cubicBezTo>
                  <a:cubicBezTo>
                    <a:pt x="1569" y="450"/>
                    <a:pt x="2077" y="405"/>
                    <a:pt x="2586" y="405"/>
                  </a:cubicBezTo>
                  <a:close/>
                  <a:moveTo>
                    <a:pt x="2587" y="0"/>
                  </a:moveTo>
                  <a:cubicBezTo>
                    <a:pt x="2007" y="0"/>
                    <a:pt x="1426" y="41"/>
                    <a:pt x="853" y="156"/>
                  </a:cubicBezTo>
                  <a:cubicBezTo>
                    <a:pt x="427" y="256"/>
                    <a:pt x="1" y="381"/>
                    <a:pt x="1" y="907"/>
                  </a:cubicBezTo>
                  <a:cubicBezTo>
                    <a:pt x="26" y="1434"/>
                    <a:pt x="352" y="1735"/>
                    <a:pt x="828" y="1860"/>
                  </a:cubicBezTo>
                  <a:cubicBezTo>
                    <a:pt x="1304" y="1985"/>
                    <a:pt x="1780" y="1935"/>
                    <a:pt x="2282" y="1960"/>
                  </a:cubicBezTo>
                  <a:cubicBezTo>
                    <a:pt x="2833" y="1935"/>
                    <a:pt x="3409" y="1985"/>
                    <a:pt x="3986" y="1860"/>
                  </a:cubicBezTo>
                  <a:cubicBezTo>
                    <a:pt x="4562" y="1735"/>
                    <a:pt x="4888" y="1359"/>
                    <a:pt x="4863" y="882"/>
                  </a:cubicBezTo>
                  <a:cubicBezTo>
                    <a:pt x="4838" y="381"/>
                    <a:pt x="4562" y="105"/>
                    <a:pt x="3886" y="55"/>
                  </a:cubicBezTo>
                  <a:cubicBezTo>
                    <a:pt x="3456" y="23"/>
                    <a:pt x="3022" y="0"/>
                    <a:pt x="25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28;p2"/>
            <p:cNvSpPr/>
            <p:nvPr/>
          </p:nvSpPr>
          <p:spPr>
            <a:xfrm>
              <a:off x="1378575" y="2070425"/>
              <a:ext cx="122225" cy="48925"/>
            </a:xfrm>
            <a:custGeom>
              <a:avLst/>
              <a:gdLst/>
              <a:ahLst/>
              <a:cxnLst/>
              <a:rect l="l" t="t" r="r" b="b"/>
              <a:pathLst>
                <a:path w="4889" h="1957" extrusionOk="0">
                  <a:moveTo>
                    <a:pt x="2507" y="418"/>
                  </a:moveTo>
                  <a:cubicBezTo>
                    <a:pt x="3159" y="443"/>
                    <a:pt x="3635" y="393"/>
                    <a:pt x="4111" y="543"/>
                  </a:cubicBezTo>
                  <a:cubicBezTo>
                    <a:pt x="4312" y="618"/>
                    <a:pt x="4562" y="668"/>
                    <a:pt x="4562" y="944"/>
                  </a:cubicBezTo>
                  <a:cubicBezTo>
                    <a:pt x="4562" y="1220"/>
                    <a:pt x="4387" y="1420"/>
                    <a:pt x="4136" y="1495"/>
                  </a:cubicBezTo>
                  <a:cubicBezTo>
                    <a:pt x="3627" y="1614"/>
                    <a:pt x="3118" y="1665"/>
                    <a:pt x="2609" y="1665"/>
                  </a:cubicBezTo>
                  <a:cubicBezTo>
                    <a:pt x="2040" y="1665"/>
                    <a:pt x="1472" y="1601"/>
                    <a:pt x="903" y="1495"/>
                  </a:cubicBezTo>
                  <a:cubicBezTo>
                    <a:pt x="627" y="1445"/>
                    <a:pt x="477" y="1195"/>
                    <a:pt x="477" y="919"/>
                  </a:cubicBezTo>
                  <a:cubicBezTo>
                    <a:pt x="502" y="643"/>
                    <a:pt x="753" y="593"/>
                    <a:pt x="953" y="543"/>
                  </a:cubicBezTo>
                  <a:cubicBezTo>
                    <a:pt x="1530" y="418"/>
                    <a:pt x="2106" y="443"/>
                    <a:pt x="2507" y="418"/>
                  </a:cubicBezTo>
                  <a:close/>
                  <a:moveTo>
                    <a:pt x="2656" y="1"/>
                  </a:moveTo>
                  <a:cubicBezTo>
                    <a:pt x="2061" y="1"/>
                    <a:pt x="1465" y="50"/>
                    <a:pt x="878" y="167"/>
                  </a:cubicBezTo>
                  <a:cubicBezTo>
                    <a:pt x="452" y="242"/>
                    <a:pt x="1" y="393"/>
                    <a:pt x="26" y="919"/>
                  </a:cubicBezTo>
                  <a:cubicBezTo>
                    <a:pt x="51" y="1420"/>
                    <a:pt x="377" y="1721"/>
                    <a:pt x="853" y="1871"/>
                  </a:cubicBezTo>
                  <a:cubicBezTo>
                    <a:pt x="1104" y="1934"/>
                    <a:pt x="1354" y="1947"/>
                    <a:pt x="1586" y="1947"/>
                  </a:cubicBezTo>
                  <a:cubicBezTo>
                    <a:pt x="1741" y="1947"/>
                    <a:pt x="1887" y="1941"/>
                    <a:pt x="2019" y="1941"/>
                  </a:cubicBezTo>
                  <a:cubicBezTo>
                    <a:pt x="2085" y="1941"/>
                    <a:pt x="2148" y="1942"/>
                    <a:pt x="2206" y="1947"/>
                  </a:cubicBezTo>
                  <a:cubicBezTo>
                    <a:pt x="2507" y="1947"/>
                    <a:pt x="2778" y="1956"/>
                    <a:pt x="3033" y="1956"/>
                  </a:cubicBezTo>
                  <a:cubicBezTo>
                    <a:pt x="3351" y="1956"/>
                    <a:pt x="3643" y="1941"/>
                    <a:pt x="3936" y="1871"/>
                  </a:cubicBezTo>
                  <a:cubicBezTo>
                    <a:pt x="4537" y="1746"/>
                    <a:pt x="4888" y="1395"/>
                    <a:pt x="4888" y="919"/>
                  </a:cubicBezTo>
                  <a:cubicBezTo>
                    <a:pt x="4888" y="418"/>
                    <a:pt x="4587" y="117"/>
                    <a:pt x="3911" y="67"/>
                  </a:cubicBezTo>
                  <a:cubicBezTo>
                    <a:pt x="3495" y="25"/>
                    <a:pt x="3076" y="1"/>
                    <a:pt x="26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29;p2"/>
            <p:cNvSpPr/>
            <p:nvPr/>
          </p:nvSpPr>
          <p:spPr>
            <a:xfrm>
              <a:off x="1377325" y="2406625"/>
              <a:ext cx="125975" cy="48375"/>
            </a:xfrm>
            <a:custGeom>
              <a:avLst/>
              <a:gdLst/>
              <a:ahLst/>
              <a:cxnLst/>
              <a:rect l="l" t="t" r="r" b="b"/>
              <a:pathLst>
                <a:path w="5039" h="1935" extrusionOk="0">
                  <a:moveTo>
                    <a:pt x="2692" y="384"/>
                  </a:moveTo>
                  <a:cubicBezTo>
                    <a:pt x="3221" y="384"/>
                    <a:pt x="3754" y="434"/>
                    <a:pt x="4286" y="529"/>
                  </a:cubicBezTo>
                  <a:cubicBezTo>
                    <a:pt x="4512" y="579"/>
                    <a:pt x="4713" y="704"/>
                    <a:pt x="4687" y="955"/>
                  </a:cubicBezTo>
                  <a:cubicBezTo>
                    <a:pt x="4662" y="1230"/>
                    <a:pt x="4487" y="1406"/>
                    <a:pt x="4236" y="1506"/>
                  </a:cubicBezTo>
                  <a:cubicBezTo>
                    <a:pt x="3863" y="1613"/>
                    <a:pt x="3476" y="1644"/>
                    <a:pt x="3095" y="1644"/>
                  </a:cubicBezTo>
                  <a:cubicBezTo>
                    <a:pt x="2940" y="1644"/>
                    <a:pt x="2785" y="1639"/>
                    <a:pt x="2632" y="1631"/>
                  </a:cubicBezTo>
                  <a:cubicBezTo>
                    <a:pt x="2206" y="1606"/>
                    <a:pt x="1780" y="1606"/>
                    <a:pt x="1354" y="1556"/>
                  </a:cubicBezTo>
                  <a:cubicBezTo>
                    <a:pt x="1078" y="1531"/>
                    <a:pt x="803" y="1456"/>
                    <a:pt x="677" y="1180"/>
                  </a:cubicBezTo>
                  <a:cubicBezTo>
                    <a:pt x="552" y="905"/>
                    <a:pt x="577" y="679"/>
                    <a:pt x="928" y="579"/>
                  </a:cubicBezTo>
                  <a:cubicBezTo>
                    <a:pt x="1510" y="446"/>
                    <a:pt x="2099" y="384"/>
                    <a:pt x="2692" y="384"/>
                  </a:cubicBezTo>
                  <a:close/>
                  <a:moveTo>
                    <a:pt x="2617" y="0"/>
                  </a:moveTo>
                  <a:cubicBezTo>
                    <a:pt x="2023" y="0"/>
                    <a:pt x="1432" y="50"/>
                    <a:pt x="853" y="203"/>
                  </a:cubicBezTo>
                  <a:cubicBezTo>
                    <a:pt x="251" y="328"/>
                    <a:pt x="1" y="779"/>
                    <a:pt x="226" y="1230"/>
                  </a:cubicBezTo>
                  <a:cubicBezTo>
                    <a:pt x="402" y="1581"/>
                    <a:pt x="677" y="1882"/>
                    <a:pt x="1129" y="1882"/>
                  </a:cubicBezTo>
                  <a:cubicBezTo>
                    <a:pt x="1580" y="1907"/>
                    <a:pt x="2031" y="1907"/>
                    <a:pt x="2482" y="1907"/>
                  </a:cubicBezTo>
                  <a:cubicBezTo>
                    <a:pt x="2744" y="1917"/>
                    <a:pt x="3006" y="1934"/>
                    <a:pt x="3267" y="1934"/>
                  </a:cubicBezTo>
                  <a:cubicBezTo>
                    <a:pt x="3679" y="1934"/>
                    <a:pt x="4088" y="1891"/>
                    <a:pt x="4487" y="1707"/>
                  </a:cubicBezTo>
                  <a:cubicBezTo>
                    <a:pt x="4838" y="1531"/>
                    <a:pt x="5038" y="1281"/>
                    <a:pt x="5013" y="854"/>
                  </a:cubicBezTo>
                  <a:cubicBezTo>
                    <a:pt x="4988" y="453"/>
                    <a:pt x="4763" y="203"/>
                    <a:pt x="4362" y="103"/>
                  </a:cubicBezTo>
                  <a:cubicBezTo>
                    <a:pt x="4061" y="52"/>
                    <a:pt x="3760" y="27"/>
                    <a:pt x="3459" y="27"/>
                  </a:cubicBezTo>
                  <a:cubicBezTo>
                    <a:pt x="3178" y="11"/>
                    <a:pt x="2897" y="0"/>
                    <a:pt x="261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30;p2"/>
            <p:cNvSpPr/>
            <p:nvPr/>
          </p:nvSpPr>
          <p:spPr>
            <a:xfrm>
              <a:off x="1375450" y="1988125"/>
              <a:ext cx="132225" cy="49525"/>
            </a:xfrm>
            <a:custGeom>
              <a:avLst/>
              <a:gdLst/>
              <a:ahLst/>
              <a:cxnLst/>
              <a:rect l="l" t="t" r="r" b="b"/>
              <a:pathLst>
                <a:path w="5289" h="1981" extrusionOk="0">
                  <a:moveTo>
                    <a:pt x="2607" y="0"/>
                  </a:moveTo>
                  <a:cubicBezTo>
                    <a:pt x="1980" y="0"/>
                    <a:pt x="1354" y="0"/>
                    <a:pt x="777" y="226"/>
                  </a:cubicBezTo>
                  <a:cubicBezTo>
                    <a:pt x="301" y="401"/>
                    <a:pt x="1" y="752"/>
                    <a:pt x="51" y="1254"/>
                  </a:cubicBezTo>
                  <a:cubicBezTo>
                    <a:pt x="101" y="1755"/>
                    <a:pt x="502" y="1880"/>
                    <a:pt x="953" y="1905"/>
                  </a:cubicBezTo>
                  <a:cubicBezTo>
                    <a:pt x="1855" y="1930"/>
                    <a:pt x="2757" y="1980"/>
                    <a:pt x="3635" y="1980"/>
                  </a:cubicBezTo>
                  <a:cubicBezTo>
                    <a:pt x="3960" y="1980"/>
                    <a:pt x="4286" y="1905"/>
                    <a:pt x="4587" y="1805"/>
                  </a:cubicBezTo>
                  <a:cubicBezTo>
                    <a:pt x="5163" y="1629"/>
                    <a:pt x="5289" y="1053"/>
                    <a:pt x="4888" y="602"/>
                  </a:cubicBezTo>
                  <a:cubicBezTo>
                    <a:pt x="4662" y="351"/>
                    <a:pt x="4387" y="201"/>
                    <a:pt x="4061" y="126"/>
                  </a:cubicBezTo>
                  <a:cubicBezTo>
                    <a:pt x="3585" y="51"/>
                    <a:pt x="3108" y="0"/>
                    <a:pt x="26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31;p2"/>
            <p:cNvSpPr/>
            <p:nvPr/>
          </p:nvSpPr>
          <p:spPr>
            <a:xfrm>
              <a:off x="1374200" y="2152900"/>
              <a:ext cx="134100" cy="49650"/>
            </a:xfrm>
            <a:custGeom>
              <a:avLst/>
              <a:gdLst/>
              <a:ahLst/>
              <a:cxnLst/>
              <a:rect l="l" t="t" r="r" b="b"/>
              <a:pathLst>
                <a:path w="5364" h="1986" extrusionOk="0">
                  <a:moveTo>
                    <a:pt x="2501" y="1"/>
                  </a:moveTo>
                  <a:cubicBezTo>
                    <a:pt x="1948" y="1"/>
                    <a:pt x="1400" y="68"/>
                    <a:pt x="853" y="226"/>
                  </a:cubicBezTo>
                  <a:cubicBezTo>
                    <a:pt x="351" y="352"/>
                    <a:pt x="0" y="878"/>
                    <a:pt x="76" y="1279"/>
                  </a:cubicBezTo>
                  <a:cubicBezTo>
                    <a:pt x="176" y="1780"/>
                    <a:pt x="577" y="1906"/>
                    <a:pt x="1028" y="1906"/>
                  </a:cubicBezTo>
                  <a:cubicBezTo>
                    <a:pt x="1187" y="1914"/>
                    <a:pt x="1345" y="1917"/>
                    <a:pt x="1504" y="1917"/>
                  </a:cubicBezTo>
                  <a:cubicBezTo>
                    <a:pt x="1822" y="1917"/>
                    <a:pt x="2139" y="1906"/>
                    <a:pt x="2457" y="1906"/>
                  </a:cubicBezTo>
                  <a:cubicBezTo>
                    <a:pt x="2851" y="1934"/>
                    <a:pt x="3246" y="1986"/>
                    <a:pt x="3640" y="1986"/>
                  </a:cubicBezTo>
                  <a:cubicBezTo>
                    <a:pt x="3947" y="1986"/>
                    <a:pt x="4255" y="1954"/>
                    <a:pt x="4562" y="1856"/>
                  </a:cubicBezTo>
                  <a:cubicBezTo>
                    <a:pt x="5239" y="1630"/>
                    <a:pt x="5364" y="1054"/>
                    <a:pt x="4863" y="527"/>
                  </a:cubicBezTo>
                  <a:cubicBezTo>
                    <a:pt x="4537" y="201"/>
                    <a:pt x="4136" y="151"/>
                    <a:pt x="3735" y="101"/>
                  </a:cubicBezTo>
                  <a:cubicBezTo>
                    <a:pt x="3320" y="37"/>
                    <a:pt x="2909" y="1"/>
                    <a:pt x="2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32;p2"/>
            <p:cNvSpPr/>
            <p:nvPr/>
          </p:nvSpPr>
          <p:spPr>
            <a:xfrm>
              <a:off x="1377325" y="2323175"/>
              <a:ext cx="129100" cy="50250"/>
            </a:xfrm>
            <a:custGeom>
              <a:avLst/>
              <a:gdLst/>
              <a:ahLst/>
              <a:cxnLst/>
              <a:rect l="l" t="t" r="r" b="b"/>
              <a:pathLst>
                <a:path w="5164" h="2010" extrusionOk="0">
                  <a:moveTo>
                    <a:pt x="2545" y="1"/>
                  </a:moveTo>
                  <a:cubicBezTo>
                    <a:pt x="1931" y="1"/>
                    <a:pt x="1317" y="95"/>
                    <a:pt x="702" y="283"/>
                  </a:cubicBezTo>
                  <a:cubicBezTo>
                    <a:pt x="251" y="433"/>
                    <a:pt x="1" y="809"/>
                    <a:pt x="51" y="1285"/>
                  </a:cubicBezTo>
                  <a:cubicBezTo>
                    <a:pt x="101" y="1786"/>
                    <a:pt x="527" y="1912"/>
                    <a:pt x="928" y="1937"/>
                  </a:cubicBezTo>
                  <a:cubicBezTo>
                    <a:pt x="1087" y="1945"/>
                    <a:pt x="1245" y="1948"/>
                    <a:pt x="1405" y="1948"/>
                  </a:cubicBezTo>
                  <a:cubicBezTo>
                    <a:pt x="1724" y="1948"/>
                    <a:pt x="2048" y="1937"/>
                    <a:pt x="2382" y="1937"/>
                  </a:cubicBezTo>
                  <a:cubicBezTo>
                    <a:pt x="2781" y="1953"/>
                    <a:pt x="3181" y="2010"/>
                    <a:pt x="3581" y="2010"/>
                  </a:cubicBezTo>
                  <a:cubicBezTo>
                    <a:pt x="3808" y="2010"/>
                    <a:pt x="4034" y="1991"/>
                    <a:pt x="4261" y="1937"/>
                  </a:cubicBezTo>
                  <a:cubicBezTo>
                    <a:pt x="4662" y="1862"/>
                    <a:pt x="5063" y="1736"/>
                    <a:pt x="5114" y="1235"/>
                  </a:cubicBezTo>
                  <a:cubicBezTo>
                    <a:pt x="5164" y="734"/>
                    <a:pt x="4813" y="408"/>
                    <a:pt x="4387" y="283"/>
                  </a:cubicBezTo>
                  <a:cubicBezTo>
                    <a:pt x="3773" y="95"/>
                    <a:pt x="3159" y="1"/>
                    <a:pt x="25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33;p2"/>
            <p:cNvSpPr/>
            <p:nvPr/>
          </p:nvSpPr>
          <p:spPr>
            <a:xfrm>
              <a:off x="1586600" y="2235375"/>
              <a:ext cx="127225" cy="48825"/>
            </a:xfrm>
            <a:custGeom>
              <a:avLst/>
              <a:gdLst/>
              <a:ahLst/>
              <a:cxnLst/>
              <a:rect l="l" t="t" r="r" b="b"/>
              <a:pathLst>
                <a:path w="5089" h="1953" extrusionOk="0">
                  <a:moveTo>
                    <a:pt x="1945" y="1"/>
                  </a:moveTo>
                  <a:cubicBezTo>
                    <a:pt x="1518" y="1"/>
                    <a:pt x="1094" y="41"/>
                    <a:pt x="677" y="211"/>
                  </a:cubicBezTo>
                  <a:cubicBezTo>
                    <a:pt x="101" y="436"/>
                    <a:pt x="1" y="1063"/>
                    <a:pt x="427" y="1514"/>
                  </a:cubicBezTo>
                  <a:cubicBezTo>
                    <a:pt x="627" y="1740"/>
                    <a:pt x="903" y="1815"/>
                    <a:pt x="1179" y="1890"/>
                  </a:cubicBezTo>
                  <a:cubicBezTo>
                    <a:pt x="1429" y="1940"/>
                    <a:pt x="1680" y="1953"/>
                    <a:pt x="1931" y="1953"/>
                  </a:cubicBezTo>
                  <a:cubicBezTo>
                    <a:pt x="2181" y="1953"/>
                    <a:pt x="2432" y="1940"/>
                    <a:pt x="2682" y="1940"/>
                  </a:cubicBezTo>
                  <a:lnTo>
                    <a:pt x="3735" y="1940"/>
                  </a:lnTo>
                  <a:cubicBezTo>
                    <a:pt x="4036" y="1940"/>
                    <a:pt x="4311" y="1890"/>
                    <a:pt x="4562" y="1714"/>
                  </a:cubicBezTo>
                  <a:cubicBezTo>
                    <a:pt x="4888" y="1489"/>
                    <a:pt x="5088" y="1213"/>
                    <a:pt x="5038" y="812"/>
                  </a:cubicBezTo>
                  <a:cubicBezTo>
                    <a:pt x="4988" y="436"/>
                    <a:pt x="4687" y="286"/>
                    <a:pt x="4362" y="211"/>
                  </a:cubicBezTo>
                  <a:cubicBezTo>
                    <a:pt x="3936" y="135"/>
                    <a:pt x="3535" y="35"/>
                    <a:pt x="3134" y="35"/>
                  </a:cubicBezTo>
                  <a:cubicBezTo>
                    <a:pt x="2737" y="35"/>
                    <a:pt x="2340" y="1"/>
                    <a:pt x="19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34;p2"/>
            <p:cNvSpPr/>
            <p:nvPr/>
          </p:nvSpPr>
          <p:spPr>
            <a:xfrm>
              <a:off x="1587225" y="2070350"/>
              <a:ext cx="125975" cy="49150"/>
            </a:xfrm>
            <a:custGeom>
              <a:avLst/>
              <a:gdLst/>
              <a:ahLst/>
              <a:cxnLst/>
              <a:rect l="l" t="t" r="r" b="b"/>
              <a:pathLst>
                <a:path w="5039" h="1966" extrusionOk="0">
                  <a:moveTo>
                    <a:pt x="1926" y="0"/>
                  </a:moveTo>
                  <a:cubicBezTo>
                    <a:pt x="1499" y="0"/>
                    <a:pt x="1073" y="43"/>
                    <a:pt x="652" y="195"/>
                  </a:cubicBezTo>
                  <a:cubicBezTo>
                    <a:pt x="151" y="396"/>
                    <a:pt x="1" y="947"/>
                    <a:pt x="276" y="1398"/>
                  </a:cubicBezTo>
                  <a:cubicBezTo>
                    <a:pt x="477" y="1674"/>
                    <a:pt x="778" y="1799"/>
                    <a:pt x="1104" y="1874"/>
                  </a:cubicBezTo>
                  <a:cubicBezTo>
                    <a:pt x="1396" y="1944"/>
                    <a:pt x="1688" y="1959"/>
                    <a:pt x="2011" y="1959"/>
                  </a:cubicBezTo>
                  <a:cubicBezTo>
                    <a:pt x="2269" y="1959"/>
                    <a:pt x="2546" y="1950"/>
                    <a:pt x="2858" y="1950"/>
                  </a:cubicBezTo>
                  <a:cubicBezTo>
                    <a:pt x="3020" y="1950"/>
                    <a:pt x="3219" y="1966"/>
                    <a:pt x="3436" y="1966"/>
                  </a:cubicBezTo>
                  <a:cubicBezTo>
                    <a:pt x="3689" y="1966"/>
                    <a:pt x="3966" y="1944"/>
                    <a:pt x="4236" y="1849"/>
                  </a:cubicBezTo>
                  <a:cubicBezTo>
                    <a:pt x="4687" y="1724"/>
                    <a:pt x="4988" y="1398"/>
                    <a:pt x="5013" y="922"/>
                  </a:cubicBezTo>
                  <a:cubicBezTo>
                    <a:pt x="5038" y="421"/>
                    <a:pt x="4637" y="270"/>
                    <a:pt x="4236" y="195"/>
                  </a:cubicBezTo>
                  <a:cubicBezTo>
                    <a:pt x="3961" y="120"/>
                    <a:pt x="3660" y="70"/>
                    <a:pt x="3384" y="70"/>
                  </a:cubicBezTo>
                  <a:cubicBezTo>
                    <a:pt x="2903" y="56"/>
                    <a:pt x="2414" y="0"/>
                    <a:pt x="19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35;p2"/>
            <p:cNvSpPr/>
            <p:nvPr/>
          </p:nvSpPr>
          <p:spPr>
            <a:xfrm>
              <a:off x="1587850" y="2406325"/>
              <a:ext cx="123475" cy="49875"/>
            </a:xfrm>
            <a:custGeom>
              <a:avLst/>
              <a:gdLst/>
              <a:ahLst/>
              <a:cxnLst/>
              <a:rect l="l" t="t" r="r" b="b"/>
              <a:pathLst>
                <a:path w="4939" h="1995" extrusionOk="0">
                  <a:moveTo>
                    <a:pt x="2261" y="0"/>
                  </a:moveTo>
                  <a:cubicBezTo>
                    <a:pt x="1850" y="0"/>
                    <a:pt x="1439" y="24"/>
                    <a:pt x="1028" y="64"/>
                  </a:cubicBezTo>
                  <a:cubicBezTo>
                    <a:pt x="352" y="140"/>
                    <a:pt x="101" y="365"/>
                    <a:pt x="51" y="866"/>
                  </a:cubicBezTo>
                  <a:cubicBezTo>
                    <a:pt x="1" y="1318"/>
                    <a:pt x="327" y="1694"/>
                    <a:pt x="903" y="1844"/>
                  </a:cubicBezTo>
                  <a:cubicBezTo>
                    <a:pt x="1429" y="1994"/>
                    <a:pt x="2006" y="1944"/>
                    <a:pt x="2557" y="1969"/>
                  </a:cubicBezTo>
                  <a:cubicBezTo>
                    <a:pt x="3058" y="1944"/>
                    <a:pt x="3560" y="1944"/>
                    <a:pt x="4036" y="1894"/>
                  </a:cubicBezTo>
                  <a:cubicBezTo>
                    <a:pt x="4487" y="1844"/>
                    <a:pt x="4888" y="1368"/>
                    <a:pt x="4913" y="967"/>
                  </a:cubicBezTo>
                  <a:cubicBezTo>
                    <a:pt x="4938" y="415"/>
                    <a:pt x="4537" y="265"/>
                    <a:pt x="4111" y="190"/>
                  </a:cubicBezTo>
                  <a:cubicBezTo>
                    <a:pt x="3495" y="54"/>
                    <a:pt x="2878" y="0"/>
                    <a:pt x="226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6" name="Google Shape;36;p2"/>
          <p:cNvGrpSpPr/>
          <p:nvPr/>
        </p:nvGrpSpPr>
        <p:grpSpPr>
          <a:xfrm rot="3048211">
            <a:off x="935422" y="2951236"/>
            <a:ext cx="504628" cy="795602"/>
            <a:chOff x="2083475" y="1334350"/>
            <a:chExt cx="263175" cy="414925"/>
          </a:xfrm>
        </p:grpSpPr>
        <p:sp>
          <p:nvSpPr>
            <p:cNvPr id="37" name="Google Shape;37;p2"/>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38;p2"/>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9" name="Google Shape;39;p2"/>
          <p:cNvGrpSpPr/>
          <p:nvPr/>
        </p:nvGrpSpPr>
        <p:grpSpPr>
          <a:xfrm>
            <a:off x="185056" y="1037589"/>
            <a:ext cx="430862" cy="343037"/>
            <a:chOff x="1376700" y="1639725"/>
            <a:chExt cx="275100" cy="219025"/>
          </a:xfrm>
        </p:grpSpPr>
        <p:sp>
          <p:nvSpPr>
            <p:cNvPr id="40" name="Google Shape;40;p2"/>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41;p2"/>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2" name="Google Shape;42;p2"/>
          <p:cNvSpPr/>
          <p:nvPr/>
        </p:nvSpPr>
        <p:spPr>
          <a:xfrm>
            <a:off x="7771715" y="16307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43" name="Google Shape;43;p2"/>
          <p:cNvGrpSpPr/>
          <p:nvPr/>
        </p:nvGrpSpPr>
        <p:grpSpPr>
          <a:xfrm rot="1795654">
            <a:off x="487156" y="1423215"/>
            <a:ext cx="580501" cy="1606435"/>
            <a:chOff x="1806525" y="1557050"/>
            <a:chExt cx="276350" cy="764750"/>
          </a:xfrm>
        </p:grpSpPr>
        <p:sp>
          <p:nvSpPr>
            <p:cNvPr id="44" name="Google Shape;44;p2"/>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 name="Google Shape;45;p2"/>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 name="Google Shape;46;p2"/>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47;p2"/>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48;p2"/>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49;p2"/>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50;p2"/>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51;p2"/>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52;p2"/>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53" name="Google Shape;53;p2"/>
          <p:cNvGrpSpPr/>
          <p:nvPr/>
        </p:nvGrpSpPr>
        <p:grpSpPr>
          <a:xfrm>
            <a:off x="8151088" y="4110765"/>
            <a:ext cx="902327" cy="488286"/>
            <a:chOff x="4936850" y="4568865"/>
            <a:chExt cx="902327" cy="488286"/>
          </a:xfrm>
        </p:grpSpPr>
        <p:sp>
          <p:nvSpPr>
            <p:cNvPr id="54" name="Google Shape;54;p2"/>
            <p:cNvSpPr/>
            <p:nvPr/>
          </p:nvSpPr>
          <p:spPr>
            <a:xfrm>
              <a:off x="4974926" y="4959493"/>
              <a:ext cx="44127" cy="42943"/>
            </a:xfrm>
            <a:custGeom>
              <a:avLst/>
              <a:gdLst/>
              <a:ahLst/>
              <a:cxnLst/>
              <a:rect l="l" t="t" r="r" b="b"/>
              <a:pathLst>
                <a:path w="671" h="653" extrusionOk="0">
                  <a:moveTo>
                    <a:pt x="1" y="1"/>
                  </a:moveTo>
                  <a:cubicBezTo>
                    <a:pt x="99" y="295"/>
                    <a:pt x="358" y="509"/>
                    <a:pt x="670" y="652"/>
                  </a:cubicBezTo>
                  <a:cubicBezTo>
                    <a:pt x="429" y="465"/>
                    <a:pt x="197" y="242"/>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55;p2"/>
            <p:cNvSpPr/>
            <p:nvPr/>
          </p:nvSpPr>
          <p:spPr>
            <a:xfrm>
              <a:off x="4938560" y="4568865"/>
              <a:ext cx="772118" cy="279819"/>
            </a:xfrm>
            <a:custGeom>
              <a:avLst/>
              <a:gdLst/>
              <a:ahLst/>
              <a:cxnLst/>
              <a:rect l="l" t="t" r="r" b="b"/>
              <a:pathLst>
                <a:path w="11741" h="4255" extrusionOk="0">
                  <a:moveTo>
                    <a:pt x="8871" y="0"/>
                  </a:moveTo>
                  <a:cubicBezTo>
                    <a:pt x="8173" y="0"/>
                    <a:pt x="7474" y="84"/>
                    <a:pt x="6834" y="178"/>
                  </a:cubicBezTo>
                  <a:cubicBezTo>
                    <a:pt x="4854" y="472"/>
                    <a:pt x="2936" y="1097"/>
                    <a:pt x="1223" y="2140"/>
                  </a:cubicBezTo>
                  <a:cubicBezTo>
                    <a:pt x="563" y="2533"/>
                    <a:pt x="108" y="3104"/>
                    <a:pt x="10" y="3871"/>
                  </a:cubicBezTo>
                  <a:cubicBezTo>
                    <a:pt x="1" y="4005"/>
                    <a:pt x="1" y="4130"/>
                    <a:pt x="28" y="4255"/>
                  </a:cubicBezTo>
                  <a:cubicBezTo>
                    <a:pt x="153" y="3702"/>
                    <a:pt x="590" y="3256"/>
                    <a:pt x="1125" y="2952"/>
                  </a:cubicBezTo>
                  <a:cubicBezTo>
                    <a:pt x="2142" y="2372"/>
                    <a:pt x="3293" y="2087"/>
                    <a:pt x="4417" y="1819"/>
                  </a:cubicBezTo>
                  <a:cubicBezTo>
                    <a:pt x="5407" y="1570"/>
                    <a:pt x="6433" y="1418"/>
                    <a:pt x="7441" y="1293"/>
                  </a:cubicBezTo>
                  <a:cubicBezTo>
                    <a:pt x="8360" y="1168"/>
                    <a:pt x="9243" y="963"/>
                    <a:pt x="10153" y="820"/>
                  </a:cubicBezTo>
                  <a:cubicBezTo>
                    <a:pt x="10492" y="765"/>
                    <a:pt x="10828" y="731"/>
                    <a:pt x="11151" y="731"/>
                  </a:cubicBezTo>
                  <a:cubicBezTo>
                    <a:pt x="11354" y="731"/>
                    <a:pt x="11551" y="745"/>
                    <a:pt x="11741" y="776"/>
                  </a:cubicBezTo>
                  <a:cubicBezTo>
                    <a:pt x="10918" y="181"/>
                    <a:pt x="9896" y="0"/>
                    <a:pt x="88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56;p2"/>
            <p:cNvSpPr/>
            <p:nvPr/>
          </p:nvSpPr>
          <p:spPr>
            <a:xfrm>
              <a:off x="4936850" y="4616871"/>
              <a:ext cx="902327" cy="440280"/>
            </a:xfrm>
            <a:custGeom>
              <a:avLst/>
              <a:gdLst/>
              <a:ahLst/>
              <a:cxnLst/>
              <a:rect l="l" t="t" r="r" b="b"/>
              <a:pathLst>
                <a:path w="13721" h="6695" extrusionOk="0">
                  <a:moveTo>
                    <a:pt x="11278" y="309"/>
                  </a:moveTo>
                  <a:cubicBezTo>
                    <a:pt x="11753" y="309"/>
                    <a:pt x="12136" y="428"/>
                    <a:pt x="12436" y="661"/>
                  </a:cubicBezTo>
                  <a:cubicBezTo>
                    <a:pt x="12802" y="938"/>
                    <a:pt x="13043" y="1375"/>
                    <a:pt x="13168" y="1955"/>
                  </a:cubicBezTo>
                  <a:cubicBezTo>
                    <a:pt x="13578" y="3766"/>
                    <a:pt x="11633" y="4729"/>
                    <a:pt x="10215" y="5166"/>
                  </a:cubicBezTo>
                  <a:cubicBezTo>
                    <a:pt x="8930" y="5568"/>
                    <a:pt x="7592" y="5701"/>
                    <a:pt x="6281" y="5996"/>
                  </a:cubicBezTo>
                  <a:cubicBezTo>
                    <a:pt x="5527" y="6170"/>
                    <a:pt x="4732" y="6362"/>
                    <a:pt x="3952" y="6362"/>
                  </a:cubicBezTo>
                  <a:cubicBezTo>
                    <a:pt x="3494" y="6362"/>
                    <a:pt x="3041" y="6296"/>
                    <a:pt x="2605" y="6121"/>
                  </a:cubicBezTo>
                  <a:cubicBezTo>
                    <a:pt x="2578" y="6103"/>
                    <a:pt x="2543" y="6085"/>
                    <a:pt x="2498" y="6076"/>
                  </a:cubicBezTo>
                  <a:lnTo>
                    <a:pt x="2489" y="6076"/>
                  </a:lnTo>
                  <a:cubicBezTo>
                    <a:pt x="2480" y="6076"/>
                    <a:pt x="2480" y="6067"/>
                    <a:pt x="2471" y="6067"/>
                  </a:cubicBezTo>
                  <a:cubicBezTo>
                    <a:pt x="2444" y="6058"/>
                    <a:pt x="2427" y="6049"/>
                    <a:pt x="2400" y="6040"/>
                  </a:cubicBezTo>
                  <a:cubicBezTo>
                    <a:pt x="2375" y="6026"/>
                    <a:pt x="2351" y="6019"/>
                    <a:pt x="2328" y="6019"/>
                  </a:cubicBezTo>
                  <a:cubicBezTo>
                    <a:pt x="2309" y="6019"/>
                    <a:pt x="2291" y="6024"/>
                    <a:pt x="2275" y="6032"/>
                  </a:cubicBezTo>
                  <a:cubicBezTo>
                    <a:pt x="1365" y="5773"/>
                    <a:pt x="348" y="4658"/>
                    <a:pt x="339" y="3757"/>
                  </a:cubicBezTo>
                  <a:cubicBezTo>
                    <a:pt x="330" y="2820"/>
                    <a:pt x="1659" y="2303"/>
                    <a:pt x="2364" y="2035"/>
                  </a:cubicBezTo>
                  <a:cubicBezTo>
                    <a:pt x="4487" y="1232"/>
                    <a:pt x="6744" y="1116"/>
                    <a:pt x="8948" y="688"/>
                  </a:cubicBezTo>
                  <a:cubicBezTo>
                    <a:pt x="9635" y="554"/>
                    <a:pt x="10304" y="385"/>
                    <a:pt x="11000" y="322"/>
                  </a:cubicBezTo>
                  <a:cubicBezTo>
                    <a:pt x="11096" y="314"/>
                    <a:pt x="11189" y="309"/>
                    <a:pt x="11278" y="309"/>
                  </a:cubicBezTo>
                  <a:close/>
                  <a:moveTo>
                    <a:pt x="11177" y="1"/>
                  </a:moveTo>
                  <a:cubicBezTo>
                    <a:pt x="10854" y="1"/>
                    <a:pt x="10518" y="35"/>
                    <a:pt x="10179" y="90"/>
                  </a:cubicBezTo>
                  <a:cubicBezTo>
                    <a:pt x="9269" y="233"/>
                    <a:pt x="8386" y="438"/>
                    <a:pt x="7467" y="563"/>
                  </a:cubicBezTo>
                  <a:cubicBezTo>
                    <a:pt x="6459" y="688"/>
                    <a:pt x="5433" y="840"/>
                    <a:pt x="4443" y="1080"/>
                  </a:cubicBezTo>
                  <a:cubicBezTo>
                    <a:pt x="3319" y="1357"/>
                    <a:pt x="2168" y="1642"/>
                    <a:pt x="1151" y="2222"/>
                  </a:cubicBezTo>
                  <a:cubicBezTo>
                    <a:pt x="616" y="2526"/>
                    <a:pt x="179" y="2972"/>
                    <a:pt x="54" y="3525"/>
                  </a:cubicBezTo>
                  <a:cubicBezTo>
                    <a:pt x="0" y="3739"/>
                    <a:pt x="0" y="3971"/>
                    <a:pt x="54" y="4212"/>
                  </a:cubicBezTo>
                  <a:cubicBezTo>
                    <a:pt x="134" y="4551"/>
                    <a:pt x="321" y="4899"/>
                    <a:pt x="580" y="5211"/>
                  </a:cubicBezTo>
                  <a:cubicBezTo>
                    <a:pt x="776" y="5452"/>
                    <a:pt x="1008" y="5675"/>
                    <a:pt x="1249" y="5862"/>
                  </a:cubicBezTo>
                  <a:cubicBezTo>
                    <a:pt x="1615" y="6130"/>
                    <a:pt x="2007" y="6335"/>
                    <a:pt x="2382" y="6397"/>
                  </a:cubicBezTo>
                  <a:cubicBezTo>
                    <a:pt x="2893" y="6614"/>
                    <a:pt x="3420" y="6695"/>
                    <a:pt x="3953" y="6695"/>
                  </a:cubicBezTo>
                  <a:cubicBezTo>
                    <a:pt x="4760" y="6695"/>
                    <a:pt x="5580" y="6509"/>
                    <a:pt x="6370" y="6326"/>
                  </a:cubicBezTo>
                  <a:cubicBezTo>
                    <a:pt x="8118" y="5925"/>
                    <a:pt x="9938" y="5782"/>
                    <a:pt x="11580" y="5006"/>
                  </a:cubicBezTo>
                  <a:cubicBezTo>
                    <a:pt x="12882" y="4390"/>
                    <a:pt x="13721" y="3337"/>
                    <a:pt x="13498" y="1865"/>
                  </a:cubicBezTo>
                  <a:cubicBezTo>
                    <a:pt x="13328" y="697"/>
                    <a:pt x="12641" y="188"/>
                    <a:pt x="11767" y="46"/>
                  </a:cubicBezTo>
                  <a:cubicBezTo>
                    <a:pt x="11577" y="15"/>
                    <a:pt x="11380" y="1"/>
                    <a:pt x="1117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57;p2"/>
            <p:cNvSpPr/>
            <p:nvPr/>
          </p:nvSpPr>
          <p:spPr>
            <a:xfrm>
              <a:off x="5201412" y="4705387"/>
              <a:ext cx="352092" cy="284357"/>
            </a:xfrm>
            <a:custGeom>
              <a:avLst/>
              <a:gdLst/>
              <a:ahLst/>
              <a:cxnLst/>
              <a:rect l="l" t="t" r="r" b="b"/>
              <a:pathLst>
                <a:path w="5354" h="4324" extrusionOk="0">
                  <a:moveTo>
                    <a:pt x="4407" y="350"/>
                  </a:moveTo>
                  <a:cubicBezTo>
                    <a:pt x="4434" y="582"/>
                    <a:pt x="4470" y="805"/>
                    <a:pt x="4497" y="1028"/>
                  </a:cubicBezTo>
                  <a:cubicBezTo>
                    <a:pt x="4604" y="1768"/>
                    <a:pt x="4746" y="2500"/>
                    <a:pt x="4970" y="3214"/>
                  </a:cubicBezTo>
                  <a:cubicBezTo>
                    <a:pt x="4372" y="3428"/>
                    <a:pt x="3729" y="3481"/>
                    <a:pt x="3114" y="3606"/>
                  </a:cubicBezTo>
                  <a:cubicBezTo>
                    <a:pt x="2498" y="3731"/>
                    <a:pt x="1883" y="3847"/>
                    <a:pt x="1267" y="3981"/>
                  </a:cubicBezTo>
                  <a:cubicBezTo>
                    <a:pt x="1160" y="3517"/>
                    <a:pt x="946" y="3071"/>
                    <a:pt x="830" y="2598"/>
                  </a:cubicBezTo>
                  <a:cubicBezTo>
                    <a:pt x="759" y="2304"/>
                    <a:pt x="732" y="2000"/>
                    <a:pt x="661" y="1697"/>
                  </a:cubicBezTo>
                  <a:cubicBezTo>
                    <a:pt x="607" y="1474"/>
                    <a:pt x="429" y="1260"/>
                    <a:pt x="366" y="1037"/>
                  </a:cubicBezTo>
                  <a:cubicBezTo>
                    <a:pt x="1241" y="912"/>
                    <a:pt x="2115" y="734"/>
                    <a:pt x="2989" y="582"/>
                  </a:cubicBezTo>
                  <a:cubicBezTo>
                    <a:pt x="3462" y="493"/>
                    <a:pt x="3935" y="412"/>
                    <a:pt x="4407" y="350"/>
                  </a:cubicBezTo>
                  <a:close/>
                  <a:moveTo>
                    <a:pt x="4530" y="1"/>
                  </a:moveTo>
                  <a:cubicBezTo>
                    <a:pt x="4522" y="1"/>
                    <a:pt x="4514" y="1"/>
                    <a:pt x="4506" y="2"/>
                  </a:cubicBezTo>
                  <a:cubicBezTo>
                    <a:pt x="3051" y="172"/>
                    <a:pt x="1624" y="519"/>
                    <a:pt x="170" y="725"/>
                  </a:cubicBezTo>
                  <a:cubicBezTo>
                    <a:pt x="116" y="734"/>
                    <a:pt x="81" y="760"/>
                    <a:pt x="63" y="796"/>
                  </a:cubicBezTo>
                  <a:cubicBezTo>
                    <a:pt x="27" y="823"/>
                    <a:pt x="0" y="867"/>
                    <a:pt x="9" y="921"/>
                  </a:cubicBezTo>
                  <a:cubicBezTo>
                    <a:pt x="18" y="1081"/>
                    <a:pt x="54" y="1206"/>
                    <a:pt x="134" y="1340"/>
                  </a:cubicBezTo>
                  <a:cubicBezTo>
                    <a:pt x="134" y="1358"/>
                    <a:pt x="143" y="1367"/>
                    <a:pt x="152" y="1385"/>
                  </a:cubicBezTo>
                  <a:cubicBezTo>
                    <a:pt x="313" y="1688"/>
                    <a:pt x="384" y="1991"/>
                    <a:pt x="447" y="2321"/>
                  </a:cubicBezTo>
                  <a:cubicBezTo>
                    <a:pt x="500" y="2616"/>
                    <a:pt x="554" y="2901"/>
                    <a:pt x="625" y="3196"/>
                  </a:cubicBezTo>
                  <a:cubicBezTo>
                    <a:pt x="705" y="3535"/>
                    <a:pt x="902" y="3847"/>
                    <a:pt x="964" y="4195"/>
                  </a:cubicBezTo>
                  <a:cubicBezTo>
                    <a:pt x="983" y="4280"/>
                    <a:pt x="1046" y="4317"/>
                    <a:pt x="1113" y="4317"/>
                  </a:cubicBezTo>
                  <a:cubicBezTo>
                    <a:pt x="1137" y="4317"/>
                    <a:pt x="1163" y="4312"/>
                    <a:pt x="1187" y="4302"/>
                  </a:cubicBezTo>
                  <a:cubicBezTo>
                    <a:pt x="1207" y="4315"/>
                    <a:pt x="1231" y="4323"/>
                    <a:pt x="1260" y="4323"/>
                  </a:cubicBezTo>
                  <a:cubicBezTo>
                    <a:pt x="1271" y="4323"/>
                    <a:pt x="1282" y="4322"/>
                    <a:pt x="1294" y="4320"/>
                  </a:cubicBezTo>
                  <a:cubicBezTo>
                    <a:pt x="2008" y="4168"/>
                    <a:pt x="2721" y="4034"/>
                    <a:pt x="3435" y="3892"/>
                  </a:cubicBezTo>
                  <a:cubicBezTo>
                    <a:pt x="4042" y="3767"/>
                    <a:pt x="4648" y="3704"/>
                    <a:pt x="5219" y="3481"/>
                  </a:cubicBezTo>
                  <a:cubicBezTo>
                    <a:pt x="5264" y="3463"/>
                    <a:pt x="5291" y="3437"/>
                    <a:pt x="5300" y="3410"/>
                  </a:cubicBezTo>
                  <a:cubicBezTo>
                    <a:pt x="5335" y="3374"/>
                    <a:pt x="5353" y="3321"/>
                    <a:pt x="5335" y="3258"/>
                  </a:cubicBezTo>
                  <a:cubicBezTo>
                    <a:pt x="5112" y="2589"/>
                    <a:pt x="4970" y="1902"/>
                    <a:pt x="4862" y="1206"/>
                  </a:cubicBezTo>
                  <a:cubicBezTo>
                    <a:pt x="4818" y="912"/>
                    <a:pt x="4782" y="609"/>
                    <a:pt x="4746" y="314"/>
                  </a:cubicBezTo>
                  <a:cubicBezTo>
                    <a:pt x="4746" y="279"/>
                    <a:pt x="4729" y="252"/>
                    <a:pt x="4711" y="225"/>
                  </a:cubicBezTo>
                  <a:cubicBezTo>
                    <a:pt x="4736" y="133"/>
                    <a:pt x="4658" y="1"/>
                    <a:pt x="453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58;p2"/>
            <p:cNvSpPr/>
            <p:nvPr/>
          </p:nvSpPr>
          <p:spPr>
            <a:xfrm>
              <a:off x="5192271" y="4961532"/>
              <a:ext cx="33276" cy="24661"/>
            </a:xfrm>
            <a:custGeom>
              <a:avLst/>
              <a:gdLst/>
              <a:ahLst/>
              <a:cxnLst/>
              <a:rect l="l" t="t" r="r" b="b"/>
              <a:pathLst>
                <a:path w="506" h="375" extrusionOk="0">
                  <a:moveTo>
                    <a:pt x="259" y="1"/>
                  </a:moveTo>
                  <a:cubicBezTo>
                    <a:pt x="141" y="1"/>
                    <a:pt x="1" y="172"/>
                    <a:pt x="95" y="273"/>
                  </a:cubicBezTo>
                  <a:cubicBezTo>
                    <a:pt x="166" y="345"/>
                    <a:pt x="238" y="375"/>
                    <a:pt x="297" y="375"/>
                  </a:cubicBezTo>
                  <a:cubicBezTo>
                    <a:pt x="436" y="375"/>
                    <a:pt x="505" y="208"/>
                    <a:pt x="336" y="32"/>
                  </a:cubicBezTo>
                  <a:cubicBezTo>
                    <a:pt x="314" y="10"/>
                    <a:pt x="287"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9" name="Google Shape;59;p2"/>
            <p:cNvSpPr/>
            <p:nvPr/>
          </p:nvSpPr>
          <p:spPr>
            <a:xfrm>
              <a:off x="5126377" y="4954363"/>
              <a:ext cx="33144" cy="24529"/>
            </a:xfrm>
            <a:custGeom>
              <a:avLst/>
              <a:gdLst/>
              <a:ahLst/>
              <a:cxnLst/>
              <a:rect l="l" t="t" r="r" b="b"/>
              <a:pathLst>
                <a:path w="504" h="373" extrusionOk="0">
                  <a:moveTo>
                    <a:pt x="207" y="0"/>
                  </a:moveTo>
                  <a:cubicBezTo>
                    <a:pt x="68" y="0"/>
                    <a:pt x="0" y="169"/>
                    <a:pt x="169" y="338"/>
                  </a:cubicBezTo>
                  <a:cubicBezTo>
                    <a:pt x="192" y="362"/>
                    <a:pt x="220" y="373"/>
                    <a:pt x="248" y="373"/>
                  </a:cubicBezTo>
                  <a:cubicBezTo>
                    <a:pt x="366" y="373"/>
                    <a:pt x="503" y="199"/>
                    <a:pt x="410" y="106"/>
                  </a:cubicBezTo>
                  <a:cubicBezTo>
                    <a:pt x="338" y="31"/>
                    <a:pt x="266" y="0"/>
                    <a:pt x="2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Google Shape;60;p2"/>
            <p:cNvSpPr/>
            <p:nvPr/>
          </p:nvSpPr>
          <p:spPr>
            <a:xfrm>
              <a:off x="5057984" y="4936082"/>
              <a:ext cx="33407" cy="24792"/>
            </a:xfrm>
            <a:custGeom>
              <a:avLst/>
              <a:gdLst/>
              <a:ahLst/>
              <a:cxnLst/>
              <a:rect l="l" t="t" r="r" b="b"/>
              <a:pathLst>
                <a:path w="508" h="377" extrusionOk="0">
                  <a:moveTo>
                    <a:pt x="260" y="1"/>
                  </a:moveTo>
                  <a:cubicBezTo>
                    <a:pt x="138" y="1"/>
                    <a:pt x="1" y="176"/>
                    <a:pt x="94" y="277"/>
                  </a:cubicBezTo>
                  <a:cubicBezTo>
                    <a:pt x="165" y="347"/>
                    <a:pt x="235" y="376"/>
                    <a:pt x="294" y="376"/>
                  </a:cubicBezTo>
                  <a:cubicBezTo>
                    <a:pt x="435" y="376"/>
                    <a:pt x="508" y="206"/>
                    <a:pt x="344" y="36"/>
                  </a:cubicBezTo>
                  <a:cubicBezTo>
                    <a:pt x="319" y="11"/>
                    <a:pt x="290" y="1"/>
                    <a:pt x="26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1" name="Google Shape;61;p2"/>
            <p:cNvSpPr/>
            <p:nvPr/>
          </p:nvSpPr>
          <p:spPr>
            <a:xfrm>
              <a:off x="5144527" y="4905305"/>
              <a:ext cx="33605" cy="24332"/>
            </a:xfrm>
            <a:custGeom>
              <a:avLst/>
              <a:gdLst/>
              <a:ahLst/>
              <a:cxnLst/>
              <a:rect l="l" t="t" r="r" b="b"/>
              <a:pathLst>
                <a:path w="511" h="370" extrusionOk="0">
                  <a:moveTo>
                    <a:pt x="212" y="1"/>
                  </a:moveTo>
                  <a:cubicBezTo>
                    <a:pt x="73" y="1"/>
                    <a:pt x="1" y="165"/>
                    <a:pt x="170" y="334"/>
                  </a:cubicBezTo>
                  <a:cubicBezTo>
                    <a:pt x="192" y="359"/>
                    <a:pt x="220" y="369"/>
                    <a:pt x="250" y="369"/>
                  </a:cubicBezTo>
                  <a:cubicBezTo>
                    <a:pt x="369" y="369"/>
                    <a:pt x="511" y="195"/>
                    <a:pt x="411" y="102"/>
                  </a:cubicBezTo>
                  <a:cubicBezTo>
                    <a:pt x="341" y="30"/>
                    <a:pt x="270" y="1"/>
                    <a:pt x="2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62;p2"/>
            <p:cNvSpPr/>
            <p:nvPr/>
          </p:nvSpPr>
          <p:spPr>
            <a:xfrm>
              <a:off x="5169188" y="4850196"/>
              <a:ext cx="29330" cy="24595"/>
            </a:xfrm>
            <a:custGeom>
              <a:avLst/>
              <a:gdLst/>
              <a:ahLst/>
              <a:cxnLst/>
              <a:rect l="l" t="t" r="r" b="b"/>
              <a:pathLst>
                <a:path w="446" h="374" extrusionOk="0">
                  <a:moveTo>
                    <a:pt x="208" y="0"/>
                  </a:moveTo>
                  <a:cubicBezTo>
                    <a:pt x="69" y="0"/>
                    <a:pt x="0" y="167"/>
                    <a:pt x="169" y="343"/>
                  </a:cubicBezTo>
                  <a:cubicBezTo>
                    <a:pt x="191" y="364"/>
                    <a:pt x="218" y="374"/>
                    <a:pt x="245" y="374"/>
                  </a:cubicBezTo>
                  <a:cubicBezTo>
                    <a:pt x="319" y="374"/>
                    <a:pt x="402" y="307"/>
                    <a:pt x="428" y="235"/>
                  </a:cubicBezTo>
                  <a:cubicBezTo>
                    <a:pt x="446" y="200"/>
                    <a:pt x="446" y="164"/>
                    <a:pt x="437" y="137"/>
                  </a:cubicBezTo>
                  <a:cubicBezTo>
                    <a:pt x="428" y="119"/>
                    <a:pt x="419" y="111"/>
                    <a:pt x="410" y="102"/>
                  </a:cubicBezTo>
                  <a:cubicBezTo>
                    <a:pt x="339" y="30"/>
                    <a:pt x="267" y="0"/>
                    <a:pt x="2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3" name="Google Shape;63;p2"/>
            <p:cNvSpPr/>
            <p:nvPr/>
          </p:nvSpPr>
          <p:spPr>
            <a:xfrm>
              <a:off x="5130323" y="4794166"/>
              <a:ext cx="33276" cy="24595"/>
            </a:xfrm>
            <a:custGeom>
              <a:avLst/>
              <a:gdLst/>
              <a:ahLst/>
              <a:cxnLst/>
              <a:rect l="l" t="t" r="r" b="b"/>
              <a:pathLst>
                <a:path w="506" h="374" extrusionOk="0">
                  <a:moveTo>
                    <a:pt x="209" y="1"/>
                  </a:moveTo>
                  <a:cubicBezTo>
                    <a:pt x="70" y="1"/>
                    <a:pt x="0" y="169"/>
                    <a:pt x="163" y="338"/>
                  </a:cubicBezTo>
                  <a:cubicBezTo>
                    <a:pt x="187" y="363"/>
                    <a:pt x="216" y="373"/>
                    <a:pt x="246" y="373"/>
                  </a:cubicBezTo>
                  <a:cubicBezTo>
                    <a:pt x="368" y="373"/>
                    <a:pt x="506" y="199"/>
                    <a:pt x="412" y="106"/>
                  </a:cubicBezTo>
                  <a:cubicBezTo>
                    <a:pt x="340"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4" name="Google Shape;64;p2"/>
            <p:cNvSpPr/>
            <p:nvPr/>
          </p:nvSpPr>
          <p:spPr>
            <a:xfrm>
              <a:off x="5116052" y="4879789"/>
              <a:ext cx="33342" cy="24266"/>
            </a:xfrm>
            <a:custGeom>
              <a:avLst/>
              <a:gdLst/>
              <a:ahLst/>
              <a:cxnLst/>
              <a:rect l="l" t="t" r="r" b="b"/>
              <a:pathLst>
                <a:path w="507" h="369" extrusionOk="0">
                  <a:moveTo>
                    <a:pt x="260" y="0"/>
                  </a:moveTo>
                  <a:cubicBezTo>
                    <a:pt x="138" y="0"/>
                    <a:pt x="1" y="174"/>
                    <a:pt x="94" y="267"/>
                  </a:cubicBezTo>
                  <a:cubicBezTo>
                    <a:pt x="166" y="339"/>
                    <a:pt x="238" y="369"/>
                    <a:pt x="297" y="369"/>
                  </a:cubicBezTo>
                  <a:cubicBezTo>
                    <a:pt x="437" y="369"/>
                    <a:pt x="507" y="204"/>
                    <a:pt x="344"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 name="Google Shape;65;p2"/>
            <p:cNvSpPr/>
            <p:nvPr/>
          </p:nvSpPr>
          <p:spPr>
            <a:xfrm>
              <a:off x="5050553" y="4896756"/>
              <a:ext cx="33539" cy="24332"/>
            </a:xfrm>
            <a:custGeom>
              <a:avLst/>
              <a:gdLst/>
              <a:ahLst/>
              <a:cxnLst/>
              <a:rect l="l" t="t" r="r" b="b"/>
              <a:pathLst>
                <a:path w="510" h="370" extrusionOk="0">
                  <a:moveTo>
                    <a:pt x="259" y="0"/>
                  </a:moveTo>
                  <a:cubicBezTo>
                    <a:pt x="139" y="0"/>
                    <a:pt x="0" y="168"/>
                    <a:pt x="100" y="268"/>
                  </a:cubicBezTo>
                  <a:cubicBezTo>
                    <a:pt x="169" y="340"/>
                    <a:pt x="240" y="370"/>
                    <a:pt x="299" y="370"/>
                  </a:cubicBezTo>
                  <a:cubicBezTo>
                    <a:pt x="437" y="370"/>
                    <a:pt x="510" y="205"/>
                    <a:pt x="341" y="36"/>
                  </a:cubicBezTo>
                  <a:cubicBezTo>
                    <a:pt x="317" y="11"/>
                    <a:pt x="289" y="0"/>
                    <a:pt x="25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 name="Google Shape;66;p2"/>
            <p:cNvSpPr/>
            <p:nvPr/>
          </p:nvSpPr>
          <p:spPr>
            <a:xfrm>
              <a:off x="5077516" y="4828429"/>
              <a:ext cx="33670" cy="24661"/>
            </a:xfrm>
            <a:custGeom>
              <a:avLst/>
              <a:gdLst/>
              <a:ahLst/>
              <a:cxnLst/>
              <a:rect l="l" t="t" r="r" b="b"/>
              <a:pathLst>
                <a:path w="512" h="375" extrusionOk="0">
                  <a:moveTo>
                    <a:pt x="257" y="1"/>
                  </a:moveTo>
                  <a:cubicBezTo>
                    <a:pt x="124" y="1"/>
                    <a:pt x="0" y="172"/>
                    <a:pt x="118" y="290"/>
                  </a:cubicBezTo>
                  <a:lnTo>
                    <a:pt x="154" y="326"/>
                  </a:lnTo>
                  <a:cubicBezTo>
                    <a:pt x="188" y="360"/>
                    <a:pt x="228" y="375"/>
                    <a:pt x="266" y="375"/>
                  </a:cubicBezTo>
                  <a:cubicBezTo>
                    <a:pt x="395" y="375"/>
                    <a:pt x="512" y="209"/>
                    <a:pt x="395" y="85"/>
                  </a:cubicBezTo>
                  <a:lnTo>
                    <a:pt x="368" y="49"/>
                  </a:lnTo>
                  <a:cubicBezTo>
                    <a:pt x="334" y="15"/>
                    <a:pt x="295" y="1"/>
                    <a:pt x="2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 name="Google Shape;67;p2"/>
            <p:cNvSpPr/>
            <p:nvPr/>
          </p:nvSpPr>
          <p:spPr>
            <a:xfrm>
              <a:off x="5014844" y="4860126"/>
              <a:ext cx="33210" cy="24661"/>
            </a:xfrm>
            <a:custGeom>
              <a:avLst/>
              <a:gdLst/>
              <a:ahLst/>
              <a:cxnLst/>
              <a:rect l="l" t="t" r="r" b="b"/>
              <a:pathLst>
                <a:path w="505" h="375" extrusionOk="0">
                  <a:moveTo>
                    <a:pt x="209" y="1"/>
                  </a:moveTo>
                  <a:cubicBezTo>
                    <a:pt x="69" y="1"/>
                    <a:pt x="1" y="168"/>
                    <a:pt x="170" y="343"/>
                  </a:cubicBezTo>
                  <a:cubicBezTo>
                    <a:pt x="192" y="365"/>
                    <a:pt x="219" y="375"/>
                    <a:pt x="247" y="375"/>
                  </a:cubicBezTo>
                  <a:cubicBezTo>
                    <a:pt x="365" y="375"/>
                    <a:pt x="505" y="203"/>
                    <a:pt x="411" y="102"/>
                  </a:cubicBezTo>
                  <a:cubicBezTo>
                    <a:pt x="339"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 name="Google Shape;68;p2"/>
            <p:cNvSpPr/>
            <p:nvPr/>
          </p:nvSpPr>
          <p:spPr>
            <a:xfrm>
              <a:off x="5030693" y="4796468"/>
              <a:ext cx="33539" cy="24398"/>
            </a:xfrm>
            <a:custGeom>
              <a:avLst/>
              <a:gdLst/>
              <a:ahLst/>
              <a:cxnLst/>
              <a:rect l="l" t="t" r="r" b="b"/>
              <a:pathLst>
                <a:path w="510" h="371" extrusionOk="0">
                  <a:moveTo>
                    <a:pt x="243" y="0"/>
                  </a:moveTo>
                  <a:cubicBezTo>
                    <a:pt x="115" y="0"/>
                    <a:pt x="0" y="169"/>
                    <a:pt x="116" y="285"/>
                  </a:cubicBezTo>
                  <a:lnTo>
                    <a:pt x="143" y="321"/>
                  </a:lnTo>
                  <a:cubicBezTo>
                    <a:pt x="180" y="356"/>
                    <a:pt x="221" y="370"/>
                    <a:pt x="260" y="370"/>
                  </a:cubicBezTo>
                  <a:cubicBezTo>
                    <a:pt x="393" y="370"/>
                    <a:pt x="510" y="204"/>
                    <a:pt x="393" y="80"/>
                  </a:cubicBezTo>
                  <a:lnTo>
                    <a:pt x="357" y="53"/>
                  </a:lnTo>
                  <a:cubicBezTo>
                    <a:pt x="322" y="16"/>
                    <a:pt x="282" y="0"/>
                    <a:pt x="24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 name="Google Shape;69;p2"/>
            <p:cNvSpPr/>
            <p:nvPr/>
          </p:nvSpPr>
          <p:spPr>
            <a:xfrm>
              <a:off x="5575665" y="4906620"/>
              <a:ext cx="33736" cy="24529"/>
            </a:xfrm>
            <a:custGeom>
              <a:avLst/>
              <a:gdLst/>
              <a:ahLst/>
              <a:cxnLst/>
              <a:rect l="l" t="t" r="r" b="b"/>
              <a:pathLst>
                <a:path w="513" h="373" extrusionOk="0">
                  <a:moveTo>
                    <a:pt x="216" y="0"/>
                  </a:moveTo>
                  <a:cubicBezTo>
                    <a:pt x="75" y="0"/>
                    <a:pt x="0" y="171"/>
                    <a:pt x="171" y="341"/>
                  </a:cubicBezTo>
                  <a:cubicBezTo>
                    <a:pt x="193" y="363"/>
                    <a:pt x="220" y="372"/>
                    <a:pt x="248" y="372"/>
                  </a:cubicBezTo>
                  <a:cubicBezTo>
                    <a:pt x="368" y="372"/>
                    <a:pt x="513" y="201"/>
                    <a:pt x="411" y="100"/>
                  </a:cubicBezTo>
                  <a:cubicBezTo>
                    <a:pt x="344" y="30"/>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 name="Google Shape;70;p2"/>
            <p:cNvSpPr/>
            <p:nvPr/>
          </p:nvSpPr>
          <p:spPr>
            <a:xfrm>
              <a:off x="5572180" y="4838688"/>
              <a:ext cx="31632" cy="22293"/>
            </a:xfrm>
            <a:custGeom>
              <a:avLst/>
              <a:gdLst/>
              <a:ahLst/>
              <a:cxnLst/>
              <a:rect l="l" t="t" r="r" b="b"/>
              <a:pathLst>
                <a:path w="481" h="339" extrusionOk="0">
                  <a:moveTo>
                    <a:pt x="243" y="1"/>
                  </a:moveTo>
                  <a:cubicBezTo>
                    <a:pt x="115" y="1"/>
                    <a:pt x="0" y="169"/>
                    <a:pt x="117" y="286"/>
                  </a:cubicBezTo>
                  <a:cubicBezTo>
                    <a:pt x="152" y="323"/>
                    <a:pt x="193" y="339"/>
                    <a:pt x="232" y="339"/>
                  </a:cubicBezTo>
                  <a:cubicBezTo>
                    <a:pt x="362" y="339"/>
                    <a:pt x="481" y="170"/>
                    <a:pt x="357"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 name="Google Shape;71;p2"/>
            <p:cNvSpPr/>
            <p:nvPr/>
          </p:nvSpPr>
          <p:spPr>
            <a:xfrm>
              <a:off x="5628801" y="4864138"/>
              <a:ext cx="33210" cy="24661"/>
            </a:xfrm>
            <a:custGeom>
              <a:avLst/>
              <a:gdLst/>
              <a:ahLst/>
              <a:cxnLst/>
              <a:rect l="l" t="t" r="r" b="b"/>
              <a:pathLst>
                <a:path w="505" h="375" extrusionOk="0">
                  <a:moveTo>
                    <a:pt x="259" y="1"/>
                  </a:moveTo>
                  <a:cubicBezTo>
                    <a:pt x="140" y="1"/>
                    <a:pt x="0" y="172"/>
                    <a:pt x="94" y="273"/>
                  </a:cubicBezTo>
                  <a:cubicBezTo>
                    <a:pt x="166" y="345"/>
                    <a:pt x="237" y="375"/>
                    <a:pt x="296" y="375"/>
                  </a:cubicBezTo>
                  <a:cubicBezTo>
                    <a:pt x="436" y="375"/>
                    <a:pt x="504" y="208"/>
                    <a:pt x="335" y="32"/>
                  </a:cubicBezTo>
                  <a:cubicBezTo>
                    <a:pt x="313" y="10"/>
                    <a:pt x="286"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 name="Google Shape;72;p2"/>
            <p:cNvSpPr/>
            <p:nvPr/>
          </p:nvSpPr>
          <p:spPr>
            <a:xfrm>
              <a:off x="5638468" y="4814421"/>
              <a:ext cx="33210" cy="24595"/>
            </a:xfrm>
            <a:custGeom>
              <a:avLst/>
              <a:gdLst/>
              <a:ahLst/>
              <a:cxnLst/>
              <a:rect l="l" t="t" r="r" b="b"/>
              <a:pathLst>
                <a:path w="505" h="374" extrusionOk="0">
                  <a:moveTo>
                    <a:pt x="209" y="0"/>
                  </a:moveTo>
                  <a:cubicBezTo>
                    <a:pt x="70" y="0"/>
                    <a:pt x="1" y="167"/>
                    <a:pt x="170" y="342"/>
                  </a:cubicBezTo>
                  <a:cubicBezTo>
                    <a:pt x="192" y="364"/>
                    <a:pt x="219" y="374"/>
                    <a:pt x="247" y="374"/>
                  </a:cubicBezTo>
                  <a:cubicBezTo>
                    <a:pt x="365" y="374"/>
                    <a:pt x="505" y="203"/>
                    <a:pt x="411" y="101"/>
                  </a:cubicBezTo>
                  <a:cubicBezTo>
                    <a:pt x="339" y="30"/>
                    <a:pt x="268"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 name="Google Shape;73;p2"/>
            <p:cNvSpPr/>
            <p:nvPr/>
          </p:nvSpPr>
          <p:spPr>
            <a:xfrm>
              <a:off x="5690684" y="4832243"/>
              <a:ext cx="31763" cy="22293"/>
            </a:xfrm>
            <a:custGeom>
              <a:avLst/>
              <a:gdLst/>
              <a:ahLst/>
              <a:cxnLst/>
              <a:rect l="l" t="t" r="r" b="b"/>
              <a:pathLst>
                <a:path w="483" h="339" extrusionOk="0">
                  <a:moveTo>
                    <a:pt x="251" y="0"/>
                  </a:moveTo>
                  <a:cubicBezTo>
                    <a:pt x="120" y="0"/>
                    <a:pt x="0" y="169"/>
                    <a:pt x="117" y="285"/>
                  </a:cubicBezTo>
                  <a:cubicBezTo>
                    <a:pt x="154" y="323"/>
                    <a:pt x="196" y="339"/>
                    <a:pt x="236" y="339"/>
                  </a:cubicBezTo>
                  <a:cubicBezTo>
                    <a:pt x="368" y="339"/>
                    <a:pt x="483" y="170"/>
                    <a:pt x="366" y="53"/>
                  </a:cubicBezTo>
                  <a:cubicBezTo>
                    <a:pt x="331" y="16"/>
                    <a:pt x="290" y="0"/>
                    <a:pt x="25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 name="Google Shape;74;p2"/>
            <p:cNvSpPr/>
            <p:nvPr/>
          </p:nvSpPr>
          <p:spPr>
            <a:xfrm>
              <a:off x="5743425" y="4774043"/>
              <a:ext cx="29462" cy="24792"/>
            </a:xfrm>
            <a:custGeom>
              <a:avLst/>
              <a:gdLst/>
              <a:ahLst/>
              <a:cxnLst/>
              <a:rect l="l" t="t" r="r" b="b"/>
              <a:pathLst>
                <a:path w="448" h="377" extrusionOk="0">
                  <a:moveTo>
                    <a:pt x="216" y="0"/>
                  </a:moveTo>
                  <a:cubicBezTo>
                    <a:pt x="76" y="0"/>
                    <a:pt x="1" y="170"/>
                    <a:pt x="171" y="341"/>
                  </a:cubicBezTo>
                  <a:cubicBezTo>
                    <a:pt x="198" y="376"/>
                    <a:pt x="242" y="376"/>
                    <a:pt x="278" y="376"/>
                  </a:cubicBezTo>
                  <a:cubicBezTo>
                    <a:pt x="349" y="359"/>
                    <a:pt x="430" y="287"/>
                    <a:pt x="439" y="207"/>
                  </a:cubicBezTo>
                  <a:cubicBezTo>
                    <a:pt x="448" y="171"/>
                    <a:pt x="448" y="136"/>
                    <a:pt x="412" y="100"/>
                  </a:cubicBezTo>
                  <a:cubicBezTo>
                    <a:pt x="344" y="29"/>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 name="Google Shape;75;p2"/>
            <p:cNvSpPr/>
            <p:nvPr/>
          </p:nvSpPr>
          <p:spPr>
            <a:xfrm>
              <a:off x="5676479" y="4777134"/>
              <a:ext cx="33342" cy="24595"/>
            </a:xfrm>
            <a:custGeom>
              <a:avLst/>
              <a:gdLst/>
              <a:ahLst/>
              <a:cxnLst/>
              <a:rect l="l" t="t" r="r" b="b"/>
              <a:pathLst>
                <a:path w="507" h="374" extrusionOk="0">
                  <a:moveTo>
                    <a:pt x="209" y="1"/>
                  </a:moveTo>
                  <a:cubicBezTo>
                    <a:pt x="70" y="1"/>
                    <a:pt x="1" y="170"/>
                    <a:pt x="163" y="338"/>
                  </a:cubicBezTo>
                  <a:cubicBezTo>
                    <a:pt x="188" y="363"/>
                    <a:pt x="217" y="373"/>
                    <a:pt x="247" y="373"/>
                  </a:cubicBezTo>
                  <a:cubicBezTo>
                    <a:pt x="369" y="373"/>
                    <a:pt x="506" y="200"/>
                    <a:pt x="413" y="106"/>
                  </a:cubicBezTo>
                  <a:cubicBezTo>
                    <a:pt x="341" y="32"/>
                    <a:pt x="269"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 name="Google Shape;76;p2"/>
            <p:cNvSpPr/>
            <p:nvPr/>
          </p:nvSpPr>
          <p:spPr>
            <a:xfrm>
              <a:off x="5694235" y="4707689"/>
              <a:ext cx="25845" cy="26502"/>
            </a:xfrm>
            <a:custGeom>
              <a:avLst/>
              <a:gdLst/>
              <a:ahLst/>
              <a:cxnLst/>
              <a:rect l="l" t="t" r="r" b="b"/>
              <a:pathLst>
                <a:path w="393" h="403" extrusionOk="0">
                  <a:moveTo>
                    <a:pt x="178" y="1"/>
                  </a:moveTo>
                  <a:cubicBezTo>
                    <a:pt x="152" y="1"/>
                    <a:pt x="125" y="7"/>
                    <a:pt x="98" y="21"/>
                  </a:cubicBezTo>
                  <a:cubicBezTo>
                    <a:pt x="36" y="56"/>
                    <a:pt x="0" y="137"/>
                    <a:pt x="18" y="217"/>
                  </a:cubicBezTo>
                  <a:cubicBezTo>
                    <a:pt x="12" y="312"/>
                    <a:pt x="100" y="402"/>
                    <a:pt x="193" y="402"/>
                  </a:cubicBezTo>
                  <a:cubicBezTo>
                    <a:pt x="231" y="402"/>
                    <a:pt x="270" y="387"/>
                    <a:pt x="303" y="351"/>
                  </a:cubicBezTo>
                  <a:cubicBezTo>
                    <a:pt x="366" y="279"/>
                    <a:pt x="393" y="172"/>
                    <a:pt x="330" y="83"/>
                  </a:cubicBezTo>
                  <a:cubicBezTo>
                    <a:pt x="293" y="33"/>
                    <a:pt x="238" y="1"/>
                    <a:pt x="1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 name="Google Shape;77;p2"/>
            <p:cNvSpPr/>
            <p:nvPr/>
          </p:nvSpPr>
          <p:spPr>
            <a:xfrm>
              <a:off x="5629656" y="4673229"/>
              <a:ext cx="31171" cy="22293"/>
            </a:xfrm>
            <a:custGeom>
              <a:avLst/>
              <a:gdLst/>
              <a:ahLst/>
              <a:cxnLst/>
              <a:rect l="l" t="t" r="r" b="b"/>
              <a:pathLst>
                <a:path w="474" h="339" extrusionOk="0">
                  <a:moveTo>
                    <a:pt x="243" y="1"/>
                  </a:moveTo>
                  <a:cubicBezTo>
                    <a:pt x="115" y="1"/>
                    <a:pt x="1" y="170"/>
                    <a:pt x="117" y="286"/>
                  </a:cubicBezTo>
                  <a:cubicBezTo>
                    <a:pt x="152" y="323"/>
                    <a:pt x="192" y="339"/>
                    <a:pt x="231" y="339"/>
                  </a:cubicBezTo>
                  <a:cubicBezTo>
                    <a:pt x="359" y="339"/>
                    <a:pt x="474" y="170"/>
                    <a:pt x="358"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 name="Google Shape;78;p2"/>
            <p:cNvSpPr/>
            <p:nvPr/>
          </p:nvSpPr>
          <p:spPr>
            <a:xfrm>
              <a:off x="5626697" y="4754183"/>
              <a:ext cx="31237" cy="22359"/>
            </a:xfrm>
            <a:custGeom>
              <a:avLst/>
              <a:gdLst/>
              <a:ahLst/>
              <a:cxnLst/>
              <a:rect l="l" t="t" r="r" b="b"/>
              <a:pathLst>
                <a:path w="475" h="340" extrusionOk="0">
                  <a:moveTo>
                    <a:pt x="244" y="1"/>
                  </a:moveTo>
                  <a:cubicBezTo>
                    <a:pt x="115" y="1"/>
                    <a:pt x="1" y="170"/>
                    <a:pt x="117" y="286"/>
                  </a:cubicBezTo>
                  <a:cubicBezTo>
                    <a:pt x="153" y="323"/>
                    <a:pt x="193" y="339"/>
                    <a:pt x="232" y="339"/>
                  </a:cubicBezTo>
                  <a:cubicBezTo>
                    <a:pt x="360" y="339"/>
                    <a:pt x="474" y="170"/>
                    <a:pt x="358" y="54"/>
                  </a:cubicBezTo>
                  <a:cubicBezTo>
                    <a:pt x="323" y="17"/>
                    <a:pt x="282" y="1"/>
                    <a:pt x="244"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 name="Google Shape;79;p2"/>
            <p:cNvSpPr/>
            <p:nvPr/>
          </p:nvSpPr>
          <p:spPr>
            <a:xfrm>
              <a:off x="5581452" y="4791799"/>
              <a:ext cx="33210" cy="24595"/>
            </a:xfrm>
            <a:custGeom>
              <a:avLst/>
              <a:gdLst/>
              <a:ahLst/>
              <a:cxnLst/>
              <a:rect l="l" t="t" r="r" b="b"/>
              <a:pathLst>
                <a:path w="505" h="374" extrusionOk="0">
                  <a:moveTo>
                    <a:pt x="206" y="1"/>
                  </a:moveTo>
                  <a:cubicBezTo>
                    <a:pt x="70" y="1"/>
                    <a:pt x="0" y="170"/>
                    <a:pt x="163" y="338"/>
                  </a:cubicBezTo>
                  <a:cubicBezTo>
                    <a:pt x="187" y="363"/>
                    <a:pt x="217" y="373"/>
                    <a:pt x="246" y="373"/>
                  </a:cubicBezTo>
                  <a:cubicBezTo>
                    <a:pt x="368" y="373"/>
                    <a:pt x="504" y="200"/>
                    <a:pt x="404" y="106"/>
                  </a:cubicBezTo>
                  <a:cubicBezTo>
                    <a:pt x="334" y="32"/>
                    <a:pt x="264" y="1"/>
                    <a:pt x="2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 name="Google Shape;80;p2"/>
            <p:cNvSpPr/>
            <p:nvPr/>
          </p:nvSpPr>
          <p:spPr>
            <a:xfrm>
              <a:off x="5580203" y="4714791"/>
              <a:ext cx="33407" cy="24727"/>
            </a:xfrm>
            <a:custGeom>
              <a:avLst/>
              <a:gdLst/>
              <a:ahLst/>
              <a:cxnLst/>
              <a:rect l="l" t="t" r="r" b="b"/>
              <a:pathLst>
                <a:path w="508" h="376" extrusionOk="0">
                  <a:moveTo>
                    <a:pt x="214" y="0"/>
                  </a:moveTo>
                  <a:cubicBezTo>
                    <a:pt x="72" y="0"/>
                    <a:pt x="0" y="170"/>
                    <a:pt x="164" y="341"/>
                  </a:cubicBezTo>
                  <a:cubicBezTo>
                    <a:pt x="189" y="365"/>
                    <a:pt x="217" y="376"/>
                    <a:pt x="247" y="376"/>
                  </a:cubicBezTo>
                  <a:cubicBezTo>
                    <a:pt x="370" y="376"/>
                    <a:pt x="507" y="200"/>
                    <a:pt x="414" y="100"/>
                  </a:cubicBezTo>
                  <a:cubicBezTo>
                    <a:pt x="343" y="29"/>
                    <a:pt x="273" y="0"/>
                    <a:pt x="21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 name="Google Shape;81;p2"/>
            <p:cNvSpPr/>
            <p:nvPr/>
          </p:nvSpPr>
          <p:spPr>
            <a:xfrm>
              <a:off x="5540351" y="4753920"/>
              <a:ext cx="33210" cy="24332"/>
            </a:xfrm>
            <a:custGeom>
              <a:avLst/>
              <a:gdLst/>
              <a:ahLst/>
              <a:cxnLst/>
              <a:rect l="l" t="t" r="r" b="b"/>
              <a:pathLst>
                <a:path w="505" h="370" extrusionOk="0">
                  <a:moveTo>
                    <a:pt x="207" y="1"/>
                  </a:moveTo>
                  <a:cubicBezTo>
                    <a:pt x="71" y="1"/>
                    <a:pt x="1" y="166"/>
                    <a:pt x="163" y="335"/>
                  </a:cubicBezTo>
                  <a:cubicBezTo>
                    <a:pt x="188" y="359"/>
                    <a:pt x="217" y="370"/>
                    <a:pt x="247" y="370"/>
                  </a:cubicBezTo>
                  <a:cubicBezTo>
                    <a:pt x="369" y="370"/>
                    <a:pt x="505" y="196"/>
                    <a:pt x="404" y="103"/>
                  </a:cubicBezTo>
                  <a:cubicBezTo>
                    <a:pt x="335" y="31"/>
                    <a:pt x="265" y="1"/>
                    <a:pt x="20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 name="Google Shape;82;p2"/>
            <p:cNvSpPr/>
            <p:nvPr/>
          </p:nvSpPr>
          <p:spPr>
            <a:xfrm>
              <a:off x="5522069" y="4686777"/>
              <a:ext cx="33407" cy="24727"/>
            </a:xfrm>
            <a:custGeom>
              <a:avLst/>
              <a:gdLst/>
              <a:ahLst/>
              <a:cxnLst/>
              <a:rect l="l" t="t" r="r" b="b"/>
              <a:pathLst>
                <a:path w="508" h="376" extrusionOk="0">
                  <a:moveTo>
                    <a:pt x="260" y="0"/>
                  </a:moveTo>
                  <a:cubicBezTo>
                    <a:pt x="138" y="0"/>
                    <a:pt x="0" y="176"/>
                    <a:pt x="94" y="276"/>
                  </a:cubicBezTo>
                  <a:cubicBezTo>
                    <a:pt x="164" y="347"/>
                    <a:pt x="235" y="376"/>
                    <a:pt x="293" y="376"/>
                  </a:cubicBezTo>
                  <a:cubicBezTo>
                    <a:pt x="435" y="376"/>
                    <a:pt x="507" y="206"/>
                    <a:pt x="343"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3" name="Google Shape;83;p2"/>
          <p:cNvGrpSpPr/>
          <p:nvPr/>
        </p:nvGrpSpPr>
        <p:grpSpPr>
          <a:xfrm rot="2700000">
            <a:off x="796154" y="-52238"/>
            <a:ext cx="722202" cy="971955"/>
            <a:chOff x="1510742" y="872255"/>
            <a:chExt cx="722209" cy="971965"/>
          </a:xfrm>
        </p:grpSpPr>
        <p:sp>
          <p:nvSpPr>
            <p:cNvPr id="84" name="Google Shape;84;p2"/>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 name="Google Shape;85;p2"/>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6" name="Google Shape;86;p2"/>
          <p:cNvGrpSpPr/>
          <p:nvPr/>
        </p:nvGrpSpPr>
        <p:grpSpPr>
          <a:xfrm rot="-7199276">
            <a:off x="7236120" y="-208715"/>
            <a:ext cx="382812" cy="1087745"/>
            <a:chOff x="2114525" y="3893292"/>
            <a:chExt cx="382825" cy="1087784"/>
          </a:xfrm>
        </p:grpSpPr>
        <p:sp>
          <p:nvSpPr>
            <p:cNvPr id="87" name="Google Shape;87;p2"/>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 name="Google Shape;88;p2"/>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 name="Google Shape;89;p2"/>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 name="Google Shape;90;p2"/>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 name="Google Shape;91;p2"/>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2" name="Google Shape;92;p2"/>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3" name="Google Shape;93;p2"/>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4" name="Google Shape;94;p2"/>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5" name="Google Shape;95;p2"/>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6" name="Google Shape;96;p2"/>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7" name="Google Shape;97;p2"/>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8" name="Google Shape;98;p2"/>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9" name="Google Shape;99;p2"/>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0" name="Google Shape;100;p2"/>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1" name="Google Shape;101;p2"/>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2" name="Google Shape;102;p2"/>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3" name="Google Shape;103;p2"/>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4" name="Google Shape;104;p2"/>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5" name="Google Shape;105;p2"/>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 name="Google Shape;106;p2"/>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 name="Google Shape;107;p2"/>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 name="Google Shape;108;p2"/>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 name="Google Shape;109;p2"/>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10" name="Google Shape;110;p2"/>
          <p:cNvGrpSpPr/>
          <p:nvPr/>
        </p:nvGrpSpPr>
        <p:grpSpPr>
          <a:xfrm>
            <a:off x="1531150" y="3943066"/>
            <a:ext cx="400173" cy="396657"/>
            <a:chOff x="1609325" y="4271641"/>
            <a:chExt cx="400173" cy="396657"/>
          </a:xfrm>
        </p:grpSpPr>
        <p:sp>
          <p:nvSpPr>
            <p:cNvPr id="111" name="Google Shape;111;p2"/>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 name="Google Shape;112;p2"/>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 name="Google Shape;113;p2"/>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 name="Google Shape;114;p2"/>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5"/>
        <p:cNvGrpSpPr/>
        <p:nvPr/>
      </p:nvGrpSpPr>
      <p:grpSpPr>
        <a:xfrm>
          <a:off x="0" y="0"/>
          <a:ext cx="0" cy="0"/>
          <a:chOff x="0" y="0"/>
          <a:chExt cx="0" cy="0"/>
        </a:xfrm>
      </p:grpSpPr>
      <p:sp>
        <p:nvSpPr>
          <p:cNvPr id="116" name="Google Shape;116;p3"/>
          <p:cNvSpPr txBox="1">
            <a:spLocks noGrp="1"/>
          </p:cNvSpPr>
          <p:nvPr>
            <p:ph type="title"/>
          </p:nvPr>
        </p:nvSpPr>
        <p:spPr>
          <a:xfrm>
            <a:off x="2873100" y="1984638"/>
            <a:ext cx="3397800" cy="1482300"/>
          </a:xfrm>
          <a:prstGeom prst="rect">
            <a:avLst/>
          </a:prstGeom>
        </p:spPr>
        <p:txBody>
          <a:bodyPr spcFirstLastPara="1" wrap="square" lIns="91425" tIns="91425" rIns="91425" bIns="91425" anchor="ctr" anchorCtr="0">
            <a:noAutofit/>
          </a:bodyPr>
          <a:lstStyle>
            <a:lvl1pPr lvl="0" algn="ctr" rtl="0">
              <a:lnSpc>
                <a:spcPct val="80000"/>
              </a:lnSpc>
              <a:spcBef>
                <a:spcPts val="0"/>
              </a:spcBef>
              <a:spcAft>
                <a:spcPts val="0"/>
              </a:spcAft>
              <a:buSzPts val="4200"/>
              <a:buNone/>
              <a:defRPr sz="60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17" name="Google Shape;117;p3"/>
          <p:cNvSpPr txBox="1">
            <a:spLocks noGrp="1"/>
          </p:cNvSpPr>
          <p:nvPr>
            <p:ph type="subTitle" idx="1"/>
          </p:nvPr>
        </p:nvSpPr>
        <p:spPr>
          <a:xfrm>
            <a:off x="2956500" y="3596600"/>
            <a:ext cx="3231000" cy="69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1800">
                <a:solidFill>
                  <a:schemeClr val="dk2"/>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18" name="Google Shape;118;p3"/>
          <p:cNvSpPr txBox="1">
            <a:spLocks noGrp="1"/>
          </p:cNvSpPr>
          <p:nvPr>
            <p:ph type="title" idx="2" hasCustomPrompt="1"/>
          </p:nvPr>
        </p:nvSpPr>
        <p:spPr>
          <a:xfrm>
            <a:off x="3879600" y="971888"/>
            <a:ext cx="1384800" cy="57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6000">
                <a:solidFill>
                  <a:schemeClr val="lt2"/>
                </a:solidFill>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r>
              <a:t>xx%</a:t>
            </a:r>
          </a:p>
        </p:txBody>
      </p:sp>
      <p:grpSp>
        <p:nvGrpSpPr>
          <p:cNvPr id="119" name="Google Shape;119;p3"/>
          <p:cNvGrpSpPr/>
          <p:nvPr/>
        </p:nvGrpSpPr>
        <p:grpSpPr>
          <a:xfrm rot="-2485438" flipH="1">
            <a:off x="238260" y="168415"/>
            <a:ext cx="787434" cy="1152918"/>
            <a:chOff x="2012675" y="2373200"/>
            <a:chExt cx="469950" cy="688075"/>
          </a:xfrm>
        </p:grpSpPr>
        <p:sp>
          <p:nvSpPr>
            <p:cNvPr id="120" name="Google Shape;120;p3"/>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1" name="Google Shape;121;p3"/>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2" name="Google Shape;122;p3"/>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3" name="Google Shape;123;p3"/>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24" name="Google Shape;124;p3"/>
          <p:cNvSpPr/>
          <p:nvPr/>
        </p:nvSpPr>
        <p:spPr>
          <a:xfrm flipH="1">
            <a:off x="1213326" y="4759485"/>
            <a:ext cx="902325" cy="217354"/>
          </a:xfrm>
          <a:custGeom>
            <a:avLst/>
            <a:gdLst/>
            <a:ahLst/>
            <a:cxnLst/>
            <a:rect l="l" t="t" r="r" b="b"/>
            <a:pathLst>
              <a:path w="24813" h="5977" extrusionOk="0">
                <a:moveTo>
                  <a:pt x="10050" y="0"/>
                </a:moveTo>
                <a:cubicBezTo>
                  <a:pt x="9800" y="0"/>
                  <a:pt x="9749" y="276"/>
                  <a:pt x="9649" y="451"/>
                </a:cubicBezTo>
                <a:cubicBezTo>
                  <a:pt x="9348" y="928"/>
                  <a:pt x="9073" y="1404"/>
                  <a:pt x="8797" y="1880"/>
                </a:cubicBezTo>
                <a:cubicBezTo>
                  <a:pt x="8271" y="2732"/>
                  <a:pt x="7694" y="3559"/>
                  <a:pt x="7343" y="4487"/>
                </a:cubicBezTo>
                <a:cubicBezTo>
                  <a:pt x="7076" y="4487"/>
                  <a:pt x="6809" y="4498"/>
                  <a:pt x="6549" y="4498"/>
                </a:cubicBezTo>
                <a:cubicBezTo>
                  <a:pt x="6419" y="4498"/>
                  <a:pt x="6291" y="4495"/>
                  <a:pt x="6165" y="4487"/>
                </a:cubicBezTo>
                <a:cubicBezTo>
                  <a:pt x="4311" y="4386"/>
                  <a:pt x="2481" y="4261"/>
                  <a:pt x="627" y="4161"/>
                </a:cubicBezTo>
                <a:cubicBezTo>
                  <a:pt x="545" y="4161"/>
                  <a:pt x="443" y="4147"/>
                  <a:pt x="346" y="4147"/>
                </a:cubicBezTo>
                <a:cubicBezTo>
                  <a:pt x="177" y="4147"/>
                  <a:pt x="25" y="4188"/>
                  <a:pt x="25" y="4411"/>
                </a:cubicBezTo>
                <a:cubicBezTo>
                  <a:pt x="0" y="4712"/>
                  <a:pt x="376" y="4662"/>
                  <a:pt x="602" y="4687"/>
                </a:cubicBezTo>
                <a:cubicBezTo>
                  <a:pt x="2632" y="4963"/>
                  <a:pt x="4687" y="4938"/>
                  <a:pt x="6717" y="4988"/>
                </a:cubicBezTo>
                <a:cubicBezTo>
                  <a:pt x="7419" y="4988"/>
                  <a:pt x="7795" y="4712"/>
                  <a:pt x="8095" y="4161"/>
                </a:cubicBezTo>
                <a:cubicBezTo>
                  <a:pt x="8672" y="3108"/>
                  <a:pt x="9273" y="2055"/>
                  <a:pt x="9850" y="1003"/>
                </a:cubicBezTo>
                <a:cubicBezTo>
                  <a:pt x="9900" y="903"/>
                  <a:pt x="9900" y="777"/>
                  <a:pt x="10050" y="727"/>
                </a:cubicBezTo>
                <a:cubicBezTo>
                  <a:pt x="10125" y="903"/>
                  <a:pt x="10176" y="1028"/>
                  <a:pt x="10226" y="1178"/>
                </a:cubicBezTo>
                <a:cubicBezTo>
                  <a:pt x="10702" y="2657"/>
                  <a:pt x="11228" y="4136"/>
                  <a:pt x="11880" y="5539"/>
                </a:cubicBezTo>
                <a:cubicBezTo>
                  <a:pt x="11999" y="5832"/>
                  <a:pt x="12119" y="5976"/>
                  <a:pt x="12261" y="5976"/>
                </a:cubicBezTo>
                <a:cubicBezTo>
                  <a:pt x="12387" y="5976"/>
                  <a:pt x="12530" y="5863"/>
                  <a:pt x="12707" y="5639"/>
                </a:cubicBezTo>
                <a:cubicBezTo>
                  <a:pt x="12807" y="5514"/>
                  <a:pt x="12907" y="5364"/>
                  <a:pt x="13008" y="5238"/>
                </a:cubicBezTo>
                <a:cubicBezTo>
                  <a:pt x="13509" y="4537"/>
                  <a:pt x="13985" y="3810"/>
                  <a:pt x="14511" y="3058"/>
                </a:cubicBezTo>
                <a:cubicBezTo>
                  <a:pt x="14587" y="3258"/>
                  <a:pt x="14662" y="3409"/>
                  <a:pt x="14737" y="3584"/>
                </a:cubicBezTo>
                <a:cubicBezTo>
                  <a:pt x="15013" y="4211"/>
                  <a:pt x="15288" y="4837"/>
                  <a:pt x="15564" y="5464"/>
                </a:cubicBezTo>
                <a:cubicBezTo>
                  <a:pt x="15664" y="5665"/>
                  <a:pt x="15739" y="5890"/>
                  <a:pt x="15990" y="5890"/>
                </a:cubicBezTo>
                <a:cubicBezTo>
                  <a:pt x="16266" y="5890"/>
                  <a:pt x="16291" y="5639"/>
                  <a:pt x="16366" y="5489"/>
                </a:cubicBezTo>
                <a:cubicBezTo>
                  <a:pt x="16592" y="4988"/>
                  <a:pt x="16817" y="4462"/>
                  <a:pt x="17018" y="3985"/>
                </a:cubicBezTo>
                <a:cubicBezTo>
                  <a:pt x="17484" y="4006"/>
                  <a:pt x="17934" y="4042"/>
                  <a:pt x="18368" y="4042"/>
                </a:cubicBezTo>
                <a:cubicBezTo>
                  <a:pt x="18470" y="4042"/>
                  <a:pt x="18571" y="4040"/>
                  <a:pt x="18672" y="4035"/>
                </a:cubicBezTo>
                <a:cubicBezTo>
                  <a:pt x="20025" y="4010"/>
                  <a:pt x="21354" y="3935"/>
                  <a:pt x="22682" y="3860"/>
                </a:cubicBezTo>
                <a:cubicBezTo>
                  <a:pt x="23283" y="3835"/>
                  <a:pt x="23885" y="3785"/>
                  <a:pt x="24486" y="3710"/>
                </a:cubicBezTo>
                <a:cubicBezTo>
                  <a:pt x="24637" y="3710"/>
                  <a:pt x="24812" y="3710"/>
                  <a:pt x="24762" y="3484"/>
                </a:cubicBezTo>
                <a:cubicBezTo>
                  <a:pt x="24702" y="3439"/>
                  <a:pt x="24651" y="3430"/>
                  <a:pt x="24598" y="3430"/>
                </a:cubicBezTo>
                <a:cubicBezTo>
                  <a:pt x="24563" y="3430"/>
                  <a:pt x="24526" y="3434"/>
                  <a:pt x="24486" y="3434"/>
                </a:cubicBezTo>
                <a:cubicBezTo>
                  <a:pt x="24183" y="3422"/>
                  <a:pt x="23882" y="3417"/>
                  <a:pt x="23581" y="3417"/>
                </a:cubicBezTo>
                <a:cubicBezTo>
                  <a:pt x="22588" y="3417"/>
                  <a:pt x="21602" y="3471"/>
                  <a:pt x="20602" y="3509"/>
                </a:cubicBezTo>
                <a:cubicBezTo>
                  <a:pt x="19846" y="3541"/>
                  <a:pt x="19101" y="3621"/>
                  <a:pt x="18353" y="3621"/>
                </a:cubicBezTo>
                <a:cubicBezTo>
                  <a:pt x="17910" y="3621"/>
                  <a:pt x="17465" y="3593"/>
                  <a:pt x="17018" y="3509"/>
                </a:cubicBezTo>
                <a:cubicBezTo>
                  <a:pt x="17003" y="3507"/>
                  <a:pt x="16989" y="3507"/>
                  <a:pt x="16975" y="3507"/>
                </a:cubicBezTo>
                <a:cubicBezTo>
                  <a:pt x="16782" y="3507"/>
                  <a:pt x="16712" y="3668"/>
                  <a:pt x="16642" y="3785"/>
                </a:cubicBezTo>
                <a:cubicBezTo>
                  <a:pt x="16441" y="4236"/>
                  <a:pt x="16241" y="4662"/>
                  <a:pt x="15990" y="5213"/>
                </a:cubicBezTo>
                <a:cubicBezTo>
                  <a:pt x="15664" y="4411"/>
                  <a:pt x="15364" y="3735"/>
                  <a:pt x="15063" y="3058"/>
                </a:cubicBezTo>
                <a:cubicBezTo>
                  <a:pt x="14904" y="2715"/>
                  <a:pt x="14781" y="2552"/>
                  <a:pt x="14633" y="2552"/>
                </a:cubicBezTo>
                <a:cubicBezTo>
                  <a:pt x="14501" y="2552"/>
                  <a:pt x="14349" y="2684"/>
                  <a:pt x="14135" y="2933"/>
                </a:cubicBezTo>
                <a:cubicBezTo>
                  <a:pt x="13734" y="3409"/>
                  <a:pt x="13359" y="3910"/>
                  <a:pt x="13008" y="4436"/>
                </a:cubicBezTo>
                <a:cubicBezTo>
                  <a:pt x="12782" y="4787"/>
                  <a:pt x="12531" y="5113"/>
                  <a:pt x="12256" y="5489"/>
                </a:cubicBezTo>
                <a:cubicBezTo>
                  <a:pt x="12080" y="4963"/>
                  <a:pt x="11905" y="4537"/>
                  <a:pt x="11754" y="4111"/>
                </a:cubicBezTo>
                <a:cubicBezTo>
                  <a:pt x="11303" y="2908"/>
                  <a:pt x="10877" y="1705"/>
                  <a:pt x="10451" y="502"/>
                </a:cubicBezTo>
                <a:cubicBezTo>
                  <a:pt x="10376" y="301"/>
                  <a:pt x="10326" y="25"/>
                  <a:pt x="1005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25" name="Google Shape;125;p3"/>
          <p:cNvGrpSpPr/>
          <p:nvPr/>
        </p:nvGrpSpPr>
        <p:grpSpPr>
          <a:xfrm rot="1799931" flipH="1">
            <a:off x="-554858" y="2062549"/>
            <a:ext cx="1589227" cy="1310350"/>
            <a:chOff x="2139875" y="1690850"/>
            <a:chExt cx="645375" cy="532125"/>
          </a:xfrm>
        </p:grpSpPr>
        <p:sp>
          <p:nvSpPr>
            <p:cNvPr id="126" name="Google Shape;126;p3"/>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7" name="Google Shape;127;p3"/>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 name="Google Shape;128;p3"/>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 name="Google Shape;129;p3"/>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0" name="Google Shape;130;p3"/>
          <p:cNvGrpSpPr/>
          <p:nvPr/>
        </p:nvGrpSpPr>
        <p:grpSpPr>
          <a:xfrm rot="1978960" flipH="1">
            <a:off x="8312510" y="4082723"/>
            <a:ext cx="854328" cy="1152914"/>
            <a:chOff x="1326575" y="1917600"/>
            <a:chExt cx="436125" cy="588550"/>
          </a:xfrm>
        </p:grpSpPr>
        <p:sp>
          <p:nvSpPr>
            <p:cNvPr id="131" name="Google Shape;131;p3"/>
            <p:cNvSpPr/>
            <p:nvPr/>
          </p:nvSpPr>
          <p:spPr>
            <a:xfrm>
              <a:off x="1326575" y="1917600"/>
              <a:ext cx="436125" cy="588550"/>
            </a:xfrm>
            <a:custGeom>
              <a:avLst/>
              <a:gdLst/>
              <a:ahLst/>
              <a:cxnLst/>
              <a:rect l="l" t="t" r="r" b="b"/>
              <a:pathLst>
                <a:path w="17445" h="23542" extrusionOk="0">
                  <a:moveTo>
                    <a:pt x="8948" y="365"/>
                  </a:moveTo>
                  <a:cubicBezTo>
                    <a:pt x="10920" y="365"/>
                    <a:pt x="12891" y="399"/>
                    <a:pt x="14863" y="465"/>
                  </a:cubicBezTo>
                  <a:cubicBezTo>
                    <a:pt x="15239" y="491"/>
                    <a:pt x="15640" y="541"/>
                    <a:pt x="16016" y="616"/>
                  </a:cubicBezTo>
                  <a:cubicBezTo>
                    <a:pt x="16592" y="741"/>
                    <a:pt x="16993" y="1242"/>
                    <a:pt x="16943" y="1819"/>
                  </a:cubicBezTo>
                  <a:cubicBezTo>
                    <a:pt x="16617" y="5528"/>
                    <a:pt x="16993" y="9237"/>
                    <a:pt x="16968" y="12947"/>
                  </a:cubicBezTo>
                  <a:cubicBezTo>
                    <a:pt x="16968" y="15578"/>
                    <a:pt x="16968" y="18235"/>
                    <a:pt x="16993" y="20867"/>
                  </a:cubicBezTo>
                  <a:cubicBezTo>
                    <a:pt x="16993" y="21318"/>
                    <a:pt x="16918" y="21744"/>
                    <a:pt x="16692" y="22120"/>
                  </a:cubicBezTo>
                  <a:cubicBezTo>
                    <a:pt x="16467" y="22521"/>
                    <a:pt x="16141" y="22821"/>
                    <a:pt x="15665" y="22821"/>
                  </a:cubicBezTo>
                  <a:cubicBezTo>
                    <a:pt x="13354" y="22867"/>
                    <a:pt x="11064" y="23158"/>
                    <a:pt x="8757" y="23158"/>
                  </a:cubicBezTo>
                  <a:cubicBezTo>
                    <a:pt x="8512" y="23158"/>
                    <a:pt x="8266" y="23155"/>
                    <a:pt x="8021" y="23147"/>
                  </a:cubicBezTo>
                  <a:cubicBezTo>
                    <a:pt x="6116" y="23097"/>
                    <a:pt x="4211" y="22897"/>
                    <a:pt x="2306" y="22847"/>
                  </a:cubicBezTo>
                  <a:cubicBezTo>
                    <a:pt x="1204" y="22821"/>
                    <a:pt x="602" y="22220"/>
                    <a:pt x="577" y="21092"/>
                  </a:cubicBezTo>
                  <a:cubicBezTo>
                    <a:pt x="552" y="19363"/>
                    <a:pt x="577" y="17659"/>
                    <a:pt x="552" y="15929"/>
                  </a:cubicBezTo>
                  <a:cubicBezTo>
                    <a:pt x="552" y="14551"/>
                    <a:pt x="552" y="13172"/>
                    <a:pt x="552" y="11794"/>
                  </a:cubicBezTo>
                  <a:lnTo>
                    <a:pt x="602" y="11794"/>
                  </a:lnTo>
                  <a:cubicBezTo>
                    <a:pt x="652" y="9463"/>
                    <a:pt x="727" y="7132"/>
                    <a:pt x="753" y="4801"/>
                  </a:cubicBezTo>
                  <a:cubicBezTo>
                    <a:pt x="778" y="3899"/>
                    <a:pt x="702" y="2972"/>
                    <a:pt x="627" y="2044"/>
                  </a:cubicBezTo>
                  <a:cubicBezTo>
                    <a:pt x="552" y="1242"/>
                    <a:pt x="878" y="716"/>
                    <a:pt x="1680" y="591"/>
                  </a:cubicBezTo>
                  <a:cubicBezTo>
                    <a:pt x="3108" y="340"/>
                    <a:pt x="4562" y="415"/>
                    <a:pt x="5991" y="390"/>
                  </a:cubicBezTo>
                  <a:cubicBezTo>
                    <a:pt x="6976" y="374"/>
                    <a:pt x="7962" y="365"/>
                    <a:pt x="8948" y="365"/>
                  </a:cubicBezTo>
                  <a:close/>
                  <a:moveTo>
                    <a:pt x="8515" y="1"/>
                  </a:moveTo>
                  <a:cubicBezTo>
                    <a:pt x="6922" y="1"/>
                    <a:pt x="5328" y="21"/>
                    <a:pt x="3735" y="64"/>
                  </a:cubicBezTo>
                  <a:cubicBezTo>
                    <a:pt x="2958" y="90"/>
                    <a:pt x="2181" y="64"/>
                    <a:pt x="1429" y="240"/>
                  </a:cubicBezTo>
                  <a:cubicBezTo>
                    <a:pt x="677" y="440"/>
                    <a:pt x="427" y="766"/>
                    <a:pt x="326" y="1518"/>
                  </a:cubicBezTo>
                  <a:cubicBezTo>
                    <a:pt x="201" y="2646"/>
                    <a:pt x="352" y="3774"/>
                    <a:pt x="352" y="4877"/>
                  </a:cubicBezTo>
                  <a:cubicBezTo>
                    <a:pt x="276" y="8335"/>
                    <a:pt x="176" y="11794"/>
                    <a:pt x="151" y="15253"/>
                  </a:cubicBezTo>
                  <a:cubicBezTo>
                    <a:pt x="151" y="17283"/>
                    <a:pt x="1" y="19338"/>
                    <a:pt x="251" y="21368"/>
                  </a:cubicBezTo>
                  <a:cubicBezTo>
                    <a:pt x="427" y="22721"/>
                    <a:pt x="928" y="23197"/>
                    <a:pt x="2131" y="23273"/>
                  </a:cubicBezTo>
                  <a:cubicBezTo>
                    <a:pt x="2432" y="23273"/>
                    <a:pt x="2732" y="23298"/>
                    <a:pt x="3033" y="23323"/>
                  </a:cubicBezTo>
                  <a:cubicBezTo>
                    <a:pt x="4933" y="23471"/>
                    <a:pt x="6833" y="23541"/>
                    <a:pt x="8733" y="23541"/>
                  </a:cubicBezTo>
                  <a:cubicBezTo>
                    <a:pt x="11019" y="23541"/>
                    <a:pt x="13304" y="23439"/>
                    <a:pt x="15590" y="23248"/>
                  </a:cubicBezTo>
                  <a:cubicBezTo>
                    <a:pt x="16291" y="23197"/>
                    <a:pt x="16793" y="22897"/>
                    <a:pt x="17068" y="22195"/>
                  </a:cubicBezTo>
                  <a:cubicBezTo>
                    <a:pt x="17319" y="21593"/>
                    <a:pt x="17369" y="20992"/>
                    <a:pt x="17394" y="20340"/>
                  </a:cubicBezTo>
                  <a:cubicBezTo>
                    <a:pt x="17419" y="17333"/>
                    <a:pt x="17444" y="14300"/>
                    <a:pt x="17294" y="10917"/>
                  </a:cubicBezTo>
                  <a:cubicBezTo>
                    <a:pt x="17394" y="8410"/>
                    <a:pt x="17119" y="5553"/>
                    <a:pt x="17269" y="2671"/>
                  </a:cubicBezTo>
                  <a:cubicBezTo>
                    <a:pt x="17294" y="2245"/>
                    <a:pt x="17244" y="1844"/>
                    <a:pt x="17194" y="1418"/>
                  </a:cubicBezTo>
                  <a:cubicBezTo>
                    <a:pt x="17144" y="841"/>
                    <a:pt x="16843" y="465"/>
                    <a:pt x="16291" y="290"/>
                  </a:cubicBezTo>
                  <a:cubicBezTo>
                    <a:pt x="15740" y="140"/>
                    <a:pt x="15189" y="90"/>
                    <a:pt x="14637" y="90"/>
                  </a:cubicBezTo>
                  <a:cubicBezTo>
                    <a:pt x="12597" y="33"/>
                    <a:pt x="10556" y="1"/>
                    <a:pt x="85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 name="Google Shape;132;p3"/>
            <p:cNvSpPr/>
            <p:nvPr/>
          </p:nvSpPr>
          <p:spPr>
            <a:xfrm>
              <a:off x="1587225" y="1987650"/>
              <a:ext cx="130350" cy="50175"/>
            </a:xfrm>
            <a:custGeom>
              <a:avLst/>
              <a:gdLst/>
              <a:ahLst/>
              <a:cxnLst/>
              <a:rect l="l" t="t" r="r" b="b"/>
              <a:pathLst>
                <a:path w="5214" h="2007" extrusionOk="0">
                  <a:moveTo>
                    <a:pt x="2657" y="445"/>
                  </a:moveTo>
                  <a:cubicBezTo>
                    <a:pt x="3134" y="471"/>
                    <a:pt x="3610" y="496"/>
                    <a:pt x="4086" y="571"/>
                  </a:cubicBezTo>
                  <a:cubicBezTo>
                    <a:pt x="4387" y="621"/>
                    <a:pt x="4662" y="796"/>
                    <a:pt x="4662" y="1122"/>
                  </a:cubicBezTo>
                  <a:cubicBezTo>
                    <a:pt x="4662" y="1448"/>
                    <a:pt x="4312" y="1448"/>
                    <a:pt x="4086" y="1473"/>
                  </a:cubicBezTo>
                  <a:cubicBezTo>
                    <a:pt x="3184" y="1573"/>
                    <a:pt x="2307" y="1648"/>
                    <a:pt x="1404" y="1648"/>
                  </a:cubicBezTo>
                  <a:cubicBezTo>
                    <a:pt x="1374" y="1648"/>
                    <a:pt x="1342" y="1649"/>
                    <a:pt x="1309" y="1649"/>
                  </a:cubicBezTo>
                  <a:cubicBezTo>
                    <a:pt x="961" y="1649"/>
                    <a:pt x="500" y="1628"/>
                    <a:pt x="477" y="1147"/>
                  </a:cubicBezTo>
                  <a:cubicBezTo>
                    <a:pt x="427" y="571"/>
                    <a:pt x="1003" y="596"/>
                    <a:pt x="1379" y="521"/>
                  </a:cubicBezTo>
                  <a:cubicBezTo>
                    <a:pt x="1780" y="445"/>
                    <a:pt x="2231" y="471"/>
                    <a:pt x="2657" y="445"/>
                  </a:cubicBezTo>
                  <a:close/>
                  <a:moveTo>
                    <a:pt x="2657" y="1"/>
                  </a:moveTo>
                  <a:cubicBezTo>
                    <a:pt x="2087" y="1"/>
                    <a:pt x="1517" y="70"/>
                    <a:pt x="953" y="195"/>
                  </a:cubicBezTo>
                  <a:cubicBezTo>
                    <a:pt x="427" y="320"/>
                    <a:pt x="1" y="821"/>
                    <a:pt x="51" y="1222"/>
                  </a:cubicBezTo>
                  <a:cubicBezTo>
                    <a:pt x="126" y="1774"/>
                    <a:pt x="602" y="1874"/>
                    <a:pt x="1053" y="1949"/>
                  </a:cubicBezTo>
                  <a:cubicBezTo>
                    <a:pt x="1252" y="1992"/>
                    <a:pt x="1450" y="2006"/>
                    <a:pt x="1647" y="2006"/>
                  </a:cubicBezTo>
                  <a:cubicBezTo>
                    <a:pt x="2064" y="2006"/>
                    <a:pt x="2470" y="1941"/>
                    <a:pt x="2845" y="1941"/>
                  </a:cubicBezTo>
                  <a:cubicBezTo>
                    <a:pt x="2917" y="1941"/>
                    <a:pt x="2989" y="1943"/>
                    <a:pt x="3058" y="1949"/>
                  </a:cubicBezTo>
                  <a:lnTo>
                    <a:pt x="3911" y="1949"/>
                  </a:lnTo>
                  <a:cubicBezTo>
                    <a:pt x="3986" y="1949"/>
                    <a:pt x="4086" y="1924"/>
                    <a:pt x="4161" y="1924"/>
                  </a:cubicBezTo>
                  <a:cubicBezTo>
                    <a:pt x="4637" y="1899"/>
                    <a:pt x="5038" y="1799"/>
                    <a:pt x="5139" y="1273"/>
                  </a:cubicBezTo>
                  <a:cubicBezTo>
                    <a:pt x="5214" y="846"/>
                    <a:pt x="4838" y="345"/>
                    <a:pt x="4362" y="220"/>
                  </a:cubicBezTo>
                  <a:cubicBezTo>
                    <a:pt x="3798" y="70"/>
                    <a:pt x="3228" y="1"/>
                    <a:pt x="2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 name="Google Shape;133;p3"/>
            <p:cNvSpPr/>
            <p:nvPr/>
          </p:nvSpPr>
          <p:spPr>
            <a:xfrm>
              <a:off x="1587225" y="2152950"/>
              <a:ext cx="130350" cy="49925"/>
            </a:xfrm>
            <a:custGeom>
              <a:avLst/>
              <a:gdLst/>
              <a:ahLst/>
              <a:cxnLst/>
              <a:rect l="l" t="t" r="r" b="b"/>
              <a:pathLst>
                <a:path w="5214" h="1997" extrusionOk="0">
                  <a:moveTo>
                    <a:pt x="2572" y="453"/>
                  </a:moveTo>
                  <a:cubicBezTo>
                    <a:pt x="3035" y="453"/>
                    <a:pt x="3498" y="484"/>
                    <a:pt x="3961" y="550"/>
                  </a:cubicBezTo>
                  <a:cubicBezTo>
                    <a:pt x="4136" y="575"/>
                    <a:pt x="4312" y="600"/>
                    <a:pt x="4462" y="726"/>
                  </a:cubicBezTo>
                  <a:cubicBezTo>
                    <a:pt x="4562" y="851"/>
                    <a:pt x="4687" y="951"/>
                    <a:pt x="4662" y="1127"/>
                  </a:cubicBezTo>
                  <a:cubicBezTo>
                    <a:pt x="4637" y="1327"/>
                    <a:pt x="4462" y="1377"/>
                    <a:pt x="4312" y="1402"/>
                  </a:cubicBezTo>
                  <a:cubicBezTo>
                    <a:pt x="3459" y="1503"/>
                    <a:pt x="2607" y="1578"/>
                    <a:pt x="1755" y="1653"/>
                  </a:cubicBezTo>
                  <a:cubicBezTo>
                    <a:pt x="1697" y="1657"/>
                    <a:pt x="1639" y="1659"/>
                    <a:pt x="1582" y="1659"/>
                  </a:cubicBezTo>
                  <a:cubicBezTo>
                    <a:pt x="1296" y="1659"/>
                    <a:pt x="1024" y="1607"/>
                    <a:pt x="753" y="1503"/>
                  </a:cubicBezTo>
                  <a:cubicBezTo>
                    <a:pt x="577" y="1427"/>
                    <a:pt x="452" y="1327"/>
                    <a:pt x="452" y="1127"/>
                  </a:cubicBezTo>
                  <a:cubicBezTo>
                    <a:pt x="427" y="901"/>
                    <a:pt x="552" y="776"/>
                    <a:pt x="728" y="701"/>
                  </a:cubicBezTo>
                  <a:cubicBezTo>
                    <a:pt x="928" y="625"/>
                    <a:pt x="1129" y="525"/>
                    <a:pt x="1329" y="525"/>
                  </a:cubicBezTo>
                  <a:cubicBezTo>
                    <a:pt x="1743" y="478"/>
                    <a:pt x="2157" y="453"/>
                    <a:pt x="2572" y="453"/>
                  </a:cubicBezTo>
                  <a:close/>
                  <a:moveTo>
                    <a:pt x="2533" y="0"/>
                  </a:moveTo>
                  <a:cubicBezTo>
                    <a:pt x="2021" y="0"/>
                    <a:pt x="1508" y="48"/>
                    <a:pt x="1003" y="174"/>
                  </a:cubicBezTo>
                  <a:cubicBezTo>
                    <a:pt x="452" y="300"/>
                    <a:pt x="1" y="801"/>
                    <a:pt x="51" y="1202"/>
                  </a:cubicBezTo>
                  <a:cubicBezTo>
                    <a:pt x="126" y="1778"/>
                    <a:pt x="602" y="1854"/>
                    <a:pt x="1053" y="1954"/>
                  </a:cubicBezTo>
                  <a:cubicBezTo>
                    <a:pt x="1232" y="1985"/>
                    <a:pt x="1411" y="1997"/>
                    <a:pt x="1589" y="1997"/>
                  </a:cubicBezTo>
                  <a:cubicBezTo>
                    <a:pt x="1985" y="1997"/>
                    <a:pt x="2377" y="1938"/>
                    <a:pt x="2758" y="1904"/>
                  </a:cubicBezTo>
                  <a:lnTo>
                    <a:pt x="4261" y="1904"/>
                  </a:lnTo>
                  <a:cubicBezTo>
                    <a:pt x="4687" y="1904"/>
                    <a:pt x="5038" y="1753"/>
                    <a:pt x="5114" y="1327"/>
                  </a:cubicBezTo>
                  <a:cubicBezTo>
                    <a:pt x="5214" y="826"/>
                    <a:pt x="4938" y="475"/>
                    <a:pt x="4512" y="275"/>
                  </a:cubicBezTo>
                  <a:cubicBezTo>
                    <a:pt x="4261" y="174"/>
                    <a:pt x="3986" y="124"/>
                    <a:pt x="3735" y="74"/>
                  </a:cubicBezTo>
                  <a:cubicBezTo>
                    <a:pt x="3338" y="30"/>
                    <a:pt x="2936" y="0"/>
                    <a:pt x="253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 name="Google Shape;134;p3"/>
            <p:cNvSpPr/>
            <p:nvPr/>
          </p:nvSpPr>
          <p:spPr>
            <a:xfrm>
              <a:off x="1586600" y="2323575"/>
              <a:ext cx="128475" cy="50025"/>
            </a:xfrm>
            <a:custGeom>
              <a:avLst/>
              <a:gdLst/>
              <a:ahLst/>
              <a:cxnLst/>
              <a:rect l="l" t="t" r="r" b="b"/>
              <a:pathLst>
                <a:path w="5139" h="2001" extrusionOk="0">
                  <a:moveTo>
                    <a:pt x="2261" y="466"/>
                  </a:moveTo>
                  <a:cubicBezTo>
                    <a:pt x="2397" y="466"/>
                    <a:pt x="2537" y="467"/>
                    <a:pt x="2682" y="467"/>
                  </a:cubicBezTo>
                  <a:cubicBezTo>
                    <a:pt x="3008" y="492"/>
                    <a:pt x="3459" y="517"/>
                    <a:pt x="3936" y="542"/>
                  </a:cubicBezTo>
                  <a:cubicBezTo>
                    <a:pt x="4211" y="567"/>
                    <a:pt x="4412" y="693"/>
                    <a:pt x="4562" y="918"/>
                  </a:cubicBezTo>
                  <a:cubicBezTo>
                    <a:pt x="4687" y="1119"/>
                    <a:pt x="4662" y="1344"/>
                    <a:pt x="4412" y="1394"/>
                  </a:cubicBezTo>
                  <a:cubicBezTo>
                    <a:pt x="3584" y="1481"/>
                    <a:pt x="2756" y="1638"/>
                    <a:pt x="1920" y="1638"/>
                  </a:cubicBezTo>
                  <a:cubicBezTo>
                    <a:pt x="1541" y="1638"/>
                    <a:pt x="1161" y="1606"/>
                    <a:pt x="778" y="1520"/>
                  </a:cubicBezTo>
                  <a:cubicBezTo>
                    <a:pt x="602" y="1470"/>
                    <a:pt x="402" y="1420"/>
                    <a:pt x="377" y="1169"/>
                  </a:cubicBezTo>
                  <a:cubicBezTo>
                    <a:pt x="377" y="868"/>
                    <a:pt x="527" y="743"/>
                    <a:pt x="778" y="643"/>
                  </a:cubicBezTo>
                  <a:cubicBezTo>
                    <a:pt x="1239" y="482"/>
                    <a:pt x="1716" y="466"/>
                    <a:pt x="2261" y="466"/>
                  </a:cubicBezTo>
                  <a:close/>
                  <a:moveTo>
                    <a:pt x="2556" y="0"/>
                  </a:moveTo>
                  <a:cubicBezTo>
                    <a:pt x="1980" y="0"/>
                    <a:pt x="1404" y="75"/>
                    <a:pt x="828" y="242"/>
                  </a:cubicBezTo>
                  <a:cubicBezTo>
                    <a:pt x="377" y="367"/>
                    <a:pt x="1" y="643"/>
                    <a:pt x="26" y="1169"/>
                  </a:cubicBezTo>
                  <a:cubicBezTo>
                    <a:pt x="26" y="1745"/>
                    <a:pt x="477" y="1846"/>
                    <a:pt x="928" y="1946"/>
                  </a:cubicBezTo>
                  <a:cubicBezTo>
                    <a:pt x="1114" y="1986"/>
                    <a:pt x="1303" y="2001"/>
                    <a:pt x="1494" y="2001"/>
                  </a:cubicBezTo>
                  <a:cubicBezTo>
                    <a:pt x="1893" y="2001"/>
                    <a:pt x="2300" y="1938"/>
                    <a:pt x="2707" y="1921"/>
                  </a:cubicBezTo>
                  <a:cubicBezTo>
                    <a:pt x="3042" y="1921"/>
                    <a:pt x="3387" y="1932"/>
                    <a:pt x="3736" y="1932"/>
                  </a:cubicBezTo>
                  <a:cubicBezTo>
                    <a:pt x="3910" y="1932"/>
                    <a:pt x="4086" y="1929"/>
                    <a:pt x="4261" y="1921"/>
                  </a:cubicBezTo>
                  <a:cubicBezTo>
                    <a:pt x="4612" y="1896"/>
                    <a:pt x="4988" y="1745"/>
                    <a:pt x="5063" y="1319"/>
                  </a:cubicBezTo>
                  <a:cubicBezTo>
                    <a:pt x="5139" y="868"/>
                    <a:pt x="4888" y="567"/>
                    <a:pt x="4562" y="317"/>
                  </a:cubicBezTo>
                  <a:cubicBezTo>
                    <a:pt x="4462" y="242"/>
                    <a:pt x="4311" y="217"/>
                    <a:pt x="4211" y="191"/>
                  </a:cubicBezTo>
                  <a:cubicBezTo>
                    <a:pt x="3660" y="69"/>
                    <a:pt x="3108" y="0"/>
                    <a:pt x="255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 name="Google Shape;135;p3"/>
            <p:cNvSpPr/>
            <p:nvPr/>
          </p:nvSpPr>
          <p:spPr>
            <a:xfrm>
              <a:off x="1379200" y="2235500"/>
              <a:ext cx="122225" cy="49650"/>
            </a:xfrm>
            <a:custGeom>
              <a:avLst/>
              <a:gdLst/>
              <a:ahLst/>
              <a:cxnLst/>
              <a:rect l="l" t="t" r="r" b="b"/>
              <a:pathLst>
                <a:path w="4889" h="1986" extrusionOk="0">
                  <a:moveTo>
                    <a:pt x="2586" y="405"/>
                  </a:moveTo>
                  <a:cubicBezTo>
                    <a:pt x="3017" y="405"/>
                    <a:pt x="3449" y="437"/>
                    <a:pt x="3886" y="506"/>
                  </a:cubicBezTo>
                  <a:cubicBezTo>
                    <a:pt x="4161" y="532"/>
                    <a:pt x="4562" y="557"/>
                    <a:pt x="4537" y="983"/>
                  </a:cubicBezTo>
                  <a:cubicBezTo>
                    <a:pt x="4512" y="1359"/>
                    <a:pt x="4211" y="1509"/>
                    <a:pt x="3861" y="1559"/>
                  </a:cubicBezTo>
                  <a:cubicBezTo>
                    <a:pt x="3409" y="1659"/>
                    <a:pt x="2933" y="1659"/>
                    <a:pt x="2482" y="1659"/>
                  </a:cubicBezTo>
                  <a:cubicBezTo>
                    <a:pt x="2031" y="1634"/>
                    <a:pt x="1555" y="1609"/>
                    <a:pt x="1104" y="1559"/>
                  </a:cubicBezTo>
                  <a:cubicBezTo>
                    <a:pt x="728" y="1534"/>
                    <a:pt x="477" y="1308"/>
                    <a:pt x="452" y="958"/>
                  </a:cubicBezTo>
                  <a:cubicBezTo>
                    <a:pt x="452" y="607"/>
                    <a:pt x="803" y="557"/>
                    <a:pt x="1054" y="532"/>
                  </a:cubicBezTo>
                  <a:cubicBezTo>
                    <a:pt x="1569" y="450"/>
                    <a:pt x="2077" y="405"/>
                    <a:pt x="2586" y="405"/>
                  </a:cubicBezTo>
                  <a:close/>
                  <a:moveTo>
                    <a:pt x="2587" y="0"/>
                  </a:moveTo>
                  <a:cubicBezTo>
                    <a:pt x="2007" y="0"/>
                    <a:pt x="1426" y="41"/>
                    <a:pt x="853" y="156"/>
                  </a:cubicBezTo>
                  <a:cubicBezTo>
                    <a:pt x="427" y="256"/>
                    <a:pt x="1" y="381"/>
                    <a:pt x="1" y="907"/>
                  </a:cubicBezTo>
                  <a:cubicBezTo>
                    <a:pt x="26" y="1434"/>
                    <a:pt x="352" y="1735"/>
                    <a:pt x="828" y="1860"/>
                  </a:cubicBezTo>
                  <a:cubicBezTo>
                    <a:pt x="1304" y="1985"/>
                    <a:pt x="1780" y="1935"/>
                    <a:pt x="2282" y="1960"/>
                  </a:cubicBezTo>
                  <a:cubicBezTo>
                    <a:pt x="2833" y="1935"/>
                    <a:pt x="3409" y="1985"/>
                    <a:pt x="3986" y="1860"/>
                  </a:cubicBezTo>
                  <a:cubicBezTo>
                    <a:pt x="4562" y="1735"/>
                    <a:pt x="4888" y="1359"/>
                    <a:pt x="4863" y="882"/>
                  </a:cubicBezTo>
                  <a:cubicBezTo>
                    <a:pt x="4838" y="381"/>
                    <a:pt x="4562" y="105"/>
                    <a:pt x="3886" y="55"/>
                  </a:cubicBezTo>
                  <a:cubicBezTo>
                    <a:pt x="3456" y="23"/>
                    <a:pt x="3022" y="0"/>
                    <a:pt x="25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 name="Google Shape;136;p3"/>
            <p:cNvSpPr/>
            <p:nvPr/>
          </p:nvSpPr>
          <p:spPr>
            <a:xfrm>
              <a:off x="1378575" y="2070425"/>
              <a:ext cx="122225" cy="48925"/>
            </a:xfrm>
            <a:custGeom>
              <a:avLst/>
              <a:gdLst/>
              <a:ahLst/>
              <a:cxnLst/>
              <a:rect l="l" t="t" r="r" b="b"/>
              <a:pathLst>
                <a:path w="4889" h="1957" extrusionOk="0">
                  <a:moveTo>
                    <a:pt x="2507" y="418"/>
                  </a:moveTo>
                  <a:cubicBezTo>
                    <a:pt x="3159" y="443"/>
                    <a:pt x="3635" y="393"/>
                    <a:pt x="4111" y="543"/>
                  </a:cubicBezTo>
                  <a:cubicBezTo>
                    <a:pt x="4312" y="618"/>
                    <a:pt x="4562" y="668"/>
                    <a:pt x="4562" y="944"/>
                  </a:cubicBezTo>
                  <a:cubicBezTo>
                    <a:pt x="4562" y="1220"/>
                    <a:pt x="4387" y="1420"/>
                    <a:pt x="4136" y="1495"/>
                  </a:cubicBezTo>
                  <a:cubicBezTo>
                    <a:pt x="3627" y="1614"/>
                    <a:pt x="3118" y="1665"/>
                    <a:pt x="2609" y="1665"/>
                  </a:cubicBezTo>
                  <a:cubicBezTo>
                    <a:pt x="2040" y="1665"/>
                    <a:pt x="1472" y="1601"/>
                    <a:pt x="903" y="1495"/>
                  </a:cubicBezTo>
                  <a:cubicBezTo>
                    <a:pt x="627" y="1445"/>
                    <a:pt x="477" y="1195"/>
                    <a:pt x="477" y="919"/>
                  </a:cubicBezTo>
                  <a:cubicBezTo>
                    <a:pt x="502" y="643"/>
                    <a:pt x="753" y="593"/>
                    <a:pt x="953" y="543"/>
                  </a:cubicBezTo>
                  <a:cubicBezTo>
                    <a:pt x="1530" y="418"/>
                    <a:pt x="2106" y="443"/>
                    <a:pt x="2507" y="418"/>
                  </a:cubicBezTo>
                  <a:close/>
                  <a:moveTo>
                    <a:pt x="2656" y="1"/>
                  </a:moveTo>
                  <a:cubicBezTo>
                    <a:pt x="2061" y="1"/>
                    <a:pt x="1465" y="50"/>
                    <a:pt x="878" y="167"/>
                  </a:cubicBezTo>
                  <a:cubicBezTo>
                    <a:pt x="452" y="242"/>
                    <a:pt x="1" y="393"/>
                    <a:pt x="26" y="919"/>
                  </a:cubicBezTo>
                  <a:cubicBezTo>
                    <a:pt x="51" y="1420"/>
                    <a:pt x="377" y="1721"/>
                    <a:pt x="853" y="1871"/>
                  </a:cubicBezTo>
                  <a:cubicBezTo>
                    <a:pt x="1104" y="1934"/>
                    <a:pt x="1354" y="1947"/>
                    <a:pt x="1586" y="1947"/>
                  </a:cubicBezTo>
                  <a:cubicBezTo>
                    <a:pt x="1741" y="1947"/>
                    <a:pt x="1887" y="1941"/>
                    <a:pt x="2019" y="1941"/>
                  </a:cubicBezTo>
                  <a:cubicBezTo>
                    <a:pt x="2085" y="1941"/>
                    <a:pt x="2148" y="1942"/>
                    <a:pt x="2206" y="1947"/>
                  </a:cubicBezTo>
                  <a:cubicBezTo>
                    <a:pt x="2507" y="1947"/>
                    <a:pt x="2778" y="1956"/>
                    <a:pt x="3033" y="1956"/>
                  </a:cubicBezTo>
                  <a:cubicBezTo>
                    <a:pt x="3351" y="1956"/>
                    <a:pt x="3643" y="1941"/>
                    <a:pt x="3936" y="1871"/>
                  </a:cubicBezTo>
                  <a:cubicBezTo>
                    <a:pt x="4537" y="1746"/>
                    <a:pt x="4888" y="1395"/>
                    <a:pt x="4888" y="919"/>
                  </a:cubicBezTo>
                  <a:cubicBezTo>
                    <a:pt x="4888" y="418"/>
                    <a:pt x="4587" y="117"/>
                    <a:pt x="3911" y="67"/>
                  </a:cubicBezTo>
                  <a:cubicBezTo>
                    <a:pt x="3495" y="25"/>
                    <a:pt x="3076" y="1"/>
                    <a:pt x="26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 name="Google Shape;137;p3"/>
            <p:cNvSpPr/>
            <p:nvPr/>
          </p:nvSpPr>
          <p:spPr>
            <a:xfrm>
              <a:off x="1377325" y="2406625"/>
              <a:ext cx="125975" cy="48375"/>
            </a:xfrm>
            <a:custGeom>
              <a:avLst/>
              <a:gdLst/>
              <a:ahLst/>
              <a:cxnLst/>
              <a:rect l="l" t="t" r="r" b="b"/>
              <a:pathLst>
                <a:path w="5039" h="1935" extrusionOk="0">
                  <a:moveTo>
                    <a:pt x="2692" y="384"/>
                  </a:moveTo>
                  <a:cubicBezTo>
                    <a:pt x="3221" y="384"/>
                    <a:pt x="3754" y="434"/>
                    <a:pt x="4286" y="529"/>
                  </a:cubicBezTo>
                  <a:cubicBezTo>
                    <a:pt x="4512" y="579"/>
                    <a:pt x="4713" y="704"/>
                    <a:pt x="4687" y="955"/>
                  </a:cubicBezTo>
                  <a:cubicBezTo>
                    <a:pt x="4662" y="1230"/>
                    <a:pt x="4487" y="1406"/>
                    <a:pt x="4236" y="1506"/>
                  </a:cubicBezTo>
                  <a:cubicBezTo>
                    <a:pt x="3863" y="1613"/>
                    <a:pt x="3476" y="1644"/>
                    <a:pt x="3095" y="1644"/>
                  </a:cubicBezTo>
                  <a:cubicBezTo>
                    <a:pt x="2940" y="1644"/>
                    <a:pt x="2785" y="1639"/>
                    <a:pt x="2632" y="1631"/>
                  </a:cubicBezTo>
                  <a:cubicBezTo>
                    <a:pt x="2206" y="1606"/>
                    <a:pt x="1780" y="1606"/>
                    <a:pt x="1354" y="1556"/>
                  </a:cubicBezTo>
                  <a:cubicBezTo>
                    <a:pt x="1078" y="1531"/>
                    <a:pt x="803" y="1456"/>
                    <a:pt x="677" y="1180"/>
                  </a:cubicBezTo>
                  <a:cubicBezTo>
                    <a:pt x="552" y="905"/>
                    <a:pt x="577" y="679"/>
                    <a:pt x="928" y="579"/>
                  </a:cubicBezTo>
                  <a:cubicBezTo>
                    <a:pt x="1510" y="446"/>
                    <a:pt x="2099" y="384"/>
                    <a:pt x="2692" y="384"/>
                  </a:cubicBezTo>
                  <a:close/>
                  <a:moveTo>
                    <a:pt x="2617" y="0"/>
                  </a:moveTo>
                  <a:cubicBezTo>
                    <a:pt x="2023" y="0"/>
                    <a:pt x="1432" y="50"/>
                    <a:pt x="853" y="203"/>
                  </a:cubicBezTo>
                  <a:cubicBezTo>
                    <a:pt x="251" y="328"/>
                    <a:pt x="1" y="779"/>
                    <a:pt x="226" y="1230"/>
                  </a:cubicBezTo>
                  <a:cubicBezTo>
                    <a:pt x="402" y="1581"/>
                    <a:pt x="677" y="1882"/>
                    <a:pt x="1129" y="1882"/>
                  </a:cubicBezTo>
                  <a:cubicBezTo>
                    <a:pt x="1580" y="1907"/>
                    <a:pt x="2031" y="1907"/>
                    <a:pt x="2482" y="1907"/>
                  </a:cubicBezTo>
                  <a:cubicBezTo>
                    <a:pt x="2744" y="1917"/>
                    <a:pt x="3006" y="1934"/>
                    <a:pt x="3267" y="1934"/>
                  </a:cubicBezTo>
                  <a:cubicBezTo>
                    <a:pt x="3679" y="1934"/>
                    <a:pt x="4088" y="1891"/>
                    <a:pt x="4487" y="1707"/>
                  </a:cubicBezTo>
                  <a:cubicBezTo>
                    <a:pt x="4838" y="1531"/>
                    <a:pt x="5038" y="1281"/>
                    <a:pt x="5013" y="854"/>
                  </a:cubicBezTo>
                  <a:cubicBezTo>
                    <a:pt x="4988" y="453"/>
                    <a:pt x="4763" y="203"/>
                    <a:pt x="4362" y="103"/>
                  </a:cubicBezTo>
                  <a:cubicBezTo>
                    <a:pt x="4061" y="52"/>
                    <a:pt x="3760" y="27"/>
                    <a:pt x="3459" y="27"/>
                  </a:cubicBezTo>
                  <a:cubicBezTo>
                    <a:pt x="3178" y="11"/>
                    <a:pt x="2897" y="0"/>
                    <a:pt x="261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 name="Google Shape;138;p3"/>
            <p:cNvSpPr/>
            <p:nvPr/>
          </p:nvSpPr>
          <p:spPr>
            <a:xfrm>
              <a:off x="1375450" y="1988125"/>
              <a:ext cx="132225" cy="49525"/>
            </a:xfrm>
            <a:custGeom>
              <a:avLst/>
              <a:gdLst/>
              <a:ahLst/>
              <a:cxnLst/>
              <a:rect l="l" t="t" r="r" b="b"/>
              <a:pathLst>
                <a:path w="5289" h="1981" extrusionOk="0">
                  <a:moveTo>
                    <a:pt x="2607" y="0"/>
                  </a:moveTo>
                  <a:cubicBezTo>
                    <a:pt x="1980" y="0"/>
                    <a:pt x="1354" y="0"/>
                    <a:pt x="777" y="226"/>
                  </a:cubicBezTo>
                  <a:cubicBezTo>
                    <a:pt x="301" y="401"/>
                    <a:pt x="1" y="752"/>
                    <a:pt x="51" y="1254"/>
                  </a:cubicBezTo>
                  <a:cubicBezTo>
                    <a:pt x="101" y="1755"/>
                    <a:pt x="502" y="1880"/>
                    <a:pt x="953" y="1905"/>
                  </a:cubicBezTo>
                  <a:cubicBezTo>
                    <a:pt x="1855" y="1930"/>
                    <a:pt x="2757" y="1980"/>
                    <a:pt x="3635" y="1980"/>
                  </a:cubicBezTo>
                  <a:cubicBezTo>
                    <a:pt x="3960" y="1980"/>
                    <a:pt x="4286" y="1905"/>
                    <a:pt x="4587" y="1805"/>
                  </a:cubicBezTo>
                  <a:cubicBezTo>
                    <a:pt x="5163" y="1629"/>
                    <a:pt x="5289" y="1053"/>
                    <a:pt x="4888" y="602"/>
                  </a:cubicBezTo>
                  <a:cubicBezTo>
                    <a:pt x="4662" y="351"/>
                    <a:pt x="4387" y="201"/>
                    <a:pt x="4061" y="126"/>
                  </a:cubicBezTo>
                  <a:cubicBezTo>
                    <a:pt x="3585" y="51"/>
                    <a:pt x="3108" y="0"/>
                    <a:pt x="26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9" name="Google Shape;139;p3"/>
            <p:cNvSpPr/>
            <p:nvPr/>
          </p:nvSpPr>
          <p:spPr>
            <a:xfrm>
              <a:off x="1374200" y="2152900"/>
              <a:ext cx="134100" cy="49650"/>
            </a:xfrm>
            <a:custGeom>
              <a:avLst/>
              <a:gdLst/>
              <a:ahLst/>
              <a:cxnLst/>
              <a:rect l="l" t="t" r="r" b="b"/>
              <a:pathLst>
                <a:path w="5364" h="1986" extrusionOk="0">
                  <a:moveTo>
                    <a:pt x="2501" y="1"/>
                  </a:moveTo>
                  <a:cubicBezTo>
                    <a:pt x="1948" y="1"/>
                    <a:pt x="1400" y="68"/>
                    <a:pt x="853" y="226"/>
                  </a:cubicBezTo>
                  <a:cubicBezTo>
                    <a:pt x="351" y="352"/>
                    <a:pt x="0" y="878"/>
                    <a:pt x="76" y="1279"/>
                  </a:cubicBezTo>
                  <a:cubicBezTo>
                    <a:pt x="176" y="1780"/>
                    <a:pt x="577" y="1906"/>
                    <a:pt x="1028" y="1906"/>
                  </a:cubicBezTo>
                  <a:cubicBezTo>
                    <a:pt x="1187" y="1914"/>
                    <a:pt x="1345" y="1917"/>
                    <a:pt x="1504" y="1917"/>
                  </a:cubicBezTo>
                  <a:cubicBezTo>
                    <a:pt x="1822" y="1917"/>
                    <a:pt x="2139" y="1906"/>
                    <a:pt x="2457" y="1906"/>
                  </a:cubicBezTo>
                  <a:cubicBezTo>
                    <a:pt x="2851" y="1934"/>
                    <a:pt x="3246" y="1986"/>
                    <a:pt x="3640" y="1986"/>
                  </a:cubicBezTo>
                  <a:cubicBezTo>
                    <a:pt x="3947" y="1986"/>
                    <a:pt x="4255" y="1954"/>
                    <a:pt x="4562" y="1856"/>
                  </a:cubicBezTo>
                  <a:cubicBezTo>
                    <a:pt x="5239" y="1630"/>
                    <a:pt x="5364" y="1054"/>
                    <a:pt x="4863" y="527"/>
                  </a:cubicBezTo>
                  <a:cubicBezTo>
                    <a:pt x="4537" y="201"/>
                    <a:pt x="4136" y="151"/>
                    <a:pt x="3735" y="101"/>
                  </a:cubicBezTo>
                  <a:cubicBezTo>
                    <a:pt x="3320" y="37"/>
                    <a:pt x="2909" y="1"/>
                    <a:pt x="2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 name="Google Shape;140;p3"/>
            <p:cNvSpPr/>
            <p:nvPr/>
          </p:nvSpPr>
          <p:spPr>
            <a:xfrm>
              <a:off x="1377325" y="2323175"/>
              <a:ext cx="129100" cy="50250"/>
            </a:xfrm>
            <a:custGeom>
              <a:avLst/>
              <a:gdLst/>
              <a:ahLst/>
              <a:cxnLst/>
              <a:rect l="l" t="t" r="r" b="b"/>
              <a:pathLst>
                <a:path w="5164" h="2010" extrusionOk="0">
                  <a:moveTo>
                    <a:pt x="2545" y="1"/>
                  </a:moveTo>
                  <a:cubicBezTo>
                    <a:pt x="1931" y="1"/>
                    <a:pt x="1317" y="95"/>
                    <a:pt x="702" y="283"/>
                  </a:cubicBezTo>
                  <a:cubicBezTo>
                    <a:pt x="251" y="433"/>
                    <a:pt x="1" y="809"/>
                    <a:pt x="51" y="1285"/>
                  </a:cubicBezTo>
                  <a:cubicBezTo>
                    <a:pt x="101" y="1786"/>
                    <a:pt x="527" y="1912"/>
                    <a:pt x="928" y="1937"/>
                  </a:cubicBezTo>
                  <a:cubicBezTo>
                    <a:pt x="1087" y="1945"/>
                    <a:pt x="1245" y="1948"/>
                    <a:pt x="1405" y="1948"/>
                  </a:cubicBezTo>
                  <a:cubicBezTo>
                    <a:pt x="1724" y="1948"/>
                    <a:pt x="2048" y="1937"/>
                    <a:pt x="2382" y="1937"/>
                  </a:cubicBezTo>
                  <a:cubicBezTo>
                    <a:pt x="2781" y="1953"/>
                    <a:pt x="3181" y="2010"/>
                    <a:pt x="3581" y="2010"/>
                  </a:cubicBezTo>
                  <a:cubicBezTo>
                    <a:pt x="3808" y="2010"/>
                    <a:pt x="4034" y="1991"/>
                    <a:pt x="4261" y="1937"/>
                  </a:cubicBezTo>
                  <a:cubicBezTo>
                    <a:pt x="4662" y="1862"/>
                    <a:pt x="5063" y="1736"/>
                    <a:pt x="5114" y="1235"/>
                  </a:cubicBezTo>
                  <a:cubicBezTo>
                    <a:pt x="5164" y="734"/>
                    <a:pt x="4813" y="408"/>
                    <a:pt x="4387" y="283"/>
                  </a:cubicBezTo>
                  <a:cubicBezTo>
                    <a:pt x="3773" y="95"/>
                    <a:pt x="3159" y="1"/>
                    <a:pt x="25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 name="Google Shape;141;p3"/>
            <p:cNvSpPr/>
            <p:nvPr/>
          </p:nvSpPr>
          <p:spPr>
            <a:xfrm>
              <a:off x="1586600" y="2235375"/>
              <a:ext cx="127225" cy="48825"/>
            </a:xfrm>
            <a:custGeom>
              <a:avLst/>
              <a:gdLst/>
              <a:ahLst/>
              <a:cxnLst/>
              <a:rect l="l" t="t" r="r" b="b"/>
              <a:pathLst>
                <a:path w="5089" h="1953" extrusionOk="0">
                  <a:moveTo>
                    <a:pt x="1945" y="1"/>
                  </a:moveTo>
                  <a:cubicBezTo>
                    <a:pt x="1518" y="1"/>
                    <a:pt x="1094" y="41"/>
                    <a:pt x="677" y="211"/>
                  </a:cubicBezTo>
                  <a:cubicBezTo>
                    <a:pt x="101" y="436"/>
                    <a:pt x="1" y="1063"/>
                    <a:pt x="427" y="1514"/>
                  </a:cubicBezTo>
                  <a:cubicBezTo>
                    <a:pt x="627" y="1740"/>
                    <a:pt x="903" y="1815"/>
                    <a:pt x="1179" y="1890"/>
                  </a:cubicBezTo>
                  <a:cubicBezTo>
                    <a:pt x="1429" y="1940"/>
                    <a:pt x="1680" y="1953"/>
                    <a:pt x="1931" y="1953"/>
                  </a:cubicBezTo>
                  <a:cubicBezTo>
                    <a:pt x="2181" y="1953"/>
                    <a:pt x="2432" y="1940"/>
                    <a:pt x="2682" y="1940"/>
                  </a:cubicBezTo>
                  <a:lnTo>
                    <a:pt x="3735" y="1940"/>
                  </a:lnTo>
                  <a:cubicBezTo>
                    <a:pt x="4036" y="1940"/>
                    <a:pt x="4311" y="1890"/>
                    <a:pt x="4562" y="1714"/>
                  </a:cubicBezTo>
                  <a:cubicBezTo>
                    <a:pt x="4888" y="1489"/>
                    <a:pt x="5088" y="1213"/>
                    <a:pt x="5038" y="812"/>
                  </a:cubicBezTo>
                  <a:cubicBezTo>
                    <a:pt x="4988" y="436"/>
                    <a:pt x="4687" y="286"/>
                    <a:pt x="4362" y="211"/>
                  </a:cubicBezTo>
                  <a:cubicBezTo>
                    <a:pt x="3936" y="135"/>
                    <a:pt x="3535" y="35"/>
                    <a:pt x="3134" y="35"/>
                  </a:cubicBezTo>
                  <a:cubicBezTo>
                    <a:pt x="2737" y="35"/>
                    <a:pt x="2340" y="1"/>
                    <a:pt x="19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 name="Google Shape;142;p3"/>
            <p:cNvSpPr/>
            <p:nvPr/>
          </p:nvSpPr>
          <p:spPr>
            <a:xfrm>
              <a:off x="1587225" y="2070350"/>
              <a:ext cx="125975" cy="49150"/>
            </a:xfrm>
            <a:custGeom>
              <a:avLst/>
              <a:gdLst/>
              <a:ahLst/>
              <a:cxnLst/>
              <a:rect l="l" t="t" r="r" b="b"/>
              <a:pathLst>
                <a:path w="5039" h="1966" extrusionOk="0">
                  <a:moveTo>
                    <a:pt x="1926" y="0"/>
                  </a:moveTo>
                  <a:cubicBezTo>
                    <a:pt x="1499" y="0"/>
                    <a:pt x="1073" y="43"/>
                    <a:pt x="652" y="195"/>
                  </a:cubicBezTo>
                  <a:cubicBezTo>
                    <a:pt x="151" y="396"/>
                    <a:pt x="1" y="947"/>
                    <a:pt x="276" y="1398"/>
                  </a:cubicBezTo>
                  <a:cubicBezTo>
                    <a:pt x="477" y="1674"/>
                    <a:pt x="778" y="1799"/>
                    <a:pt x="1104" y="1874"/>
                  </a:cubicBezTo>
                  <a:cubicBezTo>
                    <a:pt x="1396" y="1944"/>
                    <a:pt x="1688" y="1959"/>
                    <a:pt x="2011" y="1959"/>
                  </a:cubicBezTo>
                  <a:cubicBezTo>
                    <a:pt x="2269" y="1959"/>
                    <a:pt x="2546" y="1950"/>
                    <a:pt x="2858" y="1950"/>
                  </a:cubicBezTo>
                  <a:cubicBezTo>
                    <a:pt x="3020" y="1950"/>
                    <a:pt x="3219" y="1966"/>
                    <a:pt x="3436" y="1966"/>
                  </a:cubicBezTo>
                  <a:cubicBezTo>
                    <a:pt x="3689" y="1966"/>
                    <a:pt x="3966" y="1944"/>
                    <a:pt x="4236" y="1849"/>
                  </a:cubicBezTo>
                  <a:cubicBezTo>
                    <a:pt x="4687" y="1724"/>
                    <a:pt x="4988" y="1398"/>
                    <a:pt x="5013" y="922"/>
                  </a:cubicBezTo>
                  <a:cubicBezTo>
                    <a:pt x="5038" y="421"/>
                    <a:pt x="4637" y="270"/>
                    <a:pt x="4236" y="195"/>
                  </a:cubicBezTo>
                  <a:cubicBezTo>
                    <a:pt x="3961" y="120"/>
                    <a:pt x="3660" y="70"/>
                    <a:pt x="3384" y="70"/>
                  </a:cubicBezTo>
                  <a:cubicBezTo>
                    <a:pt x="2903" y="56"/>
                    <a:pt x="2414" y="0"/>
                    <a:pt x="19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 name="Google Shape;143;p3"/>
            <p:cNvSpPr/>
            <p:nvPr/>
          </p:nvSpPr>
          <p:spPr>
            <a:xfrm>
              <a:off x="1587850" y="2406325"/>
              <a:ext cx="123475" cy="49875"/>
            </a:xfrm>
            <a:custGeom>
              <a:avLst/>
              <a:gdLst/>
              <a:ahLst/>
              <a:cxnLst/>
              <a:rect l="l" t="t" r="r" b="b"/>
              <a:pathLst>
                <a:path w="4939" h="1995" extrusionOk="0">
                  <a:moveTo>
                    <a:pt x="2261" y="0"/>
                  </a:moveTo>
                  <a:cubicBezTo>
                    <a:pt x="1850" y="0"/>
                    <a:pt x="1439" y="24"/>
                    <a:pt x="1028" y="64"/>
                  </a:cubicBezTo>
                  <a:cubicBezTo>
                    <a:pt x="352" y="140"/>
                    <a:pt x="101" y="365"/>
                    <a:pt x="51" y="866"/>
                  </a:cubicBezTo>
                  <a:cubicBezTo>
                    <a:pt x="1" y="1318"/>
                    <a:pt x="327" y="1694"/>
                    <a:pt x="903" y="1844"/>
                  </a:cubicBezTo>
                  <a:cubicBezTo>
                    <a:pt x="1429" y="1994"/>
                    <a:pt x="2006" y="1944"/>
                    <a:pt x="2557" y="1969"/>
                  </a:cubicBezTo>
                  <a:cubicBezTo>
                    <a:pt x="3058" y="1944"/>
                    <a:pt x="3560" y="1944"/>
                    <a:pt x="4036" y="1894"/>
                  </a:cubicBezTo>
                  <a:cubicBezTo>
                    <a:pt x="4487" y="1844"/>
                    <a:pt x="4888" y="1368"/>
                    <a:pt x="4913" y="967"/>
                  </a:cubicBezTo>
                  <a:cubicBezTo>
                    <a:pt x="4938" y="415"/>
                    <a:pt x="4537" y="265"/>
                    <a:pt x="4111" y="190"/>
                  </a:cubicBezTo>
                  <a:cubicBezTo>
                    <a:pt x="3495" y="54"/>
                    <a:pt x="2878" y="0"/>
                    <a:pt x="226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44" name="Google Shape;144;p3"/>
          <p:cNvGrpSpPr/>
          <p:nvPr/>
        </p:nvGrpSpPr>
        <p:grpSpPr>
          <a:xfrm rot="-3048211" flipH="1">
            <a:off x="8019626" y="2951236"/>
            <a:ext cx="504628" cy="795602"/>
            <a:chOff x="2083475" y="1334350"/>
            <a:chExt cx="263175" cy="414925"/>
          </a:xfrm>
        </p:grpSpPr>
        <p:sp>
          <p:nvSpPr>
            <p:cNvPr id="145" name="Google Shape;145;p3"/>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6" name="Google Shape;146;p3"/>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47" name="Google Shape;147;p3"/>
          <p:cNvGrpSpPr/>
          <p:nvPr/>
        </p:nvGrpSpPr>
        <p:grpSpPr>
          <a:xfrm flipH="1">
            <a:off x="8843758" y="1037589"/>
            <a:ext cx="430862" cy="343037"/>
            <a:chOff x="1376700" y="1639725"/>
            <a:chExt cx="275100" cy="219025"/>
          </a:xfrm>
        </p:grpSpPr>
        <p:sp>
          <p:nvSpPr>
            <p:cNvPr id="148" name="Google Shape;148;p3"/>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9" name="Google Shape;149;p3"/>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50" name="Google Shape;150;p3"/>
          <p:cNvSpPr/>
          <p:nvPr/>
        </p:nvSpPr>
        <p:spPr>
          <a:xfrm flipH="1">
            <a:off x="1448206" y="16307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51" name="Google Shape;151;p3"/>
          <p:cNvGrpSpPr/>
          <p:nvPr/>
        </p:nvGrpSpPr>
        <p:grpSpPr>
          <a:xfrm rot="-1795654" flipH="1">
            <a:off x="8392019" y="1423215"/>
            <a:ext cx="580501" cy="1606435"/>
            <a:chOff x="1806525" y="1557050"/>
            <a:chExt cx="276350" cy="764750"/>
          </a:xfrm>
        </p:grpSpPr>
        <p:sp>
          <p:nvSpPr>
            <p:cNvPr id="152" name="Google Shape;152;p3"/>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3" name="Google Shape;153;p3"/>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4" name="Google Shape;154;p3"/>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5" name="Google Shape;155;p3"/>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6" name="Google Shape;156;p3"/>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7" name="Google Shape;157;p3"/>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8" name="Google Shape;158;p3"/>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9" name="Google Shape;159;p3"/>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0" name="Google Shape;160;p3"/>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61" name="Google Shape;161;p3"/>
          <p:cNvGrpSpPr/>
          <p:nvPr/>
        </p:nvGrpSpPr>
        <p:grpSpPr>
          <a:xfrm flipH="1">
            <a:off x="406261" y="3997815"/>
            <a:ext cx="902327" cy="488286"/>
            <a:chOff x="4936850" y="4568865"/>
            <a:chExt cx="902327" cy="488286"/>
          </a:xfrm>
        </p:grpSpPr>
        <p:sp>
          <p:nvSpPr>
            <p:cNvPr id="162" name="Google Shape;162;p3"/>
            <p:cNvSpPr/>
            <p:nvPr/>
          </p:nvSpPr>
          <p:spPr>
            <a:xfrm>
              <a:off x="4974926" y="4959493"/>
              <a:ext cx="44127" cy="42943"/>
            </a:xfrm>
            <a:custGeom>
              <a:avLst/>
              <a:gdLst/>
              <a:ahLst/>
              <a:cxnLst/>
              <a:rect l="l" t="t" r="r" b="b"/>
              <a:pathLst>
                <a:path w="671" h="653" extrusionOk="0">
                  <a:moveTo>
                    <a:pt x="1" y="1"/>
                  </a:moveTo>
                  <a:cubicBezTo>
                    <a:pt x="99" y="295"/>
                    <a:pt x="358" y="509"/>
                    <a:pt x="670" y="652"/>
                  </a:cubicBezTo>
                  <a:cubicBezTo>
                    <a:pt x="429" y="465"/>
                    <a:pt x="197" y="242"/>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3" name="Google Shape;163;p3"/>
            <p:cNvSpPr/>
            <p:nvPr/>
          </p:nvSpPr>
          <p:spPr>
            <a:xfrm>
              <a:off x="4938560" y="4568865"/>
              <a:ext cx="772118" cy="279819"/>
            </a:xfrm>
            <a:custGeom>
              <a:avLst/>
              <a:gdLst/>
              <a:ahLst/>
              <a:cxnLst/>
              <a:rect l="l" t="t" r="r" b="b"/>
              <a:pathLst>
                <a:path w="11741" h="4255" extrusionOk="0">
                  <a:moveTo>
                    <a:pt x="8871" y="0"/>
                  </a:moveTo>
                  <a:cubicBezTo>
                    <a:pt x="8173" y="0"/>
                    <a:pt x="7474" y="84"/>
                    <a:pt x="6834" y="178"/>
                  </a:cubicBezTo>
                  <a:cubicBezTo>
                    <a:pt x="4854" y="472"/>
                    <a:pt x="2936" y="1097"/>
                    <a:pt x="1223" y="2140"/>
                  </a:cubicBezTo>
                  <a:cubicBezTo>
                    <a:pt x="563" y="2533"/>
                    <a:pt x="108" y="3104"/>
                    <a:pt x="10" y="3871"/>
                  </a:cubicBezTo>
                  <a:cubicBezTo>
                    <a:pt x="1" y="4005"/>
                    <a:pt x="1" y="4130"/>
                    <a:pt x="28" y="4255"/>
                  </a:cubicBezTo>
                  <a:cubicBezTo>
                    <a:pt x="153" y="3702"/>
                    <a:pt x="590" y="3256"/>
                    <a:pt x="1125" y="2952"/>
                  </a:cubicBezTo>
                  <a:cubicBezTo>
                    <a:pt x="2142" y="2372"/>
                    <a:pt x="3293" y="2087"/>
                    <a:pt x="4417" y="1819"/>
                  </a:cubicBezTo>
                  <a:cubicBezTo>
                    <a:pt x="5407" y="1570"/>
                    <a:pt x="6433" y="1418"/>
                    <a:pt x="7441" y="1293"/>
                  </a:cubicBezTo>
                  <a:cubicBezTo>
                    <a:pt x="8360" y="1168"/>
                    <a:pt x="9243" y="963"/>
                    <a:pt x="10153" y="820"/>
                  </a:cubicBezTo>
                  <a:cubicBezTo>
                    <a:pt x="10492" y="765"/>
                    <a:pt x="10828" y="731"/>
                    <a:pt x="11151" y="731"/>
                  </a:cubicBezTo>
                  <a:cubicBezTo>
                    <a:pt x="11354" y="731"/>
                    <a:pt x="11551" y="745"/>
                    <a:pt x="11741" y="776"/>
                  </a:cubicBezTo>
                  <a:cubicBezTo>
                    <a:pt x="10918" y="181"/>
                    <a:pt x="9896" y="0"/>
                    <a:pt x="88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4" name="Google Shape;164;p3"/>
            <p:cNvSpPr/>
            <p:nvPr/>
          </p:nvSpPr>
          <p:spPr>
            <a:xfrm>
              <a:off x="4936850" y="4616871"/>
              <a:ext cx="902327" cy="440280"/>
            </a:xfrm>
            <a:custGeom>
              <a:avLst/>
              <a:gdLst/>
              <a:ahLst/>
              <a:cxnLst/>
              <a:rect l="l" t="t" r="r" b="b"/>
              <a:pathLst>
                <a:path w="13721" h="6695" extrusionOk="0">
                  <a:moveTo>
                    <a:pt x="11278" y="309"/>
                  </a:moveTo>
                  <a:cubicBezTo>
                    <a:pt x="11753" y="309"/>
                    <a:pt x="12136" y="428"/>
                    <a:pt x="12436" y="661"/>
                  </a:cubicBezTo>
                  <a:cubicBezTo>
                    <a:pt x="12802" y="938"/>
                    <a:pt x="13043" y="1375"/>
                    <a:pt x="13168" y="1955"/>
                  </a:cubicBezTo>
                  <a:cubicBezTo>
                    <a:pt x="13578" y="3766"/>
                    <a:pt x="11633" y="4729"/>
                    <a:pt x="10215" y="5166"/>
                  </a:cubicBezTo>
                  <a:cubicBezTo>
                    <a:pt x="8930" y="5568"/>
                    <a:pt x="7592" y="5701"/>
                    <a:pt x="6281" y="5996"/>
                  </a:cubicBezTo>
                  <a:cubicBezTo>
                    <a:pt x="5527" y="6170"/>
                    <a:pt x="4732" y="6362"/>
                    <a:pt x="3952" y="6362"/>
                  </a:cubicBezTo>
                  <a:cubicBezTo>
                    <a:pt x="3494" y="6362"/>
                    <a:pt x="3041" y="6296"/>
                    <a:pt x="2605" y="6121"/>
                  </a:cubicBezTo>
                  <a:cubicBezTo>
                    <a:pt x="2578" y="6103"/>
                    <a:pt x="2543" y="6085"/>
                    <a:pt x="2498" y="6076"/>
                  </a:cubicBezTo>
                  <a:lnTo>
                    <a:pt x="2489" y="6076"/>
                  </a:lnTo>
                  <a:cubicBezTo>
                    <a:pt x="2480" y="6076"/>
                    <a:pt x="2480" y="6067"/>
                    <a:pt x="2471" y="6067"/>
                  </a:cubicBezTo>
                  <a:cubicBezTo>
                    <a:pt x="2444" y="6058"/>
                    <a:pt x="2427" y="6049"/>
                    <a:pt x="2400" y="6040"/>
                  </a:cubicBezTo>
                  <a:cubicBezTo>
                    <a:pt x="2375" y="6026"/>
                    <a:pt x="2351" y="6019"/>
                    <a:pt x="2328" y="6019"/>
                  </a:cubicBezTo>
                  <a:cubicBezTo>
                    <a:pt x="2309" y="6019"/>
                    <a:pt x="2291" y="6024"/>
                    <a:pt x="2275" y="6032"/>
                  </a:cubicBezTo>
                  <a:cubicBezTo>
                    <a:pt x="1365" y="5773"/>
                    <a:pt x="348" y="4658"/>
                    <a:pt x="339" y="3757"/>
                  </a:cubicBezTo>
                  <a:cubicBezTo>
                    <a:pt x="330" y="2820"/>
                    <a:pt x="1659" y="2303"/>
                    <a:pt x="2364" y="2035"/>
                  </a:cubicBezTo>
                  <a:cubicBezTo>
                    <a:pt x="4487" y="1232"/>
                    <a:pt x="6744" y="1116"/>
                    <a:pt x="8948" y="688"/>
                  </a:cubicBezTo>
                  <a:cubicBezTo>
                    <a:pt x="9635" y="554"/>
                    <a:pt x="10304" y="385"/>
                    <a:pt x="11000" y="322"/>
                  </a:cubicBezTo>
                  <a:cubicBezTo>
                    <a:pt x="11096" y="314"/>
                    <a:pt x="11189" y="309"/>
                    <a:pt x="11278" y="309"/>
                  </a:cubicBezTo>
                  <a:close/>
                  <a:moveTo>
                    <a:pt x="11177" y="1"/>
                  </a:moveTo>
                  <a:cubicBezTo>
                    <a:pt x="10854" y="1"/>
                    <a:pt x="10518" y="35"/>
                    <a:pt x="10179" y="90"/>
                  </a:cubicBezTo>
                  <a:cubicBezTo>
                    <a:pt x="9269" y="233"/>
                    <a:pt x="8386" y="438"/>
                    <a:pt x="7467" y="563"/>
                  </a:cubicBezTo>
                  <a:cubicBezTo>
                    <a:pt x="6459" y="688"/>
                    <a:pt x="5433" y="840"/>
                    <a:pt x="4443" y="1080"/>
                  </a:cubicBezTo>
                  <a:cubicBezTo>
                    <a:pt x="3319" y="1357"/>
                    <a:pt x="2168" y="1642"/>
                    <a:pt x="1151" y="2222"/>
                  </a:cubicBezTo>
                  <a:cubicBezTo>
                    <a:pt x="616" y="2526"/>
                    <a:pt x="179" y="2972"/>
                    <a:pt x="54" y="3525"/>
                  </a:cubicBezTo>
                  <a:cubicBezTo>
                    <a:pt x="0" y="3739"/>
                    <a:pt x="0" y="3971"/>
                    <a:pt x="54" y="4212"/>
                  </a:cubicBezTo>
                  <a:cubicBezTo>
                    <a:pt x="134" y="4551"/>
                    <a:pt x="321" y="4899"/>
                    <a:pt x="580" y="5211"/>
                  </a:cubicBezTo>
                  <a:cubicBezTo>
                    <a:pt x="776" y="5452"/>
                    <a:pt x="1008" y="5675"/>
                    <a:pt x="1249" y="5862"/>
                  </a:cubicBezTo>
                  <a:cubicBezTo>
                    <a:pt x="1615" y="6130"/>
                    <a:pt x="2007" y="6335"/>
                    <a:pt x="2382" y="6397"/>
                  </a:cubicBezTo>
                  <a:cubicBezTo>
                    <a:pt x="2893" y="6614"/>
                    <a:pt x="3420" y="6695"/>
                    <a:pt x="3953" y="6695"/>
                  </a:cubicBezTo>
                  <a:cubicBezTo>
                    <a:pt x="4760" y="6695"/>
                    <a:pt x="5580" y="6509"/>
                    <a:pt x="6370" y="6326"/>
                  </a:cubicBezTo>
                  <a:cubicBezTo>
                    <a:pt x="8118" y="5925"/>
                    <a:pt x="9938" y="5782"/>
                    <a:pt x="11580" y="5006"/>
                  </a:cubicBezTo>
                  <a:cubicBezTo>
                    <a:pt x="12882" y="4390"/>
                    <a:pt x="13721" y="3337"/>
                    <a:pt x="13498" y="1865"/>
                  </a:cubicBezTo>
                  <a:cubicBezTo>
                    <a:pt x="13328" y="697"/>
                    <a:pt x="12641" y="188"/>
                    <a:pt x="11767" y="46"/>
                  </a:cubicBezTo>
                  <a:cubicBezTo>
                    <a:pt x="11577" y="15"/>
                    <a:pt x="11380" y="1"/>
                    <a:pt x="1117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5" name="Google Shape;165;p3"/>
            <p:cNvSpPr/>
            <p:nvPr/>
          </p:nvSpPr>
          <p:spPr>
            <a:xfrm>
              <a:off x="5201412" y="4705387"/>
              <a:ext cx="352092" cy="284357"/>
            </a:xfrm>
            <a:custGeom>
              <a:avLst/>
              <a:gdLst/>
              <a:ahLst/>
              <a:cxnLst/>
              <a:rect l="l" t="t" r="r" b="b"/>
              <a:pathLst>
                <a:path w="5354" h="4324" extrusionOk="0">
                  <a:moveTo>
                    <a:pt x="4407" y="350"/>
                  </a:moveTo>
                  <a:cubicBezTo>
                    <a:pt x="4434" y="582"/>
                    <a:pt x="4470" y="805"/>
                    <a:pt x="4497" y="1028"/>
                  </a:cubicBezTo>
                  <a:cubicBezTo>
                    <a:pt x="4604" y="1768"/>
                    <a:pt x="4746" y="2500"/>
                    <a:pt x="4970" y="3214"/>
                  </a:cubicBezTo>
                  <a:cubicBezTo>
                    <a:pt x="4372" y="3428"/>
                    <a:pt x="3729" y="3481"/>
                    <a:pt x="3114" y="3606"/>
                  </a:cubicBezTo>
                  <a:cubicBezTo>
                    <a:pt x="2498" y="3731"/>
                    <a:pt x="1883" y="3847"/>
                    <a:pt x="1267" y="3981"/>
                  </a:cubicBezTo>
                  <a:cubicBezTo>
                    <a:pt x="1160" y="3517"/>
                    <a:pt x="946" y="3071"/>
                    <a:pt x="830" y="2598"/>
                  </a:cubicBezTo>
                  <a:cubicBezTo>
                    <a:pt x="759" y="2304"/>
                    <a:pt x="732" y="2000"/>
                    <a:pt x="661" y="1697"/>
                  </a:cubicBezTo>
                  <a:cubicBezTo>
                    <a:pt x="607" y="1474"/>
                    <a:pt x="429" y="1260"/>
                    <a:pt x="366" y="1037"/>
                  </a:cubicBezTo>
                  <a:cubicBezTo>
                    <a:pt x="1241" y="912"/>
                    <a:pt x="2115" y="734"/>
                    <a:pt x="2989" y="582"/>
                  </a:cubicBezTo>
                  <a:cubicBezTo>
                    <a:pt x="3462" y="493"/>
                    <a:pt x="3935" y="412"/>
                    <a:pt x="4407" y="350"/>
                  </a:cubicBezTo>
                  <a:close/>
                  <a:moveTo>
                    <a:pt x="4530" y="1"/>
                  </a:moveTo>
                  <a:cubicBezTo>
                    <a:pt x="4522" y="1"/>
                    <a:pt x="4514" y="1"/>
                    <a:pt x="4506" y="2"/>
                  </a:cubicBezTo>
                  <a:cubicBezTo>
                    <a:pt x="3051" y="172"/>
                    <a:pt x="1624" y="519"/>
                    <a:pt x="170" y="725"/>
                  </a:cubicBezTo>
                  <a:cubicBezTo>
                    <a:pt x="116" y="734"/>
                    <a:pt x="81" y="760"/>
                    <a:pt x="63" y="796"/>
                  </a:cubicBezTo>
                  <a:cubicBezTo>
                    <a:pt x="27" y="823"/>
                    <a:pt x="0" y="867"/>
                    <a:pt x="9" y="921"/>
                  </a:cubicBezTo>
                  <a:cubicBezTo>
                    <a:pt x="18" y="1081"/>
                    <a:pt x="54" y="1206"/>
                    <a:pt x="134" y="1340"/>
                  </a:cubicBezTo>
                  <a:cubicBezTo>
                    <a:pt x="134" y="1358"/>
                    <a:pt x="143" y="1367"/>
                    <a:pt x="152" y="1385"/>
                  </a:cubicBezTo>
                  <a:cubicBezTo>
                    <a:pt x="313" y="1688"/>
                    <a:pt x="384" y="1991"/>
                    <a:pt x="447" y="2321"/>
                  </a:cubicBezTo>
                  <a:cubicBezTo>
                    <a:pt x="500" y="2616"/>
                    <a:pt x="554" y="2901"/>
                    <a:pt x="625" y="3196"/>
                  </a:cubicBezTo>
                  <a:cubicBezTo>
                    <a:pt x="705" y="3535"/>
                    <a:pt x="902" y="3847"/>
                    <a:pt x="964" y="4195"/>
                  </a:cubicBezTo>
                  <a:cubicBezTo>
                    <a:pt x="983" y="4280"/>
                    <a:pt x="1046" y="4317"/>
                    <a:pt x="1113" y="4317"/>
                  </a:cubicBezTo>
                  <a:cubicBezTo>
                    <a:pt x="1137" y="4317"/>
                    <a:pt x="1163" y="4312"/>
                    <a:pt x="1187" y="4302"/>
                  </a:cubicBezTo>
                  <a:cubicBezTo>
                    <a:pt x="1207" y="4315"/>
                    <a:pt x="1231" y="4323"/>
                    <a:pt x="1260" y="4323"/>
                  </a:cubicBezTo>
                  <a:cubicBezTo>
                    <a:pt x="1271" y="4323"/>
                    <a:pt x="1282" y="4322"/>
                    <a:pt x="1294" y="4320"/>
                  </a:cubicBezTo>
                  <a:cubicBezTo>
                    <a:pt x="2008" y="4168"/>
                    <a:pt x="2721" y="4034"/>
                    <a:pt x="3435" y="3892"/>
                  </a:cubicBezTo>
                  <a:cubicBezTo>
                    <a:pt x="4042" y="3767"/>
                    <a:pt x="4648" y="3704"/>
                    <a:pt x="5219" y="3481"/>
                  </a:cubicBezTo>
                  <a:cubicBezTo>
                    <a:pt x="5264" y="3463"/>
                    <a:pt x="5291" y="3437"/>
                    <a:pt x="5300" y="3410"/>
                  </a:cubicBezTo>
                  <a:cubicBezTo>
                    <a:pt x="5335" y="3374"/>
                    <a:pt x="5353" y="3321"/>
                    <a:pt x="5335" y="3258"/>
                  </a:cubicBezTo>
                  <a:cubicBezTo>
                    <a:pt x="5112" y="2589"/>
                    <a:pt x="4970" y="1902"/>
                    <a:pt x="4862" y="1206"/>
                  </a:cubicBezTo>
                  <a:cubicBezTo>
                    <a:pt x="4818" y="912"/>
                    <a:pt x="4782" y="609"/>
                    <a:pt x="4746" y="314"/>
                  </a:cubicBezTo>
                  <a:cubicBezTo>
                    <a:pt x="4746" y="279"/>
                    <a:pt x="4729" y="252"/>
                    <a:pt x="4711" y="225"/>
                  </a:cubicBezTo>
                  <a:cubicBezTo>
                    <a:pt x="4736" y="133"/>
                    <a:pt x="4658" y="1"/>
                    <a:pt x="453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6" name="Google Shape;166;p3"/>
            <p:cNvSpPr/>
            <p:nvPr/>
          </p:nvSpPr>
          <p:spPr>
            <a:xfrm>
              <a:off x="5192271" y="4961532"/>
              <a:ext cx="33276" cy="24661"/>
            </a:xfrm>
            <a:custGeom>
              <a:avLst/>
              <a:gdLst/>
              <a:ahLst/>
              <a:cxnLst/>
              <a:rect l="l" t="t" r="r" b="b"/>
              <a:pathLst>
                <a:path w="506" h="375" extrusionOk="0">
                  <a:moveTo>
                    <a:pt x="259" y="1"/>
                  </a:moveTo>
                  <a:cubicBezTo>
                    <a:pt x="141" y="1"/>
                    <a:pt x="1" y="172"/>
                    <a:pt x="95" y="273"/>
                  </a:cubicBezTo>
                  <a:cubicBezTo>
                    <a:pt x="166" y="345"/>
                    <a:pt x="238" y="375"/>
                    <a:pt x="297" y="375"/>
                  </a:cubicBezTo>
                  <a:cubicBezTo>
                    <a:pt x="436" y="375"/>
                    <a:pt x="505" y="208"/>
                    <a:pt x="336" y="32"/>
                  </a:cubicBezTo>
                  <a:cubicBezTo>
                    <a:pt x="314" y="10"/>
                    <a:pt x="287"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7" name="Google Shape;167;p3"/>
            <p:cNvSpPr/>
            <p:nvPr/>
          </p:nvSpPr>
          <p:spPr>
            <a:xfrm>
              <a:off x="5126377" y="4954363"/>
              <a:ext cx="33144" cy="24529"/>
            </a:xfrm>
            <a:custGeom>
              <a:avLst/>
              <a:gdLst/>
              <a:ahLst/>
              <a:cxnLst/>
              <a:rect l="l" t="t" r="r" b="b"/>
              <a:pathLst>
                <a:path w="504" h="373" extrusionOk="0">
                  <a:moveTo>
                    <a:pt x="207" y="0"/>
                  </a:moveTo>
                  <a:cubicBezTo>
                    <a:pt x="68" y="0"/>
                    <a:pt x="0" y="169"/>
                    <a:pt x="169" y="338"/>
                  </a:cubicBezTo>
                  <a:cubicBezTo>
                    <a:pt x="192" y="362"/>
                    <a:pt x="220" y="373"/>
                    <a:pt x="248" y="373"/>
                  </a:cubicBezTo>
                  <a:cubicBezTo>
                    <a:pt x="366" y="373"/>
                    <a:pt x="503" y="199"/>
                    <a:pt x="410" y="106"/>
                  </a:cubicBezTo>
                  <a:cubicBezTo>
                    <a:pt x="338" y="31"/>
                    <a:pt x="266" y="0"/>
                    <a:pt x="2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8" name="Google Shape;168;p3"/>
            <p:cNvSpPr/>
            <p:nvPr/>
          </p:nvSpPr>
          <p:spPr>
            <a:xfrm>
              <a:off x="5057984" y="4936082"/>
              <a:ext cx="33407" cy="24792"/>
            </a:xfrm>
            <a:custGeom>
              <a:avLst/>
              <a:gdLst/>
              <a:ahLst/>
              <a:cxnLst/>
              <a:rect l="l" t="t" r="r" b="b"/>
              <a:pathLst>
                <a:path w="508" h="377" extrusionOk="0">
                  <a:moveTo>
                    <a:pt x="260" y="1"/>
                  </a:moveTo>
                  <a:cubicBezTo>
                    <a:pt x="138" y="1"/>
                    <a:pt x="1" y="176"/>
                    <a:pt x="94" y="277"/>
                  </a:cubicBezTo>
                  <a:cubicBezTo>
                    <a:pt x="165" y="347"/>
                    <a:pt x="235" y="376"/>
                    <a:pt x="294" y="376"/>
                  </a:cubicBezTo>
                  <a:cubicBezTo>
                    <a:pt x="435" y="376"/>
                    <a:pt x="508" y="206"/>
                    <a:pt x="344" y="36"/>
                  </a:cubicBezTo>
                  <a:cubicBezTo>
                    <a:pt x="319" y="11"/>
                    <a:pt x="290" y="1"/>
                    <a:pt x="26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 name="Google Shape;169;p3"/>
            <p:cNvSpPr/>
            <p:nvPr/>
          </p:nvSpPr>
          <p:spPr>
            <a:xfrm>
              <a:off x="5144527" y="4905305"/>
              <a:ext cx="33605" cy="24332"/>
            </a:xfrm>
            <a:custGeom>
              <a:avLst/>
              <a:gdLst/>
              <a:ahLst/>
              <a:cxnLst/>
              <a:rect l="l" t="t" r="r" b="b"/>
              <a:pathLst>
                <a:path w="511" h="370" extrusionOk="0">
                  <a:moveTo>
                    <a:pt x="212" y="1"/>
                  </a:moveTo>
                  <a:cubicBezTo>
                    <a:pt x="73" y="1"/>
                    <a:pt x="1" y="165"/>
                    <a:pt x="170" y="334"/>
                  </a:cubicBezTo>
                  <a:cubicBezTo>
                    <a:pt x="192" y="359"/>
                    <a:pt x="220" y="369"/>
                    <a:pt x="250" y="369"/>
                  </a:cubicBezTo>
                  <a:cubicBezTo>
                    <a:pt x="369" y="369"/>
                    <a:pt x="511" y="195"/>
                    <a:pt x="411" y="102"/>
                  </a:cubicBezTo>
                  <a:cubicBezTo>
                    <a:pt x="341" y="30"/>
                    <a:pt x="270" y="1"/>
                    <a:pt x="2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0" name="Google Shape;170;p3"/>
            <p:cNvSpPr/>
            <p:nvPr/>
          </p:nvSpPr>
          <p:spPr>
            <a:xfrm>
              <a:off x="5169188" y="4850196"/>
              <a:ext cx="29330" cy="24595"/>
            </a:xfrm>
            <a:custGeom>
              <a:avLst/>
              <a:gdLst/>
              <a:ahLst/>
              <a:cxnLst/>
              <a:rect l="l" t="t" r="r" b="b"/>
              <a:pathLst>
                <a:path w="446" h="374" extrusionOk="0">
                  <a:moveTo>
                    <a:pt x="208" y="0"/>
                  </a:moveTo>
                  <a:cubicBezTo>
                    <a:pt x="69" y="0"/>
                    <a:pt x="0" y="167"/>
                    <a:pt x="169" y="343"/>
                  </a:cubicBezTo>
                  <a:cubicBezTo>
                    <a:pt x="191" y="364"/>
                    <a:pt x="218" y="374"/>
                    <a:pt x="245" y="374"/>
                  </a:cubicBezTo>
                  <a:cubicBezTo>
                    <a:pt x="319" y="374"/>
                    <a:pt x="402" y="307"/>
                    <a:pt x="428" y="235"/>
                  </a:cubicBezTo>
                  <a:cubicBezTo>
                    <a:pt x="446" y="200"/>
                    <a:pt x="446" y="164"/>
                    <a:pt x="437" y="137"/>
                  </a:cubicBezTo>
                  <a:cubicBezTo>
                    <a:pt x="428" y="119"/>
                    <a:pt x="419" y="111"/>
                    <a:pt x="410" y="102"/>
                  </a:cubicBezTo>
                  <a:cubicBezTo>
                    <a:pt x="339" y="30"/>
                    <a:pt x="267" y="0"/>
                    <a:pt x="2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1" name="Google Shape;171;p3"/>
            <p:cNvSpPr/>
            <p:nvPr/>
          </p:nvSpPr>
          <p:spPr>
            <a:xfrm>
              <a:off x="5130323" y="4794166"/>
              <a:ext cx="33276" cy="24595"/>
            </a:xfrm>
            <a:custGeom>
              <a:avLst/>
              <a:gdLst/>
              <a:ahLst/>
              <a:cxnLst/>
              <a:rect l="l" t="t" r="r" b="b"/>
              <a:pathLst>
                <a:path w="506" h="374" extrusionOk="0">
                  <a:moveTo>
                    <a:pt x="209" y="1"/>
                  </a:moveTo>
                  <a:cubicBezTo>
                    <a:pt x="70" y="1"/>
                    <a:pt x="0" y="169"/>
                    <a:pt x="163" y="338"/>
                  </a:cubicBezTo>
                  <a:cubicBezTo>
                    <a:pt x="187" y="363"/>
                    <a:pt x="216" y="373"/>
                    <a:pt x="246" y="373"/>
                  </a:cubicBezTo>
                  <a:cubicBezTo>
                    <a:pt x="368" y="373"/>
                    <a:pt x="506" y="199"/>
                    <a:pt x="412" y="106"/>
                  </a:cubicBezTo>
                  <a:cubicBezTo>
                    <a:pt x="340"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2" name="Google Shape;172;p3"/>
            <p:cNvSpPr/>
            <p:nvPr/>
          </p:nvSpPr>
          <p:spPr>
            <a:xfrm>
              <a:off x="5116052" y="4879789"/>
              <a:ext cx="33342" cy="24266"/>
            </a:xfrm>
            <a:custGeom>
              <a:avLst/>
              <a:gdLst/>
              <a:ahLst/>
              <a:cxnLst/>
              <a:rect l="l" t="t" r="r" b="b"/>
              <a:pathLst>
                <a:path w="507" h="369" extrusionOk="0">
                  <a:moveTo>
                    <a:pt x="260" y="0"/>
                  </a:moveTo>
                  <a:cubicBezTo>
                    <a:pt x="138" y="0"/>
                    <a:pt x="1" y="174"/>
                    <a:pt x="94" y="267"/>
                  </a:cubicBezTo>
                  <a:cubicBezTo>
                    <a:pt x="166" y="339"/>
                    <a:pt x="238" y="369"/>
                    <a:pt x="297" y="369"/>
                  </a:cubicBezTo>
                  <a:cubicBezTo>
                    <a:pt x="437" y="369"/>
                    <a:pt x="507" y="204"/>
                    <a:pt x="344"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3" name="Google Shape;173;p3"/>
            <p:cNvSpPr/>
            <p:nvPr/>
          </p:nvSpPr>
          <p:spPr>
            <a:xfrm>
              <a:off x="5050553" y="4896756"/>
              <a:ext cx="33539" cy="24332"/>
            </a:xfrm>
            <a:custGeom>
              <a:avLst/>
              <a:gdLst/>
              <a:ahLst/>
              <a:cxnLst/>
              <a:rect l="l" t="t" r="r" b="b"/>
              <a:pathLst>
                <a:path w="510" h="370" extrusionOk="0">
                  <a:moveTo>
                    <a:pt x="259" y="0"/>
                  </a:moveTo>
                  <a:cubicBezTo>
                    <a:pt x="139" y="0"/>
                    <a:pt x="0" y="168"/>
                    <a:pt x="100" y="268"/>
                  </a:cubicBezTo>
                  <a:cubicBezTo>
                    <a:pt x="169" y="340"/>
                    <a:pt x="240" y="370"/>
                    <a:pt x="299" y="370"/>
                  </a:cubicBezTo>
                  <a:cubicBezTo>
                    <a:pt x="437" y="370"/>
                    <a:pt x="510" y="205"/>
                    <a:pt x="341" y="36"/>
                  </a:cubicBezTo>
                  <a:cubicBezTo>
                    <a:pt x="317" y="11"/>
                    <a:pt x="289" y="0"/>
                    <a:pt x="25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4" name="Google Shape;174;p3"/>
            <p:cNvSpPr/>
            <p:nvPr/>
          </p:nvSpPr>
          <p:spPr>
            <a:xfrm>
              <a:off x="5077516" y="4828429"/>
              <a:ext cx="33670" cy="24661"/>
            </a:xfrm>
            <a:custGeom>
              <a:avLst/>
              <a:gdLst/>
              <a:ahLst/>
              <a:cxnLst/>
              <a:rect l="l" t="t" r="r" b="b"/>
              <a:pathLst>
                <a:path w="512" h="375" extrusionOk="0">
                  <a:moveTo>
                    <a:pt x="257" y="1"/>
                  </a:moveTo>
                  <a:cubicBezTo>
                    <a:pt x="124" y="1"/>
                    <a:pt x="0" y="172"/>
                    <a:pt x="118" y="290"/>
                  </a:cubicBezTo>
                  <a:lnTo>
                    <a:pt x="154" y="326"/>
                  </a:lnTo>
                  <a:cubicBezTo>
                    <a:pt x="188" y="360"/>
                    <a:pt x="228" y="375"/>
                    <a:pt x="266" y="375"/>
                  </a:cubicBezTo>
                  <a:cubicBezTo>
                    <a:pt x="395" y="375"/>
                    <a:pt x="512" y="209"/>
                    <a:pt x="395" y="85"/>
                  </a:cubicBezTo>
                  <a:lnTo>
                    <a:pt x="368" y="49"/>
                  </a:lnTo>
                  <a:cubicBezTo>
                    <a:pt x="334" y="15"/>
                    <a:pt x="295" y="1"/>
                    <a:pt x="2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5" name="Google Shape;175;p3"/>
            <p:cNvSpPr/>
            <p:nvPr/>
          </p:nvSpPr>
          <p:spPr>
            <a:xfrm>
              <a:off x="5014844" y="4860126"/>
              <a:ext cx="33210" cy="24661"/>
            </a:xfrm>
            <a:custGeom>
              <a:avLst/>
              <a:gdLst/>
              <a:ahLst/>
              <a:cxnLst/>
              <a:rect l="l" t="t" r="r" b="b"/>
              <a:pathLst>
                <a:path w="505" h="375" extrusionOk="0">
                  <a:moveTo>
                    <a:pt x="209" y="1"/>
                  </a:moveTo>
                  <a:cubicBezTo>
                    <a:pt x="69" y="1"/>
                    <a:pt x="1" y="168"/>
                    <a:pt x="170" y="343"/>
                  </a:cubicBezTo>
                  <a:cubicBezTo>
                    <a:pt x="192" y="365"/>
                    <a:pt x="219" y="375"/>
                    <a:pt x="247" y="375"/>
                  </a:cubicBezTo>
                  <a:cubicBezTo>
                    <a:pt x="365" y="375"/>
                    <a:pt x="505" y="203"/>
                    <a:pt x="411" y="102"/>
                  </a:cubicBezTo>
                  <a:cubicBezTo>
                    <a:pt x="339"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 name="Google Shape;176;p3"/>
            <p:cNvSpPr/>
            <p:nvPr/>
          </p:nvSpPr>
          <p:spPr>
            <a:xfrm>
              <a:off x="5030693" y="4796468"/>
              <a:ext cx="33539" cy="24398"/>
            </a:xfrm>
            <a:custGeom>
              <a:avLst/>
              <a:gdLst/>
              <a:ahLst/>
              <a:cxnLst/>
              <a:rect l="l" t="t" r="r" b="b"/>
              <a:pathLst>
                <a:path w="510" h="371" extrusionOk="0">
                  <a:moveTo>
                    <a:pt x="243" y="0"/>
                  </a:moveTo>
                  <a:cubicBezTo>
                    <a:pt x="115" y="0"/>
                    <a:pt x="0" y="169"/>
                    <a:pt x="116" y="285"/>
                  </a:cubicBezTo>
                  <a:lnTo>
                    <a:pt x="143" y="321"/>
                  </a:lnTo>
                  <a:cubicBezTo>
                    <a:pt x="180" y="356"/>
                    <a:pt x="221" y="370"/>
                    <a:pt x="260" y="370"/>
                  </a:cubicBezTo>
                  <a:cubicBezTo>
                    <a:pt x="393" y="370"/>
                    <a:pt x="510" y="204"/>
                    <a:pt x="393" y="80"/>
                  </a:cubicBezTo>
                  <a:lnTo>
                    <a:pt x="357" y="53"/>
                  </a:lnTo>
                  <a:cubicBezTo>
                    <a:pt x="322" y="16"/>
                    <a:pt x="282" y="0"/>
                    <a:pt x="24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 name="Google Shape;177;p3"/>
            <p:cNvSpPr/>
            <p:nvPr/>
          </p:nvSpPr>
          <p:spPr>
            <a:xfrm>
              <a:off x="5575665" y="4906620"/>
              <a:ext cx="33736" cy="24529"/>
            </a:xfrm>
            <a:custGeom>
              <a:avLst/>
              <a:gdLst/>
              <a:ahLst/>
              <a:cxnLst/>
              <a:rect l="l" t="t" r="r" b="b"/>
              <a:pathLst>
                <a:path w="513" h="373" extrusionOk="0">
                  <a:moveTo>
                    <a:pt x="216" y="0"/>
                  </a:moveTo>
                  <a:cubicBezTo>
                    <a:pt x="75" y="0"/>
                    <a:pt x="0" y="171"/>
                    <a:pt x="171" y="341"/>
                  </a:cubicBezTo>
                  <a:cubicBezTo>
                    <a:pt x="193" y="363"/>
                    <a:pt x="220" y="372"/>
                    <a:pt x="248" y="372"/>
                  </a:cubicBezTo>
                  <a:cubicBezTo>
                    <a:pt x="368" y="372"/>
                    <a:pt x="513" y="201"/>
                    <a:pt x="411" y="100"/>
                  </a:cubicBezTo>
                  <a:cubicBezTo>
                    <a:pt x="344" y="30"/>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 name="Google Shape;178;p3"/>
            <p:cNvSpPr/>
            <p:nvPr/>
          </p:nvSpPr>
          <p:spPr>
            <a:xfrm>
              <a:off x="5572180" y="4838688"/>
              <a:ext cx="31632" cy="22293"/>
            </a:xfrm>
            <a:custGeom>
              <a:avLst/>
              <a:gdLst/>
              <a:ahLst/>
              <a:cxnLst/>
              <a:rect l="l" t="t" r="r" b="b"/>
              <a:pathLst>
                <a:path w="481" h="339" extrusionOk="0">
                  <a:moveTo>
                    <a:pt x="243" y="1"/>
                  </a:moveTo>
                  <a:cubicBezTo>
                    <a:pt x="115" y="1"/>
                    <a:pt x="0" y="169"/>
                    <a:pt x="117" y="286"/>
                  </a:cubicBezTo>
                  <a:cubicBezTo>
                    <a:pt x="152" y="323"/>
                    <a:pt x="193" y="339"/>
                    <a:pt x="232" y="339"/>
                  </a:cubicBezTo>
                  <a:cubicBezTo>
                    <a:pt x="362" y="339"/>
                    <a:pt x="481" y="170"/>
                    <a:pt x="357"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 name="Google Shape;179;p3"/>
            <p:cNvSpPr/>
            <p:nvPr/>
          </p:nvSpPr>
          <p:spPr>
            <a:xfrm>
              <a:off x="5628801" y="4864138"/>
              <a:ext cx="33210" cy="24661"/>
            </a:xfrm>
            <a:custGeom>
              <a:avLst/>
              <a:gdLst/>
              <a:ahLst/>
              <a:cxnLst/>
              <a:rect l="l" t="t" r="r" b="b"/>
              <a:pathLst>
                <a:path w="505" h="375" extrusionOk="0">
                  <a:moveTo>
                    <a:pt x="259" y="1"/>
                  </a:moveTo>
                  <a:cubicBezTo>
                    <a:pt x="140" y="1"/>
                    <a:pt x="0" y="172"/>
                    <a:pt x="94" y="273"/>
                  </a:cubicBezTo>
                  <a:cubicBezTo>
                    <a:pt x="166" y="345"/>
                    <a:pt x="237" y="375"/>
                    <a:pt x="296" y="375"/>
                  </a:cubicBezTo>
                  <a:cubicBezTo>
                    <a:pt x="436" y="375"/>
                    <a:pt x="504" y="208"/>
                    <a:pt x="335" y="32"/>
                  </a:cubicBezTo>
                  <a:cubicBezTo>
                    <a:pt x="313" y="10"/>
                    <a:pt x="286"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 name="Google Shape;180;p3"/>
            <p:cNvSpPr/>
            <p:nvPr/>
          </p:nvSpPr>
          <p:spPr>
            <a:xfrm>
              <a:off x="5638468" y="4814421"/>
              <a:ext cx="33210" cy="24595"/>
            </a:xfrm>
            <a:custGeom>
              <a:avLst/>
              <a:gdLst/>
              <a:ahLst/>
              <a:cxnLst/>
              <a:rect l="l" t="t" r="r" b="b"/>
              <a:pathLst>
                <a:path w="505" h="374" extrusionOk="0">
                  <a:moveTo>
                    <a:pt x="209" y="0"/>
                  </a:moveTo>
                  <a:cubicBezTo>
                    <a:pt x="70" y="0"/>
                    <a:pt x="1" y="167"/>
                    <a:pt x="170" y="342"/>
                  </a:cubicBezTo>
                  <a:cubicBezTo>
                    <a:pt x="192" y="364"/>
                    <a:pt x="219" y="374"/>
                    <a:pt x="247" y="374"/>
                  </a:cubicBezTo>
                  <a:cubicBezTo>
                    <a:pt x="365" y="374"/>
                    <a:pt x="505" y="203"/>
                    <a:pt x="411" y="101"/>
                  </a:cubicBezTo>
                  <a:cubicBezTo>
                    <a:pt x="339" y="30"/>
                    <a:pt x="268"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 name="Google Shape;181;p3"/>
            <p:cNvSpPr/>
            <p:nvPr/>
          </p:nvSpPr>
          <p:spPr>
            <a:xfrm>
              <a:off x="5690684" y="4832243"/>
              <a:ext cx="31763" cy="22293"/>
            </a:xfrm>
            <a:custGeom>
              <a:avLst/>
              <a:gdLst/>
              <a:ahLst/>
              <a:cxnLst/>
              <a:rect l="l" t="t" r="r" b="b"/>
              <a:pathLst>
                <a:path w="483" h="339" extrusionOk="0">
                  <a:moveTo>
                    <a:pt x="251" y="0"/>
                  </a:moveTo>
                  <a:cubicBezTo>
                    <a:pt x="120" y="0"/>
                    <a:pt x="0" y="169"/>
                    <a:pt x="117" y="285"/>
                  </a:cubicBezTo>
                  <a:cubicBezTo>
                    <a:pt x="154" y="323"/>
                    <a:pt x="196" y="339"/>
                    <a:pt x="236" y="339"/>
                  </a:cubicBezTo>
                  <a:cubicBezTo>
                    <a:pt x="368" y="339"/>
                    <a:pt x="483" y="170"/>
                    <a:pt x="366" y="53"/>
                  </a:cubicBezTo>
                  <a:cubicBezTo>
                    <a:pt x="331" y="16"/>
                    <a:pt x="290" y="0"/>
                    <a:pt x="25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 name="Google Shape;182;p3"/>
            <p:cNvSpPr/>
            <p:nvPr/>
          </p:nvSpPr>
          <p:spPr>
            <a:xfrm>
              <a:off x="5743425" y="4774043"/>
              <a:ext cx="29462" cy="24792"/>
            </a:xfrm>
            <a:custGeom>
              <a:avLst/>
              <a:gdLst/>
              <a:ahLst/>
              <a:cxnLst/>
              <a:rect l="l" t="t" r="r" b="b"/>
              <a:pathLst>
                <a:path w="448" h="377" extrusionOk="0">
                  <a:moveTo>
                    <a:pt x="216" y="0"/>
                  </a:moveTo>
                  <a:cubicBezTo>
                    <a:pt x="76" y="0"/>
                    <a:pt x="1" y="170"/>
                    <a:pt x="171" y="341"/>
                  </a:cubicBezTo>
                  <a:cubicBezTo>
                    <a:pt x="198" y="376"/>
                    <a:pt x="242" y="376"/>
                    <a:pt x="278" y="376"/>
                  </a:cubicBezTo>
                  <a:cubicBezTo>
                    <a:pt x="349" y="359"/>
                    <a:pt x="430" y="287"/>
                    <a:pt x="439" y="207"/>
                  </a:cubicBezTo>
                  <a:cubicBezTo>
                    <a:pt x="448" y="171"/>
                    <a:pt x="448" y="136"/>
                    <a:pt x="412" y="100"/>
                  </a:cubicBezTo>
                  <a:cubicBezTo>
                    <a:pt x="344" y="29"/>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 name="Google Shape;183;p3"/>
            <p:cNvSpPr/>
            <p:nvPr/>
          </p:nvSpPr>
          <p:spPr>
            <a:xfrm>
              <a:off x="5676479" y="4777134"/>
              <a:ext cx="33342" cy="24595"/>
            </a:xfrm>
            <a:custGeom>
              <a:avLst/>
              <a:gdLst/>
              <a:ahLst/>
              <a:cxnLst/>
              <a:rect l="l" t="t" r="r" b="b"/>
              <a:pathLst>
                <a:path w="507" h="374" extrusionOk="0">
                  <a:moveTo>
                    <a:pt x="209" y="1"/>
                  </a:moveTo>
                  <a:cubicBezTo>
                    <a:pt x="70" y="1"/>
                    <a:pt x="1" y="170"/>
                    <a:pt x="163" y="338"/>
                  </a:cubicBezTo>
                  <a:cubicBezTo>
                    <a:pt x="188" y="363"/>
                    <a:pt x="217" y="373"/>
                    <a:pt x="247" y="373"/>
                  </a:cubicBezTo>
                  <a:cubicBezTo>
                    <a:pt x="369" y="373"/>
                    <a:pt x="506" y="200"/>
                    <a:pt x="413" y="106"/>
                  </a:cubicBezTo>
                  <a:cubicBezTo>
                    <a:pt x="341" y="32"/>
                    <a:pt x="269"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 name="Google Shape;184;p3"/>
            <p:cNvSpPr/>
            <p:nvPr/>
          </p:nvSpPr>
          <p:spPr>
            <a:xfrm>
              <a:off x="5694235" y="4707689"/>
              <a:ext cx="25845" cy="26502"/>
            </a:xfrm>
            <a:custGeom>
              <a:avLst/>
              <a:gdLst/>
              <a:ahLst/>
              <a:cxnLst/>
              <a:rect l="l" t="t" r="r" b="b"/>
              <a:pathLst>
                <a:path w="393" h="403" extrusionOk="0">
                  <a:moveTo>
                    <a:pt x="178" y="1"/>
                  </a:moveTo>
                  <a:cubicBezTo>
                    <a:pt x="152" y="1"/>
                    <a:pt x="125" y="7"/>
                    <a:pt x="98" y="21"/>
                  </a:cubicBezTo>
                  <a:cubicBezTo>
                    <a:pt x="36" y="56"/>
                    <a:pt x="0" y="137"/>
                    <a:pt x="18" y="217"/>
                  </a:cubicBezTo>
                  <a:cubicBezTo>
                    <a:pt x="12" y="312"/>
                    <a:pt x="100" y="402"/>
                    <a:pt x="193" y="402"/>
                  </a:cubicBezTo>
                  <a:cubicBezTo>
                    <a:pt x="231" y="402"/>
                    <a:pt x="270" y="387"/>
                    <a:pt x="303" y="351"/>
                  </a:cubicBezTo>
                  <a:cubicBezTo>
                    <a:pt x="366" y="279"/>
                    <a:pt x="393" y="172"/>
                    <a:pt x="330" y="83"/>
                  </a:cubicBezTo>
                  <a:cubicBezTo>
                    <a:pt x="293" y="33"/>
                    <a:pt x="238" y="1"/>
                    <a:pt x="1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 name="Google Shape;185;p3"/>
            <p:cNvSpPr/>
            <p:nvPr/>
          </p:nvSpPr>
          <p:spPr>
            <a:xfrm>
              <a:off x="5629656" y="4673229"/>
              <a:ext cx="31171" cy="22293"/>
            </a:xfrm>
            <a:custGeom>
              <a:avLst/>
              <a:gdLst/>
              <a:ahLst/>
              <a:cxnLst/>
              <a:rect l="l" t="t" r="r" b="b"/>
              <a:pathLst>
                <a:path w="474" h="339" extrusionOk="0">
                  <a:moveTo>
                    <a:pt x="243" y="1"/>
                  </a:moveTo>
                  <a:cubicBezTo>
                    <a:pt x="115" y="1"/>
                    <a:pt x="1" y="170"/>
                    <a:pt x="117" y="286"/>
                  </a:cubicBezTo>
                  <a:cubicBezTo>
                    <a:pt x="152" y="323"/>
                    <a:pt x="192" y="339"/>
                    <a:pt x="231" y="339"/>
                  </a:cubicBezTo>
                  <a:cubicBezTo>
                    <a:pt x="359" y="339"/>
                    <a:pt x="474" y="170"/>
                    <a:pt x="358"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 name="Google Shape;186;p3"/>
            <p:cNvSpPr/>
            <p:nvPr/>
          </p:nvSpPr>
          <p:spPr>
            <a:xfrm>
              <a:off x="5626697" y="4754183"/>
              <a:ext cx="31237" cy="22359"/>
            </a:xfrm>
            <a:custGeom>
              <a:avLst/>
              <a:gdLst/>
              <a:ahLst/>
              <a:cxnLst/>
              <a:rect l="l" t="t" r="r" b="b"/>
              <a:pathLst>
                <a:path w="475" h="340" extrusionOk="0">
                  <a:moveTo>
                    <a:pt x="244" y="1"/>
                  </a:moveTo>
                  <a:cubicBezTo>
                    <a:pt x="115" y="1"/>
                    <a:pt x="1" y="170"/>
                    <a:pt x="117" y="286"/>
                  </a:cubicBezTo>
                  <a:cubicBezTo>
                    <a:pt x="153" y="323"/>
                    <a:pt x="193" y="339"/>
                    <a:pt x="232" y="339"/>
                  </a:cubicBezTo>
                  <a:cubicBezTo>
                    <a:pt x="360" y="339"/>
                    <a:pt x="474" y="170"/>
                    <a:pt x="358" y="54"/>
                  </a:cubicBezTo>
                  <a:cubicBezTo>
                    <a:pt x="323" y="17"/>
                    <a:pt x="282" y="1"/>
                    <a:pt x="244"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 name="Google Shape;187;p3"/>
            <p:cNvSpPr/>
            <p:nvPr/>
          </p:nvSpPr>
          <p:spPr>
            <a:xfrm>
              <a:off x="5581452" y="4791799"/>
              <a:ext cx="33210" cy="24595"/>
            </a:xfrm>
            <a:custGeom>
              <a:avLst/>
              <a:gdLst/>
              <a:ahLst/>
              <a:cxnLst/>
              <a:rect l="l" t="t" r="r" b="b"/>
              <a:pathLst>
                <a:path w="505" h="374" extrusionOk="0">
                  <a:moveTo>
                    <a:pt x="206" y="1"/>
                  </a:moveTo>
                  <a:cubicBezTo>
                    <a:pt x="70" y="1"/>
                    <a:pt x="0" y="170"/>
                    <a:pt x="163" y="338"/>
                  </a:cubicBezTo>
                  <a:cubicBezTo>
                    <a:pt x="187" y="363"/>
                    <a:pt x="217" y="373"/>
                    <a:pt x="246" y="373"/>
                  </a:cubicBezTo>
                  <a:cubicBezTo>
                    <a:pt x="368" y="373"/>
                    <a:pt x="504" y="200"/>
                    <a:pt x="404" y="106"/>
                  </a:cubicBezTo>
                  <a:cubicBezTo>
                    <a:pt x="334" y="32"/>
                    <a:pt x="264" y="1"/>
                    <a:pt x="2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 name="Google Shape;188;p3"/>
            <p:cNvSpPr/>
            <p:nvPr/>
          </p:nvSpPr>
          <p:spPr>
            <a:xfrm>
              <a:off x="5580203" y="4714791"/>
              <a:ext cx="33407" cy="24727"/>
            </a:xfrm>
            <a:custGeom>
              <a:avLst/>
              <a:gdLst/>
              <a:ahLst/>
              <a:cxnLst/>
              <a:rect l="l" t="t" r="r" b="b"/>
              <a:pathLst>
                <a:path w="508" h="376" extrusionOk="0">
                  <a:moveTo>
                    <a:pt x="214" y="0"/>
                  </a:moveTo>
                  <a:cubicBezTo>
                    <a:pt x="72" y="0"/>
                    <a:pt x="0" y="170"/>
                    <a:pt x="164" y="341"/>
                  </a:cubicBezTo>
                  <a:cubicBezTo>
                    <a:pt x="189" y="365"/>
                    <a:pt x="217" y="376"/>
                    <a:pt x="247" y="376"/>
                  </a:cubicBezTo>
                  <a:cubicBezTo>
                    <a:pt x="370" y="376"/>
                    <a:pt x="507" y="200"/>
                    <a:pt x="414" y="100"/>
                  </a:cubicBezTo>
                  <a:cubicBezTo>
                    <a:pt x="343" y="29"/>
                    <a:pt x="273" y="0"/>
                    <a:pt x="21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 name="Google Shape;189;p3"/>
            <p:cNvSpPr/>
            <p:nvPr/>
          </p:nvSpPr>
          <p:spPr>
            <a:xfrm>
              <a:off x="5540351" y="4753920"/>
              <a:ext cx="33210" cy="24332"/>
            </a:xfrm>
            <a:custGeom>
              <a:avLst/>
              <a:gdLst/>
              <a:ahLst/>
              <a:cxnLst/>
              <a:rect l="l" t="t" r="r" b="b"/>
              <a:pathLst>
                <a:path w="505" h="370" extrusionOk="0">
                  <a:moveTo>
                    <a:pt x="207" y="1"/>
                  </a:moveTo>
                  <a:cubicBezTo>
                    <a:pt x="71" y="1"/>
                    <a:pt x="1" y="166"/>
                    <a:pt x="163" y="335"/>
                  </a:cubicBezTo>
                  <a:cubicBezTo>
                    <a:pt x="188" y="359"/>
                    <a:pt x="217" y="370"/>
                    <a:pt x="247" y="370"/>
                  </a:cubicBezTo>
                  <a:cubicBezTo>
                    <a:pt x="369" y="370"/>
                    <a:pt x="505" y="196"/>
                    <a:pt x="404" y="103"/>
                  </a:cubicBezTo>
                  <a:cubicBezTo>
                    <a:pt x="335" y="31"/>
                    <a:pt x="265" y="1"/>
                    <a:pt x="20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 name="Google Shape;190;p3"/>
            <p:cNvSpPr/>
            <p:nvPr/>
          </p:nvSpPr>
          <p:spPr>
            <a:xfrm>
              <a:off x="5522069" y="4686777"/>
              <a:ext cx="33407" cy="24727"/>
            </a:xfrm>
            <a:custGeom>
              <a:avLst/>
              <a:gdLst/>
              <a:ahLst/>
              <a:cxnLst/>
              <a:rect l="l" t="t" r="r" b="b"/>
              <a:pathLst>
                <a:path w="508" h="376" extrusionOk="0">
                  <a:moveTo>
                    <a:pt x="260" y="0"/>
                  </a:moveTo>
                  <a:cubicBezTo>
                    <a:pt x="138" y="0"/>
                    <a:pt x="0" y="176"/>
                    <a:pt x="94" y="276"/>
                  </a:cubicBezTo>
                  <a:cubicBezTo>
                    <a:pt x="164" y="347"/>
                    <a:pt x="235" y="376"/>
                    <a:pt x="293" y="376"/>
                  </a:cubicBezTo>
                  <a:cubicBezTo>
                    <a:pt x="435" y="376"/>
                    <a:pt x="507" y="206"/>
                    <a:pt x="343"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1" name="Google Shape;191;p3"/>
          <p:cNvGrpSpPr/>
          <p:nvPr/>
        </p:nvGrpSpPr>
        <p:grpSpPr>
          <a:xfrm rot="-2700000" flipH="1">
            <a:off x="7941319" y="-52238"/>
            <a:ext cx="722202" cy="971955"/>
            <a:chOff x="1510742" y="872255"/>
            <a:chExt cx="722209" cy="971965"/>
          </a:xfrm>
        </p:grpSpPr>
        <p:sp>
          <p:nvSpPr>
            <p:cNvPr id="192" name="Google Shape;192;p3"/>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 name="Google Shape;193;p3"/>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4" name="Google Shape;194;p3"/>
          <p:cNvGrpSpPr/>
          <p:nvPr/>
        </p:nvGrpSpPr>
        <p:grpSpPr>
          <a:xfrm rot="7199276" flipH="1">
            <a:off x="1840745" y="-208715"/>
            <a:ext cx="382812" cy="1087745"/>
            <a:chOff x="2114525" y="3893292"/>
            <a:chExt cx="382825" cy="1087784"/>
          </a:xfrm>
        </p:grpSpPr>
        <p:sp>
          <p:nvSpPr>
            <p:cNvPr id="195" name="Google Shape;195;p3"/>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 name="Google Shape;196;p3"/>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 name="Google Shape;197;p3"/>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 name="Google Shape;198;p3"/>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 name="Google Shape;199;p3"/>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 name="Google Shape;200;p3"/>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 name="Google Shape;201;p3"/>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 name="Google Shape;202;p3"/>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 name="Google Shape;203;p3"/>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 name="Google Shape;204;p3"/>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 name="Google Shape;205;p3"/>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 name="Google Shape;206;p3"/>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 name="Google Shape;207;p3"/>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 name="Google Shape;208;p3"/>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 name="Google Shape;209;p3"/>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 name="Google Shape;210;p3"/>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 name="Google Shape;211;p3"/>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 name="Google Shape;212;p3"/>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 name="Google Shape;213;p3"/>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 name="Google Shape;214;p3"/>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 name="Google Shape;215;p3"/>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 name="Google Shape;216;p3"/>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 name="Google Shape;217;p3"/>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8" name="Google Shape;218;p3"/>
          <p:cNvGrpSpPr/>
          <p:nvPr/>
        </p:nvGrpSpPr>
        <p:grpSpPr>
          <a:xfrm flipH="1">
            <a:off x="7528353" y="3943066"/>
            <a:ext cx="400173" cy="396657"/>
            <a:chOff x="1609325" y="4271641"/>
            <a:chExt cx="400173" cy="396657"/>
          </a:xfrm>
        </p:grpSpPr>
        <p:sp>
          <p:nvSpPr>
            <p:cNvPr id="219" name="Google Shape;219;p3"/>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0" name="Google Shape;220;p3"/>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1" name="Google Shape;221;p3"/>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2" name="Google Shape;222;p3"/>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23"/>
        <p:cNvGrpSpPr/>
        <p:nvPr/>
      </p:nvGrpSpPr>
      <p:grpSpPr>
        <a:xfrm>
          <a:off x="0" y="0"/>
          <a:ext cx="0" cy="0"/>
          <a:chOff x="0" y="0"/>
          <a:chExt cx="0" cy="0"/>
        </a:xfrm>
      </p:grpSpPr>
      <p:grpSp>
        <p:nvGrpSpPr>
          <p:cNvPr id="224" name="Google Shape;224;p4"/>
          <p:cNvGrpSpPr/>
          <p:nvPr/>
        </p:nvGrpSpPr>
        <p:grpSpPr>
          <a:xfrm flipH="1">
            <a:off x="8261921" y="133125"/>
            <a:ext cx="934456" cy="631474"/>
            <a:chOff x="510775" y="359000"/>
            <a:chExt cx="934456" cy="631474"/>
          </a:xfrm>
        </p:grpSpPr>
        <p:sp>
          <p:nvSpPr>
            <p:cNvPr id="225" name="Google Shape;225;p4"/>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6" name="Google Shape;226;p4"/>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7" name="Google Shape;227;p4"/>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8" name="Google Shape;228;p4"/>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9" name="Google Shape;229;p4"/>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0" name="Google Shape;230;p4"/>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1" name="Google Shape;231;p4"/>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2" name="Google Shape;232;p4"/>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3" name="Google Shape;233;p4"/>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 name="Google Shape;234;p4"/>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5" name="Google Shape;235;p4"/>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6" name="Google Shape;236;p4"/>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37" name="Google Shape;237;p4"/>
          <p:cNvGrpSpPr/>
          <p:nvPr/>
        </p:nvGrpSpPr>
        <p:grpSpPr>
          <a:xfrm rot="3487938" flipH="1">
            <a:off x="8622236" y="1012970"/>
            <a:ext cx="400525" cy="631473"/>
            <a:chOff x="2083475" y="1334350"/>
            <a:chExt cx="263175" cy="414925"/>
          </a:xfrm>
        </p:grpSpPr>
        <p:sp>
          <p:nvSpPr>
            <p:cNvPr id="238" name="Google Shape;238;p4"/>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9" name="Google Shape;239;p4"/>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40" name="Google Shape;240;p4"/>
          <p:cNvGrpSpPr/>
          <p:nvPr/>
        </p:nvGrpSpPr>
        <p:grpSpPr>
          <a:xfrm rot="-2485556" flipH="1">
            <a:off x="7825542" y="602020"/>
            <a:ext cx="420053" cy="615018"/>
            <a:chOff x="2012675" y="2373200"/>
            <a:chExt cx="469950" cy="688075"/>
          </a:xfrm>
        </p:grpSpPr>
        <p:sp>
          <p:nvSpPr>
            <p:cNvPr id="241" name="Google Shape;241;p4"/>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2" name="Google Shape;242;p4"/>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3" name="Google Shape;243;p4"/>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4" name="Google Shape;244;p4"/>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45" name="Google Shape;245;p4"/>
          <p:cNvGrpSpPr/>
          <p:nvPr/>
        </p:nvGrpSpPr>
        <p:grpSpPr>
          <a:xfrm rot="1800014" flipH="1">
            <a:off x="6830271" y="-138925"/>
            <a:ext cx="847758" cy="698994"/>
            <a:chOff x="2139875" y="1690850"/>
            <a:chExt cx="645375" cy="532125"/>
          </a:xfrm>
        </p:grpSpPr>
        <p:sp>
          <p:nvSpPr>
            <p:cNvPr id="246" name="Google Shape;246;p4"/>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7" name="Google Shape;247;p4"/>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8" name="Google Shape;248;p4"/>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9" name="Google Shape;249;p4"/>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50" name="Google Shape;250;p4"/>
          <p:cNvGrpSpPr/>
          <p:nvPr/>
        </p:nvGrpSpPr>
        <p:grpSpPr>
          <a:xfrm flipH="1">
            <a:off x="8487811" y="1953713"/>
            <a:ext cx="669387" cy="755721"/>
            <a:chOff x="144253" y="2032663"/>
            <a:chExt cx="669387" cy="755721"/>
          </a:xfrm>
        </p:grpSpPr>
        <p:sp>
          <p:nvSpPr>
            <p:cNvPr id="251" name="Google Shape;251;p4"/>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2" name="Google Shape;252;p4"/>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3" name="Google Shape;253;p4"/>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4" name="Google Shape;254;p4"/>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5" name="Google Shape;255;p4"/>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6" name="Google Shape;256;p4"/>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7" name="Google Shape;257;p4"/>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8" name="Google Shape;258;p4"/>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9" name="Google Shape;259;p4"/>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0" name="Google Shape;260;p4"/>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1" name="Google Shape;261;p4"/>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62" name="Google Shape;262;p4"/>
          <p:cNvGrpSpPr/>
          <p:nvPr/>
        </p:nvGrpSpPr>
        <p:grpSpPr>
          <a:xfrm flipH="1">
            <a:off x="7965634" y="1526764"/>
            <a:ext cx="430862" cy="343037"/>
            <a:chOff x="1376700" y="1639725"/>
            <a:chExt cx="275100" cy="219025"/>
          </a:xfrm>
        </p:grpSpPr>
        <p:sp>
          <p:nvSpPr>
            <p:cNvPr id="263" name="Google Shape;263;p4"/>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4" name="Google Shape;264;p4"/>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65" name="Google Shape;265;p4"/>
          <p:cNvSpPr/>
          <p:nvPr/>
        </p:nvSpPr>
        <p:spPr>
          <a:xfrm flipH="1">
            <a:off x="8917457" y="35690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266" name="Google Shape;266;p4"/>
          <p:cNvGrpSpPr/>
          <p:nvPr/>
        </p:nvGrpSpPr>
        <p:grpSpPr>
          <a:xfrm flipH="1">
            <a:off x="8396503" y="2997666"/>
            <a:ext cx="400173" cy="396657"/>
            <a:chOff x="1609325" y="4271641"/>
            <a:chExt cx="400173" cy="396657"/>
          </a:xfrm>
        </p:grpSpPr>
        <p:sp>
          <p:nvSpPr>
            <p:cNvPr id="267" name="Google Shape;267;p4"/>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8" name="Google Shape;268;p4"/>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9" name="Google Shape;269;p4"/>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0" name="Google Shape;270;p4"/>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71" name="Google Shape;271;p4"/>
          <p:cNvGrpSpPr/>
          <p:nvPr/>
        </p:nvGrpSpPr>
        <p:grpSpPr>
          <a:xfrm rot="3288545" flipH="1">
            <a:off x="8284468" y="3859616"/>
            <a:ext cx="512102" cy="561249"/>
            <a:chOff x="8299150" y="575962"/>
            <a:chExt cx="1240025" cy="1065538"/>
          </a:xfrm>
        </p:grpSpPr>
        <p:sp>
          <p:nvSpPr>
            <p:cNvPr id="272" name="Google Shape;272;p4"/>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3" name="Google Shape;273;p4"/>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4"/>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5" name="Google Shape;275;p4"/>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6" name="Google Shape;276;p4"/>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7" name="Google Shape;277;p4"/>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8" name="Google Shape;278;p4"/>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9" name="Google Shape;279;p4"/>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0" name="Google Shape;280;p4"/>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1" name="Google Shape;281;p4"/>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82" name="Google Shape;282;p4"/>
          <p:cNvGrpSpPr/>
          <p:nvPr/>
        </p:nvGrpSpPr>
        <p:grpSpPr>
          <a:xfrm rot="-7090690">
            <a:off x="8935703" y="4279428"/>
            <a:ext cx="494507" cy="648127"/>
            <a:chOff x="-628950" y="2144275"/>
            <a:chExt cx="1157155" cy="1516626"/>
          </a:xfrm>
        </p:grpSpPr>
        <p:sp>
          <p:nvSpPr>
            <p:cNvPr id="283" name="Google Shape;283;p4"/>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4" name="Google Shape;284;p4"/>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5" name="Google Shape;285;p4"/>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6" name="Google Shape;286;p4"/>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7" name="Google Shape;287;p4"/>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8" name="Google Shape;288;p4"/>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9" name="Google Shape;289;p4"/>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0" name="Google Shape;290;p4"/>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1" name="Google Shape;291;p4"/>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2" name="Google Shape;292;p4"/>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3" name="Google Shape;293;p4"/>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4" name="Google Shape;294;p4"/>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5" name="Google Shape;295;p4"/>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6" name="Google Shape;296;p4"/>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97" name="Google Shape;297;p4"/>
          <p:cNvGrpSpPr/>
          <p:nvPr/>
        </p:nvGrpSpPr>
        <p:grpSpPr>
          <a:xfrm rot="2365709" flipH="1">
            <a:off x="-286168" y="4185500"/>
            <a:ext cx="1013466" cy="835990"/>
            <a:chOff x="-492950" y="2926025"/>
            <a:chExt cx="1013489" cy="836009"/>
          </a:xfrm>
        </p:grpSpPr>
        <p:sp>
          <p:nvSpPr>
            <p:cNvPr id="298" name="Google Shape;298;p4"/>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9" name="Google Shape;299;p4"/>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0" name="Google Shape;300;p4"/>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1" name="Google Shape;301;p4"/>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2" name="Google Shape;302;p4"/>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3" name="Google Shape;303;p4"/>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4" name="Google Shape;304;p4"/>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5" name="Google Shape;305;p4"/>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6" name="Google Shape;306;p4"/>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7" name="Google Shape;307;p4"/>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8" name="Google Shape;308;p4"/>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9" name="Google Shape;309;p4"/>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0" name="Google Shape;310;p4"/>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11" name="Google Shape;311;p4"/>
          <p:cNvGrpSpPr/>
          <p:nvPr/>
        </p:nvGrpSpPr>
        <p:grpSpPr>
          <a:xfrm rot="7199276" flipH="1">
            <a:off x="1348345" y="4559448"/>
            <a:ext cx="382812" cy="1087745"/>
            <a:chOff x="2114525" y="3893292"/>
            <a:chExt cx="382825" cy="1087784"/>
          </a:xfrm>
        </p:grpSpPr>
        <p:sp>
          <p:nvSpPr>
            <p:cNvPr id="312" name="Google Shape;312;p4"/>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3" name="Google Shape;313;p4"/>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4" name="Google Shape;314;p4"/>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5" name="Google Shape;315;p4"/>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6" name="Google Shape;316;p4"/>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7" name="Google Shape;317;p4"/>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8" name="Google Shape;318;p4"/>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9" name="Google Shape;319;p4"/>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0" name="Google Shape;320;p4"/>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1" name="Google Shape;321;p4"/>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2" name="Google Shape;322;p4"/>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3" name="Google Shape;323;p4"/>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4" name="Google Shape;324;p4"/>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5" name="Google Shape;325;p4"/>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6" name="Google Shape;326;p4"/>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7" name="Google Shape;327;p4"/>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8" name="Google Shape;328;p4"/>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9" name="Google Shape;329;p4"/>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0" name="Google Shape;330;p4"/>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1" name="Google Shape;331;p4"/>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2" name="Google Shape;332;p4"/>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3" name="Google Shape;333;p4"/>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4" name="Google Shape;334;p4"/>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35" name="Google Shape;335;p4"/>
          <p:cNvGrpSpPr/>
          <p:nvPr/>
        </p:nvGrpSpPr>
        <p:grpSpPr>
          <a:xfrm rot="-4443548" flipH="1">
            <a:off x="274975" y="3446590"/>
            <a:ext cx="580813" cy="387955"/>
            <a:chOff x="1617550" y="4443843"/>
            <a:chExt cx="669398" cy="447125"/>
          </a:xfrm>
        </p:grpSpPr>
        <p:sp>
          <p:nvSpPr>
            <p:cNvPr id="336" name="Google Shape;336;p4"/>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7" name="Google Shape;337;p4"/>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8" name="Google Shape;338;p4"/>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9" name="Google Shape;339;p4"/>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0" name="Google Shape;340;p4"/>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1" name="Google Shape;341;p4"/>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2" name="Google Shape;342;p4"/>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3" name="Google Shape;343;p4"/>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4" name="Google Shape;344;p4"/>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5" name="Google Shape;345;p4"/>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6" name="Google Shape;346;p4"/>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7" name="Google Shape;347;p4"/>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48" name="Google Shape;348;p4"/>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349" name="Google Shape;349;p4"/>
          <p:cNvSpPr txBox="1">
            <a:spLocks noGrp="1"/>
          </p:cNvSpPr>
          <p:nvPr>
            <p:ph type="body" idx="1"/>
          </p:nvPr>
        </p:nvSpPr>
        <p:spPr>
          <a:xfrm>
            <a:off x="720000" y="1152475"/>
            <a:ext cx="7704000" cy="3450900"/>
          </a:xfrm>
          <a:prstGeom prst="rect">
            <a:avLst/>
          </a:prstGeom>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lt2"/>
              </a:buClr>
              <a:buSzPts val="1600"/>
              <a:buChar char="●"/>
              <a:defRPr sz="1200">
                <a:solidFill>
                  <a:srgbClr val="000000"/>
                </a:solidFill>
              </a:defRPr>
            </a:lvl1pPr>
            <a:lvl2pPr marL="914400" lvl="1" indent="-317500">
              <a:spcBef>
                <a:spcPts val="300"/>
              </a:spcBef>
              <a:spcAft>
                <a:spcPts val="0"/>
              </a:spcAft>
              <a:buClr>
                <a:srgbClr val="000000"/>
              </a:buClr>
              <a:buSzPts val="1400"/>
              <a:buChar char="○"/>
              <a:defRPr>
                <a:solidFill>
                  <a:srgbClr val="000000"/>
                </a:solidFill>
              </a:defRPr>
            </a:lvl2pPr>
            <a:lvl3pPr marL="1371600" lvl="2" indent="-317500">
              <a:spcBef>
                <a:spcPts val="1600"/>
              </a:spcBef>
              <a:spcAft>
                <a:spcPts val="0"/>
              </a:spcAft>
              <a:buClr>
                <a:srgbClr val="000000"/>
              </a:buClr>
              <a:buSzPts val="1400"/>
              <a:buChar char="■"/>
              <a:defRPr>
                <a:solidFill>
                  <a:srgbClr val="000000"/>
                </a:solidFill>
              </a:defRPr>
            </a:lvl3pPr>
            <a:lvl4pPr marL="1828800" lvl="3" indent="-317500">
              <a:spcBef>
                <a:spcPts val="1600"/>
              </a:spcBef>
              <a:spcAft>
                <a:spcPts val="0"/>
              </a:spcAft>
              <a:buClr>
                <a:srgbClr val="000000"/>
              </a:buClr>
              <a:buSzPts val="1400"/>
              <a:buChar char="●"/>
              <a:defRPr>
                <a:solidFill>
                  <a:srgbClr val="000000"/>
                </a:solidFill>
              </a:defRPr>
            </a:lvl4pPr>
            <a:lvl5pPr marL="2286000" lvl="4" indent="-317500">
              <a:spcBef>
                <a:spcPts val="1600"/>
              </a:spcBef>
              <a:spcAft>
                <a:spcPts val="0"/>
              </a:spcAft>
              <a:buClr>
                <a:srgbClr val="000000"/>
              </a:buClr>
              <a:buSzPts val="1400"/>
              <a:buChar char="○"/>
              <a:defRPr>
                <a:solidFill>
                  <a:srgbClr val="000000"/>
                </a:solidFill>
              </a:defRPr>
            </a:lvl5pPr>
            <a:lvl6pPr marL="2743200" lvl="5" indent="-317500">
              <a:spcBef>
                <a:spcPts val="1600"/>
              </a:spcBef>
              <a:spcAft>
                <a:spcPts val="0"/>
              </a:spcAft>
              <a:buClr>
                <a:srgbClr val="000000"/>
              </a:buClr>
              <a:buSzPts val="1400"/>
              <a:buChar char="■"/>
              <a:defRPr>
                <a:solidFill>
                  <a:srgbClr val="000000"/>
                </a:solidFill>
              </a:defRPr>
            </a:lvl6pPr>
            <a:lvl7pPr marL="3200400" lvl="6" indent="-317500">
              <a:spcBef>
                <a:spcPts val="1600"/>
              </a:spcBef>
              <a:spcAft>
                <a:spcPts val="0"/>
              </a:spcAft>
              <a:buClr>
                <a:srgbClr val="000000"/>
              </a:buClr>
              <a:buSzPts val="1400"/>
              <a:buChar char="●"/>
              <a:defRPr>
                <a:solidFill>
                  <a:srgbClr val="000000"/>
                </a:solidFill>
              </a:defRPr>
            </a:lvl7pPr>
            <a:lvl8pPr marL="3657600" lvl="7" indent="-317500">
              <a:spcBef>
                <a:spcPts val="1600"/>
              </a:spcBef>
              <a:spcAft>
                <a:spcPts val="0"/>
              </a:spcAft>
              <a:buClr>
                <a:srgbClr val="000000"/>
              </a:buClr>
              <a:buSzPts val="1400"/>
              <a:buChar char="○"/>
              <a:defRPr>
                <a:solidFill>
                  <a:srgbClr val="000000"/>
                </a:solidFill>
              </a:defRPr>
            </a:lvl8pPr>
            <a:lvl9pPr marL="4114800" lvl="8" indent="-317500">
              <a:spcBef>
                <a:spcPts val="1600"/>
              </a:spcBef>
              <a:spcAft>
                <a:spcPts val="1600"/>
              </a:spcAft>
              <a:buClr>
                <a:srgbClr val="000000"/>
              </a:buClr>
              <a:buSzPts val="1400"/>
              <a:buChar char="■"/>
              <a:defRPr>
                <a:solidFill>
                  <a:srgbClr val="000000"/>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rgbClr val="E5F3FF"/>
        </a:solidFill>
        <a:effectLst/>
      </p:bgPr>
    </p:bg>
    <p:spTree>
      <p:nvGrpSpPr>
        <p:cNvPr id="1" name="Shape 433"/>
        <p:cNvGrpSpPr/>
        <p:nvPr/>
      </p:nvGrpSpPr>
      <p:grpSpPr>
        <a:xfrm>
          <a:off x="0" y="0"/>
          <a:ext cx="0" cy="0"/>
          <a:chOff x="0" y="0"/>
          <a:chExt cx="0" cy="0"/>
        </a:xfrm>
      </p:grpSpPr>
      <p:grpSp>
        <p:nvGrpSpPr>
          <p:cNvPr id="434" name="Google Shape;434;p6"/>
          <p:cNvGrpSpPr/>
          <p:nvPr/>
        </p:nvGrpSpPr>
        <p:grpSpPr>
          <a:xfrm>
            <a:off x="105075" y="133125"/>
            <a:ext cx="934456" cy="631474"/>
            <a:chOff x="510775" y="359000"/>
            <a:chExt cx="934456" cy="631474"/>
          </a:xfrm>
        </p:grpSpPr>
        <p:sp>
          <p:nvSpPr>
            <p:cNvPr id="435" name="Google Shape;435;p6"/>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6" name="Google Shape;436;p6"/>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7" name="Google Shape;437;p6"/>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8" name="Google Shape;438;p6"/>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9" name="Google Shape;439;p6"/>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0" name="Google Shape;440;p6"/>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1" name="Google Shape;441;p6"/>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2" name="Google Shape;442;p6"/>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3" name="Google Shape;443;p6"/>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4" name="Google Shape;444;p6"/>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5" name="Google Shape;445;p6"/>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6" name="Google Shape;446;p6"/>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47" name="Google Shape;447;p6"/>
          <p:cNvGrpSpPr/>
          <p:nvPr/>
        </p:nvGrpSpPr>
        <p:grpSpPr>
          <a:xfrm rot="-5212192">
            <a:off x="-27249" y="907766"/>
            <a:ext cx="400518" cy="631462"/>
            <a:chOff x="2083475" y="1334350"/>
            <a:chExt cx="263175" cy="414925"/>
          </a:xfrm>
        </p:grpSpPr>
        <p:sp>
          <p:nvSpPr>
            <p:cNvPr id="448" name="Google Shape;448;p6"/>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9" name="Google Shape;449;p6"/>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0" name="Google Shape;450;p6"/>
          <p:cNvGrpSpPr/>
          <p:nvPr/>
        </p:nvGrpSpPr>
        <p:grpSpPr>
          <a:xfrm rot="2485556">
            <a:off x="8329081" y="915970"/>
            <a:ext cx="420053" cy="615018"/>
            <a:chOff x="2012675" y="2373200"/>
            <a:chExt cx="469950" cy="688075"/>
          </a:xfrm>
        </p:grpSpPr>
        <p:sp>
          <p:nvSpPr>
            <p:cNvPr id="451" name="Google Shape;451;p6"/>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2" name="Google Shape;452;p6"/>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3" name="Google Shape;453;p6"/>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4" name="Google Shape;454;p6"/>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5" name="Google Shape;455;p6"/>
          <p:cNvGrpSpPr/>
          <p:nvPr/>
        </p:nvGrpSpPr>
        <p:grpSpPr>
          <a:xfrm rot="-1800014">
            <a:off x="1623421" y="-138925"/>
            <a:ext cx="847758" cy="698994"/>
            <a:chOff x="2139875" y="1690850"/>
            <a:chExt cx="645375" cy="532125"/>
          </a:xfrm>
        </p:grpSpPr>
        <p:sp>
          <p:nvSpPr>
            <p:cNvPr id="456" name="Google Shape;456;p6"/>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7" name="Google Shape;457;p6"/>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8" name="Google Shape;458;p6"/>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9" name="Google Shape;459;p6"/>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60" name="Google Shape;460;p6"/>
          <p:cNvGrpSpPr/>
          <p:nvPr/>
        </p:nvGrpSpPr>
        <p:grpSpPr>
          <a:xfrm>
            <a:off x="7427003" y="-100062"/>
            <a:ext cx="669387" cy="755721"/>
            <a:chOff x="144253" y="2032663"/>
            <a:chExt cx="669387" cy="755721"/>
          </a:xfrm>
        </p:grpSpPr>
        <p:sp>
          <p:nvSpPr>
            <p:cNvPr id="461" name="Google Shape;461;p6"/>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2" name="Google Shape;462;p6"/>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3" name="Google Shape;463;p6"/>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4" name="Google Shape;464;p6"/>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5" name="Google Shape;465;p6"/>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6" name="Google Shape;466;p6"/>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7" name="Google Shape;467;p6"/>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8" name="Google Shape;468;p6"/>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9" name="Google Shape;469;p6"/>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0" name="Google Shape;470;p6"/>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1" name="Google Shape;471;p6"/>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72" name="Google Shape;472;p6"/>
          <p:cNvGrpSpPr/>
          <p:nvPr/>
        </p:nvGrpSpPr>
        <p:grpSpPr>
          <a:xfrm>
            <a:off x="8520643" y="196964"/>
            <a:ext cx="430862" cy="343037"/>
            <a:chOff x="1376700" y="1639725"/>
            <a:chExt cx="275100" cy="219025"/>
          </a:xfrm>
        </p:grpSpPr>
        <p:sp>
          <p:nvSpPr>
            <p:cNvPr id="473" name="Google Shape;473;p6"/>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4" name="Google Shape;474;p6"/>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75" name="Google Shape;475;p6"/>
          <p:cNvSpPr/>
          <p:nvPr/>
        </p:nvSpPr>
        <p:spPr>
          <a:xfrm>
            <a:off x="257040" y="3522650"/>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476" name="Google Shape;476;p6"/>
          <p:cNvGrpSpPr/>
          <p:nvPr/>
        </p:nvGrpSpPr>
        <p:grpSpPr>
          <a:xfrm>
            <a:off x="8602175" y="2488766"/>
            <a:ext cx="400173" cy="396657"/>
            <a:chOff x="1609325" y="4271641"/>
            <a:chExt cx="400173" cy="396657"/>
          </a:xfrm>
        </p:grpSpPr>
        <p:sp>
          <p:nvSpPr>
            <p:cNvPr id="477" name="Google Shape;477;p6"/>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8" name="Google Shape;478;p6"/>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9" name="Google Shape;479;p6"/>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0" name="Google Shape;480;p6"/>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81" name="Google Shape;481;p6"/>
          <p:cNvGrpSpPr/>
          <p:nvPr/>
        </p:nvGrpSpPr>
        <p:grpSpPr>
          <a:xfrm rot="-3288545">
            <a:off x="-133770" y="3895216"/>
            <a:ext cx="512102" cy="561249"/>
            <a:chOff x="8299150" y="575962"/>
            <a:chExt cx="1240025" cy="1065538"/>
          </a:xfrm>
        </p:grpSpPr>
        <p:sp>
          <p:nvSpPr>
            <p:cNvPr id="482" name="Google Shape;482;p6"/>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3" name="Google Shape;483;p6"/>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4" name="Google Shape;484;p6"/>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5" name="Google Shape;485;p6"/>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6" name="Google Shape;486;p6"/>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7" name="Google Shape;487;p6"/>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8" name="Google Shape;488;p6"/>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9" name="Google Shape;489;p6"/>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0" name="Google Shape;490;p6"/>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1" name="Google Shape;491;p6"/>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92" name="Google Shape;492;p6"/>
          <p:cNvGrpSpPr/>
          <p:nvPr/>
        </p:nvGrpSpPr>
        <p:grpSpPr>
          <a:xfrm rot="7090690" flipH="1">
            <a:off x="70341" y="4640128"/>
            <a:ext cx="494507" cy="648127"/>
            <a:chOff x="-628950" y="2144275"/>
            <a:chExt cx="1157155" cy="1516626"/>
          </a:xfrm>
        </p:grpSpPr>
        <p:sp>
          <p:nvSpPr>
            <p:cNvPr id="493" name="Google Shape;493;p6"/>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4" name="Google Shape;494;p6"/>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5" name="Google Shape;495;p6"/>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6" name="Google Shape;496;p6"/>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7" name="Google Shape;497;p6"/>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8" name="Google Shape;498;p6"/>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9" name="Google Shape;499;p6"/>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0" name="Google Shape;500;p6"/>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1" name="Google Shape;501;p6"/>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2" name="Google Shape;502;p6"/>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3" name="Google Shape;503;p6"/>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4" name="Google Shape;504;p6"/>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5" name="Google Shape;505;p6"/>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6" name="Google Shape;506;p6"/>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507" name="Google Shape;507;p6"/>
          <p:cNvGrpSpPr/>
          <p:nvPr/>
        </p:nvGrpSpPr>
        <p:grpSpPr>
          <a:xfrm rot="-2365709">
            <a:off x="8574153" y="4185500"/>
            <a:ext cx="1013466" cy="835990"/>
            <a:chOff x="-492950" y="2926025"/>
            <a:chExt cx="1013489" cy="836009"/>
          </a:xfrm>
        </p:grpSpPr>
        <p:sp>
          <p:nvSpPr>
            <p:cNvPr id="508" name="Google Shape;508;p6"/>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9" name="Google Shape;509;p6"/>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0" name="Google Shape;510;p6"/>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1" name="Google Shape;511;p6"/>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2" name="Google Shape;512;p6"/>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3" name="Google Shape;513;p6"/>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4" name="Google Shape;514;p6"/>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5" name="Google Shape;515;p6"/>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6" name="Google Shape;516;p6"/>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7" name="Google Shape;517;p6"/>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8" name="Google Shape;518;p6"/>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9" name="Google Shape;519;p6"/>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0" name="Google Shape;520;p6"/>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521" name="Google Shape;521;p6"/>
          <p:cNvGrpSpPr/>
          <p:nvPr/>
        </p:nvGrpSpPr>
        <p:grpSpPr>
          <a:xfrm rot="-7199276">
            <a:off x="7570295" y="4559448"/>
            <a:ext cx="382812" cy="1087745"/>
            <a:chOff x="2114525" y="3893292"/>
            <a:chExt cx="382825" cy="1087784"/>
          </a:xfrm>
        </p:grpSpPr>
        <p:sp>
          <p:nvSpPr>
            <p:cNvPr id="522" name="Google Shape;522;p6"/>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3" name="Google Shape;523;p6"/>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4" name="Google Shape;524;p6"/>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5" name="Google Shape;525;p6"/>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6" name="Google Shape;526;p6"/>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7" name="Google Shape;527;p6"/>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8" name="Google Shape;528;p6"/>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9" name="Google Shape;529;p6"/>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0" name="Google Shape;530;p6"/>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1" name="Google Shape;531;p6"/>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2" name="Google Shape;532;p6"/>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3" name="Google Shape;533;p6"/>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4" name="Google Shape;534;p6"/>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5" name="Google Shape;535;p6"/>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6" name="Google Shape;536;p6"/>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7" name="Google Shape;537;p6"/>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8" name="Google Shape;538;p6"/>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9" name="Google Shape;539;p6"/>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0" name="Google Shape;540;p6"/>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1" name="Google Shape;541;p6"/>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2" name="Google Shape;542;p6"/>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3" name="Google Shape;543;p6"/>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4" name="Google Shape;544;p6"/>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545" name="Google Shape;545;p6"/>
          <p:cNvGrpSpPr/>
          <p:nvPr/>
        </p:nvGrpSpPr>
        <p:grpSpPr>
          <a:xfrm rot="4443548">
            <a:off x="8445663" y="3446590"/>
            <a:ext cx="580813" cy="387955"/>
            <a:chOff x="1617550" y="4443843"/>
            <a:chExt cx="669398" cy="447125"/>
          </a:xfrm>
        </p:grpSpPr>
        <p:sp>
          <p:nvSpPr>
            <p:cNvPr id="546" name="Google Shape;546;p6"/>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7" name="Google Shape;547;p6"/>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8" name="Google Shape;548;p6"/>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9" name="Google Shape;549;p6"/>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0" name="Google Shape;550;p6"/>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1" name="Google Shape;551;p6"/>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2" name="Google Shape;552;p6"/>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3" name="Google Shape;553;p6"/>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4" name="Google Shape;554;p6"/>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5" name="Google Shape;555;p6"/>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6" name="Google Shape;556;p6"/>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7" name="Google Shape;557;p6"/>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558" name="Google Shape;558;p6"/>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a:solidFill>
                  <a:schemeClr val="dk1"/>
                </a:solidFill>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rgbClr val="E5F3FF"/>
        </a:solidFill>
        <a:effectLst/>
      </p:bgPr>
    </p:bg>
    <p:spTree>
      <p:nvGrpSpPr>
        <p:cNvPr id="1" name="Shape 649"/>
        <p:cNvGrpSpPr/>
        <p:nvPr/>
      </p:nvGrpSpPr>
      <p:grpSpPr>
        <a:xfrm>
          <a:off x="0" y="0"/>
          <a:ext cx="0" cy="0"/>
          <a:chOff x="0" y="0"/>
          <a:chExt cx="0" cy="0"/>
        </a:xfrm>
      </p:grpSpPr>
      <p:grpSp>
        <p:nvGrpSpPr>
          <p:cNvPr id="650" name="Google Shape;650;p8"/>
          <p:cNvGrpSpPr/>
          <p:nvPr/>
        </p:nvGrpSpPr>
        <p:grpSpPr>
          <a:xfrm>
            <a:off x="8187123" y="10691"/>
            <a:ext cx="1097892" cy="741918"/>
            <a:chOff x="510775" y="359000"/>
            <a:chExt cx="934456" cy="631474"/>
          </a:xfrm>
        </p:grpSpPr>
        <p:sp>
          <p:nvSpPr>
            <p:cNvPr id="651" name="Google Shape;651;p8"/>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2" name="Google Shape;652;p8"/>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3" name="Google Shape;653;p8"/>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4" name="Google Shape;654;p8"/>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5" name="Google Shape;655;p8"/>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6" name="Google Shape;656;p8"/>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7" name="Google Shape;657;p8"/>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8" name="Google Shape;658;p8"/>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59" name="Google Shape;659;p8"/>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0" name="Google Shape;660;p8"/>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1" name="Google Shape;661;p8"/>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2" name="Google Shape;662;p8"/>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63" name="Google Shape;663;p8"/>
          <p:cNvGrpSpPr/>
          <p:nvPr/>
        </p:nvGrpSpPr>
        <p:grpSpPr>
          <a:xfrm rot="-3487938">
            <a:off x="8643415" y="2249883"/>
            <a:ext cx="400525" cy="631473"/>
            <a:chOff x="2083475" y="1334350"/>
            <a:chExt cx="263175" cy="414925"/>
          </a:xfrm>
        </p:grpSpPr>
        <p:sp>
          <p:nvSpPr>
            <p:cNvPr id="664" name="Google Shape;664;p8"/>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5" name="Google Shape;665;p8"/>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66" name="Google Shape;666;p8"/>
          <p:cNvGrpSpPr/>
          <p:nvPr/>
        </p:nvGrpSpPr>
        <p:grpSpPr>
          <a:xfrm>
            <a:off x="8684878" y="1067463"/>
            <a:ext cx="669387" cy="755721"/>
            <a:chOff x="144253" y="2032663"/>
            <a:chExt cx="669387" cy="755721"/>
          </a:xfrm>
        </p:grpSpPr>
        <p:sp>
          <p:nvSpPr>
            <p:cNvPr id="667" name="Google Shape;667;p8"/>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8" name="Google Shape;668;p8"/>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9" name="Google Shape;669;p8"/>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0" name="Google Shape;670;p8"/>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1" name="Google Shape;671;p8"/>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2" name="Google Shape;672;p8"/>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3" name="Google Shape;673;p8"/>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4" name="Google Shape;674;p8"/>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5" name="Google Shape;675;p8"/>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6" name="Google Shape;676;p8"/>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77" name="Google Shape;677;p8"/>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78" name="Google Shape;678;p8"/>
          <p:cNvGrpSpPr/>
          <p:nvPr/>
        </p:nvGrpSpPr>
        <p:grpSpPr>
          <a:xfrm>
            <a:off x="7299218" y="355336"/>
            <a:ext cx="463901" cy="369342"/>
            <a:chOff x="1376700" y="1639725"/>
            <a:chExt cx="275100" cy="219025"/>
          </a:xfrm>
        </p:grpSpPr>
        <p:sp>
          <p:nvSpPr>
            <p:cNvPr id="679" name="Google Shape;679;p8"/>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0" name="Google Shape;680;p8"/>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681" name="Google Shape;681;p8"/>
          <p:cNvSpPr/>
          <p:nvPr/>
        </p:nvSpPr>
        <p:spPr>
          <a:xfrm>
            <a:off x="5296390" y="17192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682" name="Google Shape;682;p8"/>
          <p:cNvGrpSpPr/>
          <p:nvPr/>
        </p:nvGrpSpPr>
        <p:grpSpPr>
          <a:xfrm>
            <a:off x="6475062" y="4603491"/>
            <a:ext cx="400173" cy="396657"/>
            <a:chOff x="1609325" y="4271641"/>
            <a:chExt cx="400173" cy="396657"/>
          </a:xfrm>
        </p:grpSpPr>
        <p:sp>
          <p:nvSpPr>
            <p:cNvPr id="683" name="Google Shape;683;p8"/>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4" name="Google Shape;684;p8"/>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5" name="Google Shape;685;p8"/>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6" name="Google Shape;686;p8"/>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87" name="Google Shape;687;p8"/>
          <p:cNvGrpSpPr/>
          <p:nvPr/>
        </p:nvGrpSpPr>
        <p:grpSpPr>
          <a:xfrm rot="-5400000">
            <a:off x="6160145" y="37515"/>
            <a:ext cx="682386" cy="747795"/>
            <a:chOff x="8299150" y="575962"/>
            <a:chExt cx="1240025" cy="1065538"/>
          </a:xfrm>
        </p:grpSpPr>
        <p:sp>
          <p:nvSpPr>
            <p:cNvPr id="688" name="Google Shape;688;p8"/>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89" name="Google Shape;689;p8"/>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0" name="Google Shape;690;p8"/>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1" name="Google Shape;691;p8"/>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2" name="Google Shape;692;p8"/>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3" name="Google Shape;693;p8"/>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4" name="Google Shape;694;p8"/>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5" name="Google Shape;695;p8"/>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6" name="Google Shape;696;p8"/>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97" name="Google Shape;697;p8"/>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698" name="Google Shape;698;p8"/>
          <p:cNvGrpSpPr/>
          <p:nvPr/>
        </p:nvGrpSpPr>
        <p:grpSpPr>
          <a:xfrm rot="-2365709">
            <a:off x="8400378" y="4383825"/>
            <a:ext cx="1013466" cy="835990"/>
            <a:chOff x="-492950" y="2926025"/>
            <a:chExt cx="1013489" cy="836009"/>
          </a:xfrm>
        </p:grpSpPr>
        <p:sp>
          <p:nvSpPr>
            <p:cNvPr id="699" name="Google Shape;699;p8"/>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0" name="Google Shape;700;p8"/>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1" name="Google Shape;701;p8"/>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2" name="Google Shape;702;p8"/>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3" name="Google Shape;703;p8"/>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4" name="Google Shape;704;p8"/>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5" name="Google Shape;705;p8"/>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6" name="Google Shape;706;p8"/>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7" name="Google Shape;707;p8"/>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8" name="Google Shape;708;p8"/>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09" name="Google Shape;709;p8"/>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0" name="Google Shape;710;p8"/>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1" name="Google Shape;711;p8"/>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12" name="Google Shape;712;p8"/>
          <p:cNvGrpSpPr/>
          <p:nvPr/>
        </p:nvGrpSpPr>
        <p:grpSpPr>
          <a:xfrm rot="-8438209">
            <a:off x="7502795" y="4353888"/>
            <a:ext cx="382805" cy="1087726"/>
            <a:chOff x="2114525" y="3893292"/>
            <a:chExt cx="382825" cy="1087784"/>
          </a:xfrm>
        </p:grpSpPr>
        <p:sp>
          <p:nvSpPr>
            <p:cNvPr id="713" name="Google Shape;713;p8"/>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4" name="Google Shape;714;p8"/>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5" name="Google Shape;715;p8"/>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6" name="Google Shape;716;p8"/>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7" name="Google Shape;717;p8"/>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8" name="Google Shape;718;p8"/>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19" name="Google Shape;719;p8"/>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0" name="Google Shape;720;p8"/>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1" name="Google Shape;721;p8"/>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2" name="Google Shape;722;p8"/>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3" name="Google Shape;723;p8"/>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4" name="Google Shape;724;p8"/>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5" name="Google Shape;725;p8"/>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6" name="Google Shape;726;p8"/>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7" name="Google Shape;727;p8"/>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8" name="Google Shape;728;p8"/>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29" name="Google Shape;729;p8"/>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0" name="Google Shape;730;p8"/>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1" name="Google Shape;731;p8"/>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2" name="Google Shape;732;p8"/>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3" name="Google Shape;733;p8"/>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4" name="Google Shape;734;p8"/>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5" name="Google Shape;735;p8"/>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36" name="Google Shape;736;p8"/>
          <p:cNvGrpSpPr/>
          <p:nvPr/>
        </p:nvGrpSpPr>
        <p:grpSpPr>
          <a:xfrm rot="4443548">
            <a:off x="8445663" y="3446590"/>
            <a:ext cx="580813" cy="387955"/>
            <a:chOff x="1617550" y="4443843"/>
            <a:chExt cx="669398" cy="447125"/>
          </a:xfrm>
        </p:grpSpPr>
        <p:sp>
          <p:nvSpPr>
            <p:cNvPr id="737" name="Google Shape;737;p8"/>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8" name="Google Shape;738;p8"/>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9" name="Google Shape;739;p8"/>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0" name="Google Shape;740;p8"/>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1" name="Google Shape;741;p8"/>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2" name="Google Shape;742;p8"/>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3" name="Google Shape;743;p8"/>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4" name="Google Shape;744;p8"/>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5" name="Google Shape;745;p8"/>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6" name="Google Shape;746;p8"/>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7" name="Google Shape;747;p8"/>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48" name="Google Shape;748;p8"/>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49" name="Google Shape;749;p8"/>
          <p:cNvGrpSpPr/>
          <p:nvPr/>
        </p:nvGrpSpPr>
        <p:grpSpPr>
          <a:xfrm rot="2485644">
            <a:off x="194090" y="813648"/>
            <a:ext cx="540214" cy="790952"/>
            <a:chOff x="2012675" y="2373200"/>
            <a:chExt cx="469950" cy="688075"/>
          </a:xfrm>
        </p:grpSpPr>
        <p:sp>
          <p:nvSpPr>
            <p:cNvPr id="750" name="Google Shape;750;p8"/>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1" name="Google Shape;751;p8"/>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2" name="Google Shape;752;p8"/>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3" name="Google Shape;753;p8"/>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54" name="Google Shape;754;p8"/>
          <p:cNvGrpSpPr/>
          <p:nvPr/>
        </p:nvGrpSpPr>
        <p:grpSpPr>
          <a:xfrm rot="-1800014">
            <a:off x="86109" y="-399575"/>
            <a:ext cx="847758" cy="698994"/>
            <a:chOff x="2139875" y="1690850"/>
            <a:chExt cx="645375" cy="532125"/>
          </a:xfrm>
        </p:grpSpPr>
        <p:sp>
          <p:nvSpPr>
            <p:cNvPr id="755" name="Google Shape;755;p8"/>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6" name="Google Shape;756;p8"/>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7" name="Google Shape;757;p8"/>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8" name="Google Shape;758;p8"/>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59" name="Google Shape;759;p8"/>
          <p:cNvGrpSpPr/>
          <p:nvPr/>
        </p:nvGrpSpPr>
        <p:grpSpPr>
          <a:xfrm>
            <a:off x="-98997" y="1953713"/>
            <a:ext cx="669387" cy="755721"/>
            <a:chOff x="144253" y="2032663"/>
            <a:chExt cx="669387" cy="755721"/>
          </a:xfrm>
        </p:grpSpPr>
        <p:sp>
          <p:nvSpPr>
            <p:cNvPr id="760" name="Google Shape;760;p8"/>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1" name="Google Shape;761;p8"/>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2" name="Google Shape;762;p8"/>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3" name="Google Shape;763;p8"/>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4" name="Google Shape;764;p8"/>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5" name="Google Shape;765;p8"/>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6" name="Google Shape;766;p8"/>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7" name="Google Shape;767;p8"/>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8" name="Google Shape;768;p8"/>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69" name="Google Shape;769;p8"/>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0" name="Google Shape;770;p8"/>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771" name="Google Shape;771;p8"/>
          <p:cNvSpPr txBox="1">
            <a:spLocks noGrp="1"/>
          </p:cNvSpPr>
          <p:nvPr>
            <p:ph type="title"/>
          </p:nvPr>
        </p:nvSpPr>
        <p:spPr>
          <a:xfrm>
            <a:off x="4572000" y="1430675"/>
            <a:ext cx="3852000" cy="22953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4800"/>
              <a:buNone/>
              <a:defRPr sz="86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72"/>
        <p:cNvGrpSpPr/>
        <p:nvPr/>
      </p:nvGrpSpPr>
      <p:grpSpPr>
        <a:xfrm>
          <a:off x="0" y="0"/>
          <a:ext cx="0" cy="0"/>
          <a:chOff x="0" y="0"/>
          <a:chExt cx="0" cy="0"/>
        </a:xfrm>
      </p:grpSpPr>
      <p:grpSp>
        <p:nvGrpSpPr>
          <p:cNvPr id="773" name="Google Shape;773;p9"/>
          <p:cNvGrpSpPr/>
          <p:nvPr/>
        </p:nvGrpSpPr>
        <p:grpSpPr>
          <a:xfrm flipH="1">
            <a:off x="8414321" y="133125"/>
            <a:ext cx="934456" cy="631474"/>
            <a:chOff x="510775" y="359000"/>
            <a:chExt cx="934456" cy="631474"/>
          </a:xfrm>
        </p:grpSpPr>
        <p:sp>
          <p:nvSpPr>
            <p:cNvPr id="774" name="Google Shape;774;p9"/>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5" name="Google Shape;775;p9"/>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6" name="Google Shape;776;p9"/>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7" name="Google Shape;777;p9"/>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8" name="Google Shape;778;p9"/>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79" name="Google Shape;779;p9"/>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0" name="Google Shape;780;p9"/>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1" name="Google Shape;781;p9"/>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2" name="Google Shape;782;p9"/>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3" name="Google Shape;783;p9"/>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4" name="Google Shape;784;p9"/>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5" name="Google Shape;785;p9"/>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86" name="Google Shape;786;p9"/>
          <p:cNvGrpSpPr/>
          <p:nvPr/>
        </p:nvGrpSpPr>
        <p:grpSpPr>
          <a:xfrm rot="3487938" flipH="1">
            <a:off x="8774636" y="1012970"/>
            <a:ext cx="400525" cy="631473"/>
            <a:chOff x="2083475" y="1334350"/>
            <a:chExt cx="263175" cy="414925"/>
          </a:xfrm>
        </p:grpSpPr>
        <p:sp>
          <p:nvSpPr>
            <p:cNvPr id="787" name="Google Shape;787;p9"/>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88" name="Google Shape;788;p9"/>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89" name="Google Shape;789;p9"/>
          <p:cNvGrpSpPr/>
          <p:nvPr/>
        </p:nvGrpSpPr>
        <p:grpSpPr>
          <a:xfrm rot="-2485556" flipH="1">
            <a:off x="7977942" y="602020"/>
            <a:ext cx="420053" cy="615018"/>
            <a:chOff x="2012675" y="2373200"/>
            <a:chExt cx="469950" cy="688075"/>
          </a:xfrm>
        </p:grpSpPr>
        <p:sp>
          <p:nvSpPr>
            <p:cNvPr id="790" name="Google Shape;790;p9"/>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1" name="Google Shape;791;p9"/>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2" name="Google Shape;792;p9"/>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3" name="Google Shape;793;p9"/>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94" name="Google Shape;794;p9"/>
          <p:cNvGrpSpPr/>
          <p:nvPr/>
        </p:nvGrpSpPr>
        <p:grpSpPr>
          <a:xfrm rot="1800014" flipH="1">
            <a:off x="6982671" y="-138925"/>
            <a:ext cx="847758" cy="698994"/>
            <a:chOff x="2139875" y="1690850"/>
            <a:chExt cx="645375" cy="532125"/>
          </a:xfrm>
        </p:grpSpPr>
        <p:sp>
          <p:nvSpPr>
            <p:cNvPr id="795" name="Google Shape;795;p9"/>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6" name="Google Shape;796;p9"/>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7" name="Google Shape;797;p9"/>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98" name="Google Shape;798;p9"/>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799" name="Google Shape;799;p9"/>
          <p:cNvGrpSpPr/>
          <p:nvPr/>
        </p:nvGrpSpPr>
        <p:grpSpPr>
          <a:xfrm flipH="1">
            <a:off x="8640211" y="1953713"/>
            <a:ext cx="669387" cy="755721"/>
            <a:chOff x="144253" y="2032663"/>
            <a:chExt cx="669387" cy="755721"/>
          </a:xfrm>
        </p:grpSpPr>
        <p:sp>
          <p:nvSpPr>
            <p:cNvPr id="800" name="Google Shape;800;p9"/>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1" name="Google Shape;801;p9"/>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2" name="Google Shape;802;p9"/>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3" name="Google Shape;803;p9"/>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4" name="Google Shape;804;p9"/>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5" name="Google Shape;805;p9"/>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6" name="Google Shape;806;p9"/>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7" name="Google Shape;807;p9"/>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8" name="Google Shape;808;p9"/>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09" name="Google Shape;809;p9"/>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0" name="Google Shape;810;p9"/>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11" name="Google Shape;811;p9"/>
          <p:cNvGrpSpPr/>
          <p:nvPr/>
        </p:nvGrpSpPr>
        <p:grpSpPr>
          <a:xfrm flipH="1">
            <a:off x="8118034" y="1526764"/>
            <a:ext cx="430862" cy="343037"/>
            <a:chOff x="1376700" y="1639725"/>
            <a:chExt cx="275100" cy="219025"/>
          </a:xfrm>
        </p:grpSpPr>
        <p:sp>
          <p:nvSpPr>
            <p:cNvPr id="812" name="Google Shape;812;p9"/>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3" name="Google Shape;813;p9"/>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814" name="Google Shape;814;p9"/>
          <p:cNvSpPr/>
          <p:nvPr/>
        </p:nvSpPr>
        <p:spPr>
          <a:xfrm flipH="1">
            <a:off x="9069857" y="35690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815" name="Google Shape;815;p9"/>
          <p:cNvGrpSpPr/>
          <p:nvPr/>
        </p:nvGrpSpPr>
        <p:grpSpPr>
          <a:xfrm flipH="1">
            <a:off x="8548903" y="2997666"/>
            <a:ext cx="400173" cy="396657"/>
            <a:chOff x="1609325" y="4271641"/>
            <a:chExt cx="400173" cy="396657"/>
          </a:xfrm>
        </p:grpSpPr>
        <p:sp>
          <p:nvSpPr>
            <p:cNvPr id="816" name="Google Shape;816;p9"/>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7" name="Google Shape;817;p9"/>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8" name="Google Shape;818;p9"/>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19" name="Google Shape;819;p9"/>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20" name="Google Shape;820;p9"/>
          <p:cNvGrpSpPr/>
          <p:nvPr/>
        </p:nvGrpSpPr>
        <p:grpSpPr>
          <a:xfrm rot="3288545" flipH="1">
            <a:off x="8436868" y="3859616"/>
            <a:ext cx="512102" cy="561249"/>
            <a:chOff x="8299150" y="575962"/>
            <a:chExt cx="1240025" cy="1065538"/>
          </a:xfrm>
        </p:grpSpPr>
        <p:sp>
          <p:nvSpPr>
            <p:cNvPr id="821" name="Google Shape;821;p9"/>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2" name="Google Shape;822;p9"/>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3" name="Google Shape;823;p9"/>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4" name="Google Shape;824;p9"/>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5" name="Google Shape;825;p9"/>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6" name="Google Shape;826;p9"/>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7" name="Google Shape;827;p9"/>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8" name="Google Shape;828;p9"/>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9" name="Google Shape;829;p9"/>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0" name="Google Shape;830;p9"/>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31" name="Google Shape;831;p9"/>
          <p:cNvGrpSpPr/>
          <p:nvPr/>
        </p:nvGrpSpPr>
        <p:grpSpPr>
          <a:xfrm rot="-5197162">
            <a:off x="8299392" y="4569119"/>
            <a:ext cx="494503" cy="648121"/>
            <a:chOff x="-628950" y="2144275"/>
            <a:chExt cx="1157155" cy="1516626"/>
          </a:xfrm>
        </p:grpSpPr>
        <p:sp>
          <p:nvSpPr>
            <p:cNvPr id="832" name="Google Shape;832;p9"/>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3" name="Google Shape;833;p9"/>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4" name="Google Shape;834;p9"/>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5" name="Google Shape;835;p9"/>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6" name="Google Shape;836;p9"/>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7" name="Google Shape;837;p9"/>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8" name="Google Shape;838;p9"/>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39" name="Google Shape;839;p9"/>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0" name="Google Shape;840;p9"/>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1" name="Google Shape;841;p9"/>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2" name="Google Shape;842;p9"/>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3" name="Google Shape;843;p9"/>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4" name="Google Shape;844;p9"/>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5" name="Google Shape;845;p9"/>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46" name="Google Shape;846;p9"/>
          <p:cNvGrpSpPr/>
          <p:nvPr/>
        </p:nvGrpSpPr>
        <p:grpSpPr>
          <a:xfrm rot="1428379">
            <a:off x="95292" y="1010859"/>
            <a:ext cx="338689" cy="937261"/>
            <a:chOff x="1806525" y="1557050"/>
            <a:chExt cx="276350" cy="764750"/>
          </a:xfrm>
        </p:grpSpPr>
        <p:sp>
          <p:nvSpPr>
            <p:cNvPr id="847" name="Google Shape;847;p9"/>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8" name="Google Shape;848;p9"/>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9" name="Google Shape;849;p9"/>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0" name="Google Shape;850;p9"/>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1" name="Google Shape;851;p9"/>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2" name="Google Shape;852;p9"/>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3" name="Google Shape;853;p9"/>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4" name="Google Shape;854;p9"/>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5" name="Google Shape;855;p9"/>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56" name="Google Shape;856;p9"/>
          <p:cNvGrpSpPr/>
          <p:nvPr/>
        </p:nvGrpSpPr>
        <p:grpSpPr>
          <a:xfrm rot="2700000">
            <a:off x="1348079" y="-208075"/>
            <a:ext cx="722202" cy="971955"/>
            <a:chOff x="1510742" y="872255"/>
            <a:chExt cx="722209" cy="971965"/>
          </a:xfrm>
        </p:grpSpPr>
        <p:sp>
          <p:nvSpPr>
            <p:cNvPr id="857" name="Google Shape;857;p9"/>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8" name="Google Shape;858;p9"/>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59" name="Google Shape;859;p9"/>
          <p:cNvGrpSpPr/>
          <p:nvPr/>
        </p:nvGrpSpPr>
        <p:grpSpPr>
          <a:xfrm rot="-614801">
            <a:off x="-103186" y="85610"/>
            <a:ext cx="1033533" cy="791271"/>
            <a:chOff x="7579650" y="535300"/>
            <a:chExt cx="856318" cy="655596"/>
          </a:xfrm>
        </p:grpSpPr>
        <p:sp>
          <p:nvSpPr>
            <p:cNvPr id="860" name="Google Shape;860;p9"/>
            <p:cNvSpPr/>
            <p:nvPr/>
          </p:nvSpPr>
          <p:spPr>
            <a:xfrm>
              <a:off x="8120303" y="803667"/>
              <a:ext cx="315665" cy="186674"/>
            </a:xfrm>
            <a:custGeom>
              <a:avLst/>
              <a:gdLst/>
              <a:ahLst/>
              <a:cxnLst/>
              <a:rect l="l" t="t" r="r" b="b"/>
              <a:pathLst>
                <a:path w="7574" h="4479" extrusionOk="0">
                  <a:moveTo>
                    <a:pt x="6495" y="0"/>
                  </a:moveTo>
                  <a:lnTo>
                    <a:pt x="6495" y="0"/>
                  </a:lnTo>
                  <a:cubicBezTo>
                    <a:pt x="6352" y="197"/>
                    <a:pt x="6164" y="375"/>
                    <a:pt x="5924" y="527"/>
                  </a:cubicBezTo>
                  <a:lnTo>
                    <a:pt x="5906" y="536"/>
                  </a:lnTo>
                  <a:lnTo>
                    <a:pt x="5897" y="554"/>
                  </a:lnTo>
                  <a:cubicBezTo>
                    <a:pt x="5718" y="964"/>
                    <a:pt x="5299" y="1374"/>
                    <a:pt x="4817" y="1401"/>
                  </a:cubicBezTo>
                  <a:cubicBezTo>
                    <a:pt x="4670" y="1408"/>
                    <a:pt x="4457" y="1459"/>
                    <a:pt x="4269" y="1459"/>
                  </a:cubicBezTo>
                  <a:cubicBezTo>
                    <a:pt x="4217" y="1459"/>
                    <a:pt x="4168" y="1455"/>
                    <a:pt x="4122" y="1446"/>
                  </a:cubicBezTo>
                  <a:cubicBezTo>
                    <a:pt x="4041" y="1642"/>
                    <a:pt x="3872" y="1829"/>
                    <a:pt x="3613" y="1981"/>
                  </a:cubicBezTo>
                  <a:cubicBezTo>
                    <a:pt x="3355" y="2124"/>
                    <a:pt x="3068" y="2256"/>
                    <a:pt x="2771" y="2256"/>
                  </a:cubicBezTo>
                  <a:cubicBezTo>
                    <a:pt x="2698" y="2256"/>
                    <a:pt x="2625" y="2248"/>
                    <a:pt x="2551" y="2231"/>
                  </a:cubicBezTo>
                  <a:cubicBezTo>
                    <a:pt x="2106" y="2124"/>
                    <a:pt x="1725" y="1864"/>
                    <a:pt x="1294" y="1864"/>
                  </a:cubicBezTo>
                  <a:cubicBezTo>
                    <a:pt x="1146" y="1864"/>
                    <a:pt x="993" y="1895"/>
                    <a:pt x="830" y="1972"/>
                  </a:cubicBezTo>
                  <a:cubicBezTo>
                    <a:pt x="856" y="2141"/>
                    <a:pt x="821" y="2329"/>
                    <a:pt x="696" y="2516"/>
                  </a:cubicBezTo>
                  <a:cubicBezTo>
                    <a:pt x="946" y="2837"/>
                    <a:pt x="1392" y="3346"/>
                    <a:pt x="1088" y="3729"/>
                  </a:cubicBezTo>
                  <a:cubicBezTo>
                    <a:pt x="892" y="3970"/>
                    <a:pt x="669" y="4077"/>
                    <a:pt x="366" y="4122"/>
                  </a:cubicBezTo>
                  <a:cubicBezTo>
                    <a:pt x="80" y="4175"/>
                    <a:pt x="18" y="4309"/>
                    <a:pt x="0" y="4479"/>
                  </a:cubicBezTo>
                  <a:cubicBezTo>
                    <a:pt x="624" y="4229"/>
                    <a:pt x="1231" y="4398"/>
                    <a:pt x="1891" y="4202"/>
                  </a:cubicBezTo>
                  <a:cubicBezTo>
                    <a:pt x="2543" y="4006"/>
                    <a:pt x="2632" y="3685"/>
                    <a:pt x="2980" y="3150"/>
                  </a:cubicBezTo>
                  <a:cubicBezTo>
                    <a:pt x="3078" y="3007"/>
                    <a:pt x="3176" y="2828"/>
                    <a:pt x="3328" y="2739"/>
                  </a:cubicBezTo>
                  <a:cubicBezTo>
                    <a:pt x="3899" y="2427"/>
                    <a:pt x="4577" y="2463"/>
                    <a:pt x="5174" y="2213"/>
                  </a:cubicBezTo>
                  <a:cubicBezTo>
                    <a:pt x="5799" y="1963"/>
                    <a:pt x="7574" y="759"/>
                    <a:pt x="649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1" name="Google Shape;861;p9"/>
            <p:cNvSpPr/>
            <p:nvPr/>
          </p:nvSpPr>
          <p:spPr>
            <a:xfrm>
              <a:off x="8307314" y="812586"/>
              <a:ext cx="46137" cy="39093"/>
            </a:xfrm>
            <a:custGeom>
              <a:avLst/>
              <a:gdLst/>
              <a:ahLst/>
              <a:cxnLst/>
              <a:rect l="l" t="t" r="r" b="b"/>
              <a:pathLst>
                <a:path w="1107" h="938" extrusionOk="0">
                  <a:moveTo>
                    <a:pt x="1089" y="1"/>
                  </a:moveTo>
                  <a:cubicBezTo>
                    <a:pt x="866" y="152"/>
                    <a:pt x="669" y="340"/>
                    <a:pt x="473" y="536"/>
                  </a:cubicBezTo>
                  <a:cubicBezTo>
                    <a:pt x="330" y="687"/>
                    <a:pt x="170" y="821"/>
                    <a:pt x="0" y="937"/>
                  </a:cubicBezTo>
                  <a:cubicBezTo>
                    <a:pt x="393" y="866"/>
                    <a:pt x="973" y="500"/>
                    <a:pt x="1026" y="366"/>
                  </a:cubicBezTo>
                  <a:cubicBezTo>
                    <a:pt x="1098" y="215"/>
                    <a:pt x="1107" y="99"/>
                    <a:pt x="10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2" name="Google Shape;862;p9"/>
            <p:cNvSpPr/>
            <p:nvPr/>
          </p:nvSpPr>
          <p:spPr>
            <a:xfrm>
              <a:off x="7881944" y="969505"/>
              <a:ext cx="55056" cy="16671"/>
            </a:xfrm>
            <a:custGeom>
              <a:avLst/>
              <a:gdLst/>
              <a:ahLst/>
              <a:cxnLst/>
              <a:rect l="l" t="t" r="r" b="b"/>
              <a:pathLst>
                <a:path w="1321" h="400" extrusionOk="0">
                  <a:moveTo>
                    <a:pt x="1178" y="0"/>
                  </a:moveTo>
                  <a:cubicBezTo>
                    <a:pt x="804" y="0"/>
                    <a:pt x="420" y="54"/>
                    <a:pt x="117" y="277"/>
                  </a:cubicBezTo>
                  <a:cubicBezTo>
                    <a:pt x="72" y="303"/>
                    <a:pt x="36" y="339"/>
                    <a:pt x="1" y="366"/>
                  </a:cubicBezTo>
                  <a:cubicBezTo>
                    <a:pt x="27" y="375"/>
                    <a:pt x="45" y="384"/>
                    <a:pt x="72" y="384"/>
                  </a:cubicBezTo>
                  <a:cubicBezTo>
                    <a:pt x="119" y="394"/>
                    <a:pt x="187" y="400"/>
                    <a:pt x="266" y="400"/>
                  </a:cubicBezTo>
                  <a:cubicBezTo>
                    <a:pt x="605" y="400"/>
                    <a:pt x="1162" y="297"/>
                    <a:pt x="1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3" name="Google Shape;863;p9"/>
            <p:cNvSpPr/>
            <p:nvPr/>
          </p:nvSpPr>
          <p:spPr>
            <a:xfrm>
              <a:off x="7752949" y="1012183"/>
              <a:ext cx="57640" cy="20047"/>
            </a:xfrm>
            <a:custGeom>
              <a:avLst/>
              <a:gdLst/>
              <a:ahLst/>
              <a:cxnLst/>
              <a:rect l="l" t="t" r="r" b="b"/>
              <a:pathLst>
                <a:path w="1383" h="481" extrusionOk="0">
                  <a:moveTo>
                    <a:pt x="1113" y="1"/>
                  </a:moveTo>
                  <a:cubicBezTo>
                    <a:pt x="684" y="1"/>
                    <a:pt x="310" y="131"/>
                    <a:pt x="0" y="341"/>
                  </a:cubicBezTo>
                  <a:cubicBezTo>
                    <a:pt x="220" y="439"/>
                    <a:pt x="406" y="481"/>
                    <a:pt x="566" y="481"/>
                  </a:cubicBezTo>
                  <a:cubicBezTo>
                    <a:pt x="932" y="481"/>
                    <a:pt x="1166" y="265"/>
                    <a:pt x="1383" y="11"/>
                  </a:cubicBezTo>
                  <a:cubicBezTo>
                    <a:pt x="1320" y="2"/>
                    <a:pt x="1258" y="2"/>
                    <a:pt x="1195" y="2"/>
                  </a:cubicBezTo>
                  <a:cubicBezTo>
                    <a:pt x="1168" y="1"/>
                    <a:pt x="1140" y="1"/>
                    <a:pt x="11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4" name="Google Shape;864;p9"/>
            <p:cNvSpPr/>
            <p:nvPr/>
          </p:nvSpPr>
          <p:spPr>
            <a:xfrm>
              <a:off x="7700517" y="982508"/>
              <a:ext cx="527262" cy="208388"/>
            </a:xfrm>
            <a:custGeom>
              <a:avLst/>
              <a:gdLst/>
              <a:ahLst/>
              <a:cxnLst/>
              <a:rect l="l" t="t" r="r" b="b"/>
              <a:pathLst>
                <a:path w="12651" h="5000" extrusionOk="0">
                  <a:moveTo>
                    <a:pt x="12650" y="0"/>
                  </a:moveTo>
                  <a:cubicBezTo>
                    <a:pt x="11865" y="473"/>
                    <a:pt x="10848" y="134"/>
                    <a:pt x="10036" y="571"/>
                  </a:cubicBezTo>
                  <a:lnTo>
                    <a:pt x="10036" y="580"/>
                  </a:lnTo>
                  <a:cubicBezTo>
                    <a:pt x="9974" y="794"/>
                    <a:pt x="9546" y="1080"/>
                    <a:pt x="9394" y="1178"/>
                  </a:cubicBezTo>
                  <a:cubicBezTo>
                    <a:pt x="9109" y="1374"/>
                    <a:pt x="8868" y="1490"/>
                    <a:pt x="8520" y="1490"/>
                  </a:cubicBezTo>
                  <a:cubicBezTo>
                    <a:pt x="8503" y="1491"/>
                    <a:pt x="8486" y="1491"/>
                    <a:pt x="8470" y="1491"/>
                  </a:cubicBezTo>
                  <a:cubicBezTo>
                    <a:pt x="8225" y="1491"/>
                    <a:pt x="8026" y="1430"/>
                    <a:pt x="7851" y="1330"/>
                  </a:cubicBezTo>
                  <a:cubicBezTo>
                    <a:pt x="7833" y="1347"/>
                    <a:pt x="7815" y="1365"/>
                    <a:pt x="7788" y="1383"/>
                  </a:cubicBezTo>
                  <a:cubicBezTo>
                    <a:pt x="7155" y="1651"/>
                    <a:pt x="7199" y="2507"/>
                    <a:pt x="7083" y="3078"/>
                  </a:cubicBezTo>
                  <a:cubicBezTo>
                    <a:pt x="6950" y="3703"/>
                    <a:pt x="6441" y="4158"/>
                    <a:pt x="6209" y="4729"/>
                  </a:cubicBezTo>
                  <a:cubicBezTo>
                    <a:pt x="6174" y="4800"/>
                    <a:pt x="6120" y="4853"/>
                    <a:pt x="6040" y="4853"/>
                  </a:cubicBezTo>
                  <a:lnTo>
                    <a:pt x="5995" y="4853"/>
                  </a:lnTo>
                  <a:cubicBezTo>
                    <a:pt x="5784" y="4845"/>
                    <a:pt x="5781" y="4514"/>
                    <a:pt x="5987" y="4514"/>
                  </a:cubicBezTo>
                  <a:cubicBezTo>
                    <a:pt x="5990" y="4514"/>
                    <a:pt x="5992" y="4514"/>
                    <a:pt x="5995" y="4514"/>
                  </a:cubicBezTo>
                  <a:cubicBezTo>
                    <a:pt x="5861" y="4506"/>
                    <a:pt x="5933" y="4443"/>
                    <a:pt x="6004" y="4345"/>
                  </a:cubicBezTo>
                  <a:cubicBezTo>
                    <a:pt x="6165" y="4149"/>
                    <a:pt x="6307" y="3881"/>
                    <a:pt x="6441" y="3658"/>
                  </a:cubicBezTo>
                  <a:cubicBezTo>
                    <a:pt x="6709" y="3230"/>
                    <a:pt x="6753" y="2882"/>
                    <a:pt x="6843" y="2409"/>
                  </a:cubicBezTo>
                  <a:cubicBezTo>
                    <a:pt x="6896" y="2133"/>
                    <a:pt x="6959" y="1847"/>
                    <a:pt x="7083" y="1606"/>
                  </a:cubicBezTo>
                  <a:cubicBezTo>
                    <a:pt x="6798" y="1446"/>
                    <a:pt x="6593" y="1223"/>
                    <a:pt x="6334" y="1107"/>
                  </a:cubicBezTo>
                  <a:cubicBezTo>
                    <a:pt x="6334" y="1160"/>
                    <a:pt x="6307" y="1223"/>
                    <a:pt x="6254" y="1258"/>
                  </a:cubicBezTo>
                  <a:cubicBezTo>
                    <a:pt x="5692" y="1633"/>
                    <a:pt x="5745" y="2302"/>
                    <a:pt x="5674" y="2891"/>
                  </a:cubicBezTo>
                  <a:cubicBezTo>
                    <a:pt x="5629" y="3283"/>
                    <a:pt x="5165" y="3943"/>
                    <a:pt x="5380" y="4300"/>
                  </a:cubicBezTo>
                  <a:cubicBezTo>
                    <a:pt x="5460" y="4430"/>
                    <a:pt x="5343" y="4551"/>
                    <a:pt x="5226" y="4551"/>
                  </a:cubicBezTo>
                  <a:cubicBezTo>
                    <a:pt x="5173" y="4551"/>
                    <a:pt x="5121" y="4527"/>
                    <a:pt x="5085" y="4470"/>
                  </a:cubicBezTo>
                  <a:cubicBezTo>
                    <a:pt x="4916" y="4193"/>
                    <a:pt x="4978" y="3863"/>
                    <a:pt x="5085" y="3533"/>
                  </a:cubicBezTo>
                  <a:lnTo>
                    <a:pt x="5085" y="3533"/>
                  </a:lnTo>
                  <a:cubicBezTo>
                    <a:pt x="4146" y="3567"/>
                    <a:pt x="3374" y="4104"/>
                    <a:pt x="2498" y="4104"/>
                  </a:cubicBezTo>
                  <a:cubicBezTo>
                    <a:pt x="2225" y="4104"/>
                    <a:pt x="1942" y="4052"/>
                    <a:pt x="1642" y="3917"/>
                  </a:cubicBezTo>
                  <a:cubicBezTo>
                    <a:pt x="1026" y="3631"/>
                    <a:pt x="295" y="3105"/>
                    <a:pt x="72" y="2427"/>
                  </a:cubicBezTo>
                  <a:cubicBezTo>
                    <a:pt x="9" y="2632"/>
                    <a:pt x="0" y="2846"/>
                    <a:pt x="54" y="3051"/>
                  </a:cubicBezTo>
                  <a:cubicBezTo>
                    <a:pt x="268" y="3863"/>
                    <a:pt x="1017" y="4059"/>
                    <a:pt x="1775" y="4158"/>
                  </a:cubicBezTo>
                  <a:cubicBezTo>
                    <a:pt x="2017" y="4186"/>
                    <a:pt x="2283" y="4221"/>
                    <a:pt x="2542" y="4221"/>
                  </a:cubicBezTo>
                  <a:cubicBezTo>
                    <a:pt x="2695" y="4221"/>
                    <a:pt x="2846" y="4209"/>
                    <a:pt x="2989" y="4175"/>
                  </a:cubicBezTo>
                  <a:cubicBezTo>
                    <a:pt x="3269" y="4111"/>
                    <a:pt x="3481" y="4053"/>
                    <a:pt x="3672" y="4053"/>
                  </a:cubicBezTo>
                  <a:cubicBezTo>
                    <a:pt x="3907" y="4053"/>
                    <a:pt x="4111" y="4141"/>
                    <a:pt x="4371" y="4416"/>
                  </a:cubicBezTo>
                  <a:cubicBezTo>
                    <a:pt x="4738" y="4793"/>
                    <a:pt x="5167" y="5000"/>
                    <a:pt x="5611" y="5000"/>
                  </a:cubicBezTo>
                  <a:cubicBezTo>
                    <a:pt x="5913" y="5000"/>
                    <a:pt x="6222" y="4904"/>
                    <a:pt x="6521" y="4702"/>
                  </a:cubicBezTo>
                  <a:cubicBezTo>
                    <a:pt x="7360" y="4131"/>
                    <a:pt x="7306" y="3185"/>
                    <a:pt x="7440" y="2302"/>
                  </a:cubicBezTo>
                  <a:cubicBezTo>
                    <a:pt x="7497" y="1940"/>
                    <a:pt x="7644" y="1887"/>
                    <a:pt x="7844" y="1887"/>
                  </a:cubicBezTo>
                  <a:cubicBezTo>
                    <a:pt x="7928" y="1887"/>
                    <a:pt x="8021" y="1896"/>
                    <a:pt x="8121" y="1896"/>
                  </a:cubicBezTo>
                  <a:cubicBezTo>
                    <a:pt x="8194" y="1896"/>
                    <a:pt x="8271" y="1891"/>
                    <a:pt x="8350" y="1874"/>
                  </a:cubicBezTo>
                  <a:cubicBezTo>
                    <a:pt x="8538" y="1838"/>
                    <a:pt x="8707" y="1767"/>
                    <a:pt x="8886" y="1695"/>
                  </a:cubicBezTo>
                  <a:cubicBezTo>
                    <a:pt x="9323" y="1508"/>
                    <a:pt x="9733" y="1490"/>
                    <a:pt x="10188" y="1401"/>
                  </a:cubicBezTo>
                  <a:cubicBezTo>
                    <a:pt x="11151" y="1205"/>
                    <a:pt x="11821" y="937"/>
                    <a:pt x="12472" y="179"/>
                  </a:cubicBezTo>
                  <a:cubicBezTo>
                    <a:pt x="12525" y="116"/>
                    <a:pt x="12588" y="63"/>
                    <a:pt x="126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5" name="Google Shape;865;p9"/>
            <p:cNvSpPr/>
            <p:nvPr/>
          </p:nvSpPr>
          <p:spPr>
            <a:xfrm>
              <a:off x="8241128" y="805542"/>
              <a:ext cx="193759" cy="166210"/>
            </a:xfrm>
            <a:custGeom>
              <a:avLst/>
              <a:gdLst/>
              <a:ahLst/>
              <a:cxnLst/>
              <a:rect l="l" t="t" r="r" b="b"/>
              <a:pathLst>
                <a:path w="4649" h="3988" extrusionOk="0">
                  <a:moveTo>
                    <a:pt x="4104" y="0"/>
                  </a:moveTo>
                  <a:lnTo>
                    <a:pt x="4104" y="0"/>
                  </a:lnTo>
                  <a:cubicBezTo>
                    <a:pt x="4648" y="856"/>
                    <a:pt x="3417" y="2070"/>
                    <a:pt x="2596" y="2400"/>
                  </a:cubicBezTo>
                  <a:cubicBezTo>
                    <a:pt x="2061" y="2623"/>
                    <a:pt x="1526" y="2650"/>
                    <a:pt x="982" y="2828"/>
                  </a:cubicBezTo>
                  <a:cubicBezTo>
                    <a:pt x="420" y="3006"/>
                    <a:pt x="348" y="3613"/>
                    <a:pt x="0" y="3988"/>
                  </a:cubicBezTo>
                  <a:cubicBezTo>
                    <a:pt x="821" y="3408"/>
                    <a:pt x="1972" y="3140"/>
                    <a:pt x="2828" y="2694"/>
                  </a:cubicBezTo>
                  <a:cubicBezTo>
                    <a:pt x="3453" y="2373"/>
                    <a:pt x="4077" y="1882"/>
                    <a:pt x="4318" y="1195"/>
                  </a:cubicBezTo>
                  <a:cubicBezTo>
                    <a:pt x="4452" y="821"/>
                    <a:pt x="4470" y="241"/>
                    <a:pt x="41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6" name="Google Shape;866;p9"/>
            <p:cNvSpPr/>
            <p:nvPr/>
          </p:nvSpPr>
          <p:spPr>
            <a:xfrm>
              <a:off x="7830638" y="983634"/>
              <a:ext cx="185590" cy="53931"/>
            </a:xfrm>
            <a:custGeom>
              <a:avLst/>
              <a:gdLst/>
              <a:ahLst/>
              <a:cxnLst/>
              <a:rect l="l" t="t" r="r" b="b"/>
              <a:pathLst>
                <a:path w="4453" h="1294" extrusionOk="0">
                  <a:moveTo>
                    <a:pt x="2614" y="0"/>
                  </a:moveTo>
                  <a:cubicBezTo>
                    <a:pt x="2481" y="143"/>
                    <a:pt x="2320" y="250"/>
                    <a:pt x="2150" y="339"/>
                  </a:cubicBezTo>
                  <a:cubicBezTo>
                    <a:pt x="2005" y="412"/>
                    <a:pt x="1843" y="441"/>
                    <a:pt x="1679" y="441"/>
                  </a:cubicBezTo>
                  <a:cubicBezTo>
                    <a:pt x="1522" y="441"/>
                    <a:pt x="1362" y="414"/>
                    <a:pt x="1214" y="375"/>
                  </a:cubicBezTo>
                  <a:cubicBezTo>
                    <a:pt x="1107" y="348"/>
                    <a:pt x="1018" y="330"/>
                    <a:pt x="928" y="330"/>
                  </a:cubicBezTo>
                  <a:cubicBezTo>
                    <a:pt x="884" y="375"/>
                    <a:pt x="848" y="419"/>
                    <a:pt x="803" y="464"/>
                  </a:cubicBezTo>
                  <a:cubicBezTo>
                    <a:pt x="607" y="678"/>
                    <a:pt x="348" y="732"/>
                    <a:pt x="81" y="732"/>
                  </a:cubicBezTo>
                  <a:cubicBezTo>
                    <a:pt x="54" y="758"/>
                    <a:pt x="27" y="785"/>
                    <a:pt x="1" y="812"/>
                  </a:cubicBezTo>
                  <a:cubicBezTo>
                    <a:pt x="271" y="940"/>
                    <a:pt x="558" y="987"/>
                    <a:pt x="851" y="987"/>
                  </a:cubicBezTo>
                  <a:cubicBezTo>
                    <a:pt x="1459" y="987"/>
                    <a:pt x="2093" y="784"/>
                    <a:pt x="2659" y="669"/>
                  </a:cubicBezTo>
                  <a:cubicBezTo>
                    <a:pt x="2736" y="653"/>
                    <a:pt x="2808" y="646"/>
                    <a:pt x="2877" y="646"/>
                  </a:cubicBezTo>
                  <a:cubicBezTo>
                    <a:pt x="3393" y="646"/>
                    <a:pt x="3709" y="1050"/>
                    <a:pt x="4158" y="1294"/>
                  </a:cubicBezTo>
                  <a:cubicBezTo>
                    <a:pt x="4238" y="1213"/>
                    <a:pt x="4336" y="1142"/>
                    <a:pt x="4452" y="1089"/>
                  </a:cubicBezTo>
                  <a:cubicBezTo>
                    <a:pt x="4283" y="919"/>
                    <a:pt x="4140" y="705"/>
                    <a:pt x="4006" y="491"/>
                  </a:cubicBezTo>
                  <a:cubicBezTo>
                    <a:pt x="3997" y="473"/>
                    <a:pt x="3988" y="455"/>
                    <a:pt x="3988" y="437"/>
                  </a:cubicBezTo>
                  <a:cubicBezTo>
                    <a:pt x="3944" y="428"/>
                    <a:pt x="3899" y="428"/>
                    <a:pt x="3863" y="419"/>
                  </a:cubicBezTo>
                  <a:cubicBezTo>
                    <a:pt x="3444" y="330"/>
                    <a:pt x="3087" y="72"/>
                    <a:pt x="2668" y="18"/>
                  </a:cubicBezTo>
                  <a:cubicBezTo>
                    <a:pt x="2641" y="18"/>
                    <a:pt x="2632" y="9"/>
                    <a:pt x="26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7" name="Google Shape;867;p9"/>
            <p:cNvSpPr/>
            <p:nvPr/>
          </p:nvSpPr>
          <p:spPr>
            <a:xfrm>
              <a:off x="8157855" y="849721"/>
              <a:ext cx="115280" cy="32842"/>
            </a:xfrm>
            <a:custGeom>
              <a:avLst/>
              <a:gdLst/>
              <a:ahLst/>
              <a:cxnLst/>
              <a:rect l="l" t="t" r="r" b="b"/>
              <a:pathLst>
                <a:path w="2766" h="788" extrusionOk="0">
                  <a:moveTo>
                    <a:pt x="902" y="1"/>
                  </a:moveTo>
                  <a:cubicBezTo>
                    <a:pt x="494" y="1"/>
                    <a:pt x="214" y="201"/>
                    <a:pt x="0" y="483"/>
                  </a:cubicBezTo>
                  <a:cubicBezTo>
                    <a:pt x="137" y="442"/>
                    <a:pt x="267" y="423"/>
                    <a:pt x="395" y="423"/>
                  </a:cubicBezTo>
                  <a:cubicBezTo>
                    <a:pt x="652" y="423"/>
                    <a:pt x="904" y="498"/>
                    <a:pt x="1195" y="617"/>
                  </a:cubicBezTo>
                  <a:cubicBezTo>
                    <a:pt x="1439" y="713"/>
                    <a:pt x="1680" y="788"/>
                    <a:pt x="1918" y="788"/>
                  </a:cubicBezTo>
                  <a:cubicBezTo>
                    <a:pt x="2125" y="788"/>
                    <a:pt x="2330" y="731"/>
                    <a:pt x="2534" y="581"/>
                  </a:cubicBezTo>
                  <a:cubicBezTo>
                    <a:pt x="2632" y="510"/>
                    <a:pt x="2712" y="439"/>
                    <a:pt x="2766" y="367"/>
                  </a:cubicBezTo>
                  <a:lnTo>
                    <a:pt x="2766" y="367"/>
                  </a:lnTo>
                  <a:cubicBezTo>
                    <a:pt x="2718" y="373"/>
                    <a:pt x="2670" y="376"/>
                    <a:pt x="2623" y="376"/>
                  </a:cubicBezTo>
                  <a:cubicBezTo>
                    <a:pt x="2528" y="376"/>
                    <a:pt x="2433" y="364"/>
                    <a:pt x="2337" y="341"/>
                  </a:cubicBezTo>
                  <a:cubicBezTo>
                    <a:pt x="1865" y="234"/>
                    <a:pt x="1445" y="37"/>
                    <a:pt x="955" y="2"/>
                  </a:cubicBezTo>
                  <a:cubicBezTo>
                    <a:pt x="937" y="1"/>
                    <a:pt x="919" y="1"/>
                    <a:pt x="9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8" name="Google Shape;868;p9"/>
            <p:cNvSpPr/>
            <p:nvPr/>
          </p:nvSpPr>
          <p:spPr>
            <a:xfrm>
              <a:off x="7947754" y="893275"/>
              <a:ext cx="104152" cy="93816"/>
            </a:xfrm>
            <a:custGeom>
              <a:avLst/>
              <a:gdLst/>
              <a:ahLst/>
              <a:cxnLst/>
              <a:rect l="l" t="t" r="r" b="b"/>
              <a:pathLst>
                <a:path w="2499" h="2251" extrusionOk="0">
                  <a:moveTo>
                    <a:pt x="2195" y="0"/>
                  </a:moveTo>
                  <a:cubicBezTo>
                    <a:pt x="2142" y="0"/>
                    <a:pt x="2088" y="9"/>
                    <a:pt x="2035" y="9"/>
                  </a:cubicBezTo>
                  <a:cubicBezTo>
                    <a:pt x="1508" y="429"/>
                    <a:pt x="2213" y="1374"/>
                    <a:pt x="1660" y="1749"/>
                  </a:cubicBezTo>
                  <a:cubicBezTo>
                    <a:pt x="1461" y="1880"/>
                    <a:pt x="1181" y="1920"/>
                    <a:pt x="882" y="1920"/>
                  </a:cubicBezTo>
                  <a:cubicBezTo>
                    <a:pt x="592" y="1920"/>
                    <a:pt x="282" y="1882"/>
                    <a:pt x="10" y="1856"/>
                  </a:cubicBezTo>
                  <a:cubicBezTo>
                    <a:pt x="10" y="1856"/>
                    <a:pt x="10" y="1865"/>
                    <a:pt x="1" y="1874"/>
                  </a:cubicBezTo>
                  <a:cubicBezTo>
                    <a:pt x="428" y="1972"/>
                    <a:pt x="851" y="2250"/>
                    <a:pt x="1272" y="2250"/>
                  </a:cubicBezTo>
                  <a:cubicBezTo>
                    <a:pt x="1422" y="2250"/>
                    <a:pt x="1572" y="2215"/>
                    <a:pt x="1722" y="2124"/>
                  </a:cubicBezTo>
                  <a:cubicBezTo>
                    <a:pt x="2240" y="1811"/>
                    <a:pt x="2499" y="1428"/>
                    <a:pt x="2249" y="821"/>
                  </a:cubicBezTo>
                  <a:cubicBezTo>
                    <a:pt x="2124" y="509"/>
                    <a:pt x="2213" y="339"/>
                    <a:pt x="2195" y="18"/>
                  </a:cubicBezTo>
                  <a:lnTo>
                    <a:pt x="21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9" name="Google Shape;869;p9"/>
            <p:cNvSpPr/>
            <p:nvPr/>
          </p:nvSpPr>
          <p:spPr>
            <a:xfrm>
              <a:off x="8012064" y="894776"/>
              <a:ext cx="150622" cy="135035"/>
            </a:xfrm>
            <a:custGeom>
              <a:avLst/>
              <a:gdLst/>
              <a:ahLst/>
              <a:cxnLst/>
              <a:rect l="l" t="t" r="r" b="b"/>
              <a:pathLst>
                <a:path w="3614" h="3240" extrusionOk="0">
                  <a:moveTo>
                    <a:pt x="991" y="0"/>
                  </a:moveTo>
                  <a:lnTo>
                    <a:pt x="991" y="0"/>
                  </a:lnTo>
                  <a:cubicBezTo>
                    <a:pt x="1009" y="303"/>
                    <a:pt x="982" y="535"/>
                    <a:pt x="1098" y="839"/>
                  </a:cubicBezTo>
                  <a:cubicBezTo>
                    <a:pt x="1170" y="1017"/>
                    <a:pt x="1232" y="1178"/>
                    <a:pt x="1187" y="1374"/>
                  </a:cubicBezTo>
                  <a:cubicBezTo>
                    <a:pt x="1089" y="1713"/>
                    <a:pt x="893" y="2007"/>
                    <a:pt x="608" y="2212"/>
                  </a:cubicBezTo>
                  <a:cubicBezTo>
                    <a:pt x="420" y="2346"/>
                    <a:pt x="215" y="2462"/>
                    <a:pt x="1" y="2525"/>
                  </a:cubicBezTo>
                  <a:cubicBezTo>
                    <a:pt x="282" y="2948"/>
                    <a:pt x="664" y="3240"/>
                    <a:pt x="1085" y="3240"/>
                  </a:cubicBezTo>
                  <a:cubicBezTo>
                    <a:pt x="1347" y="3240"/>
                    <a:pt x="1624" y="3127"/>
                    <a:pt x="1901" y="2864"/>
                  </a:cubicBezTo>
                  <a:cubicBezTo>
                    <a:pt x="2240" y="2534"/>
                    <a:pt x="2142" y="2239"/>
                    <a:pt x="2320" y="1873"/>
                  </a:cubicBezTo>
                  <a:cubicBezTo>
                    <a:pt x="2410" y="1677"/>
                    <a:pt x="2695" y="1642"/>
                    <a:pt x="2874" y="1615"/>
                  </a:cubicBezTo>
                  <a:cubicBezTo>
                    <a:pt x="3614" y="1472"/>
                    <a:pt x="3284" y="928"/>
                    <a:pt x="2998" y="517"/>
                  </a:cubicBezTo>
                  <a:lnTo>
                    <a:pt x="2998" y="517"/>
                  </a:lnTo>
                  <a:cubicBezTo>
                    <a:pt x="2941" y="529"/>
                    <a:pt x="2879" y="534"/>
                    <a:pt x="2818" y="534"/>
                  </a:cubicBezTo>
                  <a:cubicBezTo>
                    <a:pt x="2688" y="534"/>
                    <a:pt x="2557" y="512"/>
                    <a:pt x="2454" y="482"/>
                  </a:cubicBezTo>
                  <a:cubicBezTo>
                    <a:pt x="1901" y="330"/>
                    <a:pt x="1455" y="80"/>
                    <a:pt x="99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0" name="Google Shape;870;p9"/>
            <p:cNvSpPr/>
            <p:nvPr/>
          </p:nvSpPr>
          <p:spPr>
            <a:xfrm>
              <a:off x="7627997" y="829299"/>
              <a:ext cx="13420" cy="47637"/>
            </a:xfrm>
            <a:custGeom>
              <a:avLst/>
              <a:gdLst/>
              <a:ahLst/>
              <a:cxnLst/>
              <a:rect l="l" t="t" r="r" b="b"/>
              <a:pathLst>
                <a:path w="322" h="1143" extrusionOk="0">
                  <a:moveTo>
                    <a:pt x="1" y="1"/>
                  </a:moveTo>
                  <a:lnTo>
                    <a:pt x="1" y="1143"/>
                  </a:lnTo>
                  <a:cubicBezTo>
                    <a:pt x="143" y="991"/>
                    <a:pt x="232" y="831"/>
                    <a:pt x="286" y="617"/>
                  </a:cubicBezTo>
                  <a:cubicBezTo>
                    <a:pt x="322" y="465"/>
                    <a:pt x="232" y="269"/>
                    <a:pt x="134" y="162"/>
                  </a:cubicBezTo>
                  <a:cubicBezTo>
                    <a:pt x="99" y="117"/>
                    <a:pt x="45" y="63"/>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1" name="Google Shape;871;p9"/>
            <p:cNvSpPr/>
            <p:nvPr/>
          </p:nvSpPr>
          <p:spPr>
            <a:xfrm>
              <a:off x="7626121" y="535300"/>
              <a:ext cx="809836" cy="649502"/>
            </a:xfrm>
            <a:custGeom>
              <a:avLst/>
              <a:gdLst/>
              <a:ahLst/>
              <a:cxnLst/>
              <a:rect l="l" t="t" r="r" b="b"/>
              <a:pathLst>
                <a:path w="19431" h="15584" extrusionOk="0">
                  <a:moveTo>
                    <a:pt x="11986" y="357"/>
                  </a:moveTo>
                  <a:cubicBezTo>
                    <a:pt x="12329" y="357"/>
                    <a:pt x="12690" y="461"/>
                    <a:pt x="13017" y="632"/>
                  </a:cubicBezTo>
                  <a:cubicBezTo>
                    <a:pt x="13383" y="819"/>
                    <a:pt x="13641" y="1096"/>
                    <a:pt x="13802" y="1461"/>
                  </a:cubicBezTo>
                  <a:cubicBezTo>
                    <a:pt x="13882" y="1640"/>
                    <a:pt x="14007" y="1854"/>
                    <a:pt x="14185" y="1943"/>
                  </a:cubicBezTo>
                  <a:cubicBezTo>
                    <a:pt x="14694" y="2175"/>
                    <a:pt x="15256" y="2184"/>
                    <a:pt x="15773" y="2434"/>
                  </a:cubicBezTo>
                  <a:cubicBezTo>
                    <a:pt x="16362" y="2719"/>
                    <a:pt x="16523" y="3558"/>
                    <a:pt x="15684" y="3611"/>
                  </a:cubicBezTo>
                  <a:cubicBezTo>
                    <a:pt x="15524" y="3620"/>
                    <a:pt x="15381" y="3638"/>
                    <a:pt x="15238" y="3701"/>
                  </a:cubicBezTo>
                  <a:cubicBezTo>
                    <a:pt x="15176" y="3620"/>
                    <a:pt x="15095" y="3531"/>
                    <a:pt x="15024" y="3460"/>
                  </a:cubicBezTo>
                  <a:cubicBezTo>
                    <a:pt x="14804" y="3230"/>
                    <a:pt x="14546" y="3136"/>
                    <a:pt x="14283" y="3136"/>
                  </a:cubicBezTo>
                  <a:cubicBezTo>
                    <a:pt x="13842" y="3136"/>
                    <a:pt x="13390" y="3401"/>
                    <a:pt x="13088" y="3736"/>
                  </a:cubicBezTo>
                  <a:cubicBezTo>
                    <a:pt x="12846" y="3622"/>
                    <a:pt x="12619" y="3576"/>
                    <a:pt x="12400" y="3576"/>
                  </a:cubicBezTo>
                  <a:cubicBezTo>
                    <a:pt x="11932" y="3576"/>
                    <a:pt x="11504" y="3788"/>
                    <a:pt x="11054" y="4013"/>
                  </a:cubicBezTo>
                  <a:cubicBezTo>
                    <a:pt x="11045" y="4011"/>
                    <a:pt x="11036" y="4011"/>
                    <a:pt x="11027" y="4011"/>
                  </a:cubicBezTo>
                  <a:cubicBezTo>
                    <a:pt x="10986" y="4011"/>
                    <a:pt x="10950" y="4028"/>
                    <a:pt x="10920" y="4058"/>
                  </a:cubicBezTo>
                  <a:cubicBezTo>
                    <a:pt x="10778" y="3826"/>
                    <a:pt x="10697" y="3585"/>
                    <a:pt x="10760" y="3264"/>
                  </a:cubicBezTo>
                  <a:cubicBezTo>
                    <a:pt x="10822" y="2942"/>
                    <a:pt x="11072" y="2675"/>
                    <a:pt x="11117" y="2345"/>
                  </a:cubicBezTo>
                  <a:cubicBezTo>
                    <a:pt x="11125" y="2273"/>
                    <a:pt x="11125" y="2202"/>
                    <a:pt x="11125" y="2131"/>
                  </a:cubicBezTo>
                  <a:lnTo>
                    <a:pt x="11143" y="2122"/>
                  </a:lnTo>
                  <a:cubicBezTo>
                    <a:pt x="11438" y="1908"/>
                    <a:pt x="11768" y="1756"/>
                    <a:pt x="12116" y="1676"/>
                  </a:cubicBezTo>
                  <a:cubicBezTo>
                    <a:pt x="12181" y="1662"/>
                    <a:pt x="12247" y="1655"/>
                    <a:pt x="12312" y="1655"/>
                  </a:cubicBezTo>
                  <a:cubicBezTo>
                    <a:pt x="12459" y="1655"/>
                    <a:pt x="12601" y="1691"/>
                    <a:pt x="12731" y="1765"/>
                  </a:cubicBezTo>
                  <a:cubicBezTo>
                    <a:pt x="12874" y="1845"/>
                    <a:pt x="13044" y="2113"/>
                    <a:pt x="12972" y="2282"/>
                  </a:cubicBezTo>
                  <a:cubicBezTo>
                    <a:pt x="12865" y="2505"/>
                    <a:pt x="12437" y="2568"/>
                    <a:pt x="12223" y="2630"/>
                  </a:cubicBezTo>
                  <a:cubicBezTo>
                    <a:pt x="12000" y="2684"/>
                    <a:pt x="11750" y="2746"/>
                    <a:pt x="11572" y="2916"/>
                  </a:cubicBezTo>
                  <a:cubicBezTo>
                    <a:pt x="11454" y="3033"/>
                    <a:pt x="11573" y="3205"/>
                    <a:pt x="11702" y="3205"/>
                  </a:cubicBezTo>
                  <a:cubicBezTo>
                    <a:pt x="11740" y="3205"/>
                    <a:pt x="11778" y="3190"/>
                    <a:pt x="11812" y="3156"/>
                  </a:cubicBezTo>
                  <a:cubicBezTo>
                    <a:pt x="12241" y="2737"/>
                    <a:pt x="13463" y="2969"/>
                    <a:pt x="13311" y="2059"/>
                  </a:cubicBezTo>
                  <a:cubicBezTo>
                    <a:pt x="13231" y="1586"/>
                    <a:pt x="12767" y="1328"/>
                    <a:pt x="12339" y="1319"/>
                  </a:cubicBezTo>
                  <a:cubicBezTo>
                    <a:pt x="12322" y="1318"/>
                    <a:pt x="12304" y="1318"/>
                    <a:pt x="12287" y="1318"/>
                  </a:cubicBezTo>
                  <a:cubicBezTo>
                    <a:pt x="11866" y="1318"/>
                    <a:pt x="11432" y="1524"/>
                    <a:pt x="11081" y="1756"/>
                  </a:cubicBezTo>
                  <a:cubicBezTo>
                    <a:pt x="11018" y="1515"/>
                    <a:pt x="10911" y="1292"/>
                    <a:pt x="10769" y="1087"/>
                  </a:cubicBezTo>
                  <a:lnTo>
                    <a:pt x="10778" y="1078"/>
                  </a:lnTo>
                  <a:cubicBezTo>
                    <a:pt x="11054" y="562"/>
                    <a:pt x="11503" y="357"/>
                    <a:pt x="11986" y="357"/>
                  </a:cubicBezTo>
                  <a:close/>
                  <a:moveTo>
                    <a:pt x="6100" y="1292"/>
                  </a:moveTo>
                  <a:cubicBezTo>
                    <a:pt x="6320" y="1292"/>
                    <a:pt x="6559" y="1414"/>
                    <a:pt x="6772" y="1711"/>
                  </a:cubicBezTo>
                  <a:cubicBezTo>
                    <a:pt x="6885" y="1870"/>
                    <a:pt x="7048" y="1920"/>
                    <a:pt x="7221" y="1920"/>
                  </a:cubicBezTo>
                  <a:cubicBezTo>
                    <a:pt x="7348" y="1920"/>
                    <a:pt x="7481" y="1893"/>
                    <a:pt x="7602" y="1863"/>
                  </a:cubicBezTo>
                  <a:cubicBezTo>
                    <a:pt x="7860" y="1800"/>
                    <a:pt x="8073" y="1747"/>
                    <a:pt x="8292" y="1747"/>
                  </a:cubicBezTo>
                  <a:cubicBezTo>
                    <a:pt x="8475" y="1747"/>
                    <a:pt x="8663" y="1784"/>
                    <a:pt x="8886" y="1881"/>
                  </a:cubicBezTo>
                  <a:cubicBezTo>
                    <a:pt x="9671" y="2229"/>
                    <a:pt x="9216" y="2782"/>
                    <a:pt x="9065" y="3165"/>
                  </a:cubicBezTo>
                  <a:cubicBezTo>
                    <a:pt x="8993" y="3326"/>
                    <a:pt x="9020" y="3478"/>
                    <a:pt x="9038" y="3638"/>
                  </a:cubicBezTo>
                  <a:cubicBezTo>
                    <a:pt x="9065" y="3808"/>
                    <a:pt x="9083" y="3977"/>
                    <a:pt x="9100" y="4138"/>
                  </a:cubicBezTo>
                  <a:cubicBezTo>
                    <a:pt x="9007" y="4580"/>
                    <a:pt x="8781" y="4755"/>
                    <a:pt x="8551" y="4755"/>
                  </a:cubicBezTo>
                  <a:cubicBezTo>
                    <a:pt x="8277" y="4755"/>
                    <a:pt x="7999" y="4505"/>
                    <a:pt x="7941" y="4165"/>
                  </a:cubicBezTo>
                  <a:cubicBezTo>
                    <a:pt x="7718" y="3504"/>
                    <a:pt x="7548" y="2880"/>
                    <a:pt x="6781" y="2737"/>
                  </a:cubicBezTo>
                  <a:cubicBezTo>
                    <a:pt x="6210" y="2630"/>
                    <a:pt x="5773" y="2523"/>
                    <a:pt x="5264" y="2264"/>
                  </a:cubicBezTo>
                  <a:cubicBezTo>
                    <a:pt x="5273" y="2255"/>
                    <a:pt x="5282" y="2247"/>
                    <a:pt x="5291" y="2229"/>
                  </a:cubicBezTo>
                  <a:cubicBezTo>
                    <a:pt x="5345" y="2095"/>
                    <a:pt x="5371" y="2024"/>
                    <a:pt x="5416" y="1890"/>
                  </a:cubicBezTo>
                  <a:cubicBezTo>
                    <a:pt x="5511" y="1543"/>
                    <a:pt x="5785" y="1292"/>
                    <a:pt x="6100" y="1292"/>
                  </a:cubicBezTo>
                  <a:close/>
                  <a:moveTo>
                    <a:pt x="9032" y="459"/>
                  </a:moveTo>
                  <a:cubicBezTo>
                    <a:pt x="9463" y="459"/>
                    <a:pt x="9897" y="623"/>
                    <a:pt x="10296" y="1015"/>
                  </a:cubicBezTo>
                  <a:cubicBezTo>
                    <a:pt x="10894" y="1604"/>
                    <a:pt x="10778" y="2229"/>
                    <a:pt x="10510" y="2951"/>
                  </a:cubicBezTo>
                  <a:cubicBezTo>
                    <a:pt x="10430" y="3165"/>
                    <a:pt x="10340" y="3415"/>
                    <a:pt x="10385" y="3647"/>
                  </a:cubicBezTo>
                  <a:cubicBezTo>
                    <a:pt x="10483" y="4147"/>
                    <a:pt x="10831" y="4504"/>
                    <a:pt x="11099" y="4905"/>
                  </a:cubicBezTo>
                  <a:cubicBezTo>
                    <a:pt x="11482" y="5467"/>
                    <a:pt x="10626" y="5726"/>
                    <a:pt x="10269" y="5815"/>
                  </a:cubicBezTo>
                  <a:cubicBezTo>
                    <a:pt x="10119" y="5855"/>
                    <a:pt x="9967" y="5876"/>
                    <a:pt x="9821" y="5876"/>
                  </a:cubicBezTo>
                  <a:cubicBezTo>
                    <a:pt x="9352" y="5876"/>
                    <a:pt x="8936" y="5658"/>
                    <a:pt x="8779" y="5155"/>
                  </a:cubicBezTo>
                  <a:cubicBezTo>
                    <a:pt x="8815" y="5146"/>
                    <a:pt x="8860" y="5128"/>
                    <a:pt x="8895" y="5110"/>
                  </a:cubicBezTo>
                  <a:cubicBezTo>
                    <a:pt x="9341" y="4816"/>
                    <a:pt x="9502" y="4370"/>
                    <a:pt x="9413" y="3843"/>
                  </a:cubicBezTo>
                  <a:cubicBezTo>
                    <a:pt x="9288" y="3076"/>
                    <a:pt x="9975" y="2639"/>
                    <a:pt x="9475" y="1925"/>
                  </a:cubicBezTo>
                  <a:cubicBezTo>
                    <a:pt x="9239" y="1586"/>
                    <a:pt x="8715" y="1381"/>
                    <a:pt x="8269" y="1381"/>
                  </a:cubicBezTo>
                  <a:cubicBezTo>
                    <a:pt x="8176" y="1381"/>
                    <a:pt x="8086" y="1390"/>
                    <a:pt x="8003" y="1408"/>
                  </a:cubicBezTo>
                  <a:cubicBezTo>
                    <a:pt x="7852" y="1443"/>
                    <a:pt x="7711" y="1460"/>
                    <a:pt x="7578" y="1460"/>
                  </a:cubicBezTo>
                  <a:cubicBezTo>
                    <a:pt x="7437" y="1460"/>
                    <a:pt x="7306" y="1440"/>
                    <a:pt x="7182" y="1399"/>
                  </a:cubicBezTo>
                  <a:cubicBezTo>
                    <a:pt x="7703" y="852"/>
                    <a:pt x="8364" y="459"/>
                    <a:pt x="9032" y="459"/>
                  </a:cubicBezTo>
                  <a:close/>
                  <a:moveTo>
                    <a:pt x="2918" y="3067"/>
                  </a:moveTo>
                  <a:cubicBezTo>
                    <a:pt x="3105" y="3317"/>
                    <a:pt x="3364" y="3549"/>
                    <a:pt x="3480" y="3629"/>
                  </a:cubicBezTo>
                  <a:cubicBezTo>
                    <a:pt x="3721" y="3772"/>
                    <a:pt x="3926" y="3817"/>
                    <a:pt x="4203" y="3843"/>
                  </a:cubicBezTo>
                  <a:lnTo>
                    <a:pt x="4310" y="3843"/>
                  </a:lnTo>
                  <a:cubicBezTo>
                    <a:pt x="3971" y="4459"/>
                    <a:pt x="4131" y="5039"/>
                    <a:pt x="4328" y="5690"/>
                  </a:cubicBezTo>
                  <a:cubicBezTo>
                    <a:pt x="4422" y="5990"/>
                    <a:pt x="4115" y="6318"/>
                    <a:pt x="3851" y="6318"/>
                  </a:cubicBezTo>
                  <a:cubicBezTo>
                    <a:pt x="3691" y="6318"/>
                    <a:pt x="3546" y="6197"/>
                    <a:pt x="3516" y="5877"/>
                  </a:cubicBezTo>
                  <a:cubicBezTo>
                    <a:pt x="3498" y="5690"/>
                    <a:pt x="3596" y="5440"/>
                    <a:pt x="3632" y="5262"/>
                  </a:cubicBezTo>
                  <a:cubicBezTo>
                    <a:pt x="3685" y="5012"/>
                    <a:pt x="3694" y="4798"/>
                    <a:pt x="3596" y="4566"/>
                  </a:cubicBezTo>
                  <a:cubicBezTo>
                    <a:pt x="3497" y="4346"/>
                    <a:pt x="3287" y="4277"/>
                    <a:pt x="3069" y="4277"/>
                  </a:cubicBezTo>
                  <a:cubicBezTo>
                    <a:pt x="2915" y="4277"/>
                    <a:pt x="2758" y="4311"/>
                    <a:pt x="2633" y="4352"/>
                  </a:cubicBezTo>
                  <a:cubicBezTo>
                    <a:pt x="2410" y="4423"/>
                    <a:pt x="2196" y="4548"/>
                    <a:pt x="1955" y="4566"/>
                  </a:cubicBezTo>
                  <a:cubicBezTo>
                    <a:pt x="1946" y="4567"/>
                    <a:pt x="1938" y="4567"/>
                    <a:pt x="1930" y="4567"/>
                  </a:cubicBezTo>
                  <a:cubicBezTo>
                    <a:pt x="1649" y="4567"/>
                    <a:pt x="1759" y="3974"/>
                    <a:pt x="1785" y="3852"/>
                  </a:cubicBezTo>
                  <a:cubicBezTo>
                    <a:pt x="1883" y="3344"/>
                    <a:pt x="2436" y="3085"/>
                    <a:pt x="2891" y="3076"/>
                  </a:cubicBezTo>
                  <a:lnTo>
                    <a:pt x="2918" y="3067"/>
                  </a:lnTo>
                  <a:close/>
                  <a:moveTo>
                    <a:pt x="17825" y="4834"/>
                  </a:moveTo>
                  <a:cubicBezTo>
                    <a:pt x="18432" y="5315"/>
                    <a:pt x="18396" y="5949"/>
                    <a:pt x="17923" y="6422"/>
                  </a:cubicBezTo>
                  <a:cubicBezTo>
                    <a:pt x="17888" y="6457"/>
                    <a:pt x="17843" y="6493"/>
                    <a:pt x="17798" y="6538"/>
                  </a:cubicBezTo>
                  <a:cubicBezTo>
                    <a:pt x="17790" y="6511"/>
                    <a:pt x="17781" y="6493"/>
                    <a:pt x="17772" y="6475"/>
                  </a:cubicBezTo>
                  <a:cubicBezTo>
                    <a:pt x="17602" y="6109"/>
                    <a:pt x="17013" y="5949"/>
                    <a:pt x="16657" y="5788"/>
                  </a:cubicBezTo>
                  <a:cubicBezTo>
                    <a:pt x="16484" y="5706"/>
                    <a:pt x="16106" y="5115"/>
                    <a:pt x="16343" y="5115"/>
                  </a:cubicBezTo>
                  <a:cubicBezTo>
                    <a:pt x="16362" y="5115"/>
                    <a:pt x="16387" y="5119"/>
                    <a:pt x="16416" y="5128"/>
                  </a:cubicBezTo>
                  <a:cubicBezTo>
                    <a:pt x="16621" y="5190"/>
                    <a:pt x="16799" y="5298"/>
                    <a:pt x="17013" y="5360"/>
                  </a:cubicBezTo>
                  <a:cubicBezTo>
                    <a:pt x="17066" y="5373"/>
                    <a:pt x="17116" y="5379"/>
                    <a:pt x="17164" y="5379"/>
                  </a:cubicBezTo>
                  <a:cubicBezTo>
                    <a:pt x="17418" y="5379"/>
                    <a:pt x="17611" y="5212"/>
                    <a:pt x="17754" y="4994"/>
                  </a:cubicBezTo>
                  <a:cubicBezTo>
                    <a:pt x="17781" y="4950"/>
                    <a:pt x="17807" y="4896"/>
                    <a:pt x="17825" y="4834"/>
                  </a:cubicBezTo>
                  <a:close/>
                  <a:moveTo>
                    <a:pt x="16541" y="3540"/>
                  </a:moveTo>
                  <a:lnTo>
                    <a:pt x="16541" y="3549"/>
                  </a:lnTo>
                  <a:cubicBezTo>
                    <a:pt x="17647" y="3574"/>
                    <a:pt x="17650" y="5008"/>
                    <a:pt x="17079" y="5008"/>
                  </a:cubicBezTo>
                  <a:cubicBezTo>
                    <a:pt x="17047" y="5008"/>
                    <a:pt x="17013" y="5004"/>
                    <a:pt x="16978" y="4994"/>
                  </a:cubicBezTo>
                  <a:cubicBezTo>
                    <a:pt x="16764" y="4941"/>
                    <a:pt x="16576" y="4780"/>
                    <a:pt x="16353" y="4762"/>
                  </a:cubicBezTo>
                  <a:cubicBezTo>
                    <a:pt x="16335" y="4761"/>
                    <a:pt x="16317" y="4760"/>
                    <a:pt x="16300" y="4760"/>
                  </a:cubicBezTo>
                  <a:cubicBezTo>
                    <a:pt x="15963" y="4760"/>
                    <a:pt x="15899" y="5089"/>
                    <a:pt x="15916" y="5387"/>
                  </a:cubicBezTo>
                  <a:cubicBezTo>
                    <a:pt x="15934" y="5779"/>
                    <a:pt x="16326" y="6020"/>
                    <a:pt x="16648" y="6154"/>
                  </a:cubicBezTo>
                  <a:cubicBezTo>
                    <a:pt x="16960" y="6279"/>
                    <a:pt x="17379" y="6350"/>
                    <a:pt x="17433" y="6654"/>
                  </a:cubicBezTo>
                  <a:cubicBezTo>
                    <a:pt x="17451" y="6752"/>
                    <a:pt x="17442" y="6868"/>
                    <a:pt x="17370" y="7019"/>
                  </a:cubicBezTo>
                  <a:cubicBezTo>
                    <a:pt x="17317" y="7153"/>
                    <a:pt x="16737" y="7519"/>
                    <a:pt x="16344" y="7590"/>
                  </a:cubicBezTo>
                  <a:cubicBezTo>
                    <a:pt x="16294" y="7600"/>
                    <a:pt x="16248" y="7605"/>
                    <a:pt x="16206" y="7605"/>
                  </a:cubicBezTo>
                  <a:cubicBezTo>
                    <a:pt x="16136" y="7605"/>
                    <a:pt x="16080" y="7591"/>
                    <a:pt x="16041" y="7563"/>
                  </a:cubicBezTo>
                  <a:cubicBezTo>
                    <a:pt x="16032" y="7305"/>
                    <a:pt x="15907" y="7037"/>
                    <a:pt x="15666" y="6796"/>
                  </a:cubicBezTo>
                  <a:cubicBezTo>
                    <a:pt x="15131" y="6270"/>
                    <a:pt x="15684" y="5324"/>
                    <a:pt x="15657" y="4655"/>
                  </a:cubicBezTo>
                  <a:cubicBezTo>
                    <a:pt x="15640" y="4432"/>
                    <a:pt x="15568" y="4218"/>
                    <a:pt x="15461" y="4022"/>
                  </a:cubicBezTo>
                  <a:cubicBezTo>
                    <a:pt x="15479" y="3996"/>
                    <a:pt x="15487" y="3970"/>
                    <a:pt x="15480" y="3927"/>
                  </a:cubicBezTo>
                  <a:lnTo>
                    <a:pt x="15480" y="3927"/>
                  </a:lnTo>
                  <a:cubicBezTo>
                    <a:pt x="15486" y="3953"/>
                    <a:pt x="15525" y="3966"/>
                    <a:pt x="15586" y="3966"/>
                  </a:cubicBezTo>
                  <a:cubicBezTo>
                    <a:pt x="15799" y="3966"/>
                    <a:pt x="16279" y="3809"/>
                    <a:pt x="16541" y="3540"/>
                  </a:cubicBezTo>
                  <a:close/>
                  <a:moveTo>
                    <a:pt x="3801" y="2139"/>
                  </a:moveTo>
                  <a:cubicBezTo>
                    <a:pt x="3828" y="2166"/>
                    <a:pt x="3864" y="2184"/>
                    <a:pt x="3917" y="2184"/>
                  </a:cubicBezTo>
                  <a:cubicBezTo>
                    <a:pt x="4783" y="2211"/>
                    <a:pt x="5443" y="2889"/>
                    <a:pt x="6290" y="3032"/>
                  </a:cubicBezTo>
                  <a:cubicBezTo>
                    <a:pt x="6745" y="3103"/>
                    <a:pt x="7075" y="3058"/>
                    <a:pt x="7334" y="3513"/>
                  </a:cubicBezTo>
                  <a:cubicBezTo>
                    <a:pt x="7548" y="3879"/>
                    <a:pt x="7611" y="4316"/>
                    <a:pt x="7789" y="4691"/>
                  </a:cubicBezTo>
                  <a:cubicBezTo>
                    <a:pt x="7887" y="4923"/>
                    <a:pt x="8155" y="5119"/>
                    <a:pt x="8431" y="5173"/>
                  </a:cubicBezTo>
                  <a:cubicBezTo>
                    <a:pt x="8614" y="5921"/>
                    <a:pt x="9183" y="6201"/>
                    <a:pt x="9820" y="6201"/>
                  </a:cubicBezTo>
                  <a:cubicBezTo>
                    <a:pt x="10117" y="6201"/>
                    <a:pt x="10429" y="6140"/>
                    <a:pt x="10724" y="6038"/>
                  </a:cubicBezTo>
                  <a:cubicBezTo>
                    <a:pt x="11732" y="5690"/>
                    <a:pt x="11688" y="5101"/>
                    <a:pt x="11125" y="4361"/>
                  </a:cubicBezTo>
                  <a:cubicBezTo>
                    <a:pt x="11573" y="4131"/>
                    <a:pt x="11971" y="3952"/>
                    <a:pt x="12393" y="3952"/>
                  </a:cubicBezTo>
                  <a:cubicBezTo>
                    <a:pt x="12659" y="3952"/>
                    <a:pt x="12935" y="4024"/>
                    <a:pt x="13240" y="4200"/>
                  </a:cubicBezTo>
                  <a:cubicBezTo>
                    <a:pt x="13597" y="4397"/>
                    <a:pt x="13909" y="4718"/>
                    <a:pt x="14052" y="5110"/>
                  </a:cubicBezTo>
                  <a:cubicBezTo>
                    <a:pt x="14307" y="5784"/>
                    <a:pt x="13537" y="6147"/>
                    <a:pt x="13001" y="6147"/>
                  </a:cubicBezTo>
                  <a:cubicBezTo>
                    <a:pt x="12976" y="6147"/>
                    <a:pt x="12951" y="6147"/>
                    <a:pt x="12928" y="6145"/>
                  </a:cubicBezTo>
                  <a:cubicBezTo>
                    <a:pt x="12697" y="6133"/>
                    <a:pt x="12399" y="6008"/>
                    <a:pt x="12131" y="6008"/>
                  </a:cubicBezTo>
                  <a:cubicBezTo>
                    <a:pt x="11995" y="6008"/>
                    <a:pt x="11867" y="6040"/>
                    <a:pt x="11759" y="6136"/>
                  </a:cubicBezTo>
                  <a:cubicBezTo>
                    <a:pt x="11456" y="6404"/>
                    <a:pt x="11464" y="6814"/>
                    <a:pt x="11277" y="7153"/>
                  </a:cubicBezTo>
                  <a:cubicBezTo>
                    <a:pt x="11179" y="7108"/>
                    <a:pt x="11090" y="7064"/>
                    <a:pt x="11018" y="7037"/>
                  </a:cubicBezTo>
                  <a:cubicBezTo>
                    <a:pt x="10600" y="6874"/>
                    <a:pt x="10208" y="6789"/>
                    <a:pt x="9816" y="6789"/>
                  </a:cubicBezTo>
                  <a:cubicBezTo>
                    <a:pt x="9456" y="6789"/>
                    <a:pt x="9097" y="6861"/>
                    <a:pt x="8717" y="7010"/>
                  </a:cubicBezTo>
                  <a:cubicBezTo>
                    <a:pt x="8262" y="7198"/>
                    <a:pt x="7816" y="7394"/>
                    <a:pt x="7352" y="7537"/>
                  </a:cubicBezTo>
                  <a:cubicBezTo>
                    <a:pt x="7138" y="7602"/>
                    <a:pt x="6928" y="7631"/>
                    <a:pt x="6717" y="7631"/>
                  </a:cubicBezTo>
                  <a:cubicBezTo>
                    <a:pt x="6584" y="7631"/>
                    <a:pt x="6451" y="7620"/>
                    <a:pt x="6317" y="7599"/>
                  </a:cubicBezTo>
                  <a:cubicBezTo>
                    <a:pt x="5826" y="7519"/>
                    <a:pt x="5371" y="6716"/>
                    <a:pt x="6148" y="6502"/>
                  </a:cubicBezTo>
                  <a:lnTo>
                    <a:pt x="6148" y="6502"/>
                  </a:lnTo>
                  <a:cubicBezTo>
                    <a:pt x="6259" y="6725"/>
                    <a:pt x="6414" y="6898"/>
                    <a:pt x="6659" y="6898"/>
                  </a:cubicBezTo>
                  <a:cubicBezTo>
                    <a:pt x="6708" y="6898"/>
                    <a:pt x="6760" y="6891"/>
                    <a:pt x="6817" y="6877"/>
                  </a:cubicBezTo>
                  <a:cubicBezTo>
                    <a:pt x="7379" y="6743"/>
                    <a:pt x="7441" y="5717"/>
                    <a:pt x="7334" y="5306"/>
                  </a:cubicBezTo>
                  <a:cubicBezTo>
                    <a:pt x="7147" y="4539"/>
                    <a:pt x="6424" y="3942"/>
                    <a:pt x="5746" y="3611"/>
                  </a:cubicBezTo>
                  <a:cubicBezTo>
                    <a:pt x="5504" y="3493"/>
                    <a:pt x="5266" y="3457"/>
                    <a:pt x="5023" y="3457"/>
                  </a:cubicBezTo>
                  <a:cubicBezTo>
                    <a:pt x="4827" y="3457"/>
                    <a:pt x="4629" y="3480"/>
                    <a:pt x="4426" y="3504"/>
                  </a:cubicBezTo>
                  <a:cubicBezTo>
                    <a:pt x="4408" y="3506"/>
                    <a:pt x="4389" y="3507"/>
                    <a:pt x="4370" y="3507"/>
                  </a:cubicBezTo>
                  <a:cubicBezTo>
                    <a:pt x="3683" y="3507"/>
                    <a:pt x="2404" y="2296"/>
                    <a:pt x="3783" y="2139"/>
                  </a:cubicBezTo>
                  <a:close/>
                  <a:moveTo>
                    <a:pt x="14171" y="3528"/>
                  </a:moveTo>
                  <a:cubicBezTo>
                    <a:pt x="14947" y="3528"/>
                    <a:pt x="15537" y="4648"/>
                    <a:pt x="15185" y="5583"/>
                  </a:cubicBezTo>
                  <a:cubicBezTo>
                    <a:pt x="14988" y="6100"/>
                    <a:pt x="14944" y="6475"/>
                    <a:pt x="15301" y="6912"/>
                  </a:cubicBezTo>
                  <a:cubicBezTo>
                    <a:pt x="15604" y="7287"/>
                    <a:pt x="15800" y="7581"/>
                    <a:pt x="15524" y="7911"/>
                  </a:cubicBezTo>
                  <a:cubicBezTo>
                    <a:pt x="15470" y="7983"/>
                    <a:pt x="15390" y="8054"/>
                    <a:pt x="15292" y="8125"/>
                  </a:cubicBezTo>
                  <a:cubicBezTo>
                    <a:pt x="15088" y="8275"/>
                    <a:pt x="14883" y="8332"/>
                    <a:pt x="14676" y="8332"/>
                  </a:cubicBezTo>
                  <a:cubicBezTo>
                    <a:pt x="14438" y="8332"/>
                    <a:pt x="14197" y="8257"/>
                    <a:pt x="13953" y="8161"/>
                  </a:cubicBezTo>
                  <a:cubicBezTo>
                    <a:pt x="13656" y="8042"/>
                    <a:pt x="13406" y="7967"/>
                    <a:pt x="13151" y="7967"/>
                  </a:cubicBezTo>
                  <a:cubicBezTo>
                    <a:pt x="13024" y="7967"/>
                    <a:pt x="12895" y="7986"/>
                    <a:pt x="12758" y="8027"/>
                  </a:cubicBezTo>
                  <a:cubicBezTo>
                    <a:pt x="12696" y="8045"/>
                    <a:pt x="12624" y="8063"/>
                    <a:pt x="12562" y="8099"/>
                  </a:cubicBezTo>
                  <a:cubicBezTo>
                    <a:pt x="12357" y="7769"/>
                    <a:pt x="11955" y="7501"/>
                    <a:pt x="11580" y="7296"/>
                  </a:cubicBezTo>
                  <a:cubicBezTo>
                    <a:pt x="11688" y="7100"/>
                    <a:pt x="11741" y="6885"/>
                    <a:pt x="11812" y="6671"/>
                  </a:cubicBezTo>
                  <a:cubicBezTo>
                    <a:pt x="11875" y="6460"/>
                    <a:pt x="12085" y="6402"/>
                    <a:pt x="12334" y="6402"/>
                  </a:cubicBezTo>
                  <a:cubicBezTo>
                    <a:pt x="12645" y="6402"/>
                    <a:pt x="13018" y="6493"/>
                    <a:pt x="13241" y="6493"/>
                  </a:cubicBezTo>
                  <a:cubicBezTo>
                    <a:pt x="13246" y="6493"/>
                    <a:pt x="13252" y="6493"/>
                    <a:pt x="13258" y="6493"/>
                  </a:cubicBezTo>
                  <a:cubicBezTo>
                    <a:pt x="13936" y="6466"/>
                    <a:pt x="14435" y="5860"/>
                    <a:pt x="14417" y="5217"/>
                  </a:cubicBezTo>
                  <a:cubicBezTo>
                    <a:pt x="14408" y="4655"/>
                    <a:pt x="13882" y="4191"/>
                    <a:pt x="13400" y="3906"/>
                  </a:cubicBezTo>
                  <a:cubicBezTo>
                    <a:pt x="13660" y="3640"/>
                    <a:pt x="13925" y="3528"/>
                    <a:pt x="14171" y="3528"/>
                  </a:cubicBezTo>
                  <a:close/>
                  <a:moveTo>
                    <a:pt x="9871" y="7169"/>
                  </a:moveTo>
                  <a:cubicBezTo>
                    <a:pt x="10198" y="7169"/>
                    <a:pt x="10538" y="7230"/>
                    <a:pt x="10929" y="7367"/>
                  </a:cubicBezTo>
                  <a:cubicBezTo>
                    <a:pt x="11286" y="7492"/>
                    <a:pt x="11634" y="7635"/>
                    <a:pt x="11937" y="7876"/>
                  </a:cubicBezTo>
                  <a:cubicBezTo>
                    <a:pt x="12241" y="8125"/>
                    <a:pt x="12285" y="8438"/>
                    <a:pt x="12053" y="8812"/>
                  </a:cubicBezTo>
                  <a:cubicBezTo>
                    <a:pt x="11919" y="8803"/>
                    <a:pt x="11777" y="8777"/>
                    <a:pt x="11652" y="8741"/>
                  </a:cubicBezTo>
                  <a:cubicBezTo>
                    <a:pt x="11134" y="8598"/>
                    <a:pt x="10715" y="8241"/>
                    <a:pt x="10162" y="8215"/>
                  </a:cubicBezTo>
                  <a:cubicBezTo>
                    <a:pt x="10102" y="8211"/>
                    <a:pt x="10044" y="8209"/>
                    <a:pt x="9989" y="8209"/>
                  </a:cubicBezTo>
                  <a:cubicBezTo>
                    <a:pt x="9755" y="8209"/>
                    <a:pt x="9552" y="8241"/>
                    <a:pt x="9315" y="8313"/>
                  </a:cubicBezTo>
                  <a:cubicBezTo>
                    <a:pt x="9216" y="8357"/>
                    <a:pt x="9109" y="8402"/>
                    <a:pt x="9020" y="8456"/>
                  </a:cubicBezTo>
                  <a:cubicBezTo>
                    <a:pt x="8881" y="8527"/>
                    <a:pt x="8704" y="8567"/>
                    <a:pt x="8533" y="8567"/>
                  </a:cubicBezTo>
                  <a:cubicBezTo>
                    <a:pt x="8126" y="8567"/>
                    <a:pt x="7754" y="8338"/>
                    <a:pt x="8012" y="7760"/>
                  </a:cubicBezTo>
                  <a:cubicBezTo>
                    <a:pt x="8030" y="7724"/>
                    <a:pt x="8030" y="7688"/>
                    <a:pt x="8030" y="7662"/>
                  </a:cubicBezTo>
                  <a:cubicBezTo>
                    <a:pt x="8110" y="7635"/>
                    <a:pt x="8190" y="7599"/>
                    <a:pt x="8271" y="7572"/>
                  </a:cubicBezTo>
                  <a:cubicBezTo>
                    <a:pt x="8864" y="7325"/>
                    <a:pt x="9349" y="7169"/>
                    <a:pt x="9871" y="7169"/>
                  </a:cubicBezTo>
                  <a:close/>
                  <a:moveTo>
                    <a:pt x="1276" y="4494"/>
                  </a:moveTo>
                  <a:cubicBezTo>
                    <a:pt x="1332" y="4494"/>
                    <a:pt x="1391" y="4500"/>
                    <a:pt x="1455" y="4512"/>
                  </a:cubicBezTo>
                  <a:lnTo>
                    <a:pt x="1464" y="4530"/>
                  </a:lnTo>
                  <a:cubicBezTo>
                    <a:pt x="1533" y="4816"/>
                    <a:pt x="1691" y="4908"/>
                    <a:pt x="1889" y="4908"/>
                  </a:cubicBezTo>
                  <a:cubicBezTo>
                    <a:pt x="2241" y="4908"/>
                    <a:pt x="2720" y="4617"/>
                    <a:pt x="3048" y="4617"/>
                  </a:cubicBezTo>
                  <a:cubicBezTo>
                    <a:pt x="3105" y="4617"/>
                    <a:pt x="3157" y="4626"/>
                    <a:pt x="3204" y="4646"/>
                  </a:cubicBezTo>
                  <a:cubicBezTo>
                    <a:pt x="3498" y="4771"/>
                    <a:pt x="3132" y="5868"/>
                    <a:pt x="3248" y="6199"/>
                  </a:cubicBezTo>
                  <a:cubicBezTo>
                    <a:pt x="3275" y="6297"/>
                    <a:pt x="3328" y="6395"/>
                    <a:pt x="3409" y="6484"/>
                  </a:cubicBezTo>
                  <a:cubicBezTo>
                    <a:pt x="3097" y="6761"/>
                    <a:pt x="2927" y="7189"/>
                    <a:pt x="3168" y="7590"/>
                  </a:cubicBezTo>
                  <a:cubicBezTo>
                    <a:pt x="3471" y="8081"/>
                    <a:pt x="3837" y="8152"/>
                    <a:pt x="4390" y="8197"/>
                  </a:cubicBezTo>
                  <a:cubicBezTo>
                    <a:pt x="5345" y="8277"/>
                    <a:pt x="5612" y="9267"/>
                    <a:pt x="4809" y="9820"/>
                  </a:cubicBezTo>
                  <a:cubicBezTo>
                    <a:pt x="4693" y="9898"/>
                    <a:pt x="4010" y="10191"/>
                    <a:pt x="3563" y="10191"/>
                  </a:cubicBezTo>
                  <a:cubicBezTo>
                    <a:pt x="3288" y="10191"/>
                    <a:pt x="3103" y="10080"/>
                    <a:pt x="3195" y="9740"/>
                  </a:cubicBezTo>
                  <a:cubicBezTo>
                    <a:pt x="3248" y="9535"/>
                    <a:pt x="3694" y="9027"/>
                    <a:pt x="3418" y="8803"/>
                  </a:cubicBezTo>
                  <a:cubicBezTo>
                    <a:pt x="3284" y="8685"/>
                    <a:pt x="3133" y="8647"/>
                    <a:pt x="2973" y="8647"/>
                  </a:cubicBezTo>
                  <a:cubicBezTo>
                    <a:pt x="2692" y="8647"/>
                    <a:pt x="2380" y="8762"/>
                    <a:pt x="2078" y="8762"/>
                  </a:cubicBezTo>
                  <a:cubicBezTo>
                    <a:pt x="1929" y="8762"/>
                    <a:pt x="1782" y="8735"/>
                    <a:pt x="1642" y="8652"/>
                  </a:cubicBezTo>
                  <a:cubicBezTo>
                    <a:pt x="1227" y="8406"/>
                    <a:pt x="2035" y="8249"/>
                    <a:pt x="2094" y="8249"/>
                  </a:cubicBezTo>
                  <a:cubicBezTo>
                    <a:pt x="2098" y="8249"/>
                    <a:pt x="2099" y="8249"/>
                    <a:pt x="2097" y="8250"/>
                  </a:cubicBezTo>
                  <a:cubicBezTo>
                    <a:pt x="2222" y="8170"/>
                    <a:pt x="2347" y="8081"/>
                    <a:pt x="2356" y="7920"/>
                  </a:cubicBezTo>
                  <a:cubicBezTo>
                    <a:pt x="2365" y="7537"/>
                    <a:pt x="2142" y="6743"/>
                    <a:pt x="1839" y="6493"/>
                  </a:cubicBezTo>
                  <a:cubicBezTo>
                    <a:pt x="1642" y="6315"/>
                    <a:pt x="1428" y="6216"/>
                    <a:pt x="1187" y="6100"/>
                  </a:cubicBezTo>
                  <a:cubicBezTo>
                    <a:pt x="535" y="5791"/>
                    <a:pt x="447" y="4494"/>
                    <a:pt x="1276" y="4494"/>
                  </a:cubicBezTo>
                  <a:close/>
                  <a:moveTo>
                    <a:pt x="4854" y="3861"/>
                  </a:moveTo>
                  <a:cubicBezTo>
                    <a:pt x="5289" y="3861"/>
                    <a:pt x="5672" y="3882"/>
                    <a:pt x="6139" y="4254"/>
                  </a:cubicBezTo>
                  <a:cubicBezTo>
                    <a:pt x="6647" y="4664"/>
                    <a:pt x="7022" y="5092"/>
                    <a:pt x="7031" y="5779"/>
                  </a:cubicBezTo>
                  <a:cubicBezTo>
                    <a:pt x="7035" y="6067"/>
                    <a:pt x="6890" y="6193"/>
                    <a:pt x="6726" y="6193"/>
                  </a:cubicBezTo>
                  <a:cubicBezTo>
                    <a:pt x="6555" y="6193"/>
                    <a:pt x="6363" y="6056"/>
                    <a:pt x="6299" y="5824"/>
                  </a:cubicBezTo>
                  <a:cubicBezTo>
                    <a:pt x="6246" y="5610"/>
                    <a:pt x="6192" y="5529"/>
                    <a:pt x="6103" y="5333"/>
                  </a:cubicBezTo>
                  <a:cubicBezTo>
                    <a:pt x="6072" y="5272"/>
                    <a:pt x="6022" y="5246"/>
                    <a:pt x="5971" y="5246"/>
                  </a:cubicBezTo>
                  <a:cubicBezTo>
                    <a:pt x="5859" y="5246"/>
                    <a:pt x="5741" y="5368"/>
                    <a:pt x="5809" y="5503"/>
                  </a:cubicBezTo>
                  <a:cubicBezTo>
                    <a:pt x="5889" y="5672"/>
                    <a:pt x="5951" y="5931"/>
                    <a:pt x="6032" y="6181"/>
                  </a:cubicBezTo>
                  <a:cubicBezTo>
                    <a:pt x="5532" y="6368"/>
                    <a:pt x="5157" y="7037"/>
                    <a:pt x="5550" y="7510"/>
                  </a:cubicBezTo>
                  <a:cubicBezTo>
                    <a:pt x="5837" y="7856"/>
                    <a:pt x="6227" y="7977"/>
                    <a:pt x="6643" y="7977"/>
                  </a:cubicBezTo>
                  <a:cubicBezTo>
                    <a:pt x="6978" y="7977"/>
                    <a:pt x="7329" y="7899"/>
                    <a:pt x="7655" y="7795"/>
                  </a:cubicBezTo>
                  <a:lnTo>
                    <a:pt x="7655" y="7795"/>
                  </a:lnTo>
                  <a:cubicBezTo>
                    <a:pt x="7528" y="8390"/>
                    <a:pt x="7945" y="9001"/>
                    <a:pt x="8520" y="9001"/>
                  </a:cubicBezTo>
                  <a:cubicBezTo>
                    <a:pt x="8669" y="9001"/>
                    <a:pt x="8829" y="8960"/>
                    <a:pt x="8993" y="8866"/>
                  </a:cubicBezTo>
                  <a:cubicBezTo>
                    <a:pt x="9270" y="8705"/>
                    <a:pt x="9520" y="8625"/>
                    <a:pt x="9752" y="8598"/>
                  </a:cubicBezTo>
                  <a:cubicBezTo>
                    <a:pt x="9805" y="8598"/>
                    <a:pt x="9859" y="8589"/>
                    <a:pt x="9912" y="8589"/>
                  </a:cubicBezTo>
                  <a:lnTo>
                    <a:pt x="9912" y="8607"/>
                  </a:lnTo>
                  <a:cubicBezTo>
                    <a:pt x="9930" y="8928"/>
                    <a:pt x="9841" y="9098"/>
                    <a:pt x="9966" y="9410"/>
                  </a:cubicBezTo>
                  <a:cubicBezTo>
                    <a:pt x="10216" y="10017"/>
                    <a:pt x="9957" y="10400"/>
                    <a:pt x="9439" y="10713"/>
                  </a:cubicBezTo>
                  <a:cubicBezTo>
                    <a:pt x="9289" y="10804"/>
                    <a:pt x="9139" y="10839"/>
                    <a:pt x="8989" y="10839"/>
                  </a:cubicBezTo>
                  <a:cubicBezTo>
                    <a:pt x="8568" y="10839"/>
                    <a:pt x="8145" y="10561"/>
                    <a:pt x="7718" y="10463"/>
                  </a:cubicBezTo>
                  <a:cubicBezTo>
                    <a:pt x="7718" y="10454"/>
                    <a:pt x="7727" y="10445"/>
                    <a:pt x="7727" y="10445"/>
                  </a:cubicBezTo>
                  <a:cubicBezTo>
                    <a:pt x="7807" y="10258"/>
                    <a:pt x="7816" y="10052"/>
                    <a:pt x="7718" y="9829"/>
                  </a:cubicBezTo>
                  <a:cubicBezTo>
                    <a:pt x="7334" y="8982"/>
                    <a:pt x="6478" y="8991"/>
                    <a:pt x="5693" y="8830"/>
                  </a:cubicBezTo>
                  <a:cubicBezTo>
                    <a:pt x="5684" y="8732"/>
                    <a:pt x="5675" y="8634"/>
                    <a:pt x="5657" y="8536"/>
                  </a:cubicBezTo>
                  <a:cubicBezTo>
                    <a:pt x="5612" y="8322"/>
                    <a:pt x="5398" y="8125"/>
                    <a:pt x="5211" y="8045"/>
                  </a:cubicBezTo>
                  <a:cubicBezTo>
                    <a:pt x="5006" y="7965"/>
                    <a:pt x="4809" y="7911"/>
                    <a:pt x="4595" y="7885"/>
                  </a:cubicBezTo>
                  <a:cubicBezTo>
                    <a:pt x="4461" y="7867"/>
                    <a:pt x="4337" y="7849"/>
                    <a:pt x="4203" y="7840"/>
                  </a:cubicBezTo>
                  <a:cubicBezTo>
                    <a:pt x="4185" y="7841"/>
                    <a:pt x="4167" y="7841"/>
                    <a:pt x="4150" y="7841"/>
                  </a:cubicBezTo>
                  <a:cubicBezTo>
                    <a:pt x="3648" y="7841"/>
                    <a:pt x="3496" y="7467"/>
                    <a:pt x="3685" y="6734"/>
                  </a:cubicBezTo>
                  <a:lnTo>
                    <a:pt x="3685" y="6734"/>
                  </a:lnTo>
                  <a:cubicBezTo>
                    <a:pt x="3792" y="6814"/>
                    <a:pt x="3908" y="6859"/>
                    <a:pt x="4024" y="6859"/>
                  </a:cubicBezTo>
                  <a:cubicBezTo>
                    <a:pt x="4032" y="6859"/>
                    <a:pt x="4040" y="6859"/>
                    <a:pt x="4047" y="6859"/>
                  </a:cubicBezTo>
                  <a:cubicBezTo>
                    <a:pt x="4435" y="6859"/>
                    <a:pt x="4668" y="6637"/>
                    <a:pt x="4747" y="6261"/>
                  </a:cubicBezTo>
                  <a:cubicBezTo>
                    <a:pt x="4916" y="5414"/>
                    <a:pt x="4096" y="4798"/>
                    <a:pt x="4658" y="3933"/>
                  </a:cubicBezTo>
                  <a:cubicBezTo>
                    <a:pt x="4667" y="3906"/>
                    <a:pt x="4676" y="3879"/>
                    <a:pt x="4684" y="3861"/>
                  </a:cubicBezTo>
                  <a:cubicBezTo>
                    <a:pt x="4742" y="3861"/>
                    <a:pt x="4798" y="3861"/>
                    <a:pt x="4854" y="3861"/>
                  </a:cubicBezTo>
                  <a:close/>
                  <a:moveTo>
                    <a:pt x="18352" y="6439"/>
                  </a:moveTo>
                  <a:lnTo>
                    <a:pt x="18352" y="6439"/>
                  </a:lnTo>
                  <a:cubicBezTo>
                    <a:pt x="19431" y="7198"/>
                    <a:pt x="17656" y="8402"/>
                    <a:pt x="17031" y="8652"/>
                  </a:cubicBezTo>
                  <a:cubicBezTo>
                    <a:pt x="16434" y="8902"/>
                    <a:pt x="15756" y="8866"/>
                    <a:pt x="15185" y="9178"/>
                  </a:cubicBezTo>
                  <a:cubicBezTo>
                    <a:pt x="15033" y="9267"/>
                    <a:pt x="14935" y="9446"/>
                    <a:pt x="14837" y="9589"/>
                  </a:cubicBezTo>
                  <a:cubicBezTo>
                    <a:pt x="14489" y="10124"/>
                    <a:pt x="14400" y="10445"/>
                    <a:pt x="13748" y="10641"/>
                  </a:cubicBezTo>
                  <a:cubicBezTo>
                    <a:pt x="13088" y="10837"/>
                    <a:pt x="12481" y="10668"/>
                    <a:pt x="11857" y="10918"/>
                  </a:cubicBezTo>
                  <a:cubicBezTo>
                    <a:pt x="11875" y="10748"/>
                    <a:pt x="11937" y="10614"/>
                    <a:pt x="12223" y="10561"/>
                  </a:cubicBezTo>
                  <a:cubicBezTo>
                    <a:pt x="12526" y="10516"/>
                    <a:pt x="12749" y="10409"/>
                    <a:pt x="12945" y="10168"/>
                  </a:cubicBezTo>
                  <a:cubicBezTo>
                    <a:pt x="13249" y="9785"/>
                    <a:pt x="12803" y="9276"/>
                    <a:pt x="12553" y="8955"/>
                  </a:cubicBezTo>
                  <a:cubicBezTo>
                    <a:pt x="12678" y="8768"/>
                    <a:pt x="12713" y="8580"/>
                    <a:pt x="12687" y="8411"/>
                  </a:cubicBezTo>
                  <a:cubicBezTo>
                    <a:pt x="12850" y="8334"/>
                    <a:pt x="13003" y="8303"/>
                    <a:pt x="13151" y="8303"/>
                  </a:cubicBezTo>
                  <a:cubicBezTo>
                    <a:pt x="13582" y="8303"/>
                    <a:pt x="13963" y="8563"/>
                    <a:pt x="14408" y="8670"/>
                  </a:cubicBezTo>
                  <a:cubicBezTo>
                    <a:pt x="14482" y="8687"/>
                    <a:pt x="14555" y="8695"/>
                    <a:pt x="14628" y="8695"/>
                  </a:cubicBezTo>
                  <a:cubicBezTo>
                    <a:pt x="14925" y="8695"/>
                    <a:pt x="15212" y="8563"/>
                    <a:pt x="15470" y="8420"/>
                  </a:cubicBezTo>
                  <a:cubicBezTo>
                    <a:pt x="15729" y="8268"/>
                    <a:pt x="15898" y="8081"/>
                    <a:pt x="15979" y="7885"/>
                  </a:cubicBezTo>
                  <a:cubicBezTo>
                    <a:pt x="16025" y="7894"/>
                    <a:pt x="16074" y="7898"/>
                    <a:pt x="16126" y="7898"/>
                  </a:cubicBezTo>
                  <a:cubicBezTo>
                    <a:pt x="16314" y="7898"/>
                    <a:pt x="16527" y="7847"/>
                    <a:pt x="16674" y="7840"/>
                  </a:cubicBezTo>
                  <a:cubicBezTo>
                    <a:pt x="17156" y="7813"/>
                    <a:pt x="17575" y="7403"/>
                    <a:pt x="17754" y="6993"/>
                  </a:cubicBezTo>
                  <a:lnTo>
                    <a:pt x="17763" y="6975"/>
                  </a:lnTo>
                  <a:lnTo>
                    <a:pt x="17781" y="6966"/>
                  </a:lnTo>
                  <a:cubicBezTo>
                    <a:pt x="18021" y="6814"/>
                    <a:pt x="18209" y="6636"/>
                    <a:pt x="18352" y="6439"/>
                  </a:cubicBezTo>
                  <a:close/>
                  <a:moveTo>
                    <a:pt x="10251" y="8625"/>
                  </a:moveTo>
                  <a:cubicBezTo>
                    <a:pt x="10715" y="8705"/>
                    <a:pt x="11161" y="8955"/>
                    <a:pt x="11714" y="9107"/>
                  </a:cubicBezTo>
                  <a:cubicBezTo>
                    <a:pt x="11817" y="9137"/>
                    <a:pt x="11948" y="9159"/>
                    <a:pt x="12078" y="9159"/>
                  </a:cubicBezTo>
                  <a:cubicBezTo>
                    <a:pt x="12139" y="9159"/>
                    <a:pt x="12201" y="9154"/>
                    <a:pt x="12258" y="9142"/>
                  </a:cubicBezTo>
                  <a:lnTo>
                    <a:pt x="12258" y="9142"/>
                  </a:lnTo>
                  <a:cubicBezTo>
                    <a:pt x="12544" y="9553"/>
                    <a:pt x="12874" y="10097"/>
                    <a:pt x="12134" y="10240"/>
                  </a:cubicBezTo>
                  <a:cubicBezTo>
                    <a:pt x="11955" y="10267"/>
                    <a:pt x="11670" y="10302"/>
                    <a:pt x="11580" y="10498"/>
                  </a:cubicBezTo>
                  <a:cubicBezTo>
                    <a:pt x="11402" y="10864"/>
                    <a:pt x="11500" y="11159"/>
                    <a:pt x="11161" y="11489"/>
                  </a:cubicBezTo>
                  <a:cubicBezTo>
                    <a:pt x="10884" y="11752"/>
                    <a:pt x="10607" y="11865"/>
                    <a:pt x="10345" y="11865"/>
                  </a:cubicBezTo>
                  <a:cubicBezTo>
                    <a:pt x="9924" y="11865"/>
                    <a:pt x="9542" y="11573"/>
                    <a:pt x="9261" y="11150"/>
                  </a:cubicBezTo>
                  <a:cubicBezTo>
                    <a:pt x="9475" y="11087"/>
                    <a:pt x="9680" y="10971"/>
                    <a:pt x="9868" y="10837"/>
                  </a:cubicBezTo>
                  <a:cubicBezTo>
                    <a:pt x="10153" y="10632"/>
                    <a:pt x="10349" y="10338"/>
                    <a:pt x="10447" y="9999"/>
                  </a:cubicBezTo>
                  <a:cubicBezTo>
                    <a:pt x="10492" y="9803"/>
                    <a:pt x="10430" y="9642"/>
                    <a:pt x="10358" y="9464"/>
                  </a:cubicBezTo>
                  <a:cubicBezTo>
                    <a:pt x="10242" y="9160"/>
                    <a:pt x="10269" y="8928"/>
                    <a:pt x="10251" y="8625"/>
                  </a:cubicBezTo>
                  <a:close/>
                  <a:moveTo>
                    <a:pt x="5657" y="9169"/>
                  </a:moveTo>
                  <a:cubicBezTo>
                    <a:pt x="6281" y="9285"/>
                    <a:pt x="6942" y="9258"/>
                    <a:pt x="7352" y="9838"/>
                  </a:cubicBezTo>
                  <a:cubicBezTo>
                    <a:pt x="7521" y="10088"/>
                    <a:pt x="7539" y="10275"/>
                    <a:pt x="7459" y="10418"/>
                  </a:cubicBezTo>
                  <a:cubicBezTo>
                    <a:pt x="7300" y="10715"/>
                    <a:pt x="6743" y="10818"/>
                    <a:pt x="6404" y="10818"/>
                  </a:cubicBezTo>
                  <a:cubicBezTo>
                    <a:pt x="6325" y="10818"/>
                    <a:pt x="6257" y="10812"/>
                    <a:pt x="6210" y="10802"/>
                  </a:cubicBezTo>
                  <a:cubicBezTo>
                    <a:pt x="6183" y="10802"/>
                    <a:pt x="6165" y="10793"/>
                    <a:pt x="6139" y="10784"/>
                  </a:cubicBezTo>
                  <a:cubicBezTo>
                    <a:pt x="5960" y="10739"/>
                    <a:pt x="5782" y="10668"/>
                    <a:pt x="5594" y="10668"/>
                  </a:cubicBezTo>
                  <a:cubicBezTo>
                    <a:pt x="5023" y="10677"/>
                    <a:pt x="4738" y="11096"/>
                    <a:pt x="4426" y="11453"/>
                  </a:cubicBezTo>
                  <a:cubicBezTo>
                    <a:pt x="4209" y="11707"/>
                    <a:pt x="3975" y="11923"/>
                    <a:pt x="3609" y="11923"/>
                  </a:cubicBezTo>
                  <a:cubicBezTo>
                    <a:pt x="3449" y="11923"/>
                    <a:pt x="3263" y="11881"/>
                    <a:pt x="3043" y="11783"/>
                  </a:cubicBezTo>
                  <a:cubicBezTo>
                    <a:pt x="3025" y="11774"/>
                    <a:pt x="3016" y="11765"/>
                    <a:pt x="2998" y="11765"/>
                  </a:cubicBezTo>
                  <a:cubicBezTo>
                    <a:pt x="3221" y="11382"/>
                    <a:pt x="3400" y="10962"/>
                    <a:pt x="3525" y="10561"/>
                  </a:cubicBezTo>
                  <a:cubicBezTo>
                    <a:pt x="3525" y="10552"/>
                    <a:pt x="3525" y="10543"/>
                    <a:pt x="3525" y="10525"/>
                  </a:cubicBezTo>
                  <a:cubicBezTo>
                    <a:pt x="3576" y="10531"/>
                    <a:pt x="3627" y="10534"/>
                    <a:pt x="3679" y="10534"/>
                  </a:cubicBezTo>
                  <a:cubicBezTo>
                    <a:pt x="4018" y="10534"/>
                    <a:pt x="4373" y="10415"/>
                    <a:pt x="4667" y="10275"/>
                  </a:cubicBezTo>
                  <a:cubicBezTo>
                    <a:pt x="5193" y="10017"/>
                    <a:pt x="5559" y="9660"/>
                    <a:pt x="5657" y="9169"/>
                  </a:cubicBezTo>
                  <a:close/>
                  <a:moveTo>
                    <a:pt x="7521" y="10757"/>
                  </a:moveTo>
                  <a:cubicBezTo>
                    <a:pt x="7539" y="10766"/>
                    <a:pt x="7548" y="10775"/>
                    <a:pt x="7575" y="10775"/>
                  </a:cubicBezTo>
                  <a:cubicBezTo>
                    <a:pt x="7994" y="10829"/>
                    <a:pt x="8351" y="11087"/>
                    <a:pt x="8770" y="11176"/>
                  </a:cubicBezTo>
                  <a:cubicBezTo>
                    <a:pt x="8806" y="11185"/>
                    <a:pt x="8851" y="11185"/>
                    <a:pt x="8895" y="11194"/>
                  </a:cubicBezTo>
                  <a:cubicBezTo>
                    <a:pt x="8895" y="11212"/>
                    <a:pt x="8904" y="11230"/>
                    <a:pt x="8913" y="11248"/>
                  </a:cubicBezTo>
                  <a:cubicBezTo>
                    <a:pt x="9047" y="11462"/>
                    <a:pt x="9190" y="11676"/>
                    <a:pt x="9359" y="11846"/>
                  </a:cubicBezTo>
                  <a:cubicBezTo>
                    <a:pt x="9243" y="11899"/>
                    <a:pt x="9145" y="11970"/>
                    <a:pt x="9065" y="12051"/>
                  </a:cubicBezTo>
                  <a:cubicBezTo>
                    <a:pt x="8616" y="11807"/>
                    <a:pt x="8300" y="11403"/>
                    <a:pt x="7784" y="11403"/>
                  </a:cubicBezTo>
                  <a:cubicBezTo>
                    <a:pt x="7715" y="11403"/>
                    <a:pt x="7643" y="11410"/>
                    <a:pt x="7566" y="11426"/>
                  </a:cubicBezTo>
                  <a:cubicBezTo>
                    <a:pt x="7000" y="11541"/>
                    <a:pt x="6366" y="11744"/>
                    <a:pt x="5758" y="11744"/>
                  </a:cubicBezTo>
                  <a:cubicBezTo>
                    <a:pt x="5465" y="11744"/>
                    <a:pt x="5178" y="11697"/>
                    <a:pt x="4908" y="11569"/>
                  </a:cubicBezTo>
                  <a:cubicBezTo>
                    <a:pt x="4934" y="11542"/>
                    <a:pt x="4961" y="11515"/>
                    <a:pt x="4988" y="11489"/>
                  </a:cubicBezTo>
                  <a:cubicBezTo>
                    <a:pt x="5231" y="11254"/>
                    <a:pt x="5475" y="11087"/>
                    <a:pt x="5809" y="11087"/>
                  </a:cubicBezTo>
                  <a:cubicBezTo>
                    <a:pt x="5818" y="11087"/>
                    <a:pt x="5827" y="11087"/>
                    <a:pt x="5835" y="11087"/>
                  </a:cubicBezTo>
                  <a:cubicBezTo>
                    <a:pt x="5925" y="11087"/>
                    <a:pt x="6014" y="11105"/>
                    <a:pt x="6121" y="11132"/>
                  </a:cubicBezTo>
                  <a:cubicBezTo>
                    <a:pt x="6269" y="11171"/>
                    <a:pt x="6429" y="11198"/>
                    <a:pt x="6586" y="11198"/>
                  </a:cubicBezTo>
                  <a:cubicBezTo>
                    <a:pt x="6750" y="11198"/>
                    <a:pt x="6912" y="11169"/>
                    <a:pt x="7057" y="11096"/>
                  </a:cubicBezTo>
                  <a:cubicBezTo>
                    <a:pt x="7227" y="11007"/>
                    <a:pt x="7388" y="10900"/>
                    <a:pt x="7521" y="10757"/>
                  </a:cubicBezTo>
                  <a:close/>
                  <a:moveTo>
                    <a:pt x="7727" y="11756"/>
                  </a:moveTo>
                  <a:cubicBezTo>
                    <a:pt x="7718" y="11774"/>
                    <a:pt x="7709" y="11792"/>
                    <a:pt x="7709" y="11819"/>
                  </a:cubicBezTo>
                  <a:cubicBezTo>
                    <a:pt x="7512" y="11988"/>
                    <a:pt x="7388" y="12202"/>
                    <a:pt x="7307" y="12434"/>
                  </a:cubicBezTo>
                  <a:cubicBezTo>
                    <a:pt x="6513" y="12453"/>
                    <a:pt x="5713" y="12585"/>
                    <a:pt x="4935" y="12585"/>
                  </a:cubicBezTo>
                  <a:cubicBezTo>
                    <a:pt x="4246" y="12585"/>
                    <a:pt x="3573" y="12481"/>
                    <a:pt x="2936" y="12104"/>
                  </a:cubicBezTo>
                  <a:lnTo>
                    <a:pt x="2936" y="12104"/>
                  </a:lnTo>
                  <a:cubicBezTo>
                    <a:pt x="3184" y="12212"/>
                    <a:pt x="3432" y="12274"/>
                    <a:pt x="3673" y="12274"/>
                  </a:cubicBezTo>
                  <a:cubicBezTo>
                    <a:pt x="4030" y="12274"/>
                    <a:pt x="4372" y="12138"/>
                    <a:pt x="4676" y="11819"/>
                  </a:cubicBezTo>
                  <a:cubicBezTo>
                    <a:pt x="4684" y="11837"/>
                    <a:pt x="4702" y="11846"/>
                    <a:pt x="4720" y="11854"/>
                  </a:cubicBezTo>
                  <a:cubicBezTo>
                    <a:pt x="5033" y="12004"/>
                    <a:pt x="5436" y="12096"/>
                    <a:pt x="5803" y="12096"/>
                  </a:cubicBezTo>
                  <a:cubicBezTo>
                    <a:pt x="5897" y="12096"/>
                    <a:pt x="5989" y="12090"/>
                    <a:pt x="6076" y="12077"/>
                  </a:cubicBezTo>
                  <a:cubicBezTo>
                    <a:pt x="6513" y="12015"/>
                    <a:pt x="6959" y="11926"/>
                    <a:pt x="7388" y="11810"/>
                  </a:cubicBezTo>
                  <a:cubicBezTo>
                    <a:pt x="7512" y="11774"/>
                    <a:pt x="7628" y="11756"/>
                    <a:pt x="7727" y="11756"/>
                  </a:cubicBezTo>
                  <a:close/>
                  <a:moveTo>
                    <a:pt x="2606" y="12301"/>
                  </a:moveTo>
                  <a:lnTo>
                    <a:pt x="2633" y="12327"/>
                  </a:lnTo>
                  <a:cubicBezTo>
                    <a:pt x="3356" y="12798"/>
                    <a:pt x="4114" y="12919"/>
                    <a:pt x="4893" y="12919"/>
                  </a:cubicBezTo>
                  <a:cubicBezTo>
                    <a:pt x="5650" y="12919"/>
                    <a:pt x="6426" y="12804"/>
                    <a:pt x="7209" y="12782"/>
                  </a:cubicBezTo>
                  <a:lnTo>
                    <a:pt x="7209" y="12782"/>
                  </a:lnTo>
                  <a:cubicBezTo>
                    <a:pt x="7191" y="12907"/>
                    <a:pt x="7173" y="13032"/>
                    <a:pt x="7156" y="13166"/>
                  </a:cubicBezTo>
                  <a:cubicBezTo>
                    <a:pt x="7138" y="13166"/>
                    <a:pt x="7120" y="13157"/>
                    <a:pt x="7102" y="13157"/>
                  </a:cubicBezTo>
                  <a:cubicBezTo>
                    <a:pt x="6540" y="13167"/>
                    <a:pt x="5310" y="13430"/>
                    <a:pt x="4236" y="13430"/>
                  </a:cubicBezTo>
                  <a:cubicBezTo>
                    <a:pt x="3367" y="13430"/>
                    <a:pt x="2601" y="13258"/>
                    <a:pt x="2374" y="12640"/>
                  </a:cubicBezTo>
                  <a:cubicBezTo>
                    <a:pt x="2365" y="12613"/>
                    <a:pt x="2347" y="12595"/>
                    <a:pt x="2329" y="12577"/>
                  </a:cubicBezTo>
                  <a:cubicBezTo>
                    <a:pt x="2427" y="12497"/>
                    <a:pt x="2517" y="12399"/>
                    <a:pt x="2606" y="12301"/>
                  </a:cubicBezTo>
                  <a:close/>
                  <a:moveTo>
                    <a:pt x="2142" y="12934"/>
                  </a:moveTo>
                  <a:cubicBezTo>
                    <a:pt x="2503" y="13583"/>
                    <a:pt x="3313" y="13762"/>
                    <a:pt x="4202" y="13762"/>
                  </a:cubicBezTo>
                  <a:cubicBezTo>
                    <a:pt x="5267" y="13762"/>
                    <a:pt x="6446" y="13506"/>
                    <a:pt x="7102" y="13496"/>
                  </a:cubicBezTo>
                  <a:lnTo>
                    <a:pt x="7120" y="13496"/>
                  </a:lnTo>
                  <a:cubicBezTo>
                    <a:pt x="7084" y="13639"/>
                    <a:pt x="7031" y="13790"/>
                    <a:pt x="6977" y="13951"/>
                  </a:cubicBezTo>
                  <a:cubicBezTo>
                    <a:pt x="6950" y="13933"/>
                    <a:pt x="6924" y="13924"/>
                    <a:pt x="6888" y="13924"/>
                  </a:cubicBezTo>
                  <a:cubicBezTo>
                    <a:pt x="6174" y="13942"/>
                    <a:pt x="5568" y="14281"/>
                    <a:pt x="4890" y="14477"/>
                  </a:cubicBezTo>
                  <a:cubicBezTo>
                    <a:pt x="4773" y="14510"/>
                    <a:pt x="4642" y="14526"/>
                    <a:pt x="4503" y="14526"/>
                  </a:cubicBezTo>
                  <a:cubicBezTo>
                    <a:pt x="3582" y="14526"/>
                    <a:pt x="2289" y="13841"/>
                    <a:pt x="2142" y="12934"/>
                  </a:cubicBezTo>
                  <a:close/>
                  <a:moveTo>
                    <a:pt x="12006" y="1"/>
                  </a:moveTo>
                  <a:cubicBezTo>
                    <a:pt x="11415" y="1"/>
                    <a:pt x="10870" y="281"/>
                    <a:pt x="10546" y="801"/>
                  </a:cubicBezTo>
                  <a:cubicBezTo>
                    <a:pt x="10483" y="730"/>
                    <a:pt x="10421" y="659"/>
                    <a:pt x="10358" y="596"/>
                  </a:cubicBezTo>
                  <a:cubicBezTo>
                    <a:pt x="9987" y="234"/>
                    <a:pt x="9559" y="86"/>
                    <a:pt x="9123" y="86"/>
                  </a:cubicBezTo>
                  <a:cubicBezTo>
                    <a:pt x="8293" y="86"/>
                    <a:pt x="7435" y="621"/>
                    <a:pt x="6879" y="1230"/>
                  </a:cubicBezTo>
                  <a:cubicBezTo>
                    <a:pt x="6799" y="1167"/>
                    <a:pt x="6727" y="1105"/>
                    <a:pt x="6647" y="1015"/>
                  </a:cubicBezTo>
                  <a:cubicBezTo>
                    <a:pt x="6538" y="899"/>
                    <a:pt x="6338" y="848"/>
                    <a:pt x="6167" y="848"/>
                  </a:cubicBezTo>
                  <a:cubicBezTo>
                    <a:pt x="6129" y="848"/>
                    <a:pt x="6092" y="850"/>
                    <a:pt x="6058" y="855"/>
                  </a:cubicBezTo>
                  <a:cubicBezTo>
                    <a:pt x="5309" y="989"/>
                    <a:pt x="5264" y="1435"/>
                    <a:pt x="4997" y="2059"/>
                  </a:cubicBezTo>
                  <a:cubicBezTo>
                    <a:pt x="4988" y="2077"/>
                    <a:pt x="4988" y="2104"/>
                    <a:pt x="4988" y="2122"/>
                  </a:cubicBezTo>
                  <a:cubicBezTo>
                    <a:pt x="4640" y="1961"/>
                    <a:pt x="4301" y="1854"/>
                    <a:pt x="3917" y="1845"/>
                  </a:cubicBezTo>
                  <a:lnTo>
                    <a:pt x="3908" y="1845"/>
                  </a:lnTo>
                  <a:cubicBezTo>
                    <a:pt x="3886" y="1816"/>
                    <a:pt x="3858" y="1798"/>
                    <a:pt x="3813" y="1798"/>
                  </a:cubicBezTo>
                  <a:cubicBezTo>
                    <a:pt x="3804" y="1798"/>
                    <a:pt x="3794" y="1799"/>
                    <a:pt x="3783" y="1800"/>
                  </a:cubicBezTo>
                  <a:cubicBezTo>
                    <a:pt x="3320" y="1854"/>
                    <a:pt x="2802" y="2068"/>
                    <a:pt x="2713" y="2577"/>
                  </a:cubicBezTo>
                  <a:cubicBezTo>
                    <a:pt x="2704" y="2630"/>
                    <a:pt x="2713" y="2684"/>
                    <a:pt x="2731" y="2746"/>
                  </a:cubicBezTo>
                  <a:cubicBezTo>
                    <a:pt x="1972" y="2835"/>
                    <a:pt x="1410" y="3424"/>
                    <a:pt x="1419" y="4165"/>
                  </a:cubicBezTo>
                  <a:cubicBezTo>
                    <a:pt x="1381" y="4161"/>
                    <a:pt x="1344" y="4159"/>
                    <a:pt x="1308" y="4159"/>
                  </a:cubicBezTo>
                  <a:cubicBezTo>
                    <a:pt x="869" y="4159"/>
                    <a:pt x="566" y="4407"/>
                    <a:pt x="385" y="4860"/>
                  </a:cubicBezTo>
                  <a:cubicBezTo>
                    <a:pt x="260" y="5182"/>
                    <a:pt x="286" y="5485"/>
                    <a:pt x="411" y="5744"/>
                  </a:cubicBezTo>
                  <a:cubicBezTo>
                    <a:pt x="286" y="5833"/>
                    <a:pt x="162" y="5895"/>
                    <a:pt x="46" y="5958"/>
                  </a:cubicBezTo>
                  <a:lnTo>
                    <a:pt x="46" y="6332"/>
                  </a:lnTo>
                  <a:cubicBezTo>
                    <a:pt x="72" y="6306"/>
                    <a:pt x="108" y="6288"/>
                    <a:pt x="153" y="6261"/>
                  </a:cubicBezTo>
                  <a:cubicBezTo>
                    <a:pt x="304" y="6181"/>
                    <a:pt x="447" y="6127"/>
                    <a:pt x="599" y="6029"/>
                  </a:cubicBezTo>
                  <a:cubicBezTo>
                    <a:pt x="750" y="6216"/>
                    <a:pt x="964" y="6368"/>
                    <a:pt x="1187" y="6475"/>
                  </a:cubicBezTo>
                  <a:cubicBezTo>
                    <a:pt x="1482" y="6618"/>
                    <a:pt x="1696" y="6868"/>
                    <a:pt x="1803" y="7189"/>
                  </a:cubicBezTo>
                  <a:cubicBezTo>
                    <a:pt x="1854" y="7324"/>
                    <a:pt x="2215" y="7953"/>
                    <a:pt x="1772" y="7953"/>
                  </a:cubicBezTo>
                  <a:cubicBezTo>
                    <a:pt x="1746" y="7953"/>
                    <a:pt x="1718" y="7951"/>
                    <a:pt x="1687" y="7947"/>
                  </a:cubicBezTo>
                  <a:cubicBezTo>
                    <a:pt x="1625" y="7938"/>
                    <a:pt x="1569" y="7933"/>
                    <a:pt x="1517" y="7933"/>
                  </a:cubicBezTo>
                  <a:cubicBezTo>
                    <a:pt x="1312" y="7933"/>
                    <a:pt x="1175" y="8010"/>
                    <a:pt x="1054" y="8224"/>
                  </a:cubicBezTo>
                  <a:cubicBezTo>
                    <a:pt x="831" y="8652"/>
                    <a:pt x="1598" y="9089"/>
                    <a:pt x="1999" y="9187"/>
                  </a:cubicBezTo>
                  <a:cubicBezTo>
                    <a:pt x="2017" y="9633"/>
                    <a:pt x="2062" y="10079"/>
                    <a:pt x="1999" y="10525"/>
                  </a:cubicBezTo>
                  <a:cubicBezTo>
                    <a:pt x="1928" y="10945"/>
                    <a:pt x="1580" y="11203"/>
                    <a:pt x="1205" y="11355"/>
                  </a:cubicBezTo>
                  <a:cubicBezTo>
                    <a:pt x="1140" y="11381"/>
                    <a:pt x="1078" y="11393"/>
                    <a:pt x="1020" y="11393"/>
                  </a:cubicBezTo>
                  <a:cubicBezTo>
                    <a:pt x="646" y="11393"/>
                    <a:pt x="452" y="10892"/>
                    <a:pt x="661" y="10552"/>
                  </a:cubicBezTo>
                  <a:cubicBezTo>
                    <a:pt x="902" y="10186"/>
                    <a:pt x="831" y="9812"/>
                    <a:pt x="411" y="9669"/>
                  </a:cubicBezTo>
                  <a:cubicBezTo>
                    <a:pt x="313" y="9642"/>
                    <a:pt x="170" y="9633"/>
                    <a:pt x="46" y="9615"/>
                  </a:cubicBezTo>
                  <a:lnTo>
                    <a:pt x="46" y="9963"/>
                  </a:lnTo>
                  <a:cubicBezTo>
                    <a:pt x="670" y="10043"/>
                    <a:pt x="1" y="10864"/>
                    <a:pt x="179" y="11275"/>
                  </a:cubicBezTo>
                  <a:cubicBezTo>
                    <a:pt x="330" y="11613"/>
                    <a:pt x="569" y="11742"/>
                    <a:pt x="892" y="11742"/>
                  </a:cubicBezTo>
                  <a:cubicBezTo>
                    <a:pt x="952" y="11742"/>
                    <a:pt x="1015" y="11738"/>
                    <a:pt x="1080" y="11730"/>
                  </a:cubicBezTo>
                  <a:cubicBezTo>
                    <a:pt x="2445" y="11560"/>
                    <a:pt x="2365" y="10222"/>
                    <a:pt x="2338" y="9187"/>
                  </a:cubicBezTo>
                  <a:cubicBezTo>
                    <a:pt x="2483" y="9165"/>
                    <a:pt x="2648" y="9133"/>
                    <a:pt x="2778" y="9133"/>
                  </a:cubicBezTo>
                  <a:cubicBezTo>
                    <a:pt x="2967" y="9133"/>
                    <a:pt x="3079" y="9202"/>
                    <a:pt x="2936" y="9473"/>
                  </a:cubicBezTo>
                  <a:cubicBezTo>
                    <a:pt x="2847" y="9651"/>
                    <a:pt x="2740" y="9963"/>
                    <a:pt x="2874" y="10151"/>
                  </a:cubicBezTo>
                  <a:cubicBezTo>
                    <a:pt x="2972" y="10284"/>
                    <a:pt x="3088" y="10374"/>
                    <a:pt x="3213" y="10436"/>
                  </a:cubicBezTo>
                  <a:cubicBezTo>
                    <a:pt x="3213" y="10454"/>
                    <a:pt x="3204" y="10463"/>
                    <a:pt x="3195" y="10472"/>
                  </a:cubicBezTo>
                  <a:cubicBezTo>
                    <a:pt x="2918" y="11382"/>
                    <a:pt x="2410" y="12425"/>
                    <a:pt x="1428" y="12702"/>
                  </a:cubicBezTo>
                  <a:cubicBezTo>
                    <a:pt x="1326" y="12733"/>
                    <a:pt x="1225" y="12747"/>
                    <a:pt x="1127" y="12747"/>
                  </a:cubicBezTo>
                  <a:cubicBezTo>
                    <a:pt x="710" y="12747"/>
                    <a:pt x="334" y="12495"/>
                    <a:pt x="46" y="12185"/>
                  </a:cubicBezTo>
                  <a:lnTo>
                    <a:pt x="46" y="12675"/>
                  </a:lnTo>
                  <a:cubicBezTo>
                    <a:pt x="162" y="12764"/>
                    <a:pt x="286" y="12845"/>
                    <a:pt x="420" y="12898"/>
                  </a:cubicBezTo>
                  <a:cubicBezTo>
                    <a:pt x="679" y="13001"/>
                    <a:pt x="924" y="13048"/>
                    <a:pt x="1154" y="13048"/>
                  </a:cubicBezTo>
                  <a:cubicBezTo>
                    <a:pt x="1384" y="13048"/>
                    <a:pt x="1598" y="13001"/>
                    <a:pt x="1794" y="12916"/>
                  </a:cubicBezTo>
                  <a:cubicBezTo>
                    <a:pt x="1812" y="12996"/>
                    <a:pt x="1830" y="13077"/>
                    <a:pt x="1857" y="13157"/>
                  </a:cubicBezTo>
                  <a:cubicBezTo>
                    <a:pt x="2080" y="13835"/>
                    <a:pt x="2811" y="14361"/>
                    <a:pt x="3427" y="14647"/>
                  </a:cubicBezTo>
                  <a:cubicBezTo>
                    <a:pt x="3727" y="14782"/>
                    <a:pt x="4010" y="14834"/>
                    <a:pt x="4283" y="14834"/>
                  </a:cubicBezTo>
                  <a:cubicBezTo>
                    <a:pt x="5159" y="14834"/>
                    <a:pt x="5931" y="14297"/>
                    <a:pt x="6870" y="14263"/>
                  </a:cubicBezTo>
                  <a:lnTo>
                    <a:pt x="6870" y="14263"/>
                  </a:lnTo>
                  <a:cubicBezTo>
                    <a:pt x="6763" y="14593"/>
                    <a:pt x="6701" y="14923"/>
                    <a:pt x="6870" y="15200"/>
                  </a:cubicBezTo>
                  <a:cubicBezTo>
                    <a:pt x="6906" y="15257"/>
                    <a:pt x="6958" y="15281"/>
                    <a:pt x="7011" y="15281"/>
                  </a:cubicBezTo>
                  <a:cubicBezTo>
                    <a:pt x="7128" y="15281"/>
                    <a:pt x="7245" y="15160"/>
                    <a:pt x="7165" y="15030"/>
                  </a:cubicBezTo>
                  <a:cubicBezTo>
                    <a:pt x="6950" y="14673"/>
                    <a:pt x="7414" y="14013"/>
                    <a:pt x="7459" y="13621"/>
                  </a:cubicBezTo>
                  <a:cubicBezTo>
                    <a:pt x="7530" y="13032"/>
                    <a:pt x="7477" y="12363"/>
                    <a:pt x="8039" y="11988"/>
                  </a:cubicBezTo>
                  <a:cubicBezTo>
                    <a:pt x="8092" y="11953"/>
                    <a:pt x="8119" y="11890"/>
                    <a:pt x="8119" y="11837"/>
                  </a:cubicBezTo>
                  <a:cubicBezTo>
                    <a:pt x="8378" y="11953"/>
                    <a:pt x="8583" y="12176"/>
                    <a:pt x="8868" y="12336"/>
                  </a:cubicBezTo>
                  <a:cubicBezTo>
                    <a:pt x="8744" y="12577"/>
                    <a:pt x="8681" y="12863"/>
                    <a:pt x="8628" y="13139"/>
                  </a:cubicBezTo>
                  <a:cubicBezTo>
                    <a:pt x="8538" y="13612"/>
                    <a:pt x="8494" y="13960"/>
                    <a:pt x="8226" y="14388"/>
                  </a:cubicBezTo>
                  <a:cubicBezTo>
                    <a:pt x="8092" y="14611"/>
                    <a:pt x="7950" y="14879"/>
                    <a:pt x="7789" y="15075"/>
                  </a:cubicBezTo>
                  <a:cubicBezTo>
                    <a:pt x="7718" y="15173"/>
                    <a:pt x="7646" y="15236"/>
                    <a:pt x="7780" y="15244"/>
                  </a:cubicBezTo>
                  <a:cubicBezTo>
                    <a:pt x="7777" y="15244"/>
                    <a:pt x="7775" y="15244"/>
                    <a:pt x="7772" y="15244"/>
                  </a:cubicBezTo>
                  <a:cubicBezTo>
                    <a:pt x="7566" y="15244"/>
                    <a:pt x="7569" y="15575"/>
                    <a:pt x="7780" y="15583"/>
                  </a:cubicBezTo>
                  <a:lnTo>
                    <a:pt x="7825" y="15583"/>
                  </a:lnTo>
                  <a:cubicBezTo>
                    <a:pt x="7905" y="15583"/>
                    <a:pt x="7959" y="15530"/>
                    <a:pt x="7994" y="15459"/>
                  </a:cubicBezTo>
                  <a:cubicBezTo>
                    <a:pt x="8226" y="14888"/>
                    <a:pt x="8735" y="14433"/>
                    <a:pt x="8868" y="13808"/>
                  </a:cubicBezTo>
                  <a:cubicBezTo>
                    <a:pt x="8984" y="13237"/>
                    <a:pt x="8940" y="12381"/>
                    <a:pt x="9573" y="12113"/>
                  </a:cubicBezTo>
                  <a:cubicBezTo>
                    <a:pt x="9600" y="12095"/>
                    <a:pt x="9618" y="12077"/>
                    <a:pt x="9636" y="12060"/>
                  </a:cubicBezTo>
                  <a:cubicBezTo>
                    <a:pt x="9811" y="12160"/>
                    <a:pt x="10010" y="12221"/>
                    <a:pt x="10255" y="12221"/>
                  </a:cubicBezTo>
                  <a:cubicBezTo>
                    <a:pt x="10271" y="12221"/>
                    <a:pt x="10288" y="12221"/>
                    <a:pt x="10305" y="12220"/>
                  </a:cubicBezTo>
                  <a:cubicBezTo>
                    <a:pt x="10653" y="12220"/>
                    <a:pt x="10894" y="12104"/>
                    <a:pt x="11179" y="11908"/>
                  </a:cubicBezTo>
                  <a:cubicBezTo>
                    <a:pt x="11331" y="11810"/>
                    <a:pt x="11759" y="11524"/>
                    <a:pt x="11821" y="11310"/>
                  </a:cubicBezTo>
                  <a:lnTo>
                    <a:pt x="11821" y="11301"/>
                  </a:lnTo>
                  <a:cubicBezTo>
                    <a:pt x="12633" y="10864"/>
                    <a:pt x="13650" y="11203"/>
                    <a:pt x="14435" y="10730"/>
                  </a:cubicBezTo>
                  <a:cubicBezTo>
                    <a:pt x="14542" y="10668"/>
                    <a:pt x="14649" y="10588"/>
                    <a:pt x="14747" y="10481"/>
                  </a:cubicBezTo>
                  <a:cubicBezTo>
                    <a:pt x="14747" y="10481"/>
                    <a:pt x="14756" y="10472"/>
                    <a:pt x="14756" y="10472"/>
                  </a:cubicBezTo>
                  <a:cubicBezTo>
                    <a:pt x="15104" y="10097"/>
                    <a:pt x="15176" y="9490"/>
                    <a:pt x="15738" y="9312"/>
                  </a:cubicBezTo>
                  <a:cubicBezTo>
                    <a:pt x="16282" y="9134"/>
                    <a:pt x="16817" y="9107"/>
                    <a:pt x="17352" y="8884"/>
                  </a:cubicBezTo>
                  <a:cubicBezTo>
                    <a:pt x="18173" y="8554"/>
                    <a:pt x="19404" y="7340"/>
                    <a:pt x="18860" y="6484"/>
                  </a:cubicBezTo>
                  <a:cubicBezTo>
                    <a:pt x="18780" y="6359"/>
                    <a:pt x="18673" y="6243"/>
                    <a:pt x="18521" y="6145"/>
                  </a:cubicBezTo>
                  <a:cubicBezTo>
                    <a:pt x="18744" y="5592"/>
                    <a:pt x="18583" y="4967"/>
                    <a:pt x="17950" y="4504"/>
                  </a:cubicBezTo>
                  <a:cubicBezTo>
                    <a:pt x="17914" y="4477"/>
                    <a:pt x="17888" y="4468"/>
                    <a:pt x="17861" y="4468"/>
                  </a:cubicBezTo>
                  <a:cubicBezTo>
                    <a:pt x="17852" y="4200"/>
                    <a:pt x="17772" y="3906"/>
                    <a:pt x="17674" y="3754"/>
                  </a:cubicBezTo>
                  <a:cubicBezTo>
                    <a:pt x="17397" y="3371"/>
                    <a:pt x="17138" y="3246"/>
                    <a:pt x="16710" y="3210"/>
                  </a:cubicBezTo>
                  <a:cubicBezTo>
                    <a:pt x="16719" y="3165"/>
                    <a:pt x="16719" y="3121"/>
                    <a:pt x="16710" y="3076"/>
                  </a:cubicBezTo>
                  <a:cubicBezTo>
                    <a:pt x="16549" y="2220"/>
                    <a:pt x="15559" y="1890"/>
                    <a:pt x="14801" y="1765"/>
                  </a:cubicBezTo>
                  <a:cubicBezTo>
                    <a:pt x="14061" y="1640"/>
                    <a:pt x="14275" y="1114"/>
                    <a:pt x="13820" y="748"/>
                  </a:cubicBezTo>
                  <a:cubicBezTo>
                    <a:pt x="13445" y="445"/>
                    <a:pt x="13035" y="230"/>
                    <a:pt x="12580" y="88"/>
                  </a:cubicBezTo>
                  <a:cubicBezTo>
                    <a:pt x="12387" y="29"/>
                    <a:pt x="12194" y="1"/>
                    <a:pt x="12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2" name="Google Shape;872;p9"/>
            <p:cNvSpPr/>
            <p:nvPr/>
          </p:nvSpPr>
          <p:spPr>
            <a:xfrm>
              <a:off x="7579650" y="783578"/>
              <a:ext cx="61766" cy="280031"/>
            </a:xfrm>
            <a:custGeom>
              <a:avLst/>
              <a:gdLst/>
              <a:ahLst/>
              <a:cxnLst/>
              <a:rect l="l" t="t" r="r" b="b"/>
              <a:pathLst>
                <a:path w="1482" h="6719" extrusionOk="0">
                  <a:moveTo>
                    <a:pt x="1161" y="1"/>
                  </a:moveTo>
                  <a:cubicBezTo>
                    <a:pt x="902" y="134"/>
                    <a:pt x="697" y="268"/>
                    <a:pt x="607" y="652"/>
                  </a:cubicBezTo>
                  <a:cubicBezTo>
                    <a:pt x="483" y="1241"/>
                    <a:pt x="1482" y="1508"/>
                    <a:pt x="759" y="2142"/>
                  </a:cubicBezTo>
                  <a:cubicBezTo>
                    <a:pt x="170" y="2659"/>
                    <a:pt x="1" y="3355"/>
                    <a:pt x="447" y="3739"/>
                  </a:cubicBezTo>
                  <a:cubicBezTo>
                    <a:pt x="170" y="4006"/>
                    <a:pt x="81" y="4613"/>
                    <a:pt x="144" y="4952"/>
                  </a:cubicBezTo>
                  <a:cubicBezTo>
                    <a:pt x="260" y="5585"/>
                    <a:pt x="607" y="6317"/>
                    <a:pt x="1161" y="6718"/>
                  </a:cubicBezTo>
                  <a:lnTo>
                    <a:pt x="1161" y="6228"/>
                  </a:lnTo>
                  <a:cubicBezTo>
                    <a:pt x="1000" y="6067"/>
                    <a:pt x="866" y="5880"/>
                    <a:pt x="759" y="5701"/>
                  </a:cubicBezTo>
                  <a:cubicBezTo>
                    <a:pt x="545" y="5362"/>
                    <a:pt x="224" y="4229"/>
                    <a:pt x="732" y="3944"/>
                  </a:cubicBezTo>
                  <a:lnTo>
                    <a:pt x="759" y="3917"/>
                  </a:lnTo>
                  <a:cubicBezTo>
                    <a:pt x="875" y="3962"/>
                    <a:pt x="1009" y="3988"/>
                    <a:pt x="1161" y="4006"/>
                  </a:cubicBezTo>
                  <a:lnTo>
                    <a:pt x="1161" y="3658"/>
                  </a:lnTo>
                  <a:cubicBezTo>
                    <a:pt x="1098" y="3658"/>
                    <a:pt x="1045" y="3649"/>
                    <a:pt x="1009" y="3649"/>
                  </a:cubicBezTo>
                  <a:cubicBezTo>
                    <a:pt x="563" y="3587"/>
                    <a:pt x="197" y="3284"/>
                    <a:pt x="706" y="2641"/>
                  </a:cubicBezTo>
                  <a:cubicBezTo>
                    <a:pt x="795" y="2552"/>
                    <a:pt x="893" y="2463"/>
                    <a:pt x="1000" y="2383"/>
                  </a:cubicBezTo>
                  <a:cubicBezTo>
                    <a:pt x="1053" y="2338"/>
                    <a:pt x="1107" y="2293"/>
                    <a:pt x="1161" y="2240"/>
                  </a:cubicBezTo>
                  <a:lnTo>
                    <a:pt x="1161" y="1098"/>
                  </a:lnTo>
                  <a:cubicBezTo>
                    <a:pt x="982" y="893"/>
                    <a:pt x="804" y="625"/>
                    <a:pt x="1161" y="375"/>
                  </a:cubicBezTo>
                  <a:lnTo>
                    <a:pt x="116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73" name="Google Shape;873;p9"/>
          <p:cNvGrpSpPr/>
          <p:nvPr/>
        </p:nvGrpSpPr>
        <p:grpSpPr>
          <a:xfrm rot="2365709" flipH="1">
            <a:off x="-401243" y="4185500"/>
            <a:ext cx="1013466" cy="835990"/>
            <a:chOff x="-492950" y="2926025"/>
            <a:chExt cx="1013489" cy="836009"/>
          </a:xfrm>
        </p:grpSpPr>
        <p:sp>
          <p:nvSpPr>
            <p:cNvPr id="874" name="Google Shape;874;p9"/>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5" name="Google Shape;875;p9"/>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6" name="Google Shape;876;p9"/>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7" name="Google Shape;877;p9"/>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8" name="Google Shape;878;p9"/>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9" name="Google Shape;879;p9"/>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0" name="Google Shape;880;p9"/>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1" name="Google Shape;881;p9"/>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2" name="Google Shape;882;p9"/>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3" name="Google Shape;883;p9"/>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4" name="Google Shape;884;p9"/>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5" name="Google Shape;885;p9"/>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86" name="Google Shape;886;p9"/>
          <p:cNvGrpSpPr/>
          <p:nvPr/>
        </p:nvGrpSpPr>
        <p:grpSpPr>
          <a:xfrm rot="7199276" flipH="1">
            <a:off x="1233270" y="4559448"/>
            <a:ext cx="382812" cy="1087745"/>
            <a:chOff x="2114525" y="3893292"/>
            <a:chExt cx="382825" cy="1087784"/>
          </a:xfrm>
        </p:grpSpPr>
        <p:sp>
          <p:nvSpPr>
            <p:cNvPr id="887" name="Google Shape;887;p9"/>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8" name="Google Shape;888;p9"/>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9" name="Google Shape;889;p9"/>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0" name="Google Shape;890;p9"/>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1" name="Google Shape;891;p9"/>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2" name="Google Shape;892;p9"/>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3" name="Google Shape;893;p9"/>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4" name="Google Shape;894;p9"/>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5" name="Google Shape;895;p9"/>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6" name="Google Shape;896;p9"/>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7" name="Google Shape;897;p9"/>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8" name="Google Shape;898;p9"/>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9" name="Google Shape;899;p9"/>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0" name="Google Shape;900;p9"/>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1" name="Google Shape;901;p9"/>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2" name="Google Shape;902;p9"/>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3" name="Google Shape;903;p9"/>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4" name="Google Shape;904;p9"/>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5" name="Google Shape;905;p9"/>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6" name="Google Shape;906;p9"/>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7" name="Google Shape;907;p9"/>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8" name="Google Shape;908;p9"/>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9" name="Google Shape;909;p9"/>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910" name="Google Shape;910;p9"/>
          <p:cNvGrpSpPr/>
          <p:nvPr/>
        </p:nvGrpSpPr>
        <p:grpSpPr>
          <a:xfrm rot="-4443548" flipH="1">
            <a:off x="159900" y="3446590"/>
            <a:ext cx="580813" cy="387955"/>
            <a:chOff x="1617550" y="4443843"/>
            <a:chExt cx="669398" cy="447125"/>
          </a:xfrm>
        </p:grpSpPr>
        <p:sp>
          <p:nvSpPr>
            <p:cNvPr id="911" name="Google Shape;911;p9"/>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2" name="Google Shape;912;p9"/>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3" name="Google Shape;913;p9"/>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4" name="Google Shape;914;p9"/>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5" name="Google Shape;915;p9"/>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6" name="Google Shape;916;p9"/>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7" name="Google Shape;917;p9"/>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8" name="Google Shape;918;p9"/>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19" name="Google Shape;919;p9"/>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20" name="Google Shape;920;p9"/>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21" name="Google Shape;921;p9"/>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22" name="Google Shape;922;p9"/>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923" name="Google Shape;923;p9"/>
          <p:cNvSpPr/>
          <p:nvPr/>
        </p:nvSpPr>
        <p:spPr>
          <a:xfrm rot="2365624" flipH="1">
            <a:off x="-319806" y="4460707"/>
            <a:ext cx="151052" cy="88016"/>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24" name="Google Shape;924;p9"/>
          <p:cNvSpPr txBox="1">
            <a:spLocks noGrp="1"/>
          </p:cNvSpPr>
          <p:nvPr>
            <p:ph type="title"/>
          </p:nvPr>
        </p:nvSpPr>
        <p:spPr>
          <a:xfrm>
            <a:off x="1457813" y="1627075"/>
            <a:ext cx="25209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925" name="Google Shape;925;p9"/>
          <p:cNvSpPr txBox="1">
            <a:spLocks noGrp="1"/>
          </p:cNvSpPr>
          <p:nvPr>
            <p:ph type="subTitle" idx="1"/>
          </p:nvPr>
        </p:nvSpPr>
        <p:spPr>
          <a:xfrm>
            <a:off x="1457826" y="2334425"/>
            <a:ext cx="2776200" cy="118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rgbClr val="E5F3FF"/>
        </a:solidFill>
        <a:effectLst/>
      </p:bgPr>
    </p:bg>
    <p:spTree>
      <p:nvGrpSpPr>
        <p:cNvPr id="1" name="Shape 1052"/>
        <p:cNvGrpSpPr/>
        <p:nvPr/>
      </p:nvGrpSpPr>
      <p:grpSpPr>
        <a:xfrm>
          <a:off x="0" y="0"/>
          <a:ext cx="0" cy="0"/>
          <a:chOff x="0" y="0"/>
          <a:chExt cx="0" cy="0"/>
        </a:xfrm>
      </p:grpSpPr>
      <p:grpSp>
        <p:nvGrpSpPr>
          <p:cNvPr id="1053" name="Google Shape;1053;p11"/>
          <p:cNvGrpSpPr/>
          <p:nvPr/>
        </p:nvGrpSpPr>
        <p:grpSpPr>
          <a:xfrm rot="2485438">
            <a:off x="8264032" y="2365390"/>
            <a:ext cx="787434" cy="1152918"/>
            <a:chOff x="2012675" y="2373200"/>
            <a:chExt cx="469950" cy="688075"/>
          </a:xfrm>
        </p:grpSpPr>
        <p:sp>
          <p:nvSpPr>
            <p:cNvPr id="1054" name="Google Shape;1054;p11"/>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55" name="Google Shape;1055;p11"/>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56" name="Google Shape;1056;p11"/>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57" name="Google Shape;1057;p11"/>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058" name="Google Shape;1058;p11"/>
          <p:cNvSpPr/>
          <p:nvPr/>
        </p:nvSpPr>
        <p:spPr>
          <a:xfrm>
            <a:off x="6754475" y="180710"/>
            <a:ext cx="902325" cy="217354"/>
          </a:xfrm>
          <a:custGeom>
            <a:avLst/>
            <a:gdLst/>
            <a:ahLst/>
            <a:cxnLst/>
            <a:rect l="l" t="t" r="r" b="b"/>
            <a:pathLst>
              <a:path w="24813" h="5977" extrusionOk="0">
                <a:moveTo>
                  <a:pt x="10050" y="0"/>
                </a:moveTo>
                <a:cubicBezTo>
                  <a:pt x="9800" y="0"/>
                  <a:pt x="9749" y="276"/>
                  <a:pt x="9649" y="451"/>
                </a:cubicBezTo>
                <a:cubicBezTo>
                  <a:pt x="9348" y="928"/>
                  <a:pt x="9073" y="1404"/>
                  <a:pt x="8797" y="1880"/>
                </a:cubicBezTo>
                <a:cubicBezTo>
                  <a:pt x="8271" y="2732"/>
                  <a:pt x="7694" y="3559"/>
                  <a:pt x="7343" y="4487"/>
                </a:cubicBezTo>
                <a:cubicBezTo>
                  <a:pt x="7076" y="4487"/>
                  <a:pt x="6809" y="4498"/>
                  <a:pt x="6549" y="4498"/>
                </a:cubicBezTo>
                <a:cubicBezTo>
                  <a:pt x="6419" y="4498"/>
                  <a:pt x="6291" y="4495"/>
                  <a:pt x="6165" y="4487"/>
                </a:cubicBezTo>
                <a:cubicBezTo>
                  <a:pt x="4311" y="4386"/>
                  <a:pt x="2481" y="4261"/>
                  <a:pt x="627" y="4161"/>
                </a:cubicBezTo>
                <a:cubicBezTo>
                  <a:pt x="545" y="4161"/>
                  <a:pt x="443" y="4147"/>
                  <a:pt x="346" y="4147"/>
                </a:cubicBezTo>
                <a:cubicBezTo>
                  <a:pt x="177" y="4147"/>
                  <a:pt x="25" y="4188"/>
                  <a:pt x="25" y="4411"/>
                </a:cubicBezTo>
                <a:cubicBezTo>
                  <a:pt x="0" y="4712"/>
                  <a:pt x="376" y="4662"/>
                  <a:pt x="602" y="4687"/>
                </a:cubicBezTo>
                <a:cubicBezTo>
                  <a:pt x="2632" y="4963"/>
                  <a:pt x="4687" y="4938"/>
                  <a:pt x="6717" y="4988"/>
                </a:cubicBezTo>
                <a:cubicBezTo>
                  <a:pt x="7419" y="4988"/>
                  <a:pt x="7795" y="4712"/>
                  <a:pt x="8095" y="4161"/>
                </a:cubicBezTo>
                <a:cubicBezTo>
                  <a:pt x="8672" y="3108"/>
                  <a:pt x="9273" y="2055"/>
                  <a:pt x="9850" y="1003"/>
                </a:cubicBezTo>
                <a:cubicBezTo>
                  <a:pt x="9900" y="903"/>
                  <a:pt x="9900" y="777"/>
                  <a:pt x="10050" y="727"/>
                </a:cubicBezTo>
                <a:cubicBezTo>
                  <a:pt x="10125" y="903"/>
                  <a:pt x="10176" y="1028"/>
                  <a:pt x="10226" y="1178"/>
                </a:cubicBezTo>
                <a:cubicBezTo>
                  <a:pt x="10702" y="2657"/>
                  <a:pt x="11228" y="4136"/>
                  <a:pt x="11880" y="5539"/>
                </a:cubicBezTo>
                <a:cubicBezTo>
                  <a:pt x="11999" y="5832"/>
                  <a:pt x="12119" y="5976"/>
                  <a:pt x="12261" y="5976"/>
                </a:cubicBezTo>
                <a:cubicBezTo>
                  <a:pt x="12387" y="5976"/>
                  <a:pt x="12530" y="5863"/>
                  <a:pt x="12707" y="5639"/>
                </a:cubicBezTo>
                <a:cubicBezTo>
                  <a:pt x="12807" y="5514"/>
                  <a:pt x="12907" y="5364"/>
                  <a:pt x="13008" y="5238"/>
                </a:cubicBezTo>
                <a:cubicBezTo>
                  <a:pt x="13509" y="4537"/>
                  <a:pt x="13985" y="3810"/>
                  <a:pt x="14511" y="3058"/>
                </a:cubicBezTo>
                <a:cubicBezTo>
                  <a:pt x="14587" y="3258"/>
                  <a:pt x="14662" y="3409"/>
                  <a:pt x="14737" y="3584"/>
                </a:cubicBezTo>
                <a:cubicBezTo>
                  <a:pt x="15013" y="4211"/>
                  <a:pt x="15288" y="4837"/>
                  <a:pt x="15564" y="5464"/>
                </a:cubicBezTo>
                <a:cubicBezTo>
                  <a:pt x="15664" y="5665"/>
                  <a:pt x="15739" y="5890"/>
                  <a:pt x="15990" y="5890"/>
                </a:cubicBezTo>
                <a:cubicBezTo>
                  <a:pt x="16266" y="5890"/>
                  <a:pt x="16291" y="5639"/>
                  <a:pt x="16366" y="5489"/>
                </a:cubicBezTo>
                <a:cubicBezTo>
                  <a:pt x="16592" y="4988"/>
                  <a:pt x="16817" y="4462"/>
                  <a:pt x="17018" y="3985"/>
                </a:cubicBezTo>
                <a:cubicBezTo>
                  <a:pt x="17484" y="4006"/>
                  <a:pt x="17934" y="4042"/>
                  <a:pt x="18368" y="4042"/>
                </a:cubicBezTo>
                <a:cubicBezTo>
                  <a:pt x="18470" y="4042"/>
                  <a:pt x="18571" y="4040"/>
                  <a:pt x="18672" y="4035"/>
                </a:cubicBezTo>
                <a:cubicBezTo>
                  <a:pt x="20025" y="4010"/>
                  <a:pt x="21354" y="3935"/>
                  <a:pt x="22682" y="3860"/>
                </a:cubicBezTo>
                <a:cubicBezTo>
                  <a:pt x="23283" y="3835"/>
                  <a:pt x="23885" y="3785"/>
                  <a:pt x="24486" y="3710"/>
                </a:cubicBezTo>
                <a:cubicBezTo>
                  <a:pt x="24637" y="3710"/>
                  <a:pt x="24812" y="3710"/>
                  <a:pt x="24762" y="3484"/>
                </a:cubicBezTo>
                <a:cubicBezTo>
                  <a:pt x="24702" y="3439"/>
                  <a:pt x="24651" y="3430"/>
                  <a:pt x="24598" y="3430"/>
                </a:cubicBezTo>
                <a:cubicBezTo>
                  <a:pt x="24563" y="3430"/>
                  <a:pt x="24526" y="3434"/>
                  <a:pt x="24486" y="3434"/>
                </a:cubicBezTo>
                <a:cubicBezTo>
                  <a:pt x="24183" y="3422"/>
                  <a:pt x="23882" y="3417"/>
                  <a:pt x="23581" y="3417"/>
                </a:cubicBezTo>
                <a:cubicBezTo>
                  <a:pt x="22588" y="3417"/>
                  <a:pt x="21602" y="3471"/>
                  <a:pt x="20602" y="3509"/>
                </a:cubicBezTo>
                <a:cubicBezTo>
                  <a:pt x="19846" y="3541"/>
                  <a:pt x="19101" y="3621"/>
                  <a:pt x="18353" y="3621"/>
                </a:cubicBezTo>
                <a:cubicBezTo>
                  <a:pt x="17910" y="3621"/>
                  <a:pt x="17465" y="3593"/>
                  <a:pt x="17018" y="3509"/>
                </a:cubicBezTo>
                <a:cubicBezTo>
                  <a:pt x="17003" y="3507"/>
                  <a:pt x="16989" y="3507"/>
                  <a:pt x="16975" y="3507"/>
                </a:cubicBezTo>
                <a:cubicBezTo>
                  <a:pt x="16782" y="3507"/>
                  <a:pt x="16712" y="3668"/>
                  <a:pt x="16642" y="3785"/>
                </a:cubicBezTo>
                <a:cubicBezTo>
                  <a:pt x="16441" y="4236"/>
                  <a:pt x="16241" y="4662"/>
                  <a:pt x="15990" y="5213"/>
                </a:cubicBezTo>
                <a:cubicBezTo>
                  <a:pt x="15664" y="4411"/>
                  <a:pt x="15364" y="3735"/>
                  <a:pt x="15063" y="3058"/>
                </a:cubicBezTo>
                <a:cubicBezTo>
                  <a:pt x="14904" y="2715"/>
                  <a:pt x="14781" y="2552"/>
                  <a:pt x="14633" y="2552"/>
                </a:cubicBezTo>
                <a:cubicBezTo>
                  <a:pt x="14501" y="2552"/>
                  <a:pt x="14349" y="2684"/>
                  <a:pt x="14135" y="2933"/>
                </a:cubicBezTo>
                <a:cubicBezTo>
                  <a:pt x="13734" y="3409"/>
                  <a:pt x="13359" y="3910"/>
                  <a:pt x="13008" y="4436"/>
                </a:cubicBezTo>
                <a:cubicBezTo>
                  <a:pt x="12782" y="4787"/>
                  <a:pt x="12531" y="5113"/>
                  <a:pt x="12256" y="5489"/>
                </a:cubicBezTo>
                <a:cubicBezTo>
                  <a:pt x="12080" y="4963"/>
                  <a:pt x="11905" y="4537"/>
                  <a:pt x="11754" y="4111"/>
                </a:cubicBezTo>
                <a:cubicBezTo>
                  <a:pt x="11303" y="2908"/>
                  <a:pt x="10877" y="1705"/>
                  <a:pt x="10451" y="502"/>
                </a:cubicBezTo>
                <a:cubicBezTo>
                  <a:pt x="10376" y="301"/>
                  <a:pt x="10326" y="25"/>
                  <a:pt x="1005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059" name="Google Shape;1059;p11"/>
          <p:cNvGrpSpPr/>
          <p:nvPr/>
        </p:nvGrpSpPr>
        <p:grpSpPr>
          <a:xfrm rot="-1799931">
            <a:off x="8234157" y="-436651"/>
            <a:ext cx="1589227" cy="1310350"/>
            <a:chOff x="2139875" y="1690850"/>
            <a:chExt cx="645375" cy="532125"/>
          </a:xfrm>
        </p:grpSpPr>
        <p:sp>
          <p:nvSpPr>
            <p:cNvPr id="1060" name="Google Shape;1060;p11"/>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1" name="Google Shape;1061;p11"/>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2" name="Google Shape;1062;p11"/>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3" name="Google Shape;1063;p11"/>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064" name="Google Shape;1064;p11"/>
          <p:cNvGrpSpPr/>
          <p:nvPr/>
        </p:nvGrpSpPr>
        <p:grpSpPr>
          <a:xfrm rot="-1978960">
            <a:off x="-103688" y="3047173"/>
            <a:ext cx="854328" cy="1152914"/>
            <a:chOff x="1326575" y="1917600"/>
            <a:chExt cx="436125" cy="588550"/>
          </a:xfrm>
        </p:grpSpPr>
        <p:sp>
          <p:nvSpPr>
            <p:cNvPr id="1065" name="Google Shape;1065;p11"/>
            <p:cNvSpPr/>
            <p:nvPr/>
          </p:nvSpPr>
          <p:spPr>
            <a:xfrm>
              <a:off x="1326575" y="1917600"/>
              <a:ext cx="436125" cy="588550"/>
            </a:xfrm>
            <a:custGeom>
              <a:avLst/>
              <a:gdLst/>
              <a:ahLst/>
              <a:cxnLst/>
              <a:rect l="l" t="t" r="r" b="b"/>
              <a:pathLst>
                <a:path w="17445" h="23542" extrusionOk="0">
                  <a:moveTo>
                    <a:pt x="8948" y="365"/>
                  </a:moveTo>
                  <a:cubicBezTo>
                    <a:pt x="10920" y="365"/>
                    <a:pt x="12891" y="399"/>
                    <a:pt x="14863" y="465"/>
                  </a:cubicBezTo>
                  <a:cubicBezTo>
                    <a:pt x="15239" y="491"/>
                    <a:pt x="15640" y="541"/>
                    <a:pt x="16016" y="616"/>
                  </a:cubicBezTo>
                  <a:cubicBezTo>
                    <a:pt x="16592" y="741"/>
                    <a:pt x="16993" y="1242"/>
                    <a:pt x="16943" y="1819"/>
                  </a:cubicBezTo>
                  <a:cubicBezTo>
                    <a:pt x="16617" y="5528"/>
                    <a:pt x="16993" y="9237"/>
                    <a:pt x="16968" y="12947"/>
                  </a:cubicBezTo>
                  <a:cubicBezTo>
                    <a:pt x="16968" y="15578"/>
                    <a:pt x="16968" y="18235"/>
                    <a:pt x="16993" y="20867"/>
                  </a:cubicBezTo>
                  <a:cubicBezTo>
                    <a:pt x="16993" y="21318"/>
                    <a:pt x="16918" y="21744"/>
                    <a:pt x="16692" y="22120"/>
                  </a:cubicBezTo>
                  <a:cubicBezTo>
                    <a:pt x="16467" y="22521"/>
                    <a:pt x="16141" y="22821"/>
                    <a:pt x="15665" y="22821"/>
                  </a:cubicBezTo>
                  <a:cubicBezTo>
                    <a:pt x="13354" y="22867"/>
                    <a:pt x="11064" y="23158"/>
                    <a:pt x="8757" y="23158"/>
                  </a:cubicBezTo>
                  <a:cubicBezTo>
                    <a:pt x="8512" y="23158"/>
                    <a:pt x="8266" y="23155"/>
                    <a:pt x="8021" y="23147"/>
                  </a:cubicBezTo>
                  <a:cubicBezTo>
                    <a:pt x="6116" y="23097"/>
                    <a:pt x="4211" y="22897"/>
                    <a:pt x="2306" y="22847"/>
                  </a:cubicBezTo>
                  <a:cubicBezTo>
                    <a:pt x="1204" y="22821"/>
                    <a:pt x="602" y="22220"/>
                    <a:pt x="577" y="21092"/>
                  </a:cubicBezTo>
                  <a:cubicBezTo>
                    <a:pt x="552" y="19363"/>
                    <a:pt x="577" y="17659"/>
                    <a:pt x="552" y="15929"/>
                  </a:cubicBezTo>
                  <a:cubicBezTo>
                    <a:pt x="552" y="14551"/>
                    <a:pt x="552" y="13172"/>
                    <a:pt x="552" y="11794"/>
                  </a:cubicBezTo>
                  <a:lnTo>
                    <a:pt x="602" y="11794"/>
                  </a:lnTo>
                  <a:cubicBezTo>
                    <a:pt x="652" y="9463"/>
                    <a:pt x="727" y="7132"/>
                    <a:pt x="753" y="4801"/>
                  </a:cubicBezTo>
                  <a:cubicBezTo>
                    <a:pt x="778" y="3899"/>
                    <a:pt x="702" y="2972"/>
                    <a:pt x="627" y="2044"/>
                  </a:cubicBezTo>
                  <a:cubicBezTo>
                    <a:pt x="552" y="1242"/>
                    <a:pt x="878" y="716"/>
                    <a:pt x="1680" y="591"/>
                  </a:cubicBezTo>
                  <a:cubicBezTo>
                    <a:pt x="3108" y="340"/>
                    <a:pt x="4562" y="415"/>
                    <a:pt x="5991" y="390"/>
                  </a:cubicBezTo>
                  <a:cubicBezTo>
                    <a:pt x="6976" y="374"/>
                    <a:pt x="7962" y="365"/>
                    <a:pt x="8948" y="365"/>
                  </a:cubicBezTo>
                  <a:close/>
                  <a:moveTo>
                    <a:pt x="8515" y="1"/>
                  </a:moveTo>
                  <a:cubicBezTo>
                    <a:pt x="6922" y="1"/>
                    <a:pt x="5328" y="21"/>
                    <a:pt x="3735" y="64"/>
                  </a:cubicBezTo>
                  <a:cubicBezTo>
                    <a:pt x="2958" y="90"/>
                    <a:pt x="2181" y="64"/>
                    <a:pt x="1429" y="240"/>
                  </a:cubicBezTo>
                  <a:cubicBezTo>
                    <a:pt x="677" y="440"/>
                    <a:pt x="427" y="766"/>
                    <a:pt x="326" y="1518"/>
                  </a:cubicBezTo>
                  <a:cubicBezTo>
                    <a:pt x="201" y="2646"/>
                    <a:pt x="352" y="3774"/>
                    <a:pt x="352" y="4877"/>
                  </a:cubicBezTo>
                  <a:cubicBezTo>
                    <a:pt x="276" y="8335"/>
                    <a:pt x="176" y="11794"/>
                    <a:pt x="151" y="15253"/>
                  </a:cubicBezTo>
                  <a:cubicBezTo>
                    <a:pt x="151" y="17283"/>
                    <a:pt x="1" y="19338"/>
                    <a:pt x="251" y="21368"/>
                  </a:cubicBezTo>
                  <a:cubicBezTo>
                    <a:pt x="427" y="22721"/>
                    <a:pt x="928" y="23197"/>
                    <a:pt x="2131" y="23273"/>
                  </a:cubicBezTo>
                  <a:cubicBezTo>
                    <a:pt x="2432" y="23273"/>
                    <a:pt x="2732" y="23298"/>
                    <a:pt x="3033" y="23323"/>
                  </a:cubicBezTo>
                  <a:cubicBezTo>
                    <a:pt x="4933" y="23471"/>
                    <a:pt x="6833" y="23541"/>
                    <a:pt x="8733" y="23541"/>
                  </a:cubicBezTo>
                  <a:cubicBezTo>
                    <a:pt x="11019" y="23541"/>
                    <a:pt x="13304" y="23439"/>
                    <a:pt x="15590" y="23248"/>
                  </a:cubicBezTo>
                  <a:cubicBezTo>
                    <a:pt x="16291" y="23197"/>
                    <a:pt x="16793" y="22897"/>
                    <a:pt x="17068" y="22195"/>
                  </a:cubicBezTo>
                  <a:cubicBezTo>
                    <a:pt x="17319" y="21593"/>
                    <a:pt x="17369" y="20992"/>
                    <a:pt x="17394" y="20340"/>
                  </a:cubicBezTo>
                  <a:cubicBezTo>
                    <a:pt x="17419" y="17333"/>
                    <a:pt x="17444" y="14300"/>
                    <a:pt x="17294" y="10917"/>
                  </a:cubicBezTo>
                  <a:cubicBezTo>
                    <a:pt x="17394" y="8410"/>
                    <a:pt x="17119" y="5553"/>
                    <a:pt x="17269" y="2671"/>
                  </a:cubicBezTo>
                  <a:cubicBezTo>
                    <a:pt x="17294" y="2245"/>
                    <a:pt x="17244" y="1844"/>
                    <a:pt x="17194" y="1418"/>
                  </a:cubicBezTo>
                  <a:cubicBezTo>
                    <a:pt x="17144" y="841"/>
                    <a:pt x="16843" y="465"/>
                    <a:pt x="16291" y="290"/>
                  </a:cubicBezTo>
                  <a:cubicBezTo>
                    <a:pt x="15740" y="140"/>
                    <a:pt x="15189" y="90"/>
                    <a:pt x="14637" y="90"/>
                  </a:cubicBezTo>
                  <a:cubicBezTo>
                    <a:pt x="12597" y="33"/>
                    <a:pt x="10556" y="1"/>
                    <a:pt x="85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6" name="Google Shape;1066;p11"/>
            <p:cNvSpPr/>
            <p:nvPr/>
          </p:nvSpPr>
          <p:spPr>
            <a:xfrm>
              <a:off x="1587225" y="1987650"/>
              <a:ext cx="130350" cy="50175"/>
            </a:xfrm>
            <a:custGeom>
              <a:avLst/>
              <a:gdLst/>
              <a:ahLst/>
              <a:cxnLst/>
              <a:rect l="l" t="t" r="r" b="b"/>
              <a:pathLst>
                <a:path w="5214" h="2007" extrusionOk="0">
                  <a:moveTo>
                    <a:pt x="2657" y="445"/>
                  </a:moveTo>
                  <a:cubicBezTo>
                    <a:pt x="3134" y="471"/>
                    <a:pt x="3610" y="496"/>
                    <a:pt x="4086" y="571"/>
                  </a:cubicBezTo>
                  <a:cubicBezTo>
                    <a:pt x="4387" y="621"/>
                    <a:pt x="4662" y="796"/>
                    <a:pt x="4662" y="1122"/>
                  </a:cubicBezTo>
                  <a:cubicBezTo>
                    <a:pt x="4662" y="1448"/>
                    <a:pt x="4312" y="1448"/>
                    <a:pt x="4086" y="1473"/>
                  </a:cubicBezTo>
                  <a:cubicBezTo>
                    <a:pt x="3184" y="1573"/>
                    <a:pt x="2307" y="1648"/>
                    <a:pt x="1404" y="1648"/>
                  </a:cubicBezTo>
                  <a:cubicBezTo>
                    <a:pt x="1374" y="1648"/>
                    <a:pt x="1342" y="1649"/>
                    <a:pt x="1309" y="1649"/>
                  </a:cubicBezTo>
                  <a:cubicBezTo>
                    <a:pt x="961" y="1649"/>
                    <a:pt x="500" y="1628"/>
                    <a:pt x="477" y="1147"/>
                  </a:cubicBezTo>
                  <a:cubicBezTo>
                    <a:pt x="427" y="571"/>
                    <a:pt x="1003" y="596"/>
                    <a:pt x="1379" y="521"/>
                  </a:cubicBezTo>
                  <a:cubicBezTo>
                    <a:pt x="1780" y="445"/>
                    <a:pt x="2231" y="471"/>
                    <a:pt x="2657" y="445"/>
                  </a:cubicBezTo>
                  <a:close/>
                  <a:moveTo>
                    <a:pt x="2657" y="1"/>
                  </a:moveTo>
                  <a:cubicBezTo>
                    <a:pt x="2087" y="1"/>
                    <a:pt x="1517" y="70"/>
                    <a:pt x="953" y="195"/>
                  </a:cubicBezTo>
                  <a:cubicBezTo>
                    <a:pt x="427" y="320"/>
                    <a:pt x="1" y="821"/>
                    <a:pt x="51" y="1222"/>
                  </a:cubicBezTo>
                  <a:cubicBezTo>
                    <a:pt x="126" y="1774"/>
                    <a:pt x="602" y="1874"/>
                    <a:pt x="1053" y="1949"/>
                  </a:cubicBezTo>
                  <a:cubicBezTo>
                    <a:pt x="1252" y="1992"/>
                    <a:pt x="1450" y="2006"/>
                    <a:pt x="1647" y="2006"/>
                  </a:cubicBezTo>
                  <a:cubicBezTo>
                    <a:pt x="2064" y="2006"/>
                    <a:pt x="2470" y="1941"/>
                    <a:pt x="2845" y="1941"/>
                  </a:cubicBezTo>
                  <a:cubicBezTo>
                    <a:pt x="2917" y="1941"/>
                    <a:pt x="2989" y="1943"/>
                    <a:pt x="3058" y="1949"/>
                  </a:cubicBezTo>
                  <a:lnTo>
                    <a:pt x="3911" y="1949"/>
                  </a:lnTo>
                  <a:cubicBezTo>
                    <a:pt x="3986" y="1949"/>
                    <a:pt x="4086" y="1924"/>
                    <a:pt x="4161" y="1924"/>
                  </a:cubicBezTo>
                  <a:cubicBezTo>
                    <a:pt x="4637" y="1899"/>
                    <a:pt x="5038" y="1799"/>
                    <a:pt x="5139" y="1273"/>
                  </a:cubicBezTo>
                  <a:cubicBezTo>
                    <a:pt x="5214" y="846"/>
                    <a:pt x="4838" y="345"/>
                    <a:pt x="4362" y="220"/>
                  </a:cubicBezTo>
                  <a:cubicBezTo>
                    <a:pt x="3798" y="70"/>
                    <a:pt x="3228" y="1"/>
                    <a:pt x="2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7" name="Google Shape;1067;p11"/>
            <p:cNvSpPr/>
            <p:nvPr/>
          </p:nvSpPr>
          <p:spPr>
            <a:xfrm>
              <a:off x="1587225" y="2152950"/>
              <a:ext cx="130350" cy="49925"/>
            </a:xfrm>
            <a:custGeom>
              <a:avLst/>
              <a:gdLst/>
              <a:ahLst/>
              <a:cxnLst/>
              <a:rect l="l" t="t" r="r" b="b"/>
              <a:pathLst>
                <a:path w="5214" h="1997" extrusionOk="0">
                  <a:moveTo>
                    <a:pt x="2572" y="453"/>
                  </a:moveTo>
                  <a:cubicBezTo>
                    <a:pt x="3035" y="453"/>
                    <a:pt x="3498" y="484"/>
                    <a:pt x="3961" y="550"/>
                  </a:cubicBezTo>
                  <a:cubicBezTo>
                    <a:pt x="4136" y="575"/>
                    <a:pt x="4312" y="600"/>
                    <a:pt x="4462" y="726"/>
                  </a:cubicBezTo>
                  <a:cubicBezTo>
                    <a:pt x="4562" y="851"/>
                    <a:pt x="4687" y="951"/>
                    <a:pt x="4662" y="1127"/>
                  </a:cubicBezTo>
                  <a:cubicBezTo>
                    <a:pt x="4637" y="1327"/>
                    <a:pt x="4462" y="1377"/>
                    <a:pt x="4312" y="1402"/>
                  </a:cubicBezTo>
                  <a:cubicBezTo>
                    <a:pt x="3459" y="1503"/>
                    <a:pt x="2607" y="1578"/>
                    <a:pt x="1755" y="1653"/>
                  </a:cubicBezTo>
                  <a:cubicBezTo>
                    <a:pt x="1697" y="1657"/>
                    <a:pt x="1639" y="1659"/>
                    <a:pt x="1582" y="1659"/>
                  </a:cubicBezTo>
                  <a:cubicBezTo>
                    <a:pt x="1296" y="1659"/>
                    <a:pt x="1024" y="1607"/>
                    <a:pt x="753" y="1503"/>
                  </a:cubicBezTo>
                  <a:cubicBezTo>
                    <a:pt x="577" y="1427"/>
                    <a:pt x="452" y="1327"/>
                    <a:pt x="452" y="1127"/>
                  </a:cubicBezTo>
                  <a:cubicBezTo>
                    <a:pt x="427" y="901"/>
                    <a:pt x="552" y="776"/>
                    <a:pt x="728" y="701"/>
                  </a:cubicBezTo>
                  <a:cubicBezTo>
                    <a:pt x="928" y="625"/>
                    <a:pt x="1129" y="525"/>
                    <a:pt x="1329" y="525"/>
                  </a:cubicBezTo>
                  <a:cubicBezTo>
                    <a:pt x="1743" y="478"/>
                    <a:pt x="2157" y="453"/>
                    <a:pt x="2572" y="453"/>
                  </a:cubicBezTo>
                  <a:close/>
                  <a:moveTo>
                    <a:pt x="2533" y="0"/>
                  </a:moveTo>
                  <a:cubicBezTo>
                    <a:pt x="2021" y="0"/>
                    <a:pt x="1508" y="48"/>
                    <a:pt x="1003" y="174"/>
                  </a:cubicBezTo>
                  <a:cubicBezTo>
                    <a:pt x="452" y="300"/>
                    <a:pt x="1" y="801"/>
                    <a:pt x="51" y="1202"/>
                  </a:cubicBezTo>
                  <a:cubicBezTo>
                    <a:pt x="126" y="1778"/>
                    <a:pt x="602" y="1854"/>
                    <a:pt x="1053" y="1954"/>
                  </a:cubicBezTo>
                  <a:cubicBezTo>
                    <a:pt x="1232" y="1985"/>
                    <a:pt x="1411" y="1997"/>
                    <a:pt x="1589" y="1997"/>
                  </a:cubicBezTo>
                  <a:cubicBezTo>
                    <a:pt x="1985" y="1997"/>
                    <a:pt x="2377" y="1938"/>
                    <a:pt x="2758" y="1904"/>
                  </a:cubicBezTo>
                  <a:lnTo>
                    <a:pt x="4261" y="1904"/>
                  </a:lnTo>
                  <a:cubicBezTo>
                    <a:pt x="4687" y="1904"/>
                    <a:pt x="5038" y="1753"/>
                    <a:pt x="5114" y="1327"/>
                  </a:cubicBezTo>
                  <a:cubicBezTo>
                    <a:pt x="5214" y="826"/>
                    <a:pt x="4938" y="475"/>
                    <a:pt x="4512" y="275"/>
                  </a:cubicBezTo>
                  <a:cubicBezTo>
                    <a:pt x="4261" y="174"/>
                    <a:pt x="3986" y="124"/>
                    <a:pt x="3735" y="74"/>
                  </a:cubicBezTo>
                  <a:cubicBezTo>
                    <a:pt x="3338" y="30"/>
                    <a:pt x="2936" y="0"/>
                    <a:pt x="253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8" name="Google Shape;1068;p11"/>
            <p:cNvSpPr/>
            <p:nvPr/>
          </p:nvSpPr>
          <p:spPr>
            <a:xfrm>
              <a:off x="1586600" y="2323575"/>
              <a:ext cx="128475" cy="50025"/>
            </a:xfrm>
            <a:custGeom>
              <a:avLst/>
              <a:gdLst/>
              <a:ahLst/>
              <a:cxnLst/>
              <a:rect l="l" t="t" r="r" b="b"/>
              <a:pathLst>
                <a:path w="5139" h="2001" extrusionOk="0">
                  <a:moveTo>
                    <a:pt x="2261" y="466"/>
                  </a:moveTo>
                  <a:cubicBezTo>
                    <a:pt x="2397" y="466"/>
                    <a:pt x="2537" y="467"/>
                    <a:pt x="2682" y="467"/>
                  </a:cubicBezTo>
                  <a:cubicBezTo>
                    <a:pt x="3008" y="492"/>
                    <a:pt x="3459" y="517"/>
                    <a:pt x="3936" y="542"/>
                  </a:cubicBezTo>
                  <a:cubicBezTo>
                    <a:pt x="4211" y="567"/>
                    <a:pt x="4412" y="693"/>
                    <a:pt x="4562" y="918"/>
                  </a:cubicBezTo>
                  <a:cubicBezTo>
                    <a:pt x="4687" y="1119"/>
                    <a:pt x="4662" y="1344"/>
                    <a:pt x="4412" y="1394"/>
                  </a:cubicBezTo>
                  <a:cubicBezTo>
                    <a:pt x="3584" y="1481"/>
                    <a:pt x="2756" y="1638"/>
                    <a:pt x="1920" y="1638"/>
                  </a:cubicBezTo>
                  <a:cubicBezTo>
                    <a:pt x="1541" y="1638"/>
                    <a:pt x="1161" y="1606"/>
                    <a:pt x="778" y="1520"/>
                  </a:cubicBezTo>
                  <a:cubicBezTo>
                    <a:pt x="602" y="1470"/>
                    <a:pt x="402" y="1420"/>
                    <a:pt x="377" y="1169"/>
                  </a:cubicBezTo>
                  <a:cubicBezTo>
                    <a:pt x="377" y="868"/>
                    <a:pt x="527" y="743"/>
                    <a:pt x="778" y="643"/>
                  </a:cubicBezTo>
                  <a:cubicBezTo>
                    <a:pt x="1239" y="482"/>
                    <a:pt x="1716" y="466"/>
                    <a:pt x="2261" y="466"/>
                  </a:cubicBezTo>
                  <a:close/>
                  <a:moveTo>
                    <a:pt x="2556" y="0"/>
                  </a:moveTo>
                  <a:cubicBezTo>
                    <a:pt x="1980" y="0"/>
                    <a:pt x="1404" y="75"/>
                    <a:pt x="828" y="242"/>
                  </a:cubicBezTo>
                  <a:cubicBezTo>
                    <a:pt x="377" y="367"/>
                    <a:pt x="1" y="643"/>
                    <a:pt x="26" y="1169"/>
                  </a:cubicBezTo>
                  <a:cubicBezTo>
                    <a:pt x="26" y="1745"/>
                    <a:pt x="477" y="1846"/>
                    <a:pt x="928" y="1946"/>
                  </a:cubicBezTo>
                  <a:cubicBezTo>
                    <a:pt x="1114" y="1986"/>
                    <a:pt x="1303" y="2001"/>
                    <a:pt x="1494" y="2001"/>
                  </a:cubicBezTo>
                  <a:cubicBezTo>
                    <a:pt x="1893" y="2001"/>
                    <a:pt x="2300" y="1938"/>
                    <a:pt x="2707" y="1921"/>
                  </a:cubicBezTo>
                  <a:cubicBezTo>
                    <a:pt x="3042" y="1921"/>
                    <a:pt x="3387" y="1932"/>
                    <a:pt x="3736" y="1932"/>
                  </a:cubicBezTo>
                  <a:cubicBezTo>
                    <a:pt x="3910" y="1932"/>
                    <a:pt x="4086" y="1929"/>
                    <a:pt x="4261" y="1921"/>
                  </a:cubicBezTo>
                  <a:cubicBezTo>
                    <a:pt x="4612" y="1896"/>
                    <a:pt x="4988" y="1745"/>
                    <a:pt x="5063" y="1319"/>
                  </a:cubicBezTo>
                  <a:cubicBezTo>
                    <a:pt x="5139" y="868"/>
                    <a:pt x="4888" y="567"/>
                    <a:pt x="4562" y="317"/>
                  </a:cubicBezTo>
                  <a:cubicBezTo>
                    <a:pt x="4462" y="242"/>
                    <a:pt x="4311" y="217"/>
                    <a:pt x="4211" y="191"/>
                  </a:cubicBezTo>
                  <a:cubicBezTo>
                    <a:pt x="3660" y="69"/>
                    <a:pt x="3108" y="0"/>
                    <a:pt x="255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69" name="Google Shape;1069;p11"/>
            <p:cNvSpPr/>
            <p:nvPr/>
          </p:nvSpPr>
          <p:spPr>
            <a:xfrm>
              <a:off x="1379200" y="2235500"/>
              <a:ext cx="122225" cy="49650"/>
            </a:xfrm>
            <a:custGeom>
              <a:avLst/>
              <a:gdLst/>
              <a:ahLst/>
              <a:cxnLst/>
              <a:rect l="l" t="t" r="r" b="b"/>
              <a:pathLst>
                <a:path w="4889" h="1986" extrusionOk="0">
                  <a:moveTo>
                    <a:pt x="2586" y="405"/>
                  </a:moveTo>
                  <a:cubicBezTo>
                    <a:pt x="3017" y="405"/>
                    <a:pt x="3449" y="437"/>
                    <a:pt x="3886" y="506"/>
                  </a:cubicBezTo>
                  <a:cubicBezTo>
                    <a:pt x="4161" y="532"/>
                    <a:pt x="4562" y="557"/>
                    <a:pt x="4537" y="983"/>
                  </a:cubicBezTo>
                  <a:cubicBezTo>
                    <a:pt x="4512" y="1359"/>
                    <a:pt x="4211" y="1509"/>
                    <a:pt x="3861" y="1559"/>
                  </a:cubicBezTo>
                  <a:cubicBezTo>
                    <a:pt x="3409" y="1659"/>
                    <a:pt x="2933" y="1659"/>
                    <a:pt x="2482" y="1659"/>
                  </a:cubicBezTo>
                  <a:cubicBezTo>
                    <a:pt x="2031" y="1634"/>
                    <a:pt x="1555" y="1609"/>
                    <a:pt x="1104" y="1559"/>
                  </a:cubicBezTo>
                  <a:cubicBezTo>
                    <a:pt x="728" y="1534"/>
                    <a:pt x="477" y="1308"/>
                    <a:pt x="452" y="958"/>
                  </a:cubicBezTo>
                  <a:cubicBezTo>
                    <a:pt x="452" y="607"/>
                    <a:pt x="803" y="557"/>
                    <a:pt x="1054" y="532"/>
                  </a:cubicBezTo>
                  <a:cubicBezTo>
                    <a:pt x="1569" y="450"/>
                    <a:pt x="2077" y="405"/>
                    <a:pt x="2586" y="405"/>
                  </a:cubicBezTo>
                  <a:close/>
                  <a:moveTo>
                    <a:pt x="2587" y="0"/>
                  </a:moveTo>
                  <a:cubicBezTo>
                    <a:pt x="2007" y="0"/>
                    <a:pt x="1426" y="41"/>
                    <a:pt x="853" y="156"/>
                  </a:cubicBezTo>
                  <a:cubicBezTo>
                    <a:pt x="427" y="256"/>
                    <a:pt x="1" y="381"/>
                    <a:pt x="1" y="907"/>
                  </a:cubicBezTo>
                  <a:cubicBezTo>
                    <a:pt x="26" y="1434"/>
                    <a:pt x="352" y="1735"/>
                    <a:pt x="828" y="1860"/>
                  </a:cubicBezTo>
                  <a:cubicBezTo>
                    <a:pt x="1304" y="1985"/>
                    <a:pt x="1780" y="1935"/>
                    <a:pt x="2282" y="1960"/>
                  </a:cubicBezTo>
                  <a:cubicBezTo>
                    <a:pt x="2833" y="1935"/>
                    <a:pt x="3409" y="1985"/>
                    <a:pt x="3986" y="1860"/>
                  </a:cubicBezTo>
                  <a:cubicBezTo>
                    <a:pt x="4562" y="1735"/>
                    <a:pt x="4888" y="1359"/>
                    <a:pt x="4863" y="882"/>
                  </a:cubicBezTo>
                  <a:cubicBezTo>
                    <a:pt x="4838" y="381"/>
                    <a:pt x="4562" y="105"/>
                    <a:pt x="3886" y="55"/>
                  </a:cubicBezTo>
                  <a:cubicBezTo>
                    <a:pt x="3456" y="23"/>
                    <a:pt x="3022" y="0"/>
                    <a:pt x="25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0" name="Google Shape;1070;p11"/>
            <p:cNvSpPr/>
            <p:nvPr/>
          </p:nvSpPr>
          <p:spPr>
            <a:xfrm>
              <a:off x="1378575" y="2070425"/>
              <a:ext cx="122225" cy="48925"/>
            </a:xfrm>
            <a:custGeom>
              <a:avLst/>
              <a:gdLst/>
              <a:ahLst/>
              <a:cxnLst/>
              <a:rect l="l" t="t" r="r" b="b"/>
              <a:pathLst>
                <a:path w="4889" h="1957" extrusionOk="0">
                  <a:moveTo>
                    <a:pt x="2507" y="418"/>
                  </a:moveTo>
                  <a:cubicBezTo>
                    <a:pt x="3159" y="443"/>
                    <a:pt x="3635" y="393"/>
                    <a:pt x="4111" y="543"/>
                  </a:cubicBezTo>
                  <a:cubicBezTo>
                    <a:pt x="4312" y="618"/>
                    <a:pt x="4562" y="668"/>
                    <a:pt x="4562" y="944"/>
                  </a:cubicBezTo>
                  <a:cubicBezTo>
                    <a:pt x="4562" y="1220"/>
                    <a:pt x="4387" y="1420"/>
                    <a:pt x="4136" y="1495"/>
                  </a:cubicBezTo>
                  <a:cubicBezTo>
                    <a:pt x="3627" y="1614"/>
                    <a:pt x="3118" y="1665"/>
                    <a:pt x="2609" y="1665"/>
                  </a:cubicBezTo>
                  <a:cubicBezTo>
                    <a:pt x="2040" y="1665"/>
                    <a:pt x="1472" y="1601"/>
                    <a:pt x="903" y="1495"/>
                  </a:cubicBezTo>
                  <a:cubicBezTo>
                    <a:pt x="627" y="1445"/>
                    <a:pt x="477" y="1195"/>
                    <a:pt x="477" y="919"/>
                  </a:cubicBezTo>
                  <a:cubicBezTo>
                    <a:pt x="502" y="643"/>
                    <a:pt x="753" y="593"/>
                    <a:pt x="953" y="543"/>
                  </a:cubicBezTo>
                  <a:cubicBezTo>
                    <a:pt x="1530" y="418"/>
                    <a:pt x="2106" y="443"/>
                    <a:pt x="2507" y="418"/>
                  </a:cubicBezTo>
                  <a:close/>
                  <a:moveTo>
                    <a:pt x="2656" y="1"/>
                  </a:moveTo>
                  <a:cubicBezTo>
                    <a:pt x="2061" y="1"/>
                    <a:pt x="1465" y="50"/>
                    <a:pt x="878" y="167"/>
                  </a:cubicBezTo>
                  <a:cubicBezTo>
                    <a:pt x="452" y="242"/>
                    <a:pt x="1" y="393"/>
                    <a:pt x="26" y="919"/>
                  </a:cubicBezTo>
                  <a:cubicBezTo>
                    <a:pt x="51" y="1420"/>
                    <a:pt x="377" y="1721"/>
                    <a:pt x="853" y="1871"/>
                  </a:cubicBezTo>
                  <a:cubicBezTo>
                    <a:pt x="1104" y="1934"/>
                    <a:pt x="1354" y="1947"/>
                    <a:pt x="1586" y="1947"/>
                  </a:cubicBezTo>
                  <a:cubicBezTo>
                    <a:pt x="1741" y="1947"/>
                    <a:pt x="1887" y="1941"/>
                    <a:pt x="2019" y="1941"/>
                  </a:cubicBezTo>
                  <a:cubicBezTo>
                    <a:pt x="2085" y="1941"/>
                    <a:pt x="2148" y="1942"/>
                    <a:pt x="2206" y="1947"/>
                  </a:cubicBezTo>
                  <a:cubicBezTo>
                    <a:pt x="2507" y="1947"/>
                    <a:pt x="2778" y="1956"/>
                    <a:pt x="3033" y="1956"/>
                  </a:cubicBezTo>
                  <a:cubicBezTo>
                    <a:pt x="3351" y="1956"/>
                    <a:pt x="3643" y="1941"/>
                    <a:pt x="3936" y="1871"/>
                  </a:cubicBezTo>
                  <a:cubicBezTo>
                    <a:pt x="4537" y="1746"/>
                    <a:pt x="4888" y="1395"/>
                    <a:pt x="4888" y="919"/>
                  </a:cubicBezTo>
                  <a:cubicBezTo>
                    <a:pt x="4888" y="418"/>
                    <a:pt x="4587" y="117"/>
                    <a:pt x="3911" y="67"/>
                  </a:cubicBezTo>
                  <a:cubicBezTo>
                    <a:pt x="3495" y="25"/>
                    <a:pt x="3076" y="1"/>
                    <a:pt x="26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1" name="Google Shape;1071;p11"/>
            <p:cNvSpPr/>
            <p:nvPr/>
          </p:nvSpPr>
          <p:spPr>
            <a:xfrm>
              <a:off x="1377325" y="2406625"/>
              <a:ext cx="125975" cy="48375"/>
            </a:xfrm>
            <a:custGeom>
              <a:avLst/>
              <a:gdLst/>
              <a:ahLst/>
              <a:cxnLst/>
              <a:rect l="l" t="t" r="r" b="b"/>
              <a:pathLst>
                <a:path w="5039" h="1935" extrusionOk="0">
                  <a:moveTo>
                    <a:pt x="2692" y="384"/>
                  </a:moveTo>
                  <a:cubicBezTo>
                    <a:pt x="3221" y="384"/>
                    <a:pt x="3754" y="434"/>
                    <a:pt x="4286" y="529"/>
                  </a:cubicBezTo>
                  <a:cubicBezTo>
                    <a:pt x="4512" y="579"/>
                    <a:pt x="4713" y="704"/>
                    <a:pt x="4687" y="955"/>
                  </a:cubicBezTo>
                  <a:cubicBezTo>
                    <a:pt x="4662" y="1230"/>
                    <a:pt x="4487" y="1406"/>
                    <a:pt x="4236" y="1506"/>
                  </a:cubicBezTo>
                  <a:cubicBezTo>
                    <a:pt x="3863" y="1613"/>
                    <a:pt x="3476" y="1644"/>
                    <a:pt x="3095" y="1644"/>
                  </a:cubicBezTo>
                  <a:cubicBezTo>
                    <a:pt x="2940" y="1644"/>
                    <a:pt x="2785" y="1639"/>
                    <a:pt x="2632" y="1631"/>
                  </a:cubicBezTo>
                  <a:cubicBezTo>
                    <a:pt x="2206" y="1606"/>
                    <a:pt x="1780" y="1606"/>
                    <a:pt x="1354" y="1556"/>
                  </a:cubicBezTo>
                  <a:cubicBezTo>
                    <a:pt x="1078" y="1531"/>
                    <a:pt x="803" y="1456"/>
                    <a:pt x="677" y="1180"/>
                  </a:cubicBezTo>
                  <a:cubicBezTo>
                    <a:pt x="552" y="905"/>
                    <a:pt x="577" y="679"/>
                    <a:pt x="928" y="579"/>
                  </a:cubicBezTo>
                  <a:cubicBezTo>
                    <a:pt x="1510" y="446"/>
                    <a:pt x="2099" y="384"/>
                    <a:pt x="2692" y="384"/>
                  </a:cubicBezTo>
                  <a:close/>
                  <a:moveTo>
                    <a:pt x="2617" y="0"/>
                  </a:moveTo>
                  <a:cubicBezTo>
                    <a:pt x="2023" y="0"/>
                    <a:pt x="1432" y="50"/>
                    <a:pt x="853" y="203"/>
                  </a:cubicBezTo>
                  <a:cubicBezTo>
                    <a:pt x="251" y="328"/>
                    <a:pt x="1" y="779"/>
                    <a:pt x="226" y="1230"/>
                  </a:cubicBezTo>
                  <a:cubicBezTo>
                    <a:pt x="402" y="1581"/>
                    <a:pt x="677" y="1882"/>
                    <a:pt x="1129" y="1882"/>
                  </a:cubicBezTo>
                  <a:cubicBezTo>
                    <a:pt x="1580" y="1907"/>
                    <a:pt x="2031" y="1907"/>
                    <a:pt x="2482" y="1907"/>
                  </a:cubicBezTo>
                  <a:cubicBezTo>
                    <a:pt x="2744" y="1917"/>
                    <a:pt x="3006" y="1934"/>
                    <a:pt x="3267" y="1934"/>
                  </a:cubicBezTo>
                  <a:cubicBezTo>
                    <a:pt x="3679" y="1934"/>
                    <a:pt x="4088" y="1891"/>
                    <a:pt x="4487" y="1707"/>
                  </a:cubicBezTo>
                  <a:cubicBezTo>
                    <a:pt x="4838" y="1531"/>
                    <a:pt x="5038" y="1281"/>
                    <a:pt x="5013" y="854"/>
                  </a:cubicBezTo>
                  <a:cubicBezTo>
                    <a:pt x="4988" y="453"/>
                    <a:pt x="4763" y="203"/>
                    <a:pt x="4362" y="103"/>
                  </a:cubicBezTo>
                  <a:cubicBezTo>
                    <a:pt x="4061" y="52"/>
                    <a:pt x="3760" y="27"/>
                    <a:pt x="3459" y="27"/>
                  </a:cubicBezTo>
                  <a:cubicBezTo>
                    <a:pt x="3178" y="11"/>
                    <a:pt x="2897" y="0"/>
                    <a:pt x="261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2" name="Google Shape;1072;p11"/>
            <p:cNvSpPr/>
            <p:nvPr/>
          </p:nvSpPr>
          <p:spPr>
            <a:xfrm>
              <a:off x="1375450" y="1988125"/>
              <a:ext cx="132225" cy="49525"/>
            </a:xfrm>
            <a:custGeom>
              <a:avLst/>
              <a:gdLst/>
              <a:ahLst/>
              <a:cxnLst/>
              <a:rect l="l" t="t" r="r" b="b"/>
              <a:pathLst>
                <a:path w="5289" h="1981" extrusionOk="0">
                  <a:moveTo>
                    <a:pt x="2607" y="0"/>
                  </a:moveTo>
                  <a:cubicBezTo>
                    <a:pt x="1980" y="0"/>
                    <a:pt x="1354" y="0"/>
                    <a:pt x="777" y="226"/>
                  </a:cubicBezTo>
                  <a:cubicBezTo>
                    <a:pt x="301" y="401"/>
                    <a:pt x="1" y="752"/>
                    <a:pt x="51" y="1254"/>
                  </a:cubicBezTo>
                  <a:cubicBezTo>
                    <a:pt x="101" y="1755"/>
                    <a:pt x="502" y="1880"/>
                    <a:pt x="953" y="1905"/>
                  </a:cubicBezTo>
                  <a:cubicBezTo>
                    <a:pt x="1855" y="1930"/>
                    <a:pt x="2757" y="1980"/>
                    <a:pt x="3635" y="1980"/>
                  </a:cubicBezTo>
                  <a:cubicBezTo>
                    <a:pt x="3960" y="1980"/>
                    <a:pt x="4286" y="1905"/>
                    <a:pt x="4587" y="1805"/>
                  </a:cubicBezTo>
                  <a:cubicBezTo>
                    <a:pt x="5163" y="1629"/>
                    <a:pt x="5289" y="1053"/>
                    <a:pt x="4888" y="602"/>
                  </a:cubicBezTo>
                  <a:cubicBezTo>
                    <a:pt x="4662" y="351"/>
                    <a:pt x="4387" y="201"/>
                    <a:pt x="4061" y="126"/>
                  </a:cubicBezTo>
                  <a:cubicBezTo>
                    <a:pt x="3585" y="51"/>
                    <a:pt x="3108" y="0"/>
                    <a:pt x="26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3" name="Google Shape;1073;p11"/>
            <p:cNvSpPr/>
            <p:nvPr/>
          </p:nvSpPr>
          <p:spPr>
            <a:xfrm>
              <a:off x="1374200" y="2152900"/>
              <a:ext cx="134100" cy="49650"/>
            </a:xfrm>
            <a:custGeom>
              <a:avLst/>
              <a:gdLst/>
              <a:ahLst/>
              <a:cxnLst/>
              <a:rect l="l" t="t" r="r" b="b"/>
              <a:pathLst>
                <a:path w="5364" h="1986" extrusionOk="0">
                  <a:moveTo>
                    <a:pt x="2501" y="1"/>
                  </a:moveTo>
                  <a:cubicBezTo>
                    <a:pt x="1948" y="1"/>
                    <a:pt x="1400" y="68"/>
                    <a:pt x="853" y="226"/>
                  </a:cubicBezTo>
                  <a:cubicBezTo>
                    <a:pt x="351" y="352"/>
                    <a:pt x="0" y="878"/>
                    <a:pt x="76" y="1279"/>
                  </a:cubicBezTo>
                  <a:cubicBezTo>
                    <a:pt x="176" y="1780"/>
                    <a:pt x="577" y="1906"/>
                    <a:pt x="1028" y="1906"/>
                  </a:cubicBezTo>
                  <a:cubicBezTo>
                    <a:pt x="1187" y="1914"/>
                    <a:pt x="1345" y="1917"/>
                    <a:pt x="1504" y="1917"/>
                  </a:cubicBezTo>
                  <a:cubicBezTo>
                    <a:pt x="1822" y="1917"/>
                    <a:pt x="2139" y="1906"/>
                    <a:pt x="2457" y="1906"/>
                  </a:cubicBezTo>
                  <a:cubicBezTo>
                    <a:pt x="2851" y="1934"/>
                    <a:pt x="3246" y="1986"/>
                    <a:pt x="3640" y="1986"/>
                  </a:cubicBezTo>
                  <a:cubicBezTo>
                    <a:pt x="3947" y="1986"/>
                    <a:pt x="4255" y="1954"/>
                    <a:pt x="4562" y="1856"/>
                  </a:cubicBezTo>
                  <a:cubicBezTo>
                    <a:pt x="5239" y="1630"/>
                    <a:pt x="5364" y="1054"/>
                    <a:pt x="4863" y="527"/>
                  </a:cubicBezTo>
                  <a:cubicBezTo>
                    <a:pt x="4537" y="201"/>
                    <a:pt x="4136" y="151"/>
                    <a:pt x="3735" y="101"/>
                  </a:cubicBezTo>
                  <a:cubicBezTo>
                    <a:pt x="3320" y="37"/>
                    <a:pt x="2909" y="1"/>
                    <a:pt x="2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4" name="Google Shape;1074;p11"/>
            <p:cNvSpPr/>
            <p:nvPr/>
          </p:nvSpPr>
          <p:spPr>
            <a:xfrm>
              <a:off x="1377325" y="2323175"/>
              <a:ext cx="129100" cy="50250"/>
            </a:xfrm>
            <a:custGeom>
              <a:avLst/>
              <a:gdLst/>
              <a:ahLst/>
              <a:cxnLst/>
              <a:rect l="l" t="t" r="r" b="b"/>
              <a:pathLst>
                <a:path w="5164" h="2010" extrusionOk="0">
                  <a:moveTo>
                    <a:pt x="2545" y="1"/>
                  </a:moveTo>
                  <a:cubicBezTo>
                    <a:pt x="1931" y="1"/>
                    <a:pt x="1317" y="95"/>
                    <a:pt x="702" y="283"/>
                  </a:cubicBezTo>
                  <a:cubicBezTo>
                    <a:pt x="251" y="433"/>
                    <a:pt x="1" y="809"/>
                    <a:pt x="51" y="1285"/>
                  </a:cubicBezTo>
                  <a:cubicBezTo>
                    <a:pt x="101" y="1786"/>
                    <a:pt x="527" y="1912"/>
                    <a:pt x="928" y="1937"/>
                  </a:cubicBezTo>
                  <a:cubicBezTo>
                    <a:pt x="1087" y="1945"/>
                    <a:pt x="1245" y="1948"/>
                    <a:pt x="1405" y="1948"/>
                  </a:cubicBezTo>
                  <a:cubicBezTo>
                    <a:pt x="1724" y="1948"/>
                    <a:pt x="2048" y="1937"/>
                    <a:pt x="2382" y="1937"/>
                  </a:cubicBezTo>
                  <a:cubicBezTo>
                    <a:pt x="2781" y="1953"/>
                    <a:pt x="3181" y="2010"/>
                    <a:pt x="3581" y="2010"/>
                  </a:cubicBezTo>
                  <a:cubicBezTo>
                    <a:pt x="3808" y="2010"/>
                    <a:pt x="4034" y="1991"/>
                    <a:pt x="4261" y="1937"/>
                  </a:cubicBezTo>
                  <a:cubicBezTo>
                    <a:pt x="4662" y="1862"/>
                    <a:pt x="5063" y="1736"/>
                    <a:pt x="5114" y="1235"/>
                  </a:cubicBezTo>
                  <a:cubicBezTo>
                    <a:pt x="5164" y="734"/>
                    <a:pt x="4813" y="408"/>
                    <a:pt x="4387" y="283"/>
                  </a:cubicBezTo>
                  <a:cubicBezTo>
                    <a:pt x="3773" y="95"/>
                    <a:pt x="3159" y="1"/>
                    <a:pt x="25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5" name="Google Shape;1075;p11"/>
            <p:cNvSpPr/>
            <p:nvPr/>
          </p:nvSpPr>
          <p:spPr>
            <a:xfrm>
              <a:off x="1586600" y="2235375"/>
              <a:ext cx="127225" cy="48825"/>
            </a:xfrm>
            <a:custGeom>
              <a:avLst/>
              <a:gdLst/>
              <a:ahLst/>
              <a:cxnLst/>
              <a:rect l="l" t="t" r="r" b="b"/>
              <a:pathLst>
                <a:path w="5089" h="1953" extrusionOk="0">
                  <a:moveTo>
                    <a:pt x="1945" y="1"/>
                  </a:moveTo>
                  <a:cubicBezTo>
                    <a:pt x="1518" y="1"/>
                    <a:pt x="1094" y="41"/>
                    <a:pt x="677" y="211"/>
                  </a:cubicBezTo>
                  <a:cubicBezTo>
                    <a:pt x="101" y="436"/>
                    <a:pt x="1" y="1063"/>
                    <a:pt x="427" y="1514"/>
                  </a:cubicBezTo>
                  <a:cubicBezTo>
                    <a:pt x="627" y="1740"/>
                    <a:pt x="903" y="1815"/>
                    <a:pt x="1179" y="1890"/>
                  </a:cubicBezTo>
                  <a:cubicBezTo>
                    <a:pt x="1429" y="1940"/>
                    <a:pt x="1680" y="1953"/>
                    <a:pt x="1931" y="1953"/>
                  </a:cubicBezTo>
                  <a:cubicBezTo>
                    <a:pt x="2181" y="1953"/>
                    <a:pt x="2432" y="1940"/>
                    <a:pt x="2682" y="1940"/>
                  </a:cubicBezTo>
                  <a:lnTo>
                    <a:pt x="3735" y="1940"/>
                  </a:lnTo>
                  <a:cubicBezTo>
                    <a:pt x="4036" y="1940"/>
                    <a:pt x="4311" y="1890"/>
                    <a:pt x="4562" y="1714"/>
                  </a:cubicBezTo>
                  <a:cubicBezTo>
                    <a:pt x="4888" y="1489"/>
                    <a:pt x="5088" y="1213"/>
                    <a:pt x="5038" y="812"/>
                  </a:cubicBezTo>
                  <a:cubicBezTo>
                    <a:pt x="4988" y="436"/>
                    <a:pt x="4687" y="286"/>
                    <a:pt x="4362" y="211"/>
                  </a:cubicBezTo>
                  <a:cubicBezTo>
                    <a:pt x="3936" y="135"/>
                    <a:pt x="3535" y="35"/>
                    <a:pt x="3134" y="35"/>
                  </a:cubicBezTo>
                  <a:cubicBezTo>
                    <a:pt x="2737" y="35"/>
                    <a:pt x="2340" y="1"/>
                    <a:pt x="19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6" name="Google Shape;1076;p11"/>
            <p:cNvSpPr/>
            <p:nvPr/>
          </p:nvSpPr>
          <p:spPr>
            <a:xfrm>
              <a:off x="1587225" y="2070350"/>
              <a:ext cx="125975" cy="49150"/>
            </a:xfrm>
            <a:custGeom>
              <a:avLst/>
              <a:gdLst/>
              <a:ahLst/>
              <a:cxnLst/>
              <a:rect l="l" t="t" r="r" b="b"/>
              <a:pathLst>
                <a:path w="5039" h="1966" extrusionOk="0">
                  <a:moveTo>
                    <a:pt x="1926" y="0"/>
                  </a:moveTo>
                  <a:cubicBezTo>
                    <a:pt x="1499" y="0"/>
                    <a:pt x="1073" y="43"/>
                    <a:pt x="652" y="195"/>
                  </a:cubicBezTo>
                  <a:cubicBezTo>
                    <a:pt x="151" y="396"/>
                    <a:pt x="1" y="947"/>
                    <a:pt x="276" y="1398"/>
                  </a:cubicBezTo>
                  <a:cubicBezTo>
                    <a:pt x="477" y="1674"/>
                    <a:pt x="778" y="1799"/>
                    <a:pt x="1104" y="1874"/>
                  </a:cubicBezTo>
                  <a:cubicBezTo>
                    <a:pt x="1396" y="1944"/>
                    <a:pt x="1688" y="1959"/>
                    <a:pt x="2011" y="1959"/>
                  </a:cubicBezTo>
                  <a:cubicBezTo>
                    <a:pt x="2269" y="1959"/>
                    <a:pt x="2546" y="1950"/>
                    <a:pt x="2858" y="1950"/>
                  </a:cubicBezTo>
                  <a:cubicBezTo>
                    <a:pt x="3020" y="1950"/>
                    <a:pt x="3219" y="1966"/>
                    <a:pt x="3436" y="1966"/>
                  </a:cubicBezTo>
                  <a:cubicBezTo>
                    <a:pt x="3689" y="1966"/>
                    <a:pt x="3966" y="1944"/>
                    <a:pt x="4236" y="1849"/>
                  </a:cubicBezTo>
                  <a:cubicBezTo>
                    <a:pt x="4687" y="1724"/>
                    <a:pt x="4988" y="1398"/>
                    <a:pt x="5013" y="922"/>
                  </a:cubicBezTo>
                  <a:cubicBezTo>
                    <a:pt x="5038" y="421"/>
                    <a:pt x="4637" y="270"/>
                    <a:pt x="4236" y="195"/>
                  </a:cubicBezTo>
                  <a:cubicBezTo>
                    <a:pt x="3961" y="120"/>
                    <a:pt x="3660" y="70"/>
                    <a:pt x="3384" y="70"/>
                  </a:cubicBezTo>
                  <a:cubicBezTo>
                    <a:pt x="2903" y="56"/>
                    <a:pt x="2414" y="0"/>
                    <a:pt x="19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77" name="Google Shape;1077;p11"/>
            <p:cNvSpPr/>
            <p:nvPr/>
          </p:nvSpPr>
          <p:spPr>
            <a:xfrm>
              <a:off x="1587850" y="2406325"/>
              <a:ext cx="123475" cy="49875"/>
            </a:xfrm>
            <a:custGeom>
              <a:avLst/>
              <a:gdLst/>
              <a:ahLst/>
              <a:cxnLst/>
              <a:rect l="l" t="t" r="r" b="b"/>
              <a:pathLst>
                <a:path w="4939" h="1995" extrusionOk="0">
                  <a:moveTo>
                    <a:pt x="2261" y="0"/>
                  </a:moveTo>
                  <a:cubicBezTo>
                    <a:pt x="1850" y="0"/>
                    <a:pt x="1439" y="24"/>
                    <a:pt x="1028" y="64"/>
                  </a:cubicBezTo>
                  <a:cubicBezTo>
                    <a:pt x="352" y="140"/>
                    <a:pt x="101" y="365"/>
                    <a:pt x="51" y="866"/>
                  </a:cubicBezTo>
                  <a:cubicBezTo>
                    <a:pt x="1" y="1318"/>
                    <a:pt x="327" y="1694"/>
                    <a:pt x="903" y="1844"/>
                  </a:cubicBezTo>
                  <a:cubicBezTo>
                    <a:pt x="1429" y="1994"/>
                    <a:pt x="2006" y="1944"/>
                    <a:pt x="2557" y="1969"/>
                  </a:cubicBezTo>
                  <a:cubicBezTo>
                    <a:pt x="3058" y="1944"/>
                    <a:pt x="3560" y="1944"/>
                    <a:pt x="4036" y="1894"/>
                  </a:cubicBezTo>
                  <a:cubicBezTo>
                    <a:pt x="4487" y="1844"/>
                    <a:pt x="4888" y="1368"/>
                    <a:pt x="4913" y="967"/>
                  </a:cubicBezTo>
                  <a:cubicBezTo>
                    <a:pt x="4938" y="415"/>
                    <a:pt x="4537" y="265"/>
                    <a:pt x="4111" y="190"/>
                  </a:cubicBezTo>
                  <a:cubicBezTo>
                    <a:pt x="3495" y="54"/>
                    <a:pt x="2878" y="0"/>
                    <a:pt x="226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078" name="Google Shape;1078;p11"/>
          <p:cNvGrpSpPr/>
          <p:nvPr/>
        </p:nvGrpSpPr>
        <p:grpSpPr>
          <a:xfrm rot="1914527">
            <a:off x="-211396" y="1896900"/>
            <a:ext cx="504623" cy="795595"/>
            <a:chOff x="2083475" y="1334350"/>
            <a:chExt cx="263175" cy="414925"/>
          </a:xfrm>
        </p:grpSpPr>
        <p:sp>
          <p:nvSpPr>
            <p:cNvPr id="1079" name="Google Shape;1079;p11"/>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0" name="Google Shape;1080;p11"/>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081" name="Google Shape;1081;p11"/>
          <p:cNvGrpSpPr/>
          <p:nvPr/>
        </p:nvGrpSpPr>
        <p:grpSpPr>
          <a:xfrm rot="6300099">
            <a:off x="726010" y="2187339"/>
            <a:ext cx="430856" cy="343032"/>
            <a:chOff x="1376700" y="1639725"/>
            <a:chExt cx="275100" cy="219025"/>
          </a:xfrm>
        </p:grpSpPr>
        <p:sp>
          <p:nvSpPr>
            <p:cNvPr id="1082" name="Google Shape;1082;p11"/>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3" name="Google Shape;1083;p11"/>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084" name="Google Shape;1084;p11"/>
          <p:cNvSpPr/>
          <p:nvPr/>
        </p:nvSpPr>
        <p:spPr>
          <a:xfrm>
            <a:off x="7417040" y="44855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085" name="Google Shape;1085;p11"/>
          <p:cNvGrpSpPr/>
          <p:nvPr/>
        </p:nvGrpSpPr>
        <p:grpSpPr>
          <a:xfrm rot="1795654">
            <a:off x="429756" y="37715"/>
            <a:ext cx="580501" cy="1606435"/>
            <a:chOff x="1806525" y="1557050"/>
            <a:chExt cx="276350" cy="764750"/>
          </a:xfrm>
        </p:grpSpPr>
        <p:sp>
          <p:nvSpPr>
            <p:cNvPr id="1086" name="Google Shape;1086;p11"/>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7" name="Google Shape;1087;p11"/>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8" name="Google Shape;1088;p11"/>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9" name="Google Shape;1089;p11"/>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0" name="Google Shape;1090;p11"/>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1" name="Google Shape;1091;p11"/>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2" name="Google Shape;1092;p11"/>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3" name="Google Shape;1093;p11"/>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4" name="Google Shape;1094;p11"/>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095" name="Google Shape;1095;p11"/>
          <p:cNvGrpSpPr/>
          <p:nvPr/>
        </p:nvGrpSpPr>
        <p:grpSpPr>
          <a:xfrm rot="-1812194">
            <a:off x="8329090" y="4111841"/>
            <a:ext cx="902383" cy="488317"/>
            <a:chOff x="4936850" y="4568865"/>
            <a:chExt cx="902327" cy="488286"/>
          </a:xfrm>
        </p:grpSpPr>
        <p:sp>
          <p:nvSpPr>
            <p:cNvPr id="1096" name="Google Shape;1096;p11"/>
            <p:cNvSpPr/>
            <p:nvPr/>
          </p:nvSpPr>
          <p:spPr>
            <a:xfrm>
              <a:off x="4974926" y="4959493"/>
              <a:ext cx="44127" cy="42943"/>
            </a:xfrm>
            <a:custGeom>
              <a:avLst/>
              <a:gdLst/>
              <a:ahLst/>
              <a:cxnLst/>
              <a:rect l="l" t="t" r="r" b="b"/>
              <a:pathLst>
                <a:path w="671" h="653" extrusionOk="0">
                  <a:moveTo>
                    <a:pt x="1" y="1"/>
                  </a:moveTo>
                  <a:cubicBezTo>
                    <a:pt x="99" y="295"/>
                    <a:pt x="358" y="509"/>
                    <a:pt x="670" y="652"/>
                  </a:cubicBezTo>
                  <a:cubicBezTo>
                    <a:pt x="429" y="465"/>
                    <a:pt x="197" y="242"/>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7" name="Google Shape;1097;p11"/>
            <p:cNvSpPr/>
            <p:nvPr/>
          </p:nvSpPr>
          <p:spPr>
            <a:xfrm>
              <a:off x="4938560" y="4568865"/>
              <a:ext cx="772118" cy="279819"/>
            </a:xfrm>
            <a:custGeom>
              <a:avLst/>
              <a:gdLst/>
              <a:ahLst/>
              <a:cxnLst/>
              <a:rect l="l" t="t" r="r" b="b"/>
              <a:pathLst>
                <a:path w="11741" h="4255" extrusionOk="0">
                  <a:moveTo>
                    <a:pt x="8871" y="0"/>
                  </a:moveTo>
                  <a:cubicBezTo>
                    <a:pt x="8173" y="0"/>
                    <a:pt x="7474" y="84"/>
                    <a:pt x="6834" y="178"/>
                  </a:cubicBezTo>
                  <a:cubicBezTo>
                    <a:pt x="4854" y="472"/>
                    <a:pt x="2936" y="1097"/>
                    <a:pt x="1223" y="2140"/>
                  </a:cubicBezTo>
                  <a:cubicBezTo>
                    <a:pt x="563" y="2533"/>
                    <a:pt x="108" y="3104"/>
                    <a:pt x="10" y="3871"/>
                  </a:cubicBezTo>
                  <a:cubicBezTo>
                    <a:pt x="1" y="4005"/>
                    <a:pt x="1" y="4130"/>
                    <a:pt x="28" y="4255"/>
                  </a:cubicBezTo>
                  <a:cubicBezTo>
                    <a:pt x="153" y="3702"/>
                    <a:pt x="590" y="3256"/>
                    <a:pt x="1125" y="2952"/>
                  </a:cubicBezTo>
                  <a:cubicBezTo>
                    <a:pt x="2142" y="2372"/>
                    <a:pt x="3293" y="2087"/>
                    <a:pt x="4417" y="1819"/>
                  </a:cubicBezTo>
                  <a:cubicBezTo>
                    <a:pt x="5407" y="1570"/>
                    <a:pt x="6433" y="1418"/>
                    <a:pt x="7441" y="1293"/>
                  </a:cubicBezTo>
                  <a:cubicBezTo>
                    <a:pt x="8360" y="1168"/>
                    <a:pt x="9243" y="963"/>
                    <a:pt x="10153" y="820"/>
                  </a:cubicBezTo>
                  <a:cubicBezTo>
                    <a:pt x="10492" y="765"/>
                    <a:pt x="10828" y="731"/>
                    <a:pt x="11151" y="731"/>
                  </a:cubicBezTo>
                  <a:cubicBezTo>
                    <a:pt x="11354" y="731"/>
                    <a:pt x="11551" y="745"/>
                    <a:pt x="11741" y="776"/>
                  </a:cubicBezTo>
                  <a:cubicBezTo>
                    <a:pt x="10918" y="181"/>
                    <a:pt x="9896" y="0"/>
                    <a:pt x="88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8" name="Google Shape;1098;p11"/>
            <p:cNvSpPr/>
            <p:nvPr/>
          </p:nvSpPr>
          <p:spPr>
            <a:xfrm>
              <a:off x="4936850" y="4616871"/>
              <a:ext cx="902327" cy="440280"/>
            </a:xfrm>
            <a:custGeom>
              <a:avLst/>
              <a:gdLst/>
              <a:ahLst/>
              <a:cxnLst/>
              <a:rect l="l" t="t" r="r" b="b"/>
              <a:pathLst>
                <a:path w="13721" h="6695" extrusionOk="0">
                  <a:moveTo>
                    <a:pt x="11278" y="309"/>
                  </a:moveTo>
                  <a:cubicBezTo>
                    <a:pt x="11753" y="309"/>
                    <a:pt x="12136" y="428"/>
                    <a:pt x="12436" y="661"/>
                  </a:cubicBezTo>
                  <a:cubicBezTo>
                    <a:pt x="12802" y="938"/>
                    <a:pt x="13043" y="1375"/>
                    <a:pt x="13168" y="1955"/>
                  </a:cubicBezTo>
                  <a:cubicBezTo>
                    <a:pt x="13578" y="3766"/>
                    <a:pt x="11633" y="4729"/>
                    <a:pt x="10215" y="5166"/>
                  </a:cubicBezTo>
                  <a:cubicBezTo>
                    <a:pt x="8930" y="5568"/>
                    <a:pt x="7592" y="5701"/>
                    <a:pt x="6281" y="5996"/>
                  </a:cubicBezTo>
                  <a:cubicBezTo>
                    <a:pt x="5527" y="6170"/>
                    <a:pt x="4732" y="6362"/>
                    <a:pt x="3952" y="6362"/>
                  </a:cubicBezTo>
                  <a:cubicBezTo>
                    <a:pt x="3494" y="6362"/>
                    <a:pt x="3041" y="6296"/>
                    <a:pt x="2605" y="6121"/>
                  </a:cubicBezTo>
                  <a:cubicBezTo>
                    <a:pt x="2578" y="6103"/>
                    <a:pt x="2543" y="6085"/>
                    <a:pt x="2498" y="6076"/>
                  </a:cubicBezTo>
                  <a:lnTo>
                    <a:pt x="2489" y="6076"/>
                  </a:lnTo>
                  <a:cubicBezTo>
                    <a:pt x="2480" y="6076"/>
                    <a:pt x="2480" y="6067"/>
                    <a:pt x="2471" y="6067"/>
                  </a:cubicBezTo>
                  <a:cubicBezTo>
                    <a:pt x="2444" y="6058"/>
                    <a:pt x="2427" y="6049"/>
                    <a:pt x="2400" y="6040"/>
                  </a:cubicBezTo>
                  <a:cubicBezTo>
                    <a:pt x="2375" y="6026"/>
                    <a:pt x="2351" y="6019"/>
                    <a:pt x="2328" y="6019"/>
                  </a:cubicBezTo>
                  <a:cubicBezTo>
                    <a:pt x="2309" y="6019"/>
                    <a:pt x="2291" y="6024"/>
                    <a:pt x="2275" y="6032"/>
                  </a:cubicBezTo>
                  <a:cubicBezTo>
                    <a:pt x="1365" y="5773"/>
                    <a:pt x="348" y="4658"/>
                    <a:pt x="339" y="3757"/>
                  </a:cubicBezTo>
                  <a:cubicBezTo>
                    <a:pt x="330" y="2820"/>
                    <a:pt x="1659" y="2303"/>
                    <a:pt x="2364" y="2035"/>
                  </a:cubicBezTo>
                  <a:cubicBezTo>
                    <a:pt x="4487" y="1232"/>
                    <a:pt x="6744" y="1116"/>
                    <a:pt x="8948" y="688"/>
                  </a:cubicBezTo>
                  <a:cubicBezTo>
                    <a:pt x="9635" y="554"/>
                    <a:pt x="10304" y="385"/>
                    <a:pt x="11000" y="322"/>
                  </a:cubicBezTo>
                  <a:cubicBezTo>
                    <a:pt x="11096" y="314"/>
                    <a:pt x="11189" y="309"/>
                    <a:pt x="11278" y="309"/>
                  </a:cubicBezTo>
                  <a:close/>
                  <a:moveTo>
                    <a:pt x="11177" y="1"/>
                  </a:moveTo>
                  <a:cubicBezTo>
                    <a:pt x="10854" y="1"/>
                    <a:pt x="10518" y="35"/>
                    <a:pt x="10179" y="90"/>
                  </a:cubicBezTo>
                  <a:cubicBezTo>
                    <a:pt x="9269" y="233"/>
                    <a:pt x="8386" y="438"/>
                    <a:pt x="7467" y="563"/>
                  </a:cubicBezTo>
                  <a:cubicBezTo>
                    <a:pt x="6459" y="688"/>
                    <a:pt x="5433" y="840"/>
                    <a:pt x="4443" y="1080"/>
                  </a:cubicBezTo>
                  <a:cubicBezTo>
                    <a:pt x="3319" y="1357"/>
                    <a:pt x="2168" y="1642"/>
                    <a:pt x="1151" y="2222"/>
                  </a:cubicBezTo>
                  <a:cubicBezTo>
                    <a:pt x="616" y="2526"/>
                    <a:pt x="179" y="2972"/>
                    <a:pt x="54" y="3525"/>
                  </a:cubicBezTo>
                  <a:cubicBezTo>
                    <a:pt x="0" y="3739"/>
                    <a:pt x="0" y="3971"/>
                    <a:pt x="54" y="4212"/>
                  </a:cubicBezTo>
                  <a:cubicBezTo>
                    <a:pt x="134" y="4551"/>
                    <a:pt x="321" y="4899"/>
                    <a:pt x="580" y="5211"/>
                  </a:cubicBezTo>
                  <a:cubicBezTo>
                    <a:pt x="776" y="5452"/>
                    <a:pt x="1008" y="5675"/>
                    <a:pt x="1249" y="5862"/>
                  </a:cubicBezTo>
                  <a:cubicBezTo>
                    <a:pt x="1615" y="6130"/>
                    <a:pt x="2007" y="6335"/>
                    <a:pt x="2382" y="6397"/>
                  </a:cubicBezTo>
                  <a:cubicBezTo>
                    <a:pt x="2893" y="6614"/>
                    <a:pt x="3420" y="6695"/>
                    <a:pt x="3953" y="6695"/>
                  </a:cubicBezTo>
                  <a:cubicBezTo>
                    <a:pt x="4760" y="6695"/>
                    <a:pt x="5580" y="6509"/>
                    <a:pt x="6370" y="6326"/>
                  </a:cubicBezTo>
                  <a:cubicBezTo>
                    <a:pt x="8118" y="5925"/>
                    <a:pt x="9938" y="5782"/>
                    <a:pt x="11580" y="5006"/>
                  </a:cubicBezTo>
                  <a:cubicBezTo>
                    <a:pt x="12882" y="4390"/>
                    <a:pt x="13721" y="3337"/>
                    <a:pt x="13498" y="1865"/>
                  </a:cubicBezTo>
                  <a:cubicBezTo>
                    <a:pt x="13328" y="697"/>
                    <a:pt x="12641" y="188"/>
                    <a:pt x="11767" y="46"/>
                  </a:cubicBezTo>
                  <a:cubicBezTo>
                    <a:pt x="11577" y="15"/>
                    <a:pt x="11380" y="1"/>
                    <a:pt x="1117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9" name="Google Shape;1099;p11"/>
            <p:cNvSpPr/>
            <p:nvPr/>
          </p:nvSpPr>
          <p:spPr>
            <a:xfrm>
              <a:off x="5201412" y="4705387"/>
              <a:ext cx="352092" cy="284357"/>
            </a:xfrm>
            <a:custGeom>
              <a:avLst/>
              <a:gdLst/>
              <a:ahLst/>
              <a:cxnLst/>
              <a:rect l="l" t="t" r="r" b="b"/>
              <a:pathLst>
                <a:path w="5354" h="4324" extrusionOk="0">
                  <a:moveTo>
                    <a:pt x="4407" y="350"/>
                  </a:moveTo>
                  <a:cubicBezTo>
                    <a:pt x="4434" y="582"/>
                    <a:pt x="4470" y="805"/>
                    <a:pt x="4497" y="1028"/>
                  </a:cubicBezTo>
                  <a:cubicBezTo>
                    <a:pt x="4604" y="1768"/>
                    <a:pt x="4746" y="2500"/>
                    <a:pt x="4970" y="3214"/>
                  </a:cubicBezTo>
                  <a:cubicBezTo>
                    <a:pt x="4372" y="3428"/>
                    <a:pt x="3729" y="3481"/>
                    <a:pt x="3114" y="3606"/>
                  </a:cubicBezTo>
                  <a:cubicBezTo>
                    <a:pt x="2498" y="3731"/>
                    <a:pt x="1883" y="3847"/>
                    <a:pt x="1267" y="3981"/>
                  </a:cubicBezTo>
                  <a:cubicBezTo>
                    <a:pt x="1160" y="3517"/>
                    <a:pt x="946" y="3071"/>
                    <a:pt x="830" y="2598"/>
                  </a:cubicBezTo>
                  <a:cubicBezTo>
                    <a:pt x="759" y="2304"/>
                    <a:pt x="732" y="2000"/>
                    <a:pt x="661" y="1697"/>
                  </a:cubicBezTo>
                  <a:cubicBezTo>
                    <a:pt x="607" y="1474"/>
                    <a:pt x="429" y="1260"/>
                    <a:pt x="366" y="1037"/>
                  </a:cubicBezTo>
                  <a:cubicBezTo>
                    <a:pt x="1241" y="912"/>
                    <a:pt x="2115" y="734"/>
                    <a:pt x="2989" y="582"/>
                  </a:cubicBezTo>
                  <a:cubicBezTo>
                    <a:pt x="3462" y="493"/>
                    <a:pt x="3935" y="412"/>
                    <a:pt x="4407" y="350"/>
                  </a:cubicBezTo>
                  <a:close/>
                  <a:moveTo>
                    <a:pt x="4530" y="1"/>
                  </a:moveTo>
                  <a:cubicBezTo>
                    <a:pt x="4522" y="1"/>
                    <a:pt x="4514" y="1"/>
                    <a:pt x="4506" y="2"/>
                  </a:cubicBezTo>
                  <a:cubicBezTo>
                    <a:pt x="3051" y="172"/>
                    <a:pt x="1624" y="519"/>
                    <a:pt x="170" y="725"/>
                  </a:cubicBezTo>
                  <a:cubicBezTo>
                    <a:pt x="116" y="734"/>
                    <a:pt x="81" y="760"/>
                    <a:pt x="63" y="796"/>
                  </a:cubicBezTo>
                  <a:cubicBezTo>
                    <a:pt x="27" y="823"/>
                    <a:pt x="0" y="867"/>
                    <a:pt x="9" y="921"/>
                  </a:cubicBezTo>
                  <a:cubicBezTo>
                    <a:pt x="18" y="1081"/>
                    <a:pt x="54" y="1206"/>
                    <a:pt x="134" y="1340"/>
                  </a:cubicBezTo>
                  <a:cubicBezTo>
                    <a:pt x="134" y="1358"/>
                    <a:pt x="143" y="1367"/>
                    <a:pt x="152" y="1385"/>
                  </a:cubicBezTo>
                  <a:cubicBezTo>
                    <a:pt x="313" y="1688"/>
                    <a:pt x="384" y="1991"/>
                    <a:pt x="447" y="2321"/>
                  </a:cubicBezTo>
                  <a:cubicBezTo>
                    <a:pt x="500" y="2616"/>
                    <a:pt x="554" y="2901"/>
                    <a:pt x="625" y="3196"/>
                  </a:cubicBezTo>
                  <a:cubicBezTo>
                    <a:pt x="705" y="3535"/>
                    <a:pt x="902" y="3847"/>
                    <a:pt x="964" y="4195"/>
                  </a:cubicBezTo>
                  <a:cubicBezTo>
                    <a:pt x="983" y="4280"/>
                    <a:pt x="1046" y="4317"/>
                    <a:pt x="1113" y="4317"/>
                  </a:cubicBezTo>
                  <a:cubicBezTo>
                    <a:pt x="1137" y="4317"/>
                    <a:pt x="1163" y="4312"/>
                    <a:pt x="1187" y="4302"/>
                  </a:cubicBezTo>
                  <a:cubicBezTo>
                    <a:pt x="1207" y="4315"/>
                    <a:pt x="1231" y="4323"/>
                    <a:pt x="1260" y="4323"/>
                  </a:cubicBezTo>
                  <a:cubicBezTo>
                    <a:pt x="1271" y="4323"/>
                    <a:pt x="1282" y="4322"/>
                    <a:pt x="1294" y="4320"/>
                  </a:cubicBezTo>
                  <a:cubicBezTo>
                    <a:pt x="2008" y="4168"/>
                    <a:pt x="2721" y="4034"/>
                    <a:pt x="3435" y="3892"/>
                  </a:cubicBezTo>
                  <a:cubicBezTo>
                    <a:pt x="4042" y="3767"/>
                    <a:pt x="4648" y="3704"/>
                    <a:pt x="5219" y="3481"/>
                  </a:cubicBezTo>
                  <a:cubicBezTo>
                    <a:pt x="5264" y="3463"/>
                    <a:pt x="5291" y="3437"/>
                    <a:pt x="5300" y="3410"/>
                  </a:cubicBezTo>
                  <a:cubicBezTo>
                    <a:pt x="5335" y="3374"/>
                    <a:pt x="5353" y="3321"/>
                    <a:pt x="5335" y="3258"/>
                  </a:cubicBezTo>
                  <a:cubicBezTo>
                    <a:pt x="5112" y="2589"/>
                    <a:pt x="4970" y="1902"/>
                    <a:pt x="4862" y="1206"/>
                  </a:cubicBezTo>
                  <a:cubicBezTo>
                    <a:pt x="4818" y="912"/>
                    <a:pt x="4782" y="609"/>
                    <a:pt x="4746" y="314"/>
                  </a:cubicBezTo>
                  <a:cubicBezTo>
                    <a:pt x="4746" y="279"/>
                    <a:pt x="4729" y="252"/>
                    <a:pt x="4711" y="225"/>
                  </a:cubicBezTo>
                  <a:cubicBezTo>
                    <a:pt x="4736" y="133"/>
                    <a:pt x="4658" y="1"/>
                    <a:pt x="453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0" name="Google Shape;1100;p11"/>
            <p:cNvSpPr/>
            <p:nvPr/>
          </p:nvSpPr>
          <p:spPr>
            <a:xfrm>
              <a:off x="5192271" y="4961532"/>
              <a:ext cx="33276" cy="24661"/>
            </a:xfrm>
            <a:custGeom>
              <a:avLst/>
              <a:gdLst/>
              <a:ahLst/>
              <a:cxnLst/>
              <a:rect l="l" t="t" r="r" b="b"/>
              <a:pathLst>
                <a:path w="506" h="375" extrusionOk="0">
                  <a:moveTo>
                    <a:pt x="259" y="1"/>
                  </a:moveTo>
                  <a:cubicBezTo>
                    <a:pt x="141" y="1"/>
                    <a:pt x="1" y="172"/>
                    <a:pt x="95" y="273"/>
                  </a:cubicBezTo>
                  <a:cubicBezTo>
                    <a:pt x="166" y="345"/>
                    <a:pt x="238" y="375"/>
                    <a:pt x="297" y="375"/>
                  </a:cubicBezTo>
                  <a:cubicBezTo>
                    <a:pt x="436" y="375"/>
                    <a:pt x="505" y="208"/>
                    <a:pt x="336" y="32"/>
                  </a:cubicBezTo>
                  <a:cubicBezTo>
                    <a:pt x="314" y="10"/>
                    <a:pt x="287"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1" name="Google Shape;1101;p11"/>
            <p:cNvSpPr/>
            <p:nvPr/>
          </p:nvSpPr>
          <p:spPr>
            <a:xfrm>
              <a:off x="5126377" y="4954363"/>
              <a:ext cx="33144" cy="24529"/>
            </a:xfrm>
            <a:custGeom>
              <a:avLst/>
              <a:gdLst/>
              <a:ahLst/>
              <a:cxnLst/>
              <a:rect l="l" t="t" r="r" b="b"/>
              <a:pathLst>
                <a:path w="504" h="373" extrusionOk="0">
                  <a:moveTo>
                    <a:pt x="207" y="0"/>
                  </a:moveTo>
                  <a:cubicBezTo>
                    <a:pt x="68" y="0"/>
                    <a:pt x="0" y="169"/>
                    <a:pt x="169" y="338"/>
                  </a:cubicBezTo>
                  <a:cubicBezTo>
                    <a:pt x="192" y="362"/>
                    <a:pt x="220" y="373"/>
                    <a:pt x="248" y="373"/>
                  </a:cubicBezTo>
                  <a:cubicBezTo>
                    <a:pt x="366" y="373"/>
                    <a:pt x="503" y="199"/>
                    <a:pt x="410" y="106"/>
                  </a:cubicBezTo>
                  <a:cubicBezTo>
                    <a:pt x="338" y="31"/>
                    <a:pt x="266" y="0"/>
                    <a:pt x="2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2" name="Google Shape;1102;p11"/>
            <p:cNvSpPr/>
            <p:nvPr/>
          </p:nvSpPr>
          <p:spPr>
            <a:xfrm>
              <a:off x="5057984" y="4936082"/>
              <a:ext cx="33407" cy="24792"/>
            </a:xfrm>
            <a:custGeom>
              <a:avLst/>
              <a:gdLst/>
              <a:ahLst/>
              <a:cxnLst/>
              <a:rect l="l" t="t" r="r" b="b"/>
              <a:pathLst>
                <a:path w="508" h="377" extrusionOk="0">
                  <a:moveTo>
                    <a:pt x="260" y="1"/>
                  </a:moveTo>
                  <a:cubicBezTo>
                    <a:pt x="138" y="1"/>
                    <a:pt x="1" y="176"/>
                    <a:pt x="94" y="277"/>
                  </a:cubicBezTo>
                  <a:cubicBezTo>
                    <a:pt x="165" y="347"/>
                    <a:pt x="235" y="376"/>
                    <a:pt x="294" y="376"/>
                  </a:cubicBezTo>
                  <a:cubicBezTo>
                    <a:pt x="435" y="376"/>
                    <a:pt x="508" y="206"/>
                    <a:pt x="344" y="36"/>
                  </a:cubicBezTo>
                  <a:cubicBezTo>
                    <a:pt x="319" y="11"/>
                    <a:pt x="290" y="1"/>
                    <a:pt x="26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3" name="Google Shape;1103;p11"/>
            <p:cNvSpPr/>
            <p:nvPr/>
          </p:nvSpPr>
          <p:spPr>
            <a:xfrm>
              <a:off x="5144527" y="4905305"/>
              <a:ext cx="33605" cy="24332"/>
            </a:xfrm>
            <a:custGeom>
              <a:avLst/>
              <a:gdLst/>
              <a:ahLst/>
              <a:cxnLst/>
              <a:rect l="l" t="t" r="r" b="b"/>
              <a:pathLst>
                <a:path w="511" h="370" extrusionOk="0">
                  <a:moveTo>
                    <a:pt x="212" y="1"/>
                  </a:moveTo>
                  <a:cubicBezTo>
                    <a:pt x="73" y="1"/>
                    <a:pt x="1" y="165"/>
                    <a:pt x="170" y="334"/>
                  </a:cubicBezTo>
                  <a:cubicBezTo>
                    <a:pt x="192" y="359"/>
                    <a:pt x="220" y="369"/>
                    <a:pt x="250" y="369"/>
                  </a:cubicBezTo>
                  <a:cubicBezTo>
                    <a:pt x="369" y="369"/>
                    <a:pt x="511" y="195"/>
                    <a:pt x="411" y="102"/>
                  </a:cubicBezTo>
                  <a:cubicBezTo>
                    <a:pt x="341" y="30"/>
                    <a:pt x="270" y="1"/>
                    <a:pt x="2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4" name="Google Shape;1104;p11"/>
            <p:cNvSpPr/>
            <p:nvPr/>
          </p:nvSpPr>
          <p:spPr>
            <a:xfrm>
              <a:off x="5169188" y="4850196"/>
              <a:ext cx="29330" cy="24595"/>
            </a:xfrm>
            <a:custGeom>
              <a:avLst/>
              <a:gdLst/>
              <a:ahLst/>
              <a:cxnLst/>
              <a:rect l="l" t="t" r="r" b="b"/>
              <a:pathLst>
                <a:path w="446" h="374" extrusionOk="0">
                  <a:moveTo>
                    <a:pt x="208" y="0"/>
                  </a:moveTo>
                  <a:cubicBezTo>
                    <a:pt x="69" y="0"/>
                    <a:pt x="0" y="167"/>
                    <a:pt x="169" y="343"/>
                  </a:cubicBezTo>
                  <a:cubicBezTo>
                    <a:pt x="191" y="364"/>
                    <a:pt x="218" y="374"/>
                    <a:pt x="245" y="374"/>
                  </a:cubicBezTo>
                  <a:cubicBezTo>
                    <a:pt x="319" y="374"/>
                    <a:pt x="402" y="307"/>
                    <a:pt x="428" y="235"/>
                  </a:cubicBezTo>
                  <a:cubicBezTo>
                    <a:pt x="446" y="200"/>
                    <a:pt x="446" y="164"/>
                    <a:pt x="437" y="137"/>
                  </a:cubicBezTo>
                  <a:cubicBezTo>
                    <a:pt x="428" y="119"/>
                    <a:pt x="419" y="111"/>
                    <a:pt x="410" y="102"/>
                  </a:cubicBezTo>
                  <a:cubicBezTo>
                    <a:pt x="339" y="30"/>
                    <a:pt x="267" y="0"/>
                    <a:pt x="2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5" name="Google Shape;1105;p11"/>
            <p:cNvSpPr/>
            <p:nvPr/>
          </p:nvSpPr>
          <p:spPr>
            <a:xfrm>
              <a:off x="5130323" y="4794166"/>
              <a:ext cx="33276" cy="24595"/>
            </a:xfrm>
            <a:custGeom>
              <a:avLst/>
              <a:gdLst/>
              <a:ahLst/>
              <a:cxnLst/>
              <a:rect l="l" t="t" r="r" b="b"/>
              <a:pathLst>
                <a:path w="506" h="374" extrusionOk="0">
                  <a:moveTo>
                    <a:pt x="209" y="1"/>
                  </a:moveTo>
                  <a:cubicBezTo>
                    <a:pt x="70" y="1"/>
                    <a:pt x="0" y="169"/>
                    <a:pt x="163" y="338"/>
                  </a:cubicBezTo>
                  <a:cubicBezTo>
                    <a:pt x="187" y="363"/>
                    <a:pt x="216" y="373"/>
                    <a:pt x="246" y="373"/>
                  </a:cubicBezTo>
                  <a:cubicBezTo>
                    <a:pt x="368" y="373"/>
                    <a:pt x="506" y="199"/>
                    <a:pt x="412" y="106"/>
                  </a:cubicBezTo>
                  <a:cubicBezTo>
                    <a:pt x="340"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6" name="Google Shape;1106;p11"/>
            <p:cNvSpPr/>
            <p:nvPr/>
          </p:nvSpPr>
          <p:spPr>
            <a:xfrm>
              <a:off x="5116052" y="4879789"/>
              <a:ext cx="33342" cy="24266"/>
            </a:xfrm>
            <a:custGeom>
              <a:avLst/>
              <a:gdLst/>
              <a:ahLst/>
              <a:cxnLst/>
              <a:rect l="l" t="t" r="r" b="b"/>
              <a:pathLst>
                <a:path w="507" h="369" extrusionOk="0">
                  <a:moveTo>
                    <a:pt x="260" y="0"/>
                  </a:moveTo>
                  <a:cubicBezTo>
                    <a:pt x="138" y="0"/>
                    <a:pt x="1" y="174"/>
                    <a:pt x="94" y="267"/>
                  </a:cubicBezTo>
                  <a:cubicBezTo>
                    <a:pt x="166" y="339"/>
                    <a:pt x="238" y="369"/>
                    <a:pt x="297" y="369"/>
                  </a:cubicBezTo>
                  <a:cubicBezTo>
                    <a:pt x="437" y="369"/>
                    <a:pt x="507" y="204"/>
                    <a:pt x="344"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7" name="Google Shape;1107;p11"/>
            <p:cNvSpPr/>
            <p:nvPr/>
          </p:nvSpPr>
          <p:spPr>
            <a:xfrm>
              <a:off x="5050553" y="4896756"/>
              <a:ext cx="33539" cy="24332"/>
            </a:xfrm>
            <a:custGeom>
              <a:avLst/>
              <a:gdLst/>
              <a:ahLst/>
              <a:cxnLst/>
              <a:rect l="l" t="t" r="r" b="b"/>
              <a:pathLst>
                <a:path w="510" h="370" extrusionOk="0">
                  <a:moveTo>
                    <a:pt x="259" y="0"/>
                  </a:moveTo>
                  <a:cubicBezTo>
                    <a:pt x="139" y="0"/>
                    <a:pt x="0" y="168"/>
                    <a:pt x="100" y="268"/>
                  </a:cubicBezTo>
                  <a:cubicBezTo>
                    <a:pt x="169" y="340"/>
                    <a:pt x="240" y="370"/>
                    <a:pt x="299" y="370"/>
                  </a:cubicBezTo>
                  <a:cubicBezTo>
                    <a:pt x="437" y="370"/>
                    <a:pt x="510" y="205"/>
                    <a:pt x="341" y="36"/>
                  </a:cubicBezTo>
                  <a:cubicBezTo>
                    <a:pt x="317" y="11"/>
                    <a:pt x="289" y="0"/>
                    <a:pt x="25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8" name="Google Shape;1108;p11"/>
            <p:cNvSpPr/>
            <p:nvPr/>
          </p:nvSpPr>
          <p:spPr>
            <a:xfrm>
              <a:off x="5077516" y="4828429"/>
              <a:ext cx="33670" cy="24661"/>
            </a:xfrm>
            <a:custGeom>
              <a:avLst/>
              <a:gdLst/>
              <a:ahLst/>
              <a:cxnLst/>
              <a:rect l="l" t="t" r="r" b="b"/>
              <a:pathLst>
                <a:path w="512" h="375" extrusionOk="0">
                  <a:moveTo>
                    <a:pt x="257" y="1"/>
                  </a:moveTo>
                  <a:cubicBezTo>
                    <a:pt x="124" y="1"/>
                    <a:pt x="0" y="172"/>
                    <a:pt x="118" y="290"/>
                  </a:cubicBezTo>
                  <a:lnTo>
                    <a:pt x="154" y="326"/>
                  </a:lnTo>
                  <a:cubicBezTo>
                    <a:pt x="188" y="360"/>
                    <a:pt x="228" y="375"/>
                    <a:pt x="266" y="375"/>
                  </a:cubicBezTo>
                  <a:cubicBezTo>
                    <a:pt x="395" y="375"/>
                    <a:pt x="512" y="209"/>
                    <a:pt x="395" y="85"/>
                  </a:cubicBezTo>
                  <a:lnTo>
                    <a:pt x="368" y="49"/>
                  </a:lnTo>
                  <a:cubicBezTo>
                    <a:pt x="334" y="15"/>
                    <a:pt x="295" y="1"/>
                    <a:pt x="2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09" name="Google Shape;1109;p11"/>
            <p:cNvSpPr/>
            <p:nvPr/>
          </p:nvSpPr>
          <p:spPr>
            <a:xfrm>
              <a:off x="5014844" y="4860126"/>
              <a:ext cx="33210" cy="24661"/>
            </a:xfrm>
            <a:custGeom>
              <a:avLst/>
              <a:gdLst/>
              <a:ahLst/>
              <a:cxnLst/>
              <a:rect l="l" t="t" r="r" b="b"/>
              <a:pathLst>
                <a:path w="505" h="375" extrusionOk="0">
                  <a:moveTo>
                    <a:pt x="209" y="1"/>
                  </a:moveTo>
                  <a:cubicBezTo>
                    <a:pt x="69" y="1"/>
                    <a:pt x="1" y="168"/>
                    <a:pt x="170" y="343"/>
                  </a:cubicBezTo>
                  <a:cubicBezTo>
                    <a:pt x="192" y="365"/>
                    <a:pt x="219" y="375"/>
                    <a:pt x="247" y="375"/>
                  </a:cubicBezTo>
                  <a:cubicBezTo>
                    <a:pt x="365" y="375"/>
                    <a:pt x="505" y="203"/>
                    <a:pt x="411" y="102"/>
                  </a:cubicBezTo>
                  <a:cubicBezTo>
                    <a:pt x="339"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0" name="Google Shape;1110;p11"/>
            <p:cNvSpPr/>
            <p:nvPr/>
          </p:nvSpPr>
          <p:spPr>
            <a:xfrm>
              <a:off x="5030693" y="4796468"/>
              <a:ext cx="33539" cy="24398"/>
            </a:xfrm>
            <a:custGeom>
              <a:avLst/>
              <a:gdLst/>
              <a:ahLst/>
              <a:cxnLst/>
              <a:rect l="l" t="t" r="r" b="b"/>
              <a:pathLst>
                <a:path w="510" h="371" extrusionOk="0">
                  <a:moveTo>
                    <a:pt x="243" y="0"/>
                  </a:moveTo>
                  <a:cubicBezTo>
                    <a:pt x="115" y="0"/>
                    <a:pt x="0" y="169"/>
                    <a:pt x="116" y="285"/>
                  </a:cubicBezTo>
                  <a:lnTo>
                    <a:pt x="143" y="321"/>
                  </a:lnTo>
                  <a:cubicBezTo>
                    <a:pt x="180" y="356"/>
                    <a:pt x="221" y="370"/>
                    <a:pt x="260" y="370"/>
                  </a:cubicBezTo>
                  <a:cubicBezTo>
                    <a:pt x="393" y="370"/>
                    <a:pt x="510" y="204"/>
                    <a:pt x="393" y="80"/>
                  </a:cubicBezTo>
                  <a:lnTo>
                    <a:pt x="357" y="53"/>
                  </a:lnTo>
                  <a:cubicBezTo>
                    <a:pt x="322" y="16"/>
                    <a:pt x="282" y="0"/>
                    <a:pt x="24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1" name="Google Shape;1111;p11"/>
            <p:cNvSpPr/>
            <p:nvPr/>
          </p:nvSpPr>
          <p:spPr>
            <a:xfrm>
              <a:off x="5575665" y="4906620"/>
              <a:ext cx="33736" cy="24529"/>
            </a:xfrm>
            <a:custGeom>
              <a:avLst/>
              <a:gdLst/>
              <a:ahLst/>
              <a:cxnLst/>
              <a:rect l="l" t="t" r="r" b="b"/>
              <a:pathLst>
                <a:path w="513" h="373" extrusionOk="0">
                  <a:moveTo>
                    <a:pt x="216" y="0"/>
                  </a:moveTo>
                  <a:cubicBezTo>
                    <a:pt x="75" y="0"/>
                    <a:pt x="0" y="171"/>
                    <a:pt x="171" y="341"/>
                  </a:cubicBezTo>
                  <a:cubicBezTo>
                    <a:pt x="193" y="363"/>
                    <a:pt x="220" y="372"/>
                    <a:pt x="248" y="372"/>
                  </a:cubicBezTo>
                  <a:cubicBezTo>
                    <a:pt x="368" y="372"/>
                    <a:pt x="513" y="201"/>
                    <a:pt x="411" y="100"/>
                  </a:cubicBezTo>
                  <a:cubicBezTo>
                    <a:pt x="344" y="30"/>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2" name="Google Shape;1112;p11"/>
            <p:cNvSpPr/>
            <p:nvPr/>
          </p:nvSpPr>
          <p:spPr>
            <a:xfrm>
              <a:off x="5572180" y="4838688"/>
              <a:ext cx="31632" cy="22293"/>
            </a:xfrm>
            <a:custGeom>
              <a:avLst/>
              <a:gdLst/>
              <a:ahLst/>
              <a:cxnLst/>
              <a:rect l="l" t="t" r="r" b="b"/>
              <a:pathLst>
                <a:path w="481" h="339" extrusionOk="0">
                  <a:moveTo>
                    <a:pt x="243" y="1"/>
                  </a:moveTo>
                  <a:cubicBezTo>
                    <a:pt x="115" y="1"/>
                    <a:pt x="0" y="169"/>
                    <a:pt x="117" y="286"/>
                  </a:cubicBezTo>
                  <a:cubicBezTo>
                    <a:pt x="152" y="323"/>
                    <a:pt x="193" y="339"/>
                    <a:pt x="232" y="339"/>
                  </a:cubicBezTo>
                  <a:cubicBezTo>
                    <a:pt x="362" y="339"/>
                    <a:pt x="481" y="170"/>
                    <a:pt x="357"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3" name="Google Shape;1113;p11"/>
            <p:cNvSpPr/>
            <p:nvPr/>
          </p:nvSpPr>
          <p:spPr>
            <a:xfrm>
              <a:off x="5628801" y="4864138"/>
              <a:ext cx="33210" cy="24661"/>
            </a:xfrm>
            <a:custGeom>
              <a:avLst/>
              <a:gdLst/>
              <a:ahLst/>
              <a:cxnLst/>
              <a:rect l="l" t="t" r="r" b="b"/>
              <a:pathLst>
                <a:path w="505" h="375" extrusionOk="0">
                  <a:moveTo>
                    <a:pt x="259" y="1"/>
                  </a:moveTo>
                  <a:cubicBezTo>
                    <a:pt x="140" y="1"/>
                    <a:pt x="0" y="172"/>
                    <a:pt x="94" y="273"/>
                  </a:cubicBezTo>
                  <a:cubicBezTo>
                    <a:pt x="166" y="345"/>
                    <a:pt x="237" y="375"/>
                    <a:pt x="296" y="375"/>
                  </a:cubicBezTo>
                  <a:cubicBezTo>
                    <a:pt x="436" y="375"/>
                    <a:pt x="504" y="208"/>
                    <a:pt x="335" y="32"/>
                  </a:cubicBezTo>
                  <a:cubicBezTo>
                    <a:pt x="313" y="10"/>
                    <a:pt x="286"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4" name="Google Shape;1114;p11"/>
            <p:cNvSpPr/>
            <p:nvPr/>
          </p:nvSpPr>
          <p:spPr>
            <a:xfrm>
              <a:off x="5638468" y="4814421"/>
              <a:ext cx="33210" cy="24595"/>
            </a:xfrm>
            <a:custGeom>
              <a:avLst/>
              <a:gdLst/>
              <a:ahLst/>
              <a:cxnLst/>
              <a:rect l="l" t="t" r="r" b="b"/>
              <a:pathLst>
                <a:path w="505" h="374" extrusionOk="0">
                  <a:moveTo>
                    <a:pt x="209" y="0"/>
                  </a:moveTo>
                  <a:cubicBezTo>
                    <a:pt x="70" y="0"/>
                    <a:pt x="1" y="167"/>
                    <a:pt x="170" y="342"/>
                  </a:cubicBezTo>
                  <a:cubicBezTo>
                    <a:pt x="192" y="364"/>
                    <a:pt x="219" y="374"/>
                    <a:pt x="247" y="374"/>
                  </a:cubicBezTo>
                  <a:cubicBezTo>
                    <a:pt x="365" y="374"/>
                    <a:pt x="505" y="203"/>
                    <a:pt x="411" y="101"/>
                  </a:cubicBezTo>
                  <a:cubicBezTo>
                    <a:pt x="339" y="30"/>
                    <a:pt x="268"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5" name="Google Shape;1115;p11"/>
            <p:cNvSpPr/>
            <p:nvPr/>
          </p:nvSpPr>
          <p:spPr>
            <a:xfrm>
              <a:off x="5690684" y="4832243"/>
              <a:ext cx="31763" cy="22293"/>
            </a:xfrm>
            <a:custGeom>
              <a:avLst/>
              <a:gdLst/>
              <a:ahLst/>
              <a:cxnLst/>
              <a:rect l="l" t="t" r="r" b="b"/>
              <a:pathLst>
                <a:path w="483" h="339" extrusionOk="0">
                  <a:moveTo>
                    <a:pt x="251" y="0"/>
                  </a:moveTo>
                  <a:cubicBezTo>
                    <a:pt x="120" y="0"/>
                    <a:pt x="0" y="169"/>
                    <a:pt x="117" y="285"/>
                  </a:cubicBezTo>
                  <a:cubicBezTo>
                    <a:pt x="154" y="323"/>
                    <a:pt x="196" y="339"/>
                    <a:pt x="236" y="339"/>
                  </a:cubicBezTo>
                  <a:cubicBezTo>
                    <a:pt x="368" y="339"/>
                    <a:pt x="483" y="170"/>
                    <a:pt x="366" y="53"/>
                  </a:cubicBezTo>
                  <a:cubicBezTo>
                    <a:pt x="331" y="16"/>
                    <a:pt x="290" y="0"/>
                    <a:pt x="25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6" name="Google Shape;1116;p11"/>
            <p:cNvSpPr/>
            <p:nvPr/>
          </p:nvSpPr>
          <p:spPr>
            <a:xfrm>
              <a:off x="5743425" y="4774043"/>
              <a:ext cx="29462" cy="24792"/>
            </a:xfrm>
            <a:custGeom>
              <a:avLst/>
              <a:gdLst/>
              <a:ahLst/>
              <a:cxnLst/>
              <a:rect l="l" t="t" r="r" b="b"/>
              <a:pathLst>
                <a:path w="448" h="377" extrusionOk="0">
                  <a:moveTo>
                    <a:pt x="216" y="0"/>
                  </a:moveTo>
                  <a:cubicBezTo>
                    <a:pt x="76" y="0"/>
                    <a:pt x="1" y="170"/>
                    <a:pt x="171" y="341"/>
                  </a:cubicBezTo>
                  <a:cubicBezTo>
                    <a:pt x="198" y="376"/>
                    <a:pt x="242" y="376"/>
                    <a:pt x="278" y="376"/>
                  </a:cubicBezTo>
                  <a:cubicBezTo>
                    <a:pt x="349" y="359"/>
                    <a:pt x="430" y="287"/>
                    <a:pt x="439" y="207"/>
                  </a:cubicBezTo>
                  <a:cubicBezTo>
                    <a:pt x="448" y="171"/>
                    <a:pt x="448" y="136"/>
                    <a:pt x="412" y="100"/>
                  </a:cubicBezTo>
                  <a:cubicBezTo>
                    <a:pt x="344" y="29"/>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7" name="Google Shape;1117;p11"/>
            <p:cNvSpPr/>
            <p:nvPr/>
          </p:nvSpPr>
          <p:spPr>
            <a:xfrm>
              <a:off x="5676479" y="4777134"/>
              <a:ext cx="33342" cy="24595"/>
            </a:xfrm>
            <a:custGeom>
              <a:avLst/>
              <a:gdLst/>
              <a:ahLst/>
              <a:cxnLst/>
              <a:rect l="l" t="t" r="r" b="b"/>
              <a:pathLst>
                <a:path w="507" h="374" extrusionOk="0">
                  <a:moveTo>
                    <a:pt x="209" y="1"/>
                  </a:moveTo>
                  <a:cubicBezTo>
                    <a:pt x="70" y="1"/>
                    <a:pt x="1" y="170"/>
                    <a:pt x="163" y="338"/>
                  </a:cubicBezTo>
                  <a:cubicBezTo>
                    <a:pt x="188" y="363"/>
                    <a:pt x="217" y="373"/>
                    <a:pt x="247" y="373"/>
                  </a:cubicBezTo>
                  <a:cubicBezTo>
                    <a:pt x="369" y="373"/>
                    <a:pt x="506" y="200"/>
                    <a:pt x="413" y="106"/>
                  </a:cubicBezTo>
                  <a:cubicBezTo>
                    <a:pt x="341" y="32"/>
                    <a:pt x="269"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8" name="Google Shape;1118;p11"/>
            <p:cNvSpPr/>
            <p:nvPr/>
          </p:nvSpPr>
          <p:spPr>
            <a:xfrm>
              <a:off x="5694235" y="4707689"/>
              <a:ext cx="25845" cy="26502"/>
            </a:xfrm>
            <a:custGeom>
              <a:avLst/>
              <a:gdLst/>
              <a:ahLst/>
              <a:cxnLst/>
              <a:rect l="l" t="t" r="r" b="b"/>
              <a:pathLst>
                <a:path w="393" h="403" extrusionOk="0">
                  <a:moveTo>
                    <a:pt x="178" y="1"/>
                  </a:moveTo>
                  <a:cubicBezTo>
                    <a:pt x="152" y="1"/>
                    <a:pt x="125" y="7"/>
                    <a:pt x="98" y="21"/>
                  </a:cubicBezTo>
                  <a:cubicBezTo>
                    <a:pt x="36" y="56"/>
                    <a:pt x="0" y="137"/>
                    <a:pt x="18" y="217"/>
                  </a:cubicBezTo>
                  <a:cubicBezTo>
                    <a:pt x="12" y="312"/>
                    <a:pt x="100" y="402"/>
                    <a:pt x="193" y="402"/>
                  </a:cubicBezTo>
                  <a:cubicBezTo>
                    <a:pt x="231" y="402"/>
                    <a:pt x="270" y="387"/>
                    <a:pt x="303" y="351"/>
                  </a:cubicBezTo>
                  <a:cubicBezTo>
                    <a:pt x="366" y="279"/>
                    <a:pt x="393" y="172"/>
                    <a:pt x="330" y="83"/>
                  </a:cubicBezTo>
                  <a:cubicBezTo>
                    <a:pt x="293" y="33"/>
                    <a:pt x="238" y="1"/>
                    <a:pt x="1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19" name="Google Shape;1119;p11"/>
            <p:cNvSpPr/>
            <p:nvPr/>
          </p:nvSpPr>
          <p:spPr>
            <a:xfrm>
              <a:off x="5629656" y="4673229"/>
              <a:ext cx="31171" cy="22293"/>
            </a:xfrm>
            <a:custGeom>
              <a:avLst/>
              <a:gdLst/>
              <a:ahLst/>
              <a:cxnLst/>
              <a:rect l="l" t="t" r="r" b="b"/>
              <a:pathLst>
                <a:path w="474" h="339" extrusionOk="0">
                  <a:moveTo>
                    <a:pt x="243" y="1"/>
                  </a:moveTo>
                  <a:cubicBezTo>
                    <a:pt x="115" y="1"/>
                    <a:pt x="1" y="170"/>
                    <a:pt x="117" y="286"/>
                  </a:cubicBezTo>
                  <a:cubicBezTo>
                    <a:pt x="152" y="323"/>
                    <a:pt x="192" y="339"/>
                    <a:pt x="231" y="339"/>
                  </a:cubicBezTo>
                  <a:cubicBezTo>
                    <a:pt x="359" y="339"/>
                    <a:pt x="474" y="170"/>
                    <a:pt x="358"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0" name="Google Shape;1120;p11"/>
            <p:cNvSpPr/>
            <p:nvPr/>
          </p:nvSpPr>
          <p:spPr>
            <a:xfrm>
              <a:off x="5626697" y="4754183"/>
              <a:ext cx="31237" cy="22359"/>
            </a:xfrm>
            <a:custGeom>
              <a:avLst/>
              <a:gdLst/>
              <a:ahLst/>
              <a:cxnLst/>
              <a:rect l="l" t="t" r="r" b="b"/>
              <a:pathLst>
                <a:path w="475" h="340" extrusionOk="0">
                  <a:moveTo>
                    <a:pt x="244" y="1"/>
                  </a:moveTo>
                  <a:cubicBezTo>
                    <a:pt x="115" y="1"/>
                    <a:pt x="1" y="170"/>
                    <a:pt x="117" y="286"/>
                  </a:cubicBezTo>
                  <a:cubicBezTo>
                    <a:pt x="153" y="323"/>
                    <a:pt x="193" y="339"/>
                    <a:pt x="232" y="339"/>
                  </a:cubicBezTo>
                  <a:cubicBezTo>
                    <a:pt x="360" y="339"/>
                    <a:pt x="474" y="170"/>
                    <a:pt x="358" y="54"/>
                  </a:cubicBezTo>
                  <a:cubicBezTo>
                    <a:pt x="323" y="17"/>
                    <a:pt x="282" y="1"/>
                    <a:pt x="244"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1" name="Google Shape;1121;p11"/>
            <p:cNvSpPr/>
            <p:nvPr/>
          </p:nvSpPr>
          <p:spPr>
            <a:xfrm>
              <a:off x="5581452" y="4791799"/>
              <a:ext cx="33210" cy="24595"/>
            </a:xfrm>
            <a:custGeom>
              <a:avLst/>
              <a:gdLst/>
              <a:ahLst/>
              <a:cxnLst/>
              <a:rect l="l" t="t" r="r" b="b"/>
              <a:pathLst>
                <a:path w="505" h="374" extrusionOk="0">
                  <a:moveTo>
                    <a:pt x="206" y="1"/>
                  </a:moveTo>
                  <a:cubicBezTo>
                    <a:pt x="70" y="1"/>
                    <a:pt x="0" y="170"/>
                    <a:pt x="163" y="338"/>
                  </a:cubicBezTo>
                  <a:cubicBezTo>
                    <a:pt x="187" y="363"/>
                    <a:pt x="217" y="373"/>
                    <a:pt x="246" y="373"/>
                  </a:cubicBezTo>
                  <a:cubicBezTo>
                    <a:pt x="368" y="373"/>
                    <a:pt x="504" y="200"/>
                    <a:pt x="404" y="106"/>
                  </a:cubicBezTo>
                  <a:cubicBezTo>
                    <a:pt x="334" y="32"/>
                    <a:pt x="264" y="1"/>
                    <a:pt x="2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2" name="Google Shape;1122;p11"/>
            <p:cNvSpPr/>
            <p:nvPr/>
          </p:nvSpPr>
          <p:spPr>
            <a:xfrm>
              <a:off x="5580203" y="4714791"/>
              <a:ext cx="33407" cy="24727"/>
            </a:xfrm>
            <a:custGeom>
              <a:avLst/>
              <a:gdLst/>
              <a:ahLst/>
              <a:cxnLst/>
              <a:rect l="l" t="t" r="r" b="b"/>
              <a:pathLst>
                <a:path w="508" h="376" extrusionOk="0">
                  <a:moveTo>
                    <a:pt x="214" y="0"/>
                  </a:moveTo>
                  <a:cubicBezTo>
                    <a:pt x="72" y="0"/>
                    <a:pt x="0" y="170"/>
                    <a:pt x="164" y="341"/>
                  </a:cubicBezTo>
                  <a:cubicBezTo>
                    <a:pt x="189" y="365"/>
                    <a:pt x="217" y="376"/>
                    <a:pt x="247" y="376"/>
                  </a:cubicBezTo>
                  <a:cubicBezTo>
                    <a:pt x="370" y="376"/>
                    <a:pt x="507" y="200"/>
                    <a:pt x="414" y="100"/>
                  </a:cubicBezTo>
                  <a:cubicBezTo>
                    <a:pt x="343" y="29"/>
                    <a:pt x="273" y="0"/>
                    <a:pt x="21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3" name="Google Shape;1123;p11"/>
            <p:cNvSpPr/>
            <p:nvPr/>
          </p:nvSpPr>
          <p:spPr>
            <a:xfrm>
              <a:off x="5540351" y="4753920"/>
              <a:ext cx="33210" cy="24332"/>
            </a:xfrm>
            <a:custGeom>
              <a:avLst/>
              <a:gdLst/>
              <a:ahLst/>
              <a:cxnLst/>
              <a:rect l="l" t="t" r="r" b="b"/>
              <a:pathLst>
                <a:path w="505" h="370" extrusionOk="0">
                  <a:moveTo>
                    <a:pt x="207" y="1"/>
                  </a:moveTo>
                  <a:cubicBezTo>
                    <a:pt x="71" y="1"/>
                    <a:pt x="1" y="166"/>
                    <a:pt x="163" y="335"/>
                  </a:cubicBezTo>
                  <a:cubicBezTo>
                    <a:pt x="188" y="359"/>
                    <a:pt x="217" y="370"/>
                    <a:pt x="247" y="370"/>
                  </a:cubicBezTo>
                  <a:cubicBezTo>
                    <a:pt x="369" y="370"/>
                    <a:pt x="505" y="196"/>
                    <a:pt x="404" y="103"/>
                  </a:cubicBezTo>
                  <a:cubicBezTo>
                    <a:pt x="335" y="31"/>
                    <a:pt x="265" y="1"/>
                    <a:pt x="20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4" name="Google Shape;1124;p11"/>
            <p:cNvSpPr/>
            <p:nvPr/>
          </p:nvSpPr>
          <p:spPr>
            <a:xfrm>
              <a:off x="5522069" y="4686777"/>
              <a:ext cx="33407" cy="24727"/>
            </a:xfrm>
            <a:custGeom>
              <a:avLst/>
              <a:gdLst/>
              <a:ahLst/>
              <a:cxnLst/>
              <a:rect l="l" t="t" r="r" b="b"/>
              <a:pathLst>
                <a:path w="508" h="376" extrusionOk="0">
                  <a:moveTo>
                    <a:pt x="260" y="0"/>
                  </a:moveTo>
                  <a:cubicBezTo>
                    <a:pt x="138" y="0"/>
                    <a:pt x="0" y="176"/>
                    <a:pt x="94" y="276"/>
                  </a:cubicBezTo>
                  <a:cubicBezTo>
                    <a:pt x="164" y="347"/>
                    <a:pt x="235" y="376"/>
                    <a:pt x="293" y="376"/>
                  </a:cubicBezTo>
                  <a:cubicBezTo>
                    <a:pt x="435" y="376"/>
                    <a:pt x="507" y="206"/>
                    <a:pt x="343"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125" name="Google Shape;1125;p11"/>
          <p:cNvGrpSpPr/>
          <p:nvPr/>
        </p:nvGrpSpPr>
        <p:grpSpPr>
          <a:xfrm rot="1122295">
            <a:off x="1509047" y="54008"/>
            <a:ext cx="722222" cy="971982"/>
            <a:chOff x="1510742" y="872255"/>
            <a:chExt cx="722209" cy="971965"/>
          </a:xfrm>
        </p:grpSpPr>
        <p:sp>
          <p:nvSpPr>
            <p:cNvPr id="1126" name="Google Shape;1126;p11"/>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27" name="Google Shape;1127;p11"/>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128" name="Google Shape;1128;p11"/>
          <p:cNvGrpSpPr/>
          <p:nvPr/>
        </p:nvGrpSpPr>
        <p:grpSpPr>
          <a:xfrm rot="-6501640">
            <a:off x="8281648" y="1068817"/>
            <a:ext cx="382828" cy="1087792"/>
            <a:chOff x="2114525" y="3893292"/>
            <a:chExt cx="382825" cy="1087784"/>
          </a:xfrm>
        </p:grpSpPr>
        <p:sp>
          <p:nvSpPr>
            <p:cNvPr id="1129" name="Google Shape;1129;p11"/>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0" name="Google Shape;1130;p11"/>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1" name="Google Shape;1131;p11"/>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2" name="Google Shape;1132;p11"/>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3" name="Google Shape;1133;p11"/>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4" name="Google Shape;1134;p11"/>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5" name="Google Shape;1135;p11"/>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6" name="Google Shape;1136;p11"/>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7" name="Google Shape;1137;p11"/>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8" name="Google Shape;1138;p11"/>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39" name="Google Shape;1139;p11"/>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0" name="Google Shape;1140;p11"/>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1" name="Google Shape;1141;p11"/>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2" name="Google Shape;1142;p11"/>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3" name="Google Shape;1143;p11"/>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4" name="Google Shape;1144;p11"/>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5" name="Google Shape;1145;p11"/>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6" name="Google Shape;1146;p11"/>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7" name="Google Shape;1147;p11"/>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8" name="Google Shape;1148;p11"/>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49" name="Google Shape;1149;p11"/>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50" name="Google Shape;1150;p11"/>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51" name="Google Shape;1151;p11"/>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152" name="Google Shape;1152;p11"/>
          <p:cNvGrpSpPr/>
          <p:nvPr/>
        </p:nvGrpSpPr>
        <p:grpSpPr>
          <a:xfrm>
            <a:off x="810025" y="4405166"/>
            <a:ext cx="400173" cy="396657"/>
            <a:chOff x="1609325" y="4271641"/>
            <a:chExt cx="400173" cy="396657"/>
          </a:xfrm>
        </p:grpSpPr>
        <p:sp>
          <p:nvSpPr>
            <p:cNvPr id="1153" name="Google Shape;1153;p11"/>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54" name="Google Shape;1154;p11"/>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55" name="Google Shape;1155;p11"/>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56" name="Google Shape;1156;p11"/>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157" name="Google Shape;1157;p11"/>
          <p:cNvSpPr txBox="1">
            <a:spLocks noGrp="1"/>
          </p:cNvSpPr>
          <p:nvPr>
            <p:ph type="title" hasCustomPrompt="1"/>
          </p:nvPr>
        </p:nvSpPr>
        <p:spPr>
          <a:xfrm>
            <a:off x="2066400" y="1851575"/>
            <a:ext cx="5011200" cy="787800"/>
          </a:xfrm>
          <a:prstGeom prst="rect">
            <a:avLst/>
          </a:prstGeom>
        </p:spPr>
        <p:txBody>
          <a:bodyPr spcFirstLastPara="1" wrap="square" lIns="91425" tIns="91425" rIns="91425" bIns="91425" anchor="ctr" anchorCtr="0">
            <a:noAutofit/>
          </a:bodyPr>
          <a:lstStyle>
            <a:lvl1pPr lvl="0" algn="ctr">
              <a:spcBef>
                <a:spcPts val="0"/>
              </a:spcBef>
              <a:spcAft>
                <a:spcPts val="0"/>
              </a:spcAft>
              <a:buSzPts val="12000"/>
              <a:buNone/>
              <a:defRPr sz="73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158" name="Google Shape;1158;p11"/>
          <p:cNvSpPr txBox="1">
            <a:spLocks noGrp="1"/>
          </p:cNvSpPr>
          <p:nvPr>
            <p:ph type="subTitle" idx="1"/>
          </p:nvPr>
        </p:nvSpPr>
        <p:spPr>
          <a:xfrm>
            <a:off x="1812300" y="2918725"/>
            <a:ext cx="5519400" cy="373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900">
                <a:latin typeface="Fira Sans"/>
                <a:ea typeface="Fira Sans"/>
                <a:cs typeface="Fira Sans"/>
                <a:sym typeface="Fira Sans"/>
              </a:defRPr>
            </a:lvl1pPr>
            <a:lvl2pPr lvl="1" algn="ctr" rtl="0">
              <a:lnSpc>
                <a:spcPct val="100000"/>
              </a:lnSpc>
              <a:spcBef>
                <a:spcPts val="160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Design">
  <p:cSld name="CUSTOM_2_1">
    <p:bg>
      <p:bgPr>
        <a:solidFill>
          <a:srgbClr val="E5F3FF"/>
        </a:solidFill>
        <a:effectLst/>
      </p:bgPr>
    </p:bg>
    <p:spTree>
      <p:nvGrpSpPr>
        <p:cNvPr id="1" name="Shape 1282"/>
        <p:cNvGrpSpPr/>
        <p:nvPr/>
      </p:nvGrpSpPr>
      <p:grpSpPr>
        <a:xfrm>
          <a:off x="0" y="0"/>
          <a:ext cx="0" cy="0"/>
          <a:chOff x="0" y="0"/>
          <a:chExt cx="0" cy="0"/>
        </a:xfrm>
      </p:grpSpPr>
      <p:grpSp>
        <p:nvGrpSpPr>
          <p:cNvPr id="1283" name="Google Shape;1283;p15"/>
          <p:cNvGrpSpPr/>
          <p:nvPr/>
        </p:nvGrpSpPr>
        <p:grpSpPr>
          <a:xfrm rot="1428379">
            <a:off x="468892" y="715459"/>
            <a:ext cx="338689" cy="937261"/>
            <a:chOff x="1806525" y="1557050"/>
            <a:chExt cx="276350" cy="764750"/>
          </a:xfrm>
        </p:grpSpPr>
        <p:sp>
          <p:nvSpPr>
            <p:cNvPr id="1284" name="Google Shape;1284;p15"/>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5" name="Google Shape;1285;p15"/>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6" name="Google Shape;1286;p15"/>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7" name="Google Shape;1287;p15"/>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8" name="Google Shape;1288;p15"/>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89" name="Google Shape;1289;p15"/>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0" name="Google Shape;1290;p15"/>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1" name="Google Shape;1291;p15"/>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2" name="Google Shape;1292;p15"/>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293" name="Google Shape;1293;p15"/>
          <p:cNvGrpSpPr/>
          <p:nvPr/>
        </p:nvGrpSpPr>
        <p:grpSpPr>
          <a:xfrm rot="-909548">
            <a:off x="7598707" y="-375684"/>
            <a:ext cx="1013486" cy="836006"/>
            <a:chOff x="-492950" y="2926025"/>
            <a:chExt cx="1013489" cy="836009"/>
          </a:xfrm>
        </p:grpSpPr>
        <p:sp>
          <p:nvSpPr>
            <p:cNvPr id="1294" name="Google Shape;1294;p15"/>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5" name="Google Shape;1295;p15"/>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6" name="Google Shape;1296;p15"/>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7" name="Google Shape;1297;p15"/>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8" name="Google Shape;1298;p15"/>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99" name="Google Shape;1299;p15"/>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0" name="Google Shape;1300;p15"/>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1" name="Google Shape;1301;p15"/>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2" name="Google Shape;1302;p15"/>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3" name="Google Shape;1303;p15"/>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4" name="Google Shape;1304;p15"/>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5" name="Google Shape;1305;p15"/>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6" name="Google Shape;1306;p15"/>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07" name="Google Shape;1307;p15"/>
          <p:cNvSpPr/>
          <p:nvPr/>
        </p:nvSpPr>
        <p:spPr>
          <a:xfrm>
            <a:off x="6099225" y="169222"/>
            <a:ext cx="902325" cy="217354"/>
          </a:xfrm>
          <a:custGeom>
            <a:avLst/>
            <a:gdLst/>
            <a:ahLst/>
            <a:cxnLst/>
            <a:rect l="l" t="t" r="r" b="b"/>
            <a:pathLst>
              <a:path w="24813" h="5977" extrusionOk="0">
                <a:moveTo>
                  <a:pt x="10050" y="0"/>
                </a:moveTo>
                <a:cubicBezTo>
                  <a:pt x="9800" y="0"/>
                  <a:pt x="9749" y="276"/>
                  <a:pt x="9649" y="451"/>
                </a:cubicBezTo>
                <a:cubicBezTo>
                  <a:pt x="9348" y="928"/>
                  <a:pt x="9073" y="1404"/>
                  <a:pt x="8797" y="1880"/>
                </a:cubicBezTo>
                <a:cubicBezTo>
                  <a:pt x="8271" y="2732"/>
                  <a:pt x="7694" y="3559"/>
                  <a:pt x="7343" y="4487"/>
                </a:cubicBezTo>
                <a:cubicBezTo>
                  <a:pt x="7076" y="4487"/>
                  <a:pt x="6809" y="4498"/>
                  <a:pt x="6549" y="4498"/>
                </a:cubicBezTo>
                <a:cubicBezTo>
                  <a:pt x="6419" y="4498"/>
                  <a:pt x="6291" y="4495"/>
                  <a:pt x="6165" y="4487"/>
                </a:cubicBezTo>
                <a:cubicBezTo>
                  <a:pt x="4311" y="4386"/>
                  <a:pt x="2481" y="4261"/>
                  <a:pt x="627" y="4161"/>
                </a:cubicBezTo>
                <a:cubicBezTo>
                  <a:pt x="545" y="4161"/>
                  <a:pt x="443" y="4147"/>
                  <a:pt x="346" y="4147"/>
                </a:cubicBezTo>
                <a:cubicBezTo>
                  <a:pt x="177" y="4147"/>
                  <a:pt x="25" y="4188"/>
                  <a:pt x="25" y="4411"/>
                </a:cubicBezTo>
                <a:cubicBezTo>
                  <a:pt x="0" y="4712"/>
                  <a:pt x="376" y="4662"/>
                  <a:pt x="602" y="4687"/>
                </a:cubicBezTo>
                <a:cubicBezTo>
                  <a:pt x="2632" y="4963"/>
                  <a:pt x="4687" y="4938"/>
                  <a:pt x="6717" y="4988"/>
                </a:cubicBezTo>
                <a:cubicBezTo>
                  <a:pt x="7419" y="4988"/>
                  <a:pt x="7795" y="4712"/>
                  <a:pt x="8095" y="4161"/>
                </a:cubicBezTo>
                <a:cubicBezTo>
                  <a:pt x="8672" y="3108"/>
                  <a:pt x="9273" y="2055"/>
                  <a:pt x="9850" y="1003"/>
                </a:cubicBezTo>
                <a:cubicBezTo>
                  <a:pt x="9900" y="903"/>
                  <a:pt x="9900" y="777"/>
                  <a:pt x="10050" y="727"/>
                </a:cubicBezTo>
                <a:cubicBezTo>
                  <a:pt x="10125" y="903"/>
                  <a:pt x="10176" y="1028"/>
                  <a:pt x="10226" y="1178"/>
                </a:cubicBezTo>
                <a:cubicBezTo>
                  <a:pt x="10702" y="2657"/>
                  <a:pt x="11228" y="4136"/>
                  <a:pt x="11880" y="5539"/>
                </a:cubicBezTo>
                <a:cubicBezTo>
                  <a:pt x="11999" y="5832"/>
                  <a:pt x="12119" y="5976"/>
                  <a:pt x="12261" y="5976"/>
                </a:cubicBezTo>
                <a:cubicBezTo>
                  <a:pt x="12387" y="5976"/>
                  <a:pt x="12530" y="5863"/>
                  <a:pt x="12707" y="5639"/>
                </a:cubicBezTo>
                <a:cubicBezTo>
                  <a:pt x="12807" y="5514"/>
                  <a:pt x="12907" y="5364"/>
                  <a:pt x="13008" y="5238"/>
                </a:cubicBezTo>
                <a:cubicBezTo>
                  <a:pt x="13509" y="4537"/>
                  <a:pt x="13985" y="3810"/>
                  <a:pt x="14511" y="3058"/>
                </a:cubicBezTo>
                <a:cubicBezTo>
                  <a:pt x="14587" y="3258"/>
                  <a:pt x="14662" y="3409"/>
                  <a:pt x="14737" y="3584"/>
                </a:cubicBezTo>
                <a:cubicBezTo>
                  <a:pt x="15013" y="4211"/>
                  <a:pt x="15288" y="4837"/>
                  <a:pt x="15564" y="5464"/>
                </a:cubicBezTo>
                <a:cubicBezTo>
                  <a:pt x="15664" y="5665"/>
                  <a:pt x="15739" y="5890"/>
                  <a:pt x="15990" y="5890"/>
                </a:cubicBezTo>
                <a:cubicBezTo>
                  <a:pt x="16266" y="5890"/>
                  <a:pt x="16291" y="5639"/>
                  <a:pt x="16366" y="5489"/>
                </a:cubicBezTo>
                <a:cubicBezTo>
                  <a:pt x="16592" y="4988"/>
                  <a:pt x="16817" y="4462"/>
                  <a:pt x="17018" y="3985"/>
                </a:cubicBezTo>
                <a:cubicBezTo>
                  <a:pt x="17484" y="4006"/>
                  <a:pt x="17934" y="4042"/>
                  <a:pt x="18368" y="4042"/>
                </a:cubicBezTo>
                <a:cubicBezTo>
                  <a:pt x="18470" y="4042"/>
                  <a:pt x="18571" y="4040"/>
                  <a:pt x="18672" y="4035"/>
                </a:cubicBezTo>
                <a:cubicBezTo>
                  <a:pt x="20025" y="4010"/>
                  <a:pt x="21354" y="3935"/>
                  <a:pt x="22682" y="3860"/>
                </a:cubicBezTo>
                <a:cubicBezTo>
                  <a:pt x="23283" y="3835"/>
                  <a:pt x="23885" y="3785"/>
                  <a:pt x="24486" y="3710"/>
                </a:cubicBezTo>
                <a:cubicBezTo>
                  <a:pt x="24637" y="3710"/>
                  <a:pt x="24812" y="3710"/>
                  <a:pt x="24762" y="3484"/>
                </a:cubicBezTo>
                <a:cubicBezTo>
                  <a:pt x="24702" y="3439"/>
                  <a:pt x="24651" y="3430"/>
                  <a:pt x="24598" y="3430"/>
                </a:cubicBezTo>
                <a:cubicBezTo>
                  <a:pt x="24563" y="3430"/>
                  <a:pt x="24526" y="3434"/>
                  <a:pt x="24486" y="3434"/>
                </a:cubicBezTo>
                <a:cubicBezTo>
                  <a:pt x="24183" y="3422"/>
                  <a:pt x="23882" y="3417"/>
                  <a:pt x="23581" y="3417"/>
                </a:cubicBezTo>
                <a:cubicBezTo>
                  <a:pt x="22588" y="3417"/>
                  <a:pt x="21602" y="3471"/>
                  <a:pt x="20602" y="3509"/>
                </a:cubicBezTo>
                <a:cubicBezTo>
                  <a:pt x="19846" y="3541"/>
                  <a:pt x="19101" y="3621"/>
                  <a:pt x="18353" y="3621"/>
                </a:cubicBezTo>
                <a:cubicBezTo>
                  <a:pt x="17910" y="3621"/>
                  <a:pt x="17465" y="3593"/>
                  <a:pt x="17018" y="3509"/>
                </a:cubicBezTo>
                <a:cubicBezTo>
                  <a:pt x="17003" y="3507"/>
                  <a:pt x="16989" y="3507"/>
                  <a:pt x="16975" y="3507"/>
                </a:cubicBezTo>
                <a:cubicBezTo>
                  <a:pt x="16782" y="3507"/>
                  <a:pt x="16712" y="3668"/>
                  <a:pt x="16642" y="3785"/>
                </a:cubicBezTo>
                <a:cubicBezTo>
                  <a:pt x="16441" y="4236"/>
                  <a:pt x="16241" y="4662"/>
                  <a:pt x="15990" y="5213"/>
                </a:cubicBezTo>
                <a:cubicBezTo>
                  <a:pt x="15664" y="4411"/>
                  <a:pt x="15364" y="3735"/>
                  <a:pt x="15063" y="3058"/>
                </a:cubicBezTo>
                <a:cubicBezTo>
                  <a:pt x="14904" y="2715"/>
                  <a:pt x="14781" y="2552"/>
                  <a:pt x="14633" y="2552"/>
                </a:cubicBezTo>
                <a:cubicBezTo>
                  <a:pt x="14501" y="2552"/>
                  <a:pt x="14349" y="2684"/>
                  <a:pt x="14135" y="2933"/>
                </a:cubicBezTo>
                <a:cubicBezTo>
                  <a:pt x="13734" y="3409"/>
                  <a:pt x="13359" y="3910"/>
                  <a:pt x="13008" y="4436"/>
                </a:cubicBezTo>
                <a:cubicBezTo>
                  <a:pt x="12782" y="4787"/>
                  <a:pt x="12531" y="5113"/>
                  <a:pt x="12256" y="5489"/>
                </a:cubicBezTo>
                <a:cubicBezTo>
                  <a:pt x="12080" y="4963"/>
                  <a:pt x="11905" y="4537"/>
                  <a:pt x="11754" y="4111"/>
                </a:cubicBezTo>
                <a:cubicBezTo>
                  <a:pt x="11303" y="2908"/>
                  <a:pt x="10877" y="1705"/>
                  <a:pt x="10451" y="502"/>
                </a:cubicBezTo>
                <a:cubicBezTo>
                  <a:pt x="10376" y="301"/>
                  <a:pt x="10326" y="25"/>
                  <a:pt x="1005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08" name="Google Shape;1308;p15"/>
          <p:cNvSpPr/>
          <p:nvPr/>
        </p:nvSpPr>
        <p:spPr>
          <a:xfrm>
            <a:off x="7985565" y="914300"/>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309" name="Google Shape;1309;p15"/>
          <p:cNvGrpSpPr/>
          <p:nvPr/>
        </p:nvGrpSpPr>
        <p:grpSpPr>
          <a:xfrm rot="2700000">
            <a:off x="1348079" y="-208075"/>
            <a:ext cx="722202" cy="971955"/>
            <a:chOff x="1510742" y="872255"/>
            <a:chExt cx="722209" cy="971965"/>
          </a:xfrm>
        </p:grpSpPr>
        <p:sp>
          <p:nvSpPr>
            <p:cNvPr id="1310" name="Google Shape;1310;p15"/>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11" name="Google Shape;1311;p15"/>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12" name="Google Shape;1312;p15"/>
          <p:cNvGrpSpPr/>
          <p:nvPr/>
        </p:nvGrpSpPr>
        <p:grpSpPr>
          <a:xfrm rot="-2700000">
            <a:off x="-161984" y="-79873"/>
            <a:ext cx="940262" cy="775265"/>
            <a:chOff x="2139875" y="1690850"/>
            <a:chExt cx="645375" cy="532125"/>
          </a:xfrm>
        </p:grpSpPr>
        <p:sp>
          <p:nvSpPr>
            <p:cNvPr id="1313" name="Google Shape;1313;p15"/>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14" name="Google Shape;1314;p15"/>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15" name="Google Shape;1315;p15"/>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16" name="Google Shape;1316;p15"/>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17" name="Google Shape;1317;p15"/>
          <p:cNvGrpSpPr/>
          <p:nvPr/>
        </p:nvGrpSpPr>
        <p:grpSpPr>
          <a:xfrm rot="-4335579">
            <a:off x="8773687" y="719094"/>
            <a:ext cx="612368" cy="965441"/>
            <a:chOff x="2083475" y="1334350"/>
            <a:chExt cx="263175" cy="414925"/>
          </a:xfrm>
        </p:grpSpPr>
        <p:sp>
          <p:nvSpPr>
            <p:cNvPr id="1318" name="Google Shape;1318;p15"/>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19" name="Google Shape;1319;p15"/>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20" name="Google Shape;1320;p15"/>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Four Columns">
  <p:cSld name="CUSTOM_3_1">
    <p:bg>
      <p:bgPr>
        <a:solidFill>
          <a:srgbClr val="E5F3FF"/>
        </a:solidFill>
        <a:effectLst/>
      </p:bgPr>
    </p:bg>
    <p:spTree>
      <p:nvGrpSpPr>
        <p:cNvPr id="1" name="Shape 1321"/>
        <p:cNvGrpSpPr/>
        <p:nvPr/>
      </p:nvGrpSpPr>
      <p:grpSpPr>
        <a:xfrm>
          <a:off x="0" y="0"/>
          <a:ext cx="0" cy="0"/>
          <a:chOff x="0" y="0"/>
          <a:chExt cx="0" cy="0"/>
        </a:xfrm>
      </p:grpSpPr>
      <p:grpSp>
        <p:nvGrpSpPr>
          <p:cNvPr id="1322" name="Google Shape;1322;p16"/>
          <p:cNvGrpSpPr/>
          <p:nvPr/>
        </p:nvGrpSpPr>
        <p:grpSpPr>
          <a:xfrm rot="-1795824" flipH="1">
            <a:off x="703278" y="-372318"/>
            <a:ext cx="411799" cy="1139714"/>
            <a:chOff x="1806525" y="1557050"/>
            <a:chExt cx="276350" cy="764750"/>
          </a:xfrm>
        </p:grpSpPr>
        <p:sp>
          <p:nvSpPr>
            <p:cNvPr id="1323" name="Google Shape;1323;p16"/>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4" name="Google Shape;1324;p16"/>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5" name="Google Shape;1325;p16"/>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6" name="Google Shape;1326;p16"/>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7" name="Google Shape;1327;p16"/>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8" name="Google Shape;1328;p16"/>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29" name="Google Shape;1329;p16"/>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0" name="Google Shape;1330;p16"/>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1" name="Google Shape;1331;p16"/>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32" name="Google Shape;1332;p16"/>
          <p:cNvGrpSpPr/>
          <p:nvPr/>
        </p:nvGrpSpPr>
        <p:grpSpPr>
          <a:xfrm rot="2485438">
            <a:off x="8706907" y="249890"/>
            <a:ext cx="787434" cy="1152918"/>
            <a:chOff x="2012675" y="2373200"/>
            <a:chExt cx="469950" cy="688075"/>
          </a:xfrm>
        </p:grpSpPr>
        <p:sp>
          <p:nvSpPr>
            <p:cNvPr id="1333" name="Google Shape;1333;p16"/>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4" name="Google Shape;1334;p16"/>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5" name="Google Shape;1335;p16"/>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6" name="Google Shape;1336;p16"/>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37" name="Google Shape;1337;p16"/>
          <p:cNvGrpSpPr/>
          <p:nvPr/>
        </p:nvGrpSpPr>
        <p:grpSpPr>
          <a:xfrm rot="-1812194">
            <a:off x="-6149" y="1103180"/>
            <a:ext cx="934513" cy="631513"/>
            <a:chOff x="510775" y="359000"/>
            <a:chExt cx="934456" cy="631474"/>
          </a:xfrm>
        </p:grpSpPr>
        <p:sp>
          <p:nvSpPr>
            <p:cNvPr id="1338" name="Google Shape;1338;p16"/>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39" name="Google Shape;1339;p16"/>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0" name="Google Shape;1340;p16"/>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1" name="Google Shape;1341;p16"/>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2" name="Google Shape;1342;p16"/>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3" name="Google Shape;1343;p16"/>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4" name="Google Shape;1344;p16"/>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5" name="Google Shape;1345;p16"/>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6" name="Google Shape;1346;p16"/>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7" name="Google Shape;1347;p16"/>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8" name="Google Shape;1348;p16"/>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49" name="Google Shape;1349;p16"/>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50" name="Google Shape;1350;p16"/>
          <p:cNvGrpSpPr/>
          <p:nvPr/>
        </p:nvGrpSpPr>
        <p:grpSpPr>
          <a:xfrm rot="1669986">
            <a:off x="1805949" y="-152052"/>
            <a:ext cx="847742" cy="698980"/>
            <a:chOff x="2139875" y="1690850"/>
            <a:chExt cx="645375" cy="532125"/>
          </a:xfrm>
        </p:grpSpPr>
        <p:sp>
          <p:nvSpPr>
            <p:cNvPr id="1351" name="Google Shape;1351;p16"/>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2" name="Google Shape;1352;p16"/>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3" name="Google Shape;1353;p16"/>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4" name="Google Shape;1354;p16"/>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55" name="Google Shape;1355;p16"/>
          <p:cNvGrpSpPr/>
          <p:nvPr/>
        </p:nvGrpSpPr>
        <p:grpSpPr>
          <a:xfrm rot="7090799" flipH="1">
            <a:off x="7509990" y="225540"/>
            <a:ext cx="598618" cy="784579"/>
            <a:chOff x="-628950" y="2144275"/>
            <a:chExt cx="1157155" cy="1516626"/>
          </a:xfrm>
        </p:grpSpPr>
        <p:sp>
          <p:nvSpPr>
            <p:cNvPr id="1356" name="Google Shape;1356;p16"/>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7" name="Google Shape;1357;p16"/>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8" name="Google Shape;1358;p16"/>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59" name="Google Shape;1359;p16"/>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0" name="Google Shape;1360;p16"/>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1" name="Google Shape;1361;p16"/>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2" name="Google Shape;1362;p16"/>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3" name="Google Shape;1363;p16"/>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4" name="Google Shape;1364;p16"/>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5" name="Google Shape;1365;p16"/>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6" name="Google Shape;1366;p16"/>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7" name="Google Shape;1367;p16"/>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8" name="Google Shape;1368;p16"/>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69" name="Google Shape;1369;p16"/>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70" name="Google Shape;1370;p16"/>
          <p:cNvGrpSpPr/>
          <p:nvPr/>
        </p:nvGrpSpPr>
        <p:grpSpPr>
          <a:xfrm>
            <a:off x="8592698" y="1824768"/>
            <a:ext cx="709716" cy="543161"/>
            <a:chOff x="7579650" y="535300"/>
            <a:chExt cx="856318" cy="655596"/>
          </a:xfrm>
        </p:grpSpPr>
        <p:sp>
          <p:nvSpPr>
            <p:cNvPr id="1371" name="Google Shape;1371;p16"/>
            <p:cNvSpPr/>
            <p:nvPr/>
          </p:nvSpPr>
          <p:spPr>
            <a:xfrm>
              <a:off x="8120303" y="803667"/>
              <a:ext cx="315665" cy="186674"/>
            </a:xfrm>
            <a:custGeom>
              <a:avLst/>
              <a:gdLst/>
              <a:ahLst/>
              <a:cxnLst/>
              <a:rect l="l" t="t" r="r" b="b"/>
              <a:pathLst>
                <a:path w="7574" h="4479" extrusionOk="0">
                  <a:moveTo>
                    <a:pt x="6495" y="0"/>
                  </a:moveTo>
                  <a:lnTo>
                    <a:pt x="6495" y="0"/>
                  </a:lnTo>
                  <a:cubicBezTo>
                    <a:pt x="6352" y="197"/>
                    <a:pt x="6164" y="375"/>
                    <a:pt x="5924" y="527"/>
                  </a:cubicBezTo>
                  <a:lnTo>
                    <a:pt x="5906" y="536"/>
                  </a:lnTo>
                  <a:lnTo>
                    <a:pt x="5897" y="554"/>
                  </a:lnTo>
                  <a:cubicBezTo>
                    <a:pt x="5718" y="964"/>
                    <a:pt x="5299" y="1374"/>
                    <a:pt x="4817" y="1401"/>
                  </a:cubicBezTo>
                  <a:cubicBezTo>
                    <a:pt x="4670" y="1408"/>
                    <a:pt x="4457" y="1459"/>
                    <a:pt x="4269" y="1459"/>
                  </a:cubicBezTo>
                  <a:cubicBezTo>
                    <a:pt x="4217" y="1459"/>
                    <a:pt x="4168" y="1455"/>
                    <a:pt x="4122" y="1446"/>
                  </a:cubicBezTo>
                  <a:cubicBezTo>
                    <a:pt x="4041" y="1642"/>
                    <a:pt x="3872" y="1829"/>
                    <a:pt x="3613" y="1981"/>
                  </a:cubicBezTo>
                  <a:cubicBezTo>
                    <a:pt x="3355" y="2124"/>
                    <a:pt x="3068" y="2256"/>
                    <a:pt x="2771" y="2256"/>
                  </a:cubicBezTo>
                  <a:cubicBezTo>
                    <a:pt x="2698" y="2256"/>
                    <a:pt x="2625" y="2248"/>
                    <a:pt x="2551" y="2231"/>
                  </a:cubicBezTo>
                  <a:cubicBezTo>
                    <a:pt x="2106" y="2124"/>
                    <a:pt x="1725" y="1864"/>
                    <a:pt x="1294" y="1864"/>
                  </a:cubicBezTo>
                  <a:cubicBezTo>
                    <a:pt x="1146" y="1864"/>
                    <a:pt x="993" y="1895"/>
                    <a:pt x="830" y="1972"/>
                  </a:cubicBezTo>
                  <a:cubicBezTo>
                    <a:pt x="856" y="2141"/>
                    <a:pt x="821" y="2329"/>
                    <a:pt x="696" y="2516"/>
                  </a:cubicBezTo>
                  <a:cubicBezTo>
                    <a:pt x="946" y="2837"/>
                    <a:pt x="1392" y="3346"/>
                    <a:pt x="1088" y="3729"/>
                  </a:cubicBezTo>
                  <a:cubicBezTo>
                    <a:pt x="892" y="3970"/>
                    <a:pt x="669" y="4077"/>
                    <a:pt x="366" y="4122"/>
                  </a:cubicBezTo>
                  <a:cubicBezTo>
                    <a:pt x="80" y="4175"/>
                    <a:pt x="18" y="4309"/>
                    <a:pt x="0" y="4479"/>
                  </a:cubicBezTo>
                  <a:cubicBezTo>
                    <a:pt x="624" y="4229"/>
                    <a:pt x="1231" y="4398"/>
                    <a:pt x="1891" y="4202"/>
                  </a:cubicBezTo>
                  <a:cubicBezTo>
                    <a:pt x="2543" y="4006"/>
                    <a:pt x="2632" y="3685"/>
                    <a:pt x="2980" y="3150"/>
                  </a:cubicBezTo>
                  <a:cubicBezTo>
                    <a:pt x="3078" y="3007"/>
                    <a:pt x="3176" y="2828"/>
                    <a:pt x="3328" y="2739"/>
                  </a:cubicBezTo>
                  <a:cubicBezTo>
                    <a:pt x="3899" y="2427"/>
                    <a:pt x="4577" y="2463"/>
                    <a:pt x="5174" y="2213"/>
                  </a:cubicBezTo>
                  <a:cubicBezTo>
                    <a:pt x="5799" y="1963"/>
                    <a:pt x="7574" y="759"/>
                    <a:pt x="64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2" name="Google Shape;1372;p16"/>
            <p:cNvSpPr/>
            <p:nvPr/>
          </p:nvSpPr>
          <p:spPr>
            <a:xfrm>
              <a:off x="8307314" y="812586"/>
              <a:ext cx="46137" cy="39093"/>
            </a:xfrm>
            <a:custGeom>
              <a:avLst/>
              <a:gdLst/>
              <a:ahLst/>
              <a:cxnLst/>
              <a:rect l="l" t="t" r="r" b="b"/>
              <a:pathLst>
                <a:path w="1107" h="938" extrusionOk="0">
                  <a:moveTo>
                    <a:pt x="1089" y="1"/>
                  </a:moveTo>
                  <a:cubicBezTo>
                    <a:pt x="866" y="152"/>
                    <a:pt x="669" y="340"/>
                    <a:pt x="473" y="536"/>
                  </a:cubicBezTo>
                  <a:cubicBezTo>
                    <a:pt x="330" y="687"/>
                    <a:pt x="170" y="821"/>
                    <a:pt x="0" y="937"/>
                  </a:cubicBezTo>
                  <a:cubicBezTo>
                    <a:pt x="393" y="866"/>
                    <a:pt x="973" y="500"/>
                    <a:pt x="1026" y="366"/>
                  </a:cubicBezTo>
                  <a:cubicBezTo>
                    <a:pt x="1098" y="215"/>
                    <a:pt x="1107" y="99"/>
                    <a:pt x="10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3" name="Google Shape;1373;p16"/>
            <p:cNvSpPr/>
            <p:nvPr/>
          </p:nvSpPr>
          <p:spPr>
            <a:xfrm>
              <a:off x="7881944" y="969505"/>
              <a:ext cx="55056" cy="16671"/>
            </a:xfrm>
            <a:custGeom>
              <a:avLst/>
              <a:gdLst/>
              <a:ahLst/>
              <a:cxnLst/>
              <a:rect l="l" t="t" r="r" b="b"/>
              <a:pathLst>
                <a:path w="1321" h="400" extrusionOk="0">
                  <a:moveTo>
                    <a:pt x="1178" y="0"/>
                  </a:moveTo>
                  <a:cubicBezTo>
                    <a:pt x="804" y="0"/>
                    <a:pt x="420" y="54"/>
                    <a:pt x="117" y="277"/>
                  </a:cubicBezTo>
                  <a:cubicBezTo>
                    <a:pt x="72" y="303"/>
                    <a:pt x="36" y="339"/>
                    <a:pt x="1" y="366"/>
                  </a:cubicBezTo>
                  <a:cubicBezTo>
                    <a:pt x="27" y="375"/>
                    <a:pt x="45" y="384"/>
                    <a:pt x="72" y="384"/>
                  </a:cubicBezTo>
                  <a:cubicBezTo>
                    <a:pt x="119" y="394"/>
                    <a:pt x="187" y="400"/>
                    <a:pt x="266" y="400"/>
                  </a:cubicBezTo>
                  <a:cubicBezTo>
                    <a:pt x="605" y="400"/>
                    <a:pt x="1162" y="297"/>
                    <a:pt x="1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4" name="Google Shape;1374;p16"/>
            <p:cNvSpPr/>
            <p:nvPr/>
          </p:nvSpPr>
          <p:spPr>
            <a:xfrm>
              <a:off x="7752949" y="1012183"/>
              <a:ext cx="57640" cy="20047"/>
            </a:xfrm>
            <a:custGeom>
              <a:avLst/>
              <a:gdLst/>
              <a:ahLst/>
              <a:cxnLst/>
              <a:rect l="l" t="t" r="r" b="b"/>
              <a:pathLst>
                <a:path w="1383" h="481" extrusionOk="0">
                  <a:moveTo>
                    <a:pt x="1113" y="1"/>
                  </a:moveTo>
                  <a:cubicBezTo>
                    <a:pt x="684" y="1"/>
                    <a:pt x="310" y="131"/>
                    <a:pt x="0" y="341"/>
                  </a:cubicBezTo>
                  <a:cubicBezTo>
                    <a:pt x="220" y="439"/>
                    <a:pt x="406" y="481"/>
                    <a:pt x="566" y="481"/>
                  </a:cubicBezTo>
                  <a:cubicBezTo>
                    <a:pt x="932" y="481"/>
                    <a:pt x="1166" y="265"/>
                    <a:pt x="1383" y="11"/>
                  </a:cubicBezTo>
                  <a:cubicBezTo>
                    <a:pt x="1320" y="2"/>
                    <a:pt x="1258" y="2"/>
                    <a:pt x="1195" y="2"/>
                  </a:cubicBezTo>
                  <a:cubicBezTo>
                    <a:pt x="1168" y="1"/>
                    <a:pt x="1140" y="1"/>
                    <a:pt x="111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5" name="Google Shape;1375;p16"/>
            <p:cNvSpPr/>
            <p:nvPr/>
          </p:nvSpPr>
          <p:spPr>
            <a:xfrm>
              <a:off x="7700517" y="982508"/>
              <a:ext cx="527262" cy="208388"/>
            </a:xfrm>
            <a:custGeom>
              <a:avLst/>
              <a:gdLst/>
              <a:ahLst/>
              <a:cxnLst/>
              <a:rect l="l" t="t" r="r" b="b"/>
              <a:pathLst>
                <a:path w="12651" h="5000" extrusionOk="0">
                  <a:moveTo>
                    <a:pt x="12650" y="0"/>
                  </a:moveTo>
                  <a:cubicBezTo>
                    <a:pt x="11865" y="473"/>
                    <a:pt x="10848" y="134"/>
                    <a:pt x="10036" y="571"/>
                  </a:cubicBezTo>
                  <a:lnTo>
                    <a:pt x="10036" y="580"/>
                  </a:lnTo>
                  <a:cubicBezTo>
                    <a:pt x="9974" y="794"/>
                    <a:pt x="9546" y="1080"/>
                    <a:pt x="9394" y="1178"/>
                  </a:cubicBezTo>
                  <a:cubicBezTo>
                    <a:pt x="9109" y="1374"/>
                    <a:pt x="8868" y="1490"/>
                    <a:pt x="8520" y="1490"/>
                  </a:cubicBezTo>
                  <a:cubicBezTo>
                    <a:pt x="8503" y="1491"/>
                    <a:pt x="8486" y="1491"/>
                    <a:pt x="8470" y="1491"/>
                  </a:cubicBezTo>
                  <a:cubicBezTo>
                    <a:pt x="8225" y="1491"/>
                    <a:pt x="8026" y="1430"/>
                    <a:pt x="7851" y="1330"/>
                  </a:cubicBezTo>
                  <a:cubicBezTo>
                    <a:pt x="7833" y="1347"/>
                    <a:pt x="7815" y="1365"/>
                    <a:pt x="7788" y="1383"/>
                  </a:cubicBezTo>
                  <a:cubicBezTo>
                    <a:pt x="7155" y="1651"/>
                    <a:pt x="7199" y="2507"/>
                    <a:pt x="7083" y="3078"/>
                  </a:cubicBezTo>
                  <a:cubicBezTo>
                    <a:pt x="6950" y="3703"/>
                    <a:pt x="6441" y="4158"/>
                    <a:pt x="6209" y="4729"/>
                  </a:cubicBezTo>
                  <a:cubicBezTo>
                    <a:pt x="6174" y="4800"/>
                    <a:pt x="6120" y="4853"/>
                    <a:pt x="6040" y="4853"/>
                  </a:cubicBezTo>
                  <a:lnTo>
                    <a:pt x="5995" y="4853"/>
                  </a:lnTo>
                  <a:cubicBezTo>
                    <a:pt x="5784" y="4845"/>
                    <a:pt x="5781" y="4514"/>
                    <a:pt x="5987" y="4514"/>
                  </a:cubicBezTo>
                  <a:cubicBezTo>
                    <a:pt x="5990" y="4514"/>
                    <a:pt x="5992" y="4514"/>
                    <a:pt x="5995" y="4514"/>
                  </a:cubicBezTo>
                  <a:cubicBezTo>
                    <a:pt x="5861" y="4506"/>
                    <a:pt x="5933" y="4443"/>
                    <a:pt x="6004" y="4345"/>
                  </a:cubicBezTo>
                  <a:cubicBezTo>
                    <a:pt x="6165" y="4149"/>
                    <a:pt x="6307" y="3881"/>
                    <a:pt x="6441" y="3658"/>
                  </a:cubicBezTo>
                  <a:cubicBezTo>
                    <a:pt x="6709" y="3230"/>
                    <a:pt x="6753" y="2882"/>
                    <a:pt x="6843" y="2409"/>
                  </a:cubicBezTo>
                  <a:cubicBezTo>
                    <a:pt x="6896" y="2133"/>
                    <a:pt x="6959" y="1847"/>
                    <a:pt x="7083" y="1606"/>
                  </a:cubicBezTo>
                  <a:cubicBezTo>
                    <a:pt x="6798" y="1446"/>
                    <a:pt x="6593" y="1223"/>
                    <a:pt x="6334" y="1107"/>
                  </a:cubicBezTo>
                  <a:cubicBezTo>
                    <a:pt x="6334" y="1160"/>
                    <a:pt x="6307" y="1223"/>
                    <a:pt x="6254" y="1258"/>
                  </a:cubicBezTo>
                  <a:cubicBezTo>
                    <a:pt x="5692" y="1633"/>
                    <a:pt x="5745" y="2302"/>
                    <a:pt x="5674" y="2891"/>
                  </a:cubicBezTo>
                  <a:cubicBezTo>
                    <a:pt x="5629" y="3283"/>
                    <a:pt x="5165" y="3943"/>
                    <a:pt x="5380" y="4300"/>
                  </a:cubicBezTo>
                  <a:cubicBezTo>
                    <a:pt x="5460" y="4430"/>
                    <a:pt x="5343" y="4551"/>
                    <a:pt x="5226" y="4551"/>
                  </a:cubicBezTo>
                  <a:cubicBezTo>
                    <a:pt x="5173" y="4551"/>
                    <a:pt x="5121" y="4527"/>
                    <a:pt x="5085" y="4470"/>
                  </a:cubicBezTo>
                  <a:cubicBezTo>
                    <a:pt x="4916" y="4193"/>
                    <a:pt x="4978" y="3863"/>
                    <a:pt x="5085" y="3533"/>
                  </a:cubicBezTo>
                  <a:lnTo>
                    <a:pt x="5085" y="3533"/>
                  </a:lnTo>
                  <a:cubicBezTo>
                    <a:pt x="4146" y="3567"/>
                    <a:pt x="3374" y="4104"/>
                    <a:pt x="2498" y="4104"/>
                  </a:cubicBezTo>
                  <a:cubicBezTo>
                    <a:pt x="2225" y="4104"/>
                    <a:pt x="1942" y="4052"/>
                    <a:pt x="1642" y="3917"/>
                  </a:cubicBezTo>
                  <a:cubicBezTo>
                    <a:pt x="1026" y="3631"/>
                    <a:pt x="295" y="3105"/>
                    <a:pt x="72" y="2427"/>
                  </a:cubicBezTo>
                  <a:cubicBezTo>
                    <a:pt x="9" y="2632"/>
                    <a:pt x="0" y="2846"/>
                    <a:pt x="54" y="3051"/>
                  </a:cubicBezTo>
                  <a:cubicBezTo>
                    <a:pt x="268" y="3863"/>
                    <a:pt x="1017" y="4059"/>
                    <a:pt x="1775" y="4158"/>
                  </a:cubicBezTo>
                  <a:cubicBezTo>
                    <a:pt x="2017" y="4186"/>
                    <a:pt x="2283" y="4221"/>
                    <a:pt x="2542" y="4221"/>
                  </a:cubicBezTo>
                  <a:cubicBezTo>
                    <a:pt x="2695" y="4221"/>
                    <a:pt x="2846" y="4209"/>
                    <a:pt x="2989" y="4175"/>
                  </a:cubicBezTo>
                  <a:cubicBezTo>
                    <a:pt x="3269" y="4111"/>
                    <a:pt x="3481" y="4053"/>
                    <a:pt x="3672" y="4053"/>
                  </a:cubicBezTo>
                  <a:cubicBezTo>
                    <a:pt x="3907" y="4053"/>
                    <a:pt x="4111" y="4141"/>
                    <a:pt x="4371" y="4416"/>
                  </a:cubicBezTo>
                  <a:cubicBezTo>
                    <a:pt x="4738" y="4793"/>
                    <a:pt x="5167" y="5000"/>
                    <a:pt x="5611" y="5000"/>
                  </a:cubicBezTo>
                  <a:cubicBezTo>
                    <a:pt x="5913" y="5000"/>
                    <a:pt x="6222" y="4904"/>
                    <a:pt x="6521" y="4702"/>
                  </a:cubicBezTo>
                  <a:cubicBezTo>
                    <a:pt x="7360" y="4131"/>
                    <a:pt x="7306" y="3185"/>
                    <a:pt x="7440" y="2302"/>
                  </a:cubicBezTo>
                  <a:cubicBezTo>
                    <a:pt x="7497" y="1940"/>
                    <a:pt x="7644" y="1887"/>
                    <a:pt x="7844" y="1887"/>
                  </a:cubicBezTo>
                  <a:cubicBezTo>
                    <a:pt x="7928" y="1887"/>
                    <a:pt x="8021" y="1896"/>
                    <a:pt x="8121" y="1896"/>
                  </a:cubicBezTo>
                  <a:cubicBezTo>
                    <a:pt x="8194" y="1896"/>
                    <a:pt x="8271" y="1891"/>
                    <a:pt x="8350" y="1874"/>
                  </a:cubicBezTo>
                  <a:cubicBezTo>
                    <a:pt x="8538" y="1838"/>
                    <a:pt x="8707" y="1767"/>
                    <a:pt x="8886" y="1695"/>
                  </a:cubicBezTo>
                  <a:cubicBezTo>
                    <a:pt x="9323" y="1508"/>
                    <a:pt x="9733" y="1490"/>
                    <a:pt x="10188" y="1401"/>
                  </a:cubicBezTo>
                  <a:cubicBezTo>
                    <a:pt x="11151" y="1205"/>
                    <a:pt x="11821" y="937"/>
                    <a:pt x="12472" y="179"/>
                  </a:cubicBezTo>
                  <a:cubicBezTo>
                    <a:pt x="12525" y="116"/>
                    <a:pt x="12588" y="63"/>
                    <a:pt x="1265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6" name="Google Shape;1376;p16"/>
            <p:cNvSpPr/>
            <p:nvPr/>
          </p:nvSpPr>
          <p:spPr>
            <a:xfrm>
              <a:off x="8241128" y="805542"/>
              <a:ext cx="193759" cy="166210"/>
            </a:xfrm>
            <a:custGeom>
              <a:avLst/>
              <a:gdLst/>
              <a:ahLst/>
              <a:cxnLst/>
              <a:rect l="l" t="t" r="r" b="b"/>
              <a:pathLst>
                <a:path w="4649" h="3988" extrusionOk="0">
                  <a:moveTo>
                    <a:pt x="4104" y="0"/>
                  </a:moveTo>
                  <a:lnTo>
                    <a:pt x="4104" y="0"/>
                  </a:lnTo>
                  <a:cubicBezTo>
                    <a:pt x="4648" y="856"/>
                    <a:pt x="3417" y="2070"/>
                    <a:pt x="2596" y="2400"/>
                  </a:cubicBezTo>
                  <a:cubicBezTo>
                    <a:pt x="2061" y="2623"/>
                    <a:pt x="1526" y="2650"/>
                    <a:pt x="982" y="2828"/>
                  </a:cubicBezTo>
                  <a:cubicBezTo>
                    <a:pt x="420" y="3006"/>
                    <a:pt x="348" y="3613"/>
                    <a:pt x="0" y="3988"/>
                  </a:cubicBezTo>
                  <a:cubicBezTo>
                    <a:pt x="821" y="3408"/>
                    <a:pt x="1972" y="3140"/>
                    <a:pt x="2828" y="2694"/>
                  </a:cubicBezTo>
                  <a:cubicBezTo>
                    <a:pt x="3453" y="2373"/>
                    <a:pt x="4077" y="1882"/>
                    <a:pt x="4318" y="1195"/>
                  </a:cubicBezTo>
                  <a:cubicBezTo>
                    <a:pt x="4452" y="821"/>
                    <a:pt x="4470" y="241"/>
                    <a:pt x="410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7" name="Google Shape;1377;p16"/>
            <p:cNvSpPr/>
            <p:nvPr/>
          </p:nvSpPr>
          <p:spPr>
            <a:xfrm>
              <a:off x="7830638" y="983634"/>
              <a:ext cx="185590" cy="53931"/>
            </a:xfrm>
            <a:custGeom>
              <a:avLst/>
              <a:gdLst/>
              <a:ahLst/>
              <a:cxnLst/>
              <a:rect l="l" t="t" r="r" b="b"/>
              <a:pathLst>
                <a:path w="4453" h="1294" extrusionOk="0">
                  <a:moveTo>
                    <a:pt x="2614" y="0"/>
                  </a:moveTo>
                  <a:cubicBezTo>
                    <a:pt x="2481" y="143"/>
                    <a:pt x="2320" y="250"/>
                    <a:pt x="2150" y="339"/>
                  </a:cubicBezTo>
                  <a:cubicBezTo>
                    <a:pt x="2005" y="412"/>
                    <a:pt x="1843" y="441"/>
                    <a:pt x="1679" y="441"/>
                  </a:cubicBezTo>
                  <a:cubicBezTo>
                    <a:pt x="1522" y="441"/>
                    <a:pt x="1362" y="414"/>
                    <a:pt x="1214" y="375"/>
                  </a:cubicBezTo>
                  <a:cubicBezTo>
                    <a:pt x="1107" y="348"/>
                    <a:pt x="1018" y="330"/>
                    <a:pt x="928" y="330"/>
                  </a:cubicBezTo>
                  <a:cubicBezTo>
                    <a:pt x="884" y="375"/>
                    <a:pt x="848" y="419"/>
                    <a:pt x="803" y="464"/>
                  </a:cubicBezTo>
                  <a:cubicBezTo>
                    <a:pt x="607" y="678"/>
                    <a:pt x="348" y="732"/>
                    <a:pt x="81" y="732"/>
                  </a:cubicBezTo>
                  <a:cubicBezTo>
                    <a:pt x="54" y="758"/>
                    <a:pt x="27" y="785"/>
                    <a:pt x="1" y="812"/>
                  </a:cubicBezTo>
                  <a:cubicBezTo>
                    <a:pt x="271" y="940"/>
                    <a:pt x="558" y="987"/>
                    <a:pt x="851" y="987"/>
                  </a:cubicBezTo>
                  <a:cubicBezTo>
                    <a:pt x="1459" y="987"/>
                    <a:pt x="2093" y="784"/>
                    <a:pt x="2659" y="669"/>
                  </a:cubicBezTo>
                  <a:cubicBezTo>
                    <a:pt x="2736" y="653"/>
                    <a:pt x="2808" y="646"/>
                    <a:pt x="2877" y="646"/>
                  </a:cubicBezTo>
                  <a:cubicBezTo>
                    <a:pt x="3393" y="646"/>
                    <a:pt x="3709" y="1050"/>
                    <a:pt x="4158" y="1294"/>
                  </a:cubicBezTo>
                  <a:cubicBezTo>
                    <a:pt x="4238" y="1213"/>
                    <a:pt x="4336" y="1142"/>
                    <a:pt x="4452" y="1089"/>
                  </a:cubicBezTo>
                  <a:cubicBezTo>
                    <a:pt x="4283" y="919"/>
                    <a:pt x="4140" y="705"/>
                    <a:pt x="4006" y="491"/>
                  </a:cubicBezTo>
                  <a:cubicBezTo>
                    <a:pt x="3997" y="473"/>
                    <a:pt x="3988" y="455"/>
                    <a:pt x="3988" y="437"/>
                  </a:cubicBezTo>
                  <a:cubicBezTo>
                    <a:pt x="3944" y="428"/>
                    <a:pt x="3899" y="428"/>
                    <a:pt x="3863" y="419"/>
                  </a:cubicBezTo>
                  <a:cubicBezTo>
                    <a:pt x="3444" y="330"/>
                    <a:pt x="3087" y="72"/>
                    <a:pt x="2668" y="18"/>
                  </a:cubicBezTo>
                  <a:cubicBezTo>
                    <a:pt x="2641" y="18"/>
                    <a:pt x="2632" y="9"/>
                    <a:pt x="261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8" name="Google Shape;1378;p16"/>
            <p:cNvSpPr/>
            <p:nvPr/>
          </p:nvSpPr>
          <p:spPr>
            <a:xfrm>
              <a:off x="8157855" y="849721"/>
              <a:ext cx="115280" cy="32842"/>
            </a:xfrm>
            <a:custGeom>
              <a:avLst/>
              <a:gdLst/>
              <a:ahLst/>
              <a:cxnLst/>
              <a:rect l="l" t="t" r="r" b="b"/>
              <a:pathLst>
                <a:path w="2766" h="788" extrusionOk="0">
                  <a:moveTo>
                    <a:pt x="902" y="1"/>
                  </a:moveTo>
                  <a:cubicBezTo>
                    <a:pt x="494" y="1"/>
                    <a:pt x="214" y="201"/>
                    <a:pt x="0" y="483"/>
                  </a:cubicBezTo>
                  <a:cubicBezTo>
                    <a:pt x="137" y="442"/>
                    <a:pt x="267" y="423"/>
                    <a:pt x="395" y="423"/>
                  </a:cubicBezTo>
                  <a:cubicBezTo>
                    <a:pt x="652" y="423"/>
                    <a:pt x="904" y="498"/>
                    <a:pt x="1195" y="617"/>
                  </a:cubicBezTo>
                  <a:cubicBezTo>
                    <a:pt x="1439" y="713"/>
                    <a:pt x="1680" y="788"/>
                    <a:pt x="1918" y="788"/>
                  </a:cubicBezTo>
                  <a:cubicBezTo>
                    <a:pt x="2125" y="788"/>
                    <a:pt x="2330" y="731"/>
                    <a:pt x="2534" y="581"/>
                  </a:cubicBezTo>
                  <a:cubicBezTo>
                    <a:pt x="2632" y="510"/>
                    <a:pt x="2712" y="439"/>
                    <a:pt x="2766" y="367"/>
                  </a:cubicBezTo>
                  <a:lnTo>
                    <a:pt x="2766" y="367"/>
                  </a:lnTo>
                  <a:cubicBezTo>
                    <a:pt x="2718" y="373"/>
                    <a:pt x="2670" y="376"/>
                    <a:pt x="2623" y="376"/>
                  </a:cubicBezTo>
                  <a:cubicBezTo>
                    <a:pt x="2528" y="376"/>
                    <a:pt x="2433" y="364"/>
                    <a:pt x="2337" y="341"/>
                  </a:cubicBezTo>
                  <a:cubicBezTo>
                    <a:pt x="1865" y="234"/>
                    <a:pt x="1445" y="37"/>
                    <a:pt x="955" y="2"/>
                  </a:cubicBezTo>
                  <a:cubicBezTo>
                    <a:pt x="937" y="1"/>
                    <a:pt x="919" y="1"/>
                    <a:pt x="90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79" name="Google Shape;1379;p16"/>
            <p:cNvSpPr/>
            <p:nvPr/>
          </p:nvSpPr>
          <p:spPr>
            <a:xfrm>
              <a:off x="7947754" y="893275"/>
              <a:ext cx="104152" cy="93816"/>
            </a:xfrm>
            <a:custGeom>
              <a:avLst/>
              <a:gdLst/>
              <a:ahLst/>
              <a:cxnLst/>
              <a:rect l="l" t="t" r="r" b="b"/>
              <a:pathLst>
                <a:path w="2499" h="2251" extrusionOk="0">
                  <a:moveTo>
                    <a:pt x="2195" y="0"/>
                  </a:moveTo>
                  <a:cubicBezTo>
                    <a:pt x="2142" y="0"/>
                    <a:pt x="2088" y="9"/>
                    <a:pt x="2035" y="9"/>
                  </a:cubicBezTo>
                  <a:cubicBezTo>
                    <a:pt x="1508" y="429"/>
                    <a:pt x="2213" y="1374"/>
                    <a:pt x="1660" y="1749"/>
                  </a:cubicBezTo>
                  <a:cubicBezTo>
                    <a:pt x="1461" y="1880"/>
                    <a:pt x="1181" y="1920"/>
                    <a:pt x="882" y="1920"/>
                  </a:cubicBezTo>
                  <a:cubicBezTo>
                    <a:pt x="592" y="1920"/>
                    <a:pt x="282" y="1882"/>
                    <a:pt x="10" y="1856"/>
                  </a:cubicBezTo>
                  <a:cubicBezTo>
                    <a:pt x="10" y="1856"/>
                    <a:pt x="10" y="1865"/>
                    <a:pt x="1" y="1874"/>
                  </a:cubicBezTo>
                  <a:cubicBezTo>
                    <a:pt x="428" y="1972"/>
                    <a:pt x="851" y="2250"/>
                    <a:pt x="1272" y="2250"/>
                  </a:cubicBezTo>
                  <a:cubicBezTo>
                    <a:pt x="1422" y="2250"/>
                    <a:pt x="1572" y="2215"/>
                    <a:pt x="1722" y="2124"/>
                  </a:cubicBezTo>
                  <a:cubicBezTo>
                    <a:pt x="2240" y="1811"/>
                    <a:pt x="2499" y="1428"/>
                    <a:pt x="2249" y="821"/>
                  </a:cubicBezTo>
                  <a:cubicBezTo>
                    <a:pt x="2124" y="509"/>
                    <a:pt x="2213" y="339"/>
                    <a:pt x="2195" y="18"/>
                  </a:cubicBezTo>
                  <a:lnTo>
                    <a:pt x="2195" y="0"/>
                  </a:ln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0" name="Google Shape;1380;p16"/>
            <p:cNvSpPr/>
            <p:nvPr/>
          </p:nvSpPr>
          <p:spPr>
            <a:xfrm>
              <a:off x="8012064" y="894776"/>
              <a:ext cx="150622" cy="135035"/>
            </a:xfrm>
            <a:custGeom>
              <a:avLst/>
              <a:gdLst/>
              <a:ahLst/>
              <a:cxnLst/>
              <a:rect l="l" t="t" r="r" b="b"/>
              <a:pathLst>
                <a:path w="3614" h="3240" extrusionOk="0">
                  <a:moveTo>
                    <a:pt x="991" y="0"/>
                  </a:moveTo>
                  <a:lnTo>
                    <a:pt x="991" y="0"/>
                  </a:lnTo>
                  <a:cubicBezTo>
                    <a:pt x="1009" y="303"/>
                    <a:pt x="982" y="535"/>
                    <a:pt x="1098" y="839"/>
                  </a:cubicBezTo>
                  <a:cubicBezTo>
                    <a:pt x="1170" y="1017"/>
                    <a:pt x="1232" y="1178"/>
                    <a:pt x="1187" y="1374"/>
                  </a:cubicBezTo>
                  <a:cubicBezTo>
                    <a:pt x="1089" y="1713"/>
                    <a:pt x="893" y="2007"/>
                    <a:pt x="608" y="2212"/>
                  </a:cubicBezTo>
                  <a:cubicBezTo>
                    <a:pt x="420" y="2346"/>
                    <a:pt x="215" y="2462"/>
                    <a:pt x="1" y="2525"/>
                  </a:cubicBezTo>
                  <a:cubicBezTo>
                    <a:pt x="282" y="2948"/>
                    <a:pt x="664" y="3240"/>
                    <a:pt x="1085" y="3240"/>
                  </a:cubicBezTo>
                  <a:cubicBezTo>
                    <a:pt x="1347" y="3240"/>
                    <a:pt x="1624" y="3127"/>
                    <a:pt x="1901" y="2864"/>
                  </a:cubicBezTo>
                  <a:cubicBezTo>
                    <a:pt x="2240" y="2534"/>
                    <a:pt x="2142" y="2239"/>
                    <a:pt x="2320" y="1873"/>
                  </a:cubicBezTo>
                  <a:cubicBezTo>
                    <a:pt x="2410" y="1677"/>
                    <a:pt x="2695" y="1642"/>
                    <a:pt x="2874" y="1615"/>
                  </a:cubicBezTo>
                  <a:cubicBezTo>
                    <a:pt x="3614" y="1472"/>
                    <a:pt x="3284" y="928"/>
                    <a:pt x="2998" y="517"/>
                  </a:cubicBezTo>
                  <a:lnTo>
                    <a:pt x="2998" y="517"/>
                  </a:lnTo>
                  <a:cubicBezTo>
                    <a:pt x="2941" y="529"/>
                    <a:pt x="2879" y="534"/>
                    <a:pt x="2818" y="534"/>
                  </a:cubicBezTo>
                  <a:cubicBezTo>
                    <a:pt x="2688" y="534"/>
                    <a:pt x="2557" y="512"/>
                    <a:pt x="2454" y="482"/>
                  </a:cubicBezTo>
                  <a:cubicBezTo>
                    <a:pt x="1901" y="330"/>
                    <a:pt x="1455" y="80"/>
                    <a:pt x="99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1" name="Google Shape;1381;p16"/>
            <p:cNvSpPr/>
            <p:nvPr/>
          </p:nvSpPr>
          <p:spPr>
            <a:xfrm>
              <a:off x="7627997" y="829299"/>
              <a:ext cx="13420" cy="47637"/>
            </a:xfrm>
            <a:custGeom>
              <a:avLst/>
              <a:gdLst/>
              <a:ahLst/>
              <a:cxnLst/>
              <a:rect l="l" t="t" r="r" b="b"/>
              <a:pathLst>
                <a:path w="322" h="1143" extrusionOk="0">
                  <a:moveTo>
                    <a:pt x="1" y="1"/>
                  </a:moveTo>
                  <a:lnTo>
                    <a:pt x="1" y="1143"/>
                  </a:lnTo>
                  <a:cubicBezTo>
                    <a:pt x="143" y="991"/>
                    <a:pt x="232" y="831"/>
                    <a:pt x="286" y="617"/>
                  </a:cubicBezTo>
                  <a:cubicBezTo>
                    <a:pt x="322" y="465"/>
                    <a:pt x="232" y="269"/>
                    <a:pt x="134" y="162"/>
                  </a:cubicBezTo>
                  <a:cubicBezTo>
                    <a:pt x="99" y="117"/>
                    <a:pt x="45" y="63"/>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2" name="Google Shape;1382;p16"/>
            <p:cNvSpPr/>
            <p:nvPr/>
          </p:nvSpPr>
          <p:spPr>
            <a:xfrm>
              <a:off x="7626121" y="535300"/>
              <a:ext cx="809836" cy="649502"/>
            </a:xfrm>
            <a:custGeom>
              <a:avLst/>
              <a:gdLst/>
              <a:ahLst/>
              <a:cxnLst/>
              <a:rect l="l" t="t" r="r" b="b"/>
              <a:pathLst>
                <a:path w="19431" h="15584" extrusionOk="0">
                  <a:moveTo>
                    <a:pt x="11986" y="357"/>
                  </a:moveTo>
                  <a:cubicBezTo>
                    <a:pt x="12329" y="357"/>
                    <a:pt x="12690" y="461"/>
                    <a:pt x="13017" y="632"/>
                  </a:cubicBezTo>
                  <a:cubicBezTo>
                    <a:pt x="13383" y="819"/>
                    <a:pt x="13641" y="1096"/>
                    <a:pt x="13802" y="1461"/>
                  </a:cubicBezTo>
                  <a:cubicBezTo>
                    <a:pt x="13882" y="1640"/>
                    <a:pt x="14007" y="1854"/>
                    <a:pt x="14185" y="1943"/>
                  </a:cubicBezTo>
                  <a:cubicBezTo>
                    <a:pt x="14694" y="2175"/>
                    <a:pt x="15256" y="2184"/>
                    <a:pt x="15773" y="2434"/>
                  </a:cubicBezTo>
                  <a:cubicBezTo>
                    <a:pt x="16362" y="2719"/>
                    <a:pt x="16523" y="3558"/>
                    <a:pt x="15684" y="3611"/>
                  </a:cubicBezTo>
                  <a:cubicBezTo>
                    <a:pt x="15524" y="3620"/>
                    <a:pt x="15381" y="3638"/>
                    <a:pt x="15238" y="3701"/>
                  </a:cubicBezTo>
                  <a:cubicBezTo>
                    <a:pt x="15176" y="3620"/>
                    <a:pt x="15095" y="3531"/>
                    <a:pt x="15024" y="3460"/>
                  </a:cubicBezTo>
                  <a:cubicBezTo>
                    <a:pt x="14804" y="3230"/>
                    <a:pt x="14546" y="3136"/>
                    <a:pt x="14283" y="3136"/>
                  </a:cubicBezTo>
                  <a:cubicBezTo>
                    <a:pt x="13842" y="3136"/>
                    <a:pt x="13390" y="3401"/>
                    <a:pt x="13088" y="3736"/>
                  </a:cubicBezTo>
                  <a:cubicBezTo>
                    <a:pt x="12846" y="3622"/>
                    <a:pt x="12619" y="3576"/>
                    <a:pt x="12400" y="3576"/>
                  </a:cubicBezTo>
                  <a:cubicBezTo>
                    <a:pt x="11932" y="3576"/>
                    <a:pt x="11504" y="3788"/>
                    <a:pt x="11054" y="4013"/>
                  </a:cubicBezTo>
                  <a:cubicBezTo>
                    <a:pt x="11045" y="4011"/>
                    <a:pt x="11036" y="4011"/>
                    <a:pt x="11027" y="4011"/>
                  </a:cubicBezTo>
                  <a:cubicBezTo>
                    <a:pt x="10986" y="4011"/>
                    <a:pt x="10950" y="4028"/>
                    <a:pt x="10920" y="4058"/>
                  </a:cubicBezTo>
                  <a:cubicBezTo>
                    <a:pt x="10778" y="3826"/>
                    <a:pt x="10697" y="3585"/>
                    <a:pt x="10760" y="3264"/>
                  </a:cubicBezTo>
                  <a:cubicBezTo>
                    <a:pt x="10822" y="2942"/>
                    <a:pt x="11072" y="2675"/>
                    <a:pt x="11117" y="2345"/>
                  </a:cubicBezTo>
                  <a:cubicBezTo>
                    <a:pt x="11125" y="2273"/>
                    <a:pt x="11125" y="2202"/>
                    <a:pt x="11125" y="2131"/>
                  </a:cubicBezTo>
                  <a:lnTo>
                    <a:pt x="11143" y="2122"/>
                  </a:lnTo>
                  <a:cubicBezTo>
                    <a:pt x="11438" y="1908"/>
                    <a:pt x="11768" y="1756"/>
                    <a:pt x="12116" y="1676"/>
                  </a:cubicBezTo>
                  <a:cubicBezTo>
                    <a:pt x="12181" y="1662"/>
                    <a:pt x="12247" y="1655"/>
                    <a:pt x="12312" y="1655"/>
                  </a:cubicBezTo>
                  <a:cubicBezTo>
                    <a:pt x="12459" y="1655"/>
                    <a:pt x="12601" y="1691"/>
                    <a:pt x="12731" y="1765"/>
                  </a:cubicBezTo>
                  <a:cubicBezTo>
                    <a:pt x="12874" y="1845"/>
                    <a:pt x="13044" y="2113"/>
                    <a:pt x="12972" y="2282"/>
                  </a:cubicBezTo>
                  <a:cubicBezTo>
                    <a:pt x="12865" y="2505"/>
                    <a:pt x="12437" y="2568"/>
                    <a:pt x="12223" y="2630"/>
                  </a:cubicBezTo>
                  <a:cubicBezTo>
                    <a:pt x="12000" y="2684"/>
                    <a:pt x="11750" y="2746"/>
                    <a:pt x="11572" y="2916"/>
                  </a:cubicBezTo>
                  <a:cubicBezTo>
                    <a:pt x="11454" y="3033"/>
                    <a:pt x="11573" y="3205"/>
                    <a:pt x="11702" y="3205"/>
                  </a:cubicBezTo>
                  <a:cubicBezTo>
                    <a:pt x="11740" y="3205"/>
                    <a:pt x="11778" y="3190"/>
                    <a:pt x="11812" y="3156"/>
                  </a:cubicBezTo>
                  <a:cubicBezTo>
                    <a:pt x="12241" y="2737"/>
                    <a:pt x="13463" y="2969"/>
                    <a:pt x="13311" y="2059"/>
                  </a:cubicBezTo>
                  <a:cubicBezTo>
                    <a:pt x="13231" y="1586"/>
                    <a:pt x="12767" y="1328"/>
                    <a:pt x="12339" y="1319"/>
                  </a:cubicBezTo>
                  <a:cubicBezTo>
                    <a:pt x="12322" y="1318"/>
                    <a:pt x="12304" y="1318"/>
                    <a:pt x="12287" y="1318"/>
                  </a:cubicBezTo>
                  <a:cubicBezTo>
                    <a:pt x="11866" y="1318"/>
                    <a:pt x="11432" y="1524"/>
                    <a:pt x="11081" y="1756"/>
                  </a:cubicBezTo>
                  <a:cubicBezTo>
                    <a:pt x="11018" y="1515"/>
                    <a:pt x="10911" y="1292"/>
                    <a:pt x="10769" y="1087"/>
                  </a:cubicBezTo>
                  <a:lnTo>
                    <a:pt x="10778" y="1078"/>
                  </a:lnTo>
                  <a:cubicBezTo>
                    <a:pt x="11054" y="562"/>
                    <a:pt x="11503" y="357"/>
                    <a:pt x="11986" y="357"/>
                  </a:cubicBezTo>
                  <a:close/>
                  <a:moveTo>
                    <a:pt x="6100" y="1292"/>
                  </a:moveTo>
                  <a:cubicBezTo>
                    <a:pt x="6320" y="1292"/>
                    <a:pt x="6559" y="1414"/>
                    <a:pt x="6772" y="1711"/>
                  </a:cubicBezTo>
                  <a:cubicBezTo>
                    <a:pt x="6885" y="1870"/>
                    <a:pt x="7048" y="1920"/>
                    <a:pt x="7221" y="1920"/>
                  </a:cubicBezTo>
                  <a:cubicBezTo>
                    <a:pt x="7348" y="1920"/>
                    <a:pt x="7481" y="1893"/>
                    <a:pt x="7602" y="1863"/>
                  </a:cubicBezTo>
                  <a:cubicBezTo>
                    <a:pt x="7860" y="1800"/>
                    <a:pt x="8073" y="1747"/>
                    <a:pt x="8292" y="1747"/>
                  </a:cubicBezTo>
                  <a:cubicBezTo>
                    <a:pt x="8475" y="1747"/>
                    <a:pt x="8663" y="1784"/>
                    <a:pt x="8886" y="1881"/>
                  </a:cubicBezTo>
                  <a:cubicBezTo>
                    <a:pt x="9671" y="2229"/>
                    <a:pt x="9216" y="2782"/>
                    <a:pt x="9065" y="3165"/>
                  </a:cubicBezTo>
                  <a:cubicBezTo>
                    <a:pt x="8993" y="3326"/>
                    <a:pt x="9020" y="3478"/>
                    <a:pt x="9038" y="3638"/>
                  </a:cubicBezTo>
                  <a:cubicBezTo>
                    <a:pt x="9065" y="3808"/>
                    <a:pt x="9083" y="3977"/>
                    <a:pt x="9100" y="4138"/>
                  </a:cubicBezTo>
                  <a:cubicBezTo>
                    <a:pt x="9007" y="4580"/>
                    <a:pt x="8781" y="4755"/>
                    <a:pt x="8551" y="4755"/>
                  </a:cubicBezTo>
                  <a:cubicBezTo>
                    <a:pt x="8277" y="4755"/>
                    <a:pt x="7999" y="4505"/>
                    <a:pt x="7941" y="4165"/>
                  </a:cubicBezTo>
                  <a:cubicBezTo>
                    <a:pt x="7718" y="3504"/>
                    <a:pt x="7548" y="2880"/>
                    <a:pt x="6781" y="2737"/>
                  </a:cubicBezTo>
                  <a:cubicBezTo>
                    <a:pt x="6210" y="2630"/>
                    <a:pt x="5773" y="2523"/>
                    <a:pt x="5264" y="2264"/>
                  </a:cubicBezTo>
                  <a:cubicBezTo>
                    <a:pt x="5273" y="2255"/>
                    <a:pt x="5282" y="2247"/>
                    <a:pt x="5291" y="2229"/>
                  </a:cubicBezTo>
                  <a:cubicBezTo>
                    <a:pt x="5345" y="2095"/>
                    <a:pt x="5371" y="2024"/>
                    <a:pt x="5416" y="1890"/>
                  </a:cubicBezTo>
                  <a:cubicBezTo>
                    <a:pt x="5511" y="1543"/>
                    <a:pt x="5785" y="1292"/>
                    <a:pt x="6100" y="1292"/>
                  </a:cubicBezTo>
                  <a:close/>
                  <a:moveTo>
                    <a:pt x="9032" y="459"/>
                  </a:moveTo>
                  <a:cubicBezTo>
                    <a:pt x="9463" y="459"/>
                    <a:pt x="9897" y="623"/>
                    <a:pt x="10296" y="1015"/>
                  </a:cubicBezTo>
                  <a:cubicBezTo>
                    <a:pt x="10894" y="1604"/>
                    <a:pt x="10778" y="2229"/>
                    <a:pt x="10510" y="2951"/>
                  </a:cubicBezTo>
                  <a:cubicBezTo>
                    <a:pt x="10430" y="3165"/>
                    <a:pt x="10340" y="3415"/>
                    <a:pt x="10385" y="3647"/>
                  </a:cubicBezTo>
                  <a:cubicBezTo>
                    <a:pt x="10483" y="4147"/>
                    <a:pt x="10831" y="4504"/>
                    <a:pt x="11099" y="4905"/>
                  </a:cubicBezTo>
                  <a:cubicBezTo>
                    <a:pt x="11482" y="5467"/>
                    <a:pt x="10626" y="5726"/>
                    <a:pt x="10269" y="5815"/>
                  </a:cubicBezTo>
                  <a:cubicBezTo>
                    <a:pt x="10119" y="5855"/>
                    <a:pt x="9967" y="5876"/>
                    <a:pt x="9821" y="5876"/>
                  </a:cubicBezTo>
                  <a:cubicBezTo>
                    <a:pt x="9352" y="5876"/>
                    <a:pt x="8936" y="5658"/>
                    <a:pt x="8779" y="5155"/>
                  </a:cubicBezTo>
                  <a:cubicBezTo>
                    <a:pt x="8815" y="5146"/>
                    <a:pt x="8860" y="5128"/>
                    <a:pt x="8895" y="5110"/>
                  </a:cubicBezTo>
                  <a:cubicBezTo>
                    <a:pt x="9341" y="4816"/>
                    <a:pt x="9502" y="4370"/>
                    <a:pt x="9413" y="3843"/>
                  </a:cubicBezTo>
                  <a:cubicBezTo>
                    <a:pt x="9288" y="3076"/>
                    <a:pt x="9975" y="2639"/>
                    <a:pt x="9475" y="1925"/>
                  </a:cubicBezTo>
                  <a:cubicBezTo>
                    <a:pt x="9239" y="1586"/>
                    <a:pt x="8715" y="1381"/>
                    <a:pt x="8269" y="1381"/>
                  </a:cubicBezTo>
                  <a:cubicBezTo>
                    <a:pt x="8176" y="1381"/>
                    <a:pt x="8086" y="1390"/>
                    <a:pt x="8003" y="1408"/>
                  </a:cubicBezTo>
                  <a:cubicBezTo>
                    <a:pt x="7852" y="1443"/>
                    <a:pt x="7711" y="1460"/>
                    <a:pt x="7578" y="1460"/>
                  </a:cubicBezTo>
                  <a:cubicBezTo>
                    <a:pt x="7437" y="1460"/>
                    <a:pt x="7306" y="1440"/>
                    <a:pt x="7182" y="1399"/>
                  </a:cubicBezTo>
                  <a:cubicBezTo>
                    <a:pt x="7703" y="852"/>
                    <a:pt x="8364" y="459"/>
                    <a:pt x="9032" y="459"/>
                  </a:cubicBezTo>
                  <a:close/>
                  <a:moveTo>
                    <a:pt x="2918" y="3067"/>
                  </a:moveTo>
                  <a:cubicBezTo>
                    <a:pt x="3105" y="3317"/>
                    <a:pt x="3364" y="3549"/>
                    <a:pt x="3480" y="3629"/>
                  </a:cubicBezTo>
                  <a:cubicBezTo>
                    <a:pt x="3721" y="3772"/>
                    <a:pt x="3926" y="3817"/>
                    <a:pt x="4203" y="3843"/>
                  </a:cubicBezTo>
                  <a:lnTo>
                    <a:pt x="4310" y="3843"/>
                  </a:lnTo>
                  <a:cubicBezTo>
                    <a:pt x="3971" y="4459"/>
                    <a:pt x="4131" y="5039"/>
                    <a:pt x="4328" y="5690"/>
                  </a:cubicBezTo>
                  <a:cubicBezTo>
                    <a:pt x="4422" y="5990"/>
                    <a:pt x="4115" y="6318"/>
                    <a:pt x="3851" y="6318"/>
                  </a:cubicBezTo>
                  <a:cubicBezTo>
                    <a:pt x="3691" y="6318"/>
                    <a:pt x="3546" y="6197"/>
                    <a:pt x="3516" y="5877"/>
                  </a:cubicBezTo>
                  <a:cubicBezTo>
                    <a:pt x="3498" y="5690"/>
                    <a:pt x="3596" y="5440"/>
                    <a:pt x="3632" y="5262"/>
                  </a:cubicBezTo>
                  <a:cubicBezTo>
                    <a:pt x="3685" y="5012"/>
                    <a:pt x="3694" y="4798"/>
                    <a:pt x="3596" y="4566"/>
                  </a:cubicBezTo>
                  <a:cubicBezTo>
                    <a:pt x="3497" y="4346"/>
                    <a:pt x="3287" y="4277"/>
                    <a:pt x="3069" y="4277"/>
                  </a:cubicBezTo>
                  <a:cubicBezTo>
                    <a:pt x="2915" y="4277"/>
                    <a:pt x="2758" y="4311"/>
                    <a:pt x="2633" y="4352"/>
                  </a:cubicBezTo>
                  <a:cubicBezTo>
                    <a:pt x="2410" y="4423"/>
                    <a:pt x="2196" y="4548"/>
                    <a:pt x="1955" y="4566"/>
                  </a:cubicBezTo>
                  <a:cubicBezTo>
                    <a:pt x="1946" y="4567"/>
                    <a:pt x="1938" y="4567"/>
                    <a:pt x="1930" y="4567"/>
                  </a:cubicBezTo>
                  <a:cubicBezTo>
                    <a:pt x="1649" y="4567"/>
                    <a:pt x="1759" y="3974"/>
                    <a:pt x="1785" y="3852"/>
                  </a:cubicBezTo>
                  <a:cubicBezTo>
                    <a:pt x="1883" y="3344"/>
                    <a:pt x="2436" y="3085"/>
                    <a:pt x="2891" y="3076"/>
                  </a:cubicBezTo>
                  <a:lnTo>
                    <a:pt x="2918" y="3067"/>
                  </a:lnTo>
                  <a:close/>
                  <a:moveTo>
                    <a:pt x="17825" y="4834"/>
                  </a:moveTo>
                  <a:cubicBezTo>
                    <a:pt x="18432" y="5315"/>
                    <a:pt x="18396" y="5949"/>
                    <a:pt x="17923" y="6422"/>
                  </a:cubicBezTo>
                  <a:cubicBezTo>
                    <a:pt x="17888" y="6457"/>
                    <a:pt x="17843" y="6493"/>
                    <a:pt x="17798" y="6538"/>
                  </a:cubicBezTo>
                  <a:cubicBezTo>
                    <a:pt x="17790" y="6511"/>
                    <a:pt x="17781" y="6493"/>
                    <a:pt x="17772" y="6475"/>
                  </a:cubicBezTo>
                  <a:cubicBezTo>
                    <a:pt x="17602" y="6109"/>
                    <a:pt x="17013" y="5949"/>
                    <a:pt x="16657" y="5788"/>
                  </a:cubicBezTo>
                  <a:cubicBezTo>
                    <a:pt x="16484" y="5706"/>
                    <a:pt x="16106" y="5115"/>
                    <a:pt x="16343" y="5115"/>
                  </a:cubicBezTo>
                  <a:cubicBezTo>
                    <a:pt x="16362" y="5115"/>
                    <a:pt x="16387" y="5119"/>
                    <a:pt x="16416" y="5128"/>
                  </a:cubicBezTo>
                  <a:cubicBezTo>
                    <a:pt x="16621" y="5190"/>
                    <a:pt x="16799" y="5298"/>
                    <a:pt x="17013" y="5360"/>
                  </a:cubicBezTo>
                  <a:cubicBezTo>
                    <a:pt x="17066" y="5373"/>
                    <a:pt x="17116" y="5379"/>
                    <a:pt x="17164" y="5379"/>
                  </a:cubicBezTo>
                  <a:cubicBezTo>
                    <a:pt x="17418" y="5379"/>
                    <a:pt x="17611" y="5212"/>
                    <a:pt x="17754" y="4994"/>
                  </a:cubicBezTo>
                  <a:cubicBezTo>
                    <a:pt x="17781" y="4950"/>
                    <a:pt x="17807" y="4896"/>
                    <a:pt x="17825" y="4834"/>
                  </a:cubicBezTo>
                  <a:close/>
                  <a:moveTo>
                    <a:pt x="16541" y="3540"/>
                  </a:moveTo>
                  <a:lnTo>
                    <a:pt x="16541" y="3549"/>
                  </a:lnTo>
                  <a:cubicBezTo>
                    <a:pt x="17647" y="3574"/>
                    <a:pt x="17650" y="5008"/>
                    <a:pt x="17079" y="5008"/>
                  </a:cubicBezTo>
                  <a:cubicBezTo>
                    <a:pt x="17047" y="5008"/>
                    <a:pt x="17013" y="5004"/>
                    <a:pt x="16978" y="4994"/>
                  </a:cubicBezTo>
                  <a:cubicBezTo>
                    <a:pt x="16764" y="4941"/>
                    <a:pt x="16576" y="4780"/>
                    <a:pt x="16353" y="4762"/>
                  </a:cubicBezTo>
                  <a:cubicBezTo>
                    <a:pt x="16335" y="4761"/>
                    <a:pt x="16317" y="4760"/>
                    <a:pt x="16300" y="4760"/>
                  </a:cubicBezTo>
                  <a:cubicBezTo>
                    <a:pt x="15963" y="4760"/>
                    <a:pt x="15899" y="5089"/>
                    <a:pt x="15916" y="5387"/>
                  </a:cubicBezTo>
                  <a:cubicBezTo>
                    <a:pt x="15934" y="5779"/>
                    <a:pt x="16326" y="6020"/>
                    <a:pt x="16648" y="6154"/>
                  </a:cubicBezTo>
                  <a:cubicBezTo>
                    <a:pt x="16960" y="6279"/>
                    <a:pt x="17379" y="6350"/>
                    <a:pt x="17433" y="6654"/>
                  </a:cubicBezTo>
                  <a:cubicBezTo>
                    <a:pt x="17451" y="6752"/>
                    <a:pt x="17442" y="6868"/>
                    <a:pt x="17370" y="7019"/>
                  </a:cubicBezTo>
                  <a:cubicBezTo>
                    <a:pt x="17317" y="7153"/>
                    <a:pt x="16737" y="7519"/>
                    <a:pt x="16344" y="7590"/>
                  </a:cubicBezTo>
                  <a:cubicBezTo>
                    <a:pt x="16294" y="7600"/>
                    <a:pt x="16248" y="7605"/>
                    <a:pt x="16206" y="7605"/>
                  </a:cubicBezTo>
                  <a:cubicBezTo>
                    <a:pt x="16136" y="7605"/>
                    <a:pt x="16080" y="7591"/>
                    <a:pt x="16041" y="7563"/>
                  </a:cubicBezTo>
                  <a:cubicBezTo>
                    <a:pt x="16032" y="7305"/>
                    <a:pt x="15907" y="7037"/>
                    <a:pt x="15666" y="6796"/>
                  </a:cubicBezTo>
                  <a:cubicBezTo>
                    <a:pt x="15131" y="6270"/>
                    <a:pt x="15684" y="5324"/>
                    <a:pt x="15657" y="4655"/>
                  </a:cubicBezTo>
                  <a:cubicBezTo>
                    <a:pt x="15640" y="4432"/>
                    <a:pt x="15568" y="4218"/>
                    <a:pt x="15461" y="4022"/>
                  </a:cubicBezTo>
                  <a:cubicBezTo>
                    <a:pt x="15479" y="3996"/>
                    <a:pt x="15487" y="3970"/>
                    <a:pt x="15480" y="3927"/>
                  </a:cubicBezTo>
                  <a:lnTo>
                    <a:pt x="15480" y="3927"/>
                  </a:lnTo>
                  <a:cubicBezTo>
                    <a:pt x="15486" y="3953"/>
                    <a:pt x="15525" y="3966"/>
                    <a:pt x="15586" y="3966"/>
                  </a:cubicBezTo>
                  <a:cubicBezTo>
                    <a:pt x="15799" y="3966"/>
                    <a:pt x="16279" y="3809"/>
                    <a:pt x="16541" y="3540"/>
                  </a:cubicBezTo>
                  <a:close/>
                  <a:moveTo>
                    <a:pt x="3801" y="2139"/>
                  </a:moveTo>
                  <a:cubicBezTo>
                    <a:pt x="3828" y="2166"/>
                    <a:pt x="3864" y="2184"/>
                    <a:pt x="3917" y="2184"/>
                  </a:cubicBezTo>
                  <a:cubicBezTo>
                    <a:pt x="4783" y="2211"/>
                    <a:pt x="5443" y="2889"/>
                    <a:pt x="6290" y="3032"/>
                  </a:cubicBezTo>
                  <a:cubicBezTo>
                    <a:pt x="6745" y="3103"/>
                    <a:pt x="7075" y="3058"/>
                    <a:pt x="7334" y="3513"/>
                  </a:cubicBezTo>
                  <a:cubicBezTo>
                    <a:pt x="7548" y="3879"/>
                    <a:pt x="7611" y="4316"/>
                    <a:pt x="7789" y="4691"/>
                  </a:cubicBezTo>
                  <a:cubicBezTo>
                    <a:pt x="7887" y="4923"/>
                    <a:pt x="8155" y="5119"/>
                    <a:pt x="8431" y="5173"/>
                  </a:cubicBezTo>
                  <a:cubicBezTo>
                    <a:pt x="8614" y="5921"/>
                    <a:pt x="9183" y="6201"/>
                    <a:pt x="9820" y="6201"/>
                  </a:cubicBezTo>
                  <a:cubicBezTo>
                    <a:pt x="10117" y="6201"/>
                    <a:pt x="10429" y="6140"/>
                    <a:pt x="10724" y="6038"/>
                  </a:cubicBezTo>
                  <a:cubicBezTo>
                    <a:pt x="11732" y="5690"/>
                    <a:pt x="11688" y="5101"/>
                    <a:pt x="11125" y="4361"/>
                  </a:cubicBezTo>
                  <a:cubicBezTo>
                    <a:pt x="11573" y="4131"/>
                    <a:pt x="11971" y="3952"/>
                    <a:pt x="12393" y="3952"/>
                  </a:cubicBezTo>
                  <a:cubicBezTo>
                    <a:pt x="12659" y="3952"/>
                    <a:pt x="12935" y="4024"/>
                    <a:pt x="13240" y="4200"/>
                  </a:cubicBezTo>
                  <a:cubicBezTo>
                    <a:pt x="13597" y="4397"/>
                    <a:pt x="13909" y="4718"/>
                    <a:pt x="14052" y="5110"/>
                  </a:cubicBezTo>
                  <a:cubicBezTo>
                    <a:pt x="14307" y="5784"/>
                    <a:pt x="13537" y="6147"/>
                    <a:pt x="13001" y="6147"/>
                  </a:cubicBezTo>
                  <a:cubicBezTo>
                    <a:pt x="12976" y="6147"/>
                    <a:pt x="12951" y="6147"/>
                    <a:pt x="12928" y="6145"/>
                  </a:cubicBezTo>
                  <a:cubicBezTo>
                    <a:pt x="12697" y="6133"/>
                    <a:pt x="12399" y="6008"/>
                    <a:pt x="12131" y="6008"/>
                  </a:cubicBezTo>
                  <a:cubicBezTo>
                    <a:pt x="11995" y="6008"/>
                    <a:pt x="11867" y="6040"/>
                    <a:pt x="11759" y="6136"/>
                  </a:cubicBezTo>
                  <a:cubicBezTo>
                    <a:pt x="11456" y="6404"/>
                    <a:pt x="11464" y="6814"/>
                    <a:pt x="11277" y="7153"/>
                  </a:cubicBezTo>
                  <a:cubicBezTo>
                    <a:pt x="11179" y="7108"/>
                    <a:pt x="11090" y="7064"/>
                    <a:pt x="11018" y="7037"/>
                  </a:cubicBezTo>
                  <a:cubicBezTo>
                    <a:pt x="10600" y="6874"/>
                    <a:pt x="10208" y="6789"/>
                    <a:pt x="9816" y="6789"/>
                  </a:cubicBezTo>
                  <a:cubicBezTo>
                    <a:pt x="9456" y="6789"/>
                    <a:pt x="9097" y="6861"/>
                    <a:pt x="8717" y="7010"/>
                  </a:cubicBezTo>
                  <a:cubicBezTo>
                    <a:pt x="8262" y="7198"/>
                    <a:pt x="7816" y="7394"/>
                    <a:pt x="7352" y="7537"/>
                  </a:cubicBezTo>
                  <a:cubicBezTo>
                    <a:pt x="7138" y="7602"/>
                    <a:pt x="6928" y="7631"/>
                    <a:pt x="6717" y="7631"/>
                  </a:cubicBezTo>
                  <a:cubicBezTo>
                    <a:pt x="6584" y="7631"/>
                    <a:pt x="6451" y="7620"/>
                    <a:pt x="6317" y="7599"/>
                  </a:cubicBezTo>
                  <a:cubicBezTo>
                    <a:pt x="5826" y="7519"/>
                    <a:pt x="5371" y="6716"/>
                    <a:pt x="6148" y="6502"/>
                  </a:cubicBezTo>
                  <a:lnTo>
                    <a:pt x="6148" y="6502"/>
                  </a:lnTo>
                  <a:cubicBezTo>
                    <a:pt x="6259" y="6725"/>
                    <a:pt x="6414" y="6898"/>
                    <a:pt x="6659" y="6898"/>
                  </a:cubicBezTo>
                  <a:cubicBezTo>
                    <a:pt x="6708" y="6898"/>
                    <a:pt x="6760" y="6891"/>
                    <a:pt x="6817" y="6877"/>
                  </a:cubicBezTo>
                  <a:cubicBezTo>
                    <a:pt x="7379" y="6743"/>
                    <a:pt x="7441" y="5717"/>
                    <a:pt x="7334" y="5306"/>
                  </a:cubicBezTo>
                  <a:cubicBezTo>
                    <a:pt x="7147" y="4539"/>
                    <a:pt x="6424" y="3942"/>
                    <a:pt x="5746" y="3611"/>
                  </a:cubicBezTo>
                  <a:cubicBezTo>
                    <a:pt x="5504" y="3493"/>
                    <a:pt x="5266" y="3457"/>
                    <a:pt x="5023" y="3457"/>
                  </a:cubicBezTo>
                  <a:cubicBezTo>
                    <a:pt x="4827" y="3457"/>
                    <a:pt x="4629" y="3480"/>
                    <a:pt x="4426" y="3504"/>
                  </a:cubicBezTo>
                  <a:cubicBezTo>
                    <a:pt x="4408" y="3506"/>
                    <a:pt x="4389" y="3507"/>
                    <a:pt x="4370" y="3507"/>
                  </a:cubicBezTo>
                  <a:cubicBezTo>
                    <a:pt x="3683" y="3507"/>
                    <a:pt x="2404" y="2296"/>
                    <a:pt x="3783" y="2139"/>
                  </a:cubicBezTo>
                  <a:close/>
                  <a:moveTo>
                    <a:pt x="14171" y="3528"/>
                  </a:moveTo>
                  <a:cubicBezTo>
                    <a:pt x="14947" y="3528"/>
                    <a:pt x="15537" y="4648"/>
                    <a:pt x="15185" y="5583"/>
                  </a:cubicBezTo>
                  <a:cubicBezTo>
                    <a:pt x="14988" y="6100"/>
                    <a:pt x="14944" y="6475"/>
                    <a:pt x="15301" y="6912"/>
                  </a:cubicBezTo>
                  <a:cubicBezTo>
                    <a:pt x="15604" y="7287"/>
                    <a:pt x="15800" y="7581"/>
                    <a:pt x="15524" y="7911"/>
                  </a:cubicBezTo>
                  <a:cubicBezTo>
                    <a:pt x="15470" y="7983"/>
                    <a:pt x="15390" y="8054"/>
                    <a:pt x="15292" y="8125"/>
                  </a:cubicBezTo>
                  <a:cubicBezTo>
                    <a:pt x="15088" y="8275"/>
                    <a:pt x="14883" y="8332"/>
                    <a:pt x="14676" y="8332"/>
                  </a:cubicBezTo>
                  <a:cubicBezTo>
                    <a:pt x="14438" y="8332"/>
                    <a:pt x="14197" y="8257"/>
                    <a:pt x="13953" y="8161"/>
                  </a:cubicBezTo>
                  <a:cubicBezTo>
                    <a:pt x="13656" y="8042"/>
                    <a:pt x="13406" y="7967"/>
                    <a:pt x="13151" y="7967"/>
                  </a:cubicBezTo>
                  <a:cubicBezTo>
                    <a:pt x="13024" y="7967"/>
                    <a:pt x="12895" y="7986"/>
                    <a:pt x="12758" y="8027"/>
                  </a:cubicBezTo>
                  <a:cubicBezTo>
                    <a:pt x="12696" y="8045"/>
                    <a:pt x="12624" y="8063"/>
                    <a:pt x="12562" y="8099"/>
                  </a:cubicBezTo>
                  <a:cubicBezTo>
                    <a:pt x="12357" y="7769"/>
                    <a:pt x="11955" y="7501"/>
                    <a:pt x="11580" y="7296"/>
                  </a:cubicBezTo>
                  <a:cubicBezTo>
                    <a:pt x="11688" y="7100"/>
                    <a:pt x="11741" y="6885"/>
                    <a:pt x="11812" y="6671"/>
                  </a:cubicBezTo>
                  <a:cubicBezTo>
                    <a:pt x="11875" y="6460"/>
                    <a:pt x="12085" y="6402"/>
                    <a:pt x="12334" y="6402"/>
                  </a:cubicBezTo>
                  <a:cubicBezTo>
                    <a:pt x="12645" y="6402"/>
                    <a:pt x="13018" y="6493"/>
                    <a:pt x="13241" y="6493"/>
                  </a:cubicBezTo>
                  <a:cubicBezTo>
                    <a:pt x="13246" y="6493"/>
                    <a:pt x="13252" y="6493"/>
                    <a:pt x="13258" y="6493"/>
                  </a:cubicBezTo>
                  <a:cubicBezTo>
                    <a:pt x="13936" y="6466"/>
                    <a:pt x="14435" y="5860"/>
                    <a:pt x="14417" y="5217"/>
                  </a:cubicBezTo>
                  <a:cubicBezTo>
                    <a:pt x="14408" y="4655"/>
                    <a:pt x="13882" y="4191"/>
                    <a:pt x="13400" y="3906"/>
                  </a:cubicBezTo>
                  <a:cubicBezTo>
                    <a:pt x="13660" y="3640"/>
                    <a:pt x="13925" y="3528"/>
                    <a:pt x="14171" y="3528"/>
                  </a:cubicBezTo>
                  <a:close/>
                  <a:moveTo>
                    <a:pt x="9871" y="7169"/>
                  </a:moveTo>
                  <a:cubicBezTo>
                    <a:pt x="10198" y="7169"/>
                    <a:pt x="10538" y="7230"/>
                    <a:pt x="10929" y="7367"/>
                  </a:cubicBezTo>
                  <a:cubicBezTo>
                    <a:pt x="11286" y="7492"/>
                    <a:pt x="11634" y="7635"/>
                    <a:pt x="11937" y="7876"/>
                  </a:cubicBezTo>
                  <a:cubicBezTo>
                    <a:pt x="12241" y="8125"/>
                    <a:pt x="12285" y="8438"/>
                    <a:pt x="12053" y="8812"/>
                  </a:cubicBezTo>
                  <a:cubicBezTo>
                    <a:pt x="11919" y="8803"/>
                    <a:pt x="11777" y="8777"/>
                    <a:pt x="11652" y="8741"/>
                  </a:cubicBezTo>
                  <a:cubicBezTo>
                    <a:pt x="11134" y="8598"/>
                    <a:pt x="10715" y="8241"/>
                    <a:pt x="10162" y="8215"/>
                  </a:cubicBezTo>
                  <a:cubicBezTo>
                    <a:pt x="10102" y="8211"/>
                    <a:pt x="10044" y="8209"/>
                    <a:pt x="9989" y="8209"/>
                  </a:cubicBezTo>
                  <a:cubicBezTo>
                    <a:pt x="9755" y="8209"/>
                    <a:pt x="9552" y="8241"/>
                    <a:pt x="9315" y="8313"/>
                  </a:cubicBezTo>
                  <a:cubicBezTo>
                    <a:pt x="9216" y="8357"/>
                    <a:pt x="9109" y="8402"/>
                    <a:pt x="9020" y="8456"/>
                  </a:cubicBezTo>
                  <a:cubicBezTo>
                    <a:pt x="8881" y="8527"/>
                    <a:pt x="8704" y="8567"/>
                    <a:pt x="8533" y="8567"/>
                  </a:cubicBezTo>
                  <a:cubicBezTo>
                    <a:pt x="8126" y="8567"/>
                    <a:pt x="7754" y="8338"/>
                    <a:pt x="8012" y="7760"/>
                  </a:cubicBezTo>
                  <a:cubicBezTo>
                    <a:pt x="8030" y="7724"/>
                    <a:pt x="8030" y="7688"/>
                    <a:pt x="8030" y="7662"/>
                  </a:cubicBezTo>
                  <a:cubicBezTo>
                    <a:pt x="8110" y="7635"/>
                    <a:pt x="8190" y="7599"/>
                    <a:pt x="8271" y="7572"/>
                  </a:cubicBezTo>
                  <a:cubicBezTo>
                    <a:pt x="8864" y="7325"/>
                    <a:pt x="9349" y="7169"/>
                    <a:pt x="9871" y="7169"/>
                  </a:cubicBezTo>
                  <a:close/>
                  <a:moveTo>
                    <a:pt x="1276" y="4494"/>
                  </a:moveTo>
                  <a:cubicBezTo>
                    <a:pt x="1332" y="4494"/>
                    <a:pt x="1391" y="4500"/>
                    <a:pt x="1455" y="4512"/>
                  </a:cubicBezTo>
                  <a:lnTo>
                    <a:pt x="1464" y="4530"/>
                  </a:lnTo>
                  <a:cubicBezTo>
                    <a:pt x="1533" y="4816"/>
                    <a:pt x="1691" y="4908"/>
                    <a:pt x="1889" y="4908"/>
                  </a:cubicBezTo>
                  <a:cubicBezTo>
                    <a:pt x="2241" y="4908"/>
                    <a:pt x="2720" y="4617"/>
                    <a:pt x="3048" y="4617"/>
                  </a:cubicBezTo>
                  <a:cubicBezTo>
                    <a:pt x="3105" y="4617"/>
                    <a:pt x="3157" y="4626"/>
                    <a:pt x="3204" y="4646"/>
                  </a:cubicBezTo>
                  <a:cubicBezTo>
                    <a:pt x="3498" y="4771"/>
                    <a:pt x="3132" y="5868"/>
                    <a:pt x="3248" y="6199"/>
                  </a:cubicBezTo>
                  <a:cubicBezTo>
                    <a:pt x="3275" y="6297"/>
                    <a:pt x="3328" y="6395"/>
                    <a:pt x="3409" y="6484"/>
                  </a:cubicBezTo>
                  <a:cubicBezTo>
                    <a:pt x="3097" y="6761"/>
                    <a:pt x="2927" y="7189"/>
                    <a:pt x="3168" y="7590"/>
                  </a:cubicBezTo>
                  <a:cubicBezTo>
                    <a:pt x="3471" y="8081"/>
                    <a:pt x="3837" y="8152"/>
                    <a:pt x="4390" y="8197"/>
                  </a:cubicBezTo>
                  <a:cubicBezTo>
                    <a:pt x="5345" y="8277"/>
                    <a:pt x="5612" y="9267"/>
                    <a:pt x="4809" y="9820"/>
                  </a:cubicBezTo>
                  <a:cubicBezTo>
                    <a:pt x="4693" y="9898"/>
                    <a:pt x="4010" y="10191"/>
                    <a:pt x="3563" y="10191"/>
                  </a:cubicBezTo>
                  <a:cubicBezTo>
                    <a:pt x="3288" y="10191"/>
                    <a:pt x="3103" y="10080"/>
                    <a:pt x="3195" y="9740"/>
                  </a:cubicBezTo>
                  <a:cubicBezTo>
                    <a:pt x="3248" y="9535"/>
                    <a:pt x="3694" y="9027"/>
                    <a:pt x="3418" y="8803"/>
                  </a:cubicBezTo>
                  <a:cubicBezTo>
                    <a:pt x="3284" y="8685"/>
                    <a:pt x="3133" y="8647"/>
                    <a:pt x="2973" y="8647"/>
                  </a:cubicBezTo>
                  <a:cubicBezTo>
                    <a:pt x="2692" y="8647"/>
                    <a:pt x="2380" y="8762"/>
                    <a:pt x="2078" y="8762"/>
                  </a:cubicBezTo>
                  <a:cubicBezTo>
                    <a:pt x="1929" y="8762"/>
                    <a:pt x="1782" y="8735"/>
                    <a:pt x="1642" y="8652"/>
                  </a:cubicBezTo>
                  <a:cubicBezTo>
                    <a:pt x="1227" y="8406"/>
                    <a:pt x="2035" y="8249"/>
                    <a:pt x="2094" y="8249"/>
                  </a:cubicBezTo>
                  <a:cubicBezTo>
                    <a:pt x="2098" y="8249"/>
                    <a:pt x="2099" y="8249"/>
                    <a:pt x="2097" y="8250"/>
                  </a:cubicBezTo>
                  <a:cubicBezTo>
                    <a:pt x="2222" y="8170"/>
                    <a:pt x="2347" y="8081"/>
                    <a:pt x="2356" y="7920"/>
                  </a:cubicBezTo>
                  <a:cubicBezTo>
                    <a:pt x="2365" y="7537"/>
                    <a:pt x="2142" y="6743"/>
                    <a:pt x="1839" y="6493"/>
                  </a:cubicBezTo>
                  <a:cubicBezTo>
                    <a:pt x="1642" y="6315"/>
                    <a:pt x="1428" y="6216"/>
                    <a:pt x="1187" y="6100"/>
                  </a:cubicBezTo>
                  <a:cubicBezTo>
                    <a:pt x="535" y="5791"/>
                    <a:pt x="447" y="4494"/>
                    <a:pt x="1276" y="4494"/>
                  </a:cubicBezTo>
                  <a:close/>
                  <a:moveTo>
                    <a:pt x="4854" y="3861"/>
                  </a:moveTo>
                  <a:cubicBezTo>
                    <a:pt x="5289" y="3861"/>
                    <a:pt x="5672" y="3882"/>
                    <a:pt x="6139" y="4254"/>
                  </a:cubicBezTo>
                  <a:cubicBezTo>
                    <a:pt x="6647" y="4664"/>
                    <a:pt x="7022" y="5092"/>
                    <a:pt x="7031" y="5779"/>
                  </a:cubicBezTo>
                  <a:cubicBezTo>
                    <a:pt x="7035" y="6067"/>
                    <a:pt x="6890" y="6193"/>
                    <a:pt x="6726" y="6193"/>
                  </a:cubicBezTo>
                  <a:cubicBezTo>
                    <a:pt x="6555" y="6193"/>
                    <a:pt x="6363" y="6056"/>
                    <a:pt x="6299" y="5824"/>
                  </a:cubicBezTo>
                  <a:cubicBezTo>
                    <a:pt x="6246" y="5610"/>
                    <a:pt x="6192" y="5529"/>
                    <a:pt x="6103" y="5333"/>
                  </a:cubicBezTo>
                  <a:cubicBezTo>
                    <a:pt x="6072" y="5272"/>
                    <a:pt x="6022" y="5246"/>
                    <a:pt x="5971" y="5246"/>
                  </a:cubicBezTo>
                  <a:cubicBezTo>
                    <a:pt x="5859" y="5246"/>
                    <a:pt x="5741" y="5368"/>
                    <a:pt x="5809" y="5503"/>
                  </a:cubicBezTo>
                  <a:cubicBezTo>
                    <a:pt x="5889" y="5672"/>
                    <a:pt x="5951" y="5931"/>
                    <a:pt x="6032" y="6181"/>
                  </a:cubicBezTo>
                  <a:cubicBezTo>
                    <a:pt x="5532" y="6368"/>
                    <a:pt x="5157" y="7037"/>
                    <a:pt x="5550" y="7510"/>
                  </a:cubicBezTo>
                  <a:cubicBezTo>
                    <a:pt x="5837" y="7856"/>
                    <a:pt x="6227" y="7977"/>
                    <a:pt x="6643" y="7977"/>
                  </a:cubicBezTo>
                  <a:cubicBezTo>
                    <a:pt x="6978" y="7977"/>
                    <a:pt x="7329" y="7899"/>
                    <a:pt x="7655" y="7795"/>
                  </a:cubicBezTo>
                  <a:lnTo>
                    <a:pt x="7655" y="7795"/>
                  </a:lnTo>
                  <a:cubicBezTo>
                    <a:pt x="7528" y="8390"/>
                    <a:pt x="7945" y="9001"/>
                    <a:pt x="8520" y="9001"/>
                  </a:cubicBezTo>
                  <a:cubicBezTo>
                    <a:pt x="8669" y="9001"/>
                    <a:pt x="8829" y="8960"/>
                    <a:pt x="8993" y="8866"/>
                  </a:cubicBezTo>
                  <a:cubicBezTo>
                    <a:pt x="9270" y="8705"/>
                    <a:pt x="9520" y="8625"/>
                    <a:pt x="9752" y="8598"/>
                  </a:cubicBezTo>
                  <a:cubicBezTo>
                    <a:pt x="9805" y="8598"/>
                    <a:pt x="9859" y="8589"/>
                    <a:pt x="9912" y="8589"/>
                  </a:cubicBezTo>
                  <a:lnTo>
                    <a:pt x="9912" y="8607"/>
                  </a:lnTo>
                  <a:cubicBezTo>
                    <a:pt x="9930" y="8928"/>
                    <a:pt x="9841" y="9098"/>
                    <a:pt x="9966" y="9410"/>
                  </a:cubicBezTo>
                  <a:cubicBezTo>
                    <a:pt x="10216" y="10017"/>
                    <a:pt x="9957" y="10400"/>
                    <a:pt x="9439" y="10713"/>
                  </a:cubicBezTo>
                  <a:cubicBezTo>
                    <a:pt x="9289" y="10804"/>
                    <a:pt x="9139" y="10839"/>
                    <a:pt x="8989" y="10839"/>
                  </a:cubicBezTo>
                  <a:cubicBezTo>
                    <a:pt x="8568" y="10839"/>
                    <a:pt x="8145" y="10561"/>
                    <a:pt x="7718" y="10463"/>
                  </a:cubicBezTo>
                  <a:cubicBezTo>
                    <a:pt x="7718" y="10454"/>
                    <a:pt x="7727" y="10445"/>
                    <a:pt x="7727" y="10445"/>
                  </a:cubicBezTo>
                  <a:cubicBezTo>
                    <a:pt x="7807" y="10258"/>
                    <a:pt x="7816" y="10052"/>
                    <a:pt x="7718" y="9829"/>
                  </a:cubicBezTo>
                  <a:cubicBezTo>
                    <a:pt x="7334" y="8982"/>
                    <a:pt x="6478" y="8991"/>
                    <a:pt x="5693" y="8830"/>
                  </a:cubicBezTo>
                  <a:cubicBezTo>
                    <a:pt x="5684" y="8732"/>
                    <a:pt x="5675" y="8634"/>
                    <a:pt x="5657" y="8536"/>
                  </a:cubicBezTo>
                  <a:cubicBezTo>
                    <a:pt x="5612" y="8322"/>
                    <a:pt x="5398" y="8125"/>
                    <a:pt x="5211" y="8045"/>
                  </a:cubicBezTo>
                  <a:cubicBezTo>
                    <a:pt x="5006" y="7965"/>
                    <a:pt x="4809" y="7911"/>
                    <a:pt x="4595" y="7885"/>
                  </a:cubicBezTo>
                  <a:cubicBezTo>
                    <a:pt x="4461" y="7867"/>
                    <a:pt x="4337" y="7849"/>
                    <a:pt x="4203" y="7840"/>
                  </a:cubicBezTo>
                  <a:cubicBezTo>
                    <a:pt x="4185" y="7841"/>
                    <a:pt x="4167" y="7841"/>
                    <a:pt x="4150" y="7841"/>
                  </a:cubicBezTo>
                  <a:cubicBezTo>
                    <a:pt x="3648" y="7841"/>
                    <a:pt x="3496" y="7467"/>
                    <a:pt x="3685" y="6734"/>
                  </a:cubicBezTo>
                  <a:lnTo>
                    <a:pt x="3685" y="6734"/>
                  </a:lnTo>
                  <a:cubicBezTo>
                    <a:pt x="3792" y="6814"/>
                    <a:pt x="3908" y="6859"/>
                    <a:pt x="4024" y="6859"/>
                  </a:cubicBezTo>
                  <a:cubicBezTo>
                    <a:pt x="4032" y="6859"/>
                    <a:pt x="4040" y="6859"/>
                    <a:pt x="4047" y="6859"/>
                  </a:cubicBezTo>
                  <a:cubicBezTo>
                    <a:pt x="4435" y="6859"/>
                    <a:pt x="4668" y="6637"/>
                    <a:pt x="4747" y="6261"/>
                  </a:cubicBezTo>
                  <a:cubicBezTo>
                    <a:pt x="4916" y="5414"/>
                    <a:pt x="4096" y="4798"/>
                    <a:pt x="4658" y="3933"/>
                  </a:cubicBezTo>
                  <a:cubicBezTo>
                    <a:pt x="4667" y="3906"/>
                    <a:pt x="4676" y="3879"/>
                    <a:pt x="4684" y="3861"/>
                  </a:cubicBezTo>
                  <a:cubicBezTo>
                    <a:pt x="4742" y="3861"/>
                    <a:pt x="4798" y="3861"/>
                    <a:pt x="4854" y="3861"/>
                  </a:cubicBezTo>
                  <a:close/>
                  <a:moveTo>
                    <a:pt x="18352" y="6439"/>
                  </a:moveTo>
                  <a:lnTo>
                    <a:pt x="18352" y="6439"/>
                  </a:lnTo>
                  <a:cubicBezTo>
                    <a:pt x="19431" y="7198"/>
                    <a:pt x="17656" y="8402"/>
                    <a:pt x="17031" y="8652"/>
                  </a:cubicBezTo>
                  <a:cubicBezTo>
                    <a:pt x="16434" y="8902"/>
                    <a:pt x="15756" y="8866"/>
                    <a:pt x="15185" y="9178"/>
                  </a:cubicBezTo>
                  <a:cubicBezTo>
                    <a:pt x="15033" y="9267"/>
                    <a:pt x="14935" y="9446"/>
                    <a:pt x="14837" y="9589"/>
                  </a:cubicBezTo>
                  <a:cubicBezTo>
                    <a:pt x="14489" y="10124"/>
                    <a:pt x="14400" y="10445"/>
                    <a:pt x="13748" y="10641"/>
                  </a:cubicBezTo>
                  <a:cubicBezTo>
                    <a:pt x="13088" y="10837"/>
                    <a:pt x="12481" y="10668"/>
                    <a:pt x="11857" y="10918"/>
                  </a:cubicBezTo>
                  <a:cubicBezTo>
                    <a:pt x="11875" y="10748"/>
                    <a:pt x="11937" y="10614"/>
                    <a:pt x="12223" y="10561"/>
                  </a:cubicBezTo>
                  <a:cubicBezTo>
                    <a:pt x="12526" y="10516"/>
                    <a:pt x="12749" y="10409"/>
                    <a:pt x="12945" y="10168"/>
                  </a:cubicBezTo>
                  <a:cubicBezTo>
                    <a:pt x="13249" y="9785"/>
                    <a:pt x="12803" y="9276"/>
                    <a:pt x="12553" y="8955"/>
                  </a:cubicBezTo>
                  <a:cubicBezTo>
                    <a:pt x="12678" y="8768"/>
                    <a:pt x="12713" y="8580"/>
                    <a:pt x="12687" y="8411"/>
                  </a:cubicBezTo>
                  <a:cubicBezTo>
                    <a:pt x="12850" y="8334"/>
                    <a:pt x="13003" y="8303"/>
                    <a:pt x="13151" y="8303"/>
                  </a:cubicBezTo>
                  <a:cubicBezTo>
                    <a:pt x="13582" y="8303"/>
                    <a:pt x="13963" y="8563"/>
                    <a:pt x="14408" y="8670"/>
                  </a:cubicBezTo>
                  <a:cubicBezTo>
                    <a:pt x="14482" y="8687"/>
                    <a:pt x="14555" y="8695"/>
                    <a:pt x="14628" y="8695"/>
                  </a:cubicBezTo>
                  <a:cubicBezTo>
                    <a:pt x="14925" y="8695"/>
                    <a:pt x="15212" y="8563"/>
                    <a:pt x="15470" y="8420"/>
                  </a:cubicBezTo>
                  <a:cubicBezTo>
                    <a:pt x="15729" y="8268"/>
                    <a:pt x="15898" y="8081"/>
                    <a:pt x="15979" y="7885"/>
                  </a:cubicBezTo>
                  <a:cubicBezTo>
                    <a:pt x="16025" y="7894"/>
                    <a:pt x="16074" y="7898"/>
                    <a:pt x="16126" y="7898"/>
                  </a:cubicBezTo>
                  <a:cubicBezTo>
                    <a:pt x="16314" y="7898"/>
                    <a:pt x="16527" y="7847"/>
                    <a:pt x="16674" y="7840"/>
                  </a:cubicBezTo>
                  <a:cubicBezTo>
                    <a:pt x="17156" y="7813"/>
                    <a:pt x="17575" y="7403"/>
                    <a:pt x="17754" y="6993"/>
                  </a:cubicBezTo>
                  <a:lnTo>
                    <a:pt x="17763" y="6975"/>
                  </a:lnTo>
                  <a:lnTo>
                    <a:pt x="17781" y="6966"/>
                  </a:lnTo>
                  <a:cubicBezTo>
                    <a:pt x="18021" y="6814"/>
                    <a:pt x="18209" y="6636"/>
                    <a:pt x="18352" y="6439"/>
                  </a:cubicBezTo>
                  <a:close/>
                  <a:moveTo>
                    <a:pt x="10251" y="8625"/>
                  </a:moveTo>
                  <a:cubicBezTo>
                    <a:pt x="10715" y="8705"/>
                    <a:pt x="11161" y="8955"/>
                    <a:pt x="11714" y="9107"/>
                  </a:cubicBezTo>
                  <a:cubicBezTo>
                    <a:pt x="11817" y="9137"/>
                    <a:pt x="11948" y="9159"/>
                    <a:pt x="12078" y="9159"/>
                  </a:cubicBezTo>
                  <a:cubicBezTo>
                    <a:pt x="12139" y="9159"/>
                    <a:pt x="12201" y="9154"/>
                    <a:pt x="12258" y="9142"/>
                  </a:cubicBezTo>
                  <a:lnTo>
                    <a:pt x="12258" y="9142"/>
                  </a:lnTo>
                  <a:cubicBezTo>
                    <a:pt x="12544" y="9553"/>
                    <a:pt x="12874" y="10097"/>
                    <a:pt x="12134" y="10240"/>
                  </a:cubicBezTo>
                  <a:cubicBezTo>
                    <a:pt x="11955" y="10267"/>
                    <a:pt x="11670" y="10302"/>
                    <a:pt x="11580" y="10498"/>
                  </a:cubicBezTo>
                  <a:cubicBezTo>
                    <a:pt x="11402" y="10864"/>
                    <a:pt x="11500" y="11159"/>
                    <a:pt x="11161" y="11489"/>
                  </a:cubicBezTo>
                  <a:cubicBezTo>
                    <a:pt x="10884" y="11752"/>
                    <a:pt x="10607" y="11865"/>
                    <a:pt x="10345" y="11865"/>
                  </a:cubicBezTo>
                  <a:cubicBezTo>
                    <a:pt x="9924" y="11865"/>
                    <a:pt x="9542" y="11573"/>
                    <a:pt x="9261" y="11150"/>
                  </a:cubicBezTo>
                  <a:cubicBezTo>
                    <a:pt x="9475" y="11087"/>
                    <a:pt x="9680" y="10971"/>
                    <a:pt x="9868" y="10837"/>
                  </a:cubicBezTo>
                  <a:cubicBezTo>
                    <a:pt x="10153" y="10632"/>
                    <a:pt x="10349" y="10338"/>
                    <a:pt x="10447" y="9999"/>
                  </a:cubicBezTo>
                  <a:cubicBezTo>
                    <a:pt x="10492" y="9803"/>
                    <a:pt x="10430" y="9642"/>
                    <a:pt x="10358" y="9464"/>
                  </a:cubicBezTo>
                  <a:cubicBezTo>
                    <a:pt x="10242" y="9160"/>
                    <a:pt x="10269" y="8928"/>
                    <a:pt x="10251" y="8625"/>
                  </a:cubicBezTo>
                  <a:close/>
                  <a:moveTo>
                    <a:pt x="5657" y="9169"/>
                  </a:moveTo>
                  <a:cubicBezTo>
                    <a:pt x="6281" y="9285"/>
                    <a:pt x="6942" y="9258"/>
                    <a:pt x="7352" y="9838"/>
                  </a:cubicBezTo>
                  <a:cubicBezTo>
                    <a:pt x="7521" y="10088"/>
                    <a:pt x="7539" y="10275"/>
                    <a:pt x="7459" y="10418"/>
                  </a:cubicBezTo>
                  <a:cubicBezTo>
                    <a:pt x="7300" y="10715"/>
                    <a:pt x="6743" y="10818"/>
                    <a:pt x="6404" y="10818"/>
                  </a:cubicBezTo>
                  <a:cubicBezTo>
                    <a:pt x="6325" y="10818"/>
                    <a:pt x="6257" y="10812"/>
                    <a:pt x="6210" y="10802"/>
                  </a:cubicBezTo>
                  <a:cubicBezTo>
                    <a:pt x="6183" y="10802"/>
                    <a:pt x="6165" y="10793"/>
                    <a:pt x="6139" y="10784"/>
                  </a:cubicBezTo>
                  <a:cubicBezTo>
                    <a:pt x="5960" y="10739"/>
                    <a:pt x="5782" y="10668"/>
                    <a:pt x="5594" y="10668"/>
                  </a:cubicBezTo>
                  <a:cubicBezTo>
                    <a:pt x="5023" y="10677"/>
                    <a:pt x="4738" y="11096"/>
                    <a:pt x="4426" y="11453"/>
                  </a:cubicBezTo>
                  <a:cubicBezTo>
                    <a:pt x="4209" y="11707"/>
                    <a:pt x="3975" y="11923"/>
                    <a:pt x="3609" y="11923"/>
                  </a:cubicBezTo>
                  <a:cubicBezTo>
                    <a:pt x="3449" y="11923"/>
                    <a:pt x="3263" y="11881"/>
                    <a:pt x="3043" y="11783"/>
                  </a:cubicBezTo>
                  <a:cubicBezTo>
                    <a:pt x="3025" y="11774"/>
                    <a:pt x="3016" y="11765"/>
                    <a:pt x="2998" y="11765"/>
                  </a:cubicBezTo>
                  <a:cubicBezTo>
                    <a:pt x="3221" y="11382"/>
                    <a:pt x="3400" y="10962"/>
                    <a:pt x="3525" y="10561"/>
                  </a:cubicBezTo>
                  <a:cubicBezTo>
                    <a:pt x="3525" y="10552"/>
                    <a:pt x="3525" y="10543"/>
                    <a:pt x="3525" y="10525"/>
                  </a:cubicBezTo>
                  <a:cubicBezTo>
                    <a:pt x="3576" y="10531"/>
                    <a:pt x="3627" y="10534"/>
                    <a:pt x="3679" y="10534"/>
                  </a:cubicBezTo>
                  <a:cubicBezTo>
                    <a:pt x="4018" y="10534"/>
                    <a:pt x="4373" y="10415"/>
                    <a:pt x="4667" y="10275"/>
                  </a:cubicBezTo>
                  <a:cubicBezTo>
                    <a:pt x="5193" y="10017"/>
                    <a:pt x="5559" y="9660"/>
                    <a:pt x="5657" y="9169"/>
                  </a:cubicBezTo>
                  <a:close/>
                  <a:moveTo>
                    <a:pt x="7521" y="10757"/>
                  </a:moveTo>
                  <a:cubicBezTo>
                    <a:pt x="7539" y="10766"/>
                    <a:pt x="7548" y="10775"/>
                    <a:pt x="7575" y="10775"/>
                  </a:cubicBezTo>
                  <a:cubicBezTo>
                    <a:pt x="7994" y="10829"/>
                    <a:pt x="8351" y="11087"/>
                    <a:pt x="8770" y="11176"/>
                  </a:cubicBezTo>
                  <a:cubicBezTo>
                    <a:pt x="8806" y="11185"/>
                    <a:pt x="8851" y="11185"/>
                    <a:pt x="8895" y="11194"/>
                  </a:cubicBezTo>
                  <a:cubicBezTo>
                    <a:pt x="8895" y="11212"/>
                    <a:pt x="8904" y="11230"/>
                    <a:pt x="8913" y="11248"/>
                  </a:cubicBezTo>
                  <a:cubicBezTo>
                    <a:pt x="9047" y="11462"/>
                    <a:pt x="9190" y="11676"/>
                    <a:pt x="9359" y="11846"/>
                  </a:cubicBezTo>
                  <a:cubicBezTo>
                    <a:pt x="9243" y="11899"/>
                    <a:pt x="9145" y="11970"/>
                    <a:pt x="9065" y="12051"/>
                  </a:cubicBezTo>
                  <a:cubicBezTo>
                    <a:pt x="8616" y="11807"/>
                    <a:pt x="8300" y="11403"/>
                    <a:pt x="7784" y="11403"/>
                  </a:cubicBezTo>
                  <a:cubicBezTo>
                    <a:pt x="7715" y="11403"/>
                    <a:pt x="7643" y="11410"/>
                    <a:pt x="7566" y="11426"/>
                  </a:cubicBezTo>
                  <a:cubicBezTo>
                    <a:pt x="7000" y="11541"/>
                    <a:pt x="6366" y="11744"/>
                    <a:pt x="5758" y="11744"/>
                  </a:cubicBezTo>
                  <a:cubicBezTo>
                    <a:pt x="5465" y="11744"/>
                    <a:pt x="5178" y="11697"/>
                    <a:pt x="4908" y="11569"/>
                  </a:cubicBezTo>
                  <a:cubicBezTo>
                    <a:pt x="4934" y="11542"/>
                    <a:pt x="4961" y="11515"/>
                    <a:pt x="4988" y="11489"/>
                  </a:cubicBezTo>
                  <a:cubicBezTo>
                    <a:pt x="5231" y="11254"/>
                    <a:pt x="5475" y="11087"/>
                    <a:pt x="5809" y="11087"/>
                  </a:cubicBezTo>
                  <a:cubicBezTo>
                    <a:pt x="5818" y="11087"/>
                    <a:pt x="5827" y="11087"/>
                    <a:pt x="5835" y="11087"/>
                  </a:cubicBezTo>
                  <a:cubicBezTo>
                    <a:pt x="5925" y="11087"/>
                    <a:pt x="6014" y="11105"/>
                    <a:pt x="6121" y="11132"/>
                  </a:cubicBezTo>
                  <a:cubicBezTo>
                    <a:pt x="6269" y="11171"/>
                    <a:pt x="6429" y="11198"/>
                    <a:pt x="6586" y="11198"/>
                  </a:cubicBezTo>
                  <a:cubicBezTo>
                    <a:pt x="6750" y="11198"/>
                    <a:pt x="6912" y="11169"/>
                    <a:pt x="7057" y="11096"/>
                  </a:cubicBezTo>
                  <a:cubicBezTo>
                    <a:pt x="7227" y="11007"/>
                    <a:pt x="7388" y="10900"/>
                    <a:pt x="7521" y="10757"/>
                  </a:cubicBezTo>
                  <a:close/>
                  <a:moveTo>
                    <a:pt x="7727" y="11756"/>
                  </a:moveTo>
                  <a:cubicBezTo>
                    <a:pt x="7718" y="11774"/>
                    <a:pt x="7709" y="11792"/>
                    <a:pt x="7709" y="11819"/>
                  </a:cubicBezTo>
                  <a:cubicBezTo>
                    <a:pt x="7512" y="11988"/>
                    <a:pt x="7388" y="12202"/>
                    <a:pt x="7307" y="12434"/>
                  </a:cubicBezTo>
                  <a:cubicBezTo>
                    <a:pt x="6513" y="12453"/>
                    <a:pt x="5713" y="12585"/>
                    <a:pt x="4935" y="12585"/>
                  </a:cubicBezTo>
                  <a:cubicBezTo>
                    <a:pt x="4246" y="12585"/>
                    <a:pt x="3573" y="12481"/>
                    <a:pt x="2936" y="12104"/>
                  </a:cubicBezTo>
                  <a:lnTo>
                    <a:pt x="2936" y="12104"/>
                  </a:lnTo>
                  <a:cubicBezTo>
                    <a:pt x="3184" y="12212"/>
                    <a:pt x="3432" y="12274"/>
                    <a:pt x="3673" y="12274"/>
                  </a:cubicBezTo>
                  <a:cubicBezTo>
                    <a:pt x="4030" y="12274"/>
                    <a:pt x="4372" y="12138"/>
                    <a:pt x="4676" y="11819"/>
                  </a:cubicBezTo>
                  <a:cubicBezTo>
                    <a:pt x="4684" y="11837"/>
                    <a:pt x="4702" y="11846"/>
                    <a:pt x="4720" y="11854"/>
                  </a:cubicBezTo>
                  <a:cubicBezTo>
                    <a:pt x="5033" y="12004"/>
                    <a:pt x="5436" y="12096"/>
                    <a:pt x="5803" y="12096"/>
                  </a:cubicBezTo>
                  <a:cubicBezTo>
                    <a:pt x="5897" y="12096"/>
                    <a:pt x="5989" y="12090"/>
                    <a:pt x="6076" y="12077"/>
                  </a:cubicBezTo>
                  <a:cubicBezTo>
                    <a:pt x="6513" y="12015"/>
                    <a:pt x="6959" y="11926"/>
                    <a:pt x="7388" y="11810"/>
                  </a:cubicBezTo>
                  <a:cubicBezTo>
                    <a:pt x="7512" y="11774"/>
                    <a:pt x="7628" y="11756"/>
                    <a:pt x="7727" y="11756"/>
                  </a:cubicBezTo>
                  <a:close/>
                  <a:moveTo>
                    <a:pt x="2606" y="12301"/>
                  </a:moveTo>
                  <a:lnTo>
                    <a:pt x="2633" y="12327"/>
                  </a:lnTo>
                  <a:cubicBezTo>
                    <a:pt x="3356" y="12798"/>
                    <a:pt x="4114" y="12919"/>
                    <a:pt x="4893" y="12919"/>
                  </a:cubicBezTo>
                  <a:cubicBezTo>
                    <a:pt x="5650" y="12919"/>
                    <a:pt x="6426" y="12804"/>
                    <a:pt x="7209" y="12782"/>
                  </a:cubicBezTo>
                  <a:lnTo>
                    <a:pt x="7209" y="12782"/>
                  </a:lnTo>
                  <a:cubicBezTo>
                    <a:pt x="7191" y="12907"/>
                    <a:pt x="7173" y="13032"/>
                    <a:pt x="7156" y="13166"/>
                  </a:cubicBezTo>
                  <a:cubicBezTo>
                    <a:pt x="7138" y="13166"/>
                    <a:pt x="7120" y="13157"/>
                    <a:pt x="7102" y="13157"/>
                  </a:cubicBezTo>
                  <a:cubicBezTo>
                    <a:pt x="6540" y="13167"/>
                    <a:pt x="5310" y="13430"/>
                    <a:pt x="4236" y="13430"/>
                  </a:cubicBezTo>
                  <a:cubicBezTo>
                    <a:pt x="3367" y="13430"/>
                    <a:pt x="2601" y="13258"/>
                    <a:pt x="2374" y="12640"/>
                  </a:cubicBezTo>
                  <a:cubicBezTo>
                    <a:pt x="2365" y="12613"/>
                    <a:pt x="2347" y="12595"/>
                    <a:pt x="2329" y="12577"/>
                  </a:cubicBezTo>
                  <a:cubicBezTo>
                    <a:pt x="2427" y="12497"/>
                    <a:pt x="2517" y="12399"/>
                    <a:pt x="2606" y="12301"/>
                  </a:cubicBezTo>
                  <a:close/>
                  <a:moveTo>
                    <a:pt x="2142" y="12934"/>
                  </a:moveTo>
                  <a:cubicBezTo>
                    <a:pt x="2503" y="13583"/>
                    <a:pt x="3313" y="13762"/>
                    <a:pt x="4202" y="13762"/>
                  </a:cubicBezTo>
                  <a:cubicBezTo>
                    <a:pt x="5267" y="13762"/>
                    <a:pt x="6446" y="13506"/>
                    <a:pt x="7102" y="13496"/>
                  </a:cubicBezTo>
                  <a:lnTo>
                    <a:pt x="7120" y="13496"/>
                  </a:lnTo>
                  <a:cubicBezTo>
                    <a:pt x="7084" y="13639"/>
                    <a:pt x="7031" y="13790"/>
                    <a:pt x="6977" y="13951"/>
                  </a:cubicBezTo>
                  <a:cubicBezTo>
                    <a:pt x="6950" y="13933"/>
                    <a:pt x="6924" y="13924"/>
                    <a:pt x="6888" y="13924"/>
                  </a:cubicBezTo>
                  <a:cubicBezTo>
                    <a:pt x="6174" y="13942"/>
                    <a:pt x="5568" y="14281"/>
                    <a:pt x="4890" y="14477"/>
                  </a:cubicBezTo>
                  <a:cubicBezTo>
                    <a:pt x="4773" y="14510"/>
                    <a:pt x="4642" y="14526"/>
                    <a:pt x="4503" y="14526"/>
                  </a:cubicBezTo>
                  <a:cubicBezTo>
                    <a:pt x="3582" y="14526"/>
                    <a:pt x="2289" y="13841"/>
                    <a:pt x="2142" y="12934"/>
                  </a:cubicBezTo>
                  <a:close/>
                  <a:moveTo>
                    <a:pt x="12006" y="1"/>
                  </a:moveTo>
                  <a:cubicBezTo>
                    <a:pt x="11415" y="1"/>
                    <a:pt x="10870" y="281"/>
                    <a:pt x="10546" y="801"/>
                  </a:cubicBezTo>
                  <a:cubicBezTo>
                    <a:pt x="10483" y="730"/>
                    <a:pt x="10421" y="659"/>
                    <a:pt x="10358" y="596"/>
                  </a:cubicBezTo>
                  <a:cubicBezTo>
                    <a:pt x="9987" y="234"/>
                    <a:pt x="9559" y="86"/>
                    <a:pt x="9123" y="86"/>
                  </a:cubicBezTo>
                  <a:cubicBezTo>
                    <a:pt x="8293" y="86"/>
                    <a:pt x="7435" y="621"/>
                    <a:pt x="6879" y="1230"/>
                  </a:cubicBezTo>
                  <a:cubicBezTo>
                    <a:pt x="6799" y="1167"/>
                    <a:pt x="6727" y="1105"/>
                    <a:pt x="6647" y="1015"/>
                  </a:cubicBezTo>
                  <a:cubicBezTo>
                    <a:pt x="6538" y="899"/>
                    <a:pt x="6338" y="848"/>
                    <a:pt x="6167" y="848"/>
                  </a:cubicBezTo>
                  <a:cubicBezTo>
                    <a:pt x="6129" y="848"/>
                    <a:pt x="6092" y="850"/>
                    <a:pt x="6058" y="855"/>
                  </a:cubicBezTo>
                  <a:cubicBezTo>
                    <a:pt x="5309" y="989"/>
                    <a:pt x="5264" y="1435"/>
                    <a:pt x="4997" y="2059"/>
                  </a:cubicBezTo>
                  <a:cubicBezTo>
                    <a:pt x="4988" y="2077"/>
                    <a:pt x="4988" y="2104"/>
                    <a:pt x="4988" y="2122"/>
                  </a:cubicBezTo>
                  <a:cubicBezTo>
                    <a:pt x="4640" y="1961"/>
                    <a:pt x="4301" y="1854"/>
                    <a:pt x="3917" y="1845"/>
                  </a:cubicBezTo>
                  <a:lnTo>
                    <a:pt x="3908" y="1845"/>
                  </a:lnTo>
                  <a:cubicBezTo>
                    <a:pt x="3886" y="1816"/>
                    <a:pt x="3858" y="1798"/>
                    <a:pt x="3813" y="1798"/>
                  </a:cubicBezTo>
                  <a:cubicBezTo>
                    <a:pt x="3804" y="1798"/>
                    <a:pt x="3794" y="1799"/>
                    <a:pt x="3783" y="1800"/>
                  </a:cubicBezTo>
                  <a:cubicBezTo>
                    <a:pt x="3320" y="1854"/>
                    <a:pt x="2802" y="2068"/>
                    <a:pt x="2713" y="2577"/>
                  </a:cubicBezTo>
                  <a:cubicBezTo>
                    <a:pt x="2704" y="2630"/>
                    <a:pt x="2713" y="2684"/>
                    <a:pt x="2731" y="2746"/>
                  </a:cubicBezTo>
                  <a:cubicBezTo>
                    <a:pt x="1972" y="2835"/>
                    <a:pt x="1410" y="3424"/>
                    <a:pt x="1419" y="4165"/>
                  </a:cubicBezTo>
                  <a:cubicBezTo>
                    <a:pt x="1381" y="4161"/>
                    <a:pt x="1344" y="4159"/>
                    <a:pt x="1308" y="4159"/>
                  </a:cubicBezTo>
                  <a:cubicBezTo>
                    <a:pt x="869" y="4159"/>
                    <a:pt x="566" y="4407"/>
                    <a:pt x="385" y="4860"/>
                  </a:cubicBezTo>
                  <a:cubicBezTo>
                    <a:pt x="260" y="5182"/>
                    <a:pt x="286" y="5485"/>
                    <a:pt x="411" y="5744"/>
                  </a:cubicBezTo>
                  <a:cubicBezTo>
                    <a:pt x="286" y="5833"/>
                    <a:pt x="162" y="5895"/>
                    <a:pt x="46" y="5958"/>
                  </a:cubicBezTo>
                  <a:lnTo>
                    <a:pt x="46" y="6332"/>
                  </a:lnTo>
                  <a:cubicBezTo>
                    <a:pt x="72" y="6306"/>
                    <a:pt x="108" y="6288"/>
                    <a:pt x="153" y="6261"/>
                  </a:cubicBezTo>
                  <a:cubicBezTo>
                    <a:pt x="304" y="6181"/>
                    <a:pt x="447" y="6127"/>
                    <a:pt x="599" y="6029"/>
                  </a:cubicBezTo>
                  <a:cubicBezTo>
                    <a:pt x="750" y="6216"/>
                    <a:pt x="964" y="6368"/>
                    <a:pt x="1187" y="6475"/>
                  </a:cubicBezTo>
                  <a:cubicBezTo>
                    <a:pt x="1482" y="6618"/>
                    <a:pt x="1696" y="6868"/>
                    <a:pt x="1803" y="7189"/>
                  </a:cubicBezTo>
                  <a:cubicBezTo>
                    <a:pt x="1854" y="7324"/>
                    <a:pt x="2215" y="7953"/>
                    <a:pt x="1772" y="7953"/>
                  </a:cubicBezTo>
                  <a:cubicBezTo>
                    <a:pt x="1746" y="7953"/>
                    <a:pt x="1718" y="7951"/>
                    <a:pt x="1687" y="7947"/>
                  </a:cubicBezTo>
                  <a:cubicBezTo>
                    <a:pt x="1625" y="7938"/>
                    <a:pt x="1569" y="7933"/>
                    <a:pt x="1517" y="7933"/>
                  </a:cubicBezTo>
                  <a:cubicBezTo>
                    <a:pt x="1312" y="7933"/>
                    <a:pt x="1175" y="8010"/>
                    <a:pt x="1054" y="8224"/>
                  </a:cubicBezTo>
                  <a:cubicBezTo>
                    <a:pt x="831" y="8652"/>
                    <a:pt x="1598" y="9089"/>
                    <a:pt x="1999" y="9187"/>
                  </a:cubicBezTo>
                  <a:cubicBezTo>
                    <a:pt x="2017" y="9633"/>
                    <a:pt x="2062" y="10079"/>
                    <a:pt x="1999" y="10525"/>
                  </a:cubicBezTo>
                  <a:cubicBezTo>
                    <a:pt x="1928" y="10945"/>
                    <a:pt x="1580" y="11203"/>
                    <a:pt x="1205" y="11355"/>
                  </a:cubicBezTo>
                  <a:cubicBezTo>
                    <a:pt x="1140" y="11381"/>
                    <a:pt x="1078" y="11393"/>
                    <a:pt x="1020" y="11393"/>
                  </a:cubicBezTo>
                  <a:cubicBezTo>
                    <a:pt x="646" y="11393"/>
                    <a:pt x="452" y="10892"/>
                    <a:pt x="661" y="10552"/>
                  </a:cubicBezTo>
                  <a:cubicBezTo>
                    <a:pt x="902" y="10186"/>
                    <a:pt x="831" y="9812"/>
                    <a:pt x="411" y="9669"/>
                  </a:cubicBezTo>
                  <a:cubicBezTo>
                    <a:pt x="313" y="9642"/>
                    <a:pt x="170" y="9633"/>
                    <a:pt x="46" y="9615"/>
                  </a:cubicBezTo>
                  <a:lnTo>
                    <a:pt x="46" y="9963"/>
                  </a:lnTo>
                  <a:cubicBezTo>
                    <a:pt x="670" y="10043"/>
                    <a:pt x="1" y="10864"/>
                    <a:pt x="179" y="11275"/>
                  </a:cubicBezTo>
                  <a:cubicBezTo>
                    <a:pt x="330" y="11613"/>
                    <a:pt x="569" y="11742"/>
                    <a:pt x="892" y="11742"/>
                  </a:cubicBezTo>
                  <a:cubicBezTo>
                    <a:pt x="952" y="11742"/>
                    <a:pt x="1015" y="11738"/>
                    <a:pt x="1080" y="11730"/>
                  </a:cubicBezTo>
                  <a:cubicBezTo>
                    <a:pt x="2445" y="11560"/>
                    <a:pt x="2365" y="10222"/>
                    <a:pt x="2338" y="9187"/>
                  </a:cubicBezTo>
                  <a:cubicBezTo>
                    <a:pt x="2483" y="9165"/>
                    <a:pt x="2648" y="9133"/>
                    <a:pt x="2778" y="9133"/>
                  </a:cubicBezTo>
                  <a:cubicBezTo>
                    <a:pt x="2967" y="9133"/>
                    <a:pt x="3079" y="9202"/>
                    <a:pt x="2936" y="9473"/>
                  </a:cubicBezTo>
                  <a:cubicBezTo>
                    <a:pt x="2847" y="9651"/>
                    <a:pt x="2740" y="9963"/>
                    <a:pt x="2874" y="10151"/>
                  </a:cubicBezTo>
                  <a:cubicBezTo>
                    <a:pt x="2972" y="10284"/>
                    <a:pt x="3088" y="10374"/>
                    <a:pt x="3213" y="10436"/>
                  </a:cubicBezTo>
                  <a:cubicBezTo>
                    <a:pt x="3213" y="10454"/>
                    <a:pt x="3204" y="10463"/>
                    <a:pt x="3195" y="10472"/>
                  </a:cubicBezTo>
                  <a:cubicBezTo>
                    <a:pt x="2918" y="11382"/>
                    <a:pt x="2410" y="12425"/>
                    <a:pt x="1428" y="12702"/>
                  </a:cubicBezTo>
                  <a:cubicBezTo>
                    <a:pt x="1326" y="12733"/>
                    <a:pt x="1225" y="12747"/>
                    <a:pt x="1127" y="12747"/>
                  </a:cubicBezTo>
                  <a:cubicBezTo>
                    <a:pt x="710" y="12747"/>
                    <a:pt x="334" y="12495"/>
                    <a:pt x="46" y="12185"/>
                  </a:cubicBezTo>
                  <a:lnTo>
                    <a:pt x="46" y="12675"/>
                  </a:lnTo>
                  <a:cubicBezTo>
                    <a:pt x="162" y="12764"/>
                    <a:pt x="286" y="12845"/>
                    <a:pt x="420" y="12898"/>
                  </a:cubicBezTo>
                  <a:cubicBezTo>
                    <a:pt x="679" y="13001"/>
                    <a:pt x="924" y="13048"/>
                    <a:pt x="1154" y="13048"/>
                  </a:cubicBezTo>
                  <a:cubicBezTo>
                    <a:pt x="1384" y="13048"/>
                    <a:pt x="1598" y="13001"/>
                    <a:pt x="1794" y="12916"/>
                  </a:cubicBezTo>
                  <a:cubicBezTo>
                    <a:pt x="1812" y="12996"/>
                    <a:pt x="1830" y="13077"/>
                    <a:pt x="1857" y="13157"/>
                  </a:cubicBezTo>
                  <a:cubicBezTo>
                    <a:pt x="2080" y="13835"/>
                    <a:pt x="2811" y="14361"/>
                    <a:pt x="3427" y="14647"/>
                  </a:cubicBezTo>
                  <a:cubicBezTo>
                    <a:pt x="3727" y="14782"/>
                    <a:pt x="4010" y="14834"/>
                    <a:pt x="4283" y="14834"/>
                  </a:cubicBezTo>
                  <a:cubicBezTo>
                    <a:pt x="5159" y="14834"/>
                    <a:pt x="5931" y="14297"/>
                    <a:pt x="6870" y="14263"/>
                  </a:cubicBezTo>
                  <a:lnTo>
                    <a:pt x="6870" y="14263"/>
                  </a:lnTo>
                  <a:cubicBezTo>
                    <a:pt x="6763" y="14593"/>
                    <a:pt x="6701" y="14923"/>
                    <a:pt x="6870" y="15200"/>
                  </a:cubicBezTo>
                  <a:cubicBezTo>
                    <a:pt x="6906" y="15257"/>
                    <a:pt x="6958" y="15281"/>
                    <a:pt x="7011" y="15281"/>
                  </a:cubicBezTo>
                  <a:cubicBezTo>
                    <a:pt x="7128" y="15281"/>
                    <a:pt x="7245" y="15160"/>
                    <a:pt x="7165" y="15030"/>
                  </a:cubicBezTo>
                  <a:cubicBezTo>
                    <a:pt x="6950" y="14673"/>
                    <a:pt x="7414" y="14013"/>
                    <a:pt x="7459" y="13621"/>
                  </a:cubicBezTo>
                  <a:cubicBezTo>
                    <a:pt x="7530" y="13032"/>
                    <a:pt x="7477" y="12363"/>
                    <a:pt x="8039" y="11988"/>
                  </a:cubicBezTo>
                  <a:cubicBezTo>
                    <a:pt x="8092" y="11953"/>
                    <a:pt x="8119" y="11890"/>
                    <a:pt x="8119" y="11837"/>
                  </a:cubicBezTo>
                  <a:cubicBezTo>
                    <a:pt x="8378" y="11953"/>
                    <a:pt x="8583" y="12176"/>
                    <a:pt x="8868" y="12336"/>
                  </a:cubicBezTo>
                  <a:cubicBezTo>
                    <a:pt x="8744" y="12577"/>
                    <a:pt x="8681" y="12863"/>
                    <a:pt x="8628" y="13139"/>
                  </a:cubicBezTo>
                  <a:cubicBezTo>
                    <a:pt x="8538" y="13612"/>
                    <a:pt x="8494" y="13960"/>
                    <a:pt x="8226" y="14388"/>
                  </a:cubicBezTo>
                  <a:cubicBezTo>
                    <a:pt x="8092" y="14611"/>
                    <a:pt x="7950" y="14879"/>
                    <a:pt x="7789" y="15075"/>
                  </a:cubicBezTo>
                  <a:cubicBezTo>
                    <a:pt x="7718" y="15173"/>
                    <a:pt x="7646" y="15236"/>
                    <a:pt x="7780" y="15244"/>
                  </a:cubicBezTo>
                  <a:cubicBezTo>
                    <a:pt x="7777" y="15244"/>
                    <a:pt x="7775" y="15244"/>
                    <a:pt x="7772" y="15244"/>
                  </a:cubicBezTo>
                  <a:cubicBezTo>
                    <a:pt x="7566" y="15244"/>
                    <a:pt x="7569" y="15575"/>
                    <a:pt x="7780" y="15583"/>
                  </a:cubicBezTo>
                  <a:lnTo>
                    <a:pt x="7825" y="15583"/>
                  </a:lnTo>
                  <a:cubicBezTo>
                    <a:pt x="7905" y="15583"/>
                    <a:pt x="7959" y="15530"/>
                    <a:pt x="7994" y="15459"/>
                  </a:cubicBezTo>
                  <a:cubicBezTo>
                    <a:pt x="8226" y="14888"/>
                    <a:pt x="8735" y="14433"/>
                    <a:pt x="8868" y="13808"/>
                  </a:cubicBezTo>
                  <a:cubicBezTo>
                    <a:pt x="8984" y="13237"/>
                    <a:pt x="8940" y="12381"/>
                    <a:pt x="9573" y="12113"/>
                  </a:cubicBezTo>
                  <a:cubicBezTo>
                    <a:pt x="9600" y="12095"/>
                    <a:pt x="9618" y="12077"/>
                    <a:pt x="9636" y="12060"/>
                  </a:cubicBezTo>
                  <a:cubicBezTo>
                    <a:pt x="9811" y="12160"/>
                    <a:pt x="10010" y="12221"/>
                    <a:pt x="10255" y="12221"/>
                  </a:cubicBezTo>
                  <a:cubicBezTo>
                    <a:pt x="10271" y="12221"/>
                    <a:pt x="10288" y="12221"/>
                    <a:pt x="10305" y="12220"/>
                  </a:cubicBezTo>
                  <a:cubicBezTo>
                    <a:pt x="10653" y="12220"/>
                    <a:pt x="10894" y="12104"/>
                    <a:pt x="11179" y="11908"/>
                  </a:cubicBezTo>
                  <a:cubicBezTo>
                    <a:pt x="11331" y="11810"/>
                    <a:pt x="11759" y="11524"/>
                    <a:pt x="11821" y="11310"/>
                  </a:cubicBezTo>
                  <a:lnTo>
                    <a:pt x="11821" y="11301"/>
                  </a:lnTo>
                  <a:cubicBezTo>
                    <a:pt x="12633" y="10864"/>
                    <a:pt x="13650" y="11203"/>
                    <a:pt x="14435" y="10730"/>
                  </a:cubicBezTo>
                  <a:cubicBezTo>
                    <a:pt x="14542" y="10668"/>
                    <a:pt x="14649" y="10588"/>
                    <a:pt x="14747" y="10481"/>
                  </a:cubicBezTo>
                  <a:cubicBezTo>
                    <a:pt x="14747" y="10481"/>
                    <a:pt x="14756" y="10472"/>
                    <a:pt x="14756" y="10472"/>
                  </a:cubicBezTo>
                  <a:cubicBezTo>
                    <a:pt x="15104" y="10097"/>
                    <a:pt x="15176" y="9490"/>
                    <a:pt x="15738" y="9312"/>
                  </a:cubicBezTo>
                  <a:cubicBezTo>
                    <a:pt x="16282" y="9134"/>
                    <a:pt x="16817" y="9107"/>
                    <a:pt x="17352" y="8884"/>
                  </a:cubicBezTo>
                  <a:cubicBezTo>
                    <a:pt x="18173" y="8554"/>
                    <a:pt x="19404" y="7340"/>
                    <a:pt x="18860" y="6484"/>
                  </a:cubicBezTo>
                  <a:cubicBezTo>
                    <a:pt x="18780" y="6359"/>
                    <a:pt x="18673" y="6243"/>
                    <a:pt x="18521" y="6145"/>
                  </a:cubicBezTo>
                  <a:cubicBezTo>
                    <a:pt x="18744" y="5592"/>
                    <a:pt x="18583" y="4967"/>
                    <a:pt x="17950" y="4504"/>
                  </a:cubicBezTo>
                  <a:cubicBezTo>
                    <a:pt x="17914" y="4477"/>
                    <a:pt x="17888" y="4468"/>
                    <a:pt x="17861" y="4468"/>
                  </a:cubicBezTo>
                  <a:cubicBezTo>
                    <a:pt x="17852" y="4200"/>
                    <a:pt x="17772" y="3906"/>
                    <a:pt x="17674" y="3754"/>
                  </a:cubicBezTo>
                  <a:cubicBezTo>
                    <a:pt x="17397" y="3371"/>
                    <a:pt x="17138" y="3246"/>
                    <a:pt x="16710" y="3210"/>
                  </a:cubicBezTo>
                  <a:cubicBezTo>
                    <a:pt x="16719" y="3165"/>
                    <a:pt x="16719" y="3121"/>
                    <a:pt x="16710" y="3076"/>
                  </a:cubicBezTo>
                  <a:cubicBezTo>
                    <a:pt x="16549" y="2220"/>
                    <a:pt x="15559" y="1890"/>
                    <a:pt x="14801" y="1765"/>
                  </a:cubicBezTo>
                  <a:cubicBezTo>
                    <a:pt x="14061" y="1640"/>
                    <a:pt x="14275" y="1114"/>
                    <a:pt x="13820" y="748"/>
                  </a:cubicBezTo>
                  <a:cubicBezTo>
                    <a:pt x="13445" y="445"/>
                    <a:pt x="13035" y="230"/>
                    <a:pt x="12580" y="88"/>
                  </a:cubicBezTo>
                  <a:cubicBezTo>
                    <a:pt x="12387" y="29"/>
                    <a:pt x="12194" y="1"/>
                    <a:pt x="120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3" name="Google Shape;1383;p16"/>
            <p:cNvSpPr/>
            <p:nvPr/>
          </p:nvSpPr>
          <p:spPr>
            <a:xfrm>
              <a:off x="7579650" y="783578"/>
              <a:ext cx="61766" cy="280031"/>
            </a:xfrm>
            <a:custGeom>
              <a:avLst/>
              <a:gdLst/>
              <a:ahLst/>
              <a:cxnLst/>
              <a:rect l="l" t="t" r="r" b="b"/>
              <a:pathLst>
                <a:path w="1482" h="6719" extrusionOk="0">
                  <a:moveTo>
                    <a:pt x="1161" y="1"/>
                  </a:moveTo>
                  <a:cubicBezTo>
                    <a:pt x="902" y="134"/>
                    <a:pt x="697" y="268"/>
                    <a:pt x="607" y="652"/>
                  </a:cubicBezTo>
                  <a:cubicBezTo>
                    <a:pt x="483" y="1241"/>
                    <a:pt x="1482" y="1508"/>
                    <a:pt x="759" y="2142"/>
                  </a:cubicBezTo>
                  <a:cubicBezTo>
                    <a:pt x="170" y="2659"/>
                    <a:pt x="1" y="3355"/>
                    <a:pt x="447" y="3739"/>
                  </a:cubicBezTo>
                  <a:cubicBezTo>
                    <a:pt x="170" y="4006"/>
                    <a:pt x="81" y="4613"/>
                    <a:pt x="144" y="4952"/>
                  </a:cubicBezTo>
                  <a:cubicBezTo>
                    <a:pt x="260" y="5585"/>
                    <a:pt x="607" y="6317"/>
                    <a:pt x="1161" y="6718"/>
                  </a:cubicBezTo>
                  <a:lnTo>
                    <a:pt x="1161" y="6228"/>
                  </a:lnTo>
                  <a:cubicBezTo>
                    <a:pt x="1000" y="6067"/>
                    <a:pt x="866" y="5880"/>
                    <a:pt x="759" y="5701"/>
                  </a:cubicBezTo>
                  <a:cubicBezTo>
                    <a:pt x="545" y="5362"/>
                    <a:pt x="224" y="4229"/>
                    <a:pt x="732" y="3944"/>
                  </a:cubicBezTo>
                  <a:lnTo>
                    <a:pt x="759" y="3917"/>
                  </a:lnTo>
                  <a:cubicBezTo>
                    <a:pt x="875" y="3962"/>
                    <a:pt x="1009" y="3988"/>
                    <a:pt x="1161" y="4006"/>
                  </a:cubicBezTo>
                  <a:lnTo>
                    <a:pt x="1161" y="3658"/>
                  </a:lnTo>
                  <a:cubicBezTo>
                    <a:pt x="1098" y="3658"/>
                    <a:pt x="1045" y="3649"/>
                    <a:pt x="1009" y="3649"/>
                  </a:cubicBezTo>
                  <a:cubicBezTo>
                    <a:pt x="563" y="3587"/>
                    <a:pt x="197" y="3284"/>
                    <a:pt x="706" y="2641"/>
                  </a:cubicBezTo>
                  <a:cubicBezTo>
                    <a:pt x="795" y="2552"/>
                    <a:pt x="893" y="2463"/>
                    <a:pt x="1000" y="2383"/>
                  </a:cubicBezTo>
                  <a:cubicBezTo>
                    <a:pt x="1053" y="2338"/>
                    <a:pt x="1107" y="2293"/>
                    <a:pt x="1161" y="2240"/>
                  </a:cubicBezTo>
                  <a:lnTo>
                    <a:pt x="1161" y="1098"/>
                  </a:lnTo>
                  <a:cubicBezTo>
                    <a:pt x="982" y="893"/>
                    <a:pt x="804" y="625"/>
                    <a:pt x="1161" y="375"/>
                  </a:cubicBezTo>
                  <a:lnTo>
                    <a:pt x="1161" y="1"/>
                  </a:ln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84" name="Google Shape;1384;p16"/>
          <p:cNvGrpSpPr/>
          <p:nvPr/>
        </p:nvGrpSpPr>
        <p:grpSpPr>
          <a:xfrm>
            <a:off x="6219975" y="133591"/>
            <a:ext cx="400173" cy="396657"/>
            <a:chOff x="1609325" y="4271641"/>
            <a:chExt cx="400173" cy="396657"/>
          </a:xfrm>
        </p:grpSpPr>
        <p:sp>
          <p:nvSpPr>
            <p:cNvPr id="1385" name="Google Shape;1385;p16"/>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6" name="Google Shape;1386;p16"/>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7" name="Google Shape;1387;p16"/>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88" name="Google Shape;1388;p16"/>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89" name="Google Shape;1389;p16"/>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1390" name="Google Shape;1390;p16"/>
          <p:cNvSpPr txBox="1">
            <a:spLocks noGrp="1"/>
          </p:cNvSpPr>
          <p:nvPr>
            <p:ph type="subTitle" idx="1"/>
          </p:nvPr>
        </p:nvSpPr>
        <p:spPr>
          <a:xfrm>
            <a:off x="1979913" y="1995050"/>
            <a:ext cx="23424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1" name="Google Shape;1391;p16"/>
          <p:cNvSpPr txBox="1">
            <a:spLocks noGrp="1"/>
          </p:cNvSpPr>
          <p:nvPr>
            <p:ph type="title" idx="2"/>
          </p:nvPr>
        </p:nvSpPr>
        <p:spPr>
          <a:xfrm>
            <a:off x="1979900" y="1561497"/>
            <a:ext cx="2147100" cy="4335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
        <p:nvSpPr>
          <p:cNvPr id="1392" name="Google Shape;1392;p16"/>
          <p:cNvSpPr txBox="1">
            <a:spLocks noGrp="1"/>
          </p:cNvSpPr>
          <p:nvPr>
            <p:ph type="subTitle" idx="3"/>
          </p:nvPr>
        </p:nvSpPr>
        <p:spPr>
          <a:xfrm>
            <a:off x="5834137" y="1995050"/>
            <a:ext cx="23424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3" name="Google Shape;1393;p16"/>
          <p:cNvSpPr txBox="1">
            <a:spLocks noGrp="1"/>
          </p:cNvSpPr>
          <p:nvPr>
            <p:ph type="title" idx="4"/>
          </p:nvPr>
        </p:nvSpPr>
        <p:spPr>
          <a:xfrm>
            <a:off x="5834125" y="1561506"/>
            <a:ext cx="2074500" cy="4335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
        <p:nvSpPr>
          <p:cNvPr id="1394" name="Google Shape;1394;p16"/>
          <p:cNvSpPr txBox="1">
            <a:spLocks noGrp="1"/>
          </p:cNvSpPr>
          <p:nvPr>
            <p:ph type="subTitle" idx="5"/>
          </p:nvPr>
        </p:nvSpPr>
        <p:spPr>
          <a:xfrm>
            <a:off x="1979913" y="3782300"/>
            <a:ext cx="23424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5" name="Google Shape;1395;p16"/>
          <p:cNvSpPr txBox="1">
            <a:spLocks noGrp="1"/>
          </p:cNvSpPr>
          <p:nvPr>
            <p:ph type="title" idx="6"/>
          </p:nvPr>
        </p:nvSpPr>
        <p:spPr>
          <a:xfrm>
            <a:off x="1979900" y="3348721"/>
            <a:ext cx="2147100" cy="4335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
        <p:nvSpPr>
          <p:cNvPr id="1396" name="Google Shape;1396;p16"/>
          <p:cNvSpPr txBox="1">
            <a:spLocks noGrp="1"/>
          </p:cNvSpPr>
          <p:nvPr>
            <p:ph type="subTitle" idx="7"/>
          </p:nvPr>
        </p:nvSpPr>
        <p:spPr>
          <a:xfrm>
            <a:off x="5834137" y="3782300"/>
            <a:ext cx="23424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7" name="Google Shape;1397;p16"/>
          <p:cNvSpPr txBox="1">
            <a:spLocks noGrp="1"/>
          </p:cNvSpPr>
          <p:nvPr>
            <p:ph type="title" idx="8"/>
          </p:nvPr>
        </p:nvSpPr>
        <p:spPr>
          <a:xfrm>
            <a:off x="5834125" y="3348731"/>
            <a:ext cx="2074500" cy="4335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CUSTOM_1_1">
    <p:bg>
      <p:bgPr>
        <a:solidFill>
          <a:srgbClr val="E5F3FF"/>
        </a:solidFill>
        <a:effectLst/>
      </p:bgPr>
    </p:bg>
    <p:spTree>
      <p:nvGrpSpPr>
        <p:cNvPr id="1" name="Shape 1398"/>
        <p:cNvGrpSpPr/>
        <p:nvPr/>
      </p:nvGrpSpPr>
      <p:grpSpPr>
        <a:xfrm>
          <a:off x="0" y="0"/>
          <a:ext cx="0" cy="0"/>
          <a:chOff x="0" y="0"/>
          <a:chExt cx="0" cy="0"/>
        </a:xfrm>
      </p:grpSpPr>
      <p:grpSp>
        <p:nvGrpSpPr>
          <p:cNvPr id="1399" name="Google Shape;1399;p17"/>
          <p:cNvGrpSpPr/>
          <p:nvPr/>
        </p:nvGrpSpPr>
        <p:grpSpPr>
          <a:xfrm rot="-1979079">
            <a:off x="-71275" y="-404056"/>
            <a:ext cx="721141" cy="973147"/>
            <a:chOff x="1326575" y="1917600"/>
            <a:chExt cx="436125" cy="588550"/>
          </a:xfrm>
        </p:grpSpPr>
        <p:sp>
          <p:nvSpPr>
            <p:cNvPr id="1400" name="Google Shape;1400;p17"/>
            <p:cNvSpPr/>
            <p:nvPr/>
          </p:nvSpPr>
          <p:spPr>
            <a:xfrm>
              <a:off x="1326575" y="1917600"/>
              <a:ext cx="436125" cy="588550"/>
            </a:xfrm>
            <a:custGeom>
              <a:avLst/>
              <a:gdLst/>
              <a:ahLst/>
              <a:cxnLst/>
              <a:rect l="l" t="t" r="r" b="b"/>
              <a:pathLst>
                <a:path w="17445" h="23542" extrusionOk="0">
                  <a:moveTo>
                    <a:pt x="8948" y="365"/>
                  </a:moveTo>
                  <a:cubicBezTo>
                    <a:pt x="10920" y="365"/>
                    <a:pt x="12891" y="399"/>
                    <a:pt x="14863" y="465"/>
                  </a:cubicBezTo>
                  <a:cubicBezTo>
                    <a:pt x="15239" y="491"/>
                    <a:pt x="15640" y="541"/>
                    <a:pt x="16016" y="616"/>
                  </a:cubicBezTo>
                  <a:cubicBezTo>
                    <a:pt x="16592" y="741"/>
                    <a:pt x="16993" y="1242"/>
                    <a:pt x="16943" y="1819"/>
                  </a:cubicBezTo>
                  <a:cubicBezTo>
                    <a:pt x="16617" y="5528"/>
                    <a:pt x="16993" y="9237"/>
                    <a:pt x="16968" y="12947"/>
                  </a:cubicBezTo>
                  <a:cubicBezTo>
                    <a:pt x="16968" y="15578"/>
                    <a:pt x="16968" y="18235"/>
                    <a:pt x="16993" y="20867"/>
                  </a:cubicBezTo>
                  <a:cubicBezTo>
                    <a:pt x="16993" y="21318"/>
                    <a:pt x="16918" y="21744"/>
                    <a:pt x="16692" y="22120"/>
                  </a:cubicBezTo>
                  <a:cubicBezTo>
                    <a:pt x="16467" y="22521"/>
                    <a:pt x="16141" y="22821"/>
                    <a:pt x="15665" y="22821"/>
                  </a:cubicBezTo>
                  <a:cubicBezTo>
                    <a:pt x="13354" y="22867"/>
                    <a:pt x="11064" y="23158"/>
                    <a:pt x="8757" y="23158"/>
                  </a:cubicBezTo>
                  <a:cubicBezTo>
                    <a:pt x="8512" y="23158"/>
                    <a:pt x="8266" y="23155"/>
                    <a:pt x="8021" y="23147"/>
                  </a:cubicBezTo>
                  <a:cubicBezTo>
                    <a:pt x="6116" y="23097"/>
                    <a:pt x="4211" y="22897"/>
                    <a:pt x="2306" y="22847"/>
                  </a:cubicBezTo>
                  <a:cubicBezTo>
                    <a:pt x="1204" y="22821"/>
                    <a:pt x="602" y="22220"/>
                    <a:pt x="577" y="21092"/>
                  </a:cubicBezTo>
                  <a:cubicBezTo>
                    <a:pt x="552" y="19363"/>
                    <a:pt x="577" y="17659"/>
                    <a:pt x="552" y="15929"/>
                  </a:cubicBezTo>
                  <a:cubicBezTo>
                    <a:pt x="552" y="14551"/>
                    <a:pt x="552" y="13172"/>
                    <a:pt x="552" y="11794"/>
                  </a:cubicBezTo>
                  <a:lnTo>
                    <a:pt x="602" y="11794"/>
                  </a:lnTo>
                  <a:cubicBezTo>
                    <a:pt x="652" y="9463"/>
                    <a:pt x="727" y="7132"/>
                    <a:pt x="753" y="4801"/>
                  </a:cubicBezTo>
                  <a:cubicBezTo>
                    <a:pt x="778" y="3899"/>
                    <a:pt x="702" y="2972"/>
                    <a:pt x="627" y="2044"/>
                  </a:cubicBezTo>
                  <a:cubicBezTo>
                    <a:pt x="552" y="1242"/>
                    <a:pt x="878" y="716"/>
                    <a:pt x="1680" y="591"/>
                  </a:cubicBezTo>
                  <a:cubicBezTo>
                    <a:pt x="3108" y="340"/>
                    <a:pt x="4562" y="415"/>
                    <a:pt x="5991" y="390"/>
                  </a:cubicBezTo>
                  <a:cubicBezTo>
                    <a:pt x="6976" y="374"/>
                    <a:pt x="7962" y="365"/>
                    <a:pt x="8948" y="365"/>
                  </a:cubicBezTo>
                  <a:close/>
                  <a:moveTo>
                    <a:pt x="8515" y="1"/>
                  </a:moveTo>
                  <a:cubicBezTo>
                    <a:pt x="6922" y="1"/>
                    <a:pt x="5328" y="21"/>
                    <a:pt x="3735" y="64"/>
                  </a:cubicBezTo>
                  <a:cubicBezTo>
                    <a:pt x="2958" y="90"/>
                    <a:pt x="2181" y="64"/>
                    <a:pt x="1429" y="240"/>
                  </a:cubicBezTo>
                  <a:cubicBezTo>
                    <a:pt x="677" y="440"/>
                    <a:pt x="427" y="766"/>
                    <a:pt x="326" y="1518"/>
                  </a:cubicBezTo>
                  <a:cubicBezTo>
                    <a:pt x="201" y="2646"/>
                    <a:pt x="352" y="3774"/>
                    <a:pt x="352" y="4877"/>
                  </a:cubicBezTo>
                  <a:cubicBezTo>
                    <a:pt x="276" y="8335"/>
                    <a:pt x="176" y="11794"/>
                    <a:pt x="151" y="15253"/>
                  </a:cubicBezTo>
                  <a:cubicBezTo>
                    <a:pt x="151" y="17283"/>
                    <a:pt x="1" y="19338"/>
                    <a:pt x="251" y="21368"/>
                  </a:cubicBezTo>
                  <a:cubicBezTo>
                    <a:pt x="427" y="22721"/>
                    <a:pt x="928" y="23197"/>
                    <a:pt x="2131" y="23273"/>
                  </a:cubicBezTo>
                  <a:cubicBezTo>
                    <a:pt x="2432" y="23273"/>
                    <a:pt x="2732" y="23298"/>
                    <a:pt x="3033" y="23323"/>
                  </a:cubicBezTo>
                  <a:cubicBezTo>
                    <a:pt x="4933" y="23471"/>
                    <a:pt x="6833" y="23541"/>
                    <a:pt x="8733" y="23541"/>
                  </a:cubicBezTo>
                  <a:cubicBezTo>
                    <a:pt x="11019" y="23541"/>
                    <a:pt x="13304" y="23439"/>
                    <a:pt x="15590" y="23248"/>
                  </a:cubicBezTo>
                  <a:cubicBezTo>
                    <a:pt x="16291" y="23197"/>
                    <a:pt x="16793" y="22897"/>
                    <a:pt x="17068" y="22195"/>
                  </a:cubicBezTo>
                  <a:cubicBezTo>
                    <a:pt x="17319" y="21593"/>
                    <a:pt x="17369" y="20992"/>
                    <a:pt x="17394" y="20340"/>
                  </a:cubicBezTo>
                  <a:cubicBezTo>
                    <a:pt x="17419" y="17333"/>
                    <a:pt x="17444" y="14300"/>
                    <a:pt x="17294" y="10917"/>
                  </a:cubicBezTo>
                  <a:cubicBezTo>
                    <a:pt x="17394" y="8410"/>
                    <a:pt x="17119" y="5553"/>
                    <a:pt x="17269" y="2671"/>
                  </a:cubicBezTo>
                  <a:cubicBezTo>
                    <a:pt x="17294" y="2245"/>
                    <a:pt x="17244" y="1844"/>
                    <a:pt x="17194" y="1418"/>
                  </a:cubicBezTo>
                  <a:cubicBezTo>
                    <a:pt x="17144" y="841"/>
                    <a:pt x="16843" y="465"/>
                    <a:pt x="16291" y="290"/>
                  </a:cubicBezTo>
                  <a:cubicBezTo>
                    <a:pt x="15740" y="140"/>
                    <a:pt x="15189" y="90"/>
                    <a:pt x="14637" y="90"/>
                  </a:cubicBezTo>
                  <a:cubicBezTo>
                    <a:pt x="12597" y="33"/>
                    <a:pt x="10556" y="1"/>
                    <a:pt x="851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1" name="Google Shape;1401;p17"/>
            <p:cNvSpPr/>
            <p:nvPr/>
          </p:nvSpPr>
          <p:spPr>
            <a:xfrm>
              <a:off x="1587225" y="1987650"/>
              <a:ext cx="130350" cy="50175"/>
            </a:xfrm>
            <a:custGeom>
              <a:avLst/>
              <a:gdLst/>
              <a:ahLst/>
              <a:cxnLst/>
              <a:rect l="l" t="t" r="r" b="b"/>
              <a:pathLst>
                <a:path w="5214" h="2007" extrusionOk="0">
                  <a:moveTo>
                    <a:pt x="2657" y="445"/>
                  </a:moveTo>
                  <a:cubicBezTo>
                    <a:pt x="3134" y="471"/>
                    <a:pt x="3610" y="496"/>
                    <a:pt x="4086" y="571"/>
                  </a:cubicBezTo>
                  <a:cubicBezTo>
                    <a:pt x="4387" y="621"/>
                    <a:pt x="4662" y="796"/>
                    <a:pt x="4662" y="1122"/>
                  </a:cubicBezTo>
                  <a:cubicBezTo>
                    <a:pt x="4662" y="1448"/>
                    <a:pt x="4312" y="1448"/>
                    <a:pt x="4086" y="1473"/>
                  </a:cubicBezTo>
                  <a:cubicBezTo>
                    <a:pt x="3184" y="1573"/>
                    <a:pt x="2307" y="1648"/>
                    <a:pt x="1404" y="1648"/>
                  </a:cubicBezTo>
                  <a:cubicBezTo>
                    <a:pt x="1374" y="1648"/>
                    <a:pt x="1342" y="1649"/>
                    <a:pt x="1309" y="1649"/>
                  </a:cubicBezTo>
                  <a:cubicBezTo>
                    <a:pt x="961" y="1649"/>
                    <a:pt x="500" y="1628"/>
                    <a:pt x="477" y="1147"/>
                  </a:cubicBezTo>
                  <a:cubicBezTo>
                    <a:pt x="427" y="571"/>
                    <a:pt x="1003" y="596"/>
                    <a:pt x="1379" y="521"/>
                  </a:cubicBezTo>
                  <a:cubicBezTo>
                    <a:pt x="1780" y="445"/>
                    <a:pt x="2231" y="471"/>
                    <a:pt x="2657" y="445"/>
                  </a:cubicBezTo>
                  <a:close/>
                  <a:moveTo>
                    <a:pt x="2657" y="1"/>
                  </a:moveTo>
                  <a:cubicBezTo>
                    <a:pt x="2087" y="1"/>
                    <a:pt x="1517" y="70"/>
                    <a:pt x="953" y="195"/>
                  </a:cubicBezTo>
                  <a:cubicBezTo>
                    <a:pt x="427" y="320"/>
                    <a:pt x="1" y="821"/>
                    <a:pt x="51" y="1222"/>
                  </a:cubicBezTo>
                  <a:cubicBezTo>
                    <a:pt x="126" y="1774"/>
                    <a:pt x="602" y="1874"/>
                    <a:pt x="1053" y="1949"/>
                  </a:cubicBezTo>
                  <a:cubicBezTo>
                    <a:pt x="1252" y="1992"/>
                    <a:pt x="1450" y="2006"/>
                    <a:pt x="1647" y="2006"/>
                  </a:cubicBezTo>
                  <a:cubicBezTo>
                    <a:pt x="2064" y="2006"/>
                    <a:pt x="2470" y="1941"/>
                    <a:pt x="2845" y="1941"/>
                  </a:cubicBezTo>
                  <a:cubicBezTo>
                    <a:pt x="2917" y="1941"/>
                    <a:pt x="2989" y="1943"/>
                    <a:pt x="3058" y="1949"/>
                  </a:cubicBezTo>
                  <a:lnTo>
                    <a:pt x="3911" y="1949"/>
                  </a:lnTo>
                  <a:cubicBezTo>
                    <a:pt x="3986" y="1949"/>
                    <a:pt x="4086" y="1924"/>
                    <a:pt x="4161" y="1924"/>
                  </a:cubicBezTo>
                  <a:cubicBezTo>
                    <a:pt x="4637" y="1899"/>
                    <a:pt x="5038" y="1799"/>
                    <a:pt x="5139" y="1273"/>
                  </a:cubicBezTo>
                  <a:cubicBezTo>
                    <a:pt x="5214" y="846"/>
                    <a:pt x="4838" y="345"/>
                    <a:pt x="4362" y="220"/>
                  </a:cubicBezTo>
                  <a:cubicBezTo>
                    <a:pt x="3798" y="70"/>
                    <a:pt x="3228" y="1"/>
                    <a:pt x="265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2" name="Google Shape;1402;p17"/>
            <p:cNvSpPr/>
            <p:nvPr/>
          </p:nvSpPr>
          <p:spPr>
            <a:xfrm>
              <a:off x="1587225" y="2152950"/>
              <a:ext cx="130350" cy="49925"/>
            </a:xfrm>
            <a:custGeom>
              <a:avLst/>
              <a:gdLst/>
              <a:ahLst/>
              <a:cxnLst/>
              <a:rect l="l" t="t" r="r" b="b"/>
              <a:pathLst>
                <a:path w="5214" h="1997" extrusionOk="0">
                  <a:moveTo>
                    <a:pt x="2572" y="453"/>
                  </a:moveTo>
                  <a:cubicBezTo>
                    <a:pt x="3035" y="453"/>
                    <a:pt x="3498" y="484"/>
                    <a:pt x="3961" y="550"/>
                  </a:cubicBezTo>
                  <a:cubicBezTo>
                    <a:pt x="4136" y="575"/>
                    <a:pt x="4312" y="600"/>
                    <a:pt x="4462" y="726"/>
                  </a:cubicBezTo>
                  <a:cubicBezTo>
                    <a:pt x="4562" y="851"/>
                    <a:pt x="4687" y="951"/>
                    <a:pt x="4662" y="1127"/>
                  </a:cubicBezTo>
                  <a:cubicBezTo>
                    <a:pt x="4637" y="1327"/>
                    <a:pt x="4462" y="1377"/>
                    <a:pt x="4312" y="1402"/>
                  </a:cubicBezTo>
                  <a:cubicBezTo>
                    <a:pt x="3459" y="1503"/>
                    <a:pt x="2607" y="1578"/>
                    <a:pt x="1755" y="1653"/>
                  </a:cubicBezTo>
                  <a:cubicBezTo>
                    <a:pt x="1697" y="1657"/>
                    <a:pt x="1639" y="1659"/>
                    <a:pt x="1582" y="1659"/>
                  </a:cubicBezTo>
                  <a:cubicBezTo>
                    <a:pt x="1296" y="1659"/>
                    <a:pt x="1024" y="1607"/>
                    <a:pt x="753" y="1503"/>
                  </a:cubicBezTo>
                  <a:cubicBezTo>
                    <a:pt x="577" y="1427"/>
                    <a:pt x="452" y="1327"/>
                    <a:pt x="452" y="1127"/>
                  </a:cubicBezTo>
                  <a:cubicBezTo>
                    <a:pt x="427" y="901"/>
                    <a:pt x="552" y="776"/>
                    <a:pt x="728" y="701"/>
                  </a:cubicBezTo>
                  <a:cubicBezTo>
                    <a:pt x="928" y="625"/>
                    <a:pt x="1129" y="525"/>
                    <a:pt x="1329" y="525"/>
                  </a:cubicBezTo>
                  <a:cubicBezTo>
                    <a:pt x="1743" y="478"/>
                    <a:pt x="2157" y="453"/>
                    <a:pt x="2572" y="453"/>
                  </a:cubicBezTo>
                  <a:close/>
                  <a:moveTo>
                    <a:pt x="2533" y="0"/>
                  </a:moveTo>
                  <a:cubicBezTo>
                    <a:pt x="2021" y="0"/>
                    <a:pt x="1508" y="48"/>
                    <a:pt x="1003" y="174"/>
                  </a:cubicBezTo>
                  <a:cubicBezTo>
                    <a:pt x="452" y="300"/>
                    <a:pt x="1" y="801"/>
                    <a:pt x="51" y="1202"/>
                  </a:cubicBezTo>
                  <a:cubicBezTo>
                    <a:pt x="126" y="1778"/>
                    <a:pt x="602" y="1854"/>
                    <a:pt x="1053" y="1954"/>
                  </a:cubicBezTo>
                  <a:cubicBezTo>
                    <a:pt x="1232" y="1985"/>
                    <a:pt x="1411" y="1997"/>
                    <a:pt x="1589" y="1997"/>
                  </a:cubicBezTo>
                  <a:cubicBezTo>
                    <a:pt x="1985" y="1997"/>
                    <a:pt x="2377" y="1938"/>
                    <a:pt x="2758" y="1904"/>
                  </a:cubicBezTo>
                  <a:lnTo>
                    <a:pt x="4261" y="1904"/>
                  </a:lnTo>
                  <a:cubicBezTo>
                    <a:pt x="4687" y="1904"/>
                    <a:pt x="5038" y="1753"/>
                    <a:pt x="5114" y="1327"/>
                  </a:cubicBezTo>
                  <a:cubicBezTo>
                    <a:pt x="5214" y="826"/>
                    <a:pt x="4938" y="475"/>
                    <a:pt x="4512" y="275"/>
                  </a:cubicBezTo>
                  <a:cubicBezTo>
                    <a:pt x="4261" y="174"/>
                    <a:pt x="3986" y="124"/>
                    <a:pt x="3735" y="74"/>
                  </a:cubicBezTo>
                  <a:cubicBezTo>
                    <a:pt x="3338" y="30"/>
                    <a:pt x="2936" y="0"/>
                    <a:pt x="2533"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3" name="Google Shape;1403;p17"/>
            <p:cNvSpPr/>
            <p:nvPr/>
          </p:nvSpPr>
          <p:spPr>
            <a:xfrm>
              <a:off x="1586600" y="2323575"/>
              <a:ext cx="128475" cy="50025"/>
            </a:xfrm>
            <a:custGeom>
              <a:avLst/>
              <a:gdLst/>
              <a:ahLst/>
              <a:cxnLst/>
              <a:rect l="l" t="t" r="r" b="b"/>
              <a:pathLst>
                <a:path w="5139" h="2001" extrusionOk="0">
                  <a:moveTo>
                    <a:pt x="2261" y="466"/>
                  </a:moveTo>
                  <a:cubicBezTo>
                    <a:pt x="2397" y="466"/>
                    <a:pt x="2537" y="467"/>
                    <a:pt x="2682" y="467"/>
                  </a:cubicBezTo>
                  <a:cubicBezTo>
                    <a:pt x="3008" y="492"/>
                    <a:pt x="3459" y="517"/>
                    <a:pt x="3936" y="542"/>
                  </a:cubicBezTo>
                  <a:cubicBezTo>
                    <a:pt x="4211" y="567"/>
                    <a:pt x="4412" y="693"/>
                    <a:pt x="4562" y="918"/>
                  </a:cubicBezTo>
                  <a:cubicBezTo>
                    <a:pt x="4687" y="1119"/>
                    <a:pt x="4662" y="1344"/>
                    <a:pt x="4412" y="1394"/>
                  </a:cubicBezTo>
                  <a:cubicBezTo>
                    <a:pt x="3584" y="1481"/>
                    <a:pt x="2756" y="1638"/>
                    <a:pt x="1920" y="1638"/>
                  </a:cubicBezTo>
                  <a:cubicBezTo>
                    <a:pt x="1541" y="1638"/>
                    <a:pt x="1161" y="1606"/>
                    <a:pt x="778" y="1520"/>
                  </a:cubicBezTo>
                  <a:cubicBezTo>
                    <a:pt x="602" y="1470"/>
                    <a:pt x="402" y="1420"/>
                    <a:pt x="377" y="1169"/>
                  </a:cubicBezTo>
                  <a:cubicBezTo>
                    <a:pt x="377" y="868"/>
                    <a:pt x="527" y="743"/>
                    <a:pt x="778" y="643"/>
                  </a:cubicBezTo>
                  <a:cubicBezTo>
                    <a:pt x="1239" y="482"/>
                    <a:pt x="1716" y="466"/>
                    <a:pt x="2261" y="466"/>
                  </a:cubicBezTo>
                  <a:close/>
                  <a:moveTo>
                    <a:pt x="2556" y="0"/>
                  </a:moveTo>
                  <a:cubicBezTo>
                    <a:pt x="1980" y="0"/>
                    <a:pt x="1404" y="75"/>
                    <a:pt x="828" y="242"/>
                  </a:cubicBezTo>
                  <a:cubicBezTo>
                    <a:pt x="377" y="367"/>
                    <a:pt x="1" y="643"/>
                    <a:pt x="26" y="1169"/>
                  </a:cubicBezTo>
                  <a:cubicBezTo>
                    <a:pt x="26" y="1745"/>
                    <a:pt x="477" y="1846"/>
                    <a:pt x="928" y="1946"/>
                  </a:cubicBezTo>
                  <a:cubicBezTo>
                    <a:pt x="1114" y="1986"/>
                    <a:pt x="1303" y="2001"/>
                    <a:pt x="1494" y="2001"/>
                  </a:cubicBezTo>
                  <a:cubicBezTo>
                    <a:pt x="1893" y="2001"/>
                    <a:pt x="2300" y="1938"/>
                    <a:pt x="2707" y="1921"/>
                  </a:cubicBezTo>
                  <a:cubicBezTo>
                    <a:pt x="3042" y="1921"/>
                    <a:pt x="3387" y="1932"/>
                    <a:pt x="3736" y="1932"/>
                  </a:cubicBezTo>
                  <a:cubicBezTo>
                    <a:pt x="3910" y="1932"/>
                    <a:pt x="4086" y="1929"/>
                    <a:pt x="4261" y="1921"/>
                  </a:cubicBezTo>
                  <a:cubicBezTo>
                    <a:pt x="4612" y="1896"/>
                    <a:pt x="4988" y="1745"/>
                    <a:pt x="5063" y="1319"/>
                  </a:cubicBezTo>
                  <a:cubicBezTo>
                    <a:pt x="5139" y="868"/>
                    <a:pt x="4888" y="567"/>
                    <a:pt x="4562" y="317"/>
                  </a:cubicBezTo>
                  <a:cubicBezTo>
                    <a:pt x="4462" y="242"/>
                    <a:pt x="4311" y="217"/>
                    <a:pt x="4211" y="191"/>
                  </a:cubicBezTo>
                  <a:cubicBezTo>
                    <a:pt x="3660" y="69"/>
                    <a:pt x="3108" y="0"/>
                    <a:pt x="255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4" name="Google Shape;1404;p17"/>
            <p:cNvSpPr/>
            <p:nvPr/>
          </p:nvSpPr>
          <p:spPr>
            <a:xfrm>
              <a:off x="1379200" y="2235500"/>
              <a:ext cx="122225" cy="49650"/>
            </a:xfrm>
            <a:custGeom>
              <a:avLst/>
              <a:gdLst/>
              <a:ahLst/>
              <a:cxnLst/>
              <a:rect l="l" t="t" r="r" b="b"/>
              <a:pathLst>
                <a:path w="4889" h="1986" extrusionOk="0">
                  <a:moveTo>
                    <a:pt x="2586" y="405"/>
                  </a:moveTo>
                  <a:cubicBezTo>
                    <a:pt x="3017" y="405"/>
                    <a:pt x="3449" y="437"/>
                    <a:pt x="3886" y="506"/>
                  </a:cubicBezTo>
                  <a:cubicBezTo>
                    <a:pt x="4161" y="532"/>
                    <a:pt x="4562" y="557"/>
                    <a:pt x="4537" y="983"/>
                  </a:cubicBezTo>
                  <a:cubicBezTo>
                    <a:pt x="4512" y="1359"/>
                    <a:pt x="4211" y="1509"/>
                    <a:pt x="3861" y="1559"/>
                  </a:cubicBezTo>
                  <a:cubicBezTo>
                    <a:pt x="3409" y="1659"/>
                    <a:pt x="2933" y="1659"/>
                    <a:pt x="2482" y="1659"/>
                  </a:cubicBezTo>
                  <a:cubicBezTo>
                    <a:pt x="2031" y="1634"/>
                    <a:pt x="1555" y="1609"/>
                    <a:pt x="1104" y="1559"/>
                  </a:cubicBezTo>
                  <a:cubicBezTo>
                    <a:pt x="728" y="1534"/>
                    <a:pt x="477" y="1308"/>
                    <a:pt x="452" y="958"/>
                  </a:cubicBezTo>
                  <a:cubicBezTo>
                    <a:pt x="452" y="607"/>
                    <a:pt x="803" y="557"/>
                    <a:pt x="1054" y="532"/>
                  </a:cubicBezTo>
                  <a:cubicBezTo>
                    <a:pt x="1569" y="450"/>
                    <a:pt x="2077" y="405"/>
                    <a:pt x="2586" y="405"/>
                  </a:cubicBezTo>
                  <a:close/>
                  <a:moveTo>
                    <a:pt x="2587" y="0"/>
                  </a:moveTo>
                  <a:cubicBezTo>
                    <a:pt x="2007" y="0"/>
                    <a:pt x="1426" y="41"/>
                    <a:pt x="853" y="156"/>
                  </a:cubicBezTo>
                  <a:cubicBezTo>
                    <a:pt x="427" y="256"/>
                    <a:pt x="1" y="381"/>
                    <a:pt x="1" y="907"/>
                  </a:cubicBezTo>
                  <a:cubicBezTo>
                    <a:pt x="26" y="1434"/>
                    <a:pt x="352" y="1735"/>
                    <a:pt x="828" y="1860"/>
                  </a:cubicBezTo>
                  <a:cubicBezTo>
                    <a:pt x="1304" y="1985"/>
                    <a:pt x="1780" y="1935"/>
                    <a:pt x="2282" y="1960"/>
                  </a:cubicBezTo>
                  <a:cubicBezTo>
                    <a:pt x="2833" y="1935"/>
                    <a:pt x="3409" y="1985"/>
                    <a:pt x="3986" y="1860"/>
                  </a:cubicBezTo>
                  <a:cubicBezTo>
                    <a:pt x="4562" y="1735"/>
                    <a:pt x="4888" y="1359"/>
                    <a:pt x="4863" y="882"/>
                  </a:cubicBezTo>
                  <a:cubicBezTo>
                    <a:pt x="4838" y="381"/>
                    <a:pt x="4562" y="105"/>
                    <a:pt x="3886" y="55"/>
                  </a:cubicBezTo>
                  <a:cubicBezTo>
                    <a:pt x="3456" y="23"/>
                    <a:pt x="3022" y="0"/>
                    <a:pt x="2587"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5" name="Google Shape;1405;p17"/>
            <p:cNvSpPr/>
            <p:nvPr/>
          </p:nvSpPr>
          <p:spPr>
            <a:xfrm>
              <a:off x="1378575" y="2070425"/>
              <a:ext cx="122225" cy="48925"/>
            </a:xfrm>
            <a:custGeom>
              <a:avLst/>
              <a:gdLst/>
              <a:ahLst/>
              <a:cxnLst/>
              <a:rect l="l" t="t" r="r" b="b"/>
              <a:pathLst>
                <a:path w="4889" h="1957" extrusionOk="0">
                  <a:moveTo>
                    <a:pt x="2507" y="418"/>
                  </a:moveTo>
                  <a:cubicBezTo>
                    <a:pt x="3159" y="443"/>
                    <a:pt x="3635" y="393"/>
                    <a:pt x="4111" y="543"/>
                  </a:cubicBezTo>
                  <a:cubicBezTo>
                    <a:pt x="4312" y="618"/>
                    <a:pt x="4562" y="668"/>
                    <a:pt x="4562" y="944"/>
                  </a:cubicBezTo>
                  <a:cubicBezTo>
                    <a:pt x="4562" y="1220"/>
                    <a:pt x="4387" y="1420"/>
                    <a:pt x="4136" y="1495"/>
                  </a:cubicBezTo>
                  <a:cubicBezTo>
                    <a:pt x="3627" y="1614"/>
                    <a:pt x="3118" y="1665"/>
                    <a:pt x="2609" y="1665"/>
                  </a:cubicBezTo>
                  <a:cubicBezTo>
                    <a:pt x="2040" y="1665"/>
                    <a:pt x="1472" y="1601"/>
                    <a:pt x="903" y="1495"/>
                  </a:cubicBezTo>
                  <a:cubicBezTo>
                    <a:pt x="627" y="1445"/>
                    <a:pt x="477" y="1195"/>
                    <a:pt x="477" y="919"/>
                  </a:cubicBezTo>
                  <a:cubicBezTo>
                    <a:pt x="502" y="643"/>
                    <a:pt x="753" y="593"/>
                    <a:pt x="953" y="543"/>
                  </a:cubicBezTo>
                  <a:cubicBezTo>
                    <a:pt x="1530" y="418"/>
                    <a:pt x="2106" y="443"/>
                    <a:pt x="2507" y="418"/>
                  </a:cubicBezTo>
                  <a:close/>
                  <a:moveTo>
                    <a:pt x="2656" y="1"/>
                  </a:moveTo>
                  <a:cubicBezTo>
                    <a:pt x="2061" y="1"/>
                    <a:pt x="1465" y="50"/>
                    <a:pt x="878" y="167"/>
                  </a:cubicBezTo>
                  <a:cubicBezTo>
                    <a:pt x="452" y="242"/>
                    <a:pt x="1" y="393"/>
                    <a:pt x="26" y="919"/>
                  </a:cubicBezTo>
                  <a:cubicBezTo>
                    <a:pt x="51" y="1420"/>
                    <a:pt x="377" y="1721"/>
                    <a:pt x="853" y="1871"/>
                  </a:cubicBezTo>
                  <a:cubicBezTo>
                    <a:pt x="1104" y="1934"/>
                    <a:pt x="1354" y="1947"/>
                    <a:pt x="1586" y="1947"/>
                  </a:cubicBezTo>
                  <a:cubicBezTo>
                    <a:pt x="1741" y="1947"/>
                    <a:pt x="1887" y="1941"/>
                    <a:pt x="2019" y="1941"/>
                  </a:cubicBezTo>
                  <a:cubicBezTo>
                    <a:pt x="2085" y="1941"/>
                    <a:pt x="2148" y="1942"/>
                    <a:pt x="2206" y="1947"/>
                  </a:cubicBezTo>
                  <a:cubicBezTo>
                    <a:pt x="2507" y="1947"/>
                    <a:pt x="2778" y="1956"/>
                    <a:pt x="3033" y="1956"/>
                  </a:cubicBezTo>
                  <a:cubicBezTo>
                    <a:pt x="3351" y="1956"/>
                    <a:pt x="3643" y="1941"/>
                    <a:pt x="3936" y="1871"/>
                  </a:cubicBezTo>
                  <a:cubicBezTo>
                    <a:pt x="4537" y="1746"/>
                    <a:pt x="4888" y="1395"/>
                    <a:pt x="4888" y="919"/>
                  </a:cubicBezTo>
                  <a:cubicBezTo>
                    <a:pt x="4888" y="418"/>
                    <a:pt x="4587" y="117"/>
                    <a:pt x="3911" y="67"/>
                  </a:cubicBezTo>
                  <a:cubicBezTo>
                    <a:pt x="3495" y="25"/>
                    <a:pt x="3076" y="1"/>
                    <a:pt x="265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6" name="Google Shape;1406;p17"/>
            <p:cNvSpPr/>
            <p:nvPr/>
          </p:nvSpPr>
          <p:spPr>
            <a:xfrm>
              <a:off x="1377325" y="2406625"/>
              <a:ext cx="125975" cy="48375"/>
            </a:xfrm>
            <a:custGeom>
              <a:avLst/>
              <a:gdLst/>
              <a:ahLst/>
              <a:cxnLst/>
              <a:rect l="l" t="t" r="r" b="b"/>
              <a:pathLst>
                <a:path w="5039" h="1935" extrusionOk="0">
                  <a:moveTo>
                    <a:pt x="2692" y="384"/>
                  </a:moveTo>
                  <a:cubicBezTo>
                    <a:pt x="3221" y="384"/>
                    <a:pt x="3754" y="434"/>
                    <a:pt x="4286" y="529"/>
                  </a:cubicBezTo>
                  <a:cubicBezTo>
                    <a:pt x="4512" y="579"/>
                    <a:pt x="4713" y="704"/>
                    <a:pt x="4687" y="955"/>
                  </a:cubicBezTo>
                  <a:cubicBezTo>
                    <a:pt x="4662" y="1230"/>
                    <a:pt x="4487" y="1406"/>
                    <a:pt x="4236" y="1506"/>
                  </a:cubicBezTo>
                  <a:cubicBezTo>
                    <a:pt x="3863" y="1613"/>
                    <a:pt x="3476" y="1644"/>
                    <a:pt x="3095" y="1644"/>
                  </a:cubicBezTo>
                  <a:cubicBezTo>
                    <a:pt x="2940" y="1644"/>
                    <a:pt x="2785" y="1639"/>
                    <a:pt x="2632" y="1631"/>
                  </a:cubicBezTo>
                  <a:cubicBezTo>
                    <a:pt x="2206" y="1606"/>
                    <a:pt x="1780" y="1606"/>
                    <a:pt x="1354" y="1556"/>
                  </a:cubicBezTo>
                  <a:cubicBezTo>
                    <a:pt x="1078" y="1531"/>
                    <a:pt x="803" y="1456"/>
                    <a:pt x="677" y="1180"/>
                  </a:cubicBezTo>
                  <a:cubicBezTo>
                    <a:pt x="552" y="905"/>
                    <a:pt x="577" y="679"/>
                    <a:pt x="928" y="579"/>
                  </a:cubicBezTo>
                  <a:cubicBezTo>
                    <a:pt x="1510" y="446"/>
                    <a:pt x="2099" y="384"/>
                    <a:pt x="2692" y="384"/>
                  </a:cubicBezTo>
                  <a:close/>
                  <a:moveTo>
                    <a:pt x="2617" y="0"/>
                  </a:moveTo>
                  <a:cubicBezTo>
                    <a:pt x="2023" y="0"/>
                    <a:pt x="1432" y="50"/>
                    <a:pt x="853" y="203"/>
                  </a:cubicBezTo>
                  <a:cubicBezTo>
                    <a:pt x="251" y="328"/>
                    <a:pt x="1" y="779"/>
                    <a:pt x="226" y="1230"/>
                  </a:cubicBezTo>
                  <a:cubicBezTo>
                    <a:pt x="402" y="1581"/>
                    <a:pt x="677" y="1882"/>
                    <a:pt x="1129" y="1882"/>
                  </a:cubicBezTo>
                  <a:cubicBezTo>
                    <a:pt x="1580" y="1907"/>
                    <a:pt x="2031" y="1907"/>
                    <a:pt x="2482" y="1907"/>
                  </a:cubicBezTo>
                  <a:cubicBezTo>
                    <a:pt x="2744" y="1917"/>
                    <a:pt x="3006" y="1934"/>
                    <a:pt x="3267" y="1934"/>
                  </a:cubicBezTo>
                  <a:cubicBezTo>
                    <a:pt x="3679" y="1934"/>
                    <a:pt x="4088" y="1891"/>
                    <a:pt x="4487" y="1707"/>
                  </a:cubicBezTo>
                  <a:cubicBezTo>
                    <a:pt x="4838" y="1531"/>
                    <a:pt x="5038" y="1281"/>
                    <a:pt x="5013" y="854"/>
                  </a:cubicBezTo>
                  <a:cubicBezTo>
                    <a:pt x="4988" y="453"/>
                    <a:pt x="4763" y="203"/>
                    <a:pt x="4362" y="103"/>
                  </a:cubicBezTo>
                  <a:cubicBezTo>
                    <a:pt x="4061" y="52"/>
                    <a:pt x="3760" y="27"/>
                    <a:pt x="3459" y="27"/>
                  </a:cubicBezTo>
                  <a:cubicBezTo>
                    <a:pt x="3178" y="11"/>
                    <a:pt x="2897" y="0"/>
                    <a:pt x="2617"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7" name="Google Shape;1407;p17"/>
            <p:cNvSpPr/>
            <p:nvPr/>
          </p:nvSpPr>
          <p:spPr>
            <a:xfrm>
              <a:off x="1375450" y="1988125"/>
              <a:ext cx="132225" cy="49525"/>
            </a:xfrm>
            <a:custGeom>
              <a:avLst/>
              <a:gdLst/>
              <a:ahLst/>
              <a:cxnLst/>
              <a:rect l="l" t="t" r="r" b="b"/>
              <a:pathLst>
                <a:path w="5289" h="1981" extrusionOk="0">
                  <a:moveTo>
                    <a:pt x="2607" y="0"/>
                  </a:moveTo>
                  <a:cubicBezTo>
                    <a:pt x="1980" y="0"/>
                    <a:pt x="1354" y="0"/>
                    <a:pt x="777" y="226"/>
                  </a:cubicBezTo>
                  <a:cubicBezTo>
                    <a:pt x="301" y="401"/>
                    <a:pt x="1" y="752"/>
                    <a:pt x="51" y="1254"/>
                  </a:cubicBezTo>
                  <a:cubicBezTo>
                    <a:pt x="101" y="1755"/>
                    <a:pt x="502" y="1880"/>
                    <a:pt x="953" y="1905"/>
                  </a:cubicBezTo>
                  <a:cubicBezTo>
                    <a:pt x="1855" y="1930"/>
                    <a:pt x="2757" y="1980"/>
                    <a:pt x="3635" y="1980"/>
                  </a:cubicBezTo>
                  <a:cubicBezTo>
                    <a:pt x="3960" y="1980"/>
                    <a:pt x="4286" y="1905"/>
                    <a:pt x="4587" y="1805"/>
                  </a:cubicBezTo>
                  <a:cubicBezTo>
                    <a:pt x="5163" y="1629"/>
                    <a:pt x="5289" y="1053"/>
                    <a:pt x="4888" y="602"/>
                  </a:cubicBezTo>
                  <a:cubicBezTo>
                    <a:pt x="4662" y="351"/>
                    <a:pt x="4387" y="201"/>
                    <a:pt x="4061" y="126"/>
                  </a:cubicBezTo>
                  <a:cubicBezTo>
                    <a:pt x="3585" y="51"/>
                    <a:pt x="3108" y="0"/>
                    <a:pt x="260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8" name="Google Shape;1408;p17"/>
            <p:cNvSpPr/>
            <p:nvPr/>
          </p:nvSpPr>
          <p:spPr>
            <a:xfrm>
              <a:off x="1374200" y="2152900"/>
              <a:ext cx="134100" cy="49650"/>
            </a:xfrm>
            <a:custGeom>
              <a:avLst/>
              <a:gdLst/>
              <a:ahLst/>
              <a:cxnLst/>
              <a:rect l="l" t="t" r="r" b="b"/>
              <a:pathLst>
                <a:path w="5364" h="1986" extrusionOk="0">
                  <a:moveTo>
                    <a:pt x="2501" y="1"/>
                  </a:moveTo>
                  <a:cubicBezTo>
                    <a:pt x="1948" y="1"/>
                    <a:pt x="1400" y="68"/>
                    <a:pt x="853" y="226"/>
                  </a:cubicBezTo>
                  <a:cubicBezTo>
                    <a:pt x="351" y="352"/>
                    <a:pt x="0" y="878"/>
                    <a:pt x="76" y="1279"/>
                  </a:cubicBezTo>
                  <a:cubicBezTo>
                    <a:pt x="176" y="1780"/>
                    <a:pt x="577" y="1906"/>
                    <a:pt x="1028" y="1906"/>
                  </a:cubicBezTo>
                  <a:cubicBezTo>
                    <a:pt x="1187" y="1914"/>
                    <a:pt x="1345" y="1917"/>
                    <a:pt x="1504" y="1917"/>
                  </a:cubicBezTo>
                  <a:cubicBezTo>
                    <a:pt x="1822" y="1917"/>
                    <a:pt x="2139" y="1906"/>
                    <a:pt x="2457" y="1906"/>
                  </a:cubicBezTo>
                  <a:cubicBezTo>
                    <a:pt x="2851" y="1934"/>
                    <a:pt x="3246" y="1986"/>
                    <a:pt x="3640" y="1986"/>
                  </a:cubicBezTo>
                  <a:cubicBezTo>
                    <a:pt x="3947" y="1986"/>
                    <a:pt x="4255" y="1954"/>
                    <a:pt x="4562" y="1856"/>
                  </a:cubicBezTo>
                  <a:cubicBezTo>
                    <a:pt x="5239" y="1630"/>
                    <a:pt x="5364" y="1054"/>
                    <a:pt x="4863" y="527"/>
                  </a:cubicBezTo>
                  <a:cubicBezTo>
                    <a:pt x="4537" y="201"/>
                    <a:pt x="4136" y="151"/>
                    <a:pt x="3735" y="101"/>
                  </a:cubicBezTo>
                  <a:cubicBezTo>
                    <a:pt x="3320" y="37"/>
                    <a:pt x="2909" y="1"/>
                    <a:pt x="2501"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09" name="Google Shape;1409;p17"/>
            <p:cNvSpPr/>
            <p:nvPr/>
          </p:nvSpPr>
          <p:spPr>
            <a:xfrm>
              <a:off x="1377325" y="2323175"/>
              <a:ext cx="129100" cy="50250"/>
            </a:xfrm>
            <a:custGeom>
              <a:avLst/>
              <a:gdLst/>
              <a:ahLst/>
              <a:cxnLst/>
              <a:rect l="l" t="t" r="r" b="b"/>
              <a:pathLst>
                <a:path w="5164" h="2010" extrusionOk="0">
                  <a:moveTo>
                    <a:pt x="2545" y="1"/>
                  </a:moveTo>
                  <a:cubicBezTo>
                    <a:pt x="1931" y="1"/>
                    <a:pt x="1317" y="95"/>
                    <a:pt x="702" y="283"/>
                  </a:cubicBezTo>
                  <a:cubicBezTo>
                    <a:pt x="251" y="433"/>
                    <a:pt x="1" y="809"/>
                    <a:pt x="51" y="1285"/>
                  </a:cubicBezTo>
                  <a:cubicBezTo>
                    <a:pt x="101" y="1786"/>
                    <a:pt x="527" y="1912"/>
                    <a:pt x="928" y="1937"/>
                  </a:cubicBezTo>
                  <a:cubicBezTo>
                    <a:pt x="1087" y="1945"/>
                    <a:pt x="1245" y="1948"/>
                    <a:pt x="1405" y="1948"/>
                  </a:cubicBezTo>
                  <a:cubicBezTo>
                    <a:pt x="1724" y="1948"/>
                    <a:pt x="2048" y="1937"/>
                    <a:pt x="2382" y="1937"/>
                  </a:cubicBezTo>
                  <a:cubicBezTo>
                    <a:pt x="2781" y="1953"/>
                    <a:pt x="3181" y="2010"/>
                    <a:pt x="3581" y="2010"/>
                  </a:cubicBezTo>
                  <a:cubicBezTo>
                    <a:pt x="3808" y="2010"/>
                    <a:pt x="4034" y="1991"/>
                    <a:pt x="4261" y="1937"/>
                  </a:cubicBezTo>
                  <a:cubicBezTo>
                    <a:pt x="4662" y="1862"/>
                    <a:pt x="5063" y="1736"/>
                    <a:pt x="5114" y="1235"/>
                  </a:cubicBezTo>
                  <a:cubicBezTo>
                    <a:pt x="5164" y="734"/>
                    <a:pt x="4813" y="408"/>
                    <a:pt x="4387" y="283"/>
                  </a:cubicBezTo>
                  <a:cubicBezTo>
                    <a:pt x="3773" y="95"/>
                    <a:pt x="3159" y="1"/>
                    <a:pt x="254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0" name="Google Shape;1410;p17"/>
            <p:cNvSpPr/>
            <p:nvPr/>
          </p:nvSpPr>
          <p:spPr>
            <a:xfrm>
              <a:off x="1586600" y="2235375"/>
              <a:ext cx="127225" cy="48825"/>
            </a:xfrm>
            <a:custGeom>
              <a:avLst/>
              <a:gdLst/>
              <a:ahLst/>
              <a:cxnLst/>
              <a:rect l="l" t="t" r="r" b="b"/>
              <a:pathLst>
                <a:path w="5089" h="1953" extrusionOk="0">
                  <a:moveTo>
                    <a:pt x="1945" y="1"/>
                  </a:moveTo>
                  <a:cubicBezTo>
                    <a:pt x="1518" y="1"/>
                    <a:pt x="1094" y="41"/>
                    <a:pt x="677" y="211"/>
                  </a:cubicBezTo>
                  <a:cubicBezTo>
                    <a:pt x="101" y="436"/>
                    <a:pt x="1" y="1063"/>
                    <a:pt x="427" y="1514"/>
                  </a:cubicBezTo>
                  <a:cubicBezTo>
                    <a:pt x="627" y="1740"/>
                    <a:pt x="903" y="1815"/>
                    <a:pt x="1179" y="1890"/>
                  </a:cubicBezTo>
                  <a:cubicBezTo>
                    <a:pt x="1429" y="1940"/>
                    <a:pt x="1680" y="1953"/>
                    <a:pt x="1931" y="1953"/>
                  </a:cubicBezTo>
                  <a:cubicBezTo>
                    <a:pt x="2181" y="1953"/>
                    <a:pt x="2432" y="1940"/>
                    <a:pt x="2682" y="1940"/>
                  </a:cubicBezTo>
                  <a:lnTo>
                    <a:pt x="3735" y="1940"/>
                  </a:lnTo>
                  <a:cubicBezTo>
                    <a:pt x="4036" y="1940"/>
                    <a:pt x="4311" y="1890"/>
                    <a:pt x="4562" y="1714"/>
                  </a:cubicBezTo>
                  <a:cubicBezTo>
                    <a:pt x="4888" y="1489"/>
                    <a:pt x="5088" y="1213"/>
                    <a:pt x="5038" y="812"/>
                  </a:cubicBezTo>
                  <a:cubicBezTo>
                    <a:pt x="4988" y="436"/>
                    <a:pt x="4687" y="286"/>
                    <a:pt x="4362" y="211"/>
                  </a:cubicBezTo>
                  <a:cubicBezTo>
                    <a:pt x="3936" y="135"/>
                    <a:pt x="3535" y="35"/>
                    <a:pt x="3134" y="35"/>
                  </a:cubicBezTo>
                  <a:cubicBezTo>
                    <a:pt x="2737" y="35"/>
                    <a:pt x="2340" y="1"/>
                    <a:pt x="194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1" name="Google Shape;1411;p17"/>
            <p:cNvSpPr/>
            <p:nvPr/>
          </p:nvSpPr>
          <p:spPr>
            <a:xfrm>
              <a:off x="1587225" y="2070350"/>
              <a:ext cx="125975" cy="49150"/>
            </a:xfrm>
            <a:custGeom>
              <a:avLst/>
              <a:gdLst/>
              <a:ahLst/>
              <a:cxnLst/>
              <a:rect l="l" t="t" r="r" b="b"/>
              <a:pathLst>
                <a:path w="5039" h="1966" extrusionOk="0">
                  <a:moveTo>
                    <a:pt x="1926" y="0"/>
                  </a:moveTo>
                  <a:cubicBezTo>
                    <a:pt x="1499" y="0"/>
                    <a:pt x="1073" y="43"/>
                    <a:pt x="652" y="195"/>
                  </a:cubicBezTo>
                  <a:cubicBezTo>
                    <a:pt x="151" y="396"/>
                    <a:pt x="1" y="947"/>
                    <a:pt x="276" y="1398"/>
                  </a:cubicBezTo>
                  <a:cubicBezTo>
                    <a:pt x="477" y="1674"/>
                    <a:pt x="778" y="1799"/>
                    <a:pt x="1104" y="1874"/>
                  </a:cubicBezTo>
                  <a:cubicBezTo>
                    <a:pt x="1396" y="1944"/>
                    <a:pt x="1688" y="1959"/>
                    <a:pt x="2011" y="1959"/>
                  </a:cubicBezTo>
                  <a:cubicBezTo>
                    <a:pt x="2269" y="1959"/>
                    <a:pt x="2546" y="1950"/>
                    <a:pt x="2858" y="1950"/>
                  </a:cubicBezTo>
                  <a:cubicBezTo>
                    <a:pt x="3020" y="1950"/>
                    <a:pt x="3219" y="1966"/>
                    <a:pt x="3436" y="1966"/>
                  </a:cubicBezTo>
                  <a:cubicBezTo>
                    <a:pt x="3689" y="1966"/>
                    <a:pt x="3966" y="1944"/>
                    <a:pt x="4236" y="1849"/>
                  </a:cubicBezTo>
                  <a:cubicBezTo>
                    <a:pt x="4687" y="1724"/>
                    <a:pt x="4988" y="1398"/>
                    <a:pt x="5013" y="922"/>
                  </a:cubicBezTo>
                  <a:cubicBezTo>
                    <a:pt x="5038" y="421"/>
                    <a:pt x="4637" y="270"/>
                    <a:pt x="4236" y="195"/>
                  </a:cubicBezTo>
                  <a:cubicBezTo>
                    <a:pt x="3961" y="120"/>
                    <a:pt x="3660" y="70"/>
                    <a:pt x="3384" y="70"/>
                  </a:cubicBezTo>
                  <a:cubicBezTo>
                    <a:pt x="2903" y="56"/>
                    <a:pt x="2414" y="0"/>
                    <a:pt x="1926"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2" name="Google Shape;1412;p17"/>
            <p:cNvSpPr/>
            <p:nvPr/>
          </p:nvSpPr>
          <p:spPr>
            <a:xfrm>
              <a:off x="1587850" y="2406325"/>
              <a:ext cx="123475" cy="49875"/>
            </a:xfrm>
            <a:custGeom>
              <a:avLst/>
              <a:gdLst/>
              <a:ahLst/>
              <a:cxnLst/>
              <a:rect l="l" t="t" r="r" b="b"/>
              <a:pathLst>
                <a:path w="4939" h="1995" extrusionOk="0">
                  <a:moveTo>
                    <a:pt x="2261" y="0"/>
                  </a:moveTo>
                  <a:cubicBezTo>
                    <a:pt x="1850" y="0"/>
                    <a:pt x="1439" y="24"/>
                    <a:pt x="1028" y="64"/>
                  </a:cubicBezTo>
                  <a:cubicBezTo>
                    <a:pt x="352" y="140"/>
                    <a:pt x="101" y="365"/>
                    <a:pt x="51" y="866"/>
                  </a:cubicBezTo>
                  <a:cubicBezTo>
                    <a:pt x="1" y="1318"/>
                    <a:pt x="327" y="1694"/>
                    <a:pt x="903" y="1844"/>
                  </a:cubicBezTo>
                  <a:cubicBezTo>
                    <a:pt x="1429" y="1994"/>
                    <a:pt x="2006" y="1944"/>
                    <a:pt x="2557" y="1969"/>
                  </a:cubicBezTo>
                  <a:cubicBezTo>
                    <a:pt x="3058" y="1944"/>
                    <a:pt x="3560" y="1944"/>
                    <a:pt x="4036" y="1894"/>
                  </a:cubicBezTo>
                  <a:cubicBezTo>
                    <a:pt x="4487" y="1844"/>
                    <a:pt x="4888" y="1368"/>
                    <a:pt x="4913" y="967"/>
                  </a:cubicBezTo>
                  <a:cubicBezTo>
                    <a:pt x="4938" y="415"/>
                    <a:pt x="4537" y="265"/>
                    <a:pt x="4111" y="190"/>
                  </a:cubicBezTo>
                  <a:cubicBezTo>
                    <a:pt x="3495" y="54"/>
                    <a:pt x="2878" y="0"/>
                    <a:pt x="226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413" name="Google Shape;1413;p17"/>
          <p:cNvGrpSpPr/>
          <p:nvPr/>
        </p:nvGrpSpPr>
        <p:grpSpPr>
          <a:xfrm>
            <a:off x="8427623" y="212186"/>
            <a:ext cx="1033490" cy="791239"/>
            <a:chOff x="7579650" y="535300"/>
            <a:chExt cx="856318" cy="655596"/>
          </a:xfrm>
        </p:grpSpPr>
        <p:sp>
          <p:nvSpPr>
            <p:cNvPr id="1414" name="Google Shape;1414;p17"/>
            <p:cNvSpPr/>
            <p:nvPr/>
          </p:nvSpPr>
          <p:spPr>
            <a:xfrm>
              <a:off x="8120303" y="803667"/>
              <a:ext cx="315665" cy="186674"/>
            </a:xfrm>
            <a:custGeom>
              <a:avLst/>
              <a:gdLst/>
              <a:ahLst/>
              <a:cxnLst/>
              <a:rect l="l" t="t" r="r" b="b"/>
              <a:pathLst>
                <a:path w="7574" h="4479" extrusionOk="0">
                  <a:moveTo>
                    <a:pt x="6495" y="0"/>
                  </a:moveTo>
                  <a:lnTo>
                    <a:pt x="6495" y="0"/>
                  </a:lnTo>
                  <a:cubicBezTo>
                    <a:pt x="6352" y="197"/>
                    <a:pt x="6164" y="375"/>
                    <a:pt x="5924" y="527"/>
                  </a:cubicBezTo>
                  <a:lnTo>
                    <a:pt x="5906" y="536"/>
                  </a:lnTo>
                  <a:lnTo>
                    <a:pt x="5897" y="554"/>
                  </a:lnTo>
                  <a:cubicBezTo>
                    <a:pt x="5718" y="964"/>
                    <a:pt x="5299" y="1374"/>
                    <a:pt x="4817" y="1401"/>
                  </a:cubicBezTo>
                  <a:cubicBezTo>
                    <a:pt x="4670" y="1408"/>
                    <a:pt x="4457" y="1459"/>
                    <a:pt x="4269" y="1459"/>
                  </a:cubicBezTo>
                  <a:cubicBezTo>
                    <a:pt x="4217" y="1459"/>
                    <a:pt x="4168" y="1455"/>
                    <a:pt x="4122" y="1446"/>
                  </a:cubicBezTo>
                  <a:cubicBezTo>
                    <a:pt x="4041" y="1642"/>
                    <a:pt x="3872" y="1829"/>
                    <a:pt x="3613" y="1981"/>
                  </a:cubicBezTo>
                  <a:cubicBezTo>
                    <a:pt x="3355" y="2124"/>
                    <a:pt x="3068" y="2256"/>
                    <a:pt x="2771" y="2256"/>
                  </a:cubicBezTo>
                  <a:cubicBezTo>
                    <a:pt x="2698" y="2256"/>
                    <a:pt x="2625" y="2248"/>
                    <a:pt x="2551" y="2231"/>
                  </a:cubicBezTo>
                  <a:cubicBezTo>
                    <a:pt x="2106" y="2124"/>
                    <a:pt x="1725" y="1864"/>
                    <a:pt x="1294" y="1864"/>
                  </a:cubicBezTo>
                  <a:cubicBezTo>
                    <a:pt x="1146" y="1864"/>
                    <a:pt x="993" y="1895"/>
                    <a:pt x="830" y="1972"/>
                  </a:cubicBezTo>
                  <a:cubicBezTo>
                    <a:pt x="856" y="2141"/>
                    <a:pt x="821" y="2329"/>
                    <a:pt x="696" y="2516"/>
                  </a:cubicBezTo>
                  <a:cubicBezTo>
                    <a:pt x="946" y="2837"/>
                    <a:pt x="1392" y="3346"/>
                    <a:pt x="1088" y="3729"/>
                  </a:cubicBezTo>
                  <a:cubicBezTo>
                    <a:pt x="892" y="3970"/>
                    <a:pt x="669" y="4077"/>
                    <a:pt x="366" y="4122"/>
                  </a:cubicBezTo>
                  <a:cubicBezTo>
                    <a:pt x="80" y="4175"/>
                    <a:pt x="18" y="4309"/>
                    <a:pt x="0" y="4479"/>
                  </a:cubicBezTo>
                  <a:cubicBezTo>
                    <a:pt x="624" y="4229"/>
                    <a:pt x="1231" y="4398"/>
                    <a:pt x="1891" y="4202"/>
                  </a:cubicBezTo>
                  <a:cubicBezTo>
                    <a:pt x="2543" y="4006"/>
                    <a:pt x="2632" y="3685"/>
                    <a:pt x="2980" y="3150"/>
                  </a:cubicBezTo>
                  <a:cubicBezTo>
                    <a:pt x="3078" y="3007"/>
                    <a:pt x="3176" y="2828"/>
                    <a:pt x="3328" y="2739"/>
                  </a:cubicBezTo>
                  <a:cubicBezTo>
                    <a:pt x="3899" y="2427"/>
                    <a:pt x="4577" y="2463"/>
                    <a:pt x="5174" y="2213"/>
                  </a:cubicBezTo>
                  <a:cubicBezTo>
                    <a:pt x="5799" y="1963"/>
                    <a:pt x="7574" y="759"/>
                    <a:pt x="6495"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5" name="Google Shape;1415;p17"/>
            <p:cNvSpPr/>
            <p:nvPr/>
          </p:nvSpPr>
          <p:spPr>
            <a:xfrm>
              <a:off x="8307314" y="812586"/>
              <a:ext cx="46137" cy="39093"/>
            </a:xfrm>
            <a:custGeom>
              <a:avLst/>
              <a:gdLst/>
              <a:ahLst/>
              <a:cxnLst/>
              <a:rect l="l" t="t" r="r" b="b"/>
              <a:pathLst>
                <a:path w="1107" h="938" extrusionOk="0">
                  <a:moveTo>
                    <a:pt x="1089" y="1"/>
                  </a:moveTo>
                  <a:cubicBezTo>
                    <a:pt x="866" y="152"/>
                    <a:pt x="669" y="340"/>
                    <a:pt x="473" y="536"/>
                  </a:cubicBezTo>
                  <a:cubicBezTo>
                    <a:pt x="330" y="687"/>
                    <a:pt x="170" y="821"/>
                    <a:pt x="0" y="937"/>
                  </a:cubicBezTo>
                  <a:cubicBezTo>
                    <a:pt x="393" y="866"/>
                    <a:pt x="973" y="500"/>
                    <a:pt x="1026" y="366"/>
                  </a:cubicBezTo>
                  <a:cubicBezTo>
                    <a:pt x="1098" y="215"/>
                    <a:pt x="1107" y="99"/>
                    <a:pt x="108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6" name="Google Shape;1416;p17"/>
            <p:cNvSpPr/>
            <p:nvPr/>
          </p:nvSpPr>
          <p:spPr>
            <a:xfrm>
              <a:off x="7881944" y="969505"/>
              <a:ext cx="55056" cy="16671"/>
            </a:xfrm>
            <a:custGeom>
              <a:avLst/>
              <a:gdLst/>
              <a:ahLst/>
              <a:cxnLst/>
              <a:rect l="l" t="t" r="r" b="b"/>
              <a:pathLst>
                <a:path w="1321" h="400" extrusionOk="0">
                  <a:moveTo>
                    <a:pt x="1178" y="0"/>
                  </a:moveTo>
                  <a:cubicBezTo>
                    <a:pt x="804" y="0"/>
                    <a:pt x="420" y="54"/>
                    <a:pt x="117" y="277"/>
                  </a:cubicBezTo>
                  <a:cubicBezTo>
                    <a:pt x="72" y="303"/>
                    <a:pt x="36" y="339"/>
                    <a:pt x="1" y="366"/>
                  </a:cubicBezTo>
                  <a:cubicBezTo>
                    <a:pt x="27" y="375"/>
                    <a:pt x="45" y="384"/>
                    <a:pt x="72" y="384"/>
                  </a:cubicBezTo>
                  <a:cubicBezTo>
                    <a:pt x="119" y="394"/>
                    <a:pt x="187" y="400"/>
                    <a:pt x="266" y="400"/>
                  </a:cubicBezTo>
                  <a:cubicBezTo>
                    <a:pt x="605" y="400"/>
                    <a:pt x="1162" y="297"/>
                    <a:pt x="132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7" name="Google Shape;1417;p17"/>
            <p:cNvSpPr/>
            <p:nvPr/>
          </p:nvSpPr>
          <p:spPr>
            <a:xfrm>
              <a:off x="7752949" y="1012183"/>
              <a:ext cx="57640" cy="20047"/>
            </a:xfrm>
            <a:custGeom>
              <a:avLst/>
              <a:gdLst/>
              <a:ahLst/>
              <a:cxnLst/>
              <a:rect l="l" t="t" r="r" b="b"/>
              <a:pathLst>
                <a:path w="1383" h="481" extrusionOk="0">
                  <a:moveTo>
                    <a:pt x="1113" y="1"/>
                  </a:moveTo>
                  <a:cubicBezTo>
                    <a:pt x="684" y="1"/>
                    <a:pt x="310" y="131"/>
                    <a:pt x="0" y="341"/>
                  </a:cubicBezTo>
                  <a:cubicBezTo>
                    <a:pt x="220" y="439"/>
                    <a:pt x="406" y="481"/>
                    <a:pt x="566" y="481"/>
                  </a:cubicBezTo>
                  <a:cubicBezTo>
                    <a:pt x="932" y="481"/>
                    <a:pt x="1166" y="265"/>
                    <a:pt x="1383" y="11"/>
                  </a:cubicBezTo>
                  <a:cubicBezTo>
                    <a:pt x="1320" y="2"/>
                    <a:pt x="1258" y="2"/>
                    <a:pt x="1195" y="2"/>
                  </a:cubicBezTo>
                  <a:cubicBezTo>
                    <a:pt x="1168" y="1"/>
                    <a:pt x="1140" y="1"/>
                    <a:pt x="1113"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8" name="Google Shape;1418;p17"/>
            <p:cNvSpPr/>
            <p:nvPr/>
          </p:nvSpPr>
          <p:spPr>
            <a:xfrm>
              <a:off x="7700517" y="982508"/>
              <a:ext cx="527262" cy="208388"/>
            </a:xfrm>
            <a:custGeom>
              <a:avLst/>
              <a:gdLst/>
              <a:ahLst/>
              <a:cxnLst/>
              <a:rect l="l" t="t" r="r" b="b"/>
              <a:pathLst>
                <a:path w="12651" h="5000" extrusionOk="0">
                  <a:moveTo>
                    <a:pt x="12650" y="0"/>
                  </a:moveTo>
                  <a:cubicBezTo>
                    <a:pt x="11865" y="473"/>
                    <a:pt x="10848" y="134"/>
                    <a:pt x="10036" y="571"/>
                  </a:cubicBezTo>
                  <a:lnTo>
                    <a:pt x="10036" y="580"/>
                  </a:lnTo>
                  <a:cubicBezTo>
                    <a:pt x="9974" y="794"/>
                    <a:pt x="9546" y="1080"/>
                    <a:pt x="9394" y="1178"/>
                  </a:cubicBezTo>
                  <a:cubicBezTo>
                    <a:pt x="9109" y="1374"/>
                    <a:pt x="8868" y="1490"/>
                    <a:pt x="8520" y="1490"/>
                  </a:cubicBezTo>
                  <a:cubicBezTo>
                    <a:pt x="8503" y="1491"/>
                    <a:pt x="8486" y="1491"/>
                    <a:pt x="8470" y="1491"/>
                  </a:cubicBezTo>
                  <a:cubicBezTo>
                    <a:pt x="8225" y="1491"/>
                    <a:pt x="8026" y="1430"/>
                    <a:pt x="7851" y="1330"/>
                  </a:cubicBezTo>
                  <a:cubicBezTo>
                    <a:pt x="7833" y="1347"/>
                    <a:pt x="7815" y="1365"/>
                    <a:pt x="7788" y="1383"/>
                  </a:cubicBezTo>
                  <a:cubicBezTo>
                    <a:pt x="7155" y="1651"/>
                    <a:pt x="7199" y="2507"/>
                    <a:pt x="7083" y="3078"/>
                  </a:cubicBezTo>
                  <a:cubicBezTo>
                    <a:pt x="6950" y="3703"/>
                    <a:pt x="6441" y="4158"/>
                    <a:pt x="6209" y="4729"/>
                  </a:cubicBezTo>
                  <a:cubicBezTo>
                    <a:pt x="6174" y="4800"/>
                    <a:pt x="6120" y="4853"/>
                    <a:pt x="6040" y="4853"/>
                  </a:cubicBezTo>
                  <a:lnTo>
                    <a:pt x="5995" y="4853"/>
                  </a:lnTo>
                  <a:cubicBezTo>
                    <a:pt x="5784" y="4845"/>
                    <a:pt x="5781" y="4514"/>
                    <a:pt x="5987" y="4514"/>
                  </a:cubicBezTo>
                  <a:cubicBezTo>
                    <a:pt x="5990" y="4514"/>
                    <a:pt x="5992" y="4514"/>
                    <a:pt x="5995" y="4514"/>
                  </a:cubicBezTo>
                  <a:cubicBezTo>
                    <a:pt x="5861" y="4506"/>
                    <a:pt x="5933" y="4443"/>
                    <a:pt x="6004" y="4345"/>
                  </a:cubicBezTo>
                  <a:cubicBezTo>
                    <a:pt x="6165" y="4149"/>
                    <a:pt x="6307" y="3881"/>
                    <a:pt x="6441" y="3658"/>
                  </a:cubicBezTo>
                  <a:cubicBezTo>
                    <a:pt x="6709" y="3230"/>
                    <a:pt x="6753" y="2882"/>
                    <a:pt x="6843" y="2409"/>
                  </a:cubicBezTo>
                  <a:cubicBezTo>
                    <a:pt x="6896" y="2133"/>
                    <a:pt x="6959" y="1847"/>
                    <a:pt x="7083" y="1606"/>
                  </a:cubicBezTo>
                  <a:cubicBezTo>
                    <a:pt x="6798" y="1446"/>
                    <a:pt x="6593" y="1223"/>
                    <a:pt x="6334" y="1107"/>
                  </a:cubicBezTo>
                  <a:cubicBezTo>
                    <a:pt x="6334" y="1160"/>
                    <a:pt x="6307" y="1223"/>
                    <a:pt x="6254" y="1258"/>
                  </a:cubicBezTo>
                  <a:cubicBezTo>
                    <a:pt x="5692" y="1633"/>
                    <a:pt x="5745" y="2302"/>
                    <a:pt x="5674" y="2891"/>
                  </a:cubicBezTo>
                  <a:cubicBezTo>
                    <a:pt x="5629" y="3283"/>
                    <a:pt x="5165" y="3943"/>
                    <a:pt x="5380" y="4300"/>
                  </a:cubicBezTo>
                  <a:cubicBezTo>
                    <a:pt x="5460" y="4430"/>
                    <a:pt x="5343" y="4551"/>
                    <a:pt x="5226" y="4551"/>
                  </a:cubicBezTo>
                  <a:cubicBezTo>
                    <a:pt x="5173" y="4551"/>
                    <a:pt x="5121" y="4527"/>
                    <a:pt x="5085" y="4470"/>
                  </a:cubicBezTo>
                  <a:cubicBezTo>
                    <a:pt x="4916" y="4193"/>
                    <a:pt x="4978" y="3863"/>
                    <a:pt x="5085" y="3533"/>
                  </a:cubicBezTo>
                  <a:lnTo>
                    <a:pt x="5085" y="3533"/>
                  </a:lnTo>
                  <a:cubicBezTo>
                    <a:pt x="4146" y="3567"/>
                    <a:pt x="3374" y="4104"/>
                    <a:pt x="2498" y="4104"/>
                  </a:cubicBezTo>
                  <a:cubicBezTo>
                    <a:pt x="2225" y="4104"/>
                    <a:pt x="1942" y="4052"/>
                    <a:pt x="1642" y="3917"/>
                  </a:cubicBezTo>
                  <a:cubicBezTo>
                    <a:pt x="1026" y="3631"/>
                    <a:pt x="295" y="3105"/>
                    <a:pt x="72" y="2427"/>
                  </a:cubicBezTo>
                  <a:cubicBezTo>
                    <a:pt x="9" y="2632"/>
                    <a:pt x="0" y="2846"/>
                    <a:pt x="54" y="3051"/>
                  </a:cubicBezTo>
                  <a:cubicBezTo>
                    <a:pt x="268" y="3863"/>
                    <a:pt x="1017" y="4059"/>
                    <a:pt x="1775" y="4158"/>
                  </a:cubicBezTo>
                  <a:cubicBezTo>
                    <a:pt x="2017" y="4186"/>
                    <a:pt x="2283" y="4221"/>
                    <a:pt x="2542" y="4221"/>
                  </a:cubicBezTo>
                  <a:cubicBezTo>
                    <a:pt x="2695" y="4221"/>
                    <a:pt x="2846" y="4209"/>
                    <a:pt x="2989" y="4175"/>
                  </a:cubicBezTo>
                  <a:cubicBezTo>
                    <a:pt x="3269" y="4111"/>
                    <a:pt x="3481" y="4053"/>
                    <a:pt x="3672" y="4053"/>
                  </a:cubicBezTo>
                  <a:cubicBezTo>
                    <a:pt x="3907" y="4053"/>
                    <a:pt x="4111" y="4141"/>
                    <a:pt x="4371" y="4416"/>
                  </a:cubicBezTo>
                  <a:cubicBezTo>
                    <a:pt x="4738" y="4793"/>
                    <a:pt x="5167" y="5000"/>
                    <a:pt x="5611" y="5000"/>
                  </a:cubicBezTo>
                  <a:cubicBezTo>
                    <a:pt x="5913" y="5000"/>
                    <a:pt x="6222" y="4904"/>
                    <a:pt x="6521" y="4702"/>
                  </a:cubicBezTo>
                  <a:cubicBezTo>
                    <a:pt x="7360" y="4131"/>
                    <a:pt x="7306" y="3185"/>
                    <a:pt x="7440" y="2302"/>
                  </a:cubicBezTo>
                  <a:cubicBezTo>
                    <a:pt x="7497" y="1940"/>
                    <a:pt x="7644" y="1887"/>
                    <a:pt x="7844" y="1887"/>
                  </a:cubicBezTo>
                  <a:cubicBezTo>
                    <a:pt x="7928" y="1887"/>
                    <a:pt x="8021" y="1896"/>
                    <a:pt x="8121" y="1896"/>
                  </a:cubicBezTo>
                  <a:cubicBezTo>
                    <a:pt x="8194" y="1896"/>
                    <a:pt x="8271" y="1891"/>
                    <a:pt x="8350" y="1874"/>
                  </a:cubicBezTo>
                  <a:cubicBezTo>
                    <a:pt x="8538" y="1838"/>
                    <a:pt x="8707" y="1767"/>
                    <a:pt x="8886" y="1695"/>
                  </a:cubicBezTo>
                  <a:cubicBezTo>
                    <a:pt x="9323" y="1508"/>
                    <a:pt x="9733" y="1490"/>
                    <a:pt x="10188" y="1401"/>
                  </a:cubicBezTo>
                  <a:cubicBezTo>
                    <a:pt x="11151" y="1205"/>
                    <a:pt x="11821" y="937"/>
                    <a:pt x="12472" y="179"/>
                  </a:cubicBezTo>
                  <a:cubicBezTo>
                    <a:pt x="12525" y="116"/>
                    <a:pt x="12588" y="63"/>
                    <a:pt x="1265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19" name="Google Shape;1419;p17"/>
            <p:cNvSpPr/>
            <p:nvPr/>
          </p:nvSpPr>
          <p:spPr>
            <a:xfrm>
              <a:off x="8241128" y="805542"/>
              <a:ext cx="193759" cy="166210"/>
            </a:xfrm>
            <a:custGeom>
              <a:avLst/>
              <a:gdLst/>
              <a:ahLst/>
              <a:cxnLst/>
              <a:rect l="l" t="t" r="r" b="b"/>
              <a:pathLst>
                <a:path w="4649" h="3988" extrusionOk="0">
                  <a:moveTo>
                    <a:pt x="4104" y="0"/>
                  </a:moveTo>
                  <a:lnTo>
                    <a:pt x="4104" y="0"/>
                  </a:lnTo>
                  <a:cubicBezTo>
                    <a:pt x="4648" y="856"/>
                    <a:pt x="3417" y="2070"/>
                    <a:pt x="2596" y="2400"/>
                  </a:cubicBezTo>
                  <a:cubicBezTo>
                    <a:pt x="2061" y="2623"/>
                    <a:pt x="1526" y="2650"/>
                    <a:pt x="982" y="2828"/>
                  </a:cubicBezTo>
                  <a:cubicBezTo>
                    <a:pt x="420" y="3006"/>
                    <a:pt x="348" y="3613"/>
                    <a:pt x="0" y="3988"/>
                  </a:cubicBezTo>
                  <a:cubicBezTo>
                    <a:pt x="821" y="3408"/>
                    <a:pt x="1972" y="3140"/>
                    <a:pt x="2828" y="2694"/>
                  </a:cubicBezTo>
                  <a:cubicBezTo>
                    <a:pt x="3453" y="2373"/>
                    <a:pt x="4077" y="1882"/>
                    <a:pt x="4318" y="1195"/>
                  </a:cubicBezTo>
                  <a:cubicBezTo>
                    <a:pt x="4452" y="821"/>
                    <a:pt x="4470" y="241"/>
                    <a:pt x="410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0" name="Google Shape;1420;p17"/>
            <p:cNvSpPr/>
            <p:nvPr/>
          </p:nvSpPr>
          <p:spPr>
            <a:xfrm>
              <a:off x="7830638" y="983634"/>
              <a:ext cx="185590" cy="53931"/>
            </a:xfrm>
            <a:custGeom>
              <a:avLst/>
              <a:gdLst/>
              <a:ahLst/>
              <a:cxnLst/>
              <a:rect l="l" t="t" r="r" b="b"/>
              <a:pathLst>
                <a:path w="4453" h="1294" extrusionOk="0">
                  <a:moveTo>
                    <a:pt x="2614" y="0"/>
                  </a:moveTo>
                  <a:cubicBezTo>
                    <a:pt x="2481" y="143"/>
                    <a:pt x="2320" y="250"/>
                    <a:pt x="2150" y="339"/>
                  </a:cubicBezTo>
                  <a:cubicBezTo>
                    <a:pt x="2005" y="412"/>
                    <a:pt x="1843" y="441"/>
                    <a:pt x="1679" y="441"/>
                  </a:cubicBezTo>
                  <a:cubicBezTo>
                    <a:pt x="1522" y="441"/>
                    <a:pt x="1362" y="414"/>
                    <a:pt x="1214" y="375"/>
                  </a:cubicBezTo>
                  <a:cubicBezTo>
                    <a:pt x="1107" y="348"/>
                    <a:pt x="1018" y="330"/>
                    <a:pt x="928" y="330"/>
                  </a:cubicBezTo>
                  <a:cubicBezTo>
                    <a:pt x="884" y="375"/>
                    <a:pt x="848" y="419"/>
                    <a:pt x="803" y="464"/>
                  </a:cubicBezTo>
                  <a:cubicBezTo>
                    <a:pt x="607" y="678"/>
                    <a:pt x="348" y="732"/>
                    <a:pt x="81" y="732"/>
                  </a:cubicBezTo>
                  <a:cubicBezTo>
                    <a:pt x="54" y="758"/>
                    <a:pt x="27" y="785"/>
                    <a:pt x="1" y="812"/>
                  </a:cubicBezTo>
                  <a:cubicBezTo>
                    <a:pt x="271" y="940"/>
                    <a:pt x="558" y="987"/>
                    <a:pt x="851" y="987"/>
                  </a:cubicBezTo>
                  <a:cubicBezTo>
                    <a:pt x="1459" y="987"/>
                    <a:pt x="2093" y="784"/>
                    <a:pt x="2659" y="669"/>
                  </a:cubicBezTo>
                  <a:cubicBezTo>
                    <a:pt x="2736" y="653"/>
                    <a:pt x="2808" y="646"/>
                    <a:pt x="2877" y="646"/>
                  </a:cubicBezTo>
                  <a:cubicBezTo>
                    <a:pt x="3393" y="646"/>
                    <a:pt x="3709" y="1050"/>
                    <a:pt x="4158" y="1294"/>
                  </a:cubicBezTo>
                  <a:cubicBezTo>
                    <a:pt x="4238" y="1213"/>
                    <a:pt x="4336" y="1142"/>
                    <a:pt x="4452" y="1089"/>
                  </a:cubicBezTo>
                  <a:cubicBezTo>
                    <a:pt x="4283" y="919"/>
                    <a:pt x="4140" y="705"/>
                    <a:pt x="4006" y="491"/>
                  </a:cubicBezTo>
                  <a:cubicBezTo>
                    <a:pt x="3997" y="473"/>
                    <a:pt x="3988" y="455"/>
                    <a:pt x="3988" y="437"/>
                  </a:cubicBezTo>
                  <a:cubicBezTo>
                    <a:pt x="3944" y="428"/>
                    <a:pt x="3899" y="428"/>
                    <a:pt x="3863" y="419"/>
                  </a:cubicBezTo>
                  <a:cubicBezTo>
                    <a:pt x="3444" y="330"/>
                    <a:pt x="3087" y="72"/>
                    <a:pt x="2668" y="18"/>
                  </a:cubicBezTo>
                  <a:cubicBezTo>
                    <a:pt x="2641" y="18"/>
                    <a:pt x="2632" y="9"/>
                    <a:pt x="261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1" name="Google Shape;1421;p17"/>
            <p:cNvSpPr/>
            <p:nvPr/>
          </p:nvSpPr>
          <p:spPr>
            <a:xfrm>
              <a:off x="8157855" y="849721"/>
              <a:ext cx="115280" cy="32842"/>
            </a:xfrm>
            <a:custGeom>
              <a:avLst/>
              <a:gdLst/>
              <a:ahLst/>
              <a:cxnLst/>
              <a:rect l="l" t="t" r="r" b="b"/>
              <a:pathLst>
                <a:path w="2766" h="788" extrusionOk="0">
                  <a:moveTo>
                    <a:pt x="902" y="1"/>
                  </a:moveTo>
                  <a:cubicBezTo>
                    <a:pt x="494" y="1"/>
                    <a:pt x="214" y="201"/>
                    <a:pt x="0" y="483"/>
                  </a:cubicBezTo>
                  <a:cubicBezTo>
                    <a:pt x="137" y="442"/>
                    <a:pt x="267" y="423"/>
                    <a:pt x="395" y="423"/>
                  </a:cubicBezTo>
                  <a:cubicBezTo>
                    <a:pt x="652" y="423"/>
                    <a:pt x="904" y="498"/>
                    <a:pt x="1195" y="617"/>
                  </a:cubicBezTo>
                  <a:cubicBezTo>
                    <a:pt x="1439" y="713"/>
                    <a:pt x="1680" y="788"/>
                    <a:pt x="1918" y="788"/>
                  </a:cubicBezTo>
                  <a:cubicBezTo>
                    <a:pt x="2125" y="788"/>
                    <a:pt x="2330" y="731"/>
                    <a:pt x="2534" y="581"/>
                  </a:cubicBezTo>
                  <a:cubicBezTo>
                    <a:pt x="2632" y="510"/>
                    <a:pt x="2712" y="439"/>
                    <a:pt x="2766" y="367"/>
                  </a:cubicBezTo>
                  <a:lnTo>
                    <a:pt x="2766" y="367"/>
                  </a:lnTo>
                  <a:cubicBezTo>
                    <a:pt x="2718" y="373"/>
                    <a:pt x="2670" y="376"/>
                    <a:pt x="2623" y="376"/>
                  </a:cubicBezTo>
                  <a:cubicBezTo>
                    <a:pt x="2528" y="376"/>
                    <a:pt x="2433" y="364"/>
                    <a:pt x="2337" y="341"/>
                  </a:cubicBezTo>
                  <a:cubicBezTo>
                    <a:pt x="1865" y="234"/>
                    <a:pt x="1445" y="37"/>
                    <a:pt x="955" y="2"/>
                  </a:cubicBezTo>
                  <a:cubicBezTo>
                    <a:pt x="937" y="1"/>
                    <a:pt x="919" y="1"/>
                    <a:pt x="902"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2" name="Google Shape;1422;p17"/>
            <p:cNvSpPr/>
            <p:nvPr/>
          </p:nvSpPr>
          <p:spPr>
            <a:xfrm>
              <a:off x="7947754" y="893275"/>
              <a:ext cx="104152" cy="93816"/>
            </a:xfrm>
            <a:custGeom>
              <a:avLst/>
              <a:gdLst/>
              <a:ahLst/>
              <a:cxnLst/>
              <a:rect l="l" t="t" r="r" b="b"/>
              <a:pathLst>
                <a:path w="2499" h="2251" extrusionOk="0">
                  <a:moveTo>
                    <a:pt x="2195" y="0"/>
                  </a:moveTo>
                  <a:cubicBezTo>
                    <a:pt x="2142" y="0"/>
                    <a:pt x="2088" y="9"/>
                    <a:pt x="2035" y="9"/>
                  </a:cubicBezTo>
                  <a:cubicBezTo>
                    <a:pt x="1508" y="429"/>
                    <a:pt x="2213" y="1374"/>
                    <a:pt x="1660" y="1749"/>
                  </a:cubicBezTo>
                  <a:cubicBezTo>
                    <a:pt x="1461" y="1880"/>
                    <a:pt x="1181" y="1920"/>
                    <a:pt x="882" y="1920"/>
                  </a:cubicBezTo>
                  <a:cubicBezTo>
                    <a:pt x="592" y="1920"/>
                    <a:pt x="282" y="1882"/>
                    <a:pt x="10" y="1856"/>
                  </a:cubicBezTo>
                  <a:cubicBezTo>
                    <a:pt x="10" y="1856"/>
                    <a:pt x="10" y="1865"/>
                    <a:pt x="1" y="1874"/>
                  </a:cubicBezTo>
                  <a:cubicBezTo>
                    <a:pt x="428" y="1972"/>
                    <a:pt x="851" y="2250"/>
                    <a:pt x="1272" y="2250"/>
                  </a:cubicBezTo>
                  <a:cubicBezTo>
                    <a:pt x="1422" y="2250"/>
                    <a:pt x="1572" y="2215"/>
                    <a:pt x="1722" y="2124"/>
                  </a:cubicBezTo>
                  <a:cubicBezTo>
                    <a:pt x="2240" y="1811"/>
                    <a:pt x="2499" y="1428"/>
                    <a:pt x="2249" y="821"/>
                  </a:cubicBezTo>
                  <a:cubicBezTo>
                    <a:pt x="2124" y="509"/>
                    <a:pt x="2213" y="339"/>
                    <a:pt x="2195" y="18"/>
                  </a:cubicBezTo>
                  <a:lnTo>
                    <a:pt x="2195" y="0"/>
                  </a:ln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3" name="Google Shape;1423;p17"/>
            <p:cNvSpPr/>
            <p:nvPr/>
          </p:nvSpPr>
          <p:spPr>
            <a:xfrm>
              <a:off x="8012064" y="894776"/>
              <a:ext cx="150622" cy="135035"/>
            </a:xfrm>
            <a:custGeom>
              <a:avLst/>
              <a:gdLst/>
              <a:ahLst/>
              <a:cxnLst/>
              <a:rect l="l" t="t" r="r" b="b"/>
              <a:pathLst>
                <a:path w="3614" h="3240" extrusionOk="0">
                  <a:moveTo>
                    <a:pt x="991" y="0"/>
                  </a:moveTo>
                  <a:lnTo>
                    <a:pt x="991" y="0"/>
                  </a:lnTo>
                  <a:cubicBezTo>
                    <a:pt x="1009" y="303"/>
                    <a:pt x="982" y="535"/>
                    <a:pt x="1098" y="839"/>
                  </a:cubicBezTo>
                  <a:cubicBezTo>
                    <a:pt x="1170" y="1017"/>
                    <a:pt x="1232" y="1178"/>
                    <a:pt x="1187" y="1374"/>
                  </a:cubicBezTo>
                  <a:cubicBezTo>
                    <a:pt x="1089" y="1713"/>
                    <a:pt x="893" y="2007"/>
                    <a:pt x="608" y="2212"/>
                  </a:cubicBezTo>
                  <a:cubicBezTo>
                    <a:pt x="420" y="2346"/>
                    <a:pt x="215" y="2462"/>
                    <a:pt x="1" y="2525"/>
                  </a:cubicBezTo>
                  <a:cubicBezTo>
                    <a:pt x="282" y="2948"/>
                    <a:pt x="664" y="3240"/>
                    <a:pt x="1085" y="3240"/>
                  </a:cubicBezTo>
                  <a:cubicBezTo>
                    <a:pt x="1347" y="3240"/>
                    <a:pt x="1624" y="3127"/>
                    <a:pt x="1901" y="2864"/>
                  </a:cubicBezTo>
                  <a:cubicBezTo>
                    <a:pt x="2240" y="2534"/>
                    <a:pt x="2142" y="2239"/>
                    <a:pt x="2320" y="1873"/>
                  </a:cubicBezTo>
                  <a:cubicBezTo>
                    <a:pt x="2410" y="1677"/>
                    <a:pt x="2695" y="1642"/>
                    <a:pt x="2874" y="1615"/>
                  </a:cubicBezTo>
                  <a:cubicBezTo>
                    <a:pt x="3614" y="1472"/>
                    <a:pt x="3284" y="928"/>
                    <a:pt x="2998" y="517"/>
                  </a:cubicBezTo>
                  <a:lnTo>
                    <a:pt x="2998" y="517"/>
                  </a:lnTo>
                  <a:cubicBezTo>
                    <a:pt x="2941" y="529"/>
                    <a:pt x="2879" y="534"/>
                    <a:pt x="2818" y="534"/>
                  </a:cubicBezTo>
                  <a:cubicBezTo>
                    <a:pt x="2688" y="534"/>
                    <a:pt x="2557" y="512"/>
                    <a:pt x="2454" y="482"/>
                  </a:cubicBezTo>
                  <a:cubicBezTo>
                    <a:pt x="1901" y="330"/>
                    <a:pt x="1455" y="80"/>
                    <a:pt x="99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4" name="Google Shape;1424;p17"/>
            <p:cNvSpPr/>
            <p:nvPr/>
          </p:nvSpPr>
          <p:spPr>
            <a:xfrm>
              <a:off x="7627997" y="829299"/>
              <a:ext cx="13420" cy="47637"/>
            </a:xfrm>
            <a:custGeom>
              <a:avLst/>
              <a:gdLst/>
              <a:ahLst/>
              <a:cxnLst/>
              <a:rect l="l" t="t" r="r" b="b"/>
              <a:pathLst>
                <a:path w="322" h="1143" extrusionOk="0">
                  <a:moveTo>
                    <a:pt x="1" y="1"/>
                  </a:moveTo>
                  <a:lnTo>
                    <a:pt x="1" y="1143"/>
                  </a:lnTo>
                  <a:cubicBezTo>
                    <a:pt x="143" y="991"/>
                    <a:pt x="232" y="831"/>
                    <a:pt x="286" y="617"/>
                  </a:cubicBezTo>
                  <a:cubicBezTo>
                    <a:pt x="322" y="465"/>
                    <a:pt x="232" y="269"/>
                    <a:pt x="134" y="162"/>
                  </a:cubicBezTo>
                  <a:cubicBezTo>
                    <a:pt x="99" y="117"/>
                    <a:pt x="45" y="63"/>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5" name="Google Shape;1425;p17"/>
            <p:cNvSpPr/>
            <p:nvPr/>
          </p:nvSpPr>
          <p:spPr>
            <a:xfrm>
              <a:off x="7626121" y="535300"/>
              <a:ext cx="809836" cy="649502"/>
            </a:xfrm>
            <a:custGeom>
              <a:avLst/>
              <a:gdLst/>
              <a:ahLst/>
              <a:cxnLst/>
              <a:rect l="l" t="t" r="r" b="b"/>
              <a:pathLst>
                <a:path w="19431" h="15584" extrusionOk="0">
                  <a:moveTo>
                    <a:pt x="11986" y="357"/>
                  </a:moveTo>
                  <a:cubicBezTo>
                    <a:pt x="12329" y="357"/>
                    <a:pt x="12690" y="461"/>
                    <a:pt x="13017" y="632"/>
                  </a:cubicBezTo>
                  <a:cubicBezTo>
                    <a:pt x="13383" y="819"/>
                    <a:pt x="13641" y="1096"/>
                    <a:pt x="13802" y="1461"/>
                  </a:cubicBezTo>
                  <a:cubicBezTo>
                    <a:pt x="13882" y="1640"/>
                    <a:pt x="14007" y="1854"/>
                    <a:pt x="14185" y="1943"/>
                  </a:cubicBezTo>
                  <a:cubicBezTo>
                    <a:pt x="14694" y="2175"/>
                    <a:pt x="15256" y="2184"/>
                    <a:pt x="15773" y="2434"/>
                  </a:cubicBezTo>
                  <a:cubicBezTo>
                    <a:pt x="16362" y="2719"/>
                    <a:pt x="16523" y="3558"/>
                    <a:pt x="15684" y="3611"/>
                  </a:cubicBezTo>
                  <a:cubicBezTo>
                    <a:pt x="15524" y="3620"/>
                    <a:pt x="15381" y="3638"/>
                    <a:pt x="15238" y="3701"/>
                  </a:cubicBezTo>
                  <a:cubicBezTo>
                    <a:pt x="15176" y="3620"/>
                    <a:pt x="15095" y="3531"/>
                    <a:pt x="15024" y="3460"/>
                  </a:cubicBezTo>
                  <a:cubicBezTo>
                    <a:pt x="14804" y="3230"/>
                    <a:pt x="14546" y="3136"/>
                    <a:pt x="14283" y="3136"/>
                  </a:cubicBezTo>
                  <a:cubicBezTo>
                    <a:pt x="13842" y="3136"/>
                    <a:pt x="13390" y="3401"/>
                    <a:pt x="13088" y="3736"/>
                  </a:cubicBezTo>
                  <a:cubicBezTo>
                    <a:pt x="12846" y="3622"/>
                    <a:pt x="12619" y="3576"/>
                    <a:pt x="12400" y="3576"/>
                  </a:cubicBezTo>
                  <a:cubicBezTo>
                    <a:pt x="11932" y="3576"/>
                    <a:pt x="11504" y="3788"/>
                    <a:pt x="11054" y="4013"/>
                  </a:cubicBezTo>
                  <a:cubicBezTo>
                    <a:pt x="11045" y="4011"/>
                    <a:pt x="11036" y="4011"/>
                    <a:pt x="11027" y="4011"/>
                  </a:cubicBezTo>
                  <a:cubicBezTo>
                    <a:pt x="10986" y="4011"/>
                    <a:pt x="10950" y="4028"/>
                    <a:pt x="10920" y="4058"/>
                  </a:cubicBezTo>
                  <a:cubicBezTo>
                    <a:pt x="10778" y="3826"/>
                    <a:pt x="10697" y="3585"/>
                    <a:pt x="10760" y="3264"/>
                  </a:cubicBezTo>
                  <a:cubicBezTo>
                    <a:pt x="10822" y="2942"/>
                    <a:pt x="11072" y="2675"/>
                    <a:pt x="11117" y="2345"/>
                  </a:cubicBezTo>
                  <a:cubicBezTo>
                    <a:pt x="11125" y="2273"/>
                    <a:pt x="11125" y="2202"/>
                    <a:pt x="11125" y="2131"/>
                  </a:cubicBezTo>
                  <a:lnTo>
                    <a:pt x="11143" y="2122"/>
                  </a:lnTo>
                  <a:cubicBezTo>
                    <a:pt x="11438" y="1908"/>
                    <a:pt x="11768" y="1756"/>
                    <a:pt x="12116" y="1676"/>
                  </a:cubicBezTo>
                  <a:cubicBezTo>
                    <a:pt x="12181" y="1662"/>
                    <a:pt x="12247" y="1655"/>
                    <a:pt x="12312" y="1655"/>
                  </a:cubicBezTo>
                  <a:cubicBezTo>
                    <a:pt x="12459" y="1655"/>
                    <a:pt x="12601" y="1691"/>
                    <a:pt x="12731" y="1765"/>
                  </a:cubicBezTo>
                  <a:cubicBezTo>
                    <a:pt x="12874" y="1845"/>
                    <a:pt x="13044" y="2113"/>
                    <a:pt x="12972" y="2282"/>
                  </a:cubicBezTo>
                  <a:cubicBezTo>
                    <a:pt x="12865" y="2505"/>
                    <a:pt x="12437" y="2568"/>
                    <a:pt x="12223" y="2630"/>
                  </a:cubicBezTo>
                  <a:cubicBezTo>
                    <a:pt x="12000" y="2684"/>
                    <a:pt x="11750" y="2746"/>
                    <a:pt x="11572" y="2916"/>
                  </a:cubicBezTo>
                  <a:cubicBezTo>
                    <a:pt x="11454" y="3033"/>
                    <a:pt x="11573" y="3205"/>
                    <a:pt x="11702" y="3205"/>
                  </a:cubicBezTo>
                  <a:cubicBezTo>
                    <a:pt x="11740" y="3205"/>
                    <a:pt x="11778" y="3190"/>
                    <a:pt x="11812" y="3156"/>
                  </a:cubicBezTo>
                  <a:cubicBezTo>
                    <a:pt x="12241" y="2737"/>
                    <a:pt x="13463" y="2969"/>
                    <a:pt x="13311" y="2059"/>
                  </a:cubicBezTo>
                  <a:cubicBezTo>
                    <a:pt x="13231" y="1586"/>
                    <a:pt x="12767" y="1328"/>
                    <a:pt x="12339" y="1319"/>
                  </a:cubicBezTo>
                  <a:cubicBezTo>
                    <a:pt x="12322" y="1318"/>
                    <a:pt x="12304" y="1318"/>
                    <a:pt x="12287" y="1318"/>
                  </a:cubicBezTo>
                  <a:cubicBezTo>
                    <a:pt x="11866" y="1318"/>
                    <a:pt x="11432" y="1524"/>
                    <a:pt x="11081" y="1756"/>
                  </a:cubicBezTo>
                  <a:cubicBezTo>
                    <a:pt x="11018" y="1515"/>
                    <a:pt x="10911" y="1292"/>
                    <a:pt x="10769" y="1087"/>
                  </a:cubicBezTo>
                  <a:lnTo>
                    <a:pt x="10778" y="1078"/>
                  </a:lnTo>
                  <a:cubicBezTo>
                    <a:pt x="11054" y="562"/>
                    <a:pt x="11503" y="357"/>
                    <a:pt x="11986" y="357"/>
                  </a:cubicBezTo>
                  <a:close/>
                  <a:moveTo>
                    <a:pt x="6100" y="1292"/>
                  </a:moveTo>
                  <a:cubicBezTo>
                    <a:pt x="6320" y="1292"/>
                    <a:pt x="6559" y="1414"/>
                    <a:pt x="6772" y="1711"/>
                  </a:cubicBezTo>
                  <a:cubicBezTo>
                    <a:pt x="6885" y="1870"/>
                    <a:pt x="7048" y="1920"/>
                    <a:pt x="7221" y="1920"/>
                  </a:cubicBezTo>
                  <a:cubicBezTo>
                    <a:pt x="7348" y="1920"/>
                    <a:pt x="7481" y="1893"/>
                    <a:pt x="7602" y="1863"/>
                  </a:cubicBezTo>
                  <a:cubicBezTo>
                    <a:pt x="7860" y="1800"/>
                    <a:pt x="8073" y="1747"/>
                    <a:pt x="8292" y="1747"/>
                  </a:cubicBezTo>
                  <a:cubicBezTo>
                    <a:pt x="8475" y="1747"/>
                    <a:pt x="8663" y="1784"/>
                    <a:pt x="8886" y="1881"/>
                  </a:cubicBezTo>
                  <a:cubicBezTo>
                    <a:pt x="9671" y="2229"/>
                    <a:pt x="9216" y="2782"/>
                    <a:pt x="9065" y="3165"/>
                  </a:cubicBezTo>
                  <a:cubicBezTo>
                    <a:pt x="8993" y="3326"/>
                    <a:pt x="9020" y="3478"/>
                    <a:pt x="9038" y="3638"/>
                  </a:cubicBezTo>
                  <a:cubicBezTo>
                    <a:pt x="9065" y="3808"/>
                    <a:pt x="9083" y="3977"/>
                    <a:pt x="9100" y="4138"/>
                  </a:cubicBezTo>
                  <a:cubicBezTo>
                    <a:pt x="9007" y="4580"/>
                    <a:pt x="8781" y="4755"/>
                    <a:pt x="8551" y="4755"/>
                  </a:cubicBezTo>
                  <a:cubicBezTo>
                    <a:pt x="8277" y="4755"/>
                    <a:pt x="7999" y="4505"/>
                    <a:pt x="7941" y="4165"/>
                  </a:cubicBezTo>
                  <a:cubicBezTo>
                    <a:pt x="7718" y="3504"/>
                    <a:pt x="7548" y="2880"/>
                    <a:pt x="6781" y="2737"/>
                  </a:cubicBezTo>
                  <a:cubicBezTo>
                    <a:pt x="6210" y="2630"/>
                    <a:pt x="5773" y="2523"/>
                    <a:pt x="5264" y="2264"/>
                  </a:cubicBezTo>
                  <a:cubicBezTo>
                    <a:pt x="5273" y="2255"/>
                    <a:pt x="5282" y="2247"/>
                    <a:pt x="5291" y="2229"/>
                  </a:cubicBezTo>
                  <a:cubicBezTo>
                    <a:pt x="5345" y="2095"/>
                    <a:pt x="5371" y="2024"/>
                    <a:pt x="5416" y="1890"/>
                  </a:cubicBezTo>
                  <a:cubicBezTo>
                    <a:pt x="5511" y="1543"/>
                    <a:pt x="5785" y="1292"/>
                    <a:pt x="6100" y="1292"/>
                  </a:cubicBezTo>
                  <a:close/>
                  <a:moveTo>
                    <a:pt x="9032" y="459"/>
                  </a:moveTo>
                  <a:cubicBezTo>
                    <a:pt x="9463" y="459"/>
                    <a:pt x="9897" y="623"/>
                    <a:pt x="10296" y="1015"/>
                  </a:cubicBezTo>
                  <a:cubicBezTo>
                    <a:pt x="10894" y="1604"/>
                    <a:pt x="10778" y="2229"/>
                    <a:pt x="10510" y="2951"/>
                  </a:cubicBezTo>
                  <a:cubicBezTo>
                    <a:pt x="10430" y="3165"/>
                    <a:pt x="10340" y="3415"/>
                    <a:pt x="10385" y="3647"/>
                  </a:cubicBezTo>
                  <a:cubicBezTo>
                    <a:pt x="10483" y="4147"/>
                    <a:pt x="10831" y="4504"/>
                    <a:pt x="11099" y="4905"/>
                  </a:cubicBezTo>
                  <a:cubicBezTo>
                    <a:pt x="11482" y="5467"/>
                    <a:pt x="10626" y="5726"/>
                    <a:pt x="10269" y="5815"/>
                  </a:cubicBezTo>
                  <a:cubicBezTo>
                    <a:pt x="10119" y="5855"/>
                    <a:pt x="9967" y="5876"/>
                    <a:pt x="9821" y="5876"/>
                  </a:cubicBezTo>
                  <a:cubicBezTo>
                    <a:pt x="9352" y="5876"/>
                    <a:pt x="8936" y="5658"/>
                    <a:pt x="8779" y="5155"/>
                  </a:cubicBezTo>
                  <a:cubicBezTo>
                    <a:pt x="8815" y="5146"/>
                    <a:pt x="8860" y="5128"/>
                    <a:pt x="8895" y="5110"/>
                  </a:cubicBezTo>
                  <a:cubicBezTo>
                    <a:pt x="9341" y="4816"/>
                    <a:pt x="9502" y="4370"/>
                    <a:pt x="9413" y="3843"/>
                  </a:cubicBezTo>
                  <a:cubicBezTo>
                    <a:pt x="9288" y="3076"/>
                    <a:pt x="9975" y="2639"/>
                    <a:pt x="9475" y="1925"/>
                  </a:cubicBezTo>
                  <a:cubicBezTo>
                    <a:pt x="9239" y="1586"/>
                    <a:pt x="8715" y="1381"/>
                    <a:pt x="8269" y="1381"/>
                  </a:cubicBezTo>
                  <a:cubicBezTo>
                    <a:pt x="8176" y="1381"/>
                    <a:pt x="8086" y="1390"/>
                    <a:pt x="8003" y="1408"/>
                  </a:cubicBezTo>
                  <a:cubicBezTo>
                    <a:pt x="7852" y="1443"/>
                    <a:pt x="7711" y="1460"/>
                    <a:pt x="7578" y="1460"/>
                  </a:cubicBezTo>
                  <a:cubicBezTo>
                    <a:pt x="7437" y="1460"/>
                    <a:pt x="7306" y="1440"/>
                    <a:pt x="7182" y="1399"/>
                  </a:cubicBezTo>
                  <a:cubicBezTo>
                    <a:pt x="7703" y="852"/>
                    <a:pt x="8364" y="459"/>
                    <a:pt x="9032" y="459"/>
                  </a:cubicBezTo>
                  <a:close/>
                  <a:moveTo>
                    <a:pt x="2918" y="3067"/>
                  </a:moveTo>
                  <a:cubicBezTo>
                    <a:pt x="3105" y="3317"/>
                    <a:pt x="3364" y="3549"/>
                    <a:pt x="3480" y="3629"/>
                  </a:cubicBezTo>
                  <a:cubicBezTo>
                    <a:pt x="3721" y="3772"/>
                    <a:pt x="3926" y="3817"/>
                    <a:pt x="4203" y="3843"/>
                  </a:cubicBezTo>
                  <a:lnTo>
                    <a:pt x="4310" y="3843"/>
                  </a:lnTo>
                  <a:cubicBezTo>
                    <a:pt x="3971" y="4459"/>
                    <a:pt x="4131" y="5039"/>
                    <a:pt x="4328" y="5690"/>
                  </a:cubicBezTo>
                  <a:cubicBezTo>
                    <a:pt x="4422" y="5990"/>
                    <a:pt x="4115" y="6318"/>
                    <a:pt x="3851" y="6318"/>
                  </a:cubicBezTo>
                  <a:cubicBezTo>
                    <a:pt x="3691" y="6318"/>
                    <a:pt x="3546" y="6197"/>
                    <a:pt x="3516" y="5877"/>
                  </a:cubicBezTo>
                  <a:cubicBezTo>
                    <a:pt x="3498" y="5690"/>
                    <a:pt x="3596" y="5440"/>
                    <a:pt x="3632" y="5262"/>
                  </a:cubicBezTo>
                  <a:cubicBezTo>
                    <a:pt x="3685" y="5012"/>
                    <a:pt x="3694" y="4798"/>
                    <a:pt x="3596" y="4566"/>
                  </a:cubicBezTo>
                  <a:cubicBezTo>
                    <a:pt x="3497" y="4346"/>
                    <a:pt x="3287" y="4277"/>
                    <a:pt x="3069" y="4277"/>
                  </a:cubicBezTo>
                  <a:cubicBezTo>
                    <a:pt x="2915" y="4277"/>
                    <a:pt x="2758" y="4311"/>
                    <a:pt x="2633" y="4352"/>
                  </a:cubicBezTo>
                  <a:cubicBezTo>
                    <a:pt x="2410" y="4423"/>
                    <a:pt x="2196" y="4548"/>
                    <a:pt x="1955" y="4566"/>
                  </a:cubicBezTo>
                  <a:cubicBezTo>
                    <a:pt x="1946" y="4567"/>
                    <a:pt x="1938" y="4567"/>
                    <a:pt x="1930" y="4567"/>
                  </a:cubicBezTo>
                  <a:cubicBezTo>
                    <a:pt x="1649" y="4567"/>
                    <a:pt x="1759" y="3974"/>
                    <a:pt x="1785" y="3852"/>
                  </a:cubicBezTo>
                  <a:cubicBezTo>
                    <a:pt x="1883" y="3344"/>
                    <a:pt x="2436" y="3085"/>
                    <a:pt x="2891" y="3076"/>
                  </a:cubicBezTo>
                  <a:lnTo>
                    <a:pt x="2918" y="3067"/>
                  </a:lnTo>
                  <a:close/>
                  <a:moveTo>
                    <a:pt x="17825" y="4834"/>
                  </a:moveTo>
                  <a:cubicBezTo>
                    <a:pt x="18432" y="5315"/>
                    <a:pt x="18396" y="5949"/>
                    <a:pt x="17923" y="6422"/>
                  </a:cubicBezTo>
                  <a:cubicBezTo>
                    <a:pt x="17888" y="6457"/>
                    <a:pt x="17843" y="6493"/>
                    <a:pt x="17798" y="6538"/>
                  </a:cubicBezTo>
                  <a:cubicBezTo>
                    <a:pt x="17790" y="6511"/>
                    <a:pt x="17781" y="6493"/>
                    <a:pt x="17772" y="6475"/>
                  </a:cubicBezTo>
                  <a:cubicBezTo>
                    <a:pt x="17602" y="6109"/>
                    <a:pt x="17013" y="5949"/>
                    <a:pt x="16657" y="5788"/>
                  </a:cubicBezTo>
                  <a:cubicBezTo>
                    <a:pt x="16484" y="5706"/>
                    <a:pt x="16106" y="5115"/>
                    <a:pt x="16343" y="5115"/>
                  </a:cubicBezTo>
                  <a:cubicBezTo>
                    <a:pt x="16362" y="5115"/>
                    <a:pt x="16387" y="5119"/>
                    <a:pt x="16416" y="5128"/>
                  </a:cubicBezTo>
                  <a:cubicBezTo>
                    <a:pt x="16621" y="5190"/>
                    <a:pt x="16799" y="5298"/>
                    <a:pt x="17013" y="5360"/>
                  </a:cubicBezTo>
                  <a:cubicBezTo>
                    <a:pt x="17066" y="5373"/>
                    <a:pt x="17116" y="5379"/>
                    <a:pt x="17164" y="5379"/>
                  </a:cubicBezTo>
                  <a:cubicBezTo>
                    <a:pt x="17418" y="5379"/>
                    <a:pt x="17611" y="5212"/>
                    <a:pt x="17754" y="4994"/>
                  </a:cubicBezTo>
                  <a:cubicBezTo>
                    <a:pt x="17781" y="4950"/>
                    <a:pt x="17807" y="4896"/>
                    <a:pt x="17825" y="4834"/>
                  </a:cubicBezTo>
                  <a:close/>
                  <a:moveTo>
                    <a:pt x="16541" y="3540"/>
                  </a:moveTo>
                  <a:lnTo>
                    <a:pt x="16541" y="3549"/>
                  </a:lnTo>
                  <a:cubicBezTo>
                    <a:pt x="17647" y="3574"/>
                    <a:pt x="17650" y="5008"/>
                    <a:pt x="17079" y="5008"/>
                  </a:cubicBezTo>
                  <a:cubicBezTo>
                    <a:pt x="17047" y="5008"/>
                    <a:pt x="17013" y="5004"/>
                    <a:pt x="16978" y="4994"/>
                  </a:cubicBezTo>
                  <a:cubicBezTo>
                    <a:pt x="16764" y="4941"/>
                    <a:pt x="16576" y="4780"/>
                    <a:pt x="16353" y="4762"/>
                  </a:cubicBezTo>
                  <a:cubicBezTo>
                    <a:pt x="16335" y="4761"/>
                    <a:pt x="16317" y="4760"/>
                    <a:pt x="16300" y="4760"/>
                  </a:cubicBezTo>
                  <a:cubicBezTo>
                    <a:pt x="15963" y="4760"/>
                    <a:pt x="15899" y="5089"/>
                    <a:pt x="15916" y="5387"/>
                  </a:cubicBezTo>
                  <a:cubicBezTo>
                    <a:pt x="15934" y="5779"/>
                    <a:pt x="16326" y="6020"/>
                    <a:pt x="16648" y="6154"/>
                  </a:cubicBezTo>
                  <a:cubicBezTo>
                    <a:pt x="16960" y="6279"/>
                    <a:pt x="17379" y="6350"/>
                    <a:pt x="17433" y="6654"/>
                  </a:cubicBezTo>
                  <a:cubicBezTo>
                    <a:pt x="17451" y="6752"/>
                    <a:pt x="17442" y="6868"/>
                    <a:pt x="17370" y="7019"/>
                  </a:cubicBezTo>
                  <a:cubicBezTo>
                    <a:pt x="17317" y="7153"/>
                    <a:pt x="16737" y="7519"/>
                    <a:pt x="16344" y="7590"/>
                  </a:cubicBezTo>
                  <a:cubicBezTo>
                    <a:pt x="16294" y="7600"/>
                    <a:pt x="16248" y="7605"/>
                    <a:pt x="16206" y="7605"/>
                  </a:cubicBezTo>
                  <a:cubicBezTo>
                    <a:pt x="16136" y="7605"/>
                    <a:pt x="16080" y="7591"/>
                    <a:pt x="16041" y="7563"/>
                  </a:cubicBezTo>
                  <a:cubicBezTo>
                    <a:pt x="16032" y="7305"/>
                    <a:pt x="15907" y="7037"/>
                    <a:pt x="15666" y="6796"/>
                  </a:cubicBezTo>
                  <a:cubicBezTo>
                    <a:pt x="15131" y="6270"/>
                    <a:pt x="15684" y="5324"/>
                    <a:pt x="15657" y="4655"/>
                  </a:cubicBezTo>
                  <a:cubicBezTo>
                    <a:pt x="15640" y="4432"/>
                    <a:pt x="15568" y="4218"/>
                    <a:pt x="15461" y="4022"/>
                  </a:cubicBezTo>
                  <a:cubicBezTo>
                    <a:pt x="15479" y="3996"/>
                    <a:pt x="15487" y="3970"/>
                    <a:pt x="15480" y="3927"/>
                  </a:cubicBezTo>
                  <a:lnTo>
                    <a:pt x="15480" y="3927"/>
                  </a:lnTo>
                  <a:cubicBezTo>
                    <a:pt x="15486" y="3953"/>
                    <a:pt x="15525" y="3966"/>
                    <a:pt x="15586" y="3966"/>
                  </a:cubicBezTo>
                  <a:cubicBezTo>
                    <a:pt x="15799" y="3966"/>
                    <a:pt x="16279" y="3809"/>
                    <a:pt x="16541" y="3540"/>
                  </a:cubicBezTo>
                  <a:close/>
                  <a:moveTo>
                    <a:pt x="3801" y="2139"/>
                  </a:moveTo>
                  <a:cubicBezTo>
                    <a:pt x="3828" y="2166"/>
                    <a:pt x="3864" y="2184"/>
                    <a:pt x="3917" y="2184"/>
                  </a:cubicBezTo>
                  <a:cubicBezTo>
                    <a:pt x="4783" y="2211"/>
                    <a:pt x="5443" y="2889"/>
                    <a:pt x="6290" y="3032"/>
                  </a:cubicBezTo>
                  <a:cubicBezTo>
                    <a:pt x="6745" y="3103"/>
                    <a:pt x="7075" y="3058"/>
                    <a:pt x="7334" y="3513"/>
                  </a:cubicBezTo>
                  <a:cubicBezTo>
                    <a:pt x="7548" y="3879"/>
                    <a:pt x="7611" y="4316"/>
                    <a:pt x="7789" y="4691"/>
                  </a:cubicBezTo>
                  <a:cubicBezTo>
                    <a:pt x="7887" y="4923"/>
                    <a:pt x="8155" y="5119"/>
                    <a:pt x="8431" y="5173"/>
                  </a:cubicBezTo>
                  <a:cubicBezTo>
                    <a:pt x="8614" y="5921"/>
                    <a:pt x="9183" y="6201"/>
                    <a:pt x="9820" y="6201"/>
                  </a:cubicBezTo>
                  <a:cubicBezTo>
                    <a:pt x="10117" y="6201"/>
                    <a:pt x="10429" y="6140"/>
                    <a:pt x="10724" y="6038"/>
                  </a:cubicBezTo>
                  <a:cubicBezTo>
                    <a:pt x="11732" y="5690"/>
                    <a:pt x="11688" y="5101"/>
                    <a:pt x="11125" y="4361"/>
                  </a:cubicBezTo>
                  <a:cubicBezTo>
                    <a:pt x="11573" y="4131"/>
                    <a:pt x="11971" y="3952"/>
                    <a:pt x="12393" y="3952"/>
                  </a:cubicBezTo>
                  <a:cubicBezTo>
                    <a:pt x="12659" y="3952"/>
                    <a:pt x="12935" y="4024"/>
                    <a:pt x="13240" y="4200"/>
                  </a:cubicBezTo>
                  <a:cubicBezTo>
                    <a:pt x="13597" y="4397"/>
                    <a:pt x="13909" y="4718"/>
                    <a:pt x="14052" y="5110"/>
                  </a:cubicBezTo>
                  <a:cubicBezTo>
                    <a:pt x="14307" y="5784"/>
                    <a:pt x="13537" y="6147"/>
                    <a:pt x="13001" y="6147"/>
                  </a:cubicBezTo>
                  <a:cubicBezTo>
                    <a:pt x="12976" y="6147"/>
                    <a:pt x="12951" y="6147"/>
                    <a:pt x="12928" y="6145"/>
                  </a:cubicBezTo>
                  <a:cubicBezTo>
                    <a:pt x="12697" y="6133"/>
                    <a:pt x="12399" y="6008"/>
                    <a:pt x="12131" y="6008"/>
                  </a:cubicBezTo>
                  <a:cubicBezTo>
                    <a:pt x="11995" y="6008"/>
                    <a:pt x="11867" y="6040"/>
                    <a:pt x="11759" y="6136"/>
                  </a:cubicBezTo>
                  <a:cubicBezTo>
                    <a:pt x="11456" y="6404"/>
                    <a:pt x="11464" y="6814"/>
                    <a:pt x="11277" y="7153"/>
                  </a:cubicBezTo>
                  <a:cubicBezTo>
                    <a:pt x="11179" y="7108"/>
                    <a:pt x="11090" y="7064"/>
                    <a:pt x="11018" y="7037"/>
                  </a:cubicBezTo>
                  <a:cubicBezTo>
                    <a:pt x="10600" y="6874"/>
                    <a:pt x="10208" y="6789"/>
                    <a:pt x="9816" y="6789"/>
                  </a:cubicBezTo>
                  <a:cubicBezTo>
                    <a:pt x="9456" y="6789"/>
                    <a:pt x="9097" y="6861"/>
                    <a:pt x="8717" y="7010"/>
                  </a:cubicBezTo>
                  <a:cubicBezTo>
                    <a:pt x="8262" y="7198"/>
                    <a:pt x="7816" y="7394"/>
                    <a:pt x="7352" y="7537"/>
                  </a:cubicBezTo>
                  <a:cubicBezTo>
                    <a:pt x="7138" y="7602"/>
                    <a:pt x="6928" y="7631"/>
                    <a:pt x="6717" y="7631"/>
                  </a:cubicBezTo>
                  <a:cubicBezTo>
                    <a:pt x="6584" y="7631"/>
                    <a:pt x="6451" y="7620"/>
                    <a:pt x="6317" y="7599"/>
                  </a:cubicBezTo>
                  <a:cubicBezTo>
                    <a:pt x="5826" y="7519"/>
                    <a:pt x="5371" y="6716"/>
                    <a:pt x="6148" y="6502"/>
                  </a:cubicBezTo>
                  <a:lnTo>
                    <a:pt x="6148" y="6502"/>
                  </a:lnTo>
                  <a:cubicBezTo>
                    <a:pt x="6259" y="6725"/>
                    <a:pt x="6414" y="6898"/>
                    <a:pt x="6659" y="6898"/>
                  </a:cubicBezTo>
                  <a:cubicBezTo>
                    <a:pt x="6708" y="6898"/>
                    <a:pt x="6760" y="6891"/>
                    <a:pt x="6817" y="6877"/>
                  </a:cubicBezTo>
                  <a:cubicBezTo>
                    <a:pt x="7379" y="6743"/>
                    <a:pt x="7441" y="5717"/>
                    <a:pt x="7334" y="5306"/>
                  </a:cubicBezTo>
                  <a:cubicBezTo>
                    <a:pt x="7147" y="4539"/>
                    <a:pt x="6424" y="3942"/>
                    <a:pt x="5746" y="3611"/>
                  </a:cubicBezTo>
                  <a:cubicBezTo>
                    <a:pt x="5504" y="3493"/>
                    <a:pt x="5266" y="3457"/>
                    <a:pt x="5023" y="3457"/>
                  </a:cubicBezTo>
                  <a:cubicBezTo>
                    <a:pt x="4827" y="3457"/>
                    <a:pt x="4629" y="3480"/>
                    <a:pt x="4426" y="3504"/>
                  </a:cubicBezTo>
                  <a:cubicBezTo>
                    <a:pt x="4408" y="3506"/>
                    <a:pt x="4389" y="3507"/>
                    <a:pt x="4370" y="3507"/>
                  </a:cubicBezTo>
                  <a:cubicBezTo>
                    <a:pt x="3683" y="3507"/>
                    <a:pt x="2404" y="2296"/>
                    <a:pt x="3783" y="2139"/>
                  </a:cubicBezTo>
                  <a:close/>
                  <a:moveTo>
                    <a:pt x="14171" y="3528"/>
                  </a:moveTo>
                  <a:cubicBezTo>
                    <a:pt x="14947" y="3528"/>
                    <a:pt x="15537" y="4648"/>
                    <a:pt x="15185" y="5583"/>
                  </a:cubicBezTo>
                  <a:cubicBezTo>
                    <a:pt x="14988" y="6100"/>
                    <a:pt x="14944" y="6475"/>
                    <a:pt x="15301" y="6912"/>
                  </a:cubicBezTo>
                  <a:cubicBezTo>
                    <a:pt x="15604" y="7287"/>
                    <a:pt x="15800" y="7581"/>
                    <a:pt x="15524" y="7911"/>
                  </a:cubicBezTo>
                  <a:cubicBezTo>
                    <a:pt x="15470" y="7983"/>
                    <a:pt x="15390" y="8054"/>
                    <a:pt x="15292" y="8125"/>
                  </a:cubicBezTo>
                  <a:cubicBezTo>
                    <a:pt x="15088" y="8275"/>
                    <a:pt x="14883" y="8332"/>
                    <a:pt x="14676" y="8332"/>
                  </a:cubicBezTo>
                  <a:cubicBezTo>
                    <a:pt x="14438" y="8332"/>
                    <a:pt x="14197" y="8257"/>
                    <a:pt x="13953" y="8161"/>
                  </a:cubicBezTo>
                  <a:cubicBezTo>
                    <a:pt x="13656" y="8042"/>
                    <a:pt x="13406" y="7967"/>
                    <a:pt x="13151" y="7967"/>
                  </a:cubicBezTo>
                  <a:cubicBezTo>
                    <a:pt x="13024" y="7967"/>
                    <a:pt x="12895" y="7986"/>
                    <a:pt x="12758" y="8027"/>
                  </a:cubicBezTo>
                  <a:cubicBezTo>
                    <a:pt x="12696" y="8045"/>
                    <a:pt x="12624" y="8063"/>
                    <a:pt x="12562" y="8099"/>
                  </a:cubicBezTo>
                  <a:cubicBezTo>
                    <a:pt x="12357" y="7769"/>
                    <a:pt x="11955" y="7501"/>
                    <a:pt x="11580" y="7296"/>
                  </a:cubicBezTo>
                  <a:cubicBezTo>
                    <a:pt x="11688" y="7100"/>
                    <a:pt x="11741" y="6885"/>
                    <a:pt x="11812" y="6671"/>
                  </a:cubicBezTo>
                  <a:cubicBezTo>
                    <a:pt x="11875" y="6460"/>
                    <a:pt x="12085" y="6402"/>
                    <a:pt x="12334" y="6402"/>
                  </a:cubicBezTo>
                  <a:cubicBezTo>
                    <a:pt x="12645" y="6402"/>
                    <a:pt x="13018" y="6493"/>
                    <a:pt x="13241" y="6493"/>
                  </a:cubicBezTo>
                  <a:cubicBezTo>
                    <a:pt x="13246" y="6493"/>
                    <a:pt x="13252" y="6493"/>
                    <a:pt x="13258" y="6493"/>
                  </a:cubicBezTo>
                  <a:cubicBezTo>
                    <a:pt x="13936" y="6466"/>
                    <a:pt x="14435" y="5860"/>
                    <a:pt x="14417" y="5217"/>
                  </a:cubicBezTo>
                  <a:cubicBezTo>
                    <a:pt x="14408" y="4655"/>
                    <a:pt x="13882" y="4191"/>
                    <a:pt x="13400" y="3906"/>
                  </a:cubicBezTo>
                  <a:cubicBezTo>
                    <a:pt x="13660" y="3640"/>
                    <a:pt x="13925" y="3528"/>
                    <a:pt x="14171" y="3528"/>
                  </a:cubicBezTo>
                  <a:close/>
                  <a:moveTo>
                    <a:pt x="9871" y="7169"/>
                  </a:moveTo>
                  <a:cubicBezTo>
                    <a:pt x="10198" y="7169"/>
                    <a:pt x="10538" y="7230"/>
                    <a:pt x="10929" y="7367"/>
                  </a:cubicBezTo>
                  <a:cubicBezTo>
                    <a:pt x="11286" y="7492"/>
                    <a:pt x="11634" y="7635"/>
                    <a:pt x="11937" y="7876"/>
                  </a:cubicBezTo>
                  <a:cubicBezTo>
                    <a:pt x="12241" y="8125"/>
                    <a:pt x="12285" y="8438"/>
                    <a:pt x="12053" y="8812"/>
                  </a:cubicBezTo>
                  <a:cubicBezTo>
                    <a:pt x="11919" y="8803"/>
                    <a:pt x="11777" y="8777"/>
                    <a:pt x="11652" y="8741"/>
                  </a:cubicBezTo>
                  <a:cubicBezTo>
                    <a:pt x="11134" y="8598"/>
                    <a:pt x="10715" y="8241"/>
                    <a:pt x="10162" y="8215"/>
                  </a:cubicBezTo>
                  <a:cubicBezTo>
                    <a:pt x="10102" y="8211"/>
                    <a:pt x="10044" y="8209"/>
                    <a:pt x="9989" y="8209"/>
                  </a:cubicBezTo>
                  <a:cubicBezTo>
                    <a:pt x="9755" y="8209"/>
                    <a:pt x="9552" y="8241"/>
                    <a:pt x="9315" y="8313"/>
                  </a:cubicBezTo>
                  <a:cubicBezTo>
                    <a:pt x="9216" y="8357"/>
                    <a:pt x="9109" y="8402"/>
                    <a:pt x="9020" y="8456"/>
                  </a:cubicBezTo>
                  <a:cubicBezTo>
                    <a:pt x="8881" y="8527"/>
                    <a:pt x="8704" y="8567"/>
                    <a:pt x="8533" y="8567"/>
                  </a:cubicBezTo>
                  <a:cubicBezTo>
                    <a:pt x="8126" y="8567"/>
                    <a:pt x="7754" y="8338"/>
                    <a:pt x="8012" y="7760"/>
                  </a:cubicBezTo>
                  <a:cubicBezTo>
                    <a:pt x="8030" y="7724"/>
                    <a:pt x="8030" y="7688"/>
                    <a:pt x="8030" y="7662"/>
                  </a:cubicBezTo>
                  <a:cubicBezTo>
                    <a:pt x="8110" y="7635"/>
                    <a:pt x="8190" y="7599"/>
                    <a:pt x="8271" y="7572"/>
                  </a:cubicBezTo>
                  <a:cubicBezTo>
                    <a:pt x="8864" y="7325"/>
                    <a:pt x="9349" y="7169"/>
                    <a:pt x="9871" y="7169"/>
                  </a:cubicBezTo>
                  <a:close/>
                  <a:moveTo>
                    <a:pt x="1276" y="4494"/>
                  </a:moveTo>
                  <a:cubicBezTo>
                    <a:pt x="1332" y="4494"/>
                    <a:pt x="1391" y="4500"/>
                    <a:pt x="1455" y="4512"/>
                  </a:cubicBezTo>
                  <a:lnTo>
                    <a:pt x="1464" y="4530"/>
                  </a:lnTo>
                  <a:cubicBezTo>
                    <a:pt x="1533" y="4816"/>
                    <a:pt x="1691" y="4908"/>
                    <a:pt x="1889" y="4908"/>
                  </a:cubicBezTo>
                  <a:cubicBezTo>
                    <a:pt x="2241" y="4908"/>
                    <a:pt x="2720" y="4617"/>
                    <a:pt x="3048" y="4617"/>
                  </a:cubicBezTo>
                  <a:cubicBezTo>
                    <a:pt x="3105" y="4617"/>
                    <a:pt x="3157" y="4626"/>
                    <a:pt x="3204" y="4646"/>
                  </a:cubicBezTo>
                  <a:cubicBezTo>
                    <a:pt x="3498" y="4771"/>
                    <a:pt x="3132" y="5868"/>
                    <a:pt x="3248" y="6199"/>
                  </a:cubicBezTo>
                  <a:cubicBezTo>
                    <a:pt x="3275" y="6297"/>
                    <a:pt x="3328" y="6395"/>
                    <a:pt x="3409" y="6484"/>
                  </a:cubicBezTo>
                  <a:cubicBezTo>
                    <a:pt x="3097" y="6761"/>
                    <a:pt x="2927" y="7189"/>
                    <a:pt x="3168" y="7590"/>
                  </a:cubicBezTo>
                  <a:cubicBezTo>
                    <a:pt x="3471" y="8081"/>
                    <a:pt x="3837" y="8152"/>
                    <a:pt x="4390" y="8197"/>
                  </a:cubicBezTo>
                  <a:cubicBezTo>
                    <a:pt x="5345" y="8277"/>
                    <a:pt x="5612" y="9267"/>
                    <a:pt x="4809" y="9820"/>
                  </a:cubicBezTo>
                  <a:cubicBezTo>
                    <a:pt x="4693" y="9898"/>
                    <a:pt x="4010" y="10191"/>
                    <a:pt x="3563" y="10191"/>
                  </a:cubicBezTo>
                  <a:cubicBezTo>
                    <a:pt x="3288" y="10191"/>
                    <a:pt x="3103" y="10080"/>
                    <a:pt x="3195" y="9740"/>
                  </a:cubicBezTo>
                  <a:cubicBezTo>
                    <a:pt x="3248" y="9535"/>
                    <a:pt x="3694" y="9027"/>
                    <a:pt x="3418" y="8803"/>
                  </a:cubicBezTo>
                  <a:cubicBezTo>
                    <a:pt x="3284" y="8685"/>
                    <a:pt x="3133" y="8647"/>
                    <a:pt x="2973" y="8647"/>
                  </a:cubicBezTo>
                  <a:cubicBezTo>
                    <a:pt x="2692" y="8647"/>
                    <a:pt x="2380" y="8762"/>
                    <a:pt x="2078" y="8762"/>
                  </a:cubicBezTo>
                  <a:cubicBezTo>
                    <a:pt x="1929" y="8762"/>
                    <a:pt x="1782" y="8735"/>
                    <a:pt x="1642" y="8652"/>
                  </a:cubicBezTo>
                  <a:cubicBezTo>
                    <a:pt x="1227" y="8406"/>
                    <a:pt x="2035" y="8249"/>
                    <a:pt x="2094" y="8249"/>
                  </a:cubicBezTo>
                  <a:cubicBezTo>
                    <a:pt x="2098" y="8249"/>
                    <a:pt x="2099" y="8249"/>
                    <a:pt x="2097" y="8250"/>
                  </a:cubicBezTo>
                  <a:cubicBezTo>
                    <a:pt x="2222" y="8170"/>
                    <a:pt x="2347" y="8081"/>
                    <a:pt x="2356" y="7920"/>
                  </a:cubicBezTo>
                  <a:cubicBezTo>
                    <a:pt x="2365" y="7537"/>
                    <a:pt x="2142" y="6743"/>
                    <a:pt x="1839" y="6493"/>
                  </a:cubicBezTo>
                  <a:cubicBezTo>
                    <a:pt x="1642" y="6315"/>
                    <a:pt x="1428" y="6216"/>
                    <a:pt x="1187" y="6100"/>
                  </a:cubicBezTo>
                  <a:cubicBezTo>
                    <a:pt x="535" y="5791"/>
                    <a:pt x="447" y="4494"/>
                    <a:pt x="1276" y="4494"/>
                  </a:cubicBezTo>
                  <a:close/>
                  <a:moveTo>
                    <a:pt x="4854" y="3861"/>
                  </a:moveTo>
                  <a:cubicBezTo>
                    <a:pt x="5289" y="3861"/>
                    <a:pt x="5672" y="3882"/>
                    <a:pt x="6139" y="4254"/>
                  </a:cubicBezTo>
                  <a:cubicBezTo>
                    <a:pt x="6647" y="4664"/>
                    <a:pt x="7022" y="5092"/>
                    <a:pt x="7031" y="5779"/>
                  </a:cubicBezTo>
                  <a:cubicBezTo>
                    <a:pt x="7035" y="6067"/>
                    <a:pt x="6890" y="6193"/>
                    <a:pt x="6726" y="6193"/>
                  </a:cubicBezTo>
                  <a:cubicBezTo>
                    <a:pt x="6555" y="6193"/>
                    <a:pt x="6363" y="6056"/>
                    <a:pt x="6299" y="5824"/>
                  </a:cubicBezTo>
                  <a:cubicBezTo>
                    <a:pt x="6246" y="5610"/>
                    <a:pt x="6192" y="5529"/>
                    <a:pt x="6103" y="5333"/>
                  </a:cubicBezTo>
                  <a:cubicBezTo>
                    <a:pt x="6072" y="5272"/>
                    <a:pt x="6022" y="5246"/>
                    <a:pt x="5971" y="5246"/>
                  </a:cubicBezTo>
                  <a:cubicBezTo>
                    <a:pt x="5859" y="5246"/>
                    <a:pt x="5741" y="5368"/>
                    <a:pt x="5809" y="5503"/>
                  </a:cubicBezTo>
                  <a:cubicBezTo>
                    <a:pt x="5889" y="5672"/>
                    <a:pt x="5951" y="5931"/>
                    <a:pt x="6032" y="6181"/>
                  </a:cubicBezTo>
                  <a:cubicBezTo>
                    <a:pt x="5532" y="6368"/>
                    <a:pt x="5157" y="7037"/>
                    <a:pt x="5550" y="7510"/>
                  </a:cubicBezTo>
                  <a:cubicBezTo>
                    <a:pt x="5837" y="7856"/>
                    <a:pt x="6227" y="7977"/>
                    <a:pt x="6643" y="7977"/>
                  </a:cubicBezTo>
                  <a:cubicBezTo>
                    <a:pt x="6978" y="7977"/>
                    <a:pt x="7329" y="7899"/>
                    <a:pt x="7655" y="7795"/>
                  </a:cubicBezTo>
                  <a:lnTo>
                    <a:pt x="7655" y="7795"/>
                  </a:lnTo>
                  <a:cubicBezTo>
                    <a:pt x="7528" y="8390"/>
                    <a:pt x="7945" y="9001"/>
                    <a:pt x="8520" y="9001"/>
                  </a:cubicBezTo>
                  <a:cubicBezTo>
                    <a:pt x="8669" y="9001"/>
                    <a:pt x="8829" y="8960"/>
                    <a:pt x="8993" y="8866"/>
                  </a:cubicBezTo>
                  <a:cubicBezTo>
                    <a:pt x="9270" y="8705"/>
                    <a:pt x="9520" y="8625"/>
                    <a:pt x="9752" y="8598"/>
                  </a:cubicBezTo>
                  <a:cubicBezTo>
                    <a:pt x="9805" y="8598"/>
                    <a:pt x="9859" y="8589"/>
                    <a:pt x="9912" y="8589"/>
                  </a:cubicBezTo>
                  <a:lnTo>
                    <a:pt x="9912" y="8607"/>
                  </a:lnTo>
                  <a:cubicBezTo>
                    <a:pt x="9930" y="8928"/>
                    <a:pt x="9841" y="9098"/>
                    <a:pt x="9966" y="9410"/>
                  </a:cubicBezTo>
                  <a:cubicBezTo>
                    <a:pt x="10216" y="10017"/>
                    <a:pt x="9957" y="10400"/>
                    <a:pt x="9439" y="10713"/>
                  </a:cubicBezTo>
                  <a:cubicBezTo>
                    <a:pt x="9289" y="10804"/>
                    <a:pt x="9139" y="10839"/>
                    <a:pt x="8989" y="10839"/>
                  </a:cubicBezTo>
                  <a:cubicBezTo>
                    <a:pt x="8568" y="10839"/>
                    <a:pt x="8145" y="10561"/>
                    <a:pt x="7718" y="10463"/>
                  </a:cubicBezTo>
                  <a:cubicBezTo>
                    <a:pt x="7718" y="10454"/>
                    <a:pt x="7727" y="10445"/>
                    <a:pt x="7727" y="10445"/>
                  </a:cubicBezTo>
                  <a:cubicBezTo>
                    <a:pt x="7807" y="10258"/>
                    <a:pt x="7816" y="10052"/>
                    <a:pt x="7718" y="9829"/>
                  </a:cubicBezTo>
                  <a:cubicBezTo>
                    <a:pt x="7334" y="8982"/>
                    <a:pt x="6478" y="8991"/>
                    <a:pt x="5693" y="8830"/>
                  </a:cubicBezTo>
                  <a:cubicBezTo>
                    <a:pt x="5684" y="8732"/>
                    <a:pt x="5675" y="8634"/>
                    <a:pt x="5657" y="8536"/>
                  </a:cubicBezTo>
                  <a:cubicBezTo>
                    <a:pt x="5612" y="8322"/>
                    <a:pt x="5398" y="8125"/>
                    <a:pt x="5211" y="8045"/>
                  </a:cubicBezTo>
                  <a:cubicBezTo>
                    <a:pt x="5006" y="7965"/>
                    <a:pt x="4809" y="7911"/>
                    <a:pt x="4595" y="7885"/>
                  </a:cubicBezTo>
                  <a:cubicBezTo>
                    <a:pt x="4461" y="7867"/>
                    <a:pt x="4337" y="7849"/>
                    <a:pt x="4203" y="7840"/>
                  </a:cubicBezTo>
                  <a:cubicBezTo>
                    <a:pt x="4185" y="7841"/>
                    <a:pt x="4167" y="7841"/>
                    <a:pt x="4150" y="7841"/>
                  </a:cubicBezTo>
                  <a:cubicBezTo>
                    <a:pt x="3648" y="7841"/>
                    <a:pt x="3496" y="7467"/>
                    <a:pt x="3685" y="6734"/>
                  </a:cubicBezTo>
                  <a:lnTo>
                    <a:pt x="3685" y="6734"/>
                  </a:lnTo>
                  <a:cubicBezTo>
                    <a:pt x="3792" y="6814"/>
                    <a:pt x="3908" y="6859"/>
                    <a:pt x="4024" y="6859"/>
                  </a:cubicBezTo>
                  <a:cubicBezTo>
                    <a:pt x="4032" y="6859"/>
                    <a:pt x="4040" y="6859"/>
                    <a:pt x="4047" y="6859"/>
                  </a:cubicBezTo>
                  <a:cubicBezTo>
                    <a:pt x="4435" y="6859"/>
                    <a:pt x="4668" y="6637"/>
                    <a:pt x="4747" y="6261"/>
                  </a:cubicBezTo>
                  <a:cubicBezTo>
                    <a:pt x="4916" y="5414"/>
                    <a:pt x="4096" y="4798"/>
                    <a:pt x="4658" y="3933"/>
                  </a:cubicBezTo>
                  <a:cubicBezTo>
                    <a:pt x="4667" y="3906"/>
                    <a:pt x="4676" y="3879"/>
                    <a:pt x="4684" y="3861"/>
                  </a:cubicBezTo>
                  <a:cubicBezTo>
                    <a:pt x="4742" y="3861"/>
                    <a:pt x="4798" y="3861"/>
                    <a:pt x="4854" y="3861"/>
                  </a:cubicBezTo>
                  <a:close/>
                  <a:moveTo>
                    <a:pt x="18352" y="6439"/>
                  </a:moveTo>
                  <a:lnTo>
                    <a:pt x="18352" y="6439"/>
                  </a:lnTo>
                  <a:cubicBezTo>
                    <a:pt x="19431" y="7198"/>
                    <a:pt x="17656" y="8402"/>
                    <a:pt x="17031" y="8652"/>
                  </a:cubicBezTo>
                  <a:cubicBezTo>
                    <a:pt x="16434" y="8902"/>
                    <a:pt x="15756" y="8866"/>
                    <a:pt x="15185" y="9178"/>
                  </a:cubicBezTo>
                  <a:cubicBezTo>
                    <a:pt x="15033" y="9267"/>
                    <a:pt x="14935" y="9446"/>
                    <a:pt x="14837" y="9589"/>
                  </a:cubicBezTo>
                  <a:cubicBezTo>
                    <a:pt x="14489" y="10124"/>
                    <a:pt x="14400" y="10445"/>
                    <a:pt x="13748" y="10641"/>
                  </a:cubicBezTo>
                  <a:cubicBezTo>
                    <a:pt x="13088" y="10837"/>
                    <a:pt x="12481" y="10668"/>
                    <a:pt x="11857" y="10918"/>
                  </a:cubicBezTo>
                  <a:cubicBezTo>
                    <a:pt x="11875" y="10748"/>
                    <a:pt x="11937" y="10614"/>
                    <a:pt x="12223" y="10561"/>
                  </a:cubicBezTo>
                  <a:cubicBezTo>
                    <a:pt x="12526" y="10516"/>
                    <a:pt x="12749" y="10409"/>
                    <a:pt x="12945" y="10168"/>
                  </a:cubicBezTo>
                  <a:cubicBezTo>
                    <a:pt x="13249" y="9785"/>
                    <a:pt x="12803" y="9276"/>
                    <a:pt x="12553" y="8955"/>
                  </a:cubicBezTo>
                  <a:cubicBezTo>
                    <a:pt x="12678" y="8768"/>
                    <a:pt x="12713" y="8580"/>
                    <a:pt x="12687" y="8411"/>
                  </a:cubicBezTo>
                  <a:cubicBezTo>
                    <a:pt x="12850" y="8334"/>
                    <a:pt x="13003" y="8303"/>
                    <a:pt x="13151" y="8303"/>
                  </a:cubicBezTo>
                  <a:cubicBezTo>
                    <a:pt x="13582" y="8303"/>
                    <a:pt x="13963" y="8563"/>
                    <a:pt x="14408" y="8670"/>
                  </a:cubicBezTo>
                  <a:cubicBezTo>
                    <a:pt x="14482" y="8687"/>
                    <a:pt x="14555" y="8695"/>
                    <a:pt x="14628" y="8695"/>
                  </a:cubicBezTo>
                  <a:cubicBezTo>
                    <a:pt x="14925" y="8695"/>
                    <a:pt x="15212" y="8563"/>
                    <a:pt x="15470" y="8420"/>
                  </a:cubicBezTo>
                  <a:cubicBezTo>
                    <a:pt x="15729" y="8268"/>
                    <a:pt x="15898" y="8081"/>
                    <a:pt x="15979" y="7885"/>
                  </a:cubicBezTo>
                  <a:cubicBezTo>
                    <a:pt x="16025" y="7894"/>
                    <a:pt x="16074" y="7898"/>
                    <a:pt x="16126" y="7898"/>
                  </a:cubicBezTo>
                  <a:cubicBezTo>
                    <a:pt x="16314" y="7898"/>
                    <a:pt x="16527" y="7847"/>
                    <a:pt x="16674" y="7840"/>
                  </a:cubicBezTo>
                  <a:cubicBezTo>
                    <a:pt x="17156" y="7813"/>
                    <a:pt x="17575" y="7403"/>
                    <a:pt x="17754" y="6993"/>
                  </a:cubicBezTo>
                  <a:lnTo>
                    <a:pt x="17763" y="6975"/>
                  </a:lnTo>
                  <a:lnTo>
                    <a:pt x="17781" y="6966"/>
                  </a:lnTo>
                  <a:cubicBezTo>
                    <a:pt x="18021" y="6814"/>
                    <a:pt x="18209" y="6636"/>
                    <a:pt x="18352" y="6439"/>
                  </a:cubicBezTo>
                  <a:close/>
                  <a:moveTo>
                    <a:pt x="10251" y="8625"/>
                  </a:moveTo>
                  <a:cubicBezTo>
                    <a:pt x="10715" y="8705"/>
                    <a:pt x="11161" y="8955"/>
                    <a:pt x="11714" y="9107"/>
                  </a:cubicBezTo>
                  <a:cubicBezTo>
                    <a:pt x="11817" y="9137"/>
                    <a:pt x="11948" y="9159"/>
                    <a:pt x="12078" y="9159"/>
                  </a:cubicBezTo>
                  <a:cubicBezTo>
                    <a:pt x="12139" y="9159"/>
                    <a:pt x="12201" y="9154"/>
                    <a:pt x="12258" y="9142"/>
                  </a:cubicBezTo>
                  <a:lnTo>
                    <a:pt x="12258" y="9142"/>
                  </a:lnTo>
                  <a:cubicBezTo>
                    <a:pt x="12544" y="9553"/>
                    <a:pt x="12874" y="10097"/>
                    <a:pt x="12134" y="10240"/>
                  </a:cubicBezTo>
                  <a:cubicBezTo>
                    <a:pt x="11955" y="10267"/>
                    <a:pt x="11670" y="10302"/>
                    <a:pt x="11580" y="10498"/>
                  </a:cubicBezTo>
                  <a:cubicBezTo>
                    <a:pt x="11402" y="10864"/>
                    <a:pt x="11500" y="11159"/>
                    <a:pt x="11161" y="11489"/>
                  </a:cubicBezTo>
                  <a:cubicBezTo>
                    <a:pt x="10884" y="11752"/>
                    <a:pt x="10607" y="11865"/>
                    <a:pt x="10345" y="11865"/>
                  </a:cubicBezTo>
                  <a:cubicBezTo>
                    <a:pt x="9924" y="11865"/>
                    <a:pt x="9542" y="11573"/>
                    <a:pt x="9261" y="11150"/>
                  </a:cubicBezTo>
                  <a:cubicBezTo>
                    <a:pt x="9475" y="11087"/>
                    <a:pt x="9680" y="10971"/>
                    <a:pt x="9868" y="10837"/>
                  </a:cubicBezTo>
                  <a:cubicBezTo>
                    <a:pt x="10153" y="10632"/>
                    <a:pt x="10349" y="10338"/>
                    <a:pt x="10447" y="9999"/>
                  </a:cubicBezTo>
                  <a:cubicBezTo>
                    <a:pt x="10492" y="9803"/>
                    <a:pt x="10430" y="9642"/>
                    <a:pt x="10358" y="9464"/>
                  </a:cubicBezTo>
                  <a:cubicBezTo>
                    <a:pt x="10242" y="9160"/>
                    <a:pt x="10269" y="8928"/>
                    <a:pt x="10251" y="8625"/>
                  </a:cubicBezTo>
                  <a:close/>
                  <a:moveTo>
                    <a:pt x="5657" y="9169"/>
                  </a:moveTo>
                  <a:cubicBezTo>
                    <a:pt x="6281" y="9285"/>
                    <a:pt x="6942" y="9258"/>
                    <a:pt x="7352" y="9838"/>
                  </a:cubicBezTo>
                  <a:cubicBezTo>
                    <a:pt x="7521" y="10088"/>
                    <a:pt x="7539" y="10275"/>
                    <a:pt x="7459" y="10418"/>
                  </a:cubicBezTo>
                  <a:cubicBezTo>
                    <a:pt x="7300" y="10715"/>
                    <a:pt x="6743" y="10818"/>
                    <a:pt x="6404" y="10818"/>
                  </a:cubicBezTo>
                  <a:cubicBezTo>
                    <a:pt x="6325" y="10818"/>
                    <a:pt x="6257" y="10812"/>
                    <a:pt x="6210" y="10802"/>
                  </a:cubicBezTo>
                  <a:cubicBezTo>
                    <a:pt x="6183" y="10802"/>
                    <a:pt x="6165" y="10793"/>
                    <a:pt x="6139" y="10784"/>
                  </a:cubicBezTo>
                  <a:cubicBezTo>
                    <a:pt x="5960" y="10739"/>
                    <a:pt x="5782" y="10668"/>
                    <a:pt x="5594" y="10668"/>
                  </a:cubicBezTo>
                  <a:cubicBezTo>
                    <a:pt x="5023" y="10677"/>
                    <a:pt x="4738" y="11096"/>
                    <a:pt x="4426" y="11453"/>
                  </a:cubicBezTo>
                  <a:cubicBezTo>
                    <a:pt x="4209" y="11707"/>
                    <a:pt x="3975" y="11923"/>
                    <a:pt x="3609" y="11923"/>
                  </a:cubicBezTo>
                  <a:cubicBezTo>
                    <a:pt x="3449" y="11923"/>
                    <a:pt x="3263" y="11881"/>
                    <a:pt x="3043" y="11783"/>
                  </a:cubicBezTo>
                  <a:cubicBezTo>
                    <a:pt x="3025" y="11774"/>
                    <a:pt x="3016" y="11765"/>
                    <a:pt x="2998" y="11765"/>
                  </a:cubicBezTo>
                  <a:cubicBezTo>
                    <a:pt x="3221" y="11382"/>
                    <a:pt x="3400" y="10962"/>
                    <a:pt x="3525" y="10561"/>
                  </a:cubicBezTo>
                  <a:cubicBezTo>
                    <a:pt x="3525" y="10552"/>
                    <a:pt x="3525" y="10543"/>
                    <a:pt x="3525" y="10525"/>
                  </a:cubicBezTo>
                  <a:cubicBezTo>
                    <a:pt x="3576" y="10531"/>
                    <a:pt x="3627" y="10534"/>
                    <a:pt x="3679" y="10534"/>
                  </a:cubicBezTo>
                  <a:cubicBezTo>
                    <a:pt x="4018" y="10534"/>
                    <a:pt x="4373" y="10415"/>
                    <a:pt x="4667" y="10275"/>
                  </a:cubicBezTo>
                  <a:cubicBezTo>
                    <a:pt x="5193" y="10017"/>
                    <a:pt x="5559" y="9660"/>
                    <a:pt x="5657" y="9169"/>
                  </a:cubicBezTo>
                  <a:close/>
                  <a:moveTo>
                    <a:pt x="7521" y="10757"/>
                  </a:moveTo>
                  <a:cubicBezTo>
                    <a:pt x="7539" y="10766"/>
                    <a:pt x="7548" y="10775"/>
                    <a:pt x="7575" y="10775"/>
                  </a:cubicBezTo>
                  <a:cubicBezTo>
                    <a:pt x="7994" y="10829"/>
                    <a:pt x="8351" y="11087"/>
                    <a:pt x="8770" y="11176"/>
                  </a:cubicBezTo>
                  <a:cubicBezTo>
                    <a:pt x="8806" y="11185"/>
                    <a:pt x="8851" y="11185"/>
                    <a:pt x="8895" y="11194"/>
                  </a:cubicBezTo>
                  <a:cubicBezTo>
                    <a:pt x="8895" y="11212"/>
                    <a:pt x="8904" y="11230"/>
                    <a:pt x="8913" y="11248"/>
                  </a:cubicBezTo>
                  <a:cubicBezTo>
                    <a:pt x="9047" y="11462"/>
                    <a:pt x="9190" y="11676"/>
                    <a:pt x="9359" y="11846"/>
                  </a:cubicBezTo>
                  <a:cubicBezTo>
                    <a:pt x="9243" y="11899"/>
                    <a:pt x="9145" y="11970"/>
                    <a:pt x="9065" y="12051"/>
                  </a:cubicBezTo>
                  <a:cubicBezTo>
                    <a:pt x="8616" y="11807"/>
                    <a:pt x="8300" y="11403"/>
                    <a:pt x="7784" y="11403"/>
                  </a:cubicBezTo>
                  <a:cubicBezTo>
                    <a:pt x="7715" y="11403"/>
                    <a:pt x="7643" y="11410"/>
                    <a:pt x="7566" y="11426"/>
                  </a:cubicBezTo>
                  <a:cubicBezTo>
                    <a:pt x="7000" y="11541"/>
                    <a:pt x="6366" y="11744"/>
                    <a:pt x="5758" y="11744"/>
                  </a:cubicBezTo>
                  <a:cubicBezTo>
                    <a:pt x="5465" y="11744"/>
                    <a:pt x="5178" y="11697"/>
                    <a:pt x="4908" y="11569"/>
                  </a:cubicBezTo>
                  <a:cubicBezTo>
                    <a:pt x="4934" y="11542"/>
                    <a:pt x="4961" y="11515"/>
                    <a:pt x="4988" y="11489"/>
                  </a:cubicBezTo>
                  <a:cubicBezTo>
                    <a:pt x="5231" y="11254"/>
                    <a:pt x="5475" y="11087"/>
                    <a:pt x="5809" y="11087"/>
                  </a:cubicBezTo>
                  <a:cubicBezTo>
                    <a:pt x="5818" y="11087"/>
                    <a:pt x="5827" y="11087"/>
                    <a:pt x="5835" y="11087"/>
                  </a:cubicBezTo>
                  <a:cubicBezTo>
                    <a:pt x="5925" y="11087"/>
                    <a:pt x="6014" y="11105"/>
                    <a:pt x="6121" y="11132"/>
                  </a:cubicBezTo>
                  <a:cubicBezTo>
                    <a:pt x="6269" y="11171"/>
                    <a:pt x="6429" y="11198"/>
                    <a:pt x="6586" y="11198"/>
                  </a:cubicBezTo>
                  <a:cubicBezTo>
                    <a:pt x="6750" y="11198"/>
                    <a:pt x="6912" y="11169"/>
                    <a:pt x="7057" y="11096"/>
                  </a:cubicBezTo>
                  <a:cubicBezTo>
                    <a:pt x="7227" y="11007"/>
                    <a:pt x="7388" y="10900"/>
                    <a:pt x="7521" y="10757"/>
                  </a:cubicBezTo>
                  <a:close/>
                  <a:moveTo>
                    <a:pt x="7727" y="11756"/>
                  </a:moveTo>
                  <a:cubicBezTo>
                    <a:pt x="7718" y="11774"/>
                    <a:pt x="7709" y="11792"/>
                    <a:pt x="7709" y="11819"/>
                  </a:cubicBezTo>
                  <a:cubicBezTo>
                    <a:pt x="7512" y="11988"/>
                    <a:pt x="7388" y="12202"/>
                    <a:pt x="7307" y="12434"/>
                  </a:cubicBezTo>
                  <a:cubicBezTo>
                    <a:pt x="6513" y="12453"/>
                    <a:pt x="5713" y="12585"/>
                    <a:pt x="4935" y="12585"/>
                  </a:cubicBezTo>
                  <a:cubicBezTo>
                    <a:pt x="4246" y="12585"/>
                    <a:pt x="3573" y="12481"/>
                    <a:pt x="2936" y="12104"/>
                  </a:cubicBezTo>
                  <a:lnTo>
                    <a:pt x="2936" y="12104"/>
                  </a:lnTo>
                  <a:cubicBezTo>
                    <a:pt x="3184" y="12212"/>
                    <a:pt x="3432" y="12274"/>
                    <a:pt x="3673" y="12274"/>
                  </a:cubicBezTo>
                  <a:cubicBezTo>
                    <a:pt x="4030" y="12274"/>
                    <a:pt x="4372" y="12138"/>
                    <a:pt x="4676" y="11819"/>
                  </a:cubicBezTo>
                  <a:cubicBezTo>
                    <a:pt x="4684" y="11837"/>
                    <a:pt x="4702" y="11846"/>
                    <a:pt x="4720" y="11854"/>
                  </a:cubicBezTo>
                  <a:cubicBezTo>
                    <a:pt x="5033" y="12004"/>
                    <a:pt x="5436" y="12096"/>
                    <a:pt x="5803" y="12096"/>
                  </a:cubicBezTo>
                  <a:cubicBezTo>
                    <a:pt x="5897" y="12096"/>
                    <a:pt x="5989" y="12090"/>
                    <a:pt x="6076" y="12077"/>
                  </a:cubicBezTo>
                  <a:cubicBezTo>
                    <a:pt x="6513" y="12015"/>
                    <a:pt x="6959" y="11926"/>
                    <a:pt x="7388" y="11810"/>
                  </a:cubicBezTo>
                  <a:cubicBezTo>
                    <a:pt x="7512" y="11774"/>
                    <a:pt x="7628" y="11756"/>
                    <a:pt x="7727" y="11756"/>
                  </a:cubicBezTo>
                  <a:close/>
                  <a:moveTo>
                    <a:pt x="2606" y="12301"/>
                  </a:moveTo>
                  <a:lnTo>
                    <a:pt x="2633" y="12327"/>
                  </a:lnTo>
                  <a:cubicBezTo>
                    <a:pt x="3356" y="12798"/>
                    <a:pt x="4114" y="12919"/>
                    <a:pt x="4893" y="12919"/>
                  </a:cubicBezTo>
                  <a:cubicBezTo>
                    <a:pt x="5650" y="12919"/>
                    <a:pt x="6426" y="12804"/>
                    <a:pt x="7209" y="12782"/>
                  </a:cubicBezTo>
                  <a:lnTo>
                    <a:pt x="7209" y="12782"/>
                  </a:lnTo>
                  <a:cubicBezTo>
                    <a:pt x="7191" y="12907"/>
                    <a:pt x="7173" y="13032"/>
                    <a:pt x="7156" y="13166"/>
                  </a:cubicBezTo>
                  <a:cubicBezTo>
                    <a:pt x="7138" y="13166"/>
                    <a:pt x="7120" y="13157"/>
                    <a:pt x="7102" y="13157"/>
                  </a:cubicBezTo>
                  <a:cubicBezTo>
                    <a:pt x="6540" y="13167"/>
                    <a:pt x="5310" y="13430"/>
                    <a:pt x="4236" y="13430"/>
                  </a:cubicBezTo>
                  <a:cubicBezTo>
                    <a:pt x="3367" y="13430"/>
                    <a:pt x="2601" y="13258"/>
                    <a:pt x="2374" y="12640"/>
                  </a:cubicBezTo>
                  <a:cubicBezTo>
                    <a:pt x="2365" y="12613"/>
                    <a:pt x="2347" y="12595"/>
                    <a:pt x="2329" y="12577"/>
                  </a:cubicBezTo>
                  <a:cubicBezTo>
                    <a:pt x="2427" y="12497"/>
                    <a:pt x="2517" y="12399"/>
                    <a:pt x="2606" y="12301"/>
                  </a:cubicBezTo>
                  <a:close/>
                  <a:moveTo>
                    <a:pt x="2142" y="12934"/>
                  </a:moveTo>
                  <a:cubicBezTo>
                    <a:pt x="2503" y="13583"/>
                    <a:pt x="3313" y="13762"/>
                    <a:pt x="4202" y="13762"/>
                  </a:cubicBezTo>
                  <a:cubicBezTo>
                    <a:pt x="5267" y="13762"/>
                    <a:pt x="6446" y="13506"/>
                    <a:pt x="7102" y="13496"/>
                  </a:cubicBezTo>
                  <a:lnTo>
                    <a:pt x="7120" y="13496"/>
                  </a:lnTo>
                  <a:cubicBezTo>
                    <a:pt x="7084" y="13639"/>
                    <a:pt x="7031" y="13790"/>
                    <a:pt x="6977" y="13951"/>
                  </a:cubicBezTo>
                  <a:cubicBezTo>
                    <a:pt x="6950" y="13933"/>
                    <a:pt x="6924" y="13924"/>
                    <a:pt x="6888" y="13924"/>
                  </a:cubicBezTo>
                  <a:cubicBezTo>
                    <a:pt x="6174" y="13942"/>
                    <a:pt x="5568" y="14281"/>
                    <a:pt x="4890" y="14477"/>
                  </a:cubicBezTo>
                  <a:cubicBezTo>
                    <a:pt x="4773" y="14510"/>
                    <a:pt x="4642" y="14526"/>
                    <a:pt x="4503" y="14526"/>
                  </a:cubicBezTo>
                  <a:cubicBezTo>
                    <a:pt x="3582" y="14526"/>
                    <a:pt x="2289" y="13841"/>
                    <a:pt x="2142" y="12934"/>
                  </a:cubicBezTo>
                  <a:close/>
                  <a:moveTo>
                    <a:pt x="12006" y="1"/>
                  </a:moveTo>
                  <a:cubicBezTo>
                    <a:pt x="11415" y="1"/>
                    <a:pt x="10870" y="281"/>
                    <a:pt x="10546" y="801"/>
                  </a:cubicBezTo>
                  <a:cubicBezTo>
                    <a:pt x="10483" y="730"/>
                    <a:pt x="10421" y="659"/>
                    <a:pt x="10358" y="596"/>
                  </a:cubicBezTo>
                  <a:cubicBezTo>
                    <a:pt x="9987" y="234"/>
                    <a:pt x="9559" y="86"/>
                    <a:pt x="9123" y="86"/>
                  </a:cubicBezTo>
                  <a:cubicBezTo>
                    <a:pt x="8293" y="86"/>
                    <a:pt x="7435" y="621"/>
                    <a:pt x="6879" y="1230"/>
                  </a:cubicBezTo>
                  <a:cubicBezTo>
                    <a:pt x="6799" y="1167"/>
                    <a:pt x="6727" y="1105"/>
                    <a:pt x="6647" y="1015"/>
                  </a:cubicBezTo>
                  <a:cubicBezTo>
                    <a:pt x="6538" y="899"/>
                    <a:pt x="6338" y="848"/>
                    <a:pt x="6167" y="848"/>
                  </a:cubicBezTo>
                  <a:cubicBezTo>
                    <a:pt x="6129" y="848"/>
                    <a:pt x="6092" y="850"/>
                    <a:pt x="6058" y="855"/>
                  </a:cubicBezTo>
                  <a:cubicBezTo>
                    <a:pt x="5309" y="989"/>
                    <a:pt x="5264" y="1435"/>
                    <a:pt x="4997" y="2059"/>
                  </a:cubicBezTo>
                  <a:cubicBezTo>
                    <a:pt x="4988" y="2077"/>
                    <a:pt x="4988" y="2104"/>
                    <a:pt x="4988" y="2122"/>
                  </a:cubicBezTo>
                  <a:cubicBezTo>
                    <a:pt x="4640" y="1961"/>
                    <a:pt x="4301" y="1854"/>
                    <a:pt x="3917" y="1845"/>
                  </a:cubicBezTo>
                  <a:lnTo>
                    <a:pt x="3908" y="1845"/>
                  </a:lnTo>
                  <a:cubicBezTo>
                    <a:pt x="3886" y="1816"/>
                    <a:pt x="3858" y="1798"/>
                    <a:pt x="3813" y="1798"/>
                  </a:cubicBezTo>
                  <a:cubicBezTo>
                    <a:pt x="3804" y="1798"/>
                    <a:pt x="3794" y="1799"/>
                    <a:pt x="3783" y="1800"/>
                  </a:cubicBezTo>
                  <a:cubicBezTo>
                    <a:pt x="3320" y="1854"/>
                    <a:pt x="2802" y="2068"/>
                    <a:pt x="2713" y="2577"/>
                  </a:cubicBezTo>
                  <a:cubicBezTo>
                    <a:pt x="2704" y="2630"/>
                    <a:pt x="2713" y="2684"/>
                    <a:pt x="2731" y="2746"/>
                  </a:cubicBezTo>
                  <a:cubicBezTo>
                    <a:pt x="1972" y="2835"/>
                    <a:pt x="1410" y="3424"/>
                    <a:pt x="1419" y="4165"/>
                  </a:cubicBezTo>
                  <a:cubicBezTo>
                    <a:pt x="1381" y="4161"/>
                    <a:pt x="1344" y="4159"/>
                    <a:pt x="1308" y="4159"/>
                  </a:cubicBezTo>
                  <a:cubicBezTo>
                    <a:pt x="869" y="4159"/>
                    <a:pt x="566" y="4407"/>
                    <a:pt x="385" y="4860"/>
                  </a:cubicBezTo>
                  <a:cubicBezTo>
                    <a:pt x="260" y="5182"/>
                    <a:pt x="286" y="5485"/>
                    <a:pt x="411" y="5744"/>
                  </a:cubicBezTo>
                  <a:cubicBezTo>
                    <a:pt x="286" y="5833"/>
                    <a:pt x="162" y="5895"/>
                    <a:pt x="46" y="5958"/>
                  </a:cubicBezTo>
                  <a:lnTo>
                    <a:pt x="46" y="6332"/>
                  </a:lnTo>
                  <a:cubicBezTo>
                    <a:pt x="72" y="6306"/>
                    <a:pt x="108" y="6288"/>
                    <a:pt x="153" y="6261"/>
                  </a:cubicBezTo>
                  <a:cubicBezTo>
                    <a:pt x="304" y="6181"/>
                    <a:pt x="447" y="6127"/>
                    <a:pt x="599" y="6029"/>
                  </a:cubicBezTo>
                  <a:cubicBezTo>
                    <a:pt x="750" y="6216"/>
                    <a:pt x="964" y="6368"/>
                    <a:pt x="1187" y="6475"/>
                  </a:cubicBezTo>
                  <a:cubicBezTo>
                    <a:pt x="1482" y="6618"/>
                    <a:pt x="1696" y="6868"/>
                    <a:pt x="1803" y="7189"/>
                  </a:cubicBezTo>
                  <a:cubicBezTo>
                    <a:pt x="1854" y="7324"/>
                    <a:pt x="2215" y="7953"/>
                    <a:pt x="1772" y="7953"/>
                  </a:cubicBezTo>
                  <a:cubicBezTo>
                    <a:pt x="1746" y="7953"/>
                    <a:pt x="1718" y="7951"/>
                    <a:pt x="1687" y="7947"/>
                  </a:cubicBezTo>
                  <a:cubicBezTo>
                    <a:pt x="1625" y="7938"/>
                    <a:pt x="1569" y="7933"/>
                    <a:pt x="1517" y="7933"/>
                  </a:cubicBezTo>
                  <a:cubicBezTo>
                    <a:pt x="1312" y="7933"/>
                    <a:pt x="1175" y="8010"/>
                    <a:pt x="1054" y="8224"/>
                  </a:cubicBezTo>
                  <a:cubicBezTo>
                    <a:pt x="831" y="8652"/>
                    <a:pt x="1598" y="9089"/>
                    <a:pt x="1999" y="9187"/>
                  </a:cubicBezTo>
                  <a:cubicBezTo>
                    <a:pt x="2017" y="9633"/>
                    <a:pt x="2062" y="10079"/>
                    <a:pt x="1999" y="10525"/>
                  </a:cubicBezTo>
                  <a:cubicBezTo>
                    <a:pt x="1928" y="10945"/>
                    <a:pt x="1580" y="11203"/>
                    <a:pt x="1205" y="11355"/>
                  </a:cubicBezTo>
                  <a:cubicBezTo>
                    <a:pt x="1140" y="11381"/>
                    <a:pt x="1078" y="11393"/>
                    <a:pt x="1020" y="11393"/>
                  </a:cubicBezTo>
                  <a:cubicBezTo>
                    <a:pt x="646" y="11393"/>
                    <a:pt x="452" y="10892"/>
                    <a:pt x="661" y="10552"/>
                  </a:cubicBezTo>
                  <a:cubicBezTo>
                    <a:pt x="902" y="10186"/>
                    <a:pt x="831" y="9812"/>
                    <a:pt x="411" y="9669"/>
                  </a:cubicBezTo>
                  <a:cubicBezTo>
                    <a:pt x="313" y="9642"/>
                    <a:pt x="170" y="9633"/>
                    <a:pt x="46" y="9615"/>
                  </a:cubicBezTo>
                  <a:lnTo>
                    <a:pt x="46" y="9963"/>
                  </a:lnTo>
                  <a:cubicBezTo>
                    <a:pt x="670" y="10043"/>
                    <a:pt x="1" y="10864"/>
                    <a:pt x="179" y="11275"/>
                  </a:cubicBezTo>
                  <a:cubicBezTo>
                    <a:pt x="330" y="11613"/>
                    <a:pt x="569" y="11742"/>
                    <a:pt x="892" y="11742"/>
                  </a:cubicBezTo>
                  <a:cubicBezTo>
                    <a:pt x="952" y="11742"/>
                    <a:pt x="1015" y="11738"/>
                    <a:pt x="1080" y="11730"/>
                  </a:cubicBezTo>
                  <a:cubicBezTo>
                    <a:pt x="2445" y="11560"/>
                    <a:pt x="2365" y="10222"/>
                    <a:pt x="2338" y="9187"/>
                  </a:cubicBezTo>
                  <a:cubicBezTo>
                    <a:pt x="2483" y="9165"/>
                    <a:pt x="2648" y="9133"/>
                    <a:pt x="2778" y="9133"/>
                  </a:cubicBezTo>
                  <a:cubicBezTo>
                    <a:pt x="2967" y="9133"/>
                    <a:pt x="3079" y="9202"/>
                    <a:pt x="2936" y="9473"/>
                  </a:cubicBezTo>
                  <a:cubicBezTo>
                    <a:pt x="2847" y="9651"/>
                    <a:pt x="2740" y="9963"/>
                    <a:pt x="2874" y="10151"/>
                  </a:cubicBezTo>
                  <a:cubicBezTo>
                    <a:pt x="2972" y="10284"/>
                    <a:pt x="3088" y="10374"/>
                    <a:pt x="3213" y="10436"/>
                  </a:cubicBezTo>
                  <a:cubicBezTo>
                    <a:pt x="3213" y="10454"/>
                    <a:pt x="3204" y="10463"/>
                    <a:pt x="3195" y="10472"/>
                  </a:cubicBezTo>
                  <a:cubicBezTo>
                    <a:pt x="2918" y="11382"/>
                    <a:pt x="2410" y="12425"/>
                    <a:pt x="1428" y="12702"/>
                  </a:cubicBezTo>
                  <a:cubicBezTo>
                    <a:pt x="1326" y="12733"/>
                    <a:pt x="1225" y="12747"/>
                    <a:pt x="1127" y="12747"/>
                  </a:cubicBezTo>
                  <a:cubicBezTo>
                    <a:pt x="710" y="12747"/>
                    <a:pt x="334" y="12495"/>
                    <a:pt x="46" y="12185"/>
                  </a:cubicBezTo>
                  <a:lnTo>
                    <a:pt x="46" y="12675"/>
                  </a:lnTo>
                  <a:cubicBezTo>
                    <a:pt x="162" y="12764"/>
                    <a:pt x="286" y="12845"/>
                    <a:pt x="420" y="12898"/>
                  </a:cubicBezTo>
                  <a:cubicBezTo>
                    <a:pt x="679" y="13001"/>
                    <a:pt x="924" y="13048"/>
                    <a:pt x="1154" y="13048"/>
                  </a:cubicBezTo>
                  <a:cubicBezTo>
                    <a:pt x="1384" y="13048"/>
                    <a:pt x="1598" y="13001"/>
                    <a:pt x="1794" y="12916"/>
                  </a:cubicBezTo>
                  <a:cubicBezTo>
                    <a:pt x="1812" y="12996"/>
                    <a:pt x="1830" y="13077"/>
                    <a:pt x="1857" y="13157"/>
                  </a:cubicBezTo>
                  <a:cubicBezTo>
                    <a:pt x="2080" y="13835"/>
                    <a:pt x="2811" y="14361"/>
                    <a:pt x="3427" y="14647"/>
                  </a:cubicBezTo>
                  <a:cubicBezTo>
                    <a:pt x="3727" y="14782"/>
                    <a:pt x="4010" y="14834"/>
                    <a:pt x="4283" y="14834"/>
                  </a:cubicBezTo>
                  <a:cubicBezTo>
                    <a:pt x="5159" y="14834"/>
                    <a:pt x="5931" y="14297"/>
                    <a:pt x="6870" y="14263"/>
                  </a:cubicBezTo>
                  <a:lnTo>
                    <a:pt x="6870" y="14263"/>
                  </a:lnTo>
                  <a:cubicBezTo>
                    <a:pt x="6763" y="14593"/>
                    <a:pt x="6701" y="14923"/>
                    <a:pt x="6870" y="15200"/>
                  </a:cubicBezTo>
                  <a:cubicBezTo>
                    <a:pt x="6906" y="15257"/>
                    <a:pt x="6958" y="15281"/>
                    <a:pt x="7011" y="15281"/>
                  </a:cubicBezTo>
                  <a:cubicBezTo>
                    <a:pt x="7128" y="15281"/>
                    <a:pt x="7245" y="15160"/>
                    <a:pt x="7165" y="15030"/>
                  </a:cubicBezTo>
                  <a:cubicBezTo>
                    <a:pt x="6950" y="14673"/>
                    <a:pt x="7414" y="14013"/>
                    <a:pt x="7459" y="13621"/>
                  </a:cubicBezTo>
                  <a:cubicBezTo>
                    <a:pt x="7530" y="13032"/>
                    <a:pt x="7477" y="12363"/>
                    <a:pt x="8039" y="11988"/>
                  </a:cubicBezTo>
                  <a:cubicBezTo>
                    <a:pt x="8092" y="11953"/>
                    <a:pt x="8119" y="11890"/>
                    <a:pt x="8119" y="11837"/>
                  </a:cubicBezTo>
                  <a:cubicBezTo>
                    <a:pt x="8378" y="11953"/>
                    <a:pt x="8583" y="12176"/>
                    <a:pt x="8868" y="12336"/>
                  </a:cubicBezTo>
                  <a:cubicBezTo>
                    <a:pt x="8744" y="12577"/>
                    <a:pt x="8681" y="12863"/>
                    <a:pt x="8628" y="13139"/>
                  </a:cubicBezTo>
                  <a:cubicBezTo>
                    <a:pt x="8538" y="13612"/>
                    <a:pt x="8494" y="13960"/>
                    <a:pt x="8226" y="14388"/>
                  </a:cubicBezTo>
                  <a:cubicBezTo>
                    <a:pt x="8092" y="14611"/>
                    <a:pt x="7950" y="14879"/>
                    <a:pt x="7789" y="15075"/>
                  </a:cubicBezTo>
                  <a:cubicBezTo>
                    <a:pt x="7718" y="15173"/>
                    <a:pt x="7646" y="15236"/>
                    <a:pt x="7780" y="15244"/>
                  </a:cubicBezTo>
                  <a:cubicBezTo>
                    <a:pt x="7777" y="15244"/>
                    <a:pt x="7775" y="15244"/>
                    <a:pt x="7772" y="15244"/>
                  </a:cubicBezTo>
                  <a:cubicBezTo>
                    <a:pt x="7566" y="15244"/>
                    <a:pt x="7569" y="15575"/>
                    <a:pt x="7780" y="15583"/>
                  </a:cubicBezTo>
                  <a:lnTo>
                    <a:pt x="7825" y="15583"/>
                  </a:lnTo>
                  <a:cubicBezTo>
                    <a:pt x="7905" y="15583"/>
                    <a:pt x="7959" y="15530"/>
                    <a:pt x="7994" y="15459"/>
                  </a:cubicBezTo>
                  <a:cubicBezTo>
                    <a:pt x="8226" y="14888"/>
                    <a:pt x="8735" y="14433"/>
                    <a:pt x="8868" y="13808"/>
                  </a:cubicBezTo>
                  <a:cubicBezTo>
                    <a:pt x="8984" y="13237"/>
                    <a:pt x="8940" y="12381"/>
                    <a:pt x="9573" y="12113"/>
                  </a:cubicBezTo>
                  <a:cubicBezTo>
                    <a:pt x="9600" y="12095"/>
                    <a:pt x="9618" y="12077"/>
                    <a:pt x="9636" y="12060"/>
                  </a:cubicBezTo>
                  <a:cubicBezTo>
                    <a:pt x="9811" y="12160"/>
                    <a:pt x="10010" y="12221"/>
                    <a:pt x="10255" y="12221"/>
                  </a:cubicBezTo>
                  <a:cubicBezTo>
                    <a:pt x="10271" y="12221"/>
                    <a:pt x="10288" y="12221"/>
                    <a:pt x="10305" y="12220"/>
                  </a:cubicBezTo>
                  <a:cubicBezTo>
                    <a:pt x="10653" y="12220"/>
                    <a:pt x="10894" y="12104"/>
                    <a:pt x="11179" y="11908"/>
                  </a:cubicBezTo>
                  <a:cubicBezTo>
                    <a:pt x="11331" y="11810"/>
                    <a:pt x="11759" y="11524"/>
                    <a:pt x="11821" y="11310"/>
                  </a:cubicBezTo>
                  <a:lnTo>
                    <a:pt x="11821" y="11301"/>
                  </a:lnTo>
                  <a:cubicBezTo>
                    <a:pt x="12633" y="10864"/>
                    <a:pt x="13650" y="11203"/>
                    <a:pt x="14435" y="10730"/>
                  </a:cubicBezTo>
                  <a:cubicBezTo>
                    <a:pt x="14542" y="10668"/>
                    <a:pt x="14649" y="10588"/>
                    <a:pt x="14747" y="10481"/>
                  </a:cubicBezTo>
                  <a:cubicBezTo>
                    <a:pt x="14747" y="10481"/>
                    <a:pt x="14756" y="10472"/>
                    <a:pt x="14756" y="10472"/>
                  </a:cubicBezTo>
                  <a:cubicBezTo>
                    <a:pt x="15104" y="10097"/>
                    <a:pt x="15176" y="9490"/>
                    <a:pt x="15738" y="9312"/>
                  </a:cubicBezTo>
                  <a:cubicBezTo>
                    <a:pt x="16282" y="9134"/>
                    <a:pt x="16817" y="9107"/>
                    <a:pt x="17352" y="8884"/>
                  </a:cubicBezTo>
                  <a:cubicBezTo>
                    <a:pt x="18173" y="8554"/>
                    <a:pt x="19404" y="7340"/>
                    <a:pt x="18860" y="6484"/>
                  </a:cubicBezTo>
                  <a:cubicBezTo>
                    <a:pt x="18780" y="6359"/>
                    <a:pt x="18673" y="6243"/>
                    <a:pt x="18521" y="6145"/>
                  </a:cubicBezTo>
                  <a:cubicBezTo>
                    <a:pt x="18744" y="5592"/>
                    <a:pt x="18583" y="4967"/>
                    <a:pt x="17950" y="4504"/>
                  </a:cubicBezTo>
                  <a:cubicBezTo>
                    <a:pt x="17914" y="4477"/>
                    <a:pt x="17888" y="4468"/>
                    <a:pt x="17861" y="4468"/>
                  </a:cubicBezTo>
                  <a:cubicBezTo>
                    <a:pt x="17852" y="4200"/>
                    <a:pt x="17772" y="3906"/>
                    <a:pt x="17674" y="3754"/>
                  </a:cubicBezTo>
                  <a:cubicBezTo>
                    <a:pt x="17397" y="3371"/>
                    <a:pt x="17138" y="3246"/>
                    <a:pt x="16710" y="3210"/>
                  </a:cubicBezTo>
                  <a:cubicBezTo>
                    <a:pt x="16719" y="3165"/>
                    <a:pt x="16719" y="3121"/>
                    <a:pt x="16710" y="3076"/>
                  </a:cubicBezTo>
                  <a:cubicBezTo>
                    <a:pt x="16549" y="2220"/>
                    <a:pt x="15559" y="1890"/>
                    <a:pt x="14801" y="1765"/>
                  </a:cubicBezTo>
                  <a:cubicBezTo>
                    <a:pt x="14061" y="1640"/>
                    <a:pt x="14275" y="1114"/>
                    <a:pt x="13820" y="748"/>
                  </a:cubicBezTo>
                  <a:cubicBezTo>
                    <a:pt x="13445" y="445"/>
                    <a:pt x="13035" y="230"/>
                    <a:pt x="12580" y="88"/>
                  </a:cubicBezTo>
                  <a:cubicBezTo>
                    <a:pt x="12387" y="29"/>
                    <a:pt x="12194" y="1"/>
                    <a:pt x="1200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6" name="Google Shape;1426;p17"/>
            <p:cNvSpPr/>
            <p:nvPr/>
          </p:nvSpPr>
          <p:spPr>
            <a:xfrm>
              <a:off x="7579650" y="783578"/>
              <a:ext cx="61766" cy="280031"/>
            </a:xfrm>
            <a:custGeom>
              <a:avLst/>
              <a:gdLst/>
              <a:ahLst/>
              <a:cxnLst/>
              <a:rect l="l" t="t" r="r" b="b"/>
              <a:pathLst>
                <a:path w="1482" h="6719" extrusionOk="0">
                  <a:moveTo>
                    <a:pt x="1161" y="1"/>
                  </a:moveTo>
                  <a:cubicBezTo>
                    <a:pt x="902" y="134"/>
                    <a:pt x="697" y="268"/>
                    <a:pt x="607" y="652"/>
                  </a:cubicBezTo>
                  <a:cubicBezTo>
                    <a:pt x="483" y="1241"/>
                    <a:pt x="1482" y="1508"/>
                    <a:pt x="759" y="2142"/>
                  </a:cubicBezTo>
                  <a:cubicBezTo>
                    <a:pt x="170" y="2659"/>
                    <a:pt x="1" y="3355"/>
                    <a:pt x="447" y="3739"/>
                  </a:cubicBezTo>
                  <a:cubicBezTo>
                    <a:pt x="170" y="4006"/>
                    <a:pt x="81" y="4613"/>
                    <a:pt x="144" y="4952"/>
                  </a:cubicBezTo>
                  <a:cubicBezTo>
                    <a:pt x="260" y="5585"/>
                    <a:pt x="607" y="6317"/>
                    <a:pt x="1161" y="6718"/>
                  </a:cubicBezTo>
                  <a:lnTo>
                    <a:pt x="1161" y="6228"/>
                  </a:lnTo>
                  <a:cubicBezTo>
                    <a:pt x="1000" y="6067"/>
                    <a:pt x="866" y="5880"/>
                    <a:pt x="759" y="5701"/>
                  </a:cubicBezTo>
                  <a:cubicBezTo>
                    <a:pt x="545" y="5362"/>
                    <a:pt x="224" y="4229"/>
                    <a:pt x="732" y="3944"/>
                  </a:cubicBezTo>
                  <a:lnTo>
                    <a:pt x="759" y="3917"/>
                  </a:lnTo>
                  <a:cubicBezTo>
                    <a:pt x="875" y="3962"/>
                    <a:pt x="1009" y="3988"/>
                    <a:pt x="1161" y="4006"/>
                  </a:cubicBezTo>
                  <a:lnTo>
                    <a:pt x="1161" y="3658"/>
                  </a:lnTo>
                  <a:cubicBezTo>
                    <a:pt x="1098" y="3658"/>
                    <a:pt x="1045" y="3649"/>
                    <a:pt x="1009" y="3649"/>
                  </a:cubicBezTo>
                  <a:cubicBezTo>
                    <a:pt x="563" y="3587"/>
                    <a:pt x="197" y="3284"/>
                    <a:pt x="706" y="2641"/>
                  </a:cubicBezTo>
                  <a:cubicBezTo>
                    <a:pt x="795" y="2552"/>
                    <a:pt x="893" y="2463"/>
                    <a:pt x="1000" y="2383"/>
                  </a:cubicBezTo>
                  <a:cubicBezTo>
                    <a:pt x="1053" y="2338"/>
                    <a:pt x="1107" y="2293"/>
                    <a:pt x="1161" y="2240"/>
                  </a:cubicBezTo>
                  <a:lnTo>
                    <a:pt x="1161" y="1098"/>
                  </a:lnTo>
                  <a:cubicBezTo>
                    <a:pt x="982" y="893"/>
                    <a:pt x="804" y="625"/>
                    <a:pt x="1161" y="375"/>
                  </a:cubicBezTo>
                  <a:lnTo>
                    <a:pt x="1161" y="1"/>
                  </a:ln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427" name="Google Shape;1427;p17"/>
          <p:cNvGrpSpPr/>
          <p:nvPr/>
        </p:nvGrpSpPr>
        <p:grpSpPr>
          <a:xfrm rot="1428379">
            <a:off x="468892" y="715459"/>
            <a:ext cx="338689" cy="937261"/>
            <a:chOff x="1806525" y="1557050"/>
            <a:chExt cx="276350" cy="764750"/>
          </a:xfrm>
        </p:grpSpPr>
        <p:sp>
          <p:nvSpPr>
            <p:cNvPr id="1428" name="Google Shape;1428;p17"/>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29" name="Google Shape;1429;p17"/>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0" name="Google Shape;1430;p17"/>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1" name="Google Shape;1431;p17"/>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2" name="Google Shape;1432;p17"/>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3" name="Google Shape;1433;p17"/>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4" name="Google Shape;1434;p17"/>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5" name="Google Shape;1435;p17"/>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6" name="Google Shape;1436;p17"/>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437" name="Google Shape;1437;p17"/>
          <p:cNvGrpSpPr/>
          <p:nvPr/>
        </p:nvGrpSpPr>
        <p:grpSpPr>
          <a:xfrm rot="-2365709">
            <a:off x="7275028" y="-318088"/>
            <a:ext cx="1013466" cy="835990"/>
            <a:chOff x="-492950" y="2926025"/>
            <a:chExt cx="1013489" cy="836009"/>
          </a:xfrm>
        </p:grpSpPr>
        <p:sp>
          <p:nvSpPr>
            <p:cNvPr id="1438" name="Google Shape;1438;p17"/>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39" name="Google Shape;1439;p17"/>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0" name="Google Shape;1440;p17"/>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1" name="Google Shape;1441;p17"/>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2" name="Google Shape;1442;p17"/>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3" name="Google Shape;1443;p17"/>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4" name="Google Shape;1444;p17"/>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5" name="Google Shape;1445;p17"/>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6" name="Google Shape;1446;p17"/>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7" name="Google Shape;1447;p17"/>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8" name="Google Shape;1448;p17"/>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49" name="Google Shape;1449;p17"/>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50" name="Google Shape;1450;p17"/>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451" name="Google Shape;1451;p17"/>
          <p:cNvSpPr/>
          <p:nvPr/>
        </p:nvSpPr>
        <p:spPr>
          <a:xfrm>
            <a:off x="6099225" y="169222"/>
            <a:ext cx="902325" cy="217354"/>
          </a:xfrm>
          <a:custGeom>
            <a:avLst/>
            <a:gdLst/>
            <a:ahLst/>
            <a:cxnLst/>
            <a:rect l="l" t="t" r="r" b="b"/>
            <a:pathLst>
              <a:path w="24813" h="5977" extrusionOk="0">
                <a:moveTo>
                  <a:pt x="10050" y="0"/>
                </a:moveTo>
                <a:cubicBezTo>
                  <a:pt x="9800" y="0"/>
                  <a:pt x="9749" y="276"/>
                  <a:pt x="9649" y="451"/>
                </a:cubicBezTo>
                <a:cubicBezTo>
                  <a:pt x="9348" y="928"/>
                  <a:pt x="9073" y="1404"/>
                  <a:pt x="8797" y="1880"/>
                </a:cubicBezTo>
                <a:cubicBezTo>
                  <a:pt x="8271" y="2732"/>
                  <a:pt x="7694" y="3559"/>
                  <a:pt x="7343" y="4487"/>
                </a:cubicBezTo>
                <a:cubicBezTo>
                  <a:pt x="7076" y="4487"/>
                  <a:pt x="6809" y="4498"/>
                  <a:pt x="6549" y="4498"/>
                </a:cubicBezTo>
                <a:cubicBezTo>
                  <a:pt x="6419" y="4498"/>
                  <a:pt x="6291" y="4495"/>
                  <a:pt x="6165" y="4487"/>
                </a:cubicBezTo>
                <a:cubicBezTo>
                  <a:pt x="4311" y="4386"/>
                  <a:pt x="2481" y="4261"/>
                  <a:pt x="627" y="4161"/>
                </a:cubicBezTo>
                <a:cubicBezTo>
                  <a:pt x="545" y="4161"/>
                  <a:pt x="443" y="4147"/>
                  <a:pt x="346" y="4147"/>
                </a:cubicBezTo>
                <a:cubicBezTo>
                  <a:pt x="177" y="4147"/>
                  <a:pt x="25" y="4188"/>
                  <a:pt x="25" y="4411"/>
                </a:cubicBezTo>
                <a:cubicBezTo>
                  <a:pt x="0" y="4712"/>
                  <a:pt x="376" y="4662"/>
                  <a:pt x="602" y="4687"/>
                </a:cubicBezTo>
                <a:cubicBezTo>
                  <a:pt x="2632" y="4963"/>
                  <a:pt x="4687" y="4938"/>
                  <a:pt x="6717" y="4988"/>
                </a:cubicBezTo>
                <a:cubicBezTo>
                  <a:pt x="7419" y="4988"/>
                  <a:pt x="7795" y="4712"/>
                  <a:pt x="8095" y="4161"/>
                </a:cubicBezTo>
                <a:cubicBezTo>
                  <a:pt x="8672" y="3108"/>
                  <a:pt x="9273" y="2055"/>
                  <a:pt x="9850" y="1003"/>
                </a:cubicBezTo>
                <a:cubicBezTo>
                  <a:pt x="9900" y="903"/>
                  <a:pt x="9900" y="777"/>
                  <a:pt x="10050" y="727"/>
                </a:cubicBezTo>
                <a:cubicBezTo>
                  <a:pt x="10125" y="903"/>
                  <a:pt x="10176" y="1028"/>
                  <a:pt x="10226" y="1178"/>
                </a:cubicBezTo>
                <a:cubicBezTo>
                  <a:pt x="10702" y="2657"/>
                  <a:pt x="11228" y="4136"/>
                  <a:pt x="11880" y="5539"/>
                </a:cubicBezTo>
                <a:cubicBezTo>
                  <a:pt x="11999" y="5832"/>
                  <a:pt x="12119" y="5976"/>
                  <a:pt x="12261" y="5976"/>
                </a:cubicBezTo>
                <a:cubicBezTo>
                  <a:pt x="12387" y="5976"/>
                  <a:pt x="12530" y="5863"/>
                  <a:pt x="12707" y="5639"/>
                </a:cubicBezTo>
                <a:cubicBezTo>
                  <a:pt x="12807" y="5514"/>
                  <a:pt x="12907" y="5364"/>
                  <a:pt x="13008" y="5238"/>
                </a:cubicBezTo>
                <a:cubicBezTo>
                  <a:pt x="13509" y="4537"/>
                  <a:pt x="13985" y="3810"/>
                  <a:pt x="14511" y="3058"/>
                </a:cubicBezTo>
                <a:cubicBezTo>
                  <a:pt x="14587" y="3258"/>
                  <a:pt x="14662" y="3409"/>
                  <a:pt x="14737" y="3584"/>
                </a:cubicBezTo>
                <a:cubicBezTo>
                  <a:pt x="15013" y="4211"/>
                  <a:pt x="15288" y="4837"/>
                  <a:pt x="15564" y="5464"/>
                </a:cubicBezTo>
                <a:cubicBezTo>
                  <a:pt x="15664" y="5665"/>
                  <a:pt x="15739" y="5890"/>
                  <a:pt x="15990" y="5890"/>
                </a:cubicBezTo>
                <a:cubicBezTo>
                  <a:pt x="16266" y="5890"/>
                  <a:pt x="16291" y="5639"/>
                  <a:pt x="16366" y="5489"/>
                </a:cubicBezTo>
                <a:cubicBezTo>
                  <a:pt x="16592" y="4988"/>
                  <a:pt x="16817" y="4462"/>
                  <a:pt x="17018" y="3985"/>
                </a:cubicBezTo>
                <a:cubicBezTo>
                  <a:pt x="17484" y="4006"/>
                  <a:pt x="17934" y="4042"/>
                  <a:pt x="18368" y="4042"/>
                </a:cubicBezTo>
                <a:cubicBezTo>
                  <a:pt x="18470" y="4042"/>
                  <a:pt x="18571" y="4040"/>
                  <a:pt x="18672" y="4035"/>
                </a:cubicBezTo>
                <a:cubicBezTo>
                  <a:pt x="20025" y="4010"/>
                  <a:pt x="21354" y="3935"/>
                  <a:pt x="22682" y="3860"/>
                </a:cubicBezTo>
                <a:cubicBezTo>
                  <a:pt x="23283" y="3835"/>
                  <a:pt x="23885" y="3785"/>
                  <a:pt x="24486" y="3710"/>
                </a:cubicBezTo>
                <a:cubicBezTo>
                  <a:pt x="24637" y="3710"/>
                  <a:pt x="24812" y="3710"/>
                  <a:pt x="24762" y="3484"/>
                </a:cubicBezTo>
                <a:cubicBezTo>
                  <a:pt x="24702" y="3439"/>
                  <a:pt x="24651" y="3430"/>
                  <a:pt x="24598" y="3430"/>
                </a:cubicBezTo>
                <a:cubicBezTo>
                  <a:pt x="24563" y="3430"/>
                  <a:pt x="24526" y="3434"/>
                  <a:pt x="24486" y="3434"/>
                </a:cubicBezTo>
                <a:cubicBezTo>
                  <a:pt x="24183" y="3422"/>
                  <a:pt x="23882" y="3417"/>
                  <a:pt x="23581" y="3417"/>
                </a:cubicBezTo>
                <a:cubicBezTo>
                  <a:pt x="22588" y="3417"/>
                  <a:pt x="21602" y="3471"/>
                  <a:pt x="20602" y="3509"/>
                </a:cubicBezTo>
                <a:cubicBezTo>
                  <a:pt x="19846" y="3541"/>
                  <a:pt x="19101" y="3621"/>
                  <a:pt x="18353" y="3621"/>
                </a:cubicBezTo>
                <a:cubicBezTo>
                  <a:pt x="17910" y="3621"/>
                  <a:pt x="17465" y="3593"/>
                  <a:pt x="17018" y="3509"/>
                </a:cubicBezTo>
                <a:cubicBezTo>
                  <a:pt x="17003" y="3507"/>
                  <a:pt x="16989" y="3507"/>
                  <a:pt x="16975" y="3507"/>
                </a:cubicBezTo>
                <a:cubicBezTo>
                  <a:pt x="16782" y="3507"/>
                  <a:pt x="16712" y="3668"/>
                  <a:pt x="16642" y="3785"/>
                </a:cubicBezTo>
                <a:cubicBezTo>
                  <a:pt x="16441" y="4236"/>
                  <a:pt x="16241" y="4662"/>
                  <a:pt x="15990" y="5213"/>
                </a:cubicBezTo>
                <a:cubicBezTo>
                  <a:pt x="15664" y="4411"/>
                  <a:pt x="15364" y="3735"/>
                  <a:pt x="15063" y="3058"/>
                </a:cubicBezTo>
                <a:cubicBezTo>
                  <a:pt x="14904" y="2715"/>
                  <a:pt x="14781" y="2552"/>
                  <a:pt x="14633" y="2552"/>
                </a:cubicBezTo>
                <a:cubicBezTo>
                  <a:pt x="14501" y="2552"/>
                  <a:pt x="14349" y="2684"/>
                  <a:pt x="14135" y="2933"/>
                </a:cubicBezTo>
                <a:cubicBezTo>
                  <a:pt x="13734" y="3409"/>
                  <a:pt x="13359" y="3910"/>
                  <a:pt x="13008" y="4436"/>
                </a:cubicBezTo>
                <a:cubicBezTo>
                  <a:pt x="12782" y="4787"/>
                  <a:pt x="12531" y="5113"/>
                  <a:pt x="12256" y="5489"/>
                </a:cubicBezTo>
                <a:cubicBezTo>
                  <a:pt x="12080" y="4963"/>
                  <a:pt x="11905" y="4537"/>
                  <a:pt x="11754" y="4111"/>
                </a:cubicBezTo>
                <a:cubicBezTo>
                  <a:pt x="11303" y="2908"/>
                  <a:pt x="10877" y="1705"/>
                  <a:pt x="10451" y="502"/>
                </a:cubicBezTo>
                <a:cubicBezTo>
                  <a:pt x="10376" y="301"/>
                  <a:pt x="10326" y="25"/>
                  <a:pt x="1005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52" name="Google Shape;1452;p17"/>
          <p:cNvSpPr/>
          <p:nvPr/>
        </p:nvSpPr>
        <p:spPr>
          <a:xfrm>
            <a:off x="7716215" y="8768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453" name="Google Shape;1453;p17"/>
          <p:cNvGrpSpPr/>
          <p:nvPr/>
        </p:nvGrpSpPr>
        <p:grpSpPr>
          <a:xfrm rot="2700000">
            <a:off x="1348079" y="-208075"/>
            <a:ext cx="722202" cy="971955"/>
            <a:chOff x="1510742" y="872255"/>
            <a:chExt cx="722209" cy="971965"/>
          </a:xfrm>
        </p:grpSpPr>
        <p:sp>
          <p:nvSpPr>
            <p:cNvPr id="1454" name="Google Shape;1454;p17"/>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55" name="Google Shape;1455;p17"/>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456" name="Google Shape;1456;p17"/>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1457" name="Google Shape;1457;p17"/>
          <p:cNvSpPr txBox="1">
            <a:spLocks noGrp="1"/>
          </p:cNvSpPr>
          <p:nvPr>
            <p:ph type="subTitle" idx="1"/>
          </p:nvPr>
        </p:nvSpPr>
        <p:spPr>
          <a:xfrm>
            <a:off x="720000" y="3367300"/>
            <a:ext cx="2147100" cy="938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58" name="Google Shape;1458;p17"/>
          <p:cNvSpPr txBox="1">
            <a:spLocks noGrp="1"/>
          </p:cNvSpPr>
          <p:nvPr>
            <p:ph type="title" idx="2"/>
          </p:nvPr>
        </p:nvSpPr>
        <p:spPr>
          <a:xfrm>
            <a:off x="720000" y="2798613"/>
            <a:ext cx="21471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
        <p:nvSpPr>
          <p:cNvPr id="1459" name="Google Shape;1459;p17"/>
          <p:cNvSpPr txBox="1">
            <a:spLocks noGrp="1"/>
          </p:cNvSpPr>
          <p:nvPr>
            <p:ph type="subTitle" idx="3"/>
          </p:nvPr>
        </p:nvSpPr>
        <p:spPr>
          <a:xfrm>
            <a:off x="3498450" y="3367300"/>
            <a:ext cx="2147100" cy="938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60" name="Google Shape;1460;p17"/>
          <p:cNvSpPr txBox="1">
            <a:spLocks noGrp="1"/>
          </p:cNvSpPr>
          <p:nvPr>
            <p:ph type="title" idx="4"/>
          </p:nvPr>
        </p:nvSpPr>
        <p:spPr>
          <a:xfrm>
            <a:off x="3498450" y="2798613"/>
            <a:ext cx="21471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
        <p:nvSpPr>
          <p:cNvPr id="1461" name="Google Shape;1461;p17"/>
          <p:cNvSpPr txBox="1">
            <a:spLocks noGrp="1"/>
          </p:cNvSpPr>
          <p:nvPr>
            <p:ph type="subTitle" idx="5"/>
          </p:nvPr>
        </p:nvSpPr>
        <p:spPr>
          <a:xfrm>
            <a:off x="6276900" y="3367300"/>
            <a:ext cx="2147100" cy="938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62" name="Google Shape;1462;p17"/>
          <p:cNvSpPr txBox="1">
            <a:spLocks noGrp="1"/>
          </p:cNvSpPr>
          <p:nvPr>
            <p:ph type="title" idx="6"/>
          </p:nvPr>
        </p:nvSpPr>
        <p:spPr>
          <a:xfrm>
            <a:off x="6276900" y="2798613"/>
            <a:ext cx="21471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3C557D"/>
              </a:buClr>
              <a:buSzPts val="2400"/>
              <a:buNone/>
              <a:defRPr sz="2400" b="1"/>
            </a:lvl1pPr>
            <a:lvl2pPr lvl="1" algn="ctr" rtl="0">
              <a:spcBef>
                <a:spcPts val="0"/>
              </a:spcBef>
              <a:spcAft>
                <a:spcPts val="0"/>
              </a:spcAft>
              <a:buSzPts val="2400"/>
              <a:buNone/>
              <a:defRPr sz="2400">
                <a:latin typeface="Fira Sans"/>
                <a:ea typeface="Fira Sans"/>
                <a:cs typeface="Fira Sans"/>
                <a:sym typeface="Fira Sans"/>
              </a:defRPr>
            </a:lvl2pPr>
            <a:lvl3pPr lvl="2" algn="ctr" rtl="0">
              <a:spcBef>
                <a:spcPts val="0"/>
              </a:spcBef>
              <a:spcAft>
                <a:spcPts val="0"/>
              </a:spcAft>
              <a:buSzPts val="2400"/>
              <a:buNone/>
              <a:defRPr sz="2400">
                <a:latin typeface="Fira Sans"/>
                <a:ea typeface="Fira Sans"/>
                <a:cs typeface="Fira Sans"/>
                <a:sym typeface="Fira Sans"/>
              </a:defRPr>
            </a:lvl3pPr>
            <a:lvl4pPr lvl="3" algn="ctr" rtl="0">
              <a:spcBef>
                <a:spcPts val="0"/>
              </a:spcBef>
              <a:spcAft>
                <a:spcPts val="0"/>
              </a:spcAft>
              <a:buSzPts val="2400"/>
              <a:buNone/>
              <a:defRPr sz="2400">
                <a:latin typeface="Fira Sans"/>
                <a:ea typeface="Fira Sans"/>
                <a:cs typeface="Fira Sans"/>
                <a:sym typeface="Fira Sans"/>
              </a:defRPr>
            </a:lvl4pPr>
            <a:lvl5pPr lvl="4" algn="ctr" rtl="0">
              <a:spcBef>
                <a:spcPts val="0"/>
              </a:spcBef>
              <a:spcAft>
                <a:spcPts val="0"/>
              </a:spcAft>
              <a:buSzPts val="2400"/>
              <a:buNone/>
              <a:defRPr sz="2400">
                <a:latin typeface="Fira Sans"/>
                <a:ea typeface="Fira Sans"/>
                <a:cs typeface="Fira Sans"/>
                <a:sym typeface="Fira Sans"/>
              </a:defRPr>
            </a:lvl5pPr>
            <a:lvl6pPr lvl="5" algn="ctr" rtl="0">
              <a:spcBef>
                <a:spcPts val="0"/>
              </a:spcBef>
              <a:spcAft>
                <a:spcPts val="0"/>
              </a:spcAft>
              <a:buSzPts val="2400"/>
              <a:buNone/>
              <a:defRPr sz="2400">
                <a:latin typeface="Fira Sans"/>
                <a:ea typeface="Fira Sans"/>
                <a:cs typeface="Fira Sans"/>
                <a:sym typeface="Fira Sans"/>
              </a:defRPr>
            </a:lvl6pPr>
            <a:lvl7pPr lvl="6" algn="ctr" rtl="0">
              <a:spcBef>
                <a:spcPts val="0"/>
              </a:spcBef>
              <a:spcAft>
                <a:spcPts val="0"/>
              </a:spcAft>
              <a:buSzPts val="2400"/>
              <a:buNone/>
              <a:defRPr sz="2400">
                <a:latin typeface="Fira Sans"/>
                <a:ea typeface="Fira Sans"/>
                <a:cs typeface="Fira Sans"/>
                <a:sym typeface="Fira Sans"/>
              </a:defRPr>
            </a:lvl7pPr>
            <a:lvl8pPr lvl="7" algn="ctr" rtl="0">
              <a:spcBef>
                <a:spcPts val="0"/>
              </a:spcBef>
              <a:spcAft>
                <a:spcPts val="0"/>
              </a:spcAft>
              <a:buSzPts val="2400"/>
              <a:buNone/>
              <a:defRPr sz="2400">
                <a:latin typeface="Fira Sans"/>
                <a:ea typeface="Fira Sans"/>
                <a:cs typeface="Fira Sans"/>
                <a:sym typeface="Fira Sans"/>
              </a:defRPr>
            </a:lvl8pPr>
            <a:lvl9pPr lvl="8" algn="ctr" rtl="0">
              <a:spcBef>
                <a:spcPts val="0"/>
              </a:spcBef>
              <a:spcAft>
                <a:spcPts val="0"/>
              </a:spcAft>
              <a:buSzPts val="2400"/>
              <a:buNone/>
              <a:defRPr sz="2400">
                <a:latin typeface="Fira Sans"/>
                <a:ea typeface="Fira Sans"/>
                <a:cs typeface="Fira Sans"/>
                <a:sym typeface="Fira Sans"/>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One Columns">
  <p:cSld name="CUSTOM_7_1">
    <p:spTree>
      <p:nvGrpSpPr>
        <p:cNvPr id="1" name="Shape 1760"/>
        <p:cNvGrpSpPr/>
        <p:nvPr/>
      </p:nvGrpSpPr>
      <p:grpSpPr>
        <a:xfrm>
          <a:off x="0" y="0"/>
          <a:ext cx="0" cy="0"/>
          <a:chOff x="0" y="0"/>
          <a:chExt cx="0" cy="0"/>
        </a:xfrm>
      </p:grpSpPr>
      <p:grpSp>
        <p:nvGrpSpPr>
          <p:cNvPr id="1761" name="Google Shape;1761;p20"/>
          <p:cNvGrpSpPr/>
          <p:nvPr/>
        </p:nvGrpSpPr>
        <p:grpSpPr>
          <a:xfrm flipH="1">
            <a:off x="4694022" y="162138"/>
            <a:ext cx="669387" cy="755721"/>
            <a:chOff x="-397" y="4045825"/>
            <a:chExt cx="669387" cy="755721"/>
          </a:xfrm>
        </p:grpSpPr>
        <p:sp>
          <p:nvSpPr>
            <p:cNvPr id="1762" name="Google Shape;1762;p20"/>
            <p:cNvSpPr/>
            <p:nvPr/>
          </p:nvSpPr>
          <p:spPr>
            <a:xfrm>
              <a:off x="393118" y="4348943"/>
              <a:ext cx="19157" cy="37517"/>
            </a:xfrm>
            <a:custGeom>
              <a:avLst/>
              <a:gdLst/>
              <a:ahLst/>
              <a:cxnLst/>
              <a:rect l="l" t="t" r="r" b="b"/>
              <a:pathLst>
                <a:path w="456" h="893" extrusionOk="0">
                  <a:moveTo>
                    <a:pt x="116" y="0"/>
                  </a:moveTo>
                  <a:cubicBezTo>
                    <a:pt x="90" y="241"/>
                    <a:pt x="27" y="482"/>
                    <a:pt x="1" y="723"/>
                  </a:cubicBezTo>
                  <a:cubicBezTo>
                    <a:pt x="72" y="758"/>
                    <a:pt x="134" y="785"/>
                    <a:pt x="197" y="821"/>
                  </a:cubicBezTo>
                  <a:cubicBezTo>
                    <a:pt x="232" y="839"/>
                    <a:pt x="268" y="866"/>
                    <a:pt x="304" y="892"/>
                  </a:cubicBezTo>
                  <a:cubicBezTo>
                    <a:pt x="340" y="607"/>
                    <a:pt x="429" y="330"/>
                    <a:pt x="447" y="45"/>
                  </a:cubicBezTo>
                  <a:lnTo>
                    <a:pt x="455" y="27"/>
                  </a:lnTo>
                  <a:lnTo>
                    <a:pt x="348" y="27"/>
                  </a:lnTo>
                  <a:cubicBezTo>
                    <a:pt x="259" y="27"/>
                    <a:pt x="188" y="9"/>
                    <a:pt x="116"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3" name="Google Shape;1763;p20"/>
            <p:cNvSpPr/>
            <p:nvPr/>
          </p:nvSpPr>
          <p:spPr>
            <a:xfrm>
              <a:off x="418241" y="4347430"/>
              <a:ext cx="40876" cy="49869"/>
            </a:xfrm>
            <a:custGeom>
              <a:avLst/>
              <a:gdLst/>
              <a:ahLst/>
              <a:cxnLst/>
              <a:rect l="l" t="t" r="r" b="b"/>
              <a:pathLst>
                <a:path w="973" h="1187" extrusionOk="0">
                  <a:moveTo>
                    <a:pt x="179" y="1"/>
                  </a:moveTo>
                  <a:lnTo>
                    <a:pt x="170" y="9"/>
                  </a:lnTo>
                  <a:cubicBezTo>
                    <a:pt x="179" y="27"/>
                    <a:pt x="188" y="63"/>
                    <a:pt x="188" y="90"/>
                  </a:cubicBezTo>
                  <a:cubicBezTo>
                    <a:pt x="170" y="429"/>
                    <a:pt x="45" y="750"/>
                    <a:pt x="36" y="1089"/>
                  </a:cubicBezTo>
                  <a:cubicBezTo>
                    <a:pt x="27" y="1133"/>
                    <a:pt x="18" y="1160"/>
                    <a:pt x="0" y="1187"/>
                  </a:cubicBezTo>
                  <a:cubicBezTo>
                    <a:pt x="304" y="1000"/>
                    <a:pt x="634" y="866"/>
                    <a:pt x="955" y="723"/>
                  </a:cubicBezTo>
                  <a:cubicBezTo>
                    <a:pt x="946" y="643"/>
                    <a:pt x="946" y="571"/>
                    <a:pt x="973" y="500"/>
                  </a:cubicBezTo>
                  <a:cubicBezTo>
                    <a:pt x="946" y="500"/>
                    <a:pt x="928" y="491"/>
                    <a:pt x="910" y="482"/>
                  </a:cubicBezTo>
                  <a:cubicBezTo>
                    <a:pt x="687" y="375"/>
                    <a:pt x="509" y="170"/>
                    <a:pt x="277" y="90"/>
                  </a:cubicBezTo>
                  <a:cubicBezTo>
                    <a:pt x="232" y="72"/>
                    <a:pt x="196" y="36"/>
                    <a:pt x="17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4" name="Google Shape;1764;p20"/>
            <p:cNvSpPr/>
            <p:nvPr/>
          </p:nvSpPr>
          <p:spPr>
            <a:xfrm>
              <a:off x="294561" y="4185137"/>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5" name="Google Shape;1765;p20"/>
            <p:cNvSpPr/>
            <p:nvPr/>
          </p:nvSpPr>
          <p:spPr>
            <a:xfrm>
              <a:off x="407738" y="4108675"/>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6" name="Google Shape;1766;p20"/>
            <p:cNvSpPr/>
            <p:nvPr/>
          </p:nvSpPr>
          <p:spPr>
            <a:xfrm>
              <a:off x="310273" y="4103088"/>
              <a:ext cx="234668" cy="383448"/>
            </a:xfrm>
            <a:custGeom>
              <a:avLst/>
              <a:gdLst/>
              <a:ahLst/>
              <a:cxnLst/>
              <a:rect l="l" t="t" r="r" b="b"/>
              <a:pathLst>
                <a:path w="5586" h="9127" extrusionOk="0">
                  <a:moveTo>
                    <a:pt x="2506" y="1115"/>
                  </a:moveTo>
                  <a:cubicBezTo>
                    <a:pt x="2547" y="1115"/>
                    <a:pt x="2588" y="1133"/>
                    <a:pt x="2624" y="1178"/>
                  </a:cubicBezTo>
                  <a:cubicBezTo>
                    <a:pt x="2945" y="1588"/>
                    <a:pt x="2891" y="1847"/>
                    <a:pt x="2436" y="2061"/>
                  </a:cubicBezTo>
                  <a:cubicBezTo>
                    <a:pt x="1955" y="2284"/>
                    <a:pt x="2320" y="2614"/>
                    <a:pt x="2481" y="2935"/>
                  </a:cubicBezTo>
                  <a:cubicBezTo>
                    <a:pt x="2490" y="2962"/>
                    <a:pt x="2508" y="2980"/>
                    <a:pt x="2517" y="3006"/>
                  </a:cubicBezTo>
                  <a:cubicBezTo>
                    <a:pt x="2535" y="2989"/>
                    <a:pt x="2552" y="2971"/>
                    <a:pt x="2579" y="2953"/>
                  </a:cubicBezTo>
                  <a:cubicBezTo>
                    <a:pt x="2727" y="2833"/>
                    <a:pt x="2878" y="2768"/>
                    <a:pt x="3027" y="2768"/>
                  </a:cubicBezTo>
                  <a:cubicBezTo>
                    <a:pt x="3165" y="2768"/>
                    <a:pt x="3302" y="2824"/>
                    <a:pt x="3436" y="2944"/>
                  </a:cubicBezTo>
                  <a:cubicBezTo>
                    <a:pt x="3561" y="3062"/>
                    <a:pt x="3442" y="3229"/>
                    <a:pt x="3303" y="3229"/>
                  </a:cubicBezTo>
                  <a:cubicBezTo>
                    <a:pt x="3264" y="3229"/>
                    <a:pt x="3223" y="3216"/>
                    <a:pt x="3186" y="3185"/>
                  </a:cubicBezTo>
                  <a:cubicBezTo>
                    <a:pt x="3124" y="3129"/>
                    <a:pt x="3064" y="3104"/>
                    <a:pt x="3008" y="3104"/>
                  </a:cubicBezTo>
                  <a:cubicBezTo>
                    <a:pt x="2715" y="3104"/>
                    <a:pt x="2498" y="3750"/>
                    <a:pt x="2356" y="3907"/>
                  </a:cubicBezTo>
                  <a:cubicBezTo>
                    <a:pt x="2159" y="4120"/>
                    <a:pt x="1930" y="4190"/>
                    <a:pt x="1663" y="4190"/>
                  </a:cubicBezTo>
                  <a:cubicBezTo>
                    <a:pt x="1616" y="4190"/>
                    <a:pt x="1567" y="4188"/>
                    <a:pt x="1518" y="4184"/>
                  </a:cubicBezTo>
                  <a:cubicBezTo>
                    <a:pt x="1309" y="4167"/>
                    <a:pt x="1312" y="3844"/>
                    <a:pt x="1519" y="3844"/>
                  </a:cubicBezTo>
                  <a:cubicBezTo>
                    <a:pt x="1524" y="3844"/>
                    <a:pt x="1530" y="3845"/>
                    <a:pt x="1535" y="3845"/>
                  </a:cubicBezTo>
                  <a:cubicBezTo>
                    <a:pt x="1572" y="3849"/>
                    <a:pt x="1606" y="3850"/>
                    <a:pt x="1638" y="3850"/>
                  </a:cubicBezTo>
                  <a:cubicBezTo>
                    <a:pt x="1931" y="3850"/>
                    <a:pt x="2064" y="3710"/>
                    <a:pt x="2169" y="3533"/>
                  </a:cubicBezTo>
                  <a:cubicBezTo>
                    <a:pt x="2178" y="3515"/>
                    <a:pt x="2178" y="3488"/>
                    <a:pt x="2196" y="3470"/>
                  </a:cubicBezTo>
                  <a:cubicBezTo>
                    <a:pt x="2329" y="3229"/>
                    <a:pt x="2142" y="2997"/>
                    <a:pt x="1990" y="2757"/>
                  </a:cubicBezTo>
                  <a:cubicBezTo>
                    <a:pt x="1974" y="2765"/>
                    <a:pt x="1955" y="2769"/>
                    <a:pt x="1933" y="2769"/>
                  </a:cubicBezTo>
                  <a:cubicBezTo>
                    <a:pt x="1907" y="2769"/>
                    <a:pt x="1877" y="2762"/>
                    <a:pt x="1848" y="2748"/>
                  </a:cubicBezTo>
                  <a:cubicBezTo>
                    <a:pt x="1419" y="2543"/>
                    <a:pt x="688" y="2052"/>
                    <a:pt x="1071" y="1508"/>
                  </a:cubicBezTo>
                  <a:cubicBezTo>
                    <a:pt x="1108" y="1455"/>
                    <a:pt x="1158" y="1434"/>
                    <a:pt x="1208" y="1434"/>
                  </a:cubicBezTo>
                  <a:cubicBezTo>
                    <a:pt x="1328" y="1434"/>
                    <a:pt x="1445" y="1560"/>
                    <a:pt x="1357" y="1686"/>
                  </a:cubicBezTo>
                  <a:cubicBezTo>
                    <a:pt x="1179" y="1945"/>
                    <a:pt x="1553" y="2204"/>
                    <a:pt x="1830" y="2364"/>
                  </a:cubicBezTo>
                  <a:cubicBezTo>
                    <a:pt x="1821" y="2275"/>
                    <a:pt x="1839" y="2186"/>
                    <a:pt x="1883" y="2096"/>
                  </a:cubicBezTo>
                  <a:cubicBezTo>
                    <a:pt x="1955" y="1954"/>
                    <a:pt x="2071" y="1856"/>
                    <a:pt x="2213" y="1784"/>
                  </a:cubicBezTo>
                  <a:cubicBezTo>
                    <a:pt x="2454" y="1677"/>
                    <a:pt x="2579" y="1677"/>
                    <a:pt x="2374" y="1410"/>
                  </a:cubicBezTo>
                  <a:cubicBezTo>
                    <a:pt x="2273" y="1282"/>
                    <a:pt x="2384" y="1115"/>
                    <a:pt x="2506" y="1115"/>
                  </a:cubicBezTo>
                  <a:close/>
                  <a:moveTo>
                    <a:pt x="4033" y="4445"/>
                  </a:moveTo>
                  <a:cubicBezTo>
                    <a:pt x="4168" y="4445"/>
                    <a:pt x="4299" y="4491"/>
                    <a:pt x="4408" y="4603"/>
                  </a:cubicBezTo>
                  <a:cubicBezTo>
                    <a:pt x="4640" y="4853"/>
                    <a:pt x="4613" y="5326"/>
                    <a:pt x="4435" y="5593"/>
                  </a:cubicBezTo>
                  <a:cubicBezTo>
                    <a:pt x="4283" y="5817"/>
                    <a:pt x="3935" y="6102"/>
                    <a:pt x="3882" y="6370"/>
                  </a:cubicBezTo>
                  <a:cubicBezTo>
                    <a:pt x="3810" y="6726"/>
                    <a:pt x="4167" y="7012"/>
                    <a:pt x="4221" y="7342"/>
                  </a:cubicBezTo>
                  <a:cubicBezTo>
                    <a:pt x="4302" y="7885"/>
                    <a:pt x="3842" y="8275"/>
                    <a:pt x="3384" y="8275"/>
                  </a:cubicBezTo>
                  <a:cubicBezTo>
                    <a:pt x="3142" y="8275"/>
                    <a:pt x="2900" y="8166"/>
                    <a:pt x="2740" y="7913"/>
                  </a:cubicBezTo>
                  <a:cubicBezTo>
                    <a:pt x="2561" y="7627"/>
                    <a:pt x="2419" y="7217"/>
                    <a:pt x="2124" y="7039"/>
                  </a:cubicBezTo>
                  <a:cubicBezTo>
                    <a:pt x="1839" y="6878"/>
                    <a:pt x="1535" y="6780"/>
                    <a:pt x="1250" y="6628"/>
                  </a:cubicBezTo>
                  <a:cubicBezTo>
                    <a:pt x="911" y="6450"/>
                    <a:pt x="1080" y="5843"/>
                    <a:pt x="1161" y="5504"/>
                  </a:cubicBezTo>
                  <a:cubicBezTo>
                    <a:pt x="1072" y="5408"/>
                    <a:pt x="1136" y="5211"/>
                    <a:pt x="1279" y="5211"/>
                  </a:cubicBezTo>
                  <a:cubicBezTo>
                    <a:pt x="1295" y="5211"/>
                    <a:pt x="1312" y="5213"/>
                    <a:pt x="1330" y="5219"/>
                  </a:cubicBezTo>
                  <a:cubicBezTo>
                    <a:pt x="1681" y="5321"/>
                    <a:pt x="1973" y="5550"/>
                    <a:pt x="2332" y="5550"/>
                  </a:cubicBezTo>
                  <a:cubicBezTo>
                    <a:pt x="2411" y="5550"/>
                    <a:pt x="2493" y="5539"/>
                    <a:pt x="2579" y="5513"/>
                  </a:cubicBezTo>
                  <a:cubicBezTo>
                    <a:pt x="3079" y="5362"/>
                    <a:pt x="3141" y="5058"/>
                    <a:pt x="3444" y="4728"/>
                  </a:cubicBezTo>
                  <a:cubicBezTo>
                    <a:pt x="3588" y="4568"/>
                    <a:pt x="3814" y="4445"/>
                    <a:pt x="4033" y="4445"/>
                  </a:cubicBezTo>
                  <a:close/>
                  <a:moveTo>
                    <a:pt x="884" y="0"/>
                  </a:moveTo>
                  <a:cubicBezTo>
                    <a:pt x="634" y="62"/>
                    <a:pt x="411" y="205"/>
                    <a:pt x="242" y="464"/>
                  </a:cubicBezTo>
                  <a:cubicBezTo>
                    <a:pt x="224" y="500"/>
                    <a:pt x="206" y="535"/>
                    <a:pt x="197" y="571"/>
                  </a:cubicBezTo>
                  <a:cubicBezTo>
                    <a:pt x="117" y="678"/>
                    <a:pt x="54" y="794"/>
                    <a:pt x="10" y="910"/>
                  </a:cubicBezTo>
                  <a:cubicBezTo>
                    <a:pt x="1" y="1579"/>
                    <a:pt x="117" y="2400"/>
                    <a:pt x="144" y="2560"/>
                  </a:cubicBezTo>
                  <a:cubicBezTo>
                    <a:pt x="197" y="2953"/>
                    <a:pt x="278" y="3354"/>
                    <a:pt x="322" y="3756"/>
                  </a:cubicBezTo>
                  <a:cubicBezTo>
                    <a:pt x="376" y="4130"/>
                    <a:pt x="349" y="4514"/>
                    <a:pt x="340" y="4898"/>
                  </a:cubicBezTo>
                  <a:cubicBezTo>
                    <a:pt x="509" y="5353"/>
                    <a:pt x="661" y="5808"/>
                    <a:pt x="732" y="6307"/>
                  </a:cubicBezTo>
                  <a:cubicBezTo>
                    <a:pt x="831" y="6949"/>
                    <a:pt x="938" y="7529"/>
                    <a:pt x="1223" y="8118"/>
                  </a:cubicBezTo>
                  <a:cubicBezTo>
                    <a:pt x="1544" y="8787"/>
                    <a:pt x="2097" y="9126"/>
                    <a:pt x="2704" y="9126"/>
                  </a:cubicBezTo>
                  <a:cubicBezTo>
                    <a:pt x="2698" y="9025"/>
                    <a:pt x="2793" y="8944"/>
                    <a:pt x="2885" y="8944"/>
                  </a:cubicBezTo>
                  <a:cubicBezTo>
                    <a:pt x="2939" y="8944"/>
                    <a:pt x="2992" y="8971"/>
                    <a:pt x="3025" y="9037"/>
                  </a:cubicBezTo>
                  <a:cubicBezTo>
                    <a:pt x="3034" y="9055"/>
                    <a:pt x="3043" y="9073"/>
                    <a:pt x="3052" y="9091"/>
                  </a:cubicBezTo>
                  <a:cubicBezTo>
                    <a:pt x="3257" y="9046"/>
                    <a:pt x="3471" y="8966"/>
                    <a:pt x="3676" y="8841"/>
                  </a:cubicBezTo>
                  <a:cubicBezTo>
                    <a:pt x="3917" y="8707"/>
                    <a:pt x="4131" y="8528"/>
                    <a:pt x="4319" y="8323"/>
                  </a:cubicBezTo>
                  <a:cubicBezTo>
                    <a:pt x="4319" y="8243"/>
                    <a:pt x="4363" y="8172"/>
                    <a:pt x="4453" y="8172"/>
                  </a:cubicBezTo>
                  <a:cubicBezTo>
                    <a:pt x="5452" y="6932"/>
                    <a:pt x="5586" y="4853"/>
                    <a:pt x="5255" y="3256"/>
                  </a:cubicBezTo>
                  <a:cubicBezTo>
                    <a:pt x="4899" y="2766"/>
                    <a:pt x="4595" y="2239"/>
                    <a:pt x="4167" y="1820"/>
                  </a:cubicBezTo>
                  <a:cubicBezTo>
                    <a:pt x="3668" y="1320"/>
                    <a:pt x="3052" y="821"/>
                    <a:pt x="2401" y="526"/>
                  </a:cubicBezTo>
                  <a:cubicBezTo>
                    <a:pt x="2294" y="482"/>
                    <a:pt x="1357" y="80"/>
                    <a:pt x="88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7" name="Google Shape;1767;p20"/>
            <p:cNvSpPr/>
            <p:nvPr/>
          </p:nvSpPr>
          <p:spPr>
            <a:xfrm>
              <a:off x="366147" y="4339574"/>
              <a:ext cx="18778" cy="34492"/>
            </a:xfrm>
            <a:custGeom>
              <a:avLst/>
              <a:gdLst/>
              <a:ahLst/>
              <a:cxnLst/>
              <a:rect l="l" t="t" r="r" b="b"/>
              <a:pathLst>
                <a:path w="447" h="821" extrusionOk="0">
                  <a:moveTo>
                    <a:pt x="152" y="0"/>
                  </a:moveTo>
                  <a:lnTo>
                    <a:pt x="152" y="0"/>
                  </a:lnTo>
                  <a:cubicBezTo>
                    <a:pt x="80" y="303"/>
                    <a:pt x="0" y="660"/>
                    <a:pt x="321" y="821"/>
                  </a:cubicBezTo>
                  <a:cubicBezTo>
                    <a:pt x="348" y="616"/>
                    <a:pt x="402" y="419"/>
                    <a:pt x="419" y="205"/>
                  </a:cubicBezTo>
                  <a:cubicBezTo>
                    <a:pt x="419" y="179"/>
                    <a:pt x="437" y="152"/>
                    <a:pt x="446" y="125"/>
                  </a:cubicBezTo>
                  <a:cubicBezTo>
                    <a:pt x="348" y="89"/>
                    <a:pt x="250" y="45"/>
                    <a:pt x="152"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8" name="Google Shape;1768;p20"/>
            <p:cNvSpPr/>
            <p:nvPr/>
          </p:nvSpPr>
          <p:spPr>
            <a:xfrm>
              <a:off x="441095" y="4325332"/>
              <a:ext cx="35624" cy="31509"/>
            </a:xfrm>
            <a:custGeom>
              <a:avLst/>
              <a:gdLst/>
              <a:ahLst/>
              <a:cxnLst/>
              <a:rect l="l" t="t" r="r" b="b"/>
              <a:pathLst>
                <a:path w="848" h="750" extrusionOk="0">
                  <a:moveTo>
                    <a:pt x="375" y="0"/>
                  </a:moveTo>
                  <a:cubicBezTo>
                    <a:pt x="286" y="107"/>
                    <a:pt x="206" y="214"/>
                    <a:pt x="90" y="303"/>
                  </a:cubicBezTo>
                  <a:cubicBezTo>
                    <a:pt x="63" y="330"/>
                    <a:pt x="27" y="348"/>
                    <a:pt x="0" y="366"/>
                  </a:cubicBezTo>
                  <a:cubicBezTo>
                    <a:pt x="188" y="473"/>
                    <a:pt x="348" y="625"/>
                    <a:pt x="545" y="714"/>
                  </a:cubicBezTo>
                  <a:cubicBezTo>
                    <a:pt x="554" y="723"/>
                    <a:pt x="562" y="732"/>
                    <a:pt x="580" y="750"/>
                  </a:cubicBezTo>
                  <a:cubicBezTo>
                    <a:pt x="661" y="634"/>
                    <a:pt x="759" y="527"/>
                    <a:pt x="848" y="411"/>
                  </a:cubicBezTo>
                  <a:cubicBezTo>
                    <a:pt x="661" y="321"/>
                    <a:pt x="545" y="125"/>
                    <a:pt x="375"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69" name="Google Shape;1769;p20"/>
            <p:cNvSpPr/>
            <p:nvPr/>
          </p:nvSpPr>
          <p:spPr>
            <a:xfrm>
              <a:off x="438448" y="4415658"/>
              <a:ext cx="34154" cy="22015"/>
            </a:xfrm>
            <a:custGeom>
              <a:avLst/>
              <a:gdLst/>
              <a:ahLst/>
              <a:cxnLst/>
              <a:rect l="l" t="t" r="r" b="b"/>
              <a:pathLst>
                <a:path w="813" h="524" extrusionOk="0">
                  <a:moveTo>
                    <a:pt x="804" y="0"/>
                  </a:moveTo>
                  <a:lnTo>
                    <a:pt x="804" y="0"/>
                  </a:lnTo>
                  <a:cubicBezTo>
                    <a:pt x="536" y="107"/>
                    <a:pt x="286" y="277"/>
                    <a:pt x="1" y="339"/>
                  </a:cubicBezTo>
                  <a:cubicBezTo>
                    <a:pt x="80" y="440"/>
                    <a:pt x="177" y="524"/>
                    <a:pt x="296" y="524"/>
                  </a:cubicBezTo>
                  <a:cubicBezTo>
                    <a:pt x="324" y="524"/>
                    <a:pt x="354" y="519"/>
                    <a:pt x="385" y="509"/>
                  </a:cubicBezTo>
                  <a:cubicBezTo>
                    <a:pt x="679" y="411"/>
                    <a:pt x="813" y="223"/>
                    <a:pt x="80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0" name="Google Shape;1770;p20"/>
            <p:cNvSpPr/>
            <p:nvPr/>
          </p:nvSpPr>
          <p:spPr>
            <a:xfrm>
              <a:off x="466595" y="4309913"/>
              <a:ext cx="24240" cy="20334"/>
            </a:xfrm>
            <a:custGeom>
              <a:avLst/>
              <a:gdLst/>
              <a:ahLst/>
              <a:cxnLst/>
              <a:rect l="l" t="t" r="r" b="b"/>
              <a:pathLst>
                <a:path w="577" h="484" extrusionOk="0">
                  <a:moveTo>
                    <a:pt x="297" y="0"/>
                  </a:moveTo>
                  <a:cubicBezTo>
                    <a:pt x="208" y="0"/>
                    <a:pt x="102" y="40"/>
                    <a:pt x="0" y="117"/>
                  </a:cubicBezTo>
                  <a:cubicBezTo>
                    <a:pt x="71" y="180"/>
                    <a:pt x="134" y="251"/>
                    <a:pt x="205" y="314"/>
                  </a:cubicBezTo>
                  <a:cubicBezTo>
                    <a:pt x="268" y="385"/>
                    <a:pt x="339" y="456"/>
                    <a:pt x="428" y="483"/>
                  </a:cubicBezTo>
                  <a:cubicBezTo>
                    <a:pt x="577" y="157"/>
                    <a:pt x="472" y="0"/>
                    <a:pt x="29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1" name="Google Shape;1771;p20"/>
            <p:cNvSpPr/>
            <p:nvPr/>
          </p:nvSpPr>
          <p:spPr>
            <a:xfrm>
              <a:off x="426475" y="4391291"/>
              <a:ext cx="42010" cy="25123"/>
            </a:xfrm>
            <a:custGeom>
              <a:avLst/>
              <a:gdLst/>
              <a:ahLst/>
              <a:cxnLst/>
              <a:rect l="l" t="t" r="r" b="b"/>
              <a:pathLst>
                <a:path w="1000" h="598" extrusionOk="0">
                  <a:moveTo>
                    <a:pt x="866" y="0"/>
                  </a:moveTo>
                  <a:cubicBezTo>
                    <a:pt x="571" y="134"/>
                    <a:pt x="277" y="259"/>
                    <a:pt x="0" y="420"/>
                  </a:cubicBezTo>
                  <a:cubicBezTo>
                    <a:pt x="27" y="464"/>
                    <a:pt x="54" y="500"/>
                    <a:pt x="72" y="544"/>
                  </a:cubicBezTo>
                  <a:cubicBezTo>
                    <a:pt x="81" y="562"/>
                    <a:pt x="90" y="580"/>
                    <a:pt x="108" y="598"/>
                  </a:cubicBezTo>
                  <a:cubicBezTo>
                    <a:pt x="411" y="598"/>
                    <a:pt x="670" y="384"/>
                    <a:pt x="946" y="268"/>
                  </a:cubicBezTo>
                  <a:cubicBezTo>
                    <a:pt x="964" y="259"/>
                    <a:pt x="982" y="259"/>
                    <a:pt x="1000" y="259"/>
                  </a:cubicBezTo>
                  <a:lnTo>
                    <a:pt x="982" y="232"/>
                  </a:lnTo>
                  <a:cubicBezTo>
                    <a:pt x="946" y="161"/>
                    <a:pt x="902" y="81"/>
                    <a:pt x="866"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2" name="Google Shape;1772;p20"/>
            <p:cNvSpPr/>
            <p:nvPr/>
          </p:nvSpPr>
          <p:spPr>
            <a:xfrm>
              <a:off x="238350" y="4441118"/>
              <a:ext cx="22517" cy="19914"/>
            </a:xfrm>
            <a:custGeom>
              <a:avLst/>
              <a:gdLst/>
              <a:ahLst/>
              <a:cxnLst/>
              <a:rect l="l" t="t" r="r" b="b"/>
              <a:pathLst>
                <a:path w="536" h="474" extrusionOk="0">
                  <a:moveTo>
                    <a:pt x="27" y="1"/>
                  </a:moveTo>
                  <a:cubicBezTo>
                    <a:pt x="27" y="72"/>
                    <a:pt x="18" y="135"/>
                    <a:pt x="0" y="197"/>
                  </a:cubicBezTo>
                  <a:cubicBezTo>
                    <a:pt x="170" y="304"/>
                    <a:pt x="366" y="367"/>
                    <a:pt x="535" y="474"/>
                  </a:cubicBezTo>
                  <a:cubicBezTo>
                    <a:pt x="509" y="331"/>
                    <a:pt x="491" y="179"/>
                    <a:pt x="482" y="28"/>
                  </a:cubicBezTo>
                  <a:cubicBezTo>
                    <a:pt x="461" y="38"/>
                    <a:pt x="437" y="42"/>
                    <a:pt x="412" y="42"/>
                  </a:cubicBezTo>
                  <a:cubicBezTo>
                    <a:pt x="394" y="42"/>
                    <a:pt x="375" y="40"/>
                    <a:pt x="357" y="36"/>
                  </a:cubicBezTo>
                  <a:cubicBezTo>
                    <a:pt x="259" y="19"/>
                    <a:pt x="152" y="10"/>
                    <a:pt x="4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3" name="Google Shape;1773;p20"/>
            <p:cNvSpPr/>
            <p:nvPr/>
          </p:nvSpPr>
          <p:spPr>
            <a:xfrm>
              <a:off x="92909" y="4393140"/>
              <a:ext cx="219292" cy="377986"/>
            </a:xfrm>
            <a:custGeom>
              <a:avLst/>
              <a:gdLst/>
              <a:ahLst/>
              <a:cxnLst/>
              <a:rect l="l" t="t" r="r" b="b"/>
              <a:pathLst>
                <a:path w="5220" h="8997" extrusionOk="0">
                  <a:moveTo>
                    <a:pt x="4301" y="1"/>
                  </a:moveTo>
                  <a:cubicBezTo>
                    <a:pt x="4301" y="72"/>
                    <a:pt x="4292" y="153"/>
                    <a:pt x="4292" y="251"/>
                  </a:cubicBezTo>
                  <a:cubicBezTo>
                    <a:pt x="4220" y="1170"/>
                    <a:pt x="4524" y="1972"/>
                    <a:pt x="4577" y="2873"/>
                  </a:cubicBezTo>
                  <a:cubicBezTo>
                    <a:pt x="4586" y="2980"/>
                    <a:pt x="4586" y="3096"/>
                    <a:pt x="4586" y="3204"/>
                  </a:cubicBezTo>
                  <a:lnTo>
                    <a:pt x="4586" y="3212"/>
                  </a:lnTo>
                  <a:cubicBezTo>
                    <a:pt x="4675" y="3284"/>
                    <a:pt x="4649" y="3382"/>
                    <a:pt x="4577" y="3444"/>
                  </a:cubicBezTo>
                  <a:cubicBezTo>
                    <a:pt x="4542" y="4024"/>
                    <a:pt x="4408" y="4649"/>
                    <a:pt x="4131" y="5104"/>
                  </a:cubicBezTo>
                  <a:cubicBezTo>
                    <a:pt x="4046" y="5245"/>
                    <a:pt x="3937" y="5303"/>
                    <a:pt x="3828" y="5303"/>
                  </a:cubicBezTo>
                  <a:cubicBezTo>
                    <a:pt x="3608" y="5303"/>
                    <a:pt x="3388" y="5066"/>
                    <a:pt x="3364" y="4809"/>
                  </a:cubicBezTo>
                  <a:cubicBezTo>
                    <a:pt x="3319" y="4354"/>
                    <a:pt x="3426" y="3899"/>
                    <a:pt x="3391" y="3444"/>
                  </a:cubicBezTo>
                  <a:cubicBezTo>
                    <a:pt x="3375" y="3251"/>
                    <a:pt x="3322" y="3178"/>
                    <a:pt x="3249" y="3178"/>
                  </a:cubicBezTo>
                  <a:cubicBezTo>
                    <a:pt x="3034" y="3178"/>
                    <a:pt x="2645" y="3813"/>
                    <a:pt x="2499" y="3953"/>
                  </a:cubicBezTo>
                  <a:cubicBezTo>
                    <a:pt x="2324" y="4118"/>
                    <a:pt x="2132" y="4197"/>
                    <a:pt x="1964" y="4197"/>
                  </a:cubicBezTo>
                  <a:cubicBezTo>
                    <a:pt x="1660" y="4197"/>
                    <a:pt x="1434" y="3939"/>
                    <a:pt x="1526" y="3462"/>
                  </a:cubicBezTo>
                  <a:cubicBezTo>
                    <a:pt x="1598" y="3061"/>
                    <a:pt x="1776" y="2722"/>
                    <a:pt x="2035" y="2427"/>
                  </a:cubicBezTo>
                  <a:cubicBezTo>
                    <a:pt x="2053" y="2383"/>
                    <a:pt x="2079" y="2347"/>
                    <a:pt x="2124" y="2329"/>
                  </a:cubicBezTo>
                  <a:cubicBezTo>
                    <a:pt x="2186" y="2267"/>
                    <a:pt x="2240" y="2213"/>
                    <a:pt x="2302" y="2160"/>
                  </a:cubicBezTo>
                  <a:cubicBezTo>
                    <a:pt x="2499" y="1990"/>
                    <a:pt x="2740" y="1839"/>
                    <a:pt x="2900" y="1642"/>
                  </a:cubicBezTo>
                  <a:cubicBezTo>
                    <a:pt x="3322" y="1080"/>
                    <a:pt x="3253" y="371"/>
                    <a:pt x="2564" y="371"/>
                  </a:cubicBezTo>
                  <a:cubicBezTo>
                    <a:pt x="2511" y="371"/>
                    <a:pt x="2453" y="375"/>
                    <a:pt x="2392" y="384"/>
                  </a:cubicBezTo>
                  <a:cubicBezTo>
                    <a:pt x="2338" y="456"/>
                    <a:pt x="2293" y="527"/>
                    <a:pt x="2249" y="608"/>
                  </a:cubicBezTo>
                  <a:cubicBezTo>
                    <a:pt x="2240" y="625"/>
                    <a:pt x="2231" y="652"/>
                    <a:pt x="2213" y="670"/>
                  </a:cubicBezTo>
                  <a:cubicBezTo>
                    <a:pt x="1865" y="1018"/>
                    <a:pt x="1598" y="1455"/>
                    <a:pt x="1366" y="1928"/>
                  </a:cubicBezTo>
                  <a:cubicBezTo>
                    <a:pt x="1455" y="1990"/>
                    <a:pt x="1491" y="2151"/>
                    <a:pt x="1366" y="2222"/>
                  </a:cubicBezTo>
                  <a:cubicBezTo>
                    <a:pt x="1285" y="2267"/>
                    <a:pt x="1223" y="2302"/>
                    <a:pt x="1160" y="2347"/>
                  </a:cubicBezTo>
                  <a:cubicBezTo>
                    <a:pt x="759" y="3230"/>
                    <a:pt x="456" y="4176"/>
                    <a:pt x="268" y="5130"/>
                  </a:cubicBezTo>
                  <a:cubicBezTo>
                    <a:pt x="643" y="5585"/>
                    <a:pt x="500" y="6272"/>
                    <a:pt x="813" y="6763"/>
                  </a:cubicBezTo>
                  <a:cubicBezTo>
                    <a:pt x="1046" y="7124"/>
                    <a:pt x="1228" y="7225"/>
                    <a:pt x="1406" y="7225"/>
                  </a:cubicBezTo>
                  <a:cubicBezTo>
                    <a:pt x="1629" y="7225"/>
                    <a:pt x="1844" y="7066"/>
                    <a:pt x="2142" y="7066"/>
                  </a:cubicBezTo>
                  <a:cubicBezTo>
                    <a:pt x="2151" y="7066"/>
                    <a:pt x="2160" y="7066"/>
                    <a:pt x="2169" y="7066"/>
                  </a:cubicBezTo>
                  <a:cubicBezTo>
                    <a:pt x="2374" y="7076"/>
                    <a:pt x="2444" y="7179"/>
                    <a:pt x="2552" y="7179"/>
                  </a:cubicBezTo>
                  <a:cubicBezTo>
                    <a:pt x="2636" y="7179"/>
                    <a:pt x="2742" y="7116"/>
                    <a:pt x="2954" y="6897"/>
                  </a:cubicBezTo>
                  <a:cubicBezTo>
                    <a:pt x="2987" y="6863"/>
                    <a:pt x="3025" y="6849"/>
                    <a:pt x="3062" y="6849"/>
                  </a:cubicBezTo>
                  <a:cubicBezTo>
                    <a:pt x="3190" y="6849"/>
                    <a:pt x="3303" y="7022"/>
                    <a:pt x="3186" y="7147"/>
                  </a:cubicBezTo>
                  <a:cubicBezTo>
                    <a:pt x="3043" y="7298"/>
                    <a:pt x="2802" y="7530"/>
                    <a:pt x="2561" y="7539"/>
                  </a:cubicBezTo>
                  <a:cubicBezTo>
                    <a:pt x="2481" y="7780"/>
                    <a:pt x="2338" y="8003"/>
                    <a:pt x="2293" y="8262"/>
                  </a:cubicBezTo>
                  <a:cubicBezTo>
                    <a:pt x="2276" y="8345"/>
                    <a:pt x="2216" y="8381"/>
                    <a:pt x="2152" y="8381"/>
                  </a:cubicBezTo>
                  <a:cubicBezTo>
                    <a:pt x="2052" y="8381"/>
                    <a:pt x="1942" y="8294"/>
                    <a:pt x="1963" y="8164"/>
                  </a:cubicBezTo>
                  <a:cubicBezTo>
                    <a:pt x="2017" y="7905"/>
                    <a:pt x="2151" y="7691"/>
                    <a:pt x="2231" y="7450"/>
                  </a:cubicBezTo>
                  <a:cubicBezTo>
                    <a:pt x="2188" y="7441"/>
                    <a:pt x="2144" y="7438"/>
                    <a:pt x="2101" y="7438"/>
                  </a:cubicBezTo>
                  <a:cubicBezTo>
                    <a:pt x="1856" y="7438"/>
                    <a:pt x="1610" y="7556"/>
                    <a:pt x="1367" y="7556"/>
                  </a:cubicBezTo>
                  <a:cubicBezTo>
                    <a:pt x="1256" y="7556"/>
                    <a:pt x="1146" y="7531"/>
                    <a:pt x="1036" y="7459"/>
                  </a:cubicBezTo>
                  <a:cubicBezTo>
                    <a:pt x="438" y="7057"/>
                    <a:pt x="367" y="6406"/>
                    <a:pt x="152" y="5808"/>
                  </a:cubicBezTo>
                  <a:cubicBezTo>
                    <a:pt x="152" y="5871"/>
                    <a:pt x="135" y="5924"/>
                    <a:pt x="135" y="5978"/>
                  </a:cubicBezTo>
                  <a:cubicBezTo>
                    <a:pt x="1" y="7031"/>
                    <a:pt x="259" y="7914"/>
                    <a:pt x="1107" y="8565"/>
                  </a:cubicBezTo>
                  <a:cubicBezTo>
                    <a:pt x="1500" y="8863"/>
                    <a:pt x="1986" y="8997"/>
                    <a:pt x="2478" y="8997"/>
                  </a:cubicBezTo>
                  <a:cubicBezTo>
                    <a:pt x="2634" y="8997"/>
                    <a:pt x="2790" y="8983"/>
                    <a:pt x="2945" y="8958"/>
                  </a:cubicBezTo>
                  <a:cubicBezTo>
                    <a:pt x="3596" y="8645"/>
                    <a:pt x="4176" y="8181"/>
                    <a:pt x="4542" y="7744"/>
                  </a:cubicBezTo>
                  <a:cubicBezTo>
                    <a:pt x="4872" y="7352"/>
                    <a:pt x="5220" y="6959"/>
                    <a:pt x="5202" y="6415"/>
                  </a:cubicBezTo>
                  <a:cubicBezTo>
                    <a:pt x="5184" y="5942"/>
                    <a:pt x="5077" y="5461"/>
                    <a:pt x="5014" y="4988"/>
                  </a:cubicBezTo>
                  <a:cubicBezTo>
                    <a:pt x="4907" y="4265"/>
                    <a:pt x="4800" y="3543"/>
                    <a:pt x="4747" y="2811"/>
                  </a:cubicBezTo>
                  <a:cubicBezTo>
                    <a:pt x="4702" y="2195"/>
                    <a:pt x="4684" y="1589"/>
                    <a:pt x="4595" y="982"/>
                  </a:cubicBezTo>
                  <a:cubicBezTo>
                    <a:pt x="4559" y="715"/>
                    <a:pt x="4479" y="429"/>
                    <a:pt x="4479" y="153"/>
                  </a:cubicBezTo>
                  <a:cubicBezTo>
                    <a:pt x="4426" y="99"/>
                    <a:pt x="4363" y="45"/>
                    <a:pt x="4301"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4" name="Google Shape;1774;p20"/>
            <p:cNvSpPr/>
            <p:nvPr/>
          </p:nvSpPr>
          <p:spPr>
            <a:xfrm>
              <a:off x="206464" y="4388266"/>
              <a:ext cx="10545" cy="9033"/>
            </a:xfrm>
            <a:custGeom>
              <a:avLst/>
              <a:gdLst/>
              <a:ahLst/>
              <a:cxnLst/>
              <a:rect l="l" t="t" r="r" b="b"/>
              <a:pathLst>
                <a:path w="251" h="215" extrusionOk="0">
                  <a:moveTo>
                    <a:pt x="233" y="1"/>
                  </a:moveTo>
                  <a:cubicBezTo>
                    <a:pt x="152" y="46"/>
                    <a:pt x="72" y="99"/>
                    <a:pt x="1" y="161"/>
                  </a:cubicBezTo>
                  <a:cubicBezTo>
                    <a:pt x="54" y="170"/>
                    <a:pt x="117" y="179"/>
                    <a:pt x="179" y="197"/>
                  </a:cubicBezTo>
                  <a:cubicBezTo>
                    <a:pt x="197" y="197"/>
                    <a:pt x="224" y="206"/>
                    <a:pt x="242" y="215"/>
                  </a:cubicBezTo>
                  <a:cubicBezTo>
                    <a:pt x="242" y="197"/>
                    <a:pt x="242" y="179"/>
                    <a:pt x="242" y="161"/>
                  </a:cubicBezTo>
                  <a:cubicBezTo>
                    <a:pt x="224" y="108"/>
                    <a:pt x="215" y="54"/>
                    <a:pt x="251"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5" name="Google Shape;1775;p20"/>
            <p:cNvSpPr/>
            <p:nvPr/>
          </p:nvSpPr>
          <p:spPr>
            <a:xfrm>
              <a:off x="228226" y="4462502"/>
              <a:ext cx="42388" cy="53986"/>
            </a:xfrm>
            <a:custGeom>
              <a:avLst/>
              <a:gdLst/>
              <a:ahLst/>
              <a:cxnLst/>
              <a:rect l="l" t="t" r="r" b="b"/>
              <a:pathLst>
                <a:path w="1009" h="1285" extrusionOk="0">
                  <a:moveTo>
                    <a:pt x="98" y="0"/>
                  </a:moveTo>
                  <a:cubicBezTo>
                    <a:pt x="63" y="45"/>
                    <a:pt x="27" y="89"/>
                    <a:pt x="0" y="125"/>
                  </a:cubicBezTo>
                  <a:lnTo>
                    <a:pt x="0" y="134"/>
                  </a:lnTo>
                  <a:cubicBezTo>
                    <a:pt x="143" y="616"/>
                    <a:pt x="598" y="964"/>
                    <a:pt x="1008" y="1285"/>
                  </a:cubicBezTo>
                  <a:cubicBezTo>
                    <a:pt x="973" y="973"/>
                    <a:pt x="910" y="669"/>
                    <a:pt x="848" y="366"/>
                  </a:cubicBezTo>
                  <a:cubicBezTo>
                    <a:pt x="832" y="371"/>
                    <a:pt x="815" y="374"/>
                    <a:pt x="797" y="374"/>
                  </a:cubicBezTo>
                  <a:cubicBezTo>
                    <a:pt x="757" y="374"/>
                    <a:pt x="716" y="359"/>
                    <a:pt x="678" y="321"/>
                  </a:cubicBezTo>
                  <a:cubicBezTo>
                    <a:pt x="518" y="170"/>
                    <a:pt x="286" y="107"/>
                    <a:pt x="98"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6" name="Google Shape;1776;p20"/>
            <p:cNvSpPr/>
            <p:nvPr/>
          </p:nvSpPr>
          <p:spPr>
            <a:xfrm>
              <a:off x="227469" y="4381460"/>
              <a:ext cx="33020" cy="48104"/>
            </a:xfrm>
            <a:custGeom>
              <a:avLst/>
              <a:gdLst/>
              <a:ahLst/>
              <a:cxnLst/>
              <a:rect l="l" t="t" r="r" b="b"/>
              <a:pathLst>
                <a:path w="786" h="1145" extrusionOk="0">
                  <a:moveTo>
                    <a:pt x="335" y="1"/>
                  </a:moveTo>
                  <a:cubicBezTo>
                    <a:pt x="287" y="1"/>
                    <a:pt x="238" y="4"/>
                    <a:pt x="188" y="11"/>
                  </a:cubicBezTo>
                  <a:cubicBezTo>
                    <a:pt x="125" y="56"/>
                    <a:pt x="63" y="83"/>
                    <a:pt x="0" y="109"/>
                  </a:cubicBezTo>
                  <a:lnTo>
                    <a:pt x="27" y="136"/>
                  </a:lnTo>
                  <a:cubicBezTo>
                    <a:pt x="72" y="181"/>
                    <a:pt x="81" y="252"/>
                    <a:pt x="81" y="323"/>
                  </a:cubicBezTo>
                  <a:cubicBezTo>
                    <a:pt x="90" y="422"/>
                    <a:pt x="81" y="529"/>
                    <a:pt x="63" y="627"/>
                  </a:cubicBezTo>
                  <a:cubicBezTo>
                    <a:pt x="161" y="761"/>
                    <a:pt x="223" y="921"/>
                    <a:pt x="259" y="1091"/>
                  </a:cubicBezTo>
                  <a:cubicBezTo>
                    <a:pt x="277" y="1082"/>
                    <a:pt x="295" y="1082"/>
                    <a:pt x="313" y="1082"/>
                  </a:cubicBezTo>
                  <a:cubicBezTo>
                    <a:pt x="446" y="1091"/>
                    <a:pt x="580" y="1109"/>
                    <a:pt x="714" y="1135"/>
                  </a:cubicBezTo>
                  <a:lnTo>
                    <a:pt x="732" y="1144"/>
                  </a:lnTo>
                  <a:cubicBezTo>
                    <a:pt x="732" y="770"/>
                    <a:pt x="785" y="404"/>
                    <a:pt x="705" y="65"/>
                  </a:cubicBezTo>
                  <a:cubicBezTo>
                    <a:pt x="588" y="26"/>
                    <a:pt x="465" y="1"/>
                    <a:pt x="33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7" name="Google Shape;1777;p20"/>
            <p:cNvSpPr/>
            <p:nvPr/>
          </p:nvSpPr>
          <p:spPr>
            <a:xfrm>
              <a:off x="169789" y="4507455"/>
              <a:ext cx="33356" cy="47390"/>
            </a:xfrm>
            <a:custGeom>
              <a:avLst/>
              <a:gdLst/>
              <a:ahLst/>
              <a:cxnLst/>
              <a:rect l="l" t="t" r="r" b="b"/>
              <a:pathLst>
                <a:path w="794" h="1128" extrusionOk="0">
                  <a:moveTo>
                    <a:pt x="392" y="1"/>
                  </a:moveTo>
                  <a:cubicBezTo>
                    <a:pt x="240" y="188"/>
                    <a:pt x="107" y="393"/>
                    <a:pt x="62" y="634"/>
                  </a:cubicBezTo>
                  <a:cubicBezTo>
                    <a:pt x="1" y="998"/>
                    <a:pt x="80" y="1128"/>
                    <a:pt x="199" y="1128"/>
                  </a:cubicBezTo>
                  <a:cubicBezTo>
                    <a:pt x="340" y="1128"/>
                    <a:pt x="537" y="947"/>
                    <a:pt x="624" y="759"/>
                  </a:cubicBezTo>
                  <a:cubicBezTo>
                    <a:pt x="651" y="706"/>
                    <a:pt x="686" y="661"/>
                    <a:pt x="722" y="616"/>
                  </a:cubicBezTo>
                  <a:cubicBezTo>
                    <a:pt x="749" y="581"/>
                    <a:pt x="776" y="545"/>
                    <a:pt x="794" y="509"/>
                  </a:cubicBezTo>
                  <a:cubicBezTo>
                    <a:pt x="660" y="349"/>
                    <a:pt x="544" y="161"/>
                    <a:pt x="392"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8" name="Google Shape;1778;p20"/>
            <p:cNvSpPr/>
            <p:nvPr/>
          </p:nvSpPr>
          <p:spPr>
            <a:xfrm>
              <a:off x="247719" y="4562953"/>
              <a:ext cx="17266" cy="32350"/>
            </a:xfrm>
            <a:custGeom>
              <a:avLst/>
              <a:gdLst/>
              <a:ahLst/>
              <a:cxnLst/>
              <a:rect l="l" t="t" r="r" b="b"/>
              <a:pathLst>
                <a:path w="411" h="770" extrusionOk="0">
                  <a:moveTo>
                    <a:pt x="45" y="0"/>
                  </a:moveTo>
                  <a:cubicBezTo>
                    <a:pt x="27" y="205"/>
                    <a:pt x="0" y="402"/>
                    <a:pt x="0" y="526"/>
                  </a:cubicBezTo>
                  <a:cubicBezTo>
                    <a:pt x="4" y="701"/>
                    <a:pt x="48" y="769"/>
                    <a:pt x="104" y="769"/>
                  </a:cubicBezTo>
                  <a:cubicBezTo>
                    <a:pt x="185" y="769"/>
                    <a:pt x="292" y="627"/>
                    <a:pt x="339" y="464"/>
                  </a:cubicBezTo>
                  <a:cubicBezTo>
                    <a:pt x="366" y="366"/>
                    <a:pt x="384" y="259"/>
                    <a:pt x="411" y="161"/>
                  </a:cubicBezTo>
                  <a:cubicBezTo>
                    <a:pt x="286" y="107"/>
                    <a:pt x="170" y="45"/>
                    <a:pt x="45"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79" name="Google Shape;1779;p20"/>
            <p:cNvSpPr/>
            <p:nvPr/>
          </p:nvSpPr>
          <p:spPr>
            <a:xfrm>
              <a:off x="196339" y="4478970"/>
              <a:ext cx="75030" cy="76505"/>
            </a:xfrm>
            <a:custGeom>
              <a:avLst/>
              <a:gdLst/>
              <a:ahLst/>
              <a:cxnLst/>
              <a:rect l="l" t="t" r="r" b="b"/>
              <a:pathLst>
                <a:path w="1786" h="1821" extrusionOk="0">
                  <a:moveTo>
                    <a:pt x="492" y="1"/>
                  </a:moveTo>
                  <a:cubicBezTo>
                    <a:pt x="358" y="117"/>
                    <a:pt x="215" y="233"/>
                    <a:pt x="81" y="358"/>
                  </a:cubicBezTo>
                  <a:cubicBezTo>
                    <a:pt x="54" y="384"/>
                    <a:pt x="28" y="411"/>
                    <a:pt x="1" y="438"/>
                  </a:cubicBezTo>
                  <a:cubicBezTo>
                    <a:pt x="144" y="590"/>
                    <a:pt x="260" y="768"/>
                    <a:pt x="393" y="929"/>
                  </a:cubicBezTo>
                  <a:cubicBezTo>
                    <a:pt x="514" y="808"/>
                    <a:pt x="652" y="714"/>
                    <a:pt x="805" y="714"/>
                  </a:cubicBezTo>
                  <a:cubicBezTo>
                    <a:pt x="900" y="714"/>
                    <a:pt x="1001" y="750"/>
                    <a:pt x="1107" y="839"/>
                  </a:cubicBezTo>
                  <a:cubicBezTo>
                    <a:pt x="1295" y="1000"/>
                    <a:pt x="1321" y="1321"/>
                    <a:pt x="1303" y="1651"/>
                  </a:cubicBezTo>
                  <a:cubicBezTo>
                    <a:pt x="1446" y="1687"/>
                    <a:pt x="1571" y="1767"/>
                    <a:pt x="1705" y="1821"/>
                  </a:cubicBezTo>
                  <a:cubicBezTo>
                    <a:pt x="1741" y="1660"/>
                    <a:pt x="1776" y="1491"/>
                    <a:pt x="1785" y="1330"/>
                  </a:cubicBezTo>
                  <a:cubicBezTo>
                    <a:pt x="1312" y="946"/>
                    <a:pt x="741" y="563"/>
                    <a:pt x="492"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0" name="Google Shape;1780;p20"/>
            <p:cNvSpPr/>
            <p:nvPr/>
          </p:nvSpPr>
          <p:spPr>
            <a:xfrm>
              <a:off x="298300" y="4421624"/>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1" name="Google Shape;1781;p20"/>
            <p:cNvSpPr/>
            <p:nvPr/>
          </p:nvSpPr>
          <p:spPr>
            <a:xfrm>
              <a:off x="58712" y="4210891"/>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2" name="Google Shape;1782;p20"/>
            <p:cNvSpPr/>
            <p:nvPr/>
          </p:nvSpPr>
          <p:spPr>
            <a:xfrm>
              <a:off x="48713" y="4473047"/>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3" name="Google Shape;1783;p20"/>
            <p:cNvSpPr/>
            <p:nvPr/>
          </p:nvSpPr>
          <p:spPr>
            <a:xfrm>
              <a:off x="423618" y="4478844"/>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4" name="Google Shape;1784;p20"/>
            <p:cNvSpPr/>
            <p:nvPr/>
          </p:nvSpPr>
          <p:spPr>
            <a:xfrm>
              <a:off x="491676" y="4446369"/>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5" name="Google Shape;1785;p20"/>
            <p:cNvSpPr/>
            <p:nvPr/>
          </p:nvSpPr>
          <p:spPr>
            <a:xfrm>
              <a:off x="339134" y="4149889"/>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6" name="Google Shape;1786;p20"/>
            <p:cNvSpPr/>
            <p:nvPr/>
          </p:nvSpPr>
          <p:spPr>
            <a:xfrm>
              <a:off x="-397" y="4045825"/>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7" name="Google Shape;1787;p20"/>
            <p:cNvSpPr/>
            <p:nvPr/>
          </p:nvSpPr>
          <p:spPr>
            <a:xfrm>
              <a:off x="89632" y="4350413"/>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88" name="Google Shape;1788;p20"/>
            <p:cNvSpPr/>
            <p:nvPr/>
          </p:nvSpPr>
          <p:spPr>
            <a:xfrm>
              <a:off x="348503" y="4289832"/>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789" name="Google Shape;1789;p20"/>
          <p:cNvGrpSpPr/>
          <p:nvPr/>
        </p:nvGrpSpPr>
        <p:grpSpPr>
          <a:xfrm rot="8985526" flipH="1">
            <a:off x="4281588" y="4482716"/>
            <a:ext cx="580823" cy="387962"/>
            <a:chOff x="1617550" y="4443843"/>
            <a:chExt cx="669398" cy="447125"/>
          </a:xfrm>
        </p:grpSpPr>
        <p:sp>
          <p:nvSpPr>
            <p:cNvPr id="1790" name="Google Shape;1790;p20"/>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1" name="Google Shape;1791;p20"/>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2" name="Google Shape;1792;p20"/>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3" name="Google Shape;1793;p20"/>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4" name="Google Shape;1794;p20"/>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5" name="Google Shape;1795;p20"/>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6" name="Google Shape;1796;p20"/>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7" name="Google Shape;1797;p20"/>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8" name="Google Shape;1798;p20"/>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99" name="Google Shape;1799;p20"/>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0" name="Google Shape;1800;p20"/>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1" name="Google Shape;1801;p20"/>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02" name="Google Shape;1802;p20"/>
          <p:cNvGrpSpPr/>
          <p:nvPr/>
        </p:nvGrpSpPr>
        <p:grpSpPr>
          <a:xfrm rot="1050772" flipH="1">
            <a:off x="8218544" y="3424878"/>
            <a:ext cx="817408" cy="442333"/>
            <a:chOff x="4936850" y="4568865"/>
            <a:chExt cx="902327" cy="488286"/>
          </a:xfrm>
        </p:grpSpPr>
        <p:sp>
          <p:nvSpPr>
            <p:cNvPr id="1803" name="Google Shape;1803;p20"/>
            <p:cNvSpPr/>
            <p:nvPr/>
          </p:nvSpPr>
          <p:spPr>
            <a:xfrm>
              <a:off x="4974926" y="4959493"/>
              <a:ext cx="44127" cy="42943"/>
            </a:xfrm>
            <a:custGeom>
              <a:avLst/>
              <a:gdLst/>
              <a:ahLst/>
              <a:cxnLst/>
              <a:rect l="l" t="t" r="r" b="b"/>
              <a:pathLst>
                <a:path w="671" h="653" extrusionOk="0">
                  <a:moveTo>
                    <a:pt x="1" y="1"/>
                  </a:moveTo>
                  <a:cubicBezTo>
                    <a:pt x="99" y="295"/>
                    <a:pt x="358" y="509"/>
                    <a:pt x="670" y="652"/>
                  </a:cubicBezTo>
                  <a:cubicBezTo>
                    <a:pt x="429" y="465"/>
                    <a:pt x="197" y="242"/>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4" name="Google Shape;1804;p20"/>
            <p:cNvSpPr/>
            <p:nvPr/>
          </p:nvSpPr>
          <p:spPr>
            <a:xfrm>
              <a:off x="4938560" y="4568865"/>
              <a:ext cx="772118" cy="279819"/>
            </a:xfrm>
            <a:custGeom>
              <a:avLst/>
              <a:gdLst/>
              <a:ahLst/>
              <a:cxnLst/>
              <a:rect l="l" t="t" r="r" b="b"/>
              <a:pathLst>
                <a:path w="11741" h="4255" extrusionOk="0">
                  <a:moveTo>
                    <a:pt x="8871" y="0"/>
                  </a:moveTo>
                  <a:cubicBezTo>
                    <a:pt x="8173" y="0"/>
                    <a:pt x="7474" y="84"/>
                    <a:pt x="6834" y="178"/>
                  </a:cubicBezTo>
                  <a:cubicBezTo>
                    <a:pt x="4854" y="472"/>
                    <a:pt x="2936" y="1097"/>
                    <a:pt x="1223" y="2140"/>
                  </a:cubicBezTo>
                  <a:cubicBezTo>
                    <a:pt x="563" y="2533"/>
                    <a:pt x="108" y="3104"/>
                    <a:pt x="10" y="3871"/>
                  </a:cubicBezTo>
                  <a:cubicBezTo>
                    <a:pt x="1" y="4005"/>
                    <a:pt x="1" y="4130"/>
                    <a:pt x="28" y="4255"/>
                  </a:cubicBezTo>
                  <a:cubicBezTo>
                    <a:pt x="153" y="3702"/>
                    <a:pt x="590" y="3256"/>
                    <a:pt x="1125" y="2952"/>
                  </a:cubicBezTo>
                  <a:cubicBezTo>
                    <a:pt x="2142" y="2372"/>
                    <a:pt x="3293" y="2087"/>
                    <a:pt x="4417" y="1819"/>
                  </a:cubicBezTo>
                  <a:cubicBezTo>
                    <a:pt x="5407" y="1570"/>
                    <a:pt x="6433" y="1418"/>
                    <a:pt x="7441" y="1293"/>
                  </a:cubicBezTo>
                  <a:cubicBezTo>
                    <a:pt x="8360" y="1168"/>
                    <a:pt x="9243" y="963"/>
                    <a:pt x="10153" y="820"/>
                  </a:cubicBezTo>
                  <a:cubicBezTo>
                    <a:pt x="10492" y="765"/>
                    <a:pt x="10828" y="731"/>
                    <a:pt x="11151" y="731"/>
                  </a:cubicBezTo>
                  <a:cubicBezTo>
                    <a:pt x="11354" y="731"/>
                    <a:pt x="11551" y="745"/>
                    <a:pt x="11741" y="776"/>
                  </a:cubicBezTo>
                  <a:cubicBezTo>
                    <a:pt x="10918" y="181"/>
                    <a:pt x="9896" y="0"/>
                    <a:pt x="88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5" name="Google Shape;1805;p20"/>
            <p:cNvSpPr/>
            <p:nvPr/>
          </p:nvSpPr>
          <p:spPr>
            <a:xfrm>
              <a:off x="4936850" y="4616871"/>
              <a:ext cx="902327" cy="440280"/>
            </a:xfrm>
            <a:custGeom>
              <a:avLst/>
              <a:gdLst/>
              <a:ahLst/>
              <a:cxnLst/>
              <a:rect l="l" t="t" r="r" b="b"/>
              <a:pathLst>
                <a:path w="13721" h="6695" extrusionOk="0">
                  <a:moveTo>
                    <a:pt x="11278" y="309"/>
                  </a:moveTo>
                  <a:cubicBezTo>
                    <a:pt x="11753" y="309"/>
                    <a:pt x="12136" y="428"/>
                    <a:pt x="12436" y="661"/>
                  </a:cubicBezTo>
                  <a:cubicBezTo>
                    <a:pt x="12802" y="938"/>
                    <a:pt x="13043" y="1375"/>
                    <a:pt x="13168" y="1955"/>
                  </a:cubicBezTo>
                  <a:cubicBezTo>
                    <a:pt x="13578" y="3766"/>
                    <a:pt x="11633" y="4729"/>
                    <a:pt x="10215" y="5166"/>
                  </a:cubicBezTo>
                  <a:cubicBezTo>
                    <a:pt x="8930" y="5568"/>
                    <a:pt x="7592" y="5701"/>
                    <a:pt x="6281" y="5996"/>
                  </a:cubicBezTo>
                  <a:cubicBezTo>
                    <a:pt x="5527" y="6170"/>
                    <a:pt x="4732" y="6362"/>
                    <a:pt x="3952" y="6362"/>
                  </a:cubicBezTo>
                  <a:cubicBezTo>
                    <a:pt x="3494" y="6362"/>
                    <a:pt x="3041" y="6296"/>
                    <a:pt x="2605" y="6121"/>
                  </a:cubicBezTo>
                  <a:cubicBezTo>
                    <a:pt x="2578" y="6103"/>
                    <a:pt x="2543" y="6085"/>
                    <a:pt x="2498" y="6076"/>
                  </a:cubicBezTo>
                  <a:lnTo>
                    <a:pt x="2489" y="6076"/>
                  </a:lnTo>
                  <a:cubicBezTo>
                    <a:pt x="2480" y="6076"/>
                    <a:pt x="2480" y="6067"/>
                    <a:pt x="2471" y="6067"/>
                  </a:cubicBezTo>
                  <a:cubicBezTo>
                    <a:pt x="2444" y="6058"/>
                    <a:pt x="2427" y="6049"/>
                    <a:pt x="2400" y="6040"/>
                  </a:cubicBezTo>
                  <a:cubicBezTo>
                    <a:pt x="2375" y="6026"/>
                    <a:pt x="2351" y="6019"/>
                    <a:pt x="2328" y="6019"/>
                  </a:cubicBezTo>
                  <a:cubicBezTo>
                    <a:pt x="2309" y="6019"/>
                    <a:pt x="2291" y="6024"/>
                    <a:pt x="2275" y="6032"/>
                  </a:cubicBezTo>
                  <a:cubicBezTo>
                    <a:pt x="1365" y="5773"/>
                    <a:pt x="348" y="4658"/>
                    <a:pt x="339" y="3757"/>
                  </a:cubicBezTo>
                  <a:cubicBezTo>
                    <a:pt x="330" y="2820"/>
                    <a:pt x="1659" y="2303"/>
                    <a:pt x="2364" y="2035"/>
                  </a:cubicBezTo>
                  <a:cubicBezTo>
                    <a:pt x="4487" y="1232"/>
                    <a:pt x="6744" y="1116"/>
                    <a:pt x="8948" y="688"/>
                  </a:cubicBezTo>
                  <a:cubicBezTo>
                    <a:pt x="9635" y="554"/>
                    <a:pt x="10304" y="385"/>
                    <a:pt x="11000" y="322"/>
                  </a:cubicBezTo>
                  <a:cubicBezTo>
                    <a:pt x="11096" y="314"/>
                    <a:pt x="11189" y="309"/>
                    <a:pt x="11278" y="309"/>
                  </a:cubicBezTo>
                  <a:close/>
                  <a:moveTo>
                    <a:pt x="11177" y="1"/>
                  </a:moveTo>
                  <a:cubicBezTo>
                    <a:pt x="10854" y="1"/>
                    <a:pt x="10518" y="35"/>
                    <a:pt x="10179" y="90"/>
                  </a:cubicBezTo>
                  <a:cubicBezTo>
                    <a:pt x="9269" y="233"/>
                    <a:pt x="8386" y="438"/>
                    <a:pt x="7467" y="563"/>
                  </a:cubicBezTo>
                  <a:cubicBezTo>
                    <a:pt x="6459" y="688"/>
                    <a:pt x="5433" y="840"/>
                    <a:pt x="4443" y="1080"/>
                  </a:cubicBezTo>
                  <a:cubicBezTo>
                    <a:pt x="3319" y="1357"/>
                    <a:pt x="2168" y="1642"/>
                    <a:pt x="1151" y="2222"/>
                  </a:cubicBezTo>
                  <a:cubicBezTo>
                    <a:pt x="616" y="2526"/>
                    <a:pt x="179" y="2972"/>
                    <a:pt x="54" y="3525"/>
                  </a:cubicBezTo>
                  <a:cubicBezTo>
                    <a:pt x="0" y="3739"/>
                    <a:pt x="0" y="3971"/>
                    <a:pt x="54" y="4212"/>
                  </a:cubicBezTo>
                  <a:cubicBezTo>
                    <a:pt x="134" y="4551"/>
                    <a:pt x="321" y="4899"/>
                    <a:pt x="580" y="5211"/>
                  </a:cubicBezTo>
                  <a:cubicBezTo>
                    <a:pt x="776" y="5452"/>
                    <a:pt x="1008" y="5675"/>
                    <a:pt x="1249" y="5862"/>
                  </a:cubicBezTo>
                  <a:cubicBezTo>
                    <a:pt x="1615" y="6130"/>
                    <a:pt x="2007" y="6335"/>
                    <a:pt x="2382" y="6397"/>
                  </a:cubicBezTo>
                  <a:cubicBezTo>
                    <a:pt x="2893" y="6614"/>
                    <a:pt x="3420" y="6695"/>
                    <a:pt x="3953" y="6695"/>
                  </a:cubicBezTo>
                  <a:cubicBezTo>
                    <a:pt x="4760" y="6695"/>
                    <a:pt x="5580" y="6509"/>
                    <a:pt x="6370" y="6326"/>
                  </a:cubicBezTo>
                  <a:cubicBezTo>
                    <a:pt x="8118" y="5925"/>
                    <a:pt x="9938" y="5782"/>
                    <a:pt x="11580" y="5006"/>
                  </a:cubicBezTo>
                  <a:cubicBezTo>
                    <a:pt x="12882" y="4390"/>
                    <a:pt x="13721" y="3337"/>
                    <a:pt x="13498" y="1865"/>
                  </a:cubicBezTo>
                  <a:cubicBezTo>
                    <a:pt x="13328" y="697"/>
                    <a:pt x="12641" y="188"/>
                    <a:pt x="11767" y="46"/>
                  </a:cubicBezTo>
                  <a:cubicBezTo>
                    <a:pt x="11577" y="15"/>
                    <a:pt x="11380" y="1"/>
                    <a:pt x="1117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6" name="Google Shape;1806;p20"/>
            <p:cNvSpPr/>
            <p:nvPr/>
          </p:nvSpPr>
          <p:spPr>
            <a:xfrm>
              <a:off x="5201412" y="4705387"/>
              <a:ext cx="352092" cy="284357"/>
            </a:xfrm>
            <a:custGeom>
              <a:avLst/>
              <a:gdLst/>
              <a:ahLst/>
              <a:cxnLst/>
              <a:rect l="l" t="t" r="r" b="b"/>
              <a:pathLst>
                <a:path w="5354" h="4324" extrusionOk="0">
                  <a:moveTo>
                    <a:pt x="4407" y="350"/>
                  </a:moveTo>
                  <a:cubicBezTo>
                    <a:pt x="4434" y="582"/>
                    <a:pt x="4470" y="805"/>
                    <a:pt x="4497" y="1028"/>
                  </a:cubicBezTo>
                  <a:cubicBezTo>
                    <a:pt x="4604" y="1768"/>
                    <a:pt x="4746" y="2500"/>
                    <a:pt x="4970" y="3214"/>
                  </a:cubicBezTo>
                  <a:cubicBezTo>
                    <a:pt x="4372" y="3428"/>
                    <a:pt x="3729" y="3481"/>
                    <a:pt x="3114" y="3606"/>
                  </a:cubicBezTo>
                  <a:cubicBezTo>
                    <a:pt x="2498" y="3731"/>
                    <a:pt x="1883" y="3847"/>
                    <a:pt x="1267" y="3981"/>
                  </a:cubicBezTo>
                  <a:cubicBezTo>
                    <a:pt x="1160" y="3517"/>
                    <a:pt x="946" y="3071"/>
                    <a:pt x="830" y="2598"/>
                  </a:cubicBezTo>
                  <a:cubicBezTo>
                    <a:pt x="759" y="2304"/>
                    <a:pt x="732" y="2000"/>
                    <a:pt x="661" y="1697"/>
                  </a:cubicBezTo>
                  <a:cubicBezTo>
                    <a:pt x="607" y="1474"/>
                    <a:pt x="429" y="1260"/>
                    <a:pt x="366" y="1037"/>
                  </a:cubicBezTo>
                  <a:cubicBezTo>
                    <a:pt x="1241" y="912"/>
                    <a:pt x="2115" y="734"/>
                    <a:pt x="2989" y="582"/>
                  </a:cubicBezTo>
                  <a:cubicBezTo>
                    <a:pt x="3462" y="493"/>
                    <a:pt x="3935" y="412"/>
                    <a:pt x="4407" y="350"/>
                  </a:cubicBezTo>
                  <a:close/>
                  <a:moveTo>
                    <a:pt x="4530" y="1"/>
                  </a:moveTo>
                  <a:cubicBezTo>
                    <a:pt x="4522" y="1"/>
                    <a:pt x="4514" y="1"/>
                    <a:pt x="4506" y="2"/>
                  </a:cubicBezTo>
                  <a:cubicBezTo>
                    <a:pt x="3051" y="172"/>
                    <a:pt x="1624" y="519"/>
                    <a:pt x="170" y="725"/>
                  </a:cubicBezTo>
                  <a:cubicBezTo>
                    <a:pt x="116" y="734"/>
                    <a:pt x="81" y="760"/>
                    <a:pt x="63" y="796"/>
                  </a:cubicBezTo>
                  <a:cubicBezTo>
                    <a:pt x="27" y="823"/>
                    <a:pt x="0" y="867"/>
                    <a:pt x="9" y="921"/>
                  </a:cubicBezTo>
                  <a:cubicBezTo>
                    <a:pt x="18" y="1081"/>
                    <a:pt x="54" y="1206"/>
                    <a:pt x="134" y="1340"/>
                  </a:cubicBezTo>
                  <a:cubicBezTo>
                    <a:pt x="134" y="1358"/>
                    <a:pt x="143" y="1367"/>
                    <a:pt x="152" y="1385"/>
                  </a:cubicBezTo>
                  <a:cubicBezTo>
                    <a:pt x="313" y="1688"/>
                    <a:pt x="384" y="1991"/>
                    <a:pt x="447" y="2321"/>
                  </a:cubicBezTo>
                  <a:cubicBezTo>
                    <a:pt x="500" y="2616"/>
                    <a:pt x="554" y="2901"/>
                    <a:pt x="625" y="3196"/>
                  </a:cubicBezTo>
                  <a:cubicBezTo>
                    <a:pt x="705" y="3535"/>
                    <a:pt x="902" y="3847"/>
                    <a:pt x="964" y="4195"/>
                  </a:cubicBezTo>
                  <a:cubicBezTo>
                    <a:pt x="983" y="4280"/>
                    <a:pt x="1046" y="4317"/>
                    <a:pt x="1113" y="4317"/>
                  </a:cubicBezTo>
                  <a:cubicBezTo>
                    <a:pt x="1137" y="4317"/>
                    <a:pt x="1163" y="4312"/>
                    <a:pt x="1187" y="4302"/>
                  </a:cubicBezTo>
                  <a:cubicBezTo>
                    <a:pt x="1207" y="4315"/>
                    <a:pt x="1231" y="4323"/>
                    <a:pt x="1260" y="4323"/>
                  </a:cubicBezTo>
                  <a:cubicBezTo>
                    <a:pt x="1271" y="4323"/>
                    <a:pt x="1282" y="4322"/>
                    <a:pt x="1294" y="4320"/>
                  </a:cubicBezTo>
                  <a:cubicBezTo>
                    <a:pt x="2008" y="4168"/>
                    <a:pt x="2721" y="4034"/>
                    <a:pt x="3435" y="3892"/>
                  </a:cubicBezTo>
                  <a:cubicBezTo>
                    <a:pt x="4042" y="3767"/>
                    <a:pt x="4648" y="3704"/>
                    <a:pt x="5219" y="3481"/>
                  </a:cubicBezTo>
                  <a:cubicBezTo>
                    <a:pt x="5264" y="3463"/>
                    <a:pt x="5291" y="3437"/>
                    <a:pt x="5300" y="3410"/>
                  </a:cubicBezTo>
                  <a:cubicBezTo>
                    <a:pt x="5335" y="3374"/>
                    <a:pt x="5353" y="3321"/>
                    <a:pt x="5335" y="3258"/>
                  </a:cubicBezTo>
                  <a:cubicBezTo>
                    <a:pt x="5112" y="2589"/>
                    <a:pt x="4970" y="1902"/>
                    <a:pt x="4862" y="1206"/>
                  </a:cubicBezTo>
                  <a:cubicBezTo>
                    <a:pt x="4818" y="912"/>
                    <a:pt x="4782" y="609"/>
                    <a:pt x="4746" y="314"/>
                  </a:cubicBezTo>
                  <a:cubicBezTo>
                    <a:pt x="4746" y="279"/>
                    <a:pt x="4729" y="252"/>
                    <a:pt x="4711" y="225"/>
                  </a:cubicBezTo>
                  <a:cubicBezTo>
                    <a:pt x="4736" y="133"/>
                    <a:pt x="4658" y="1"/>
                    <a:pt x="453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7" name="Google Shape;1807;p20"/>
            <p:cNvSpPr/>
            <p:nvPr/>
          </p:nvSpPr>
          <p:spPr>
            <a:xfrm>
              <a:off x="5192271" y="4961532"/>
              <a:ext cx="33276" cy="24661"/>
            </a:xfrm>
            <a:custGeom>
              <a:avLst/>
              <a:gdLst/>
              <a:ahLst/>
              <a:cxnLst/>
              <a:rect l="l" t="t" r="r" b="b"/>
              <a:pathLst>
                <a:path w="506" h="375" extrusionOk="0">
                  <a:moveTo>
                    <a:pt x="259" y="1"/>
                  </a:moveTo>
                  <a:cubicBezTo>
                    <a:pt x="141" y="1"/>
                    <a:pt x="1" y="172"/>
                    <a:pt x="95" y="273"/>
                  </a:cubicBezTo>
                  <a:cubicBezTo>
                    <a:pt x="166" y="345"/>
                    <a:pt x="238" y="375"/>
                    <a:pt x="297" y="375"/>
                  </a:cubicBezTo>
                  <a:cubicBezTo>
                    <a:pt x="436" y="375"/>
                    <a:pt x="505" y="208"/>
                    <a:pt x="336" y="32"/>
                  </a:cubicBezTo>
                  <a:cubicBezTo>
                    <a:pt x="314" y="10"/>
                    <a:pt x="287"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8" name="Google Shape;1808;p20"/>
            <p:cNvSpPr/>
            <p:nvPr/>
          </p:nvSpPr>
          <p:spPr>
            <a:xfrm>
              <a:off x="5126377" y="4954363"/>
              <a:ext cx="33144" cy="24529"/>
            </a:xfrm>
            <a:custGeom>
              <a:avLst/>
              <a:gdLst/>
              <a:ahLst/>
              <a:cxnLst/>
              <a:rect l="l" t="t" r="r" b="b"/>
              <a:pathLst>
                <a:path w="504" h="373" extrusionOk="0">
                  <a:moveTo>
                    <a:pt x="207" y="0"/>
                  </a:moveTo>
                  <a:cubicBezTo>
                    <a:pt x="68" y="0"/>
                    <a:pt x="0" y="169"/>
                    <a:pt x="169" y="338"/>
                  </a:cubicBezTo>
                  <a:cubicBezTo>
                    <a:pt x="192" y="362"/>
                    <a:pt x="220" y="373"/>
                    <a:pt x="248" y="373"/>
                  </a:cubicBezTo>
                  <a:cubicBezTo>
                    <a:pt x="366" y="373"/>
                    <a:pt x="503" y="199"/>
                    <a:pt x="410" y="106"/>
                  </a:cubicBezTo>
                  <a:cubicBezTo>
                    <a:pt x="338" y="31"/>
                    <a:pt x="266" y="0"/>
                    <a:pt x="2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09" name="Google Shape;1809;p20"/>
            <p:cNvSpPr/>
            <p:nvPr/>
          </p:nvSpPr>
          <p:spPr>
            <a:xfrm>
              <a:off x="5057984" y="4936082"/>
              <a:ext cx="33407" cy="24792"/>
            </a:xfrm>
            <a:custGeom>
              <a:avLst/>
              <a:gdLst/>
              <a:ahLst/>
              <a:cxnLst/>
              <a:rect l="l" t="t" r="r" b="b"/>
              <a:pathLst>
                <a:path w="508" h="377" extrusionOk="0">
                  <a:moveTo>
                    <a:pt x="260" y="1"/>
                  </a:moveTo>
                  <a:cubicBezTo>
                    <a:pt x="138" y="1"/>
                    <a:pt x="1" y="176"/>
                    <a:pt x="94" y="277"/>
                  </a:cubicBezTo>
                  <a:cubicBezTo>
                    <a:pt x="165" y="347"/>
                    <a:pt x="235" y="376"/>
                    <a:pt x="294" y="376"/>
                  </a:cubicBezTo>
                  <a:cubicBezTo>
                    <a:pt x="435" y="376"/>
                    <a:pt x="508" y="206"/>
                    <a:pt x="344" y="36"/>
                  </a:cubicBezTo>
                  <a:cubicBezTo>
                    <a:pt x="319" y="11"/>
                    <a:pt x="290" y="1"/>
                    <a:pt x="26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0" name="Google Shape;1810;p20"/>
            <p:cNvSpPr/>
            <p:nvPr/>
          </p:nvSpPr>
          <p:spPr>
            <a:xfrm>
              <a:off x="5144527" y="4905305"/>
              <a:ext cx="33605" cy="24332"/>
            </a:xfrm>
            <a:custGeom>
              <a:avLst/>
              <a:gdLst/>
              <a:ahLst/>
              <a:cxnLst/>
              <a:rect l="l" t="t" r="r" b="b"/>
              <a:pathLst>
                <a:path w="511" h="370" extrusionOk="0">
                  <a:moveTo>
                    <a:pt x="212" y="1"/>
                  </a:moveTo>
                  <a:cubicBezTo>
                    <a:pt x="73" y="1"/>
                    <a:pt x="1" y="165"/>
                    <a:pt x="170" y="334"/>
                  </a:cubicBezTo>
                  <a:cubicBezTo>
                    <a:pt x="192" y="359"/>
                    <a:pt x="220" y="369"/>
                    <a:pt x="250" y="369"/>
                  </a:cubicBezTo>
                  <a:cubicBezTo>
                    <a:pt x="369" y="369"/>
                    <a:pt x="511" y="195"/>
                    <a:pt x="411" y="102"/>
                  </a:cubicBezTo>
                  <a:cubicBezTo>
                    <a:pt x="341" y="30"/>
                    <a:pt x="270" y="1"/>
                    <a:pt x="2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1" name="Google Shape;1811;p20"/>
            <p:cNvSpPr/>
            <p:nvPr/>
          </p:nvSpPr>
          <p:spPr>
            <a:xfrm>
              <a:off x="5169188" y="4850196"/>
              <a:ext cx="29330" cy="24595"/>
            </a:xfrm>
            <a:custGeom>
              <a:avLst/>
              <a:gdLst/>
              <a:ahLst/>
              <a:cxnLst/>
              <a:rect l="l" t="t" r="r" b="b"/>
              <a:pathLst>
                <a:path w="446" h="374" extrusionOk="0">
                  <a:moveTo>
                    <a:pt x="208" y="0"/>
                  </a:moveTo>
                  <a:cubicBezTo>
                    <a:pt x="69" y="0"/>
                    <a:pt x="0" y="167"/>
                    <a:pt x="169" y="343"/>
                  </a:cubicBezTo>
                  <a:cubicBezTo>
                    <a:pt x="191" y="364"/>
                    <a:pt x="218" y="374"/>
                    <a:pt x="245" y="374"/>
                  </a:cubicBezTo>
                  <a:cubicBezTo>
                    <a:pt x="319" y="374"/>
                    <a:pt x="402" y="307"/>
                    <a:pt x="428" y="235"/>
                  </a:cubicBezTo>
                  <a:cubicBezTo>
                    <a:pt x="446" y="200"/>
                    <a:pt x="446" y="164"/>
                    <a:pt x="437" y="137"/>
                  </a:cubicBezTo>
                  <a:cubicBezTo>
                    <a:pt x="428" y="119"/>
                    <a:pt x="419" y="111"/>
                    <a:pt x="410" y="102"/>
                  </a:cubicBezTo>
                  <a:cubicBezTo>
                    <a:pt x="339" y="30"/>
                    <a:pt x="267" y="0"/>
                    <a:pt x="2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2" name="Google Shape;1812;p20"/>
            <p:cNvSpPr/>
            <p:nvPr/>
          </p:nvSpPr>
          <p:spPr>
            <a:xfrm>
              <a:off x="5130323" y="4794166"/>
              <a:ext cx="33276" cy="24595"/>
            </a:xfrm>
            <a:custGeom>
              <a:avLst/>
              <a:gdLst/>
              <a:ahLst/>
              <a:cxnLst/>
              <a:rect l="l" t="t" r="r" b="b"/>
              <a:pathLst>
                <a:path w="506" h="374" extrusionOk="0">
                  <a:moveTo>
                    <a:pt x="209" y="1"/>
                  </a:moveTo>
                  <a:cubicBezTo>
                    <a:pt x="70" y="1"/>
                    <a:pt x="0" y="169"/>
                    <a:pt x="163" y="338"/>
                  </a:cubicBezTo>
                  <a:cubicBezTo>
                    <a:pt x="187" y="363"/>
                    <a:pt x="216" y="373"/>
                    <a:pt x="246" y="373"/>
                  </a:cubicBezTo>
                  <a:cubicBezTo>
                    <a:pt x="368" y="373"/>
                    <a:pt x="506" y="199"/>
                    <a:pt x="412" y="106"/>
                  </a:cubicBezTo>
                  <a:cubicBezTo>
                    <a:pt x="340"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3" name="Google Shape;1813;p20"/>
            <p:cNvSpPr/>
            <p:nvPr/>
          </p:nvSpPr>
          <p:spPr>
            <a:xfrm>
              <a:off x="5116052" y="4879789"/>
              <a:ext cx="33342" cy="24266"/>
            </a:xfrm>
            <a:custGeom>
              <a:avLst/>
              <a:gdLst/>
              <a:ahLst/>
              <a:cxnLst/>
              <a:rect l="l" t="t" r="r" b="b"/>
              <a:pathLst>
                <a:path w="507" h="369" extrusionOk="0">
                  <a:moveTo>
                    <a:pt x="260" y="0"/>
                  </a:moveTo>
                  <a:cubicBezTo>
                    <a:pt x="138" y="0"/>
                    <a:pt x="1" y="174"/>
                    <a:pt x="94" y="267"/>
                  </a:cubicBezTo>
                  <a:cubicBezTo>
                    <a:pt x="166" y="339"/>
                    <a:pt x="238" y="369"/>
                    <a:pt x="297" y="369"/>
                  </a:cubicBezTo>
                  <a:cubicBezTo>
                    <a:pt x="437" y="369"/>
                    <a:pt x="507" y="204"/>
                    <a:pt x="344"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4" name="Google Shape;1814;p20"/>
            <p:cNvSpPr/>
            <p:nvPr/>
          </p:nvSpPr>
          <p:spPr>
            <a:xfrm>
              <a:off x="5050553" y="4896756"/>
              <a:ext cx="33539" cy="24332"/>
            </a:xfrm>
            <a:custGeom>
              <a:avLst/>
              <a:gdLst/>
              <a:ahLst/>
              <a:cxnLst/>
              <a:rect l="l" t="t" r="r" b="b"/>
              <a:pathLst>
                <a:path w="510" h="370" extrusionOk="0">
                  <a:moveTo>
                    <a:pt x="259" y="0"/>
                  </a:moveTo>
                  <a:cubicBezTo>
                    <a:pt x="139" y="0"/>
                    <a:pt x="0" y="168"/>
                    <a:pt x="100" y="268"/>
                  </a:cubicBezTo>
                  <a:cubicBezTo>
                    <a:pt x="169" y="340"/>
                    <a:pt x="240" y="370"/>
                    <a:pt x="299" y="370"/>
                  </a:cubicBezTo>
                  <a:cubicBezTo>
                    <a:pt x="437" y="370"/>
                    <a:pt x="510" y="205"/>
                    <a:pt x="341" y="36"/>
                  </a:cubicBezTo>
                  <a:cubicBezTo>
                    <a:pt x="317" y="11"/>
                    <a:pt x="289" y="0"/>
                    <a:pt x="25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5" name="Google Shape;1815;p20"/>
            <p:cNvSpPr/>
            <p:nvPr/>
          </p:nvSpPr>
          <p:spPr>
            <a:xfrm>
              <a:off x="5077516" y="4828429"/>
              <a:ext cx="33670" cy="24661"/>
            </a:xfrm>
            <a:custGeom>
              <a:avLst/>
              <a:gdLst/>
              <a:ahLst/>
              <a:cxnLst/>
              <a:rect l="l" t="t" r="r" b="b"/>
              <a:pathLst>
                <a:path w="512" h="375" extrusionOk="0">
                  <a:moveTo>
                    <a:pt x="257" y="1"/>
                  </a:moveTo>
                  <a:cubicBezTo>
                    <a:pt x="124" y="1"/>
                    <a:pt x="0" y="172"/>
                    <a:pt x="118" y="290"/>
                  </a:cubicBezTo>
                  <a:lnTo>
                    <a:pt x="154" y="326"/>
                  </a:lnTo>
                  <a:cubicBezTo>
                    <a:pt x="188" y="360"/>
                    <a:pt x="228" y="375"/>
                    <a:pt x="266" y="375"/>
                  </a:cubicBezTo>
                  <a:cubicBezTo>
                    <a:pt x="395" y="375"/>
                    <a:pt x="512" y="209"/>
                    <a:pt x="395" y="85"/>
                  </a:cubicBezTo>
                  <a:lnTo>
                    <a:pt x="368" y="49"/>
                  </a:lnTo>
                  <a:cubicBezTo>
                    <a:pt x="334" y="15"/>
                    <a:pt x="295" y="1"/>
                    <a:pt x="2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6" name="Google Shape;1816;p20"/>
            <p:cNvSpPr/>
            <p:nvPr/>
          </p:nvSpPr>
          <p:spPr>
            <a:xfrm>
              <a:off x="5014844" y="4860126"/>
              <a:ext cx="33210" cy="24661"/>
            </a:xfrm>
            <a:custGeom>
              <a:avLst/>
              <a:gdLst/>
              <a:ahLst/>
              <a:cxnLst/>
              <a:rect l="l" t="t" r="r" b="b"/>
              <a:pathLst>
                <a:path w="505" h="375" extrusionOk="0">
                  <a:moveTo>
                    <a:pt x="209" y="1"/>
                  </a:moveTo>
                  <a:cubicBezTo>
                    <a:pt x="69" y="1"/>
                    <a:pt x="1" y="168"/>
                    <a:pt x="170" y="343"/>
                  </a:cubicBezTo>
                  <a:cubicBezTo>
                    <a:pt x="192" y="365"/>
                    <a:pt x="219" y="375"/>
                    <a:pt x="247" y="375"/>
                  </a:cubicBezTo>
                  <a:cubicBezTo>
                    <a:pt x="365" y="375"/>
                    <a:pt x="505" y="203"/>
                    <a:pt x="411" y="102"/>
                  </a:cubicBezTo>
                  <a:cubicBezTo>
                    <a:pt x="339" y="31"/>
                    <a:pt x="268"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7" name="Google Shape;1817;p20"/>
            <p:cNvSpPr/>
            <p:nvPr/>
          </p:nvSpPr>
          <p:spPr>
            <a:xfrm>
              <a:off x="5030693" y="4796468"/>
              <a:ext cx="33539" cy="24398"/>
            </a:xfrm>
            <a:custGeom>
              <a:avLst/>
              <a:gdLst/>
              <a:ahLst/>
              <a:cxnLst/>
              <a:rect l="l" t="t" r="r" b="b"/>
              <a:pathLst>
                <a:path w="510" h="371" extrusionOk="0">
                  <a:moveTo>
                    <a:pt x="243" y="0"/>
                  </a:moveTo>
                  <a:cubicBezTo>
                    <a:pt x="115" y="0"/>
                    <a:pt x="0" y="169"/>
                    <a:pt x="116" y="285"/>
                  </a:cubicBezTo>
                  <a:lnTo>
                    <a:pt x="143" y="321"/>
                  </a:lnTo>
                  <a:cubicBezTo>
                    <a:pt x="180" y="356"/>
                    <a:pt x="221" y="370"/>
                    <a:pt x="260" y="370"/>
                  </a:cubicBezTo>
                  <a:cubicBezTo>
                    <a:pt x="393" y="370"/>
                    <a:pt x="510" y="204"/>
                    <a:pt x="393" y="80"/>
                  </a:cubicBezTo>
                  <a:lnTo>
                    <a:pt x="357" y="53"/>
                  </a:lnTo>
                  <a:cubicBezTo>
                    <a:pt x="322" y="16"/>
                    <a:pt x="282" y="0"/>
                    <a:pt x="24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8" name="Google Shape;1818;p20"/>
            <p:cNvSpPr/>
            <p:nvPr/>
          </p:nvSpPr>
          <p:spPr>
            <a:xfrm>
              <a:off x="5575665" y="4906620"/>
              <a:ext cx="33736" cy="24529"/>
            </a:xfrm>
            <a:custGeom>
              <a:avLst/>
              <a:gdLst/>
              <a:ahLst/>
              <a:cxnLst/>
              <a:rect l="l" t="t" r="r" b="b"/>
              <a:pathLst>
                <a:path w="513" h="373" extrusionOk="0">
                  <a:moveTo>
                    <a:pt x="216" y="0"/>
                  </a:moveTo>
                  <a:cubicBezTo>
                    <a:pt x="75" y="0"/>
                    <a:pt x="0" y="171"/>
                    <a:pt x="171" y="341"/>
                  </a:cubicBezTo>
                  <a:cubicBezTo>
                    <a:pt x="193" y="363"/>
                    <a:pt x="220" y="372"/>
                    <a:pt x="248" y="372"/>
                  </a:cubicBezTo>
                  <a:cubicBezTo>
                    <a:pt x="368" y="372"/>
                    <a:pt x="513" y="201"/>
                    <a:pt x="411" y="100"/>
                  </a:cubicBezTo>
                  <a:cubicBezTo>
                    <a:pt x="344" y="30"/>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9" name="Google Shape;1819;p20"/>
            <p:cNvSpPr/>
            <p:nvPr/>
          </p:nvSpPr>
          <p:spPr>
            <a:xfrm>
              <a:off x="5572180" y="4838688"/>
              <a:ext cx="31632" cy="22293"/>
            </a:xfrm>
            <a:custGeom>
              <a:avLst/>
              <a:gdLst/>
              <a:ahLst/>
              <a:cxnLst/>
              <a:rect l="l" t="t" r="r" b="b"/>
              <a:pathLst>
                <a:path w="481" h="339" extrusionOk="0">
                  <a:moveTo>
                    <a:pt x="243" y="1"/>
                  </a:moveTo>
                  <a:cubicBezTo>
                    <a:pt x="115" y="1"/>
                    <a:pt x="0" y="169"/>
                    <a:pt x="117" y="286"/>
                  </a:cubicBezTo>
                  <a:cubicBezTo>
                    <a:pt x="152" y="323"/>
                    <a:pt x="193" y="339"/>
                    <a:pt x="232" y="339"/>
                  </a:cubicBezTo>
                  <a:cubicBezTo>
                    <a:pt x="362" y="339"/>
                    <a:pt x="481" y="170"/>
                    <a:pt x="357"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0" name="Google Shape;1820;p20"/>
            <p:cNvSpPr/>
            <p:nvPr/>
          </p:nvSpPr>
          <p:spPr>
            <a:xfrm>
              <a:off x="5628801" y="4864138"/>
              <a:ext cx="33210" cy="24661"/>
            </a:xfrm>
            <a:custGeom>
              <a:avLst/>
              <a:gdLst/>
              <a:ahLst/>
              <a:cxnLst/>
              <a:rect l="l" t="t" r="r" b="b"/>
              <a:pathLst>
                <a:path w="505" h="375" extrusionOk="0">
                  <a:moveTo>
                    <a:pt x="259" y="1"/>
                  </a:moveTo>
                  <a:cubicBezTo>
                    <a:pt x="140" y="1"/>
                    <a:pt x="0" y="172"/>
                    <a:pt x="94" y="273"/>
                  </a:cubicBezTo>
                  <a:cubicBezTo>
                    <a:pt x="166" y="345"/>
                    <a:pt x="237" y="375"/>
                    <a:pt x="296" y="375"/>
                  </a:cubicBezTo>
                  <a:cubicBezTo>
                    <a:pt x="436" y="375"/>
                    <a:pt x="504" y="208"/>
                    <a:pt x="335" y="32"/>
                  </a:cubicBezTo>
                  <a:cubicBezTo>
                    <a:pt x="313" y="10"/>
                    <a:pt x="286"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1" name="Google Shape;1821;p20"/>
            <p:cNvSpPr/>
            <p:nvPr/>
          </p:nvSpPr>
          <p:spPr>
            <a:xfrm>
              <a:off x="5638468" y="4814421"/>
              <a:ext cx="33210" cy="24595"/>
            </a:xfrm>
            <a:custGeom>
              <a:avLst/>
              <a:gdLst/>
              <a:ahLst/>
              <a:cxnLst/>
              <a:rect l="l" t="t" r="r" b="b"/>
              <a:pathLst>
                <a:path w="505" h="374" extrusionOk="0">
                  <a:moveTo>
                    <a:pt x="209" y="0"/>
                  </a:moveTo>
                  <a:cubicBezTo>
                    <a:pt x="70" y="0"/>
                    <a:pt x="1" y="167"/>
                    <a:pt x="170" y="342"/>
                  </a:cubicBezTo>
                  <a:cubicBezTo>
                    <a:pt x="192" y="364"/>
                    <a:pt x="219" y="374"/>
                    <a:pt x="247" y="374"/>
                  </a:cubicBezTo>
                  <a:cubicBezTo>
                    <a:pt x="365" y="374"/>
                    <a:pt x="505" y="203"/>
                    <a:pt x="411" y="101"/>
                  </a:cubicBezTo>
                  <a:cubicBezTo>
                    <a:pt x="339" y="30"/>
                    <a:pt x="268"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2" name="Google Shape;1822;p20"/>
            <p:cNvSpPr/>
            <p:nvPr/>
          </p:nvSpPr>
          <p:spPr>
            <a:xfrm>
              <a:off x="5690684" y="4832243"/>
              <a:ext cx="31763" cy="22293"/>
            </a:xfrm>
            <a:custGeom>
              <a:avLst/>
              <a:gdLst/>
              <a:ahLst/>
              <a:cxnLst/>
              <a:rect l="l" t="t" r="r" b="b"/>
              <a:pathLst>
                <a:path w="483" h="339" extrusionOk="0">
                  <a:moveTo>
                    <a:pt x="251" y="0"/>
                  </a:moveTo>
                  <a:cubicBezTo>
                    <a:pt x="120" y="0"/>
                    <a:pt x="0" y="169"/>
                    <a:pt x="117" y="285"/>
                  </a:cubicBezTo>
                  <a:cubicBezTo>
                    <a:pt x="154" y="323"/>
                    <a:pt x="196" y="339"/>
                    <a:pt x="236" y="339"/>
                  </a:cubicBezTo>
                  <a:cubicBezTo>
                    <a:pt x="368" y="339"/>
                    <a:pt x="483" y="170"/>
                    <a:pt x="366" y="53"/>
                  </a:cubicBezTo>
                  <a:cubicBezTo>
                    <a:pt x="331" y="16"/>
                    <a:pt x="290" y="0"/>
                    <a:pt x="25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3" name="Google Shape;1823;p20"/>
            <p:cNvSpPr/>
            <p:nvPr/>
          </p:nvSpPr>
          <p:spPr>
            <a:xfrm>
              <a:off x="5743425" y="4774043"/>
              <a:ext cx="29462" cy="24792"/>
            </a:xfrm>
            <a:custGeom>
              <a:avLst/>
              <a:gdLst/>
              <a:ahLst/>
              <a:cxnLst/>
              <a:rect l="l" t="t" r="r" b="b"/>
              <a:pathLst>
                <a:path w="448" h="377" extrusionOk="0">
                  <a:moveTo>
                    <a:pt x="216" y="0"/>
                  </a:moveTo>
                  <a:cubicBezTo>
                    <a:pt x="76" y="0"/>
                    <a:pt x="1" y="170"/>
                    <a:pt x="171" y="341"/>
                  </a:cubicBezTo>
                  <a:cubicBezTo>
                    <a:pt x="198" y="376"/>
                    <a:pt x="242" y="376"/>
                    <a:pt x="278" y="376"/>
                  </a:cubicBezTo>
                  <a:cubicBezTo>
                    <a:pt x="349" y="359"/>
                    <a:pt x="430" y="287"/>
                    <a:pt x="439" y="207"/>
                  </a:cubicBezTo>
                  <a:cubicBezTo>
                    <a:pt x="448" y="171"/>
                    <a:pt x="448" y="136"/>
                    <a:pt x="412" y="100"/>
                  </a:cubicBezTo>
                  <a:cubicBezTo>
                    <a:pt x="344" y="29"/>
                    <a:pt x="274" y="0"/>
                    <a:pt x="21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4" name="Google Shape;1824;p20"/>
            <p:cNvSpPr/>
            <p:nvPr/>
          </p:nvSpPr>
          <p:spPr>
            <a:xfrm>
              <a:off x="5676479" y="4777134"/>
              <a:ext cx="33342" cy="24595"/>
            </a:xfrm>
            <a:custGeom>
              <a:avLst/>
              <a:gdLst/>
              <a:ahLst/>
              <a:cxnLst/>
              <a:rect l="l" t="t" r="r" b="b"/>
              <a:pathLst>
                <a:path w="507" h="374" extrusionOk="0">
                  <a:moveTo>
                    <a:pt x="209" y="1"/>
                  </a:moveTo>
                  <a:cubicBezTo>
                    <a:pt x="70" y="1"/>
                    <a:pt x="1" y="170"/>
                    <a:pt x="163" y="338"/>
                  </a:cubicBezTo>
                  <a:cubicBezTo>
                    <a:pt x="188" y="363"/>
                    <a:pt x="217" y="373"/>
                    <a:pt x="247" y="373"/>
                  </a:cubicBezTo>
                  <a:cubicBezTo>
                    <a:pt x="369" y="373"/>
                    <a:pt x="506" y="200"/>
                    <a:pt x="413" y="106"/>
                  </a:cubicBezTo>
                  <a:cubicBezTo>
                    <a:pt x="341" y="32"/>
                    <a:pt x="269" y="1"/>
                    <a:pt x="20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5" name="Google Shape;1825;p20"/>
            <p:cNvSpPr/>
            <p:nvPr/>
          </p:nvSpPr>
          <p:spPr>
            <a:xfrm>
              <a:off x="5694235" y="4707689"/>
              <a:ext cx="25845" cy="26502"/>
            </a:xfrm>
            <a:custGeom>
              <a:avLst/>
              <a:gdLst/>
              <a:ahLst/>
              <a:cxnLst/>
              <a:rect l="l" t="t" r="r" b="b"/>
              <a:pathLst>
                <a:path w="393" h="403" extrusionOk="0">
                  <a:moveTo>
                    <a:pt x="178" y="1"/>
                  </a:moveTo>
                  <a:cubicBezTo>
                    <a:pt x="152" y="1"/>
                    <a:pt x="125" y="7"/>
                    <a:pt x="98" y="21"/>
                  </a:cubicBezTo>
                  <a:cubicBezTo>
                    <a:pt x="36" y="56"/>
                    <a:pt x="0" y="137"/>
                    <a:pt x="18" y="217"/>
                  </a:cubicBezTo>
                  <a:cubicBezTo>
                    <a:pt x="12" y="312"/>
                    <a:pt x="100" y="402"/>
                    <a:pt x="193" y="402"/>
                  </a:cubicBezTo>
                  <a:cubicBezTo>
                    <a:pt x="231" y="402"/>
                    <a:pt x="270" y="387"/>
                    <a:pt x="303" y="351"/>
                  </a:cubicBezTo>
                  <a:cubicBezTo>
                    <a:pt x="366" y="279"/>
                    <a:pt x="393" y="172"/>
                    <a:pt x="330" y="83"/>
                  </a:cubicBezTo>
                  <a:cubicBezTo>
                    <a:pt x="293" y="33"/>
                    <a:pt x="238" y="1"/>
                    <a:pt x="1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6" name="Google Shape;1826;p20"/>
            <p:cNvSpPr/>
            <p:nvPr/>
          </p:nvSpPr>
          <p:spPr>
            <a:xfrm>
              <a:off x="5629656" y="4673229"/>
              <a:ext cx="31171" cy="22293"/>
            </a:xfrm>
            <a:custGeom>
              <a:avLst/>
              <a:gdLst/>
              <a:ahLst/>
              <a:cxnLst/>
              <a:rect l="l" t="t" r="r" b="b"/>
              <a:pathLst>
                <a:path w="474" h="339" extrusionOk="0">
                  <a:moveTo>
                    <a:pt x="243" y="1"/>
                  </a:moveTo>
                  <a:cubicBezTo>
                    <a:pt x="115" y="1"/>
                    <a:pt x="1" y="170"/>
                    <a:pt x="117" y="286"/>
                  </a:cubicBezTo>
                  <a:cubicBezTo>
                    <a:pt x="152" y="323"/>
                    <a:pt x="192" y="339"/>
                    <a:pt x="231" y="339"/>
                  </a:cubicBezTo>
                  <a:cubicBezTo>
                    <a:pt x="359" y="339"/>
                    <a:pt x="474" y="170"/>
                    <a:pt x="358" y="54"/>
                  </a:cubicBezTo>
                  <a:cubicBezTo>
                    <a:pt x="322" y="16"/>
                    <a:pt x="282" y="1"/>
                    <a:pt x="2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7" name="Google Shape;1827;p20"/>
            <p:cNvSpPr/>
            <p:nvPr/>
          </p:nvSpPr>
          <p:spPr>
            <a:xfrm>
              <a:off x="5626697" y="4754183"/>
              <a:ext cx="31237" cy="22359"/>
            </a:xfrm>
            <a:custGeom>
              <a:avLst/>
              <a:gdLst/>
              <a:ahLst/>
              <a:cxnLst/>
              <a:rect l="l" t="t" r="r" b="b"/>
              <a:pathLst>
                <a:path w="475" h="340" extrusionOk="0">
                  <a:moveTo>
                    <a:pt x="244" y="1"/>
                  </a:moveTo>
                  <a:cubicBezTo>
                    <a:pt x="115" y="1"/>
                    <a:pt x="1" y="170"/>
                    <a:pt x="117" y="286"/>
                  </a:cubicBezTo>
                  <a:cubicBezTo>
                    <a:pt x="153" y="323"/>
                    <a:pt x="193" y="339"/>
                    <a:pt x="232" y="339"/>
                  </a:cubicBezTo>
                  <a:cubicBezTo>
                    <a:pt x="360" y="339"/>
                    <a:pt x="474" y="170"/>
                    <a:pt x="358" y="54"/>
                  </a:cubicBezTo>
                  <a:cubicBezTo>
                    <a:pt x="323" y="17"/>
                    <a:pt x="282" y="1"/>
                    <a:pt x="244"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8" name="Google Shape;1828;p20"/>
            <p:cNvSpPr/>
            <p:nvPr/>
          </p:nvSpPr>
          <p:spPr>
            <a:xfrm>
              <a:off x="5581452" y="4791799"/>
              <a:ext cx="33210" cy="24595"/>
            </a:xfrm>
            <a:custGeom>
              <a:avLst/>
              <a:gdLst/>
              <a:ahLst/>
              <a:cxnLst/>
              <a:rect l="l" t="t" r="r" b="b"/>
              <a:pathLst>
                <a:path w="505" h="374" extrusionOk="0">
                  <a:moveTo>
                    <a:pt x="206" y="1"/>
                  </a:moveTo>
                  <a:cubicBezTo>
                    <a:pt x="70" y="1"/>
                    <a:pt x="0" y="170"/>
                    <a:pt x="163" y="338"/>
                  </a:cubicBezTo>
                  <a:cubicBezTo>
                    <a:pt x="187" y="363"/>
                    <a:pt x="217" y="373"/>
                    <a:pt x="246" y="373"/>
                  </a:cubicBezTo>
                  <a:cubicBezTo>
                    <a:pt x="368" y="373"/>
                    <a:pt x="504" y="200"/>
                    <a:pt x="404" y="106"/>
                  </a:cubicBezTo>
                  <a:cubicBezTo>
                    <a:pt x="334" y="32"/>
                    <a:pt x="264" y="1"/>
                    <a:pt x="20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29" name="Google Shape;1829;p20"/>
            <p:cNvSpPr/>
            <p:nvPr/>
          </p:nvSpPr>
          <p:spPr>
            <a:xfrm>
              <a:off x="5580203" y="4714791"/>
              <a:ext cx="33407" cy="24727"/>
            </a:xfrm>
            <a:custGeom>
              <a:avLst/>
              <a:gdLst/>
              <a:ahLst/>
              <a:cxnLst/>
              <a:rect l="l" t="t" r="r" b="b"/>
              <a:pathLst>
                <a:path w="508" h="376" extrusionOk="0">
                  <a:moveTo>
                    <a:pt x="214" y="0"/>
                  </a:moveTo>
                  <a:cubicBezTo>
                    <a:pt x="72" y="0"/>
                    <a:pt x="0" y="170"/>
                    <a:pt x="164" y="341"/>
                  </a:cubicBezTo>
                  <a:cubicBezTo>
                    <a:pt x="189" y="365"/>
                    <a:pt x="217" y="376"/>
                    <a:pt x="247" y="376"/>
                  </a:cubicBezTo>
                  <a:cubicBezTo>
                    <a:pt x="370" y="376"/>
                    <a:pt x="507" y="200"/>
                    <a:pt x="414" y="100"/>
                  </a:cubicBezTo>
                  <a:cubicBezTo>
                    <a:pt x="343" y="29"/>
                    <a:pt x="273" y="0"/>
                    <a:pt x="21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0" name="Google Shape;1830;p20"/>
            <p:cNvSpPr/>
            <p:nvPr/>
          </p:nvSpPr>
          <p:spPr>
            <a:xfrm>
              <a:off x="5540351" y="4753920"/>
              <a:ext cx="33210" cy="24332"/>
            </a:xfrm>
            <a:custGeom>
              <a:avLst/>
              <a:gdLst/>
              <a:ahLst/>
              <a:cxnLst/>
              <a:rect l="l" t="t" r="r" b="b"/>
              <a:pathLst>
                <a:path w="505" h="370" extrusionOk="0">
                  <a:moveTo>
                    <a:pt x="207" y="1"/>
                  </a:moveTo>
                  <a:cubicBezTo>
                    <a:pt x="71" y="1"/>
                    <a:pt x="1" y="166"/>
                    <a:pt x="163" y="335"/>
                  </a:cubicBezTo>
                  <a:cubicBezTo>
                    <a:pt x="188" y="359"/>
                    <a:pt x="217" y="370"/>
                    <a:pt x="247" y="370"/>
                  </a:cubicBezTo>
                  <a:cubicBezTo>
                    <a:pt x="369" y="370"/>
                    <a:pt x="505" y="196"/>
                    <a:pt x="404" y="103"/>
                  </a:cubicBezTo>
                  <a:cubicBezTo>
                    <a:pt x="335" y="31"/>
                    <a:pt x="265" y="1"/>
                    <a:pt x="20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1" name="Google Shape;1831;p20"/>
            <p:cNvSpPr/>
            <p:nvPr/>
          </p:nvSpPr>
          <p:spPr>
            <a:xfrm>
              <a:off x="5522069" y="4686777"/>
              <a:ext cx="33407" cy="24727"/>
            </a:xfrm>
            <a:custGeom>
              <a:avLst/>
              <a:gdLst/>
              <a:ahLst/>
              <a:cxnLst/>
              <a:rect l="l" t="t" r="r" b="b"/>
              <a:pathLst>
                <a:path w="508" h="376" extrusionOk="0">
                  <a:moveTo>
                    <a:pt x="260" y="0"/>
                  </a:moveTo>
                  <a:cubicBezTo>
                    <a:pt x="138" y="0"/>
                    <a:pt x="0" y="176"/>
                    <a:pt x="94" y="276"/>
                  </a:cubicBezTo>
                  <a:cubicBezTo>
                    <a:pt x="164" y="347"/>
                    <a:pt x="235" y="376"/>
                    <a:pt x="293" y="376"/>
                  </a:cubicBezTo>
                  <a:cubicBezTo>
                    <a:pt x="435" y="376"/>
                    <a:pt x="507" y="206"/>
                    <a:pt x="343" y="35"/>
                  </a:cubicBezTo>
                  <a:cubicBezTo>
                    <a:pt x="319" y="11"/>
                    <a:pt x="290" y="0"/>
                    <a:pt x="26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32" name="Google Shape;1832;p20"/>
          <p:cNvGrpSpPr/>
          <p:nvPr/>
        </p:nvGrpSpPr>
        <p:grpSpPr>
          <a:xfrm rot="-5400000" flipH="1">
            <a:off x="7312882" y="1828064"/>
            <a:ext cx="430862" cy="343037"/>
            <a:chOff x="1376700" y="1639725"/>
            <a:chExt cx="275100" cy="219025"/>
          </a:xfrm>
        </p:grpSpPr>
        <p:sp>
          <p:nvSpPr>
            <p:cNvPr id="1833" name="Google Shape;1833;p20"/>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4" name="Google Shape;1834;p20"/>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35" name="Google Shape;1835;p20"/>
          <p:cNvGrpSpPr/>
          <p:nvPr/>
        </p:nvGrpSpPr>
        <p:grpSpPr>
          <a:xfrm rot="-3562044" flipH="1">
            <a:off x="7793549" y="1130146"/>
            <a:ext cx="840885" cy="232446"/>
            <a:chOff x="257828" y="1369925"/>
            <a:chExt cx="840936" cy="232460"/>
          </a:xfrm>
        </p:grpSpPr>
        <p:sp>
          <p:nvSpPr>
            <p:cNvPr id="1836" name="Google Shape;1836;p20"/>
            <p:cNvSpPr/>
            <p:nvPr/>
          </p:nvSpPr>
          <p:spPr>
            <a:xfrm>
              <a:off x="703003" y="1404836"/>
              <a:ext cx="168050" cy="117216"/>
            </a:xfrm>
            <a:custGeom>
              <a:avLst/>
              <a:gdLst/>
              <a:ahLst/>
              <a:cxnLst/>
              <a:rect l="l" t="t" r="r" b="b"/>
              <a:pathLst>
                <a:path w="5372" h="3747" extrusionOk="0">
                  <a:moveTo>
                    <a:pt x="340" y="0"/>
                  </a:moveTo>
                  <a:lnTo>
                    <a:pt x="340" y="0"/>
                  </a:lnTo>
                  <a:cubicBezTo>
                    <a:pt x="822" y="1008"/>
                    <a:pt x="581" y="2311"/>
                    <a:pt x="1" y="3256"/>
                  </a:cubicBezTo>
                  <a:cubicBezTo>
                    <a:pt x="795" y="3381"/>
                    <a:pt x="1607" y="3551"/>
                    <a:pt x="2410" y="3586"/>
                  </a:cubicBezTo>
                  <a:cubicBezTo>
                    <a:pt x="3016" y="3613"/>
                    <a:pt x="3667" y="3542"/>
                    <a:pt x="4247" y="3747"/>
                  </a:cubicBezTo>
                  <a:cubicBezTo>
                    <a:pt x="5255" y="2935"/>
                    <a:pt x="5371" y="1526"/>
                    <a:pt x="4595" y="500"/>
                  </a:cubicBezTo>
                  <a:lnTo>
                    <a:pt x="4595" y="500"/>
                  </a:lnTo>
                  <a:cubicBezTo>
                    <a:pt x="4459" y="510"/>
                    <a:pt x="4323" y="514"/>
                    <a:pt x="4189" y="514"/>
                  </a:cubicBezTo>
                  <a:cubicBezTo>
                    <a:pt x="4095" y="514"/>
                    <a:pt x="4001" y="512"/>
                    <a:pt x="3908" y="509"/>
                  </a:cubicBezTo>
                  <a:lnTo>
                    <a:pt x="3908" y="509"/>
                  </a:lnTo>
                  <a:cubicBezTo>
                    <a:pt x="3989" y="678"/>
                    <a:pt x="4033" y="874"/>
                    <a:pt x="4060" y="1062"/>
                  </a:cubicBezTo>
                  <a:cubicBezTo>
                    <a:pt x="4080" y="1182"/>
                    <a:pt x="3982" y="1251"/>
                    <a:pt x="3887" y="1251"/>
                  </a:cubicBezTo>
                  <a:cubicBezTo>
                    <a:pt x="3813" y="1251"/>
                    <a:pt x="3742" y="1209"/>
                    <a:pt x="3730" y="1115"/>
                  </a:cubicBezTo>
                  <a:cubicBezTo>
                    <a:pt x="3694" y="892"/>
                    <a:pt x="3641" y="660"/>
                    <a:pt x="3507" y="473"/>
                  </a:cubicBezTo>
                  <a:lnTo>
                    <a:pt x="3498" y="464"/>
                  </a:lnTo>
                  <a:cubicBezTo>
                    <a:pt x="3364" y="455"/>
                    <a:pt x="3239" y="428"/>
                    <a:pt x="3105" y="410"/>
                  </a:cubicBezTo>
                  <a:lnTo>
                    <a:pt x="3105" y="410"/>
                  </a:lnTo>
                  <a:cubicBezTo>
                    <a:pt x="3239" y="705"/>
                    <a:pt x="3400" y="1160"/>
                    <a:pt x="3105" y="1258"/>
                  </a:cubicBezTo>
                  <a:cubicBezTo>
                    <a:pt x="3085" y="1265"/>
                    <a:pt x="3065" y="1268"/>
                    <a:pt x="3047" y="1268"/>
                  </a:cubicBezTo>
                  <a:cubicBezTo>
                    <a:pt x="2894" y="1268"/>
                    <a:pt x="2808" y="1060"/>
                    <a:pt x="2927" y="972"/>
                  </a:cubicBezTo>
                  <a:cubicBezTo>
                    <a:pt x="2918" y="946"/>
                    <a:pt x="2918" y="919"/>
                    <a:pt x="2909" y="892"/>
                  </a:cubicBezTo>
                  <a:cubicBezTo>
                    <a:pt x="2891" y="830"/>
                    <a:pt x="2873" y="767"/>
                    <a:pt x="2856" y="705"/>
                  </a:cubicBezTo>
                  <a:cubicBezTo>
                    <a:pt x="2802" y="589"/>
                    <a:pt x="2749" y="464"/>
                    <a:pt x="2695" y="348"/>
                  </a:cubicBezTo>
                  <a:lnTo>
                    <a:pt x="2686" y="330"/>
                  </a:lnTo>
                  <a:cubicBezTo>
                    <a:pt x="2525" y="303"/>
                    <a:pt x="2365" y="268"/>
                    <a:pt x="2204" y="241"/>
                  </a:cubicBezTo>
                  <a:cubicBezTo>
                    <a:pt x="2169" y="232"/>
                    <a:pt x="2133" y="232"/>
                    <a:pt x="2097" y="223"/>
                  </a:cubicBezTo>
                  <a:lnTo>
                    <a:pt x="2097" y="223"/>
                  </a:lnTo>
                  <a:cubicBezTo>
                    <a:pt x="2186" y="384"/>
                    <a:pt x="2249" y="553"/>
                    <a:pt x="2276" y="732"/>
                  </a:cubicBezTo>
                  <a:cubicBezTo>
                    <a:pt x="2291" y="855"/>
                    <a:pt x="2195" y="924"/>
                    <a:pt x="2102" y="924"/>
                  </a:cubicBezTo>
                  <a:cubicBezTo>
                    <a:pt x="2027" y="924"/>
                    <a:pt x="1953" y="880"/>
                    <a:pt x="1937" y="785"/>
                  </a:cubicBezTo>
                  <a:cubicBezTo>
                    <a:pt x="1901" y="562"/>
                    <a:pt x="1803" y="366"/>
                    <a:pt x="1687" y="170"/>
                  </a:cubicBezTo>
                  <a:lnTo>
                    <a:pt x="1678" y="152"/>
                  </a:lnTo>
                  <a:cubicBezTo>
                    <a:pt x="1491" y="125"/>
                    <a:pt x="1303" y="107"/>
                    <a:pt x="1116" y="80"/>
                  </a:cubicBezTo>
                  <a:lnTo>
                    <a:pt x="1116" y="80"/>
                  </a:lnTo>
                  <a:cubicBezTo>
                    <a:pt x="1241" y="312"/>
                    <a:pt x="1339" y="544"/>
                    <a:pt x="1410" y="803"/>
                  </a:cubicBezTo>
                  <a:cubicBezTo>
                    <a:pt x="1445" y="922"/>
                    <a:pt x="1355" y="989"/>
                    <a:pt x="1258" y="989"/>
                  </a:cubicBezTo>
                  <a:cubicBezTo>
                    <a:pt x="1181" y="989"/>
                    <a:pt x="1099" y="947"/>
                    <a:pt x="1071" y="856"/>
                  </a:cubicBezTo>
                  <a:cubicBezTo>
                    <a:pt x="991" y="562"/>
                    <a:pt x="866" y="294"/>
                    <a:pt x="706" y="36"/>
                  </a:cubicBezTo>
                  <a:cubicBezTo>
                    <a:pt x="590" y="27"/>
                    <a:pt x="465" y="9"/>
                    <a:pt x="34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7" name="Google Shape;1837;p20"/>
            <p:cNvSpPr/>
            <p:nvPr/>
          </p:nvSpPr>
          <p:spPr>
            <a:xfrm>
              <a:off x="672316" y="1400926"/>
              <a:ext cx="22930" cy="79270"/>
            </a:xfrm>
            <a:custGeom>
              <a:avLst/>
              <a:gdLst/>
              <a:ahLst/>
              <a:cxnLst/>
              <a:rect l="l" t="t" r="r" b="b"/>
              <a:pathLst>
                <a:path w="733" h="2534" extrusionOk="0">
                  <a:moveTo>
                    <a:pt x="447" y="0"/>
                  </a:moveTo>
                  <a:cubicBezTo>
                    <a:pt x="348" y="170"/>
                    <a:pt x="268" y="357"/>
                    <a:pt x="206" y="571"/>
                  </a:cubicBezTo>
                  <a:cubicBezTo>
                    <a:pt x="206" y="580"/>
                    <a:pt x="206" y="589"/>
                    <a:pt x="206" y="598"/>
                  </a:cubicBezTo>
                  <a:cubicBezTo>
                    <a:pt x="206" y="634"/>
                    <a:pt x="197" y="651"/>
                    <a:pt x="179" y="678"/>
                  </a:cubicBezTo>
                  <a:cubicBezTo>
                    <a:pt x="18" y="1303"/>
                    <a:pt x="18" y="2025"/>
                    <a:pt x="152" y="2534"/>
                  </a:cubicBezTo>
                  <a:cubicBezTo>
                    <a:pt x="1" y="1740"/>
                    <a:pt x="473" y="901"/>
                    <a:pt x="732" y="36"/>
                  </a:cubicBezTo>
                  <a:lnTo>
                    <a:pt x="679" y="27"/>
                  </a:lnTo>
                  <a:cubicBezTo>
                    <a:pt x="598" y="18"/>
                    <a:pt x="527" y="9"/>
                    <a:pt x="44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8" name="Google Shape;1838;p20"/>
            <p:cNvSpPr/>
            <p:nvPr/>
          </p:nvSpPr>
          <p:spPr>
            <a:xfrm>
              <a:off x="835577" y="1396452"/>
              <a:ext cx="52210" cy="106924"/>
            </a:xfrm>
            <a:custGeom>
              <a:avLst/>
              <a:gdLst/>
              <a:ahLst/>
              <a:cxnLst/>
              <a:rect l="l" t="t" r="r" b="b"/>
              <a:pathLst>
                <a:path w="1669" h="3418" extrusionOk="0">
                  <a:moveTo>
                    <a:pt x="152" y="0"/>
                  </a:moveTo>
                  <a:cubicBezTo>
                    <a:pt x="72" y="134"/>
                    <a:pt x="27" y="286"/>
                    <a:pt x="0" y="446"/>
                  </a:cubicBezTo>
                  <a:cubicBezTo>
                    <a:pt x="134" y="446"/>
                    <a:pt x="268" y="438"/>
                    <a:pt x="411" y="420"/>
                  </a:cubicBezTo>
                  <a:cubicBezTo>
                    <a:pt x="418" y="419"/>
                    <a:pt x="424" y="419"/>
                    <a:pt x="431" y="419"/>
                  </a:cubicBezTo>
                  <a:cubicBezTo>
                    <a:pt x="501" y="419"/>
                    <a:pt x="556" y="461"/>
                    <a:pt x="580" y="518"/>
                  </a:cubicBezTo>
                  <a:cubicBezTo>
                    <a:pt x="589" y="527"/>
                    <a:pt x="607" y="536"/>
                    <a:pt x="616" y="545"/>
                  </a:cubicBezTo>
                  <a:cubicBezTo>
                    <a:pt x="1276" y="1410"/>
                    <a:pt x="1374" y="2516"/>
                    <a:pt x="928" y="3417"/>
                  </a:cubicBezTo>
                  <a:cubicBezTo>
                    <a:pt x="1454" y="2695"/>
                    <a:pt x="1669" y="1562"/>
                    <a:pt x="1374" y="910"/>
                  </a:cubicBezTo>
                  <a:cubicBezTo>
                    <a:pt x="1142" y="384"/>
                    <a:pt x="669" y="143"/>
                    <a:pt x="15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39" name="Google Shape;1839;p20"/>
            <p:cNvSpPr/>
            <p:nvPr/>
          </p:nvSpPr>
          <p:spPr>
            <a:xfrm>
              <a:off x="674818" y="1409278"/>
              <a:ext cx="42169" cy="87122"/>
            </a:xfrm>
            <a:custGeom>
              <a:avLst/>
              <a:gdLst/>
              <a:ahLst/>
              <a:cxnLst/>
              <a:rect l="l" t="t" r="r" b="b"/>
              <a:pathLst>
                <a:path w="1348" h="2785" extrusionOk="0">
                  <a:moveTo>
                    <a:pt x="938" y="1"/>
                  </a:moveTo>
                  <a:lnTo>
                    <a:pt x="938" y="1"/>
                  </a:lnTo>
                  <a:cubicBezTo>
                    <a:pt x="634" y="911"/>
                    <a:pt x="1" y="1937"/>
                    <a:pt x="697" y="2784"/>
                  </a:cubicBezTo>
                  <a:cubicBezTo>
                    <a:pt x="1152" y="1954"/>
                    <a:pt x="1348" y="839"/>
                    <a:pt x="93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0" name="Google Shape;1840;p20"/>
            <p:cNvSpPr/>
            <p:nvPr/>
          </p:nvSpPr>
          <p:spPr>
            <a:xfrm>
              <a:off x="257828" y="1369925"/>
              <a:ext cx="840936" cy="232460"/>
            </a:xfrm>
            <a:custGeom>
              <a:avLst/>
              <a:gdLst/>
              <a:ahLst/>
              <a:cxnLst/>
              <a:rect l="l" t="t" r="r" b="b"/>
              <a:pathLst>
                <a:path w="26882" h="7431" extrusionOk="0">
                  <a:moveTo>
                    <a:pt x="6449" y="1437"/>
                  </a:moveTo>
                  <a:cubicBezTo>
                    <a:pt x="6884" y="1437"/>
                    <a:pt x="7316" y="1469"/>
                    <a:pt x="7675" y="1678"/>
                  </a:cubicBezTo>
                  <a:lnTo>
                    <a:pt x="7684" y="1678"/>
                  </a:lnTo>
                  <a:cubicBezTo>
                    <a:pt x="7666" y="1723"/>
                    <a:pt x="7675" y="1776"/>
                    <a:pt x="7657" y="1821"/>
                  </a:cubicBezTo>
                  <a:cubicBezTo>
                    <a:pt x="6952" y="1803"/>
                    <a:pt x="6256" y="1660"/>
                    <a:pt x="5578" y="1562"/>
                  </a:cubicBezTo>
                  <a:lnTo>
                    <a:pt x="5596" y="1437"/>
                  </a:lnTo>
                  <a:cubicBezTo>
                    <a:pt x="5687" y="1442"/>
                    <a:pt x="5779" y="1444"/>
                    <a:pt x="5873" y="1444"/>
                  </a:cubicBezTo>
                  <a:cubicBezTo>
                    <a:pt x="6061" y="1444"/>
                    <a:pt x="6255" y="1437"/>
                    <a:pt x="6449" y="1437"/>
                  </a:cubicBezTo>
                  <a:close/>
                  <a:moveTo>
                    <a:pt x="8174" y="572"/>
                  </a:moveTo>
                  <a:cubicBezTo>
                    <a:pt x="8228" y="732"/>
                    <a:pt x="8299" y="902"/>
                    <a:pt x="8371" y="1071"/>
                  </a:cubicBezTo>
                  <a:cubicBezTo>
                    <a:pt x="8763" y="1883"/>
                    <a:pt x="8380" y="2543"/>
                    <a:pt x="7764" y="3096"/>
                  </a:cubicBezTo>
                  <a:cubicBezTo>
                    <a:pt x="7550" y="2909"/>
                    <a:pt x="7309" y="2267"/>
                    <a:pt x="7470" y="2222"/>
                  </a:cubicBezTo>
                  <a:cubicBezTo>
                    <a:pt x="7514" y="2204"/>
                    <a:pt x="7541" y="2187"/>
                    <a:pt x="7559" y="2160"/>
                  </a:cubicBezTo>
                  <a:lnTo>
                    <a:pt x="7737" y="2160"/>
                  </a:lnTo>
                  <a:cubicBezTo>
                    <a:pt x="7835" y="2160"/>
                    <a:pt x="7907" y="2115"/>
                    <a:pt x="7925" y="2008"/>
                  </a:cubicBezTo>
                  <a:cubicBezTo>
                    <a:pt x="7943" y="1910"/>
                    <a:pt x="7978" y="1821"/>
                    <a:pt x="8014" y="1723"/>
                  </a:cubicBezTo>
                  <a:cubicBezTo>
                    <a:pt x="8041" y="1633"/>
                    <a:pt x="7996" y="1553"/>
                    <a:pt x="7934" y="1517"/>
                  </a:cubicBezTo>
                  <a:cubicBezTo>
                    <a:pt x="7934" y="1473"/>
                    <a:pt x="7907" y="1428"/>
                    <a:pt x="7853" y="1401"/>
                  </a:cubicBezTo>
                  <a:cubicBezTo>
                    <a:pt x="7800" y="1366"/>
                    <a:pt x="7737" y="1339"/>
                    <a:pt x="7675" y="1312"/>
                  </a:cubicBezTo>
                  <a:cubicBezTo>
                    <a:pt x="7711" y="1286"/>
                    <a:pt x="7737" y="1250"/>
                    <a:pt x="7737" y="1187"/>
                  </a:cubicBezTo>
                  <a:cubicBezTo>
                    <a:pt x="7746" y="911"/>
                    <a:pt x="7951" y="723"/>
                    <a:pt x="8174" y="572"/>
                  </a:cubicBezTo>
                  <a:close/>
                  <a:moveTo>
                    <a:pt x="14268" y="1259"/>
                  </a:moveTo>
                  <a:lnTo>
                    <a:pt x="14268" y="1259"/>
                  </a:lnTo>
                  <a:cubicBezTo>
                    <a:pt x="14678" y="2097"/>
                    <a:pt x="14482" y="3212"/>
                    <a:pt x="14027" y="4042"/>
                  </a:cubicBezTo>
                  <a:cubicBezTo>
                    <a:pt x="13331" y="3195"/>
                    <a:pt x="13964" y="2169"/>
                    <a:pt x="14268" y="1259"/>
                  </a:cubicBezTo>
                  <a:close/>
                  <a:moveTo>
                    <a:pt x="8469" y="340"/>
                  </a:moveTo>
                  <a:cubicBezTo>
                    <a:pt x="8906" y="367"/>
                    <a:pt x="9343" y="411"/>
                    <a:pt x="9780" y="456"/>
                  </a:cubicBezTo>
                  <a:lnTo>
                    <a:pt x="9789" y="492"/>
                  </a:lnTo>
                  <a:cubicBezTo>
                    <a:pt x="9887" y="732"/>
                    <a:pt x="9932" y="964"/>
                    <a:pt x="9905" y="1223"/>
                  </a:cubicBezTo>
                  <a:cubicBezTo>
                    <a:pt x="9891" y="1340"/>
                    <a:pt x="9985" y="1406"/>
                    <a:pt x="10078" y="1406"/>
                  </a:cubicBezTo>
                  <a:cubicBezTo>
                    <a:pt x="10155" y="1406"/>
                    <a:pt x="10232" y="1360"/>
                    <a:pt x="10244" y="1259"/>
                  </a:cubicBezTo>
                  <a:cubicBezTo>
                    <a:pt x="10271" y="991"/>
                    <a:pt x="10235" y="750"/>
                    <a:pt x="10155" y="500"/>
                  </a:cubicBezTo>
                  <a:lnTo>
                    <a:pt x="10155" y="500"/>
                  </a:lnTo>
                  <a:cubicBezTo>
                    <a:pt x="10414" y="536"/>
                    <a:pt x="10672" y="572"/>
                    <a:pt x="10931" y="608"/>
                  </a:cubicBezTo>
                  <a:cubicBezTo>
                    <a:pt x="10994" y="804"/>
                    <a:pt x="11020" y="1018"/>
                    <a:pt x="11056" y="1232"/>
                  </a:cubicBezTo>
                  <a:cubicBezTo>
                    <a:pt x="11068" y="1327"/>
                    <a:pt x="11140" y="1371"/>
                    <a:pt x="11213" y="1371"/>
                  </a:cubicBezTo>
                  <a:cubicBezTo>
                    <a:pt x="11306" y="1371"/>
                    <a:pt x="11401" y="1302"/>
                    <a:pt x="11386" y="1178"/>
                  </a:cubicBezTo>
                  <a:cubicBezTo>
                    <a:pt x="11368" y="1000"/>
                    <a:pt x="11341" y="831"/>
                    <a:pt x="11297" y="652"/>
                  </a:cubicBezTo>
                  <a:lnTo>
                    <a:pt x="11297" y="652"/>
                  </a:lnTo>
                  <a:cubicBezTo>
                    <a:pt x="11556" y="688"/>
                    <a:pt x="11814" y="723"/>
                    <a:pt x="12073" y="768"/>
                  </a:cubicBezTo>
                  <a:cubicBezTo>
                    <a:pt x="12064" y="795"/>
                    <a:pt x="12064" y="839"/>
                    <a:pt x="12082" y="884"/>
                  </a:cubicBezTo>
                  <a:cubicBezTo>
                    <a:pt x="12162" y="1054"/>
                    <a:pt x="12180" y="1241"/>
                    <a:pt x="12162" y="1437"/>
                  </a:cubicBezTo>
                  <a:cubicBezTo>
                    <a:pt x="12152" y="1554"/>
                    <a:pt x="12246" y="1620"/>
                    <a:pt x="12338" y="1620"/>
                  </a:cubicBezTo>
                  <a:cubicBezTo>
                    <a:pt x="12414" y="1620"/>
                    <a:pt x="12489" y="1574"/>
                    <a:pt x="12501" y="1473"/>
                  </a:cubicBezTo>
                  <a:cubicBezTo>
                    <a:pt x="12528" y="1250"/>
                    <a:pt x="12501" y="1027"/>
                    <a:pt x="12421" y="813"/>
                  </a:cubicBezTo>
                  <a:lnTo>
                    <a:pt x="12421" y="813"/>
                  </a:lnTo>
                  <a:cubicBezTo>
                    <a:pt x="12599" y="839"/>
                    <a:pt x="12787" y="866"/>
                    <a:pt x="12965" y="893"/>
                  </a:cubicBezTo>
                  <a:cubicBezTo>
                    <a:pt x="12965" y="920"/>
                    <a:pt x="12965" y="955"/>
                    <a:pt x="12983" y="991"/>
                  </a:cubicBezTo>
                  <a:cubicBezTo>
                    <a:pt x="13072" y="1161"/>
                    <a:pt x="13135" y="1348"/>
                    <a:pt x="13117" y="1544"/>
                  </a:cubicBezTo>
                  <a:cubicBezTo>
                    <a:pt x="13111" y="1665"/>
                    <a:pt x="13209" y="1730"/>
                    <a:pt x="13301" y="1730"/>
                  </a:cubicBezTo>
                  <a:cubicBezTo>
                    <a:pt x="13352" y="1730"/>
                    <a:pt x="13400" y="1710"/>
                    <a:pt x="13429" y="1669"/>
                  </a:cubicBezTo>
                  <a:cubicBezTo>
                    <a:pt x="13447" y="1642"/>
                    <a:pt x="13456" y="1625"/>
                    <a:pt x="13456" y="1589"/>
                  </a:cubicBezTo>
                  <a:cubicBezTo>
                    <a:pt x="13456" y="1580"/>
                    <a:pt x="13456" y="1571"/>
                    <a:pt x="13456" y="1562"/>
                  </a:cubicBezTo>
                  <a:cubicBezTo>
                    <a:pt x="13474" y="1339"/>
                    <a:pt x="13420" y="1134"/>
                    <a:pt x="13331" y="938"/>
                  </a:cubicBezTo>
                  <a:lnTo>
                    <a:pt x="13331" y="938"/>
                  </a:lnTo>
                  <a:cubicBezTo>
                    <a:pt x="13456" y="955"/>
                    <a:pt x="13581" y="973"/>
                    <a:pt x="13697" y="991"/>
                  </a:cubicBezTo>
                  <a:cubicBezTo>
                    <a:pt x="13777" y="1000"/>
                    <a:pt x="13848" y="1009"/>
                    <a:pt x="13929" y="1018"/>
                  </a:cubicBezTo>
                  <a:lnTo>
                    <a:pt x="13982" y="1027"/>
                  </a:lnTo>
                  <a:cubicBezTo>
                    <a:pt x="13723" y="1892"/>
                    <a:pt x="13251" y="2731"/>
                    <a:pt x="13402" y="3525"/>
                  </a:cubicBezTo>
                  <a:cubicBezTo>
                    <a:pt x="13456" y="3792"/>
                    <a:pt x="13581" y="4051"/>
                    <a:pt x="13804" y="4301"/>
                  </a:cubicBezTo>
                  <a:lnTo>
                    <a:pt x="13759" y="4301"/>
                  </a:lnTo>
                  <a:cubicBezTo>
                    <a:pt x="12751" y="4176"/>
                    <a:pt x="11770" y="3935"/>
                    <a:pt x="10770" y="3739"/>
                  </a:cubicBezTo>
                  <a:cubicBezTo>
                    <a:pt x="9869" y="3569"/>
                    <a:pt x="8960" y="3560"/>
                    <a:pt x="8094" y="3248"/>
                  </a:cubicBezTo>
                  <a:cubicBezTo>
                    <a:pt x="8433" y="2936"/>
                    <a:pt x="8817" y="2508"/>
                    <a:pt x="8888" y="2071"/>
                  </a:cubicBezTo>
                  <a:cubicBezTo>
                    <a:pt x="8995" y="1419"/>
                    <a:pt x="8621" y="929"/>
                    <a:pt x="8469" y="340"/>
                  </a:cubicBezTo>
                  <a:close/>
                  <a:moveTo>
                    <a:pt x="14571" y="1116"/>
                  </a:moveTo>
                  <a:lnTo>
                    <a:pt x="14571" y="1116"/>
                  </a:lnTo>
                  <a:cubicBezTo>
                    <a:pt x="14696" y="1125"/>
                    <a:pt x="14821" y="1143"/>
                    <a:pt x="14937" y="1152"/>
                  </a:cubicBezTo>
                  <a:cubicBezTo>
                    <a:pt x="15097" y="1410"/>
                    <a:pt x="15222" y="1678"/>
                    <a:pt x="15302" y="1972"/>
                  </a:cubicBezTo>
                  <a:cubicBezTo>
                    <a:pt x="15330" y="2063"/>
                    <a:pt x="15412" y="2105"/>
                    <a:pt x="15489" y="2105"/>
                  </a:cubicBezTo>
                  <a:cubicBezTo>
                    <a:pt x="15586" y="2105"/>
                    <a:pt x="15676" y="2038"/>
                    <a:pt x="15641" y="1919"/>
                  </a:cubicBezTo>
                  <a:cubicBezTo>
                    <a:pt x="15570" y="1660"/>
                    <a:pt x="15472" y="1428"/>
                    <a:pt x="15347" y="1196"/>
                  </a:cubicBezTo>
                  <a:lnTo>
                    <a:pt x="15347" y="1196"/>
                  </a:lnTo>
                  <a:cubicBezTo>
                    <a:pt x="15534" y="1214"/>
                    <a:pt x="15722" y="1241"/>
                    <a:pt x="15909" y="1268"/>
                  </a:cubicBezTo>
                  <a:lnTo>
                    <a:pt x="15918" y="1286"/>
                  </a:lnTo>
                  <a:cubicBezTo>
                    <a:pt x="16034" y="1482"/>
                    <a:pt x="16132" y="1678"/>
                    <a:pt x="16168" y="1901"/>
                  </a:cubicBezTo>
                  <a:cubicBezTo>
                    <a:pt x="16184" y="1996"/>
                    <a:pt x="16258" y="2040"/>
                    <a:pt x="16333" y="2040"/>
                  </a:cubicBezTo>
                  <a:cubicBezTo>
                    <a:pt x="16426" y="2040"/>
                    <a:pt x="16522" y="1971"/>
                    <a:pt x="16507" y="1848"/>
                  </a:cubicBezTo>
                  <a:cubicBezTo>
                    <a:pt x="16480" y="1669"/>
                    <a:pt x="16417" y="1500"/>
                    <a:pt x="16328" y="1339"/>
                  </a:cubicBezTo>
                  <a:lnTo>
                    <a:pt x="16328" y="1339"/>
                  </a:lnTo>
                  <a:cubicBezTo>
                    <a:pt x="16364" y="1348"/>
                    <a:pt x="16400" y="1348"/>
                    <a:pt x="16435" y="1357"/>
                  </a:cubicBezTo>
                  <a:cubicBezTo>
                    <a:pt x="16596" y="1384"/>
                    <a:pt x="16756" y="1419"/>
                    <a:pt x="16917" y="1446"/>
                  </a:cubicBezTo>
                  <a:lnTo>
                    <a:pt x="16926" y="1464"/>
                  </a:lnTo>
                  <a:cubicBezTo>
                    <a:pt x="16980" y="1580"/>
                    <a:pt x="17033" y="1705"/>
                    <a:pt x="17087" y="1821"/>
                  </a:cubicBezTo>
                  <a:cubicBezTo>
                    <a:pt x="17104" y="1883"/>
                    <a:pt x="17122" y="1946"/>
                    <a:pt x="17140" y="2008"/>
                  </a:cubicBezTo>
                  <a:cubicBezTo>
                    <a:pt x="17149" y="2035"/>
                    <a:pt x="17149" y="2062"/>
                    <a:pt x="17158" y="2088"/>
                  </a:cubicBezTo>
                  <a:cubicBezTo>
                    <a:pt x="17039" y="2176"/>
                    <a:pt x="17125" y="2384"/>
                    <a:pt x="17278" y="2384"/>
                  </a:cubicBezTo>
                  <a:cubicBezTo>
                    <a:pt x="17296" y="2384"/>
                    <a:pt x="17316" y="2381"/>
                    <a:pt x="17336" y="2374"/>
                  </a:cubicBezTo>
                  <a:cubicBezTo>
                    <a:pt x="17631" y="2276"/>
                    <a:pt x="17470" y="1821"/>
                    <a:pt x="17336" y="1526"/>
                  </a:cubicBezTo>
                  <a:lnTo>
                    <a:pt x="17336" y="1526"/>
                  </a:lnTo>
                  <a:cubicBezTo>
                    <a:pt x="17470" y="1544"/>
                    <a:pt x="17595" y="1571"/>
                    <a:pt x="17729" y="1580"/>
                  </a:cubicBezTo>
                  <a:lnTo>
                    <a:pt x="17738" y="1589"/>
                  </a:lnTo>
                  <a:cubicBezTo>
                    <a:pt x="17872" y="1776"/>
                    <a:pt x="17925" y="2008"/>
                    <a:pt x="17961" y="2231"/>
                  </a:cubicBezTo>
                  <a:cubicBezTo>
                    <a:pt x="17973" y="2325"/>
                    <a:pt x="18044" y="2367"/>
                    <a:pt x="18118" y="2367"/>
                  </a:cubicBezTo>
                  <a:cubicBezTo>
                    <a:pt x="18213" y="2367"/>
                    <a:pt x="18311" y="2298"/>
                    <a:pt x="18291" y="2178"/>
                  </a:cubicBezTo>
                  <a:cubicBezTo>
                    <a:pt x="18264" y="1990"/>
                    <a:pt x="18220" y="1794"/>
                    <a:pt x="18139" y="1625"/>
                  </a:cubicBezTo>
                  <a:lnTo>
                    <a:pt x="18139" y="1625"/>
                  </a:lnTo>
                  <a:cubicBezTo>
                    <a:pt x="18232" y="1628"/>
                    <a:pt x="18326" y="1630"/>
                    <a:pt x="18420" y="1630"/>
                  </a:cubicBezTo>
                  <a:cubicBezTo>
                    <a:pt x="18554" y="1630"/>
                    <a:pt x="18690" y="1626"/>
                    <a:pt x="18826" y="1616"/>
                  </a:cubicBezTo>
                  <a:lnTo>
                    <a:pt x="18826" y="1616"/>
                  </a:lnTo>
                  <a:cubicBezTo>
                    <a:pt x="19602" y="2642"/>
                    <a:pt x="19486" y="4051"/>
                    <a:pt x="18478" y="4863"/>
                  </a:cubicBezTo>
                  <a:cubicBezTo>
                    <a:pt x="17898" y="4658"/>
                    <a:pt x="17247" y="4729"/>
                    <a:pt x="16641" y="4702"/>
                  </a:cubicBezTo>
                  <a:cubicBezTo>
                    <a:pt x="15838" y="4667"/>
                    <a:pt x="15026" y="4497"/>
                    <a:pt x="14232" y="4372"/>
                  </a:cubicBezTo>
                  <a:cubicBezTo>
                    <a:pt x="14812" y="3427"/>
                    <a:pt x="15053" y="2124"/>
                    <a:pt x="14571" y="1116"/>
                  </a:cubicBezTo>
                  <a:close/>
                  <a:moveTo>
                    <a:pt x="19220" y="378"/>
                  </a:moveTo>
                  <a:cubicBezTo>
                    <a:pt x="19655" y="378"/>
                    <a:pt x="20019" y="1066"/>
                    <a:pt x="20146" y="1321"/>
                  </a:cubicBezTo>
                  <a:cubicBezTo>
                    <a:pt x="20414" y="1848"/>
                    <a:pt x="20485" y="2481"/>
                    <a:pt x="20512" y="3061"/>
                  </a:cubicBezTo>
                  <a:cubicBezTo>
                    <a:pt x="20548" y="3739"/>
                    <a:pt x="20414" y="4417"/>
                    <a:pt x="20057" y="5006"/>
                  </a:cubicBezTo>
                  <a:cubicBezTo>
                    <a:pt x="19888" y="5273"/>
                    <a:pt x="19620" y="5478"/>
                    <a:pt x="19361" y="5657"/>
                  </a:cubicBezTo>
                  <a:cubicBezTo>
                    <a:pt x="19174" y="5791"/>
                    <a:pt x="18978" y="5907"/>
                    <a:pt x="18782" y="6014"/>
                  </a:cubicBezTo>
                  <a:cubicBezTo>
                    <a:pt x="18756" y="6014"/>
                    <a:pt x="18731" y="6014"/>
                    <a:pt x="18707" y="6014"/>
                  </a:cubicBezTo>
                  <a:cubicBezTo>
                    <a:pt x="17853" y="6014"/>
                    <a:pt x="17539" y="5711"/>
                    <a:pt x="17773" y="5122"/>
                  </a:cubicBezTo>
                  <a:cubicBezTo>
                    <a:pt x="17782" y="5095"/>
                    <a:pt x="17782" y="5077"/>
                    <a:pt x="17782" y="5059"/>
                  </a:cubicBezTo>
                  <a:cubicBezTo>
                    <a:pt x="17997" y="5077"/>
                    <a:pt x="18211" y="5122"/>
                    <a:pt x="18407" y="5202"/>
                  </a:cubicBezTo>
                  <a:cubicBezTo>
                    <a:pt x="18434" y="5211"/>
                    <a:pt x="18460" y="5211"/>
                    <a:pt x="18487" y="5211"/>
                  </a:cubicBezTo>
                  <a:cubicBezTo>
                    <a:pt x="18502" y="5214"/>
                    <a:pt x="18518" y="5216"/>
                    <a:pt x="18534" y="5216"/>
                  </a:cubicBezTo>
                  <a:cubicBezTo>
                    <a:pt x="18566" y="5216"/>
                    <a:pt x="18600" y="5208"/>
                    <a:pt x="18630" y="5184"/>
                  </a:cubicBezTo>
                  <a:cubicBezTo>
                    <a:pt x="18969" y="4925"/>
                    <a:pt x="19219" y="4613"/>
                    <a:pt x="19397" y="4265"/>
                  </a:cubicBezTo>
                  <a:cubicBezTo>
                    <a:pt x="19843" y="3364"/>
                    <a:pt x="19745" y="2258"/>
                    <a:pt x="19085" y="1393"/>
                  </a:cubicBezTo>
                  <a:cubicBezTo>
                    <a:pt x="19076" y="1384"/>
                    <a:pt x="19058" y="1375"/>
                    <a:pt x="19049" y="1366"/>
                  </a:cubicBezTo>
                  <a:cubicBezTo>
                    <a:pt x="19025" y="1309"/>
                    <a:pt x="18970" y="1267"/>
                    <a:pt x="18900" y="1267"/>
                  </a:cubicBezTo>
                  <a:cubicBezTo>
                    <a:pt x="18893" y="1267"/>
                    <a:pt x="18887" y="1267"/>
                    <a:pt x="18880" y="1268"/>
                  </a:cubicBezTo>
                  <a:cubicBezTo>
                    <a:pt x="18737" y="1286"/>
                    <a:pt x="18603" y="1294"/>
                    <a:pt x="18469" y="1294"/>
                  </a:cubicBezTo>
                  <a:cubicBezTo>
                    <a:pt x="18496" y="1134"/>
                    <a:pt x="18541" y="982"/>
                    <a:pt x="18621" y="848"/>
                  </a:cubicBezTo>
                  <a:cubicBezTo>
                    <a:pt x="18683" y="741"/>
                    <a:pt x="18764" y="634"/>
                    <a:pt x="18871" y="536"/>
                  </a:cubicBezTo>
                  <a:cubicBezTo>
                    <a:pt x="18990" y="424"/>
                    <a:pt x="19108" y="378"/>
                    <a:pt x="19220" y="378"/>
                  </a:cubicBezTo>
                  <a:close/>
                  <a:moveTo>
                    <a:pt x="25017" y="2106"/>
                  </a:moveTo>
                  <a:cubicBezTo>
                    <a:pt x="25633" y="2106"/>
                    <a:pt x="26213" y="2427"/>
                    <a:pt x="26382" y="3052"/>
                  </a:cubicBezTo>
                  <a:cubicBezTo>
                    <a:pt x="26596" y="3855"/>
                    <a:pt x="25785" y="4176"/>
                    <a:pt x="25205" y="4256"/>
                  </a:cubicBezTo>
                  <a:cubicBezTo>
                    <a:pt x="25044" y="4274"/>
                    <a:pt x="25000" y="4524"/>
                    <a:pt x="25160" y="4577"/>
                  </a:cubicBezTo>
                  <a:cubicBezTo>
                    <a:pt x="25642" y="4729"/>
                    <a:pt x="25963" y="4907"/>
                    <a:pt x="26088" y="5434"/>
                  </a:cubicBezTo>
                  <a:cubicBezTo>
                    <a:pt x="26248" y="6121"/>
                    <a:pt x="25954" y="6870"/>
                    <a:pt x="25214" y="7057"/>
                  </a:cubicBezTo>
                  <a:cubicBezTo>
                    <a:pt x="25070" y="7092"/>
                    <a:pt x="24939" y="7109"/>
                    <a:pt x="24818" y="7109"/>
                  </a:cubicBezTo>
                  <a:cubicBezTo>
                    <a:pt x="23675" y="7109"/>
                    <a:pt x="23487" y="5648"/>
                    <a:pt x="23358" y="4720"/>
                  </a:cubicBezTo>
                  <a:lnTo>
                    <a:pt x="23349" y="4693"/>
                  </a:lnTo>
                  <a:cubicBezTo>
                    <a:pt x="23437" y="4598"/>
                    <a:pt x="23347" y="4417"/>
                    <a:pt x="23200" y="4417"/>
                  </a:cubicBezTo>
                  <a:cubicBezTo>
                    <a:pt x="23182" y="4417"/>
                    <a:pt x="23163" y="4420"/>
                    <a:pt x="23144" y="4426"/>
                  </a:cubicBezTo>
                  <a:cubicBezTo>
                    <a:pt x="23074" y="4446"/>
                    <a:pt x="23000" y="4455"/>
                    <a:pt x="22923" y="4455"/>
                  </a:cubicBezTo>
                  <a:cubicBezTo>
                    <a:pt x="22632" y="4455"/>
                    <a:pt x="22308" y="4331"/>
                    <a:pt x="22047" y="4274"/>
                  </a:cubicBezTo>
                  <a:cubicBezTo>
                    <a:pt x="21636" y="4185"/>
                    <a:pt x="21172" y="4203"/>
                    <a:pt x="20735" y="4167"/>
                  </a:cubicBezTo>
                  <a:cubicBezTo>
                    <a:pt x="20789" y="3962"/>
                    <a:pt x="20824" y="3748"/>
                    <a:pt x="20842" y="3525"/>
                  </a:cubicBezTo>
                  <a:cubicBezTo>
                    <a:pt x="20851" y="3489"/>
                    <a:pt x="20851" y="3453"/>
                    <a:pt x="20851" y="3409"/>
                  </a:cubicBezTo>
                  <a:cubicBezTo>
                    <a:pt x="21592" y="3694"/>
                    <a:pt x="22421" y="3462"/>
                    <a:pt x="23171" y="3694"/>
                  </a:cubicBezTo>
                  <a:cubicBezTo>
                    <a:pt x="23199" y="3755"/>
                    <a:pt x="23265" y="3789"/>
                    <a:pt x="23330" y="3789"/>
                  </a:cubicBezTo>
                  <a:cubicBezTo>
                    <a:pt x="23407" y="3789"/>
                    <a:pt x="23482" y="3742"/>
                    <a:pt x="23492" y="3641"/>
                  </a:cubicBezTo>
                  <a:cubicBezTo>
                    <a:pt x="23599" y="2775"/>
                    <a:pt x="24090" y="2115"/>
                    <a:pt x="25017" y="2106"/>
                  </a:cubicBezTo>
                  <a:close/>
                  <a:moveTo>
                    <a:pt x="8266" y="0"/>
                  </a:moveTo>
                  <a:cubicBezTo>
                    <a:pt x="8157" y="0"/>
                    <a:pt x="8077" y="86"/>
                    <a:pt x="8094" y="188"/>
                  </a:cubicBezTo>
                  <a:lnTo>
                    <a:pt x="8094" y="215"/>
                  </a:lnTo>
                  <a:cubicBezTo>
                    <a:pt x="7764" y="438"/>
                    <a:pt x="7407" y="723"/>
                    <a:pt x="7398" y="1152"/>
                  </a:cubicBezTo>
                  <a:cubicBezTo>
                    <a:pt x="7398" y="1178"/>
                    <a:pt x="7407" y="1196"/>
                    <a:pt x="7407" y="1214"/>
                  </a:cubicBezTo>
                  <a:cubicBezTo>
                    <a:pt x="7061" y="1120"/>
                    <a:pt x="6694" y="1111"/>
                    <a:pt x="6324" y="1111"/>
                  </a:cubicBezTo>
                  <a:cubicBezTo>
                    <a:pt x="6235" y="1111"/>
                    <a:pt x="6147" y="1112"/>
                    <a:pt x="6058" y="1112"/>
                  </a:cubicBezTo>
                  <a:cubicBezTo>
                    <a:pt x="5849" y="1112"/>
                    <a:pt x="5640" y="1109"/>
                    <a:pt x="5436" y="1089"/>
                  </a:cubicBezTo>
                  <a:cubicBezTo>
                    <a:pt x="5430" y="1089"/>
                    <a:pt x="5424" y="1088"/>
                    <a:pt x="5419" y="1088"/>
                  </a:cubicBezTo>
                  <a:cubicBezTo>
                    <a:pt x="5339" y="1088"/>
                    <a:pt x="5283" y="1149"/>
                    <a:pt x="5275" y="1241"/>
                  </a:cubicBezTo>
                  <a:lnTo>
                    <a:pt x="5266" y="1294"/>
                  </a:lnTo>
                  <a:cubicBezTo>
                    <a:pt x="4383" y="1196"/>
                    <a:pt x="3500" y="1134"/>
                    <a:pt x="2617" y="1036"/>
                  </a:cubicBezTo>
                  <a:cubicBezTo>
                    <a:pt x="1841" y="947"/>
                    <a:pt x="1038" y="964"/>
                    <a:pt x="306" y="652"/>
                  </a:cubicBezTo>
                  <a:cubicBezTo>
                    <a:pt x="283" y="641"/>
                    <a:pt x="260" y="637"/>
                    <a:pt x="239" y="637"/>
                  </a:cubicBezTo>
                  <a:cubicBezTo>
                    <a:pt x="83" y="637"/>
                    <a:pt x="1" y="894"/>
                    <a:pt x="181" y="964"/>
                  </a:cubicBezTo>
                  <a:cubicBezTo>
                    <a:pt x="868" y="1259"/>
                    <a:pt x="1626" y="1286"/>
                    <a:pt x="2358" y="1348"/>
                  </a:cubicBezTo>
                  <a:cubicBezTo>
                    <a:pt x="3321" y="1437"/>
                    <a:pt x="4276" y="1526"/>
                    <a:pt x="5231" y="1633"/>
                  </a:cubicBezTo>
                  <a:lnTo>
                    <a:pt x="5222" y="1687"/>
                  </a:lnTo>
                  <a:cubicBezTo>
                    <a:pt x="5213" y="1785"/>
                    <a:pt x="5248" y="1865"/>
                    <a:pt x="5346" y="1874"/>
                  </a:cubicBezTo>
                  <a:cubicBezTo>
                    <a:pt x="5944" y="1955"/>
                    <a:pt x="6524" y="2071"/>
                    <a:pt x="7122" y="2133"/>
                  </a:cubicBezTo>
                  <a:cubicBezTo>
                    <a:pt x="7068" y="2311"/>
                    <a:pt x="7113" y="2561"/>
                    <a:pt x="7166" y="2722"/>
                  </a:cubicBezTo>
                  <a:cubicBezTo>
                    <a:pt x="7247" y="2981"/>
                    <a:pt x="7398" y="3293"/>
                    <a:pt x="7648" y="3427"/>
                  </a:cubicBezTo>
                  <a:cubicBezTo>
                    <a:pt x="7666" y="3444"/>
                    <a:pt x="7684" y="3453"/>
                    <a:pt x="7702" y="3462"/>
                  </a:cubicBezTo>
                  <a:cubicBezTo>
                    <a:pt x="8487" y="3810"/>
                    <a:pt x="9325" y="3899"/>
                    <a:pt x="10164" y="3998"/>
                  </a:cubicBezTo>
                  <a:cubicBezTo>
                    <a:pt x="11154" y="4105"/>
                    <a:pt x="12135" y="4381"/>
                    <a:pt x="13117" y="4560"/>
                  </a:cubicBezTo>
                  <a:cubicBezTo>
                    <a:pt x="13340" y="4595"/>
                    <a:pt x="13563" y="4631"/>
                    <a:pt x="13786" y="4667"/>
                  </a:cubicBezTo>
                  <a:cubicBezTo>
                    <a:pt x="13820" y="4701"/>
                    <a:pt x="13866" y="4721"/>
                    <a:pt x="13913" y="4721"/>
                  </a:cubicBezTo>
                  <a:cubicBezTo>
                    <a:pt x="13939" y="4721"/>
                    <a:pt x="13966" y="4715"/>
                    <a:pt x="13991" y="4702"/>
                  </a:cubicBezTo>
                  <a:cubicBezTo>
                    <a:pt x="14696" y="4800"/>
                    <a:pt x="15409" y="4890"/>
                    <a:pt x="16114" y="4988"/>
                  </a:cubicBezTo>
                  <a:cubicBezTo>
                    <a:pt x="16542" y="5041"/>
                    <a:pt x="16997" y="5014"/>
                    <a:pt x="17443" y="5032"/>
                  </a:cubicBezTo>
                  <a:cubicBezTo>
                    <a:pt x="17190" y="5676"/>
                    <a:pt x="17668" y="6485"/>
                    <a:pt x="18346" y="6485"/>
                  </a:cubicBezTo>
                  <a:cubicBezTo>
                    <a:pt x="18457" y="6485"/>
                    <a:pt x="18573" y="6463"/>
                    <a:pt x="18692" y="6415"/>
                  </a:cubicBezTo>
                  <a:cubicBezTo>
                    <a:pt x="19665" y="6031"/>
                    <a:pt x="20325" y="5380"/>
                    <a:pt x="20637" y="4497"/>
                  </a:cubicBezTo>
                  <a:cubicBezTo>
                    <a:pt x="21137" y="4551"/>
                    <a:pt x="21654" y="4533"/>
                    <a:pt x="22127" y="4640"/>
                  </a:cubicBezTo>
                  <a:cubicBezTo>
                    <a:pt x="22416" y="4699"/>
                    <a:pt x="22697" y="4783"/>
                    <a:pt x="22978" y="4783"/>
                  </a:cubicBezTo>
                  <a:cubicBezTo>
                    <a:pt x="22991" y="4783"/>
                    <a:pt x="23005" y="4783"/>
                    <a:pt x="23019" y="4783"/>
                  </a:cubicBezTo>
                  <a:cubicBezTo>
                    <a:pt x="23153" y="5666"/>
                    <a:pt x="23180" y="6478"/>
                    <a:pt x="23893" y="7102"/>
                  </a:cubicBezTo>
                  <a:cubicBezTo>
                    <a:pt x="24137" y="7316"/>
                    <a:pt x="24543" y="7430"/>
                    <a:pt x="24937" y="7430"/>
                  </a:cubicBezTo>
                  <a:cubicBezTo>
                    <a:pt x="25249" y="7430"/>
                    <a:pt x="25554" y="7359"/>
                    <a:pt x="25767" y="7209"/>
                  </a:cubicBezTo>
                  <a:cubicBezTo>
                    <a:pt x="26373" y="6790"/>
                    <a:pt x="26516" y="6085"/>
                    <a:pt x="26418" y="5380"/>
                  </a:cubicBezTo>
                  <a:cubicBezTo>
                    <a:pt x="26364" y="4934"/>
                    <a:pt x="26115" y="4658"/>
                    <a:pt x="25776" y="4470"/>
                  </a:cubicBezTo>
                  <a:cubicBezTo>
                    <a:pt x="26204" y="4319"/>
                    <a:pt x="26534" y="4042"/>
                    <a:pt x="26695" y="3560"/>
                  </a:cubicBezTo>
                  <a:cubicBezTo>
                    <a:pt x="26882" y="2981"/>
                    <a:pt x="26525" y="2231"/>
                    <a:pt x="25963" y="1999"/>
                  </a:cubicBezTo>
                  <a:cubicBezTo>
                    <a:pt x="25629" y="1865"/>
                    <a:pt x="25305" y="1801"/>
                    <a:pt x="25002" y="1801"/>
                  </a:cubicBezTo>
                  <a:cubicBezTo>
                    <a:pt x="24114" y="1801"/>
                    <a:pt x="23410" y="2355"/>
                    <a:pt x="23197" y="3346"/>
                  </a:cubicBezTo>
                  <a:cubicBezTo>
                    <a:pt x="22430" y="3159"/>
                    <a:pt x="21601" y="3382"/>
                    <a:pt x="20869" y="3052"/>
                  </a:cubicBezTo>
                  <a:lnTo>
                    <a:pt x="20860" y="3052"/>
                  </a:lnTo>
                  <a:cubicBezTo>
                    <a:pt x="20851" y="2026"/>
                    <a:pt x="20530" y="929"/>
                    <a:pt x="19763" y="251"/>
                  </a:cubicBezTo>
                  <a:cubicBezTo>
                    <a:pt x="19586" y="98"/>
                    <a:pt x="19412" y="34"/>
                    <a:pt x="19247" y="34"/>
                  </a:cubicBezTo>
                  <a:cubicBezTo>
                    <a:pt x="18861" y="34"/>
                    <a:pt x="18524" y="384"/>
                    <a:pt x="18318" y="777"/>
                  </a:cubicBezTo>
                  <a:cubicBezTo>
                    <a:pt x="18220" y="947"/>
                    <a:pt x="18157" y="1125"/>
                    <a:pt x="18121" y="1286"/>
                  </a:cubicBezTo>
                  <a:cubicBezTo>
                    <a:pt x="17479" y="1250"/>
                    <a:pt x="16846" y="1089"/>
                    <a:pt x="16212" y="964"/>
                  </a:cubicBezTo>
                  <a:cubicBezTo>
                    <a:pt x="15454" y="822"/>
                    <a:pt x="14678" y="777"/>
                    <a:pt x="13911" y="697"/>
                  </a:cubicBezTo>
                  <a:cubicBezTo>
                    <a:pt x="13839" y="688"/>
                    <a:pt x="13759" y="679"/>
                    <a:pt x="13688" y="670"/>
                  </a:cubicBezTo>
                  <a:cubicBezTo>
                    <a:pt x="11877" y="438"/>
                    <a:pt x="10101" y="99"/>
                    <a:pt x="8282" y="1"/>
                  </a:cubicBezTo>
                  <a:cubicBezTo>
                    <a:pt x="8276" y="0"/>
                    <a:pt x="8271" y="0"/>
                    <a:pt x="826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1" name="Google Shape;1841;p20"/>
            <p:cNvSpPr/>
            <p:nvPr/>
          </p:nvSpPr>
          <p:spPr>
            <a:xfrm>
              <a:off x="1009630" y="1454355"/>
              <a:ext cx="58154" cy="38540"/>
            </a:xfrm>
            <a:custGeom>
              <a:avLst/>
              <a:gdLst/>
              <a:ahLst/>
              <a:cxnLst/>
              <a:rect l="l" t="t" r="r" b="b"/>
              <a:pathLst>
                <a:path w="1859" h="1232" extrusionOk="0">
                  <a:moveTo>
                    <a:pt x="844" y="346"/>
                  </a:moveTo>
                  <a:cubicBezTo>
                    <a:pt x="1105" y="346"/>
                    <a:pt x="1405" y="439"/>
                    <a:pt x="1502" y="567"/>
                  </a:cubicBezTo>
                  <a:lnTo>
                    <a:pt x="1511" y="576"/>
                  </a:lnTo>
                  <a:cubicBezTo>
                    <a:pt x="1433" y="748"/>
                    <a:pt x="1073" y="899"/>
                    <a:pt x="786" y="899"/>
                  </a:cubicBezTo>
                  <a:cubicBezTo>
                    <a:pt x="611" y="899"/>
                    <a:pt x="463" y="843"/>
                    <a:pt x="422" y="701"/>
                  </a:cubicBezTo>
                  <a:cubicBezTo>
                    <a:pt x="350" y="444"/>
                    <a:pt x="577" y="346"/>
                    <a:pt x="844" y="346"/>
                  </a:cubicBezTo>
                  <a:close/>
                  <a:moveTo>
                    <a:pt x="907" y="1"/>
                  </a:moveTo>
                  <a:cubicBezTo>
                    <a:pt x="442" y="1"/>
                    <a:pt x="1" y="234"/>
                    <a:pt x="83" y="745"/>
                  </a:cubicBezTo>
                  <a:cubicBezTo>
                    <a:pt x="135" y="1091"/>
                    <a:pt x="439" y="1231"/>
                    <a:pt x="781" y="1231"/>
                  </a:cubicBezTo>
                  <a:cubicBezTo>
                    <a:pt x="1208" y="1231"/>
                    <a:pt x="1694" y="1013"/>
                    <a:pt x="1823" y="701"/>
                  </a:cubicBezTo>
                  <a:cubicBezTo>
                    <a:pt x="1859" y="621"/>
                    <a:pt x="1832" y="558"/>
                    <a:pt x="1787" y="513"/>
                  </a:cubicBezTo>
                  <a:cubicBezTo>
                    <a:pt x="1805" y="469"/>
                    <a:pt x="1805" y="415"/>
                    <a:pt x="1769" y="353"/>
                  </a:cubicBezTo>
                  <a:cubicBezTo>
                    <a:pt x="1597" y="124"/>
                    <a:pt x="1245" y="1"/>
                    <a:pt x="90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2" name="Google Shape;1842;p20"/>
            <p:cNvSpPr/>
            <p:nvPr/>
          </p:nvSpPr>
          <p:spPr>
            <a:xfrm>
              <a:off x="1001904" y="1517045"/>
              <a:ext cx="66819" cy="60813"/>
            </a:xfrm>
            <a:custGeom>
              <a:avLst/>
              <a:gdLst/>
              <a:ahLst/>
              <a:cxnLst/>
              <a:rect l="l" t="t" r="r" b="b"/>
              <a:pathLst>
                <a:path w="2136" h="1944" extrusionOk="0">
                  <a:moveTo>
                    <a:pt x="901" y="322"/>
                  </a:moveTo>
                  <a:cubicBezTo>
                    <a:pt x="1334" y="322"/>
                    <a:pt x="1686" y="977"/>
                    <a:pt x="1481" y="1337"/>
                  </a:cubicBezTo>
                  <a:cubicBezTo>
                    <a:pt x="1472" y="1355"/>
                    <a:pt x="1472" y="1364"/>
                    <a:pt x="1463" y="1382"/>
                  </a:cubicBezTo>
                  <a:cubicBezTo>
                    <a:pt x="1360" y="1485"/>
                    <a:pt x="1232" y="1597"/>
                    <a:pt x="1079" y="1597"/>
                  </a:cubicBezTo>
                  <a:cubicBezTo>
                    <a:pt x="1074" y="1597"/>
                    <a:pt x="1068" y="1596"/>
                    <a:pt x="1062" y="1596"/>
                  </a:cubicBezTo>
                  <a:cubicBezTo>
                    <a:pt x="866" y="1587"/>
                    <a:pt x="652" y="1355"/>
                    <a:pt x="562" y="1195"/>
                  </a:cubicBezTo>
                  <a:cubicBezTo>
                    <a:pt x="411" y="936"/>
                    <a:pt x="428" y="436"/>
                    <a:pt x="785" y="338"/>
                  </a:cubicBezTo>
                  <a:cubicBezTo>
                    <a:pt x="824" y="327"/>
                    <a:pt x="863" y="322"/>
                    <a:pt x="901" y="322"/>
                  </a:cubicBezTo>
                  <a:close/>
                  <a:moveTo>
                    <a:pt x="876" y="0"/>
                  </a:moveTo>
                  <a:cubicBezTo>
                    <a:pt x="744" y="0"/>
                    <a:pt x="610" y="35"/>
                    <a:pt x="482" y="115"/>
                  </a:cubicBezTo>
                  <a:cubicBezTo>
                    <a:pt x="0" y="410"/>
                    <a:pt x="72" y="1097"/>
                    <a:pt x="348" y="1498"/>
                  </a:cubicBezTo>
                  <a:cubicBezTo>
                    <a:pt x="500" y="1712"/>
                    <a:pt x="767" y="1882"/>
                    <a:pt x="1026" y="1935"/>
                  </a:cubicBezTo>
                  <a:cubicBezTo>
                    <a:pt x="1055" y="1941"/>
                    <a:pt x="1083" y="1943"/>
                    <a:pt x="1111" y="1943"/>
                  </a:cubicBezTo>
                  <a:cubicBezTo>
                    <a:pt x="1355" y="1943"/>
                    <a:pt x="1580" y="1747"/>
                    <a:pt x="1740" y="1587"/>
                  </a:cubicBezTo>
                  <a:cubicBezTo>
                    <a:pt x="1776" y="1552"/>
                    <a:pt x="1793" y="1507"/>
                    <a:pt x="1793" y="1471"/>
                  </a:cubicBezTo>
                  <a:lnTo>
                    <a:pt x="1802" y="1462"/>
                  </a:lnTo>
                  <a:cubicBezTo>
                    <a:pt x="2136" y="854"/>
                    <a:pt x="1527" y="0"/>
                    <a:pt x="8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43" name="Google Shape;1843;p20"/>
          <p:cNvGrpSpPr/>
          <p:nvPr/>
        </p:nvGrpSpPr>
        <p:grpSpPr>
          <a:xfrm flipH="1">
            <a:off x="7209089" y="619641"/>
            <a:ext cx="400173" cy="396657"/>
            <a:chOff x="1609325" y="4271641"/>
            <a:chExt cx="400173" cy="396657"/>
          </a:xfrm>
        </p:grpSpPr>
        <p:sp>
          <p:nvSpPr>
            <p:cNvPr id="1844" name="Google Shape;1844;p20"/>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5" name="Google Shape;1845;p20"/>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6" name="Google Shape;1846;p20"/>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47" name="Google Shape;1847;p20"/>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48" name="Google Shape;1848;p20"/>
          <p:cNvGrpSpPr/>
          <p:nvPr/>
        </p:nvGrpSpPr>
        <p:grpSpPr>
          <a:xfrm flipH="1">
            <a:off x="8367700" y="-191132"/>
            <a:ext cx="1074530" cy="726384"/>
            <a:chOff x="510775" y="359000"/>
            <a:chExt cx="934456" cy="631474"/>
          </a:xfrm>
        </p:grpSpPr>
        <p:sp>
          <p:nvSpPr>
            <p:cNvPr id="1849" name="Google Shape;1849;p20"/>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0" name="Google Shape;1850;p20"/>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1" name="Google Shape;1851;p20"/>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2" name="Google Shape;1852;p20"/>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3" name="Google Shape;1853;p20"/>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4" name="Google Shape;1854;p20"/>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5" name="Google Shape;1855;p20"/>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6" name="Google Shape;1856;p20"/>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7" name="Google Shape;1857;p20"/>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8" name="Google Shape;1858;p20"/>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59" name="Google Shape;1859;p20"/>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0" name="Google Shape;1860;p20"/>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61" name="Google Shape;1861;p20"/>
          <p:cNvGrpSpPr/>
          <p:nvPr/>
        </p:nvGrpSpPr>
        <p:grpSpPr>
          <a:xfrm rot="3487991" flipH="1">
            <a:off x="8743226" y="938466"/>
            <a:ext cx="495996" cy="781993"/>
            <a:chOff x="2083475" y="1334350"/>
            <a:chExt cx="263175" cy="414925"/>
          </a:xfrm>
        </p:grpSpPr>
        <p:sp>
          <p:nvSpPr>
            <p:cNvPr id="1862" name="Google Shape;1862;p20"/>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3" name="Google Shape;1863;p20"/>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64" name="Google Shape;1864;p20"/>
          <p:cNvGrpSpPr/>
          <p:nvPr/>
        </p:nvGrpSpPr>
        <p:grpSpPr>
          <a:xfrm rot="1022585" flipH="1">
            <a:off x="5805525" y="2988120"/>
            <a:ext cx="847756" cy="698992"/>
            <a:chOff x="2139875" y="1690850"/>
            <a:chExt cx="645375" cy="532125"/>
          </a:xfrm>
        </p:grpSpPr>
        <p:sp>
          <p:nvSpPr>
            <p:cNvPr id="1865" name="Google Shape;1865;p20"/>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6" name="Google Shape;1866;p20"/>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7" name="Google Shape;1867;p20"/>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68" name="Google Shape;1868;p20"/>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69" name="Google Shape;1869;p20"/>
          <p:cNvGrpSpPr/>
          <p:nvPr/>
        </p:nvGrpSpPr>
        <p:grpSpPr>
          <a:xfrm flipH="1">
            <a:off x="8383908" y="2111844"/>
            <a:ext cx="850323" cy="959917"/>
            <a:chOff x="144253" y="2032663"/>
            <a:chExt cx="669387" cy="755721"/>
          </a:xfrm>
        </p:grpSpPr>
        <p:sp>
          <p:nvSpPr>
            <p:cNvPr id="1870" name="Google Shape;1870;p20"/>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1" name="Google Shape;1871;p20"/>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2" name="Google Shape;1872;p20"/>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3" name="Google Shape;1873;p20"/>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4" name="Google Shape;1874;p20"/>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5" name="Google Shape;1875;p20"/>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6" name="Google Shape;1876;p20"/>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7" name="Google Shape;1877;p20"/>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8" name="Google Shape;1878;p20"/>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79" name="Google Shape;1879;p20"/>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0" name="Google Shape;1880;p20"/>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81" name="Google Shape;1881;p20"/>
          <p:cNvGrpSpPr/>
          <p:nvPr/>
        </p:nvGrpSpPr>
        <p:grpSpPr>
          <a:xfrm flipH="1">
            <a:off x="6211784" y="165901"/>
            <a:ext cx="648356" cy="516220"/>
            <a:chOff x="1376700" y="1639725"/>
            <a:chExt cx="275100" cy="219025"/>
          </a:xfrm>
        </p:grpSpPr>
        <p:sp>
          <p:nvSpPr>
            <p:cNvPr id="1882" name="Google Shape;1882;p20"/>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3" name="Google Shape;1883;p20"/>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84" name="Google Shape;1884;p20"/>
          <p:cNvGrpSpPr/>
          <p:nvPr/>
        </p:nvGrpSpPr>
        <p:grpSpPr>
          <a:xfrm flipH="1">
            <a:off x="7109462" y="2665007"/>
            <a:ext cx="525467" cy="520851"/>
            <a:chOff x="1609325" y="4271641"/>
            <a:chExt cx="400173" cy="396657"/>
          </a:xfrm>
        </p:grpSpPr>
        <p:sp>
          <p:nvSpPr>
            <p:cNvPr id="1885" name="Google Shape;1885;p20"/>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6" name="Google Shape;1886;p20"/>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7" name="Google Shape;1887;p20"/>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8" name="Google Shape;1888;p20"/>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889" name="Google Shape;1889;p20"/>
          <p:cNvGrpSpPr/>
          <p:nvPr/>
        </p:nvGrpSpPr>
        <p:grpSpPr>
          <a:xfrm rot="5154529" flipH="1">
            <a:off x="8263982" y="4278567"/>
            <a:ext cx="726522" cy="796265"/>
            <a:chOff x="8299150" y="575962"/>
            <a:chExt cx="1240025" cy="1065538"/>
          </a:xfrm>
        </p:grpSpPr>
        <p:sp>
          <p:nvSpPr>
            <p:cNvPr id="1890" name="Google Shape;1890;p20"/>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1" name="Google Shape;1891;p20"/>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2" name="Google Shape;1892;p20"/>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3" name="Google Shape;1893;p20"/>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4" name="Google Shape;1894;p20"/>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5" name="Google Shape;1895;p20"/>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6" name="Google Shape;1896;p20"/>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7" name="Google Shape;1897;p20"/>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8" name="Google Shape;1898;p20"/>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9" name="Google Shape;1899;p20"/>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00" name="Google Shape;1900;p20"/>
          <p:cNvGrpSpPr/>
          <p:nvPr/>
        </p:nvGrpSpPr>
        <p:grpSpPr>
          <a:xfrm rot="-8100000">
            <a:off x="7075906" y="3918212"/>
            <a:ext cx="756210" cy="991128"/>
            <a:chOff x="-628950" y="2144275"/>
            <a:chExt cx="1157155" cy="1516626"/>
          </a:xfrm>
        </p:grpSpPr>
        <p:sp>
          <p:nvSpPr>
            <p:cNvPr id="1901" name="Google Shape;1901;p20"/>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2" name="Google Shape;1902;p20"/>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3" name="Google Shape;1903;p20"/>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4" name="Google Shape;1904;p20"/>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5" name="Google Shape;1905;p20"/>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6" name="Google Shape;1906;p20"/>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7" name="Google Shape;1907;p20"/>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8" name="Google Shape;1908;p20"/>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09" name="Google Shape;1909;p20"/>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0" name="Google Shape;1910;p20"/>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1" name="Google Shape;1911;p20"/>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2" name="Google Shape;1912;p20"/>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3" name="Google Shape;1913;p20"/>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4" name="Google Shape;1914;p20"/>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15" name="Google Shape;1915;p20"/>
          <p:cNvGrpSpPr/>
          <p:nvPr/>
        </p:nvGrpSpPr>
        <p:grpSpPr>
          <a:xfrm rot="-614801">
            <a:off x="5429776" y="1554110"/>
            <a:ext cx="1033533" cy="791271"/>
            <a:chOff x="7579650" y="535300"/>
            <a:chExt cx="856318" cy="655596"/>
          </a:xfrm>
        </p:grpSpPr>
        <p:sp>
          <p:nvSpPr>
            <p:cNvPr id="1916" name="Google Shape;1916;p20"/>
            <p:cNvSpPr/>
            <p:nvPr/>
          </p:nvSpPr>
          <p:spPr>
            <a:xfrm>
              <a:off x="8120303" y="803667"/>
              <a:ext cx="315665" cy="186674"/>
            </a:xfrm>
            <a:custGeom>
              <a:avLst/>
              <a:gdLst/>
              <a:ahLst/>
              <a:cxnLst/>
              <a:rect l="l" t="t" r="r" b="b"/>
              <a:pathLst>
                <a:path w="7574" h="4479" extrusionOk="0">
                  <a:moveTo>
                    <a:pt x="6495" y="0"/>
                  </a:moveTo>
                  <a:lnTo>
                    <a:pt x="6495" y="0"/>
                  </a:lnTo>
                  <a:cubicBezTo>
                    <a:pt x="6352" y="197"/>
                    <a:pt x="6164" y="375"/>
                    <a:pt x="5924" y="527"/>
                  </a:cubicBezTo>
                  <a:lnTo>
                    <a:pt x="5906" y="536"/>
                  </a:lnTo>
                  <a:lnTo>
                    <a:pt x="5897" y="554"/>
                  </a:lnTo>
                  <a:cubicBezTo>
                    <a:pt x="5718" y="964"/>
                    <a:pt x="5299" y="1374"/>
                    <a:pt x="4817" y="1401"/>
                  </a:cubicBezTo>
                  <a:cubicBezTo>
                    <a:pt x="4670" y="1408"/>
                    <a:pt x="4457" y="1459"/>
                    <a:pt x="4269" y="1459"/>
                  </a:cubicBezTo>
                  <a:cubicBezTo>
                    <a:pt x="4217" y="1459"/>
                    <a:pt x="4168" y="1455"/>
                    <a:pt x="4122" y="1446"/>
                  </a:cubicBezTo>
                  <a:cubicBezTo>
                    <a:pt x="4041" y="1642"/>
                    <a:pt x="3872" y="1829"/>
                    <a:pt x="3613" y="1981"/>
                  </a:cubicBezTo>
                  <a:cubicBezTo>
                    <a:pt x="3355" y="2124"/>
                    <a:pt x="3068" y="2256"/>
                    <a:pt x="2771" y="2256"/>
                  </a:cubicBezTo>
                  <a:cubicBezTo>
                    <a:pt x="2698" y="2256"/>
                    <a:pt x="2625" y="2248"/>
                    <a:pt x="2551" y="2231"/>
                  </a:cubicBezTo>
                  <a:cubicBezTo>
                    <a:pt x="2106" y="2124"/>
                    <a:pt x="1725" y="1864"/>
                    <a:pt x="1294" y="1864"/>
                  </a:cubicBezTo>
                  <a:cubicBezTo>
                    <a:pt x="1146" y="1864"/>
                    <a:pt x="993" y="1895"/>
                    <a:pt x="830" y="1972"/>
                  </a:cubicBezTo>
                  <a:cubicBezTo>
                    <a:pt x="856" y="2141"/>
                    <a:pt x="821" y="2329"/>
                    <a:pt x="696" y="2516"/>
                  </a:cubicBezTo>
                  <a:cubicBezTo>
                    <a:pt x="946" y="2837"/>
                    <a:pt x="1392" y="3346"/>
                    <a:pt x="1088" y="3729"/>
                  </a:cubicBezTo>
                  <a:cubicBezTo>
                    <a:pt x="892" y="3970"/>
                    <a:pt x="669" y="4077"/>
                    <a:pt x="366" y="4122"/>
                  </a:cubicBezTo>
                  <a:cubicBezTo>
                    <a:pt x="80" y="4175"/>
                    <a:pt x="18" y="4309"/>
                    <a:pt x="0" y="4479"/>
                  </a:cubicBezTo>
                  <a:cubicBezTo>
                    <a:pt x="624" y="4229"/>
                    <a:pt x="1231" y="4398"/>
                    <a:pt x="1891" y="4202"/>
                  </a:cubicBezTo>
                  <a:cubicBezTo>
                    <a:pt x="2543" y="4006"/>
                    <a:pt x="2632" y="3685"/>
                    <a:pt x="2980" y="3150"/>
                  </a:cubicBezTo>
                  <a:cubicBezTo>
                    <a:pt x="3078" y="3007"/>
                    <a:pt x="3176" y="2828"/>
                    <a:pt x="3328" y="2739"/>
                  </a:cubicBezTo>
                  <a:cubicBezTo>
                    <a:pt x="3899" y="2427"/>
                    <a:pt x="4577" y="2463"/>
                    <a:pt x="5174" y="2213"/>
                  </a:cubicBezTo>
                  <a:cubicBezTo>
                    <a:pt x="5799" y="1963"/>
                    <a:pt x="7574" y="759"/>
                    <a:pt x="6495"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7" name="Google Shape;1917;p20"/>
            <p:cNvSpPr/>
            <p:nvPr/>
          </p:nvSpPr>
          <p:spPr>
            <a:xfrm>
              <a:off x="8307314" y="812586"/>
              <a:ext cx="46137" cy="39093"/>
            </a:xfrm>
            <a:custGeom>
              <a:avLst/>
              <a:gdLst/>
              <a:ahLst/>
              <a:cxnLst/>
              <a:rect l="l" t="t" r="r" b="b"/>
              <a:pathLst>
                <a:path w="1107" h="938" extrusionOk="0">
                  <a:moveTo>
                    <a:pt x="1089" y="1"/>
                  </a:moveTo>
                  <a:cubicBezTo>
                    <a:pt x="866" y="152"/>
                    <a:pt x="669" y="340"/>
                    <a:pt x="473" y="536"/>
                  </a:cubicBezTo>
                  <a:cubicBezTo>
                    <a:pt x="330" y="687"/>
                    <a:pt x="170" y="821"/>
                    <a:pt x="0" y="937"/>
                  </a:cubicBezTo>
                  <a:cubicBezTo>
                    <a:pt x="393" y="866"/>
                    <a:pt x="973" y="500"/>
                    <a:pt x="1026" y="366"/>
                  </a:cubicBezTo>
                  <a:cubicBezTo>
                    <a:pt x="1098" y="215"/>
                    <a:pt x="1107" y="99"/>
                    <a:pt x="108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8" name="Google Shape;1918;p20"/>
            <p:cNvSpPr/>
            <p:nvPr/>
          </p:nvSpPr>
          <p:spPr>
            <a:xfrm>
              <a:off x="7881944" y="969505"/>
              <a:ext cx="55056" cy="16671"/>
            </a:xfrm>
            <a:custGeom>
              <a:avLst/>
              <a:gdLst/>
              <a:ahLst/>
              <a:cxnLst/>
              <a:rect l="l" t="t" r="r" b="b"/>
              <a:pathLst>
                <a:path w="1321" h="400" extrusionOk="0">
                  <a:moveTo>
                    <a:pt x="1178" y="0"/>
                  </a:moveTo>
                  <a:cubicBezTo>
                    <a:pt x="804" y="0"/>
                    <a:pt x="420" y="54"/>
                    <a:pt x="117" y="277"/>
                  </a:cubicBezTo>
                  <a:cubicBezTo>
                    <a:pt x="72" y="303"/>
                    <a:pt x="36" y="339"/>
                    <a:pt x="1" y="366"/>
                  </a:cubicBezTo>
                  <a:cubicBezTo>
                    <a:pt x="27" y="375"/>
                    <a:pt x="45" y="384"/>
                    <a:pt x="72" y="384"/>
                  </a:cubicBezTo>
                  <a:cubicBezTo>
                    <a:pt x="119" y="394"/>
                    <a:pt x="187" y="400"/>
                    <a:pt x="266" y="400"/>
                  </a:cubicBezTo>
                  <a:cubicBezTo>
                    <a:pt x="605" y="400"/>
                    <a:pt x="1162" y="297"/>
                    <a:pt x="132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19" name="Google Shape;1919;p20"/>
            <p:cNvSpPr/>
            <p:nvPr/>
          </p:nvSpPr>
          <p:spPr>
            <a:xfrm>
              <a:off x="7752949" y="1012183"/>
              <a:ext cx="57640" cy="20047"/>
            </a:xfrm>
            <a:custGeom>
              <a:avLst/>
              <a:gdLst/>
              <a:ahLst/>
              <a:cxnLst/>
              <a:rect l="l" t="t" r="r" b="b"/>
              <a:pathLst>
                <a:path w="1383" h="481" extrusionOk="0">
                  <a:moveTo>
                    <a:pt x="1113" y="1"/>
                  </a:moveTo>
                  <a:cubicBezTo>
                    <a:pt x="684" y="1"/>
                    <a:pt x="310" y="131"/>
                    <a:pt x="0" y="341"/>
                  </a:cubicBezTo>
                  <a:cubicBezTo>
                    <a:pt x="220" y="439"/>
                    <a:pt x="406" y="481"/>
                    <a:pt x="566" y="481"/>
                  </a:cubicBezTo>
                  <a:cubicBezTo>
                    <a:pt x="932" y="481"/>
                    <a:pt x="1166" y="265"/>
                    <a:pt x="1383" y="11"/>
                  </a:cubicBezTo>
                  <a:cubicBezTo>
                    <a:pt x="1320" y="2"/>
                    <a:pt x="1258" y="2"/>
                    <a:pt x="1195" y="2"/>
                  </a:cubicBezTo>
                  <a:cubicBezTo>
                    <a:pt x="1168" y="1"/>
                    <a:pt x="1140" y="1"/>
                    <a:pt x="1113"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0" name="Google Shape;1920;p20"/>
            <p:cNvSpPr/>
            <p:nvPr/>
          </p:nvSpPr>
          <p:spPr>
            <a:xfrm>
              <a:off x="7700517" y="982508"/>
              <a:ext cx="527262" cy="208388"/>
            </a:xfrm>
            <a:custGeom>
              <a:avLst/>
              <a:gdLst/>
              <a:ahLst/>
              <a:cxnLst/>
              <a:rect l="l" t="t" r="r" b="b"/>
              <a:pathLst>
                <a:path w="12651" h="5000" extrusionOk="0">
                  <a:moveTo>
                    <a:pt x="12650" y="0"/>
                  </a:moveTo>
                  <a:cubicBezTo>
                    <a:pt x="11865" y="473"/>
                    <a:pt x="10848" y="134"/>
                    <a:pt x="10036" y="571"/>
                  </a:cubicBezTo>
                  <a:lnTo>
                    <a:pt x="10036" y="580"/>
                  </a:lnTo>
                  <a:cubicBezTo>
                    <a:pt x="9974" y="794"/>
                    <a:pt x="9546" y="1080"/>
                    <a:pt x="9394" y="1178"/>
                  </a:cubicBezTo>
                  <a:cubicBezTo>
                    <a:pt x="9109" y="1374"/>
                    <a:pt x="8868" y="1490"/>
                    <a:pt x="8520" y="1490"/>
                  </a:cubicBezTo>
                  <a:cubicBezTo>
                    <a:pt x="8503" y="1491"/>
                    <a:pt x="8486" y="1491"/>
                    <a:pt x="8470" y="1491"/>
                  </a:cubicBezTo>
                  <a:cubicBezTo>
                    <a:pt x="8225" y="1491"/>
                    <a:pt x="8026" y="1430"/>
                    <a:pt x="7851" y="1330"/>
                  </a:cubicBezTo>
                  <a:cubicBezTo>
                    <a:pt x="7833" y="1347"/>
                    <a:pt x="7815" y="1365"/>
                    <a:pt x="7788" y="1383"/>
                  </a:cubicBezTo>
                  <a:cubicBezTo>
                    <a:pt x="7155" y="1651"/>
                    <a:pt x="7199" y="2507"/>
                    <a:pt x="7083" y="3078"/>
                  </a:cubicBezTo>
                  <a:cubicBezTo>
                    <a:pt x="6950" y="3703"/>
                    <a:pt x="6441" y="4158"/>
                    <a:pt x="6209" y="4729"/>
                  </a:cubicBezTo>
                  <a:cubicBezTo>
                    <a:pt x="6174" y="4800"/>
                    <a:pt x="6120" y="4853"/>
                    <a:pt x="6040" y="4853"/>
                  </a:cubicBezTo>
                  <a:lnTo>
                    <a:pt x="5995" y="4853"/>
                  </a:lnTo>
                  <a:cubicBezTo>
                    <a:pt x="5784" y="4845"/>
                    <a:pt x="5781" y="4514"/>
                    <a:pt x="5987" y="4514"/>
                  </a:cubicBezTo>
                  <a:cubicBezTo>
                    <a:pt x="5990" y="4514"/>
                    <a:pt x="5992" y="4514"/>
                    <a:pt x="5995" y="4514"/>
                  </a:cubicBezTo>
                  <a:cubicBezTo>
                    <a:pt x="5861" y="4506"/>
                    <a:pt x="5933" y="4443"/>
                    <a:pt x="6004" y="4345"/>
                  </a:cubicBezTo>
                  <a:cubicBezTo>
                    <a:pt x="6165" y="4149"/>
                    <a:pt x="6307" y="3881"/>
                    <a:pt x="6441" y="3658"/>
                  </a:cubicBezTo>
                  <a:cubicBezTo>
                    <a:pt x="6709" y="3230"/>
                    <a:pt x="6753" y="2882"/>
                    <a:pt x="6843" y="2409"/>
                  </a:cubicBezTo>
                  <a:cubicBezTo>
                    <a:pt x="6896" y="2133"/>
                    <a:pt x="6959" y="1847"/>
                    <a:pt x="7083" y="1606"/>
                  </a:cubicBezTo>
                  <a:cubicBezTo>
                    <a:pt x="6798" y="1446"/>
                    <a:pt x="6593" y="1223"/>
                    <a:pt x="6334" y="1107"/>
                  </a:cubicBezTo>
                  <a:cubicBezTo>
                    <a:pt x="6334" y="1160"/>
                    <a:pt x="6307" y="1223"/>
                    <a:pt x="6254" y="1258"/>
                  </a:cubicBezTo>
                  <a:cubicBezTo>
                    <a:pt x="5692" y="1633"/>
                    <a:pt x="5745" y="2302"/>
                    <a:pt x="5674" y="2891"/>
                  </a:cubicBezTo>
                  <a:cubicBezTo>
                    <a:pt x="5629" y="3283"/>
                    <a:pt x="5165" y="3943"/>
                    <a:pt x="5380" y="4300"/>
                  </a:cubicBezTo>
                  <a:cubicBezTo>
                    <a:pt x="5460" y="4430"/>
                    <a:pt x="5343" y="4551"/>
                    <a:pt x="5226" y="4551"/>
                  </a:cubicBezTo>
                  <a:cubicBezTo>
                    <a:pt x="5173" y="4551"/>
                    <a:pt x="5121" y="4527"/>
                    <a:pt x="5085" y="4470"/>
                  </a:cubicBezTo>
                  <a:cubicBezTo>
                    <a:pt x="4916" y="4193"/>
                    <a:pt x="4978" y="3863"/>
                    <a:pt x="5085" y="3533"/>
                  </a:cubicBezTo>
                  <a:lnTo>
                    <a:pt x="5085" y="3533"/>
                  </a:lnTo>
                  <a:cubicBezTo>
                    <a:pt x="4146" y="3567"/>
                    <a:pt x="3374" y="4104"/>
                    <a:pt x="2498" y="4104"/>
                  </a:cubicBezTo>
                  <a:cubicBezTo>
                    <a:pt x="2225" y="4104"/>
                    <a:pt x="1942" y="4052"/>
                    <a:pt x="1642" y="3917"/>
                  </a:cubicBezTo>
                  <a:cubicBezTo>
                    <a:pt x="1026" y="3631"/>
                    <a:pt x="295" y="3105"/>
                    <a:pt x="72" y="2427"/>
                  </a:cubicBezTo>
                  <a:cubicBezTo>
                    <a:pt x="9" y="2632"/>
                    <a:pt x="0" y="2846"/>
                    <a:pt x="54" y="3051"/>
                  </a:cubicBezTo>
                  <a:cubicBezTo>
                    <a:pt x="268" y="3863"/>
                    <a:pt x="1017" y="4059"/>
                    <a:pt x="1775" y="4158"/>
                  </a:cubicBezTo>
                  <a:cubicBezTo>
                    <a:pt x="2017" y="4186"/>
                    <a:pt x="2283" y="4221"/>
                    <a:pt x="2542" y="4221"/>
                  </a:cubicBezTo>
                  <a:cubicBezTo>
                    <a:pt x="2695" y="4221"/>
                    <a:pt x="2846" y="4209"/>
                    <a:pt x="2989" y="4175"/>
                  </a:cubicBezTo>
                  <a:cubicBezTo>
                    <a:pt x="3269" y="4111"/>
                    <a:pt x="3481" y="4053"/>
                    <a:pt x="3672" y="4053"/>
                  </a:cubicBezTo>
                  <a:cubicBezTo>
                    <a:pt x="3907" y="4053"/>
                    <a:pt x="4111" y="4141"/>
                    <a:pt x="4371" y="4416"/>
                  </a:cubicBezTo>
                  <a:cubicBezTo>
                    <a:pt x="4738" y="4793"/>
                    <a:pt x="5167" y="5000"/>
                    <a:pt x="5611" y="5000"/>
                  </a:cubicBezTo>
                  <a:cubicBezTo>
                    <a:pt x="5913" y="5000"/>
                    <a:pt x="6222" y="4904"/>
                    <a:pt x="6521" y="4702"/>
                  </a:cubicBezTo>
                  <a:cubicBezTo>
                    <a:pt x="7360" y="4131"/>
                    <a:pt x="7306" y="3185"/>
                    <a:pt x="7440" y="2302"/>
                  </a:cubicBezTo>
                  <a:cubicBezTo>
                    <a:pt x="7497" y="1940"/>
                    <a:pt x="7644" y="1887"/>
                    <a:pt x="7844" y="1887"/>
                  </a:cubicBezTo>
                  <a:cubicBezTo>
                    <a:pt x="7928" y="1887"/>
                    <a:pt x="8021" y="1896"/>
                    <a:pt x="8121" y="1896"/>
                  </a:cubicBezTo>
                  <a:cubicBezTo>
                    <a:pt x="8194" y="1896"/>
                    <a:pt x="8271" y="1891"/>
                    <a:pt x="8350" y="1874"/>
                  </a:cubicBezTo>
                  <a:cubicBezTo>
                    <a:pt x="8538" y="1838"/>
                    <a:pt x="8707" y="1767"/>
                    <a:pt x="8886" y="1695"/>
                  </a:cubicBezTo>
                  <a:cubicBezTo>
                    <a:pt x="9323" y="1508"/>
                    <a:pt x="9733" y="1490"/>
                    <a:pt x="10188" y="1401"/>
                  </a:cubicBezTo>
                  <a:cubicBezTo>
                    <a:pt x="11151" y="1205"/>
                    <a:pt x="11821" y="937"/>
                    <a:pt x="12472" y="179"/>
                  </a:cubicBezTo>
                  <a:cubicBezTo>
                    <a:pt x="12525" y="116"/>
                    <a:pt x="12588" y="63"/>
                    <a:pt x="12650"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1" name="Google Shape;1921;p20"/>
            <p:cNvSpPr/>
            <p:nvPr/>
          </p:nvSpPr>
          <p:spPr>
            <a:xfrm>
              <a:off x="8241128" y="805542"/>
              <a:ext cx="193759" cy="166210"/>
            </a:xfrm>
            <a:custGeom>
              <a:avLst/>
              <a:gdLst/>
              <a:ahLst/>
              <a:cxnLst/>
              <a:rect l="l" t="t" r="r" b="b"/>
              <a:pathLst>
                <a:path w="4649" h="3988" extrusionOk="0">
                  <a:moveTo>
                    <a:pt x="4104" y="0"/>
                  </a:moveTo>
                  <a:lnTo>
                    <a:pt x="4104" y="0"/>
                  </a:lnTo>
                  <a:cubicBezTo>
                    <a:pt x="4648" y="856"/>
                    <a:pt x="3417" y="2070"/>
                    <a:pt x="2596" y="2400"/>
                  </a:cubicBezTo>
                  <a:cubicBezTo>
                    <a:pt x="2061" y="2623"/>
                    <a:pt x="1526" y="2650"/>
                    <a:pt x="982" y="2828"/>
                  </a:cubicBezTo>
                  <a:cubicBezTo>
                    <a:pt x="420" y="3006"/>
                    <a:pt x="348" y="3613"/>
                    <a:pt x="0" y="3988"/>
                  </a:cubicBezTo>
                  <a:cubicBezTo>
                    <a:pt x="821" y="3408"/>
                    <a:pt x="1972" y="3140"/>
                    <a:pt x="2828" y="2694"/>
                  </a:cubicBezTo>
                  <a:cubicBezTo>
                    <a:pt x="3453" y="2373"/>
                    <a:pt x="4077" y="1882"/>
                    <a:pt x="4318" y="1195"/>
                  </a:cubicBezTo>
                  <a:cubicBezTo>
                    <a:pt x="4452" y="821"/>
                    <a:pt x="4470" y="241"/>
                    <a:pt x="410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2" name="Google Shape;1922;p20"/>
            <p:cNvSpPr/>
            <p:nvPr/>
          </p:nvSpPr>
          <p:spPr>
            <a:xfrm>
              <a:off x="7830638" y="983634"/>
              <a:ext cx="185590" cy="53931"/>
            </a:xfrm>
            <a:custGeom>
              <a:avLst/>
              <a:gdLst/>
              <a:ahLst/>
              <a:cxnLst/>
              <a:rect l="l" t="t" r="r" b="b"/>
              <a:pathLst>
                <a:path w="4453" h="1294" extrusionOk="0">
                  <a:moveTo>
                    <a:pt x="2614" y="0"/>
                  </a:moveTo>
                  <a:cubicBezTo>
                    <a:pt x="2481" y="143"/>
                    <a:pt x="2320" y="250"/>
                    <a:pt x="2150" y="339"/>
                  </a:cubicBezTo>
                  <a:cubicBezTo>
                    <a:pt x="2005" y="412"/>
                    <a:pt x="1843" y="441"/>
                    <a:pt x="1679" y="441"/>
                  </a:cubicBezTo>
                  <a:cubicBezTo>
                    <a:pt x="1522" y="441"/>
                    <a:pt x="1362" y="414"/>
                    <a:pt x="1214" y="375"/>
                  </a:cubicBezTo>
                  <a:cubicBezTo>
                    <a:pt x="1107" y="348"/>
                    <a:pt x="1018" y="330"/>
                    <a:pt x="928" y="330"/>
                  </a:cubicBezTo>
                  <a:cubicBezTo>
                    <a:pt x="884" y="375"/>
                    <a:pt x="848" y="419"/>
                    <a:pt x="803" y="464"/>
                  </a:cubicBezTo>
                  <a:cubicBezTo>
                    <a:pt x="607" y="678"/>
                    <a:pt x="348" y="732"/>
                    <a:pt x="81" y="732"/>
                  </a:cubicBezTo>
                  <a:cubicBezTo>
                    <a:pt x="54" y="758"/>
                    <a:pt x="27" y="785"/>
                    <a:pt x="1" y="812"/>
                  </a:cubicBezTo>
                  <a:cubicBezTo>
                    <a:pt x="271" y="940"/>
                    <a:pt x="558" y="987"/>
                    <a:pt x="851" y="987"/>
                  </a:cubicBezTo>
                  <a:cubicBezTo>
                    <a:pt x="1459" y="987"/>
                    <a:pt x="2093" y="784"/>
                    <a:pt x="2659" y="669"/>
                  </a:cubicBezTo>
                  <a:cubicBezTo>
                    <a:pt x="2736" y="653"/>
                    <a:pt x="2808" y="646"/>
                    <a:pt x="2877" y="646"/>
                  </a:cubicBezTo>
                  <a:cubicBezTo>
                    <a:pt x="3393" y="646"/>
                    <a:pt x="3709" y="1050"/>
                    <a:pt x="4158" y="1294"/>
                  </a:cubicBezTo>
                  <a:cubicBezTo>
                    <a:pt x="4238" y="1213"/>
                    <a:pt x="4336" y="1142"/>
                    <a:pt x="4452" y="1089"/>
                  </a:cubicBezTo>
                  <a:cubicBezTo>
                    <a:pt x="4283" y="919"/>
                    <a:pt x="4140" y="705"/>
                    <a:pt x="4006" y="491"/>
                  </a:cubicBezTo>
                  <a:cubicBezTo>
                    <a:pt x="3997" y="473"/>
                    <a:pt x="3988" y="455"/>
                    <a:pt x="3988" y="437"/>
                  </a:cubicBezTo>
                  <a:cubicBezTo>
                    <a:pt x="3944" y="428"/>
                    <a:pt x="3899" y="428"/>
                    <a:pt x="3863" y="419"/>
                  </a:cubicBezTo>
                  <a:cubicBezTo>
                    <a:pt x="3444" y="330"/>
                    <a:pt x="3087" y="72"/>
                    <a:pt x="2668" y="18"/>
                  </a:cubicBezTo>
                  <a:cubicBezTo>
                    <a:pt x="2641" y="18"/>
                    <a:pt x="2632" y="9"/>
                    <a:pt x="2614"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3" name="Google Shape;1923;p20"/>
            <p:cNvSpPr/>
            <p:nvPr/>
          </p:nvSpPr>
          <p:spPr>
            <a:xfrm>
              <a:off x="8157855" y="849721"/>
              <a:ext cx="115280" cy="32842"/>
            </a:xfrm>
            <a:custGeom>
              <a:avLst/>
              <a:gdLst/>
              <a:ahLst/>
              <a:cxnLst/>
              <a:rect l="l" t="t" r="r" b="b"/>
              <a:pathLst>
                <a:path w="2766" h="788" extrusionOk="0">
                  <a:moveTo>
                    <a:pt x="902" y="1"/>
                  </a:moveTo>
                  <a:cubicBezTo>
                    <a:pt x="494" y="1"/>
                    <a:pt x="214" y="201"/>
                    <a:pt x="0" y="483"/>
                  </a:cubicBezTo>
                  <a:cubicBezTo>
                    <a:pt x="137" y="442"/>
                    <a:pt x="267" y="423"/>
                    <a:pt x="395" y="423"/>
                  </a:cubicBezTo>
                  <a:cubicBezTo>
                    <a:pt x="652" y="423"/>
                    <a:pt x="904" y="498"/>
                    <a:pt x="1195" y="617"/>
                  </a:cubicBezTo>
                  <a:cubicBezTo>
                    <a:pt x="1439" y="713"/>
                    <a:pt x="1680" y="788"/>
                    <a:pt x="1918" y="788"/>
                  </a:cubicBezTo>
                  <a:cubicBezTo>
                    <a:pt x="2125" y="788"/>
                    <a:pt x="2330" y="731"/>
                    <a:pt x="2534" y="581"/>
                  </a:cubicBezTo>
                  <a:cubicBezTo>
                    <a:pt x="2632" y="510"/>
                    <a:pt x="2712" y="439"/>
                    <a:pt x="2766" y="367"/>
                  </a:cubicBezTo>
                  <a:lnTo>
                    <a:pt x="2766" y="367"/>
                  </a:lnTo>
                  <a:cubicBezTo>
                    <a:pt x="2718" y="373"/>
                    <a:pt x="2670" y="376"/>
                    <a:pt x="2623" y="376"/>
                  </a:cubicBezTo>
                  <a:cubicBezTo>
                    <a:pt x="2528" y="376"/>
                    <a:pt x="2433" y="364"/>
                    <a:pt x="2337" y="341"/>
                  </a:cubicBezTo>
                  <a:cubicBezTo>
                    <a:pt x="1865" y="234"/>
                    <a:pt x="1445" y="37"/>
                    <a:pt x="955" y="2"/>
                  </a:cubicBezTo>
                  <a:cubicBezTo>
                    <a:pt x="937" y="1"/>
                    <a:pt x="919" y="1"/>
                    <a:pt x="902"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4" name="Google Shape;1924;p20"/>
            <p:cNvSpPr/>
            <p:nvPr/>
          </p:nvSpPr>
          <p:spPr>
            <a:xfrm>
              <a:off x="7947754" y="893275"/>
              <a:ext cx="104152" cy="93816"/>
            </a:xfrm>
            <a:custGeom>
              <a:avLst/>
              <a:gdLst/>
              <a:ahLst/>
              <a:cxnLst/>
              <a:rect l="l" t="t" r="r" b="b"/>
              <a:pathLst>
                <a:path w="2499" h="2251" extrusionOk="0">
                  <a:moveTo>
                    <a:pt x="2195" y="0"/>
                  </a:moveTo>
                  <a:cubicBezTo>
                    <a:pt x="2142" y="0"/>
                    <a:pt x="2088" y="9"/>
                    <a:pt x="2035" y="9"/>
                  </a:cubicBezTo>
                  <a:cubicBezTo>
                    <a:pt x="1508" y="429"/>
                    <a:pt x="2213" y="1374"/>
                    <a:pt x="1660" y="1749"/>
                  </a:cubicBezTo>
                  <a:cubicBezTo>
                    <a:pt x="1461" y="1880"/>
                    <a:pt x="1181" y="1920"/>
                    <a:pt x="882" y="1920"/>
                  </a:cubicBezTo>
                  <a:cubicBezTo>
                    <a:pt x="592" y="1920"/>
                    <a:pt x="282" y="1882"/>
                    <a:pt x="10" y="1856"/>
                  </a:cubicBezTo>
                  <a:cubicBezTo>
                    <a:pt x="10" y="1856"/>
                    <a:pt x="10" y="1865"/>
                    <a:pt x="1" y="1874"/>
                  </a:cubicBezTo>
                  <a:cubicBezTo>
                    <a:pt x="428" y="1972"/>
                    <a:pt x="851" y="2250"/>
                    <a:pt x="1272" y="2250"/>
                  </a:cubicBezTo>
                  <a:cubicBezTo>
                    <a:pt x="1422" y="2250"/>
                    <a:pt x="1572" y="2215"/>
                    <a:pt x="1722" y="2124"/>
                  </a:cubicBezTo>
                  <a:cubicBezTo>
                    <a:pt x="2240" y="1811"/>
                    <a:pt x="2499" y="1428"/>
                    <a:pt x="2249" y="821"/>
                  </a:cubicBezTo>
                  <a:cubicBezTo>
                    <a:pt x="2124" y="509"/>
                    <a:pt x="2213" y="339"/>
                    <a:pt x="2195" y="18"/>
                  </a:cubicBezTo>
                  <a:lnTo>
                    <a:pt x="2195" y="0"/>
                  </a:ln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5" name="Google Shape;1925;p20"/>
            <p:cNvSpPr/>
            <p:nvPr/>
          </p:nvSpPr>
          <p:spPr>
            <a:xfrm>
              <a:off x="8012064" y="894776"/>
              <a:ext cx="150622" cy="135035"/>
            </a:xfrm>
            <a:custGeom>
              <a:avLst/>
              <a:gdLst/>
              <a:ahLst/>
              <a:cxnLst/>
              <a:rect l="l" t="t" r="r" b="b"/>
              <a:pathLst>
                <a:path w="3614" h="3240" extrusionOk="0">
                  <a:moveTo>
                    <a:pt x="991" y="0"/>
                  </a:moveTo>
                  <a:lnTo>
                    <a:pt x="991" y="0"/>
                  </a:lnTo>
                  <a:cubicBezTo>
                    <a:pt x="1009" y="303"/>
                    <a:pt x="982" y="535"/>
                    <a:pt x="1098" y="839"/>
                  </a:cubicBezTo>
                  <a:cubicBezTo>
                    <a:pt x="1170" y="1017"/>
                    <a:pt x="1232" y="1178"/>
                    <a:pt x="1187" y="1374"/>
                  </a:cubicBezTo>
                  <a:cubicBezTo>
                    <a:pt x="1089" y="1713"/>
                    <a:pt x="893" y="2007"/>
                    <a:pt x="608" y="2212"/>
                  </a:cubicBezTo>
                  <a:cubicBezTo>
                    <a:pt x="420" y="2346"/>
                    <a:pt x="215" y="2462"/>
                    <a:pt x="1" y="2525"/>
                  </a:cubicBezTo>
                  <a:cubicBezTo>
                    <a:pt x="282" y="2948"/>
                    <a:pt x="664" y="3240"/>
                    <a:pt x="1085" y="3240"/>
                  </a:cubicBezTo>
                  <a:cubicBezTo>
                    <a:pt x="1347" y="3240"/>
                    <a:pt x="1624" y="3127"/>
                    <a:pt x="1901" y="2864"/>
                  </a:cubicBezTo>
                  <a:cubicBezTo>
                    <a:pt x="2240" y="2534"/>
                    <a:pt x="2142" y="2239"/>
                    <a:pt x="2320" y="1873"/>
                  </a:cubicBezTo>
                  <a:cubicBezTo>
                    <a:pt x="2410" y="1677"/>
                    <a:pt x="2695" y="1642"/>
                    <a:pt x="2874" y="1615"/>
                  </a:cubicBezTo>
                  <a:cubicBezTo>
                    <a:pt x="3614" y="1472"/>
                    <a:pt x="3284" y="928"/>
                    <a:pt x="2998" y="517"/>
                  </a:cubicBezTo>
                  <a:lnTo>
                    <a:pt x="2998" y="517"/>
                  </a:lnTo>
                  <a:cubicBezTo>
                    <a:pt x="2941" y="529"/>
                    <a:pt x="2879" y="534"/>
                    <a:pt x="2818" y="534"/>
                  </a:cubicBezTo>
                  <a:cubicBezTo>
                    <a:pt x="2688" y="534"/>
                    <a:pt x="2557" y="512"/>
                    <a:pt x="2454" y="482"/>
                  </a:cubicBezTo>
                  <a:cubicBezTo>
                    <a:pt x="1901" y="330"/>
                    <a:pt x="1455" y="80"/>
                    <a:pt x="991"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6" name="Google Shape;1926;p20"/>
            <p:cNvSpPr/>
            <p:nvPr/>
          </p:nvSpPr>
          <p:spPr>
            <a:xfrm>
              <a:off x="7627997" y="829299"/>
              <a:ext cx="13420" cy="47637"/>
            </a:xfrm>
            <a:custGeom>
              <a:avLst/>
              <a:gdLst/>
              <a:ahLst/>
              <a:cxnLst/>
              <a:rect l="l" t="t" r="r" b="b"/>
              <a:pathLst>
                <a:path w="322" h="1143" extrusionOk="0">
                  <a:moveTo>
                    <a:pt x="1" y="1"/>
                  </a:moveTo>
                  <a:lnTo>
                    <a:pt x="1" y="1143"/>
                  </a:lnTo>
                  <a:cubicBezTo>
                    <a:pt x="143" y="991"/>
                    <a:pt x="232" y="831"/>
                    <a:pt x="286" y="617"/>
                  </a:cubicBezTo>
                  <a:cubicBezTo>
                    <a:pt x="322" y="465"/>
                    <a:pt x="232" y="269"/>
                    <a:pt x="134" y="162"/>
                  </a:cubicBezTo>
                  <a:cubicBezTo>
                    <a:pt x="99" y="117"/>
                    <a:pt x="45" y="63"/>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7" name="Google Shape;1927;p20"/>
            <p:cNvSpPr/>
            <p:nvPr/>
          </p:nvSpPr>
          <p:spPr>
            <a:xfrm>
              <a:off x="7626121" y="535300"/>
              <a:ext cx="809836" cy="649502"/>
            </a:xfrm>
            <a:custGeom>
              <a:avLst/>
              <a:gdLst/>
              <a:ahLst/>
              <a:cxnLst/>
              <a:rect l="l" t="t" r="r" b="b"/>
              <a:pathLst>
                <a:path w="19431" h="15584" extrusionOk="0">
                  <a:moveTo>
                    <a:pt x="11986" y="357"/>
                  </a:moveTo>
                  <a:cubicBezTo>
                    <a:pt x="12329" y="357"/>
                    <a:pt x="12690" y="461"/>
                    <a:pt x="13017" y="632"/>
                  </a:cubicBezTo>
                  <a:cubicBezTo>
                    <a:pt x="13383" y="819"/>
                    <a:pt x="13641" y="1096"/>
                    <a:pt x="13802" y="1461"/>
                  </a:cubicBezTo>
                  <a:cubicBezTo>
                    <a:pt x="13882" y="1640"/>
                    <a:pt x="14007" y="1854"/>
                    <a:pt x="14185" y="1943"/>
                  </a:cubicBezTo>
                  <a:cubicBezTo>
                    <a:pt x="14694" y="2175"/>
                    <a:pt x="15256" y="2184"/>
                    <a:pt x="15773" y="2434"/>
                  </a:cubicBezTo>
                  <a:cubicBezTo>
                    <a:pt x="16362" y="2719"/>
                    <a:pt x="16523" y="3558"/>
                    <a:pt x="15684" y="3611"/>
                  </a:cubicBezTo>
                  <a:cubicBezTo>
                    <a:pt x="15524" y="3620"/>
                    <a:pt x="15381" y="3638"/>
                    <a:pt x="15238" y="3701"/>
                  </a:cubicBezTo>
                  <a:cubicBezTo>
                    <a:pt x="15176" y="3620"/>
                    <a:pt x="15095" y="3531"/>
                    <a:pt x="15024" y="3460"/>
                  </a:cubicBezTo>
                  <a:cubicBezTo>
                    <a:pt x="14804" y="3230"/>
                    <a:pt x="14546" y="3136"/>
                    <a:pt x="14283" y="3136"/>
                  </a:cubicBezTo>
                  <a:cubicBezTo>
                    <a:pt x="13842" y="3136"/>
                    <a:pt x="13390" y="3401"/>
                    <a:pt x="13088" y="3736"/>
                  </a:cubicBezTo>
                  <a:cubicBezTo>
                    <a:pt x="12846" y="3622"/>
                    <a:pt x="12619" y="3576"/>
                    <a:pt x="12400" y="3576"/>
                  </a:cubicBezTo>
                  <a:cubicBezTo>
                    <a:pt x="11932" y="3576"/>
                    <a:pt x="11504" y="3788"/>
                    <a:pt x="11054" y="4013"/>
                  </a:cubicBezTo>
                  <a:cubicBezTo>
                    <a:pt x="11045" y="4011"/>
                    <a:pt x="11036" y="4011"/>
                    <a:pt x="11027" y="4011"/>
                  </a:cubicBezTo>
                  <a:cubicBezTo>
                    <a:pt x="10986" y="4011"/>
                    <a:pt x="10950" y="4028"/>
                    <a:pt x="10920" y="4058"/>
                  </a:cubicBezTo>
                  <a:cubicBezTo>
                    <a:pt x="10778" y="3826"/>
                    <a:pt x="10697" y="3585"/>
                    <a:pt x="10760" y="3264"/>
                  </a:cubicBezTo>
                  <a:cubicBezTo>
                    <a:pt x="10822" y="2942"/>
                    <a:pt x="11072" y="2675"/>
                    <a:pt x="11117" y="2345"/>
                  </a:cubicBezTo>
                  <a:cubicBezTo>
                    <a:pt x="11125" y="2273"/>
                    <a:pt x="11125" y="2202"/>
                    <a:pt x="11125" y="2131"/>
                  </a:cubicBezTo>
                  <a:lnTo>
                    <a:pt x="11143" y="2122"/>
                  </a:lnTo>
                  <a:cubicBezTo>
                    <a:pt x="11438" y="1908"/>
                    <a:pt x="11768" y="1756"/>
                    <a:pt x="12116" y="1676"/>
                  </a:cubicBezTo>
                  <a:cubicBezTo>
                    <a:pt x="12181" y="1662"/>
                    <a:pt x="12247" y="1655"/>
                    <a:pt x="12312" y="1655"/>
                  </a:cubicBezTo>
                  <a:cubicBezTo>
                    <a:pt x="12459" y="1655"/>
                    <a:pt x="12601" y="1691"/>
                    <a:pt x="12731" y="1765"/>
                  </a:cubicBezTo>
                  <a:cubicBezTo>
                    <a:pt x="12874" y="1845"/>
                    <a:pt x="13044" y="2113"/>
                    <a:pt x="12972" y="2282"/>
                  </a:cubicBezTo>
                  <a:cubicBezTo>
                    <a:pt x="12865" y="2505"/>
                    <a:pt x="12437" y="2568"/>
                    <a:pt x="12223" y="2630"/>
                  </a:cubicBezTo>
                  <a:cubicBezTo>
                    <a:pt x="12000" y="2684"/>
                    <a:pt x="11750" y="2746"/>
                    <a:pt x="11572" y="2916"/>
                  </a:cubicBezTo>
                  <a:cubicBezTo>
                    <a:pt x="11454" y="3033"/>
                    <a:pt x="11573" y="3205"/>
                    <a:pt x="11702" y="3205"/>
                  </a:cubicBezTo>
                  <a:cubicBezTo>
                    <a:pt x="11740" y="3205"/>
                    <a:pt x="11778" y="3190"/>
                    <a:pt x="11812" y="3156"/>
                  </a:cubicBezTo>
                  <a:cubicBezTo>
                    <a:pt x="12241" y="2737"/>
                    <a:pt x="13463" y="2969"/>
                    <a:pt x="13311" y="2059"/>
                  </a:cubicBezTo>
                  <a:cubicBezTo>
                    <a:pt x="13231" y="1586"/>
                    <a:pt x="12767" y="1328"/>
                    <a:pt x="12339" y="1319"/>
                  </a:cubicBezTo>
                  <a:cubicBezTo>
                    <a:pt x="12322" y="1318"/>
                    <a:pt x="12304" y="1318"/>
                    <a:pt x="12287" y="1318"/>
                  </a:cubicBezTo>
                  <a:cubicBezTo>
                    <a:pt x="11866" y="1318"/>
                    <a:pt x="11432" y="1524"/>
                    <a:pt x="11081" y="1756"/>
                  </a:cubicBezTo>
                  <a:cubicBezTo>
                    <a:pt x="11018" y="1515"/>
                    <a:pt x="10911" y="1292"/>
                    <a:pt x="10769" y="1087"/>
                  </a:cubicBezTo>
                  <a:lnTo>
                    <a:pt x="10778" y="1078"/>
                  </a:lnTo>
                  <a:cubicBezTo>
                    <a:pt x="11054" y="562"/>
                    <a:pt x="11503" y="357"/>
                    <a:pt x="11986" y="357"/>
                  </a:cubicBezTo>
                  <a:close/>
                  <a:moveTo>
                    <a:pt x="6100" y="1292"/>
                  </a:moveTo>
                  <a:cubicBezTo>
                    <a:pt x="6320" y="1292"/>
                    <a:pt x="6559" y="1414"/>
                    <a:pt x="6772" y="1711"/>
                  </a:cubicBezTo>
                  <a:cubicBezTo>
                    <a:pt x="6885" y="1870"/>
                    <a:pt x="7048" y="1920"/>
                    <a:pt x="7221" y="1920"/>
                  </a:cubicBezTo>
                  <a:cubicBezTo>
                    <a:pt x="7348" y="1920"/>
                    <a:pt x="7481" y="1893"/>
                    <a:pt x="7602" y="1863"/>
                  </a:cubicBezTo>
                  <a:cubicBezTo>
                    <a:pt x="7860" y="1800"/>
                    <a:pt x="8073" y="1747"/>
                    <a:pt x="8292" y="1747"/>
                  </a:cubicBezTo>
                  <a:cubicBezTo>
                    <a:pt x="8475" y="1747"/>
                    <a:pt x="8663" y="1784"/>
                    <a:pt x="8886" y="1881"/>
                  </a:cubicBezTo>
                  <a:cubicBezTo>
                    <a:pt x="9671" y="2229"/>
                    <a:pt x="9216" y="2782"/>
                    <a:pt x="9065" y="3165"/>
                  </a:cubicBezTo>
                  <a:cubicBezTo>
                    <a:pt x="8993" y="3326"/>
                    <a:pt x="9020" y="3478"/>
                    <a:pt x="9038" y="3638"/>
                  </a:cubicBezTo>
                  <a:cubicBezTo>
                    <a:pt x="9065" y="3808"/>
                    <a:pt x="9083" y="3977"/>
                    <a:pt x="9100" y="4138"/>
                  </a:cubicBezTo>
                  <a:cubicBezTo>
                    <a:pt x="9007" y="4580"/>
                    <a:pt x="8781" y="4755"/>
                    <a:pt x="8551" y="4755"/>
                  </a:cubicBezTo>
                  <a:cubicBezTo>
                    <a:pt x="8277" y="4755"/>
                    <a:pt x="7999" y="4505"/>
                    <a:pt x="7941" y="4165"/>
                  </a:cubicBezTo>
                  <a:cubicBezTo>
                    <a:pt x="7718" y="3504"/>
                    <a:pt x="7548" y="2880"/>
                    <a:pt x="6781" y="2737"/>
                  </a:cubicBezTo>
                  <a:cubicBezTo>
                    <a:pt x="6210" y="2630"/>
                    <a:pt x="5773" y="2523"/>
                    <a:pt x="5264" y="2264"/>
                  </a:cubicBezTo>
                  <a:cubicBezTo>
                    <a:pt x="5273" y="2255"/>
                    <a:pt x="5282" y="2247"/>
                    <a:pt x="5291" y="2229"/>
                  </a:cubicBezTo>
                  <a:cubicBezTo>
                    <a:pt x="5345" y="2095"/>
                    <a:pt x="5371" y="2024"/>
                    <a:pt x="5416" y="1890"/>
                  </a:cubicBezTo>
                  <a:cubicBezTo>
                    <a:pt x="5511" y="1543"/>
                    <a:pt x="5785" y="1292"/>
                    <a:pt x="6100" y="1292"/>
                  </a:cubicBezTo>
                  <a:close/>
                  <a:moveTo>
                    <a:pt x="9032" y="459"/>
                  </a:moveTo>
                  <a:cubicBezTo>
                    <a:pt x="9463" y="459"/>
                    <a:pt x="9897" y="623"/>
                    <a:pt x="10296" y="1015"/>
                  </a:cubicBezTo>
                  <a:cubicBezTo>
                    <a:pt x="10894" y="1604"/>
                    <a:pt x="10778" y="2229"/>
                    <a:pt x="10510" y="2951"/>
                  </a:cubicBezTo>
                  <a:cubicBezTo>
                    <a:pt x="10430" y="3165"/>
                    <a:pt x="10340" y="3415"/>
                    <a:pt x="10385" y="3647"/>
                  </a:cubicBezTo>
                  <a:cubicBezTo>
                    <a:pt x="10483" y="4147"/>
                    <a:pt x="10831" y="4504"/>
                    <a:pt x="11099" y="4905"/>
                  </a:cubicBezTo>
                  <a:cubicBezTo>
                    <a:pt x="11482" y="5467"/>
                    <a:pt x="10626" y="5726"/>
                    <a:pt x="10269" y="5815"/>
                  </a:cubicBezTo>
                  <a:cubicBezTo>
                    <a:pt x="10119" y="5855"/>
                    <a:pt x="9967" y="5876"/>
                    <a:pt x="9821" y="5876"/>
                  </a:cubicBezTo>
                  <a:cubicBezTo>
                    <a:pt x="9352" y="5876"/>
                    <a:pt x="8936" y="5658"/>
                    <a:pt x="8779" y="5155"/>
                  </a:cubicBezTo>
                  <a:cubicBezTo>
                    <a:pt x="8815" y="5146"/>
                    <a:pt x="8860" y="5128"/>
                    <a:pt x="8895" y="5110"/>
                  </a:cubicBezTo>
                  <a:cubicBezTo>
                    <a:pt x="9341" y="4816"/>
                    <a:pt x="9502" y="4370"/>
                    <a:pt x="9413" y="3843"/>
                  </a:cubicBezTo>
                  <a:cubicBezTo>
                    <a:pt x="9288" y="3076"/>
                    <a:pt x="9975" y="2639"/>
                    <a:pt x="9475" y="1925"/>
                  </a:cubicBezTo>
                  <a:cubicBezTo>
                    <a:pt x="9239" y="1586"/>
                    <a:pt x="8715" y="1381"/>
                    <a:pt x="8269" y="1381"/>
                  </a:cubicBezTo>
                  <a:cubicBezTo>
                    <a:pt x="8176" y="1381"/>
                    <a:pt x="8086" y="1390"/>
                    <a:pt x="8003" y="1408"/>
                  </a:cubicBezTo>
                  <a:cubicBezTo>
                    <a:pt x="7852" y="1443"/>
                    <a:pt x="7711" y="1460"/>
                    <a:pt x="7578" y="1460"/>
                  </a:cubicBezTo>
                  <a:cubicBezTo>
                    <a:pt x="7437" y="1460"/>
                    <a:pt x="7306" y="1440"/>
                    <a:pt x="7182" y="1399"/>
                  </a:cubicBezTo>
                  <a:cubicBezTo>
                    <a:pt x="7703" y="852"/>
                    <a:pt x="8364" y="459"/>
                    <a:pt x="9032" y="459"/>
                  </a:cubicBezTo>
                  <a:close/>
                  <a:moveTo>
                    <a:pt x="2918" y="3067"/>
                  </a:moveTo>
                  <a:cubicBezTo>
                    <a:pt x="3105" y="3317"/>
                    <a:pt x="3364" y="3549"/>
                    <a:pt x="3480" y="3629"/>
                  </a:cubicBezTo>
                  <a:cubicBezTo>
                    <a:pt x="3721" y="3772"/>
                    <a:pt x="3926" y="3817"/>
                    <a:pt x="4203" y="3843"/>
                  </a:cubicBezTo>
                  <a:lnTo>
                    <a:pt x="4310" y="3843"/>
                  </a:lnTo>
                  <a:cubicBezTo>
                    <a:pt x="3971" y="4459"/>
                    <a:pt x="4131" y="5039"/>
                    <a:pt x="4328" y="5690"/>
                  </a:cubicBezTo>
                  <a:cubicBezTo>
                    <a:pt x="4422" y="5990"/>
                    <a:pt x="4115" y="6318"/>
                    <a:pt x="3851" y="6318"/>
                  </a:cubicBezTo>
                  <a:cubicBezTo>
                    <a:pt x="3691" y="6318"/>
                    <a:pt x="3546" y="6197"/>
                    <a:pt x="3516" y="5877"/>
                  </a:cubicBezTo>
                  <a:cubicBezTo>
                    <a:pt x="3498" y="5690"/>
                    <a:pt x="3596" y="5440"/>
                    <a:pt x="3632" y="5262"/>
                  </a:cubicBezTo>
                  <a:cubicBezTo>
                    <a:pt x="3685" y="5012"/>
                    <a:pt x="3694" y="4798"/>
                    <a:pt x="3596" y="4566"/>
                  </a:cubicBezTo>
                  <a:cubicBezTo>
                    <a:pt x="3497" y="4346"/>
                    <a:pt x="3287" y="4277"/>
                    <a:pt x="3069" y="4277"/>
                  </a:cubicBezTo>
                  <a:cubicBezTo>
                    <a:pt x="2915" y="4277"/>
                    <a:pt x="2758" y="4311"/>
                    <a:pt x="2633" y="4352"/>
                  </a:cubicBezTo>
                  <a:cubicBezTo>
                    <a:pt x="2410" y="4423"/>
                    <a:pt x="2196" y="4548"/>
                    <a:pt x="1955" y="4566"/>
                  </a:cubicBezTo>
                  <a:cubicBezTo>
                    <a:pt x="1946" y="4567"/>
                    <a:pt x="1938" y="4567"/>
                    <a:pt x="1930" y="4567"/>
                  </a:cubicBezTo>
                  <a:cubicBezTo>
                    <a:pt x="1649" y="4567"/>
                    <a:pt x="1759" y="3974"/>
                    <a:pt x="1785" y="3852"/>
                  </a:cubicBezTo>
                  <a:cubicBezTo>
                    <a:pt x="1883" y="3344"/>
                    <a:pt x="2436" y="3085"/>
                    <a:pt x="2891" y="3076"/>
                  </a:cubicBezTo>
                  <a:lnTo>
                    <a:pt x="2918" y="3067"/>
                  </a:lnTo>
                  <a:close/>
                  <a:moveTo>
                    <a:pt x="17825" y="4834"/>
                  </a:moveTo>
                  <a:cubicBezTo>
                    <a:pt x="18432" y="5315"/>
                    <a:pt x="18396" y="5949"/>
                    <a:pt x="17923" y="6422"/>
                  </a:cubicBezTo>
                  <a:cubicBezTo>
                    <a:pt x="17888" y="6457"/>
                    <a:pt x="17843" y="6493"/>
                    <a:pt x="17798" y="6538"/>
                  </a:cubicBezTo>
                  <a:cubicBezTo>
                    <a:pt x="17790" y="6511"/>
                    <a:pt x="17781" y="6493"/>
                    <a:pt x="17772" y="6475"/>
                  </a:cubicBezTo>
                  <a:cubicBezTo>
                    <a:pt x="17602" y="6109"/>
                    <a:pt x="17013" y="5949"/>
                    <a:pt x="16657" y="5788"/>
                  </a:cubicBezTo>
                  <a:cubicBezTo>
                    <a:pt x="16484" y="5706"/>
                    <a:pt x="16106" y="5115"/>
                    <a:pt x="16343" y="5115"/>
                  </a:cubicBezTo>
                  <a:cubicBezTo>
                    <a:pt x="16362" y="5115"/>
                    <a:pt x="16387" y="5119"/>
                    <a:pt x="16416" y="5128"/>
                  </a:cubicBezTo>
                  <a:cubicBezTo>
                    <a:pt x="16621" y="5190"/>
                    <a:pt x="16799" y="5298"/>
                    <a:pt x="17013" y="5360"/>
                  </a:cubicBezTo>
                  <a:cubicBezTo>
                    <a:pt x="17066" y="5373"/>
                    <a:pt x="17116" y="5379"/>
                    <a:pt x="17164" y="5379"/>
                  </a:cubicBezTo>
                  <a:cubicBezTo>
                    <a:pt x="17418" y="5379"/>
                    <a:pt x="17611" y="5212"/>
                    <a:pt x="17754" y="4994"/>
                  </a:cubicBezTo>
                  <a:cubicBezTo>
                    <a:pt x="17781" y="4950"/>
                    <a:pt x="17807" y="4896"/>
                    <a:pt x="17825" y="4834"/>
                  </a:cubicBezTo>
                  <a:close/>
                  <a:moveTo>
                    <a:pt x="16541" y="3540"/>
                  </a:moveTo>
                  <a:lnTo>
                    <a:pt x="16541" y="3549"/>
                  </a:lnTo>
                  <a:cubicBezTo>
                    <a:pt x="17647" y="3574"/>
                    <a:pt x="17650" y="5008"/>
                    <a:pt x="17079" y="5008"/>
                  </a:cubicBezTo>
                  <a:cubicBezTo>
                    <a:pt x="17047" y="5008"/>
                    <a:pt x="17013" y="5004"/>
                    <a:pt x="16978" y="4994"/>
                  </a:cubicBezTo>
                  <a:cubicBezTo>
                    <a:pt x="16764" y="4941"/>
                    <a:pt x="16576" y="4780"/>
                    <a:pt x="16353" y="4762"/>
                  </a:cubicBezTo>
                  <a:cubicBezTo>
                    <a:pt x="16335" y="4761"/>
                    <a:pt x="16317" y="4760"/>
                    <a:pt x="16300" y="4760"/>
                  </a:cubicBezTo>
                  <a:cubicBezTo>
                    <a:pt x="15963" y="4760"/>
                    <a:pt x="15899" y="5089"/>
                    <a:pt x="15916" y="5387"/>
                  </a:cubicBezTo>
                  <a:cubicBezTo>
                    <a:pt x="15934" y="5779"/>
                    <a:pt x="16326" y="6020"/>
                    <a:pt x="16648" y="6154"/>
                  </a:cubicBezTo>
                  <a:cubicBezTo>
                    <a:pt x="16960" y="6279"/>
                    <a:pt x="17379" y="6350"/>
                    <a:pt x="17433" y="6654"/>
                  </a:cubicBezTo>
                  <a:cubicBezTo>
                    <a:pt x="17451" y="6752"/>
                    <a:pt x="17442" y="6868"/>
                    <a:pt x="17370" y="7019"/>
                  </a:cubicBezTo>
                  <a:cubicBezTo>
                    <a:pt x="17317" y="7153"/>
                    <a:pt x="16737" y="7519"/>
                    <a:pt x="16344" y="7590"/>
                  </a:cubicBezTo>
                  <a:cubicBezTo>
                    <a:pt x="16294" y="7600"/>
                    <a:pt x="16248" y="7605"/>
                    <a:pt x="16206" y="7605"/>
                  </a:cubicBezTo>
                  <a:cubicBezTo>
                    <a:pt x="16136" y="7605"/>
                    <a:pt x="16080" y="7591"/>
                    <a:pt x="16041" y="7563"/>
                  </a:cubicBezTo>
                  <a:cubicBezTo>
                    <a:pt x="16032" y="7305"/>
                    <a:pt x="15907" y="7037"/>
                    <a:pt x="15666" y="6796"/>
                  </a:cubicBezTo>
                  <a:cubicBezTo>
                    <a:pt x="15131" y="6270"/>
                    <a:pt x="15684" y="5324"/>
                    <a:pt x="15657" y="4655"/>
                  </a:cubicBezTo>
                  <a:cubicBezTo>
                    <a:pt x="15640" y="4432"/>
                    <a:pt x="15568" y="4218"/>
                    <a:pt x="15461" y="4022"/>
                  </a:cubicBezTo>
                  <a:cubicBezTo>
                    <a:pt x="15479" y="3996"/>
                    <a:pt x="15487" y="3970"/>
                    <a:pt x="15480" y="3927"/>
                  </a:cubicBezTo>
                  <a:lnTo>
                    <a:pt x="15480" y="3927"/>
                  </a:lnTo>
                  <a:cubicBezTo>
                    <a:pt x="15486" y="3953"/>
                    <a:pt x="15525" y="3966"/>
                    <a:pt x="15586" y="3966"/>
                  </a:cubicBezTo>
                  <a:cubicBezTo>
                    <a:pt x="15799" y="3966"/>
                    <a:pt x="16279" y="3809"/>
                    <a:pt x="16541" y="3540"/>
                  </a:cubicBezTo>
                  <a:close/>
                  <a:moveTo>
                    <a:pt x="3801" y="2139"/>
                  </a:moveTo>
                  <a:cubicBezTo>
                    <a:pt x="3828" y="2166"/>
                    <a:pt x="3864" y="2184"/>
                    <a:pt x="3917" y="2184"/>
                  </a:cubicBezTo>
                  <a:cubicBezTo>
                    <a:pt x="4783" y="2211"/>
                    <a:pt x="5443" y="2889"/>
                    <a:pt x="6290" y="3032"/>
                  </a:cubicBezTo>
                  <a:cubicBezTo>
                    <a:pt x="6745" y="3103"/>
                    <a:pt x="7075" y="3058"/>
                    <a:pt x="7334" y="3513"/>
                  </a:cubicBezTo>
                  <a:cubicBezTo>
                    <a:pt x="7548" y="3879"/>
                    <a:pt x="7611" y="4316"/>
                    <a:pt x="7789" y="4691"/>
                  </a:cubicBezTo>
                  <a:cubicBezTo>
                    <a:pt x="7887" y="4923"/>
                    <a:pt x="8155" y="5119"/>
                    <a:pt x="8431" y="5173"/>
                  </a:cubicBezTo>
                  <a:cubicBezTo>
                    <a:pt x="8614" y="5921"/>
                    <a:pt x="9183" y="6201"/>
                    <a:pt x="9820" y="6201"/>
                  </a:cubicBezTo>
                  <a:cubicBezTo>
                    <a:pt x="10117" y="6201"/>
                    <a:pt x="10429" y="6140"/>
                    <a:pt x="10724" y="6038"/>
                  </a:cubicBezTo>
                  <a:cubicBezTo>
                    <a:pt x="11732" y="5690"/>
                    <a:pt x="11688" y="5101"/>
                    <a:pt x="11125" y="4361"/>
                  </a:cubicBezTo>
                  <a:cubicBezTo>
                    <a:pt x="11573" y="4131"/>
                    <a:pt x="11971" y="3952"/>
                    <a:pt x="12393" y="3952"/>
                  </a:cubicBezTo>
                  <a:cubicBezTo>
                    <a:pt x="12659" y="3952"/>
                    <a:pt x="12935" y="4024"/>
                    <a:pt x="13240" y="4200"/>
                  </a:cubicBezTo>
                  <a:cubicBezTo>
                    <a:pt x="13597" y="4397"/>
                    <a:pt x="13909" y="4718"/>
                    <a:pt x="14052" y="5110"/>
                  </a:cubicBezTo>
                  <a:cubicBezTo>
                    <a:pt x="14307" y="5784"/>
                    <a:pt x="13537" y="6147"/>
                    <a:pt x="13001" y="6147"/>
                  </a:cubicBezTo>
                  <a:cubicBezTo>
                    <a:pt x="12976" y="6147"/>
                    <a:pt x="12951" y="6147"/>
                    <a:pt x="12928" y="6145"/>
                  </a:cubicBezTo>
                  <a:cubicBezTo>
                    <a:pt x="12697" y="6133"/>
                    <a:pt x="12399" y="6008"/>
                    <a:pt x="12131" y="6008"/>
                  </a:cubicBezTo>
                  <a:cubicBezTo>
                    <a:pt x="11995" y="6008"/>
                    <a:pt x="11867" y="6040"/>
                    <a:pt x="11759" y="6136"/>
                  </a:cubicBezTo>
                  <a:cubicBezTo>
                    <a:pt x="11456" y="6404"/>
                    <a:pt x="11464" y="6814"/>
                    <a:pt x="11277" y="7153"/>
                  </a:cubicBezTo>
                  <a:cubicBezTo>
                    <a:pt x="11179" y="7108"/>
                    <a:pt x="11090" y="7064"/>
                    <a:pt x="11018" y="7037"/>
                  </a:cubicBezTo>
                  <a:cubicBezTo>
                    <a:pt x="10600" y="6874"/>
                    <a:pt x="10208" y="6789"/>
                    <a:pt x="9816" y="6789"/>
                  </a:cubicBezTo>
                  <a:cubicBezTo>
                    <a:pt x="9456" y="6789"/>
                    <a:pt x="9097" y="6861"/>
                    <a:pt x="8717" y="7010"/>
                  </a:cubicBezTo>
                  <a:cubicBezTo>
                    <a:pt x="8262" y="7198"/>
                    <a:pt x="7816" y="7394"/>
                    <a:pt x="7352" y="7537"/>
                  </a:cubicBezTo>
                  <a:cubicBezTo>
                    <a:pt x="7138" y="7602"/>
                    <a:pt x="6928" y="7631"/>
                    <a:pt x="6717" y="7631"/>
                  </a:cubicBezTo>
                  <a:cubicBezTo>
                    <a:pt x="6584" y="7631"/>
                    <a:pt x="6451" y="7620"/>
                    <a:pt x="6317" y="7599"/>
                  </a:cubicBezTo>
                  <a:cubicBezTo>
                    <a:pt x="5826" y="7519"/>
                    <a:pt x="5371" y="6716"/>
                    <a:pt x="6148" y="6502"/>
                  </a:cubicBezTo>
                  <a:lnTo>
                    <a:pt x="6148" y="6502"/>
                  </a:lnTo>
                  <a:cubicBezTo>
                    <a:pt x="6259" y="6725"/>
                    <a:pt x="6414" y="6898"/>
                    <a:pt x="6659" y="6898"/>
                  </a:cubicBezTo>
                  <a:cubicBezTo>
                    <a:pt x="6708" y="6898"/>
                    <a:pt x="6760" y="6891"/>
                    <a:pt x="6817" y="6877"/>
                  </a:cubicBezTo>
                  <a:cubicBezTo>
                    <a:pt x="7379" y="6743"/>
                    <a:pt x="7441" y="5717"/>
                    <a:pt x="7334" y="5306"/>
                  </a:cubicBezTo>
                  <a:cubicBezTo>
                    <a:pt x="7147" y="4539"/>
                    <a:pt x="6424" y="3942"/>
                    <a:pt x="5746" y="3611"/>
                  </a:cubicBezTo>
                  <a:cubicBezTo>
                    <a:pt x="5504" y="3493"/>
                    <a:pt x="5266" y="3457"/>
                    <a:pt x="5023" y="3457"/>
                  </a:cubicBezTo>
                  <a:cubicBezTo>
                    <a:pt x="4827" y="3457"/>
                    <a:pt x="4629" y="3480"/>
                    <a:pt x="4426" y="3504"/>
                  </a:cubicBezTo>
                  <a:cubicBezTo>
                    <a:pt x="4408" y="3506"/>
                    <a:pt x="4389" y="3507"/>
                    <a:pt x="4370" y="3507"/>
                  </a:cubicBezTo>
                  <a:cubicBezTo>
                    <a:pt x="3683" y="3507"/>
                    <a:pt x="2404" y="2296"/>
                    <a:pt x="3783" y="2139"/>
                  </a:cubicBezTo>
                  <a:close/>
                  <a:moveTo>
                    <a:pt x="14171" y="3528"/>
                  </a:moveTo>
                  <a:cubicBezTo>
                    <a:pt x="14947" y="3528"/>
                    <a:pt x="15537" y="4648"/>
                    <a:pt x="15185" y="5583"/>
                  </a:cubicBezTo>
                  <a:cubicBezTo>
                    <a:pt x="14988" y="6100"/>
                    <a:pt x="14944" y="6475"/>
                    <a:pt x="15301" y="6912"/>
                  </a:cubicBezTo>
                  <a:cubicBezTo>
                    <a:pt x="15604" y="7287"/>
                    <a:pt x="15800" y="7581"/>
                    <a:pt x="15524" y="7911"/>
                  </a:cubicBezTo>
                  <a:cubicBezTo>
                    <a:pt x="15470" y="7983"/>
                    <a:pt x="15390" y="8054"/>
                    <a:pt x="15292" y="8125"/>
                  </a:cubicBezTo>
                  <a:cubicBezTo>
                    <a:pt x="15088" y="8275"/>
                    <a:pt x="14883" y="8332"/>
                    <a:pt x="14676" y="8332"/>
                  </a:cubicBezTo>
                  <a:cubicBezTo>
                    <a:pt x="14438" y="8332"/>
                    <a:pt x="14197" y="8257"/>
                    <a:pt x="13953" y="8161"/>
                  </a:cubicBezTo>
                  <a:cubicBezTo>
                    <a:pt x="13656" y="8042"/>
                    <a:pt x="13406" y="7967"/>
                    <a:pt x="13151" y="7967"/>
                  </a:cubicBezTo>
                  <a:cubicBezTo>
                    <a:pt x="13024" y="7967"/>
                    <a:pt x="12895" y="7986"/>
                    <a:pt x="12758" y="8027"/>
                  </a:cubicBezTo>
                  <a:cubicBezTo>
                    <a:pt x="12696" y="8045"/>
                    <a:pt x="12624" y="8063"/>
                    <a:pt x="12562" y="8099"/>
                  </a:cubicBezTo>
                  <a:cubicBezTo>
                    <a:pt x="12357" y="7769"/>
                    <a:pt x="11955" y="7501"/>
                    <a:pt x="11580" y="7296"/>
                  </a:cubicBezTo>
                  <a:cubicBezTo>
                    <a:pt x="11688" y="7100"/>
                    <a:pt x="11741" y="6885"/>
                    <a:pt x="11812" y="6671"/>
                  </a:cubicBezTo>
                  <a:cubicBezTo>
                    <a:pt x="11875" y="6460"/>
                    <a:pt x="12085" y="6402"/>
                    <a:pt x="12334" y="6402"/>
                  </a:cubicBezTo>
                  <a:cubicBezTo>
                    <a:pt x="12645" y="6402"/>
                    <a:pt x="13018" y="6493"/>
                    <a:pt x="13241" y="6493"/>
                  </a:cubicBezTo>
                  <a:cubicBezTo>
                    <a:pt x="13246" y="6493"/>
                    <a:pt x="13252" y="6493"/>
                    <a:pt x="13258" y="6493"/>
                  </a:cubicBezTo>
                  <a:cubicBezTo>
                    <a:pt x="13936" y="6466"/>
                    <a:pt x="14435" y="5860"/>
                    <a:pt x="14417" y="5217"/>
                  </a:cubicBezTo>
                  <a:cubicBezTo>
                    <a:pt x="14408" y="4655"/>
                    <a:pt x="13882" y="4191"/>
                    <a:pt x="13400" y="3906"/>
                  </a:cubicBezTo>
                  <a:cubicBezTo>
                    <a:pt x="13660" y="3640"/>
                    <a:pt x="13925" y="3528"/>
                    <a:pt x="14171" y="3528"/>
                  </a:cubicBezTo>
                  <a:close/>
                  <a:moveTo>
                    <a:pt x="9871" y="7169"/>
                  </a:moveTo>
                  <a:cubicBezTo>
                    <a:pt x="10198" y="7169"/>
                    <a:pt x="10538" y="7230"/>
                    <a:pt x="10929" y="7367"/>
                  </a:cubicBezTo>
                  <a:cubicBezTo>
                    <a:pt x="11286" y="7492"/>
                    <a:pt x="11634" y="7635"/>
                    <a:pt x="11937" y="7876"/>
                  </a:cubicBezTo>
                  <a:cubicBezTo>
                    <a:pt x="12241" y="8125"/>
                    <a:pt x="12285" y="8438"/>
                    <a:pt x="12053" y="8812"/>
                  </a:cubicBezTo>
                  <a:cubicBezTo>
                    <a:pt x="11919" y="8803"/>
                    <a:pt x="11777" y="8777"/>
                    <a:pt x="11652" y="8741"/>
                  </a:cubicBezTo>
                  <a:cubicBezTo>
                    <a:pt x="11134" y="8598"/>
                    <a:pt x="10715" y="8241"/>
                    <a:pt x="10162" y="8215"/>
                  </a:cubicBezTo>
                  <a:cubicBezTo>
                    <a:pt x="10102" y="8211"/>
                    <a:pt x="10044" y="8209"/>
                    <a:pt x="9989" y="8209"/>
                  </a:cubicBezTo>
                  <a:cubicBezTo>
                    <a:pt x="9755" y="8209"/>
                    <a:pt x="9552" y="8241"/>
                    <a:pt x="9315" y="8313"/>
                  </a:cubicBezTo>
                  <a:cubicBezTo>
                    <a:pt x="9216" y="8357"/>
                    <a:pt x="9109" y="8402"/>
                    <a:pt x="9020" y="8456"/>
                  </a:cubicBezTo>
                  <a:cubicBezTo>
                    <a:pt x="8881" y="8527"/>
                    <a:pt x="8704" y="8567"/>
                    <a:pt x="8533" y="8567"/>
                  </a:cubicBezTo>
                  <a:cubicBezTo>
                    <a:pt x="8126" y="8567"/>
                    <a:pt x="7754" y="8338"/>
                    <a:pt x="8012" y="7760"/>
                  </a:cubicBezTo>
                  <a:cubicBezTo>
                    <a:pt x="8030" y="7724"/>
                    <a:pt x="8030" y="7688"/>
                    <a:pt x="8030" y="7662"/>
                  </a:cubicBezTo>
                  <a:cubicBezTo>
                    <a:pt x="8110" y="7635"/>
                    <a:pt x="8190" y="7599"/>
                    <a:pt x="8271" y="7572"/>
                  </a:cubicBezTo>
                  <a:cubicBezTo>
                    <a:pt x="8864" y="7325"/>
                    <a:pt x="9349" y="7169"/>
                    <a:pt x="9871" y="7169"/>
                  </a:cubicBezTo>
                  <a:close/>
                  <a:moveTo>
                    <a:pt x="1276" y="4494"/>
                  </a:moveTo>
                  <a:cubicBezTo>
                    <a:pt x="1332" y="4494"/>
                    <a:pt x="1391" y="4500"/>
                    <a:pt x="1455" y="4512"/>
                  </a:cubicBezTo>
                  <a:lnTo>
                    <a:pt x="1464" y="4530"/>
                  </a:lnTo>
                  <a:cubicBezTo>
                    <a:pt x="1533" y="4816"/>
                    <a:pt x="1691" y="4908"/>
                    <a:pt x="1889" y="4908"/>
                  </a:cubicBezTo>
                  <a:cubicBezTo>
                    <a:pt x="2241" y="4908"/>
                    <a:pt x="2720" y="4617"/>
                    <a:pt x="3048" y="4617"/>
                  </a:cubicBezTo>
                  <a:cubicBezTo>
                    <a:pt x="3105" y="4617"/>
                    <a:pt x="3157" y="4626"/>
                    <a:pt x="3204" y="4646"/>
                  </a:cubicBezTo>
                  <a:cubicBezTo>
                    <a:pt x="3498" y="4771"/>
                    <a:pt x="3132" y="5868"/>
                    <a:pt x="3248" y="6199"/>
                  </a:cubicBezTo>
                  <a:cubicBezTo>
                    <a:pt x="3275" y="6297"/>
                    <a:pt x="3328" y="6395"/>
                    <a:pt x="3409" y="6484"/>
                  </a:cubicBezTo>
                  <a:cubicBezTo>
                    <a:pt x="3097" y="6761"/>
                    <a:pt x="2927" y="7189"/>
                    <a:pt x="3168" y="7590"/>
                  </a:cubicBezTo>
                  <a:cubicBezTo>
                    <a:pt x="3471" y="8081"/>
                    <a:pt x="3837" y="8152"/>
                    <a:pt x="4390" y="8197"/>
                  </a:cubicBezTo>
                  <a:cubicBezTo>
                    <a:pt x="5345" y="8277"/>
                    <a:pt x="5612" y="9267"/>
                    <a:pt x="4809" y="9820"/>
                  </a:cubicBezTo>
                  <a:cubicBezTo>
                    <a:pt x="4693" y="9898"/>
                    <a:pt x="4010" y="10191"/>
                    <a:pt x="3563" y="10191"/>
                  </a:cubicBezTo>
                  <a:cubicBezTo>
                    <a:pt x="3288" y="10191"/>
                    <a:pt x="3103" y="10080"/>
                    <a:pt x="3195" y="9740"/>
                  </a:cubicBezTo>
                  <a:cubicBezTo>
                    <a:pt x="3248" y="9535"/>
                    <a:pt x="3694" y="9027"/>
                    <a:pt x="3418" y="8803"/>
                  </a:cubicBezTo>
                  <a:cubicBezTo>
                    <a:pt x="3284" y="8685"/>
                    <a:pt x="3133" y="8647"/>
                    <a:pt x="2973" y="8647"/>
                  </a:cubicBezTo>
                  <a:cubicBezTo>
                    <a:pt x="2692" y="8647"/>
                    <a:pt x="2380" y="8762"/>
                    <a:pt x="2078" y="8762"/>
                  </a:cubicBezTo>
                  <a:cubicBezTo>
                    <a:pt x="1929" y="8762"/>
                    <a:pt x="1782" y="8735"/>
                    <a:pt x="1642" y="8652"/>
                  </a:cubicBezTo>
                  <a:cubicBezTo>
                    <a:pt x="1227" y="8406"/>
                    <a:pt x="2035" y="8249"/>
                    <a:pt x="2094" y="8249"/>
                  </a:cubicBezTo>
                  <a:cubicBezTo>
                    <a:pt x="2098" y="8249"/>
                    <a:pt x="2099" y="8249"/>
                    <a:pt x="2097" y="8250"/>
                  </a:cubicBezTo>
                  <a:cubicBezTo>
                    <a:pt x="2222" y="8170"/>
                    <a:pt x="2347" y="8081"/>
                    <a:pt x="2356" y="7920"/>
                  </a:cubicBezTo>
                  <a:cubicBezTo>
                    <a:pt x="2365" y="7537"/>
                    <a:pt x="2142" y="6743"/>
                    <a:pt x="1839" y="6493"/>
                  </a:cubicBezTo>
                  <a:cubicBezTo>
                    <a:pt x="1642" y="6315"/>
                    <a:pt x="1428" y="6216"/>
                    <a:pt x="1187" y="6100"/>
                  </a:cubicBezTo>
                  <a:cubicBezTo>
                    <a:pt x="535" y="5791"/>
                    <a:pt x="447" y="4494"/>
                    <a:pt x="1276" y="4494"/>
                  </a:cubicBezTo>
                  <a:close/>
                  <a:moveTo>
                    <a:pt x="4854" y="3861"/>
                  </a:moveTo>
                  <a:cubicBezTo>
                    <a:pt x="5289" y="3861"/>
                    <a:pt x="5672" y="3882"/>
                    <a:pt x="6139" y="4254"/>
                  </a:cubicBezTo>
                  <a:cubicBezTo>
                    <a:pt x="6647" y="4664"/>
                    <a:pt x="7022" y="5092"/>
                    <a:pt x="7031" y="5779"/>
                  </a:cubicBezTo>
                  <a:cubicBezTo>
                    <a:pt x="7035" y="6067"/>
                    <a:pt x="6890" y="6193"/>
                    <a:pt x="6726" y="6193"/>
                  </a:cubicBezTo>
                  <a:cubicBezTo>
                    <a:pt x="6555" y="6193"/>
                    <a:pt x="6363" y="6056"/>
                    <a:pt x="6299" y="5824"/>
                  </a:cubicBezTo>
                  <a:cubicBezTo>
                    <a:pt x="6246" y="5610"/>
                    <a:pt x="6192" y="5529"/>
                    <a:pt x="6103" y="5333"/>
                  </a:cubicBezTo>
                  <a:cubicBezTo>
                    <a:pt x="6072" y="5272"/>
                    <a:pt x="6022" y="5246"/>
                    <a:pt x="5971" y="5246"/>
                  </a:cubicBezTo>
                  <a:cubicBezTo>
                    <a:pt x="5859" y="5246"/>
                    <a:pt x="5741" y="5368"/>
                    <a:pt x="5809" y="5503"/>
                  </a:cubicBezTo>
                  <a:cubicBezTo>
                    <a:pt x="5889" y="5672"/>
                    <a:pt x="5951" y="5931"/>
                    <a:pt x="6032" y="6181"/>
                  </a:cubicBezTo>
                  <a:cubicBezTo>
                    <a:pt x="5532" y="6368"/>
                    <a:pt x="5157" y="7037"/>
                    <a:pt x="5550" y="7510"/>
                  </a:cubicBezTo>
                  <a:cubicBezTo>
                    <a:pt x="5837" y="7856"/>
                    <a:pt x="6227" y="7977"/>
                    <a:pt x="6643" y="7977"/>
                  </a:cubicBezTo>
                  <a:cubicBezTo>
                    <a:pt x="6978" y="7977"/>
                    <a:pt x="7329" y="7899"/>
                    <a:pt x="7655" y="7795"/>
                  </a:cubicBezTo>
                  <a:lnTo>
                    <a:pt x="7655" y="7795"/>
                  </a:lnTo>
                  <a:cubicBezTo>
                    <a:pt x="7528" y="8390"/>
                    <a:pt x="7945" y="9001"/>
                    <a:pt x="8520" y="9001"/>
                  </a:cubicBezTo>
                  <a:cubicBezTo>
                    <a:pt x="8669" y="9001"/>
                    <a:pt x="8829" y="8960"/>
                    <a:pt x="8993" y="8866"/>
                  </a:cubicBezTo>
                  <a:cubicBezTo>
                    <a:pt x="9270" y="8705"/>
                    <a:pt x="9520" y="8625"/>
                    <a:pt x="9752" y="8598"/>
                  </a:cubicBezTo>
                  <a:cubicBezTo>
                    <a:pt x="9805" y="8598"/>
                    <a:pt x="9859" y="8589"/>
                    <a:pt x="9912" y="8589"/>
                  </a:cubicBezTo>
                  <a:lnTo>
                    <a:pt x="9912" y="8607"/>
                  </a:lnTo>
                  <a:cubicBezTo>
                    <a:pt x="9930" y="8928"/>
                    <a:pt x="9841" y="9098"/>
                    <a:pt x="9966" y="9410"/>
                  </a:cubicBezTo>
                  <a:cubicBezTo>
                    <a:pt x="10216" y="10017"/>
                    <a:pt x="9957" y="10400"/>
                    <a:pt x="9439" y="10713"/>
                  </a:cubicBezTo>
                  <a:cubicBezTo>
                    <a:pt x="9289" y="10804"/>
                    <a:pt x="9139" y="10839"/>
                    <a:pt x="8989" y="10839"/>
                  </a:cubicBezTo>
                  <a:cubicBezTo>
                    <a:pt x="8568" y="10839"/>
                    <a:pt x="8145" y="10561"/>
                    <a:pt x="7718" y="10463"/>
                  </a:cubicBezTo>
                  <a:cubicBezTo>
                    <a:pt x="7718" y="10454"/>
                    <a:pt x="7727" y="10445"/>
                    <a:pt x="7727" y="10445"/>
                  </a:cubicBezTo>
                  <a:cubicBezTo>
                    <a:pt x="7807" y="10258"/>
                    <a:pt x="7816" y="10052"/>
                    <a:pt x="7718" y="9829"/>
                  </a:cubicBezTo>
                  <a:cubicBezTo>
                    <a:pt x="7334" y="8982"/>
                    <a:pt x="6478" y="8991"/>
                    <a:pt x="5693" y="8830"/>
                  </a:cubicBezTo>
                  <a:cubicBezTo>
                    <a:pt x="5684" y="8732"/>
                    <a:pt x="5675" y="8634"/>
                    <a:pt x="5657" y="8536"/>
                  </a:cubicBezTo>
                  <a:cubicBezTo>
                    <a:pt x="5612" y="8322"/>
                    <a:pt x="5398" y="8125"/>
                    <a:pt x="5211" y="8045"/>
                  </a:cubicBezTo>
                  <a:cubicBezTo>
                    <a:pt x="5006" y="7965"/>
                    <a:pt x="4809" y="7911"/>
                    <a:pt x="4595" y="7885"/>
                  </a:cubicBezTo>
                  <a:cubicBezTo>
                    <a:pt x="4461" y="7867"/>
                    <a:pt x="4337" y="7849"/>
                    <a:pt x="4203" y="7840"/>
                  </a:cubicBezTo>
                  <a:cubicBezTo>
                    <a:pt x="4185" y="7841"/>
                    <a:pt x="4167" y="7841"/>
                    <a:pt x="4150" y="7841"/>
                  </a:cubicBezTo>
                  <a:cubicBezTo>
                    <a:pt x="3648" y="7841"/>
                    <a:pt x="3496" y="7467"/>
                    <a:pt x="3685" y="6734"/>
                  </a:cubicBezTo>
                  <a:lnTo>
                    <a:pt x="3685" y="6734"/>
                  </a:lnTo>
                  <a:cubicBezTo>
                    <a:pt x="3792" y="6814"/>
                    <a:pt x="3908" y="6859"/>
                    <a:pt x="4024" y="6859"/>
                  </a:cubicBezTo>
                  <a:cubicBezTo>
                    <a:pt x="4032" y="6859"/>
                    <a:pt x="4040" y="6859"/>
                    <a:pt x="4047" y="6859"/>
                  </a:cubicBezTo>
                  <a:cubicBezTo>
                    <a:pt x="4435" y="6859"/>
                    <a:pt x="4668" y="6637"/>
                    <a:pt x="4747" y="6261"/>
                  </a:cubicBezTo>
                  <a:cubicBezTo>
                    <a:pt x="4916" y="5414"/>
                    <a:pt x="4096" y="4798"/>
                    <a:pt x="4658" y="3933"/>
                  </a:cubicBezTo>
                  <a:cubicBezTo>
                    <a:pt x="4667" y="3906"/>
                    <a:pt x="4676" y="3879"/>
                    <a:pt x="4684" y="3861"/>
                  </a:cubicBezTo>
                  <a:cubicBezTo>
                    <a:pt x="4742" y="3861"/>
                    <a:pt x="4798" y="3861"/>
                    <a:pt x="4854" y="3861"/>
                  </a:cubicBezTo>
                  <a:close/>
                  <a:moveTo>
                    <a:pt x="18352" y="6439"/>
                  </a:moveTo>
                  <a:lnTo>
                    <a:pt x="18352" y="6439"/>
                  </a:lnTo>
                  <a:cubicBezTo>
                    <a:pt x="19431" y="7198"/>
                    <a:pt x="17656" y="8402"/>
                    <a:pt x="17031" y="8652"/>
                  </a:cubicBezTo>
                  <a:cubicBezTo>
                    <a:pt x="16434" y="8902"/>
                    <a:pt x="15756" y="8866"/>
                    <a:pt x="15185" y="9178"/>
                  </a:cubicBezTo>
                  <a:cubicBezTo>
                    <a:pt x="15033" y="9267"/>
                    <a:pt x="14935" y="9446"/>
                    <a:pt x="14837" y="9589"/>
                  </a:cubicBezTo>
                  <a:cubicBezTo>
                    <a:pt x="14489" y="10124"/>
                    <a:pt x="14400" y="10445"/>
                    <a:pt x="13748" y="10641"/>
                  </a:cubicBezTo>
                  <a:cubicBezTo>
                    <a:pt x="13088" y="10837"/>
                    <a:pt x="12481" y="10668"/>
                    <a:pt x="11857" y="10918"/>
                  </a:cubicBezTo>
                  <a:cubicBezTo>
                    <a:pt x="11875" y="10748"/>
                    <a:pt x="11937" y="10614"/>
                    <a:pt x="12223" y="10561"/>
                  </a:cubicBezTo>
                  <a:cubicBezTo>
                    <a:pt x="12526" y="10516"/>
                    <a:pt x="12749" y="10409"/>
                    <a:pt x="12945" y="10168"/>
                  </a:cubicBezTo>
                  <a:cubicBezTo>
                    <a:pt x="13249" y="9785"/>
                    <a:pt x="12803" y="9276"/>
                    <a:pt x="12553" y="8955"/>
                  </a:cubicBezTo>
                  <a:cubicBezTo>
                    <a:pt x="12678" y="8768"/>
                    <a:pt x="12713" y="8580"/>
                    <a:pt x="12687" y="8411"/>
                  </a:cubicBezTo>
                  <a:cubicBezTo>
                    <a:pt x="12850" y="8334"/>
                    <a:pt x="13003" y="8303"/>
                    <a:pt x="13151" y="8303"/>
                  </a:cubicBezTo>
                  <a:cubicBezTo>
                    <a:pt x="13582" y="8303"/>
                    <a:pt x="13963" y="8563"/>
                    <a:pt x="14408" y="8670"/>
                  </a:cubicBezTo>
                  <a:cubicBezTo>
                    <a:pt x="14482" y="8687"/>
                    <a:pt x="14555" y="8695"/>
                    <a:pt x="14628" y="8695"/>
                  </a:cubicBezTo>
                  <a:cubicBezTo>
                    <a:pt x="14925" y="8695"/>
                    <a:pt x="15212" y="8563"/>
                    <a:pt x="15470" y="8420"/>
                  </a:cubicBezTo>
                  <a:cubicBezTo>
                    <a:pt x="15729" y="8268"/>
                    <a:pt x="15898" y="8081"/>
                    <a:pt x="15979" y="7885"/>
                  </a:cubicBezTo>
                  <a:cubicBezTo>
                    <a:pt x="16025" y="7894"/>
                    <a:pt x="16074" y="7898"/>
                    <a:pt x="16126" y="7898"/>
                  </a:cubicBezTo>
                  <a:cubicBezTo>
                    <a:pt x="16314" y="7898"/>
                    <a:pt x="16527" y="7847"/>
                    <a:pt x="16674" y="7840"/>
                  </a:cubicBezTo>
                  <a:cubicBezTo>
                    <a:pt x="17156" y="7813"/>
                    <a:pt x="17575" y="7403"/>
                    <a:pt x="17754" y="6993"/>
                  </a:cubicBezTo>
                  <a:lnTo>
                    <a:pt x="17763" y="6975"/>
                  </a:lnTo>
                  <a:lnTo>
                    <a:pt x="17781" y="6966"/>
                  </a:lnTo>
                  <a:cubicBezTo>
                    <a:pt x="18021" y="6814"/>
                    <a:pt x="18209" y="6636"/>
                    <a:pt x="18352" y="6439"/>
                  </a:cubicBezTo>
                  <a:close/>
                  <a:moveTo>
                    <a:pt x="10251" y="8625"/>
                  </a:moveTo>
                  <a:cubicBezTo>
                    <a:pt x="10715" y="8705"/>
                    <a:pt x="11161" y="8955"/>
                    <a:pt x="11714" y="9107"/>
                  </a:cubicBezTo>
                  <a:cubicBezTo>
                    <a:pt x="11817" y="9137"/>
                    <a:pt x="11948" y="9159"/>
                    <a:pt x="12078" y="9159"/>
                  </a:cubicBezTo>
                  <a:cubicBezTo>
                    <a:pt x="12139" y="9159"/>
                    <a:pt x="12201" y="9154"/>
                    <a:pt x="12258" y="9142"/>
                  </a:cubicBezTo>
                  <a:lnTo>
                    <a:pt x="12258" y="9142"/>
                  </a:lnTo>
                  <a:cubicBezTo>
                    <a:pt x="12544" y="9553"/>
                    <a:pt x="12874" y="10097"/>
                    <a:pt x="12134" y="10240"/>
                  </a:cubicBezTo>
                  <a:cubicBezTo>
                    <a:pt x="11955" y="10267"/>
                    <a:pt x="11670" y="10302"/>
                    <a:pt x="11580" y="10498"/>
                  </a:cubicBezTo>
                  <a:cubicBezTo>
                    <a:pt x="11402" y="10864"/>
                    <a:pt x="11500" y="11159"/>
                    <a:pt x="11161" y="11489"/>
                  </a:cubicBezTo>
                  <a:cubicBezTo>
                    <a:pt x="10884" y="11752"/>
                    <a:pt x="10607" y="11865"/>
                    <a:pt x="10345" y="11865"/>
                  </a:cubicBezTo>
                  <a:cubicBezTo>
                    <a:pt x="9924" y="11865"/>
                    <a:pt x="9542" y="11573"/>
                    <a:pt x="9261" y="11150"/>
                  </a:cubicBezTo>
                  <a:cubicBezTo>
                    <a:pt x="9475" y="11087"/>
                    <a:pt x="9680" y="10971"/>
                    <a:pt x="9868" y="10837"/>
                  </a:cubicBezTo>
                  <a:cubicBezTo>
                    <a:pt x="10153" y="10632"/>
                    <a:pt x="10349" y="10338"/>
                    <a:pt x="10447" y="9999"/>
                  </a:cubicBezTo>
                  <a:cubicBezTo>
                    <a:pt x="10492" y="9803"/>
                    <a:pt x="10430" y="9642"/>
                    <a:pt x="10358" y="9464"/>
                  </a:cubicBezTo>
                  <a:cubicBezTo>
                    <a:pt x="10242" y="9160"/>
                    <a:pt x="10269" y="8928"/>
                    <a:pt x="10251" y="8625"/>
                  </a:cubicBezTo>
                  <a:close/>
                  <a:moveTo>
                    <a:pt x="5657" y="9169"/>
                  </a:moveTo>
                  <a:cubicBezTo>
                    <a:pt x="6281" y="9285"/>
                    <a:pt x="6942" y="9258"/>
                    <a:pt x="7352" y="9838"/>
                  </a:cubicBezTo>
                  <a:cubicBezTo>
                    <a:pt x="7521" y="10088"/>
                    <a:pt x="7539" y="10275"/>
                    <a:pt x="7459" y="10418"/>
                  </a:cubicBezTo>
                  <a:cubicBezTo>
                    <a:pt x="7300" y="10715"/>
                    <a:pt x="6743" y="10818"/>
                    <a:pt x="6404" y="10818"/>
                  </a:cubicBezTo>
                  <a:cubicBezTo>
                    <a:pt x="6325" y="10818"/>
                    <a:pt x="6257" y="10812"/>
                    <a:pt x="6210" y="10802"/>
                  </a:cubicBezTo>
                  <a:cubicBezTo>
                    <a:pt x="6183" y="10802"/>
                    <a:pt x="6165" y="10793"/>
                    <a:pt x="6139" y="10784"/>
                  </a:cubicBezTo>
                  <a:cubicBezTo>
                    <a:pt x="5960" y="10739"/>
                    <a:pt x="5782" y="10668"/>
                    <a:pt x="5594" y="10668"/>
                  </a:cubicBezTo>
                  <a:cubicBezTo>
                    <a:pt x="5023" y="10677"/>
                    <a:pt x="4738" y="11096"/>
                    <a:pt x="4426" y="11453"/>
                  </a:cubicBezTo>
                  <a:cubicBezTo>
                    <a:pt x="4209" y="11707"/>
                    <a:pt x="3975" y="11923"/>
                    <a:pt x="3609" y="11923"/>
                  </a:cubicBezTo>
                  <a:cubicBezTo>
                    <a:pt x="3449" y="11923"/>
                    <a:pt x="3263" y="11881"/>
                    <a:pt x="3043" y="11783"/>
                  </a:cubicBezTo>
                  <a:cubicBezTo>
                    <a:pt x="3025" y="11774"/>
                    <a:pt x="3016" y="11765"/>
                    <a:pt x="2998" y="11765"/>
                  </a:cubicBezTo>
                  <a:cubicBezTo>
                    <a:pt x="3221" y="11382"/>
                    <a:pt x="3400" y="10962"/>
                    <a:pt x="3525" y="10561"/>
                  </a:cubicBezTo>
                  <a:cubicBezTo>
                    <a:pt x="3525" y="10552"/>
                    <a:pt x="3525" y="10543"/>
                    <a:pt x="3525" y="10525"/>
                  </a:cubicBezTo>
                  <a:cubicBezTo>
                    <a:pt x="3576" y="10531"/>
                    <a:pt x="3627" y="10534"/>
                    <a:pt x="3679" y="10534"/>
                  </a:cubicBezTo>
                  <a:cubicBezTo>
                    <a:pt x="4018" y="10534"/>
                    <a:pt x="4373" y="10415"/>
                    <a:pt x="4667" y="10275"/>
                  </a:cubicBezTo>
                  <a:cubicBezTo>
                    <a:pt x="5193" y="10017"/>
                    <a:pt x="5559" y="9660"/>
                    <a:pt x="5657" y="9169"/>
                  </a:cubicBezTo>
                  <a:close/>
                  <a:moveTo>
                    <a:pt x="7521" y="10757"/>
                  </a:moveTo>
                  <a:cubicBezTo>
                    <a:pt x="7539" y="10766"/>
                    <a:pt x="7548" y="10775"/>
                    <a:pt x="7575" y="10775"/>
                  </a:cubicBezTo>
                  <a:cubicBezTo>
                    <a:pt x="7994" y="10829"/>
                    <a:pt x="8351" y="11087"/>
                    <a:pt x="8770" y="11176"/>
                  </a:cubicBezTo>
                  <a:cubicBezTo>
                    <a:pt x="8806" y="11185"/>
                    <a:pt x="8851" y="11185"/>
                    <a:pt x="8895" y="11194"/>
                  </a:cubicBezTo>
                  <a:cubicBezTo>
                    <a:pt x="8895" y="11212"/>
                    <a:pt x="8904" y="11230"/>
                    <a:pt x="8913" y="11248"/>
                  </a:cubicBezTo>
                  <a:cubicBezTo>
                    <a:pt x="9047" y="11462"/>
                    <a:pt x="9190" y="11676"/>
                    <a:pt x="9359" y="11846"/>
                  </a:cubicBezTo>
                  <a:cubicBezTo>
                    <a:pt x="9243" y="11899"/>
                    <a:pt x="9145" y="11970"/>
                    <a:pt x="9065" y="12051"/>
                  </a:cubicBezTo>
                  <a:cubicBezTo>
                    <a:pt x="8616" y="11807"/>
                    <a:pt x="8300" y="11403"/>
                    <a:pt x="7784" y="11403"/>
                  </a:cubicBezTo>
                  <a:cubicBezTo>
                    <a:pt x="7715" y="11403"/>
                    <a:pt x="7643" y="11410"/>
                    <a:pt x="7566" y="11426"/>
                  </a:cubicBezTo>
                  <a:cubicBezTo>
                    <a:pt x="7000" y="11541"/>
                    <a:pt x="6366" y="11744"/>
                    <a:pt x="5758" y="11744"/>
                  </a:cubicBezTo>
                  <a:cubicBezTo>
                    <a:pt x="5465" y="11744"/>
                    <a:pt x="5178" y="11697"/>
                    <a:pt x="4908" y="11569"/>
                  </a:cubicBezTo>
                  <a:cubicBezTo>
                    <a:pt x="4934" y="11542"/>
                    <a:pt x="4961" y="11515"/>
                    <a:pt x="4988" y="11489"/>
                  </a:cubicBezTo>
                  <a:cubicBezTo>
                    <a:pt x="5231" y="11254"/>
                    <a:pt x="5475" y="11087"/>
                    <a:pt x="5809" y="11087"/>
                  </a:cubicBezTo>
                  <a:cubicBezTo>
                    <a:pt x="5818" y="11087"/>
                    <a:pt x="5827" y="11087"/>
                    <a:pt x="5835" y="11087"/>
                  </a:cubicBezTo>
                  <a:cubicBezTo>
                    <a:pt x="5925" y="11087"/>
                    <a:pt x="6014" y="11105"/>
                    <a:pt x="6121" y="11132"/>
                  </a:cubicBezTo>
                  <a:cubicBezTo>
                    <a:pt x="6269" y="11171"/>
                    <a:pt x="6429" y="11198"/>
                    <a:pt x="6586" y="11198"/>
                  </a:cubicBezTo>
                  <a:cubicBezTo>
                    <a:pt x="6750" y="11198"/>
                    <a:pt x="6912" y="11169"/>
                    <a:pt x="7057" y="11096"/>
                  </a:cubicBezTo>
                  <a:cubicBezTo>
                    <a:pt x="7227" y="11007"/>
                    <a:pt x="7388" y="10900"/>
                    <a:pt x="7521" y="10757"/>
                  </a:cubicBezTo>
                  <a:close/>
                  <a:moveTo>
                    <a:pt x="7727" y="11756"/>
                  </a:moveTo>
                  <a:cubicBezTo>
                    <a:pt x="7718" y="11774"/>
                    <a:pt x="7709" y="11792"/>
                    <a:pt x="7709" y="11819"/>
                  </a:cubicBezTo>
                  <a:cubicBezTo>
                    <a:pt x="7512" y="11988"/>
                    <a:pt x="7388" y="12202"/>
                    <a:pt x="7307" y="12434"/>
                  </a:cubicBezTo>
                  <a:cubicBezTo>
                    <a:pt x="6513" y="12453"/>
                    <a:pt x="5713" y="12585"/>
                    <a:pt x="4935" y="12585"/>
                  </a:cubicBezTo>
                  <a:cubicBezTo>
                    <a:pt x="4246" y="12585"/>
                    <a:pt x="3573" y="12481"/>
                    <a:pt x="2936" y="12104"/>
                  </a:cubicBezTo>
                  <a:lnTo>
                    <a:pt x="2936" y="12104"/>
                  </a:lnTo>
                  <a:cubicBezTo>
                    <a:pt x="3184" y="12212"/>
                    <a:pt x="3432" y="12274"/>
                    <a:pt x="3673" y="12274"/>
                  </a:cubicBezTo>
                  <a:cubicBezTo>
                    <a:pt x="4030" y="12274"/>
                    <a:pt x="4372" y="12138"/>
                    <a:pt x="4676" y="11819"/>
                  </a:cubicBezTo>
                  <a:cubicBezTo>
                    <a:pt x="4684" y="11837"/>
                    <a:pt x="4702" y="11846"/>
                    <a:pt x="4720" y="11854"/>
                  </a:cubicBezTo>
                  <a:cubicBezTo>
                    <a:pt x="5033" y="12004"/>
                    <a:pt x="5436" y="12096"/>
                    <a:pt x="5803" y="12096"/>
                  </a:cubicBezTo>
                  <a:cubicBezTo>
                    <a:pt x="5897" y="12096"/>
                    <a:pt x="5989" y="12090"/>
                    <a:pt x="6076" y="12077"/>
                  </a:cubicBezTo>
                  <a:cubicBezTo>
                    <a:pt x="6513" y="12015"/>
                    <a:pt x="6959" y="11926"/>
                    <a:pt x="7388" y="11810"/>
                  </a:cubicBezTo>
                  <a:cubicBezTo>
                    <a:pt x="7512" y="11774"/>
                    <a:pt x="7628" y="11756"/>
                    <a:pt x="7727" y="11756"/>
                  </a:cubicBezTo>
                  <a:close/>
                  <a:moveTo>
                    <a:pt x="2606" y="12301"/>
                  </a:moveTo>
                  <a:lnTo>
                    <a:pt x="2633" y="12327"/>
                  </a:lnTo>
                  <a:cubicBezTo>
                    <a:pt x="3356" y="12798"/>
                    <a:pt x="4114" y="12919"/>
                    <a:pt x="4893" y="12919"/>
                  </a:cubicBezTo>
                  <a:cubicBezTo>
                    <a:pt x="5650" y="12919"/>
                    <a:pt x="6426" y="12804"/>
                    <a:pt x="7209" y="12782"/>
                  </a:cubicBezTo>
                  <a:lnTo>
                    <a:pt x="7209" y="12782"/>
                  </a:lnTo>
                  <a:cubicBezTo>
                    <a:pt x="7191" y="12907"/>
                    <a:pt x="7173" y="13032"/>
                    <a:pt x="7156" y="13166"/>
                  </a:cubicBezTo>
                  <a:cubicBezTo>
                    <a:pt x="7138" y="13166"/>
                    <a:pt x="7120" y="13157"/>
                    <a:pt x="7102" y="13157"/>
                  </a:cubicBezTo>
                  <a:cubicBezTo>
                    <a:pt x="6540" y="13167"/>
                    <a:pt x="5310" y="13430"/>
                    <a:pt x="4236" y="13430"/>
                  </a:cubicBezTo>
                  <a:cubicBezTo>
                    <a:pt x="3367" y="13430"/>
                    <a:pt x="2601" y="13258"/>
                    <a:pt x="2374" y="12640"/>
                  </a:cubicBezTo>
                  <a:cubicBezTo>
                    <a:pt x="2365" y="12613"/>
                    <a:pt x="2347" y="12595"/>
                    <a:pt x="2329" y="12577"/>
                  </a:cubicBezTo>
                  <a:cubicBezTo>
                    <a:pt x="2427" y="12497"/>
                    <a:pt x="2517" y="12399"/>
                    <a:pt x="2606" y="12301"/>
                  </a:cubicBezTo>
                  <a:close/>
                  <a:moveTo>
                    <a:pt x="2142" y="12934"/>
                  </a:moveTo>
                  <a:cubicBezTo>
                    <a:pt x="2503" y="13583"/>
                    <a:pt x="3313" y="13762"/>
                    <a:pt x="4202" y="13762"/>
                  </a:cubicBezTo>
                  <a:cubicBezTo>
                    <a:pt x="5267" y="13762"/>
                    <a:pt x="6446" y="13506"/>
                    <a:pt x="7102" y="13496"/>
                  </a:cubicBezTo>
                  <a:lnTo>
                    <a:pt x="7120" y="13496"/>
                  </a:lnTo>
                  <a:cubicBezTo>
                    <a:pt x="7084" y="13639"/>
                    <a:pt x="7031" y="13790"/>
                    <a:pt x="6977" y="13951"/>
                  </a:cubicBezTo>
                  <a:cubicBezTo>
                    <a:pt x="6950" y="13933"/>
                    <a:pt x="6924" y="13924"/>
                    <a:pt x="6888" y="13924"/>
                  </a:cubicBezTo>
                  <a:cubicBezTo>
                    <a:pt x="6174" y="13942"/>
                    <a:pt x="5568" y="14281"/>
                    <a:pt x="4890" y="14477"/>
                  </a:cubicBezTo>
                  <a:cubicBezTo>
                    <a:pt x="4773" y="14510"/>
                    <a:pt x="4642" y="14526"/>
                    <a:pt x="4503" y="14526"/>
                  </a:cubicBezTo>
                  <a:cubicBezTo>
                    <a:pt x="3582" y="14526"/>
                    <a:pt x="2289" y="13841"/>
                    <a:pt x="2142" y="12934"/>
                  </a:cubicBezTo>
                  <a:close/>
                  <a:moveTo>
                    <a:pt x="12006" y="1"/>
                  </a:moveTo>
                  <a:cubicBezTo>
                    <a:pt x="11415" y="1"/>
                    <a:pt x="10870" y="281"/>
                    <a:pt x="10546" y="801"/>
                  </a:cubicBezTo>
                  <a:cubicBezTo>
                    <a:pt x="10483" y="730"/>
                    <a:pt x="10421" y="659"/>
                    <a:pt x="10358" y="596"/>
                  </a:cubicBezTo>
                  <a:cubicBezTo>
                    <a:pt x="9987" y="234"/>
                    <a:pt x="9559" y="86"/>
                    <a:pt x="9123" y="86"/>
                  </a:cubicBezTo>
                  <a:cubicBezTo>
                    <a:pt x="8293" y="86"/>
                    <a:pt x="7435" y="621"/>
                    <a:pt x="6879" y="1230"/>
                  </a:cubicBezTo>
                  <a:cubicBezTo>
                    <a:pt x="6799" y="1167"/>
                    <a:pt x="6727" y="1105"/>
                    <a:pt x="6647" y="1015"/>
                  </a:cubicBezTo>
                  <a:cubicBezTo>
                    <a:pt x="6538" y="899"/>
                    <a:pt x="6338" y="848"/>
                    <a:pt x="6167" y="848"/>
                  </a:cubicBezTo>
                  <a:cubicBezTo>
                    <a:pt x="6129" y="848"/>
                    <a:pt x="6092" y="850"/>
                    <a:pt x="6058" y="855"/>
                  </a:cubicBezTo>
                  <a:cubicBezTo>
                    <a:pt x="5309" y="989"/>
                    <a:pt x="5264" y="1435"/>
                    <a:pt x="4997" y="2059"/>
                  </a:cubicBezTo>
                  <a:cubicBezTo>
                    <a:pt x="4988" y="2077"/>
                    <a:pt x="4988" y="2104"/>
                    <a:pt x="4988" y="2122"/>
                  </a:cubicBezTo>
                  <a:cubicBezTo>
                    <a:pt x="4640" y="1961"/>
                    <a:pt x="4301" y="1854"/>
                    <a:pt x="3917" y="1845"/>
                  </a:cubicBezTo>
                  <a:lnTo>
                    <a:pt x="3908" y="1845"/>
                  </a:lnTo>
                  <a:cubicBezTo>
                    <a:pt x="3886" y="1816"/>
                    <a:pt x="3858" y="1798"/>
                    <a:pt x="3813" y="1798"/>
                  </a:cubicBezTo>
                  <a:cubicBezTo>
                    <a:pt x="3804" y="1798"/>
                    <a:pt x="3794" y="1799"/>
                    <a:pt x="3783" y="1800"/>
                  </a:cubicBezTo>
                  <a:cubicBezTo>
                    <a:pt x="3320" y="1854"/>
                    <a:pt x="2802" y="2068"/>
                    <a:pt x="2713" y="2577"/>
                  </a:cubicBezTo>
                  <a:cubicBezTo>
                    <a:pt x="2704" y="2630"/>
                    <a:pt x="2713" y="2684"/>
                    <a:pt x="2731" y="2746"/>
                  </a:cubicBezTo>
                  <a:cubicBezTo>
                    <a:pt x="1972" y="2835"/>
                    <a:pt x="1410" y="3424"/>
                    <a:pt x="1419" y="4165"/>
                  </a:cubicBezTo>
                  <a:cubicBezTo>
                    <a:pt x="1381" y="4161"/>
                    <a:pt x="1344" y="4159"/>
                    <a:pt x="1308" y="4159"/>
                  </a:cubicBezTo>
                  <a:cubicBezTo>
                    <a:pt x="869" y="4159"/>
                    <a:pt x="566" y="4407"/>
                    <a:pt x="385" y="4860"/>
                  </a:cubicBezTo>
                  <a:cubicBezTo>
                    <a:pt x="260" y="5182"/>
                    <a:pt x="286" y="5485"/>
                    <a:pt x="411" y="5744"/>
                  </a:cubicBezTo>
                  <a:cubicBezTo>
                    <a:pt x="286" y="5833"/>
                    <a:pt x="162" y="5895"/>
                    <a:pt x="46" y="5958"/>
                  </a:cubicBezTo>
                  <a:lnTo>
                    <a:pt x="46" y="6332"/>
                  </a:lnTo>
                  <a:cubicBezTo>
                    <a:pt x="72" y="6306"/>
                    <a:pt x="108" y="6288"/>
                    <a:pt x="153" y="6261"/>
                  </a:cubicBezTo>
                  <a:cubicBezTo>
                    <a:pt x="304" y="6181"/>
                    <a:pt x="447" y="6127"/>
                    <a:pt x="599" y="6029"/>
                  </a:cubicBezTo>
                  <a:cubicBezTo>
                    <a:pt x="750" y="6216"/>
                    <a:pt x="964" y="6368"/>
                    <a:pt x="1187" y="6475"/>
                  </a:cubicBezTo>
                  <a:cubicBezTo>
                    <a:pt x="1482" y="6618"/>
                    <a:pt x="1696" y="6868"/>
                    <a:pt x="1803" y="7189"/>
                  </a:cubicBezTo>
                  <a:cubicBezTo>
                    <a:pt x="1854" y="7324"/>
                    <a:pt x="2215" y="7953"/>
                    <a:pt x="1772" y="7953"/>
                  </a:cubicBezTo>
                  <a:cubicBezTo>
                    <a:pt x="1746" y="7953"/>
                    <a:pt x="1718" y="7951"/>
                    <a:pt x="1687" y="7947"/>
                  </a:cubicBezTo>
                  <a:cubicBezTo>
                    <a:pt x="1625" y="7938"/>
                    <a:pt x="1569" y="7933"/>
                    <a:pt x="1517" y="7933"/>
                  </a:cubicBezTo>
                  <a:cubicBezTo>
                    <a:pt x="1312" y="7933"/>
                    <a:pt x="1175" y="8010"/>
                    <a:pt x="1054" y="8224"/>
                  </a:cubicBezTo>
                  <a:cubicBezTo>
                    <a:pt x="831" y="8652"/>
                    <a:pt x="1598" y="9089"/>
                    <a:pt x="1999" y="9187"/>
                  </a:cubicBezTo>
                  <a:cubicBezTo>
                    <a:pt x="2017" y="9633"/>
                    <a:pt x="2062" y="10079"/>
                    <a:pt x="1999" y="10525"/>
                  </a:cubicBezTo>
                  <a:cubicBezTo>
                    <a:pt x="1928" y="10945"/>
                    <a:pt x="1580" y="11203"/>
                    <a:pt x="1205" y="11355"/>
                  </a:cubicBezTo>
                  <a:cubicBezTo>
                    <a:pt x="1140" y="11381"/>
                    <a:pt x="1078" y="11393"/>
                    <a:pt x="1020" y="11393"/>
                  </a:cubicBezTo>
                  <a:cubicBezTo>
                    <a:pt x="646" y="11393"/>
                    <a:pt x="452" y="10892"/>
                    <a:pt x="661" y="10552"/>
                  </a:cubicBezTo>
                  <a:cubicBezTo>
                    <a:pt x="902" y="10186"/>
                    <a:pt x="831" y="9812"/>
                    <a:pt x="411" y="9669"/>
                  </a:cubicBezTo>
                  <a:cubicBezTo>
                    <a:pt x="313" y="9642"/>
                    <a:pt x="170" y="9633"/>
                    <a:pt x="46" y="9615"/>
                  </a:cubicBezTo>
                  <a:lnTo>
                    <a:pt x="46" y="9963"/>
                  </a:lnTo>
                  <a:cubicBezTo>
                    <a:pt x="670" y="10043"/>
                    <a:pt x="1" y="10864"/>
                    <a:pt x="179" y="11275"/>
                  </a:cubicBezTo>
                  <a:cubicBezTo>
                    <a:pt x="330" y="11613"/>
                    <a:pt x="569" y="11742"/>
                    <a:pt x="892" y="11742"/>
                  </a:cubicBezTo>
                  <a:cubicBezTo>
                    <a:pt x="952" y="11742"/>
                    <a:pt x="1015" y="11738"/>
                    <a:pt x="1080" y="11730"/>
                  </a:cubicBezTo>
                  <a:cubicBezTo>
                    <a:pt x="2445" y="11560"/>
                    <a:pt x="2365" y="10222"/>
                    <a:pt x="2338" y="9187"/>
                  </a:cubicBezTo>
                  <a:cubicBezTo>
                    <a:pt x="2483" y="9165"/>
                    <a:pt x="2648" y="9133"/>
                    <a:pt x="2778" y="9133"/>
                  </a:cubicBezTo>
                  <a:cubicBezTo>
                    <a:pt x="2967" y="9133"/>
                    <a:pt x="3079" y="9202"/>
                    <a:pt x="2936" y="9473"/>
                  </a:cubicBezTo>
                  <a:cubicBezTo>
                    <a:pt x="2847" y="9651"/>
                    <a:pt x="2740" y="9963"/>
                    <a:pt x="2874" y="10151"/>
                  </a:cubicBezTo>
                  <a:cubicBezTo>
                    <a:pt x="2972" y="10284"/>
                    <a:pt x="3088" y="10374"/>
                    <a:pt x="3213" y="10436"/>
                  </a:cubicBezTo>
                  <a:cubicBezTo>
                    <a:pt x="3213" y="10454"/>
                    <a:pt x="3204" y="10463"/>
                    <a:pt x="3195" y="10472"/>
                  </a:cubicBezTo>
                  <a:cubicBezTo>
                    <a:pt x="2918" y="11382"/>
                    <a:pt x="2410" y="12425"/>
                    <a:pt x="1428" y="12702"/>
                  </a:cubicBezTo>
                  <a:cubicBezTo>
                    <a:pt x="1326" y="12733"/>
                    <a:pt x="1225" y="12747"/>
                    <a:pt x="1127" y="12747"/>
                  </a:cubicBezTo>
                  <a:cubicBezTo>
                    <a:pt x="710" y="12747"/>
                    <a:pt x="334" y="12495"/>
                    <a:pt x="46" y="12185"/>
                  </a:cubicBezTo>
                  <a:lnTo>
                    <a:pt x="46" y="12675"/>
                  </a:lnTo>
                  <a:cubicBezTo>
                    <a:pt x="162" y="12764"/>
                    <a:pt x="286" y="12845"/>
                    <a:pt x="420" y="12898"/>
                  </a:cubicBezTo>
                  <a:cubicBezTo>
                    <a:pt x="679" y="13001"/>
                    <a:pt x="924" y="13048"/>
                    <a:pt x="1154" y="13048"/>
                  </a:cubicBezTo>
                  <a:cubicBezTo>
                    <a:pt x="1384" y="13048"/>
                    <a:pt x="1598" y="13001"/>
                    <a:pt x="1794" y="12916"/>
                  </a:cubicBezTo>
                  <a:cubicBezTo>
                    <a:pt x="1812" y="12996"/>
                    <a:pt x="1830" y="13077"/>
                    <a:pt x="1857" y="13157"/>
                  </a:cubicBezTo>
                  <a:cubicBezTo>
                    <a:pt x="2080" y="13835"/>
                    <a:pt x="2811" y="14361"/>
                    <a:pt x="3427" y="14647"/>
                  </a:cubicBezTo>
                  <a:cubicBezTo>
                    <a:pt x="3727" y="14782"/>
                    <a:pt x="4010" y="14834"/>
                    <a:pt x="4283" y="14834"/>
                  </a:cubicBezTo>
                  <a:cubicBezTo>
                    <a:pt x="5159" y="14834"/>
                    <a:pt x="5931" y="14297"/>
                    <a:pt x="6870" y="14263"/>
                  </a:cubicBezTo>
                  <a:lnTo>
                    <a:pt x="6870" y="14263"/>
                  </a:lnTo>
                  <a:cubicBezTo>
                    <a:pt x="6763" y="14593"/>
                    <a:pt x="6701" y="14923"/>
                    <a:pt x="6870" y="15200"/>
                  </a:cubicBezTo>
                  <a:cubicBezTo>
                    <a:pt x="6906" y="15257"/>
                    <a:pt x="6958" y="15281"/>
                    <a:pt x="7011" y="15281"/>
                  </a:cubicBezTo>
                  <a:cubicBezTo>
                    <a:pt x="7128" y="15281"/>
                    <a:pt x="7245" y="15160"/>
                    <a:pt x="7165" y="15030"/>
                  </a:cubicBezTo>
                  <a:cubicBezTo>
                    <a:pt x="6950" y="14673"/>
                    <a:pt x="7414" y="14013"/>
                    <a:pt x="7459" y="13621"/>
                  </a:cubicBezTo>
                  <a:cubicBezTo>
                    <a:pt x="7530" y="13032"/>
                    <a:pt x="7477" y="12363"/>
                    <a:pt x="8039" y="11988"/>
                  </a:cubicBezTo>
                  <a:cubicBezTo>
                    <a:pt x="8092" y="11953"/>
                    <a:pt x="8119" y="11890"/>
                    <a:pt x="8119" y="11837"/>
                  </a:cubicBezTo>
                  <a:cubicBezTo>
                    <a:pt x="8378" y="11953"/>
                    <a:pt x="8583" y="12176"/>
                    <a:pt x="8868" y="12336"/>
                  </a:cubicBezTo>
                  <a:cubicBezTo>
                    <a:pt x="8744" y="12577"/>
                    <a:pt x="8681" y="12863"/>
                    <a:pt x="8628" y="13139"/>
                  </a:cubicBezTo>
                  <a:cubicBezTo>
                    <a:pt x="8538" y="13612"/>
                    <a:pt x="8494" y="13960"/>
                    <a:pt x="8226" y="14388"/>
                  </a:cubicBezTo>
                  <a:cubicBezTo>
                    <a:pt x="8092" y="14611"/>
                    <a:pt x="7950" y="14879"/>
                    <a:pt x="7789" y="15075"/>
                  </a:cubicBezTo>
                  <a:cubicBezTo>
                    <a:pt x="7718" y="15173"/>
                    <a:pt x="7646" y="15236"/>
                    <a:pt x="7780" y="15244"/>
                  </a:cubicBezTo>
                  <a:cubicBezTo>
                    <a:pt x="7777" y="15244"/>
                    <a:pt x="7775" y="15244"/>
                    <a:pt x="7772" y="15244"/>
                  </a:cubicBezTo>
                  <a:cubicBezTo>
                    <a:pt x="7566" y="15244"/>
                    <a:pt x="7569" y="15575"/>
                    <a:pt x="7780" y="15583"/>
                  </a:cubicBezTo>
                  <a:lnTo>
                    <a:pt x="7825" y="15583"/>
                  </a:lnTo>
                  <a:cubicBezTo>
                    <a:pt x="7905" y="15583"/>
                    <a:pt x="7959" y="15530"/>
                    <a:pt x="7994" y="15459"/>
                  </a:cubicBezTo>
                  <a:cubicBezTo>
                    <a:pt x="8226" y="14888"/>
                    <a:pt x="8735" y="14433"/>
                    <a:pt x="8868" y="13808"/>
                  </a:cubicBezTo>
                  <a:cubicBezTo>
                    <a:pt x="8984" y="13237"/>
                    <a:pt x="8940" y="12381"/>
                    <a:pt x="9573" y="12113"/>
                  </a:cubicBezTo>
                  <a:cubicBezTo>
                    <a:pt x="9600" y="12095"/>
                    <a:pt x="9618" y="12077"/>
                    <a:pt x="9636" y="12060"/>
                  </a:cubicBezTo>
                  <a:cubicBezTo>
                    <a:pt x="9811" y="12160"/>
                    <a:pt x="10010" y="12221"/>
                    <a:pt x="10255" y="12221"/>
                  </a:cubicBezTo>
                  <a:cubicBezTo>
                    <a:pt x="10271" y="12221"/>
                    <a:pt x="10288" y="12221"/>
                    <a:pt x="10305" y="12220"/>
                  </a:cubicBezTo>
                  <a:cubicBezTo>
                    <a:pt x="10653" y="12220"/>
                    <a:pt x="10894" y="12104"/>
                    <a:pt x="11179" y="11908"/>
                  </a:cubicBezTo>
                  <a:cubicBezTo>
                    <a:pt x="11331" y="11810"/>
                    <a:pt x="11759" y="11524"/>
                    <a:pt x="11821" y="11310"/>
                  </a:cubicBezTo>
                  <a:lnTo>
                    <a:pt x="11821" y="11301"/>
                  </a:lnTo>
                  <a:cubicBezTo>
                    <a:pt x="12633" y="10864"/>
                    <a:pt x="13650" y="11203"/>
                    <a:pt x="14435" y="10730"/>
                  </a:cubicBezTo>
                  <a:cubicBezTo>
                    <a:pt x="14542" y="10668"/>
                    <a:pt x="14649" y="10588"/>
                    <a:pt x="14747" y="10481"/>
                  </a:cubicBezTo>
                  <a:cubicBezTo>
                    <a:pt x="14747" y="10481"/>
                    <a:pt x="14756" y="10472"/>
                    <a:pt x="14756" y="10472"/>
                  </a:cubicBezTo>
                  <a:cubicBezTo>
                    <a:pt x="15104" y="10097"/>
                    <a:pt x="15176" y="9490"/>
                    <a:pt x="15738" y="9312"/>
                  </a:cubicBezTo>
                  <a:cubicBezTo>
                    <a:pt x="16282" y="9134"/>
                    <a:pt x="16817" y="9107"/>
                    <a:pt x="17352" y="8884"/>
                  </a:cubicBezTo>
                  <a:cubicBezTo>
                    <a:pt x="18173" y="8554"/>
                    <a:pt x="19404" y="7340"/>
                    <a:pt x="18860" y="6484"/>
                  </a:cubicBezTo>
                  <a:cubicBezTo>
                    <a:pt x="18780" y="6359"/>
                    <a:pt x="18673" y="6243"/>
                    <a:pt x="18521" y="6145"/>
                  </a:cubicBezTo>
                  <a:cubicBezTo>
                    <a:pt x="18744" y="5592"/>
                    <a:pt x="18583" y="4967"/>
                    <a:pt x="17950" y="4504"/>
                  </a:cubicBezTo>
                  <a:cubicBezTo>
                    <a:pt x="17914" y="4477"/>
                    <a:pt x="17888" y="4468"/>
                    <a:pt x="17861" y="4468"/>
                  </a:cubicBezTo>
                  <a:cubicBezTo>
                    <a:pt x="17852" y="4200"/>
                    <a:pt x="17772" y="3906"/>
                    <a:pt x="17674" y="3754"/>
                  </a:cubicBezTo>
                  <a:cubicBezTo>
                    <a:pt x="17397" y="3371"/>
                    <a:pt x="17138" y="3246"/>
                    <a:pt x="16710" y="3210"/>
                  </a:cubicBezTo>
                  <a:cubicBezTo>
                    <a:pt x="16719" y="3165"/>
                    <a:pt x="16719" y="3121"/>
                    <a:pt x="16710" y="3076"/>
                  </a:cubicBezTo>
                  <a:cubicBezTo>
                    <a:pt x="16549" y="2220"/>
                    <a:pt x="15559" y="1890"/>
                    <a:pt x="14801" y="1765"/>
                  </a:cubicBezTo>
                  <a:cubicBezTo>
                    <a:pt x="14061" y="1640"/>
                    <a:pt x="14275" y="1114"/>
                    <a:pt x="13820" y="748"/>
                  </a:cubicBezTo>
                  <a:cubicBezTo>
                    <a:pt x="13445" y="445"/>
                    <a:pt x="13035" y="230"/>
                    <a:pt x="12580" y="88"/>
                  </a:cubicBezTo>
                  <a:cubicBezTo>
                    <a:pt x="12387" y="29"/>
                    <a:pt x="12194" y="1"/>
                    <a:pt x="1200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28" name="Google Shape;1928;p20"/>
            <p:cNvSpPr/>
            <p:nvPr/>
          </p:nvSpPr>
          <p:spPr>
            <a:xfrm>
              <a:off x="7579650" y="783578"/>
              <a:ext cx="61766" cy="280031"/>
            </a:xfrm>
            <a:custGeom>
              <a:avLst/>
              <a:gdLst/>
              <a:ahLst/>
              <a:cxnLst/>
              <a:rect l="l" t="t" r="r" b="b"/>
              <a:pathLst>
                <a:path w="1482" h="6719" extrusionOk="0">
                  <a:moveTo>
                    <a:pt x="1161" y="1"/>
                  </a:moveTo>
                  <a:cubicBezTo>
                    <a:pt x="902" y="134"/>
                    <a:pt x="697" y="268"/>
                    <a:pt x="607" y="652"/>
                  </a:cubicBezTo>
                  <a:cubicBezTo>
                    <a:pt x="483" y="1241"/>
                    <a:pt x="1482" y="1508"/>
                    <a:pt x="759" y="2142"/>
                  </a:cubicBezTo>
                  <a:cubicBezTo>
                    <a:pt x="170" y="2659"/>
                    <a:pt x="1" y="3355"/>
                    <a:pt x="447" y="3739"/>
                  </a:cubicBezTo>
                  <a:cubicBezTo>
                    <a:pt x="170" y="4006"/>
                    <a:pt x="81" y="4613"/>
                    <a:pt x="144" y="4952"/>
                  </a:cubicBezTo>
                  <a:cubicBezTo>
                    <a:pt x="260" y="5585"/>
                    <a:pt x="607" y="6317"/>
                    <a:pt x="1161" y="6718"/>
                  </a:cubicBezTo>
                  <a:lnTo>
                    <a:pt x="1161" y="6228"/>
                  </a:lnTo>
                  <a:cubicBezTo>
                    <a:pt x="1000" y="6067"/>
                    <a:pt x="866" y="5880"/>
                    <a:pt x="759" y="5701"/>
                  </a:cubicBezTo>
                  <a:cubicBezTo>
                    <a:pt x="545" y="5362"/>
                    <a:pt x="224" y="4229"/>
                    <a:pt x="732" y="3944"/>
                  </a:cubicBezTo>
                  <a:lnTo>
                    <a:pt x="759" y="3917"/>
                  </a:lnTo>
                  <a:cubicBezTo>
                    <a:pt x="875" y="3962"/>
                    <a:pt x="1009" y="3988"/>
                    <a:pt x="1161" y="4006"/>
                  </a:cubicBezTo>
                  <a:lnTo>
                    <a:pt x="1161" y="3658"/>
                  </a:lnTo>
                  <a:cubicBezTo>
                    <a:pt x="1098" y="3658"/>
                    <a:pt x="1045" y="3649"/>
                    <a:pt x="1009" y="3649"/>
                  </a:cubicBezTo>
                  <a:cubicBezTo>
                    <a:pt x="563" y="3587"/>
                    <a:pt x="197" y="3284"/>
                    <a:pt x="706" y="2641"/>
                  </a:cubicBezTo>
                  <a:cubicBezTo>
                    <a:pt x="795" y="2552"/>
                    <a:pt x="893" y="2463"/>
                    <a:pt x="1000" y="2383"/>
                  </a:cubicBezTo>
                  <a:cubicBezTo>
                    <a:pt x="1053" y="2338"/>
                    <a:pt x="1107" y="2293"/>
                    <a:pt x="1161" y="2240"/>
                  </a:cubicBezTo>
                  <a:lnTo>
                    <a:pt x="1161" y="1098"/>
                  </a:lnTo>
                  <a:cubicBezTo>
                    <a:pt x="982" y="893"/>
                    <a:pt x="804" y="625"/>
                    <a:pt x="1161" y="375"/>
                  </a:cubicBezTo>
                  <a:lnTo>
                    <a:pt x="1161" y="1"/>
                  </a:ln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29" name="Google Shape;1929;p20"/>
          <p:cNvGrpSpPr/>
          <p:nvPr/>
        </p:nvGrpSpPr>
        <p:grpSpPr>
          <a:xfrm rot="4108896">
            <a:off x="5439791" y="4185426"/>
            <a:ext cx="1013489" cy="836009"/>
            <a:chOff x="-492950" y="2926025"/>
            <a:chExt cx="1013489" cy="836009"/>
          </a:xfrm>
        </p:grpSpPr>
        <p:sp>
          <p:nvSpPr>
            <p:cNvPr id="1930" name="Google Shape;1930;p20"/>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1" name="Google Shape;1931;p20"/>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2" name="Google Shape;1932;p20"/>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3" name="Google Shape;1933;p20"/>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4" name="Google Shape;1934;p20"/>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5" name="Google Shape;1935;p20"/>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6" name="Google Shape;1936;p20"/>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7" name="Google Shape;1937;p20"/>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8" name="Google Shape;1938;p20"/>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39" name="Google Shape;1939;p20"/>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0" name="Google Shape;1940;p20"/>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1" name="Google Shape;1941;p20"/>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2" name="Google Shape;1942;p20"/>
            <p:cNvSpPr/>
            <p:nvPr/>
          </p:nvSpPr>
          <p:spPr>
            <a:xfrm>
              <a:off x="271180" y="3445867"/>
              <a:ext cx="151056" cy="88018"/>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943" name="Google Shape;1943;p20"/>
          <p:cNvSpPr txBox="1">
            <a:spLocks noGrp="1"/>
          </p:cNvSpPr>
          <p:nvPr>
            <p:ph type="title"/>
          </p:nvPr>
        </p:nvSpPr>
        <p:spPr>
          <a:xfrm>
            <a:off x="720000" y="1507675"/>
            <a:ext cx="33549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1944" name="Google Shape;1944;p20"/>
          <p:cNvSpPr txBox="1">
            <a:spLocks noGrp="1"/>
          </p:cNvSpPr>
          <p:nvPr>
            <p:ph type="subTitle" idx="1"/>
          </p:nvPr>
        </p:nvSpPr>
        <p:spPr>
          <a:xfrm>
            <a:off x="720000" y="2215025"/>
            <a:ext cx="3354900" cy="1420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Fira Sans"/>
                <a:ea typeface="Fira Sans"/>
                <a:cs typeface="Fira Sans"/>
                <a:sym typeface="Fira Sans"/>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p:cSld name="CUSTOM_11_1">
    <p:spTree>
      <p:nvGrpSpPr>
        <p:cNvPr id="1" name="Shape 1945"/>
        <p:cNvGrpSpPr/>
        <p:nvPr/>
      </p:nvGrpSpPr>
      <p:grpSpPr>
        <a:xfrm>
          <a:off x="0" y="0"/>
          <a:ext cx="0" cy="0"/>
          <a:chOff x="0" y="0"/>
          <a:chExt cx="0" cy="0"/>
        </a:xfrm>
      </p:grpSpPr>
      <p:grpSp>
        <p:nvGrpSpPr>
          <p:cNvPr id="1946" name="Google Shape;1946;p21"/>
          <p:cNvGrpSpPr/>
          <p:nvPr/>
        </p:nvGrpSpPr>
        <p:grpSpPr>
          <a:xfrm flipH="1">
            <a:off x="8414321" y="133125"/>
            <a:ext cx="934456" cy="631474"/>
            <a:chOff x="510775" y="359000"/>
            <a:chExt cx="934456" cy="631474"/>
          </a:xfrm>
        </p:grpSpPr>
        <p:sp>
          <p:nvSpPr>
            <p:cNvPr id="1947" name="Google Shape;1947;p21"/>
            <p:cNvSpPr/>
            <p:nvPr/>
          </p:nvSpPr>
          <p:spPr>
            <a:xfrm>
              <a:off x="1275955" y="766843"/>
              <a:ext cx="2045" cy="4147"/>
            </a:xfrm>
            <a:custGeom>
              <a:avLst/>
              <a:gdLst/>
              <a:ahLst/>
              <a:cxnLst/>
              <a:rect l="l" t="t" r="r" b="b"/>
              <a:pathLst>
                <a:path w="36" h="73" extrusionOk="0">
                  <a:moveTo>
                    <a:pt x="36" y="1"/>
                  </a:moveTo>
                  <a:cubicBezTo>
                    <a:pt x="27" y="28"/>
                    <a:pt x="18" y="54"/>
                    <a:pt x="0" y="72"/>
                  </a:cubicBezTo>
                  <a:cubicBezTo>
                    <a:pt x="18" y="54"/>
                    <a:pt x="27" y="28"/>
                    <a:pt x="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8" name="Google Shape;1948;p21"/>
            <p:cNvSpPr/>
            <p:nvPr/>
          </p:nvSpPr>
          <p:spPr>
            <a:xfrm>
              <a:off x="1273910" y="771955"/>
              <a:ext cx="2102" cy="3579"/>
            </a:xfrm>
            <a:custGeom>
              <a:avLst/>
              <a:gdLst/>
              <a:ahLst/>
              <a:cxnLst/>
              <a:rect l="l" t="t" r="r" b="b"/>
              <a:pathLst>
                <a:path w="37" h="63" extrusionOk="0">
                  <a:moveTo>
                    <a:pt x="36" y="0"/>
                  </a:moveTo>
                  <a:cubicBezTo>
                    <a:pt x="18" y="18"/>
                    <a:pt x="9" y="36"/>
                    <a:pt x="0" y="63"/>
                  </a:cubicBezTo>
                  <a:cubicBezTo>
                    <a:pt x="9" y="36"/>
                    <a:pt x="27" y="18"/>
                    <a:pt x="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49" name="Google Shape;1949;p21"/>
            <p:cNvSpPr/>
            <p:nvPr/>
          </p:nvSpPr>
          <p:spPr>
            <a:xfrm>
              <a:off x="796035" y="807400"/>
              <a:ext cx="8180" cy="35047"/>
            </a:xfrm>
            <a:custGeom>
              <a:avLst/>
              <a:gdLst/>
              <a:ahLst/>
              <a:cxnLst/>
              <a:rect l="l" t="t" r="r" b="b"/>
              <a:pathLst>
                <a:path w="144" h="617" extrusionOk="0">
                  <a:moveTo>
                    <a:pt x="99" y="1"/>
                  </a:moveTo>
                  <a:cubicBezTo>
                    <a:pt x="37" y="188"/>
                    <a:pt x="10" y="411"/>
                    <a:pt x="1" y="616"/>
                  </a:cubicBezTo>
                  <a:cubicBezTo>
                    <a:pt x="117" y="429"/>
                    <a:pt x="144" y="206"/>
                    <a:pt x="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0" name="Google Shape;1950;p21"/>
            <p:cNvSpPr/>
            <p:nvPr/>
          </p:nvSpPr>
          <p:spPr>
            <a:xfrm>
              <a:off x="1009894" y="803878"/>
              <a:ext cx="20335" cy="17779"/>
            </a:xfrm>
            <a:custGeom>
              <a:avLst/>
              <a:gdLst/>
              <a:ahLst/>
              <a:cxnLst/>
              <a:rect l="l" t="t" r="r" b="b"/>
              <a:pathLst>
                <a:path w="358" h="313" extrusionOk="0">
                  <a:moveTo>
                    <a:pt x="357" y="0"/>
                  </a:moveTo>
                  <a:cubicBezTo>
                    <a:pt x="233" y="63"/>
                    <a:pt x="126" y="152"/>
                    <a:pt x="36" y="268"/>
                  </a:cubicBezTo>
                  <a:cubicBezTo>
                    <a:pt x="27" y="286"/>
                    <a:pt x="10" y="303"/>
                    <a:pt x="1" y="312"/>
                  </a:cubicBezTo>
                  <a:cubicBezTo>
                    <a:pt x="27" y="303"/>
                    <a:pt x="63" y="286"/>
                    <a:pt x="90" y="268"/>
                  </a:cubicBezTo>
                  <a:cubicBezTo>
                    <a:pt x="206" y="196"/>
                    <a:pt x="295" y="98"/>
                    <a:pt x="35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1" name="Google Shape;1951;p21"/>
            <p:cNvSpPr/>
            <p:nvPr/>
          </p:nvSpPr>
          <p:spPr>
            <a:xfrm>
              <a:off x="795069" y="465335"/>
              <a:ext cx="650161" cy="525139"/>
            </a:xfrm>
            <a:custGeom>
              <a:avLst/>
              <a:gdLst/>
              <a:ahLst/>
              <a:cxnLst/>
              <a:rect l="l" t="t" r="r" b="b"/>
              <a:pathLst>
                <a:path w="11446" h="9245" extrusionOk="0">
                  <a:moveTo>
                    <a:pt x="9635" y="1"/>
                  </a:moveTo>
                  <a:cubicBezTo>
                    <a:pt x="9769" y="723"/>
                    <a:pt x="9733" y="1491"/>
                    <a:pt x="9920" y="2222"/>
                  </a:cubicBezTo>
                  <a:cubicBezTo>
                    <a:pt x="10161" y="3195"/>
                    <a:pt x="10688" y="4426"/>
                    <a:pt x="10500" y="5443"/>
                  </a:cubicBezTo>
                  <a:cubicBezTo>
                    <a:pt x="10215" y="7031"/>
                    <a:pt x="8297" y="7396"/>
                    <a:pt x="6941" y="7602"/>
                  </a:cubicBezTo>
                  <a:cubicBezTo>
                    <a:pt x="5718" y="7780"/>
                    <a:pt x="4470" y="7825"/>
                    <a:pt x="3238" y="8003"/>
                  </a:cubicBezTo>
                  <a:cubicBezTo>
                    <a:pt x="2132" y="8172"/>
                    <a:pt x="1080" y="8547"/>
                    <a:pt x="0" y="8842"/>
                  </a:cubicBezTo>
                  <a:cubicBezTo>
                    <a:pt x="254" y="9160"/>
                    <a:pt x="668" y="9245"/>
                    <a:pt x="1076" y="9245"/>
                  </a:cubicBezTo>
                  <a:cubicBezTo>
                    <a:pt x="1285" y="9245"/>
                    <a:pt x="1493" y="9223"/>
                    <a:pt x="1677" y="9198"/>
                  </a:cubicBezTo>
                  <a:cubicBezTo>
                    <a:pt x="4032" y="8913"/>
                    <a:pt x="6441" y="8476"/>
                    <a:pt x="8743" y="7878"/>
                  </a:cubicBezTo>
                  <a:cubicBezTo>
                    <a:pt x="10322" y="7468"/>
                    <a:pt x="11446" y="6362"/>
                    <a:pt x="11098" y="4667"/>
                  </a:cubicBezTo>
                  <a:cubicBezTo>
                    <a:pt x="10991" y="4158"/>
                    <a:pt x="10750" y="3676"/>
                    <a:pt x="10580" y="3195"/>
                  </a:cubicBezTo>
                  <a:cubicBezTo>
                    <a:pt x="10429" y="2793"/>
                    <a:pt x="10384" y="2249"/>
                    <a:pt x="10331" y="1821"/>
                  </a:cubicBezTo>
                  <a:cubicBezTo>
                    <a:pt x="10259" y="1205"/>
                    <a:pt x="10170" y="402"/>
                    <a:pt x="963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2" name="Google Shape;1952;p21"/>
            <p:cNvSpPr/>
            <p:nvPr/>
          </p:nvSpPr>
          <p:spPr>
            <a:xfrm>
              <a:off x="510775" y="359000"/>
              <a:ext cx="891402" cy="631133"/>
            </a:xfrm>
            <a:custGeom>
              <a:avLst/>
              <a:gdLst/>
              <a:ahLst/>
              <a:cxnLst/>
              <a:rect l="l" t="t" r="r" b="b"/>
              <a:pathLst>
                <a:path w="15693" h="11111" extrusionOk="0">
                  <a:moveTo>
                    <a:pt x="12303" y="346"/>
                  </a:moveTo>
                  <a:cubicBezTo>
                    <a:pt x="13019" y="346"/>
                    <a:pt x="13673" y="520"/>
                    <a:pt x="14105" y="1266"/>
                  </a:cubicBezTo>
                  <a:cubicBezTo>
                    <a:pt x="14194" y="1418"/>
                    <a:pt x="14256" y="1578"/>
                    <a:pt x="14301" y="1748"/>
                  </a:cubicBezTo>
                  <a:cubicBezTo>
                    <a:pt x="14524" y="2515"/>
                    <a:pt x="14417" y="3416"/>
                    <a:pt x="14586" y="4166"/>
                  </a:cubicBezTo>
                  <a:cubicBezTo>
                    <a:pt x="14818" y="5129"/>
                    <a:pt x="15166" y="6101"/>
                    <a:pt x="15184" y="7101"/>
                  </a:cubicBezTo>
                  <a:cubicBezTo>
                    <a:pt x="15220" y="8903"/>
                    <a:pt x="12195" y="9117"/>
                    <a:pt x="10947" y="9259"/>
                  </a:cubicBezTo>
                  <a:cubicBezTo>
                    <a:pt x="10019" y="9375"/>
                    <a:pt x="9091" y="9429"/>
                    <a:pt x="8172" y="9545"/>
                  </a:cubicBezTo>
                  <a:cubicBezTo>
                    <a:pt x="7164" y="9679"/>
                    <a:pt x="6192" y="10009"/>
                    <a:pt x="5219" y="10294"/>
                  </a:cubicBezTo>
                  <a:cubicBezTo>
                    <a:pt x="5094" y="10339"/>
                    <a:pt x="4969" y="10375"/>
                    <a:pt x="4845" y="10401"/>
                  </a:cubicBezTo>
                  <a:cubicBezTo>
                    <a:pt x="4104" y="10609"/>
                    <a:pt x="3340" y="10779"/>
                    <a:pt x="2567" y="10779"/>
                  </a:cubicBezTo>
                  <a:cubicBezTo>
                    <a:pt x="2511" y="10779"/>
                    <a:pt x="2456" y="10778"/>
                    <a:pt x="2400" y="10776"/>
                  </a:cubicBezTo>
                  <a:cubicBezTo>
                    <a:pt x="1508" y="10740"/>
                    <a:pt x="1419" y="9563"/>
                    <a:pt x="1303" y="8912"/>
                  </a:cubicBezTo>
                  <a:cubicBezTo>
                    <a:pt x="982" y="7127"/>
                    <a:pt x="348" y="5388"/>
                    <a:pt x="393" y="3541"/>
                  </a:cubicBezTo>
                  <a:cubicBezTo>
                    <a:pt x="420" y="2569"/>
                    <a:pt x="1214" y="2346"/>
                    <a:pt x="1999" y="2132"/>
                  </a:cubicBezTo>
                  <a:cubicBezTo>
                    <a:pt x="2944" y="1891"/>
                    <a:pt x="3881" y="1641"/>
                    <a:pt x="4827" y="1418"/>
                  </a:cubicBezTo>
                  <a:cubicBezTo>
                    <a:pt x="6736" y="954"/>
                    <a:pt x="8743" y="1061"/>
                    <a:pt x="10616" y="481"/>
                  </a:cubicBezTo>
                  <a:lnTo>
                    <a:pt x="10643" y="472"/>
                  </a:lnTo>
                  <a:cubicBezTo>
                    <a:pt x="11185" y="445"/>
                    <a:pt x="11762" y="346"/>
                    <a:pt x="12303" y="346"/>
                  </a:cubicBezTo>
                  <a:close/>
                  <a:moveTo>
                    <a:pt x="12393" y="1"/>
                  </a:moveTo>
                  <a:cubicBezTo>
                    <a:pt x="11718" y="1"/>
                    <a:pt x="11002" y="134"/>
                    <a:pt x="10409" y="134"/>
                  </a:cubicBezTo>
                  <a:cubicBezTo>
                    <a:pt x="10383" y="134"/>
                    <a:pt x="10357" y="134"/>
                    <a:pt x="10331" y="133"/>
                  </a:cubicBezTo>
                  <a:cubicBezTo>
                    <a:pt x="10242" y="133"/>
                    <a:pt x="10188" y="187"/>
                    <a:pt x="10170" y="249"/>
                  </a:cubicBezTo>
                  <a:cubicBezTo>
                    <a:pt x="9100" y="526"/>
                    <a:pt x="7994" y="579"/>
                    <a:pt x="6887" y="686"/>
                  </a:cubicBezTo>
                  <a:cubicBezTo>
                    <a:pt x="5638" y="811"/>
                    <a:pt x="4407" y="1159"/>
                    <a:pt x="3194" y="1471"/>
                  </a:cubicBezTo>
                  <a:cubicBezTo>
                    <a:pt x="1794" y="1828"/>
                    <a:pt x="99" y="1944"/>
                    <a:pt x="54" y="3693"/>
                  </a:cubicBezTo>
                  <a:cubicBezTo>
                    <a:pt x="0" y="5727"/>
                    <a:pt x="687" y="7805"/>
                    <a:pt x="1124" y="9768"/>
                  </a:cubicBezTo>
                  <a:cubicBezTo>
                    <a:pt x="1350" y="10809"/>
                    <a:pt x="2036" y="11110"/>
                    <a:pt x="2844" y="11110"/>
                  </a:cubicBezTo>
                  <a:cubicBezTo>
                    <a:pt x="3442" y="11110"/>
                    <a:pt x="4106" y="10946"/>
                    <a:pt x="4702" y="10794"/>
                  </a:cubicBezTo>
                  <a:cubicBezTo>
                    <a:pt x="4800" y="10767"/>
                    <a:pt x="4907" y="10740"/>
                    <a:pt x="5005" y="10714"/>
                  </a:cubicBezTo>
                  <a:cubicBezTo>
                    <a:pt x="6085" y="10419"/>
                    <a:pt x="7137" y="10044"/>
                    <a:pt x="8243" y="9875"/>
                  </a:cubicBezTo>
                  <a:cubicBezTo>
                    <a:pt x="9475" y="9697"/>
                    <a:pt x="10723" y="9652"/>
                    <a:pt x="11946" y="9474"/>
                  </a:cubicBezTo>
                  <a:cubicBezTo>
                    <a:pt x="13302" y="9268"/>
                    <a:pt x="15220" y="8903"/>
                    <a:pt x="15505" y="7315"/>
                  </a:cubicBezTo>
                  <a:cubicBezTo>
                    <a:pt x="15693" y="6298"/>
                    <a:pt x="15166" y="5067"/>
                    <a:pt x="14925" y="4094"/>
                  </a:cubicBezTo>
                  <a:cubicBezTo>
                    <a:pt x="14738" y="3363"/>
                    <a:pt x="14774" y="2595"/>
                    <a:pt x="14640" y="1873"/>
                  </a:cubicBezTo>
                  <a:cubicBezTo>
                    <a:pt x="14568" y="1543"/>
                    <a:pt x="14470" y="1213"/>
                    <a:pt x="14292" y="900"/>
                  </a:cubicBezTo>
                  <a:cubicBezTo>
                    <a:pt x="13870" y="172"/>
                    <a:pt x="13157" y="1"/>
                    <a:pt x="1239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3" name="Google Shape;1953;p21"/>
            <p:cNvSpPr/>
            <p:nvPr/>
          </p:nvSpPr>
          <p:spPr>
            <a:xfrm>
              <a:off x="603987" y="528954"/>
              <a:ext cx="199206" cy="140813"/>
            </a:xfrm>
            <a:custGeom>
              <a:avLst/>
              <a:gdLst/>
              <a:ahLst/>
              <a:cxnLst/>
              <a:rect l="l" t="t" r="r" b="b"/>
              <a:pathLst>
                <a:path w="3507" h="2479" extrusionOk="0">
                  <a:moveTo>
                    <a:pt x="1819" y="346"/>
                  </a:moveTo>
                  <a:cubicBezTo>
                    <a:pt x="2555" y="346"/>
                    <a:pt x="2975" y="1506"/>
                    <a:pt x="2213" y="1976"/>
                  </a:cubicBezTo>
                  <a:cubicBezTo>
                    <a:pt x="2142" y="2012"/>
                    <a:pt x="2071" y="2048"/>
                    <a:pt x="1990" y="2075"/>
                  </a:cubicBezTo>
                  <a:cubicBezTo>
                    <a:pt x="1848" y="1521"/>
                    <a:pt x="1874" y="933"/>
                    <a:pt x="1732" y="371"/>
                  </a:cubicBezTo>
                  <a:lnTo>
                    <a:pt x="1723" y="353"/>
                  </a:lnTo>
                  <a:cubicBezTo>
                    <a:pt x="1755" y="348"/>
                    <a:pt x="1787" y="346"/>
                    <a:pt x="1819" y="346"/>
                  </a:cubicBezTo>
                  <a:close/>
                  <a:moveTo>
                    <a:pt x="1401" y="460"/>
                  </a:moveTo>
                  <a:cubicBezTo>
                    <a:pt x="1544" y="1013"/>
                    <a:pt x="1517" y="1593"/>
                    <a:pt x="1660" y="2146"/>
                  </a:cubicBezTo>
                  <a:cubicBezTo>
                    <a:pt x="1632" y="2148"/>
                    <a:pt x="1603" y="2149"/>
                    <a:pt x="1574" y="2149"/>
                  </a:cubicBezTo>
                  <a:cubicBezTo>
                    <a:pt x="1219" y="2149"/>
                    <a:pt x="869" y="1995"/>
                    <a:pt x="679" y="1673"/>
                  </a:cubicBezTo>
                  <a:cubicBezTo>
                    <a:pt x="340" y="1102"/>
                    <a:pt x="822" y="612"/>
                    <a:pt x="1348" y="478"/>
                  </a:cubicBezTo>
                  <a:lnTo>
                    <a:pt x="1366" y="469"/>
                  </a:lnTo>
                  <a:lnTo>
                    <a:pt x="1393" y="460"/>
                  </a:lnTo>
                  <a:close/>
                  <a:moveTo>
                    <a:pt x="1815" y="0"/>
                  </a:moveTo>
                  <a:cubicBezTo>
                    <a:pt x="1637" y="0"/>
                    <a:pt x="1447" y="48"/>
                    <a:pt x="1250" y="157"/>
                  </a:cubicBezTo>
                  <a:cubicBezTo>
                    <a:pt x="563" y="344"/>
                    <a:pt x="1" y="968"/>
                    <a:pt x="322" y="1709"/>
                  </a:cubicBezTo>
                  <a:cubicBezTo>
                    <a:pt x="548" y="2239"/>
                    <a:pt x="1037" y="2479"/>
                    <a:pt x="1552" y="2479"/>
                  </a:cubicBezTo>
                  <a:cubicBezTo>
                    <a:pt x="1808" y="2479"/>
                    <a:pt x="2071" y="2419"/>
                    <a:pt x="2311" y="2307"/>
                  </a:cubicBezTo>
                  <a:cubicBezTo>
                    <a:pt x="3506" y="1755"/>
                    <a:pt x="2893" y="0"/>
                    <a:pt x="18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4" name="Google Shape;1954;p21"/>
            <p:cNvSpPr/>
            <p:nvPr/>
          </p:nvSpPr>
          <p:spPr>
            <a:xfrm>
              <a:off x="839147" y="488964"/>
              <a:ext cx="198695" cy="140757"/>
            </a:xfrm>
            <a:custGeom>
              <a:avLst/>
              <a:gdLst/>
              <a:ahLst/>
              <a:cxnLst/>
              <a:rect l="l" t="t" r="r" b="b"/>
              <a:pathLst>
                <a:path w="3498" h="2478" extrusionOk="0">
                  <a:moveTo>
                    <a:pt x="1818" y="346"/>
                  </a:moveTo>
                  <a:cubicBezTo>
                    <a:pt x="2554" y="346"/>
                    <a:pt x="2974" y="1505"/>
                    <a:pt x="2213" y="1976"/>
                  </a:cubicBezTo>
                  <a:cubicBezTo>
                    <a:pt x="2141" y="2020"/>
                    <a:pt x="2070" y="2047"/>
                    <a:pt x="1990" y="2083"/>
                  </a:cubicBezTo>
                  <a:cubicBezTo>
                    <a:pt x="1847" y="1521"/>
                    <a:pt x="1874" y="932"/>
                    <a:pt x="1731" y="370"/>
                  </a:cubicBezTo>
                  <a:lnTo>
                    <a:pt x="1722" y="352"/>
                  </a:lnTo>
                  <a:cubicBezTo>
                    <a:pt x="1755" y="348"/>
                    <a:pt x="1787" y="346"/>
                    <a:pt x="1818" y="346"/>
                  </a:cubicBezTo>
                  <a:close/>
                  <a:moveTo>
                    <a:pt x="1401" y="459"/>
                  </a:moveTo>
                  <a:cubicBezTo>
                    <a:pt x="1544" y="1012"/>
                    <a:pt x="1517" y="1592"/>
                    <a:pt x="1660" y="2145"/>
                  </a:cubicBezTo>
                  <a:cubicBezTo>
                    <a:pt x="1631" y="2147"/>
                    <a:pt x="1602" y="2148"/>
                    <a:pt x="1573" y="2148"/>
                  </a:cubicBezTo>
                  <a:cubicBezTo>
                    <a:pt x="1218" y="2148"/>
                    <a:pt x="868" y="1994"/>
                    <a:pt x="678" y="1672"/>
                  </a:cubicBezTo>
                  <a:cubicBezTo>
                    <a:pt x="339" y="1101"/>
                    <a:pt x="821" y="620"/>
                    <a:pt x="1347" y="477"/>
                  </a:cubicBezTo>
                  <a:lnTo>
                    <a:pt x="1365" y="468"/>
                  </a:lnTo>
                  <a:lnTo>
                    <a:pt x="1392" y="459"/>
                  </a:lnTo>
                  <a:close/>
                  <a:moveTo>
                    <a:pt x="1812" y="0"/>
                  </a:moveTo>
                  <a:cubicBezTo>
                    <a:pt x="1635" y="0"/>
                    <a:pt x="1445" y="48"/>
                    <a:pt x="1249" y="156"/>
                  </a:cubicBezTo>
                  <a:cubicBezTo>
                    <a:pt x="562" y="343"/>
                    <a:pt x="0" y="968"/>
                    <a:pt x="321" y="1708"/>
                  </a:cubicBezTo>
                  <a:cubicBezTo>
                    <a:pt x="548" y="2238"/>
                    <a:pt x="1036" y="2478"/>
                    <a:pt x="1549" y="2478"/>
                  </a:cubicBezTo>
                  <a:cubicBezTo>
                    <a:pt x="1804" y="2478"/>
                    <a:pt x="2065" y="2418"/>
                    <a:pt x="2302" y="2306"/>
                  </a:cubicBezTo>
                  <a:cubicBezTo>
                    <a:pt x="3497" y="1762"/>
                    <a:pt x="2889" y="0"/>
                    <a:pt x="18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5" name="Google Shape;1955;p21"/>
            <p:cNvSpPr/>
            <p:nvPr/>
          </p:nvSpPr>
          <p:spPr>
            <a:xfrm>
              <a:off x="1064140" y="450963"/>
              <a:ext cx="199206" cy="140927"/>
            </a:xfrm>
            <a:custGeom>
              <a:avLst/>
              <a:gdLst/>
              <a:ahLst/>
              <a:cxnLst/>
              <a:rect l="l" t="t" r="r" b="b"/>
              <a:pathLst>
                <a:path w="3507" h="2481" extrusionOk="0">
                  <a:moveTo>
                    <a:pt x="1819" y="345"/>
                  </a:moveTo>
                  <a:cubicBezTo>
                    <a:pt x="2562" y="345"/>
                    <a:pt x="2974" y="1505"/>
                    <a:pt x="2213" y="1976"/>
                  </a:cubicBezTo>
                  <a:cubicBezTo>
                    <a:pt x="2150" y="2020"/>
                    <a:pt x="2070" y="2056"/>
                    <a:pt x="1998" y="2083"/>
                  </a:cubicBezTo>
                  <a:cubicBezTo>
                    <a:pt x="1847" y="1521"/>
                    <a:pt x="1874" y="932"/>
                    <a:pt x="1731" y="370"/>
                  </a:cubicBezTo>
                  <a:lnTo>
                    <a:pt x="1722" y="352"/>
                  </a:lnTo>
                  <a:cubicBezTo>
                    <a:pt x="1755" y="348"/>
                    <a:pt x="1787" y="345"/>
                    <a:pt x="1819" y="345"/>
                  </a:cubicBezTo>
                  <a:close/>
                  <a:moveTo>
                    <a:pt x="1401" y="459"/>
                  </a:moveTo>
                  <a:cubicBezTo>
                    <a:pt x="1544" y="1012"/>
                    <a:pt x="1517" y="1592"/>
                    <a:pt x="1659" y="2145"/>
                  </a:cubicBezTo>
                  <a:cubicBezTo>
                    <a:pt x="1631" y="2147"/>
                    <a:pt x="1602" y="2148"/>
                    <a:pt x="1573" y="2148"/>
                  </a:cubicBezTo>
                  <a:cubicBezTo>
                    <a:pt x="1218" y="2148"/>
                    <a:pt x="868" y="1994"/>
                    <a:pt x="678" y="1672"/>
                  </a:cubicBezTo>
                  <a:cubicBezTo>
                    <a:pt x="348" y="1110"/>
                    <a:pt x="821" y="620"/>
                    <a:pt x="1356" y="477"/>
                  </a:cubicBezTo>
                  <a:lnTo>
                    <a:pt x="1365" y="468"/>
                  </a:lnTo>
                  <a:lnTo>
                    <a:pt x="1392" y="459"/>
                  </a:lnTo>
                  <a:close/>
                  <a:moveTo>
                    <a:pt x="1812" y="0"/>
                  </a:moveTo>
                  <a:cubicBezTo>
                    <a:pt x="1635" y="0"/>
                    <a:pt x="1445" y="48"/>
                    <a:pt x="1249" y="156"/>
                  </a:cubicBezTo>
                  <a:cubicBezTo>
                    <a:pt x="562" y="343"/>
                    <a:pt x="0" y="968"/>
                    <a:pt x="321" y="1708"/>
                  </a:cubicBezTo>
                  <a:cubicBezTo>
                    <a:pt x="549" y="2241"/>
                    <a:pt x="1042" y="2481"/>
                    <a:pt x="1560" y="2481"/>
                  </a:cubicBezTo>
                  <a:cubicBezTo>
                    <a:pt x="1814" y="2481"/>
                    <a:pt x="2073" y="2423"/>
                    <a:pt x="2311" y="2315"/>
                  </a:cubicBezTo>
                  <a:cubicBezTo>
                    <a:pt x="3506" y="1763"/>
                    <a:pt x="2891" y="0"/>
                    <a:pt x="18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6" name="Google Shape;1956;p21"/>
            <p:cNvSpPr/>
            <p:nvPr/>
          </p:nvSpPr>
          <p:spPr>
            <a:xfrm>
              <a:off x="654200" y="746905"/>
              <a:ext cx="173361" cy="140927"/>
            </a:xfrm>
            <a:custGeom>
              <a:avLst/>
              <a:gdLst/>
              <a:ahLst/>
              <a:cxnLst/>
              <a:rect l="l" t="t" r="r" b="b"/>
              <a:pathLst>
                <a:path w="3052" h="2481" extrusionOk="0">
                  <a:moveTo>
                    <a:pt x="1812" y="345"/>
                  </a:moveTo>
                  <a:cubicBezTo>
                    <a:pt x="2210" y="345"/>
                    <a:pt x="2514" y="686"/>
                    <a:pt x="2596" y="1066"/>
                  </a:cubicBezTo>
                  <a:cubicBezTo>
                    <a:pt x="2641" y="1271"/>
                    <a:pt x="2614" y="1494"/>
                    <a:pt x="2498" y="1681"/>
                  </a:cubicBezTo>
                  <a:cubicBezTo>
                    <a:pt x="2435" y="1788"/>
                    <a:pt x="2346" y="1895"/>
                    <a:pt x="2212" y="1975"/>
                  </a:cubicBezTo>
                  <a:cubicBezTo>
                    <a:pt x="2141" y="2020"/>
                    <a:pt x="2070" y="2056"/>
                    <a:pt x="1989" y="2083"/>
                  </a:cubicBezTo>
                  <a:cubicBezTo>
                    <a:pt x="1847" y="1520"/>
                    <a:pt x="1873" y="932"/>
                    <a:pt x="1731" y="370"/>
                  </a:cubicBezTo>
                  <a:lnTo>
                    <a:pt x="1713" y="352"/>
                  </a:lnTo>
                  <a:cubicBezTo>
                    <a:pt x="1747" y="347"/>
                    <a:pt x="1780" y="345"/>
                    <a:pt x="1812" y="345"/>
                  </a:cubicBezTo>
                  <a:close/>
                  <a:moveTo>
                    <a:pt x="1401" y="459"/>
                  </a:moveTo>
                  <a:cubicBezTo>
                    <a:pt x="1543" y="1012"/>
                    <a:pt x="1517" y="1592"/>
                    <a:pt x="1659" y="2145"/>
                  </a:cubicBezTo>
                  <a:cubicBezTo>
                    <a:pt x="1630" y="2147"/>
                    <a:pt x="1601" y="2148"/>
                    <a:pt x="1572" y="2148"/>
                  </a:cubicBezTo>
                  <a:cubicBezTo>
                    <a:pt x="1210" y="2148"/>
                    <a:pt x="867" y="1994"/>
                    <a:pt x="669" y="1672"/>
                  </a:cubicBezTo>
                  <a:cubicBezTo>
                    <a:pt x="339" y="1110"/>
                    <a:pt x="812" y="619"/>
                    <a:pt x="1347" y="477"/>
                  </a:cubicBezTo>
                  <a:lnTo>
                    <a:pt x="1356" y="477"/>
                  </a:lnTo>
                  <a:lnTo>
                    <a:pt x="1392" y="459"/>
                  </a:lnTo>
                  <a:close/>
                  <a:moveTo>
                    <a:pt x="1809" y="1"/>
                  </a:moveTo>
                  <a:cubicBezTo>
                    <a:pt x="1633" y="1"/>
                    <a:pt x="1444" y="48"/>
                    <a:pt x="1249" y="156"/>
                  </a:cubicBezTo>
                  <a:cubicBezTo>
                    <a:pt x="553" y="343"/>
                    <a:pt x="0" y="967"/>
                    <a:pt x="321" y="1717"/>
                  </a:cubicBezTo>
                  <a:cubicBezTo>
                    <a:pt x="548" y="2243"/>
                    <a:pt x="1036" y="2481"/>
                    <a:pt x="1551" y="2481"/>
                  </a:cubicBezTo>
                  <a:cubicBezTo>
                    <a:pt x="1804" y="2481"/>
                    <a:pt x="2064" y="2423"/>
                    <a:pt x="2302" y="2314"/>
                  </a:cubicBezTo>
                  <a:cubicBezTo>
                    <a:pt x="2373" y="2279"/>
                    <a:pt x="2444" y="2243"/>
                    <a:pt x="2498" y="2198"/>
                  </a:cubicBezTo>
                  <a:cubicBezTo>
                    <a:pt x="3006" y="1842"/>
                    <a:pt x="3051" y="1217"/>
                    <a:pt x="2828" y="718"/>
                  </a:cubicBezTo>
                  <a:cubicBezTo>
                    <a:pt x="2635" y="313"/>
                    <a:pt x="2262" y="1"/>
                    <a:pt x="18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7" name="Google Shape;1957;p21"/>
            <p:cNvSpPr/>
            <p:nvPr/>
          </p:nvSpPr>
          <p:spPr>
            <a:xfrm>
              <a:off x="889304" y="706803"/>
              <a:ext cx="177962" cy="140870"/>
            </a:xfrm>
            <a:custGeom>
              <a:avLst/>
              <a:gdLst/>
              <a:ahLst/>
              <a:cxnLst/>
              <a:rect l="l" t="t" r="r" b="b"/>
              <a:pathLst>
                <a:path w="3133" h="2480" extrusionOk="0">
                  <a:moveTo>
                    <a:pt x="1809" y="347"/>
                  </a:moveTo>
                  <a:cubicBezTo>
                    <a:pt x="2441" y="347"/>
                    <a:pt x="2829" y="1174"/>
                    <a:pt x="2480" y="1709"/>
                  </a:cubicBezTo>
                  <a:cubicBezTo>
                    <a:pt x="2418" y="1807"/>
                    <a:pt x="2329" y="1905"/>
                    <a:pt x="2213" y="1977"/>
                  </a:cubicBezTo>
                  <a:cubicBezTo>
                    <a:pt x="2186" y="1995"/>
                    <a:pt x="2150" y="2012"/>
                    <a:pt x="2124" y="2021"/>
                  </a:cubicBezTo>
                  <a:cubicBezTo>
                    <a:pt x="2079" y="2048"/>
                    <a:pt x="2034" y="2066"/>
                    <a:pt x="1990" y="2084"/>
                  </a:cubicBezTo>
                  <a:cubicBezTo>
                    <a:pt x="1847" y="1522"/>
                    <a:pt x="1874" y="933"/>
                    <a:pt x="1722" y="371"/>
                  </a:cubicBezTo>
                  <a:lnTo>
                    <a:pt x="1713" y="353"/>
                  </a:lnTo>
                  <a:cubicBezTo>
                    <a:pt x="1746" y="349"/>
                    <a:pt x="1778" y="347"/>
                    <a:pt x="1809" y="347"/>
                  </a:cubicBezTo>
                  <a:close/>
                  <a:moveTo>
                    <a:pt x="1401" y="460"/>
                  </a:moveTo>
                  <a:cubicBezTo>
                    <a:pt x="1535" y="1013"/>
                    <a:pt x="1517" y="1593"/>
                    <a:pt x="1660" y="2155"/>
                  </a:cubicBezTo>
                  <a:cubicBezTo>
                    <a:pt x="1632" y="2157"/>
                    <a:pt x="1604" y="2158"/>
                    <a:pt x="1576" y="2158"/>
                  </a:cubicBezTo>
                  <a:cubicBezTo>
                    <a:pt x="1212" y="2158"/>
                    <a:pt x="860" y="1996"/>
                    <a:pt x="669" y="1673"/>
                  </a:cubicBezTo>
                  <a:cubicBezTo>
                    <a:pt x="339" y="1111"/>
                    <a:pt x="812" y="621"/>
                    <a:pt x="1347" y="478"/>
                  </a:cubicBezTo>
                  <a:lnTo>
                    <a:pt x="1356" y="478"/>
                  </a:lnTo>
                  <a:lnTo>
                    <a:pt x="1392" y="469"/>
                  </a:lnTo>
                  <a:lnTo>
                    <a:pt x="1401" y="460"/>
                  </a:lnTo>
                  <a:close/>
                  <a:moveTo>
                    <a:pt x="1806" y="1"/>
                  </a:moveTo>
                  <a:cubicBezTo>
                    <a:pt x="1628" y="1"/>
                    <a:pt x="1438" y="48"/>
                    <a:pt x="1240" y="157"/>
                  </a:cubicBezTo>
                  <a:cubicBezTo>
                    <a:pt x="554" y="344"/>
                    <a:pt x="0" y="969"/>
                    <a:pt x="313" y="1718"/>
                  </a:cubicBezTo>
                  <a:cubicBezTo>
                    <a:pt x="527" y="2209"/>
                    <a:pt x="973" y="2450"/>
                    <a:pt x="1455" y="2476"/>
                  </a:cubicBezTo>
                  <a:cubicBezTo>
                    <a:pt x="1490" y="2479"/>
                    <a:pt x="1526" y="2480"/>
                    <a:pt x="1562" y="2480"/>
                  </a:cubicBezTo>
                  <a:cubicBezTo>
                    <a:pt x="1813" y="2480"/>
                    <a:pt x="2068" y="2425"/>
                    <a:pt x="2302" y="2316"/>
                  </a:cubicBezTo>
                  <a:cubicBezTo>
                    <a:pt x="2632" y="2164"/>
                    <a:pt x="2819" y="1923"/>
                    <a:pt x="2900" y="1656"/>
                  </a:cubicBezTo>
                  <a:cubicBezTo>
                    <a:pt x="3133" y="935"/>
                    <a:pt x="2594" y="1"/>
                    <a:pt x="18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58" name="Google Shape;1958;p21"/>
            <p:cNvSpPr/>
            <p:nvPr/>
          </p:nvSpPr>
          <p:spPr>
            <a:xfrm>
              <a:off x="1114296" y="669086"/>
              <a:ext cx="179439" cy="140700"/>
            </a:xfrm>
            <a:custGeom>
              <a:avLst/>
              <a:gdLst/>
              <a:ahLst/>
              <a:cxnLst/>
              <a:rect l="l" t="t" r="r" b="b"/>
              <a:pathLst>
                <a:path w="3159" h="2477" extrusionOk="0">
                  <a:moveTo>
                    <a:pt x="1818" y="341"/>
                  </a:moveTo>
                  <a:cubicBezTo>
                    <a:pt x="2554" y="341"/>
                    <a:pt x="2974" y="1501"/>
                    <a:pt x="2213" y="1972"/>
                  </a:cubicBezTo>
                  <a:cubicBezTo>
                    <a:pt x="2141" y="2016"/>
                    <a:pt x="2070" y="2052"/>
                    <a:pt x="1990" y="2079"/>
                  </a:cubicBezTo>
                  <a:cubicBezTo>
                    <a:pt x="1847" y="1517"/>
                    <a:pt x="1874" y="928"/>
                    <a:pt x="1731" y="366"/>
                  </a:cubicBezTo>
                  <a:lnTo>
                    <a:pt x="1722" y="348"/>
                  </a:lnTo>
                  <a:cubicBezTo>
                    <a:pt x="1755" y="344"/>
                    <a:pt x="1787" y="341"/>
                    <a:pt x="1818" y="341"/>
                  </a:cubicBezTo>
                  <a:close/>
                  <a:moveTo>
                    <a:pt x="1401" y="455"/>
                  </a:moveTo>
                  <a:cubicBezTo>
                    <a:pt x="1544" y="1008"/>
                    <a:pt x="1517" y="1588"/>
                    <a:pt x="1660" y="2150"/>
                  </a:cubicBezTo>
                  <a:cubicBezTo>
                    <a:pt x="1632" y="2152"/>
                    <a:pt x="1605" y="2153"/>
                    <a:pt x="1577" y="2153"/>
                  </a:cubicBezTo>
                  <a:cubicBezTo>
                    <a:pt x="1221" y="2153"/>
                    <a:pt x="869" y="1991"/>
                    <a:pt x="678" y="1668"/>
                  </a:cubicBezTo>
                  <a:cubicBezTo>
                    <a:pt x="339" y="1106"/>
                    <a:pt x="821" y="616"/>
                    <a:pt x="1347" y="473"/>
                  </a:cubicBezTo>
                  <a:lnTo>
                    <a:pt x="1365" y="473"/>
                  </a:lnTo>
                  <a:lnTo>
                    <a:pt x="1392" y="464"/>
                  </a:lnTo>
                  <a:lnTo>
                    <a:pt x="1401" y="455"/>
                  </a:lnTo>
                  <a:close/>
                  <a:moveTo>
                    <a:pt x="1799" y="1"/>
                  </a:moveTo>
                  <a:cubicBezTo>
                    <a:pt x="1628" y="1"/>
                    <a:pt x="1441" y="45"/>
                    <a:pt x="1249" y="152"/>
                  </a:cubicBezTo>
                  <a:cubicBezTo>
                    <a:pt x="562" y="348"/>
                    <a:pt x="0" y="964"/>
                    <a:pt x="322" y="1713"/>
                  </a:cubicBezTo>
                  <a:cubicBezTo>
                    <a:pt x="437" y="1981"/>
                    <a:pt x="625" y="2177"/>
                    <a:pt x="839" y="2302"/>
                  </a:cubicBezTo>
                  <a:cubicBezTo>
                    <a:pt x="1051" y="2421"/>
                    <a:pt x="1296" y="2477"/>
                    <a:pt x="1546" y="2477"/>
                  </a:cubicBezTo>
                  <a:cubicBezTo>
                    <a:pt x="1802" y="2477"/>
                    <a:pt x="2063" y="2419"/>
                    <a:pt x="2302" y="2311"/>
                  </a:cubicBezTo>
                  <a:cubicBezTo>
                    <a:pt x="2543" y="2204"/>
                    <a:pt x="2703" y="2052"/>
                    <a:pt x="2810" y="1874"/>
                  </a:cubicBezTo>
                  <a:cubicBezTo>
                    <a:pt x="2819" y="1847"/>
                    <a:pt x="2837" y="1829"/>
                    <a:pt x="2846" y="1811"/>
                  </a:cubicBezTo>
                  <a:cubicBezTo>
                    <a:pt x="2846" y="1802"/>
                    <a:pt x="2846" y="1802"/>
                    <a:pt x="2846" y="1793"/>
                  </a:cubicBezTo>
                  <a:cubicBezTo>
                    <a:pt x="2864" y="1775"/>
                    <a:pt x="2873" y="1749"/>
                    <a:pt x="2882" y="1722"/>
                  </a:cubicBezTo>
                  <a:cubicBezTo>
                    <a:pt x="3158" y="1035"/>
                    <a:pt x="2677" y="98"/>
                    <a:pt x="1927" y="9"/>
                  </a:cubicBezTo>
                  <a:cubicBezTo>
                    <a:pt x="1886" y="4"/>
                    <a:pt x="1843" y="1"/>
                    <a:pt x="17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59" name="Google Shape;1959;p21"/>
          <p:cNvGrpSpPr/>
          <p:nvPr/>
        </p:nvGrpSpPr>
        <p:grpSpPr>
          <a:xfrm rot="3487938" flipH="1">
            <a:off x="8774636" y="1012970"/>
            <a:ext cx="400525" cy="631473"/>
            <a:chOff x="2083475" y="1334350"/>
            <a:chExt cx="263175" cy="414925"/>
          </a:xfrm>
        </p:grpSpPr>
        <p:sp>
          <p:nvSpPr>
            <p:cNvPr id="1960" name="Google Shape;1960;p21"/>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1" name="Google Shape;1961;p21"/>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62" name="Google Shape;1962;p21"/>
          <p:cNvGrpSpPr/>
          <p:nvPr/>
        </p:nvGrpSpPr>
        <p:grpSpPr>
          <a:xfrm rot="-2485556" flipH="1">
            <a:off x="7977942" y="602020"/>
            <a:ext cx="420053" cy="615018"/>
            <a:chOff x="2012675" y="2373200"/>
            <a:chExt cx="469950" cy="688075"/>
          </a:xfrm>
        </p:grpSpPr>
        <p:sp>
          <p:nvSpPr>
            <p:cNvPr id="1963" name="Google Shape;1963;p21"/>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4" name="Google Shape;1964;p21"/>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5" name="Google Shape;1965;p21"/>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6" name="Google Shape;1966;p21"/>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67" name="Google Shape;1967;p21"/>
          <p:cNvGrpSpPr/>
          <p:nvPr/>
        </p:nvGrpSpPr>
        <p:grpSpPr>
          <a:xfrm rot="1800014" flipH="1">
            <a:off x="6982671" y="-138925"/>
            <a:ext cx="847758" cy="698994"/>
            <a:chOff x="2139875" y="1690850"/>
            <a:chExt cx="645375" cy="532125"/>
          </a:xfrm>
        </p:grpSpPr>
        <p:sp>
          <p:nvSpPr>
            <p:cNvPr id="1968" name="Google Shape;1968;p21"/>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69" name="Google Shape;1969;p21"/>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0" name="Google Shape;1970;p21"/>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1" name="Google Shape;1971;p21"/>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72" name="Google Shape;1972;p21"/>
          <p:cNvGrpSpPr/>
          <p:nvPr/>
        </p:nvGrpSpPr>
        <p:grpSpPr>
          <a:xfrm flipH="1">
            <a:off x="8640211" y="1953713"/>
            <a:ext cx="669387" cy="755721"/>
            <a:chOff x="144253" y="2032663"/>
            <a:chExt cx="669387" cy="755721"/>
          </a:xfrm>
        </p:grpSpPr>
        <p:sp>
          <p:nvSpPr>
            <p:cNvPr id="1973" name="Google Shape;1973;p21"/>
            <p:cNvSpPr/>
            <p:nvPr/>
          </p:nvSpPr>
          <p:spPr>
            <a:xfrm>
              <a:off x="439211" y="2171975"/>
              <a:ext cx="12393" cy="78773"/>
            </a:xfrm>
            <a:custGeom>
              <a:avLst/>
              <a:gdLst/>
              <a:ahLst/>
              <a:cxnLst/>
              <a:rect l="l" t="t" r="r" b="b"/>
              <a:pathLst>
                <a:path w="295" h="1875" extrusionOk="0">
                  <a:moveTo>
                    <a:pt x="89" y="1"/>
                  </a:moveTo>
                  <a:cubicBezTo>
                    <a:pt x="0" y="616"/>
                    <a:pt x="72" y="1223"/>
                    <a:pt x="295" y="1874"/>
                  </a:cubicBezTo>
                  <a:cubicBezTo>
                    <a:pt x="232" y="1250"/>
                    <a:pt x="143" y="634"/>
                    <a:pt x="8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4" name="Google Shape;1974;p21"/>
            <p:cNvSpPr/>
            <p:nvPr/>
          </p:nvSpPr>
          <p:spPr>
            <a:xfrm>
              <a:off x="552388" y="2095513"/>
              <a:ext cx="109478" cy="85495"/>
            </a:xfrm>
            <a:custGeom>
              <a:avLst/>
              <a:gdLst/>
              <a:ahLst/>
              <a:cxnLst/>
              <a:rect l="l" t="t" r="r" b="b"/>
              <a:pathLst>
                <a:path w="2606" h="2035" extrusionOk="0">
                  <a:moveTo>
                    <a:pt x="0" y="1"/>
                  </a:moveTo>
                  <a:lnTo>
                    <a:pt x="0" y="1"/>
                  </a:lnTo>
                  <a:cubicBezTo>
                    <a:pt x="643" y="268"/>
                    <a:pt x="1240" y="661"/>
                    <a:pt x="1749" y="1125"/>
                  </a:cubicBezTo>
                  <a:cubicBezTo>
                    <a:pt x="2052" y="1401"/>
                    <a:pt x="2338" y="1714"/>
                    <a:pt x="2605" y="2035"/>
                  </a:cubicBezTo>
                  <a:cubicBezTo>
                    <a:pt x="2177" y="1054"/>
                    <a:pt x="1365" y="536"/>
                    <a:pt x="402" y="144"/>
                  </a:cubicBezTo>
                  <a:cubicBezTo>
                    <a:pt x="277" y="99"/>
                    <a:pt x="143" y="45"/>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5" name="Google Shape;1975;p21"/>
            <p:cNvSpPr/>
            <p:nvPr/>
          </p:nvSpPr>
          <p:spPr>
            <a:xfrm>
              <a:off x="442950" y="2408461"/>
              <a:ext cx="43900" cy="220061"/>
            </a:xfrm>
            <a:custGeom>
              <a:avLst/>
              <a:gdLst/>
              <a:ahLst/>
              <a:cxnLst/>
              <a:rect l="l" t="t" r="r" b="b"/>
              <a:pathLst>
                <a:path w="1045" h="5238" extrusionOk="0">
                  <a:moveTo>
                    <a:pt x="0" y="1"/>
                  </a:moveTo>
                  <a:cubicBezTo>
                    <a:pt x="161" y="1107"/>
                    <a:pt x="179" y="2213"/>
                    <a:pt x="322" y="3319"/>
                  </a:cubicBezTo>
                  <a:cubicBezTo>
                    <a:pt x="402" y="3899"/>
                    <a:pt x="607" y="4586"/>
                    <a:pt x="661" y="5237"/>
                  </a:cubicBezTo>
                  <a:cubicBezTo>
                    <a:pt x="1044" y="3801"/>
                    <a:pt x="794" y="2410"/>
                    <a:pt x="429" y="1000"/>
                  </a:cubicBezTo>
                  <a:cubicBezTo>
                    <a:pt x="348" y="697"/>
                    <a:pt x="206" y="340"/>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6" name="Google Shape;1976;p21"/>
            <p:cNvSpPr/>
            <p:nvPr/>
          </p:nvSpPr>
          <p:spPr>
            <a:xfrm>
              <a:off x="203362" y="2197728"/>
              <a:ext cx="155563" cy="160278"/>
            </a:xfrm>
            <a:custGeom>
              <a:avLst/>
              <a:gdLst/>
              <a:ahLst/>
              <a:cxnLst/>
              <a:rect l="l" t="t" r="r" b="b"/>
              <a:pathLst>
                <a:path w="3703" h="3815" extrusionOk="0">
                  <a:moveTo>
                    <a:pt x="2219" y="1"/>
                  </a:moveTo>
                  <a:cubicBezTo>
                    <a:pt x="2182" y="1"/>
                    <a:pt x="2143" y="15"/>
                    <a:pt x="2108" y="48"/>
                  </a:cubicBezTo>
                  <a:cubicBezTo>
                    <a:pt x="1921" y="217"/>
                    <a:pt x="1707" y="476"/>
                    <a:pt x="1787" y="762"/>
                  </a:cubicBezTo>
                  <a:cubicBezTo>
                    <a:pt x="1832" y="904"/>
                    <a:pt x="1894" y="1074"/>
                    <a:pt x="2010" y="1181"/>
                  </a:cubicBezTo>
                  <a:cubicBezTo>
                    <a:pt x="2376" y="1529"/>
                    <a:pt x="2171" y="1841"/>
                    <a:pt x="2028" y="2216"/>
                  </a:cubicBezTo>
                  <a:cubicBezTo>
                    <a:pt x="2010" y="2251"/>
                    <a:pt x="2001" y="2278"/>
                    <a:pt x="1992" y="2314"/>
                  </a:cubicBezTo>
                  <a:cubicBezTo>
                    <a:pt x="1950" y="2304"/>
                    <a:pt x="1907" y="2299"/>
                    <a:pt x="1864" y="2299"/>
                  </a:cubicBezTo>
                  <a:cubicBezTo>
                    <a:pt x="1681" y="2299"/>
                    <a:pt x="1495" y="2389"/>
                    <a:pt x="1314" y="2555"/>
                  </a:cubicBezTo>
                  <a:cubicBezTo>
                    <a:pt x="1118" y="2733"/>
                    <a:pt x="1002" y="2974"/>
                    <a:pt x="842" y="3170"/>
                  </a:cubicBezTo>
                  <a:cubicBezTo>
                    <a:pt x="752" y="3268"/>
                    <a:pt x="458" y="3402"/>
                    <a:pt x="271" y="3456"/>
                  </a:cubicBezTo>
                  <a:cubicBezTo>
                    <a:pt x="259" y="3452"/>
                    <a:pt x="246" y="3450"/>
                    <a:pt x="233" y="3450"/>
                  </a:cubicBezTo>
                  <a:cubicBezTo>
                    <a:pt x="129" y="3450"/>
                    <a:pt x="1" y="3571"/>
                    <a:pt x="56" y="3705"/>
                  </a:cubicBezTo>
                  <a:lnTo>
                    <a:pt x="65" y="3732"/>
                  </a:lnTo>
                  <a:cubicBezTo>
                    <a:pt x="88" y="3793"/>
                    <a:pt x="162" y="3815"/>
                    <a:pt x="222" y="3815"/>
                  </a:cubicBezTo>
                  <a:cubicBezTo>
                    <a:pt x="233" y="3815"/>
                    <a:pt x="243" y="3814"/>
                    <a:pt x="253" y="3813"/>
                  </a:cubicBezTo>
                  <a:cubicBezTo>
                    <a:pt x="467" y="3786"/>
                    <a:pt x="859" y="3607"/>
                    <a:pt x="1011" y="3474"/>
                  </a:cubicBezTo>
                  <a:cubicBezTo>
                    <a:pt x="1218" y="3291"/>
                    <a:pt x="1510" y="2640"/>
                    <a:pt x="1849" y="2640"/>
                  </a:cubicBezTo>
                  <a:cubicBezTo>
                    <a:pt x="1890" y="2640"/>
                    <a:pt x="1932" y="2649"/>
                    <a:pt x="1974" y="2671"/>
                  </a:cubicBezTo>
                  <a:cubicBezTo>
                    <a:pt x="1992" y="2831"/>
                    <a:pt x="2055" y="2983"/>
                    <a:pt x="2198" y="3063"/>
                  </a:cubicBezTo>
                  <a:cubicBezTo>
                    <a:pt x="2380" y="3181"/>
                    <a:pt x="2555" y="3219"/>
                    <a:pt x="2733" y="3219"/>
                  </a:cubicBezTo>
                  <a:cubicBezTo>
                    <a:pt x="2974" y="3219"/>
                    <a:pt x="3219" y="3149"/>
                    <a:pt x="3491" y="3108"/>
                  </a:cubicBezTo>
                  <a:cubicBezTo>
                    <a:pt x="3703" y="3074"/>
                    <a:pt x="3641" y="2775"/>
                    <a:pt x="3444" y="2775"/>
                  </a:cubicBezTo>
                  <a:cubicBezTo>
                    <a:pt x="3433" y="2775"/>
                    <a:pt x="3422" y="2776"/>
                    <a:pt x="3411" y="2778"/>
                  </a:cubicBezTo>
                  <a:cubicBezTo>
                    <a:pt x="3259" y="2800"/>
                    <a:pt x="3038" y="2840"/>
                    <a:pt x="2835" y="2840"/>
                  </a:cubicBezTo>
                  <a:cubicBezTo>
                    <a:pt x="2632" y="2840"/>
                    <a:pt x="2447" y="2800"/>
                    <a:pt x="2367" y="2662"/>
                  </a:cubicBezTo>
                  <a:cubicBezTo>
                    <a:pt x="2385" y="2617"/>
                    <a:pt x="2376" y="2564"/>
                    <a:pt x="2331" y="2519"/>
                  </a:cubicBezTo>
                  <a:cubicBezTo>
                    <a:pt x="2322" y="2457"/>
                    <a:pt x="2331" y="2394"/>
                    <a:pt x="2349" y="2314"/>
                  </a:cubicBezTo>
                  <a:cubicBezTo>
                    <a:pt x="2412" y="2091"/>
                    <a:pt x="2581" y="1895"/>
                    <a:pt x="2617" y="1654"/>
                  </a:cubicBezTo>
                  <a:cubicBezTo>
                    <a:pt x="2688" y="1101"/>
                    <a:pt x="1814" y="797"/>
                    <a:pt x="2340" y="298"/>
                  </a:cubicBezTo>
                  <a:cubicBezTo>
                    <a:pt x="2466" y="179"/>
                    <a:pt x="2352" y="1"/>
                    <a:pt x="22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7" name="Google Shape;1977;p21"/>
            <p:cNvSpPr/>
            <p:nvPr/>
          </p:nvSpPr>
          <p:spPr>
            <a:xfrm>
              <a:off x="193363" y="2459884"/>
              <a:ext cx="182996" cy="272241"/>
            </a:xfrm>
            <a:custGeom>
              <a:avLst/>
              <a:gdLst/>
              <a:ahLst/>
              <a:cxnLst/>
              <a:rect l="l" t="t" r="r" b="b"/>
              <a:pathLst>
                <a:path w="4356" h="6480" extrusionOk="0">
                  <a:moveTo>
                    <a:pt x="2325" y="1"/>
                  </a:moveTo>
                  <a:cubicBezTo>
                    <a:pt x="2300" y="1"/>
                    <a:pt x="2274" y="6"/>
                    <a:pt x="2248" y="17"/>
                  </a:cubicBezTo>
                  <a:cubicBezTo>
                    <a:pt x="1927" y="204"/>
                    <a:pt x="1686" y="409"/>
                    <a:pt x="1454" y="704"/>
                  </a:cubicBezTo>
                  <a:cubicBezTo>
                    <a:pt x="1231" y="998"/>
                    <a:pt x="1258" y="1319"/>
                    <a:pt x="794" y="1471"/>
                  </a:cubicBezTo>
                  <a:cubicBezTo>
                    <a:pt x="696" y="1498"/>
                    <a:pt x="544" y="1533"/>
                    <a:pt x="464" y="1605"/>
                  </a:cubicBezTo>
                  <a:cubicBezTo>
                    <a:pt x="0" y="2033"/>
                    <a:pt x="393" y="2756"/>
                    <a:pt x="749" y="3121"/>
                  </a:cubicBezTo>
                  <a:cubicBezTo>
                    <a:pt x="981" y="3353"/>
                    <a:pt x="1106" y="3621"/>
                    <a:pt x="1204" y="3906"/>
                  </a:cubicBezTo>
                  <a:cubicBezTo>
                    <a:pt x="1419" y="4504"/>
                    <a:pt x="1490" y="5155"/>
                    <a:pt x="2088" y="5557"/>
                  </a:cubicBezTo>
                  <a:cubicBezTo>
                    <a:pt x="2198" y="5629"/>
                    <a:pt x="2308" y="5654"/>
                    <a:pt x="2419" y="5654"/>
                  </a:cubicBezTo>
                  <a:cubicBezTo>
                    <a:pt x="2662" y="5654"/>
                    <a:pt x="2908" y="5536"/>
                    <a:pt x="3153" y="5536"/>
                  </a:cubicBezTo>
                  <a:cubicBezTo>
                    <a:pt x="3196" y="5536"/>
                    <a:pt x="3240" y="5539"/>
                    <a:pt x="3283" y="5548"/>
                  </a:cubicBezTo>
                  <a:cubicBezTo>
                    <a:pt x="3203" y="5789"/>
                    <a:pt x="3069" y="6003"/>
                    <a:pt x="3015" y="6262"/>
                  </a:cubicBezTo>
                  <a:cubicBezTo>
                    <a:pt x="2994" y="6392"/>
                    <a:pt x="3104" y="6479"/>
                    <a:pt x="3204" y="6479"/>
                  </a:cubicBezTo>
                  <a:cubicBezTo>
                    <a:pt x="3268" y="6479"/>
                    <a:pt x="3328" y="6443"/>
                    <a:pt x="3345" y="6360"/>
                  </a:cubicBezTo>
                  <a:cubicBezTo>
                    <a:pt x="3390" y="6101"/>
                    <a:pt x="3533" y="5878"/>
                    <a:pt x="3613" y="5637"/>
                  </a:cubicBezTo>
                  <a:cubicBezTo>
                    <a:pt x="3854" y="5628"/>
                    <a:pt x="4095" y="5396"/>
                    <a:pt x="4238" y="5245"/>
                  </a:cubicBezTo>
                  <a:cubicBezTo>
                    <a:pt x="4355" y="5120"/>
                    <a:pt x="4242" y="4947"/>
                    <a:pt x="4114" y="4947"/>
                  </a:cubicBezTo>
                  <a:cubicBezTo>
                    <a:pt x="4077" y="4947"/>
                    <a:pt x="4039" y="4961"/>
                    <a:pt x="4006" y="4995"/>
                  </a:cubicBezTo>
                  <a:cubicBezTo>
                    <a:pt x="3794" y="5214"/>
                    <a:pt x="3688" y="5277"/>
                    <a:pt x="3604" y="5277"/>
                  </a:cubicBezTo>
                  <a:cubicBezTo>
                    <a:pt x="3496" y="5277"/>
                    <a:pt x="3426" y="5174"/>
                    <a:pt x="3221" y="5164"/>
                  </a:cubicBezTo>
                  <a:cubicBezTo>
                    <a:pt x="3212" y="5164"/>
                    <a:pt x="3203" y="5164"/>
                    <a:pt x="3194" y="5164"/>
                  </a:cubicBezTo>
                  <a:cubicBezTo>
                    <a:pt x="2896" y="5164"/>
                    <a:pt x="2681" y="5323"/>
                    <a:pt x="2458" y="5323"/>
                  </a:cubicBezTo>
                  <a:cubicBezTo>
                    <a:pt x="2280" y="5323"/>
                    <a:pt x="2098" y="5222"/>
                    <a:pt x="1865" y="4861"/>
                  </a:cubicBezTo>
                  <a:cubicBezTo>
                    <a:pt x="1552" y="4370"/>
                    <a:pt x="1695" y="3683"/>
                    <a:pt x="1320" y="3228"/>
                  </a:cubicBezTo>
                  <a:cubicBezTo>
                    <a:pt x="1311" y="3220"/>
                    <a:pt x="1311" y="3211"/>
                    <a:pt x="1303" y="3193"/>
                  </a:cubicBezTo>
                  <a:cubicBezTo>
                    <a:pt x="1044" y="2907"/>
                    <a:pt x="758" y="2720"/>
                    <a:pt x="633" y="2319"/>
                  </a:cubicBezTo>
                  <a:cubicBezTo>
                    <a:pt x="491" y="1872"/>
                    <a:pt x="1017" y="1774"/>
                    <a:pt x="1258" y="1614"/>
                  </a:cubicBezTo>
                  <a:cubicBezTo>
                    <a:pt x="1383" y="1533"/>
                    <a:pt x="1472" y="1373"/>
                    <a:pt x="1543" y="1248"/>
                  </a:cubicBezTo>
                  <a:cubicBezTo>
                    <a:pt x="1749" y="918"/>
                    <a:pt x="1918" y="659"/>
                    <a:pt x="2212" y="445"/>
                  </a:cubicBezTo>
                  <a:cubicBezTo>
                    <a:pt x="2275" y="400"/>
                    <a:pt x="2337" y="356"/>
                    <a:pt x="2418" y="320"/>
                  </a:cubicBezTo>
                  <a:cubicBezTo>
                    <a:pt x="2543" y="249"/>
                    <a:pt x="2507" y="88"/>
                    <a:pt x="2418" y="26"/>
                  </a:cubicBezTo>
                  <a:cubicBezTo>
                    <a:pt x="2392" y="10"/>
                    <a:pt x="2360" y="1"/>
                    <a:pt x="23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8" name="Google Shape;1978;p21"/>
            <p:cNvSpPr/>
            <p:nvPr/>
          </p:nvSpPr>
          <p:spPr>
            <a:xfrm>
              <a:off x="568268" y="2465682"/>
              <a:ext cx="194758" cy="201492"/>
            </a:xfrm>
            <a:custGeom>
              <a:avLst/>
              <a:gdLst/>
              <a:ahLst/>
              <a:cxnLst/>
              <a:rect l="l" t="t" r="r" b="b"/>
              <a:pathLst>
                <a:path w="4636" h="4796" extrusionOk="0">
                  <a:moveTo>
                    <a:pt x="187" y="0"/>
                  </a:moveTo>
                  <a:cubicBezTo>
                    <a:pt x="95" y="0"/>
                    <a:pt x="0" y="81"/>
                    <a:pt x="6" y="182"/>
                  </a:cubicBezTo>
                  <a:cubicBezTo>
                    <a:pt x="6" y="209"/>
                    <a:pt x="15" y="227"/>
                    <a:pt x="24" y="254"/>
                  </a:cubicBezTo>
                  <a:cubicBezTo>
                    <a:pt x="265" y="735"/>
                    <a:pt x="666" y="958"/>
                    <a:pt x="1130" y="1208"/>
                  </a:cubicBezTo>
                  <a:cubicBezTo>
                    <a:pt x="2058" y="1699"/>
                    <a:pt x="1023" y="2698"/>
                    <a:pt x="1291" y="3438"/>
                  </a:cubicBezTo>
                  <a:cubicBezTo>
                    <a:pt x="1460" y="3875"/>
                    <a:pt x="2165" y="3849"/>
                    <a:pt x="2245" y="4339"/>
                  </a:cubicBezTo>
                  <a:cubicBezTo>
                    <a:pt x="2304" y="4651"/>
                    <a:pt x="2411" y="4796"/>
                    <a:pt x="2701" y="4796"/>
                  </a:cubicBezTo>
                  <a:cubicBezTo>
                    <a:pt x="2718" y="4796"/>
                    <a:pt x="2735" y="4795"/>
                    <a:pt x="2754" y="4794"/>
                  </a:cubicBezTo>
                  <a:cubicBezTo>
                    <a:pt x="2974" y="4786"/>
                    <a:pt x="2985" y="4455"/>
                    <a:pt x="2780" y="4455"/>
                  </a:cubicBezTo>
                  <a:cubicBezTo>
                    <a:pt x="2777" y="4455"/>
                    <a:pt x="2774" y="4455"/>
                    <a:pt x="2772" y="4455"/>
                  </a:cubicBezTo>
                  <a:cubicBezTo>
                    <a:pt x="2770" y="4455"/>
                    <a:pt x="2768" y="4455"/>
                    <a:pt x="2766" y="4455"/>
                  </a:cubicBezTo>
                  <a:cubicBezTo>
                    <a:pt x="2531" y="4455"/>
                    <a:pt x="2556" y="3884"/>
                    <a:pt x="2352" y="3777"/>
                  </a:cubicBezTo>
                  <a:cubicBezTo>
                    <a:pt x="2183" y="3697"/>
                    <a:pt x="2013" y="3626"/>
                    <a:pt x="1853" y="3545"/>
                  </a:cubicBezTo>
                  <a:cubicBezTo>
                    <a:pt x="1639" y="3438"/>
                    <a:pt x="1567" y="3269"/>
                    <a:pt x="1558" y="3082"/>
                  </a:cubicBezTo>
                  <a:lnTo>
                    <a:pt x="1558" y="3082"/>
                  </a:lnTo>
                  <a:cubicBezTo>
                    <a:pt x="1715" y="3214"/>
                    <a:pt x="1893" y="3260"/>
                    <a:pt x="2087" y="3260"/>
                  </a:cubicBezTo>
                  <a:cubicBezTo>
                    <a:pt x="2246" y="3260"/>
                    <a:pt x="2416" y="3229"/>
                    <a:pt x="2593" y="3189"/>
                  </a:cubicBezTo>
                  <a:cubicBezTo>
                    <a:pt x="2704" y="3161"/>
                    <a:pt x="2805" y="3149"/>
                    <a:pt x="2901" y="3149"/>
                  </a:cubicBezTo>
                  <a:cubicBezTo>
                    <a:pt x="3154" y="3149"/>
                    <a:pt x="3372" y="3233"/>
                    <a:pt x="3637" y="3349"/>
                  </a:cubicBezTo>
                  <a:cubicBezTo>
                    <a:pt x="3688" y="3369"/>
                    <a:pt x="3741" y="3378"/>
                    <a:pt x="3794" y="3378"/>
                  </a:cubicBezTo>
                  <a:cubicBezTo>
                    <a:pt x="4029" y="3378"/>
                    <a:pt x="4278" y="3213"/>
                    <a:pt x="4467" y="3126"/>
                  </a:cubicBezTo>
                  <a:cubicBezTo>
                    <a:pt x="4635" y="3034"/>
                    <a:pt x="4533" y="2803"/>
                    <a:pt x="4377" y="2803"/>
                  </a:cubicBezTo>
                  <a:cubicBezTo>
                    <a:pt x="4351" y="2803"/>
                    <a:pt x="4324" y="2809"/>
                    <a:pt x="4297" y="2823"/>
                  </a:cubicBezTo>
                  <a:cubicBezTo>
                    <a:pt x="4134" y="2909"/>
                    <a:pt x="3981" y="2953"/>
                    <a:pt x="3824" y="2953"/>
                  </a:cubicBezTo>
                  <a:cubicBezTo>
                    <a:pt x="3671" y="2953"/>
                    <a:pt x="3514" y="2911"/>
                    <a:pt x="3343" y="2823"/>
                  </a:cubicBezTo>
                  <a:cubicBezTo>
                    <a:pt x="3325" y="2814"/>
                    <a:pt x="3298" y="2805"/>
                    <a:pt x="3271" y="2796"/>
                  </a:cubicBezTo>
                  <a:cubicBezTo>
                    <a:pt x="3316" y="2707"/>
                    <a:pt x="3343" y="2609"/>
                    <a:pt x="3316" y="2502"/>
                  </a:cubicBezTo>
                  <a:cubicBezTo>
                    <a:pt x="3271" y="2270"/>
                    <a:pt x="3075" y="2073"/>
                    <a:pt x="3057" y="1850"/>
                  </a:cubicBezTo>
                  <a:cubicBezTo>
                    <a:pt x="3039" y="1592"/>
                    <a:pt x="3378" y="1556"/>
                    <a:pt x="3557" y="1529"/>
                  </a:cubicBezTo>
                  <a:cubicBezTo>
                    <a:pt x="3753" y="1503"/>
                    <a:pt x="3958" y="1485"/>
                    <a:pt x="4136" y="1369"/>
                  </a:cubicBezTo>
                  <a:cubicBezTo>
                    <a:pt x="4285" y="1264"/>
                    <a:pt x="4198" y="1036"/>
                    <a:pt x="4056" y="1036"/>
                  </a:cubicBezTo>
                  <a:cubicBezTo>
                    <a:pt x="4028" y="1036"/>
                    <a:pt x="3998" y="1045"/>
                    <a:pt x="3967" y="1065"/>
                  </a:cubicBezTo>
                  <a:cubicBezTo>
                    <a:pt x="3637" y="1288"/>
                    <a:pt x="3137" y="1119"/>
                    <a:pt x="2861" y="1467"/>
                  </a:cubicBezTo>
                  <a:cubicBezTo>
                    <a:pt x="2727" y="1645"/>
                    <a:pt x="2691" y="1850"/>
                    <a:pt x="2754" y="2056"/>
                  </a:cubicBezTo>
                  <a:cubicBezTo>
                    <a:pt x="2834" y="2279"/>
                    <a:pt x="3111" y="2537"/>
                    <a:pt x="2879" y="2743"/>
                  </a:cubicBezTo>
                  <a:cubicBezTo>
                    <a:pt x="2870" y="2760"/>
                    <a:pt x="2861" y="2769"/>
                    <a:pt x="2852" y="2787"/>
                  </a:cubicBezTo>
                  <a:cubicBezTo>
                    <a:pt x="2632" y="2834"/>
                    <a:pt x="2356" y="2934"/>
                    <a:pt x="2116" y="2934"/>
                  </a:cubicBezTo>
                  <a:cubicBezTo>
                    <a:pt x="1947" y="2934"/>
                    <a:pt x="1795" y="2885"/>
                    <a:pt x="1692" y="2734"/>
                  </a:cubicBezTo>
                  <a:cubicBezTo>
                    <a:pt x="1674" y="2707"/>
                    <a:pt x="1656" y="2689"/>
                    <a:pt x="1630" y="2680"/>
                  </a:cubicBezTo>
                  <a:cubicBezTo>
                    <a:pt x="1701" y="2448"/>
                    <a:pt x="1808" y="2234"/>
                    <a:pt x="1853" y="2082"/>
                  </a:cubicBezTo>
                  <a:cubicBezTo>
                    <a:pt x="2192" y="1003"/>
                    <a:pt x="773" y="860"/>
                    <a:pt x="354" y="147"/>
                  </a:cubicBezTo>
                  <a:cubicBezTo>
                    <a:pt x="345" y="129"/>
                    <a:pt x="336" y="111"/>
                    <a:pt x="327" y="93"/>
                  </a:cubicBezTo>
                  <a:cubicBezTo>
                    <a:pt x="294" y="27"/>
                    <a:pt x="241" y="0"/>
                    <a:pt x="1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9" name="Google Shape;1979;p21"/>
            <p:cNvSpPr/>
            <p:nvPr/>
          </p:nvSpPr>
          <p:spPr>
            <a:xfrm>
              <a:off x="636326" y="2433207"/>
              <a:ext cx="118846" cy="37517"/>
            </a:xfrm>
            <a:custGeom>
              <a:avLst/>
              <a:gdLst/>
              <a:ahLst/>
              <a:cxnLst/>
              <a:rect l="l" t="t" r="r" b="b"/>
              <a:pathLst>
                <a:path w="2829" h="893" extrusionOk="0">
                  <a:moveTo>
                    <a:pt x="135" y="1"/>
                  </a:moveTo>
                  <a:cubicBezTo>
                    <a:pt x="45" y="1"/>
                    <a:pt x="1" y="72"/>
                    <a:pt x="1" y="152"/>
                  </a:cubicBezTo>
                  <a:cubicBezTo>
                    <a:pt x="1" y="242"/>
                    <a:pt x="54" y="322"/>
                    <a:pt x="152" y="340"/>
                  </a:cubicBezTo>
                  <a:cubicBezTo>
                    <a:pt x="304" y="357"/>
                    <a:pt x="474" y="625"/>
                    <a:pt x="590" y="723"/>
                  </a:cubicBezTo>
                  <a:cubicBezTo>
                    <a:pt x="741" y="839"/>
                    <a:pt x="937" y="893"/>
                    <a:pt x="1125" y="893"/>
                  </a:cubicBezTo>
                  <a:cubicBezTo>
                    <a:pt x="1339" y="893"/>
                    <a:pt x="1544" y="795"/>
                    <a:pt x="1731" y="705"/>
                  </a:cubicBezTo>
                  <a:cubicBezTo>
                    <a:pt x="1889" y="627"/>
                    <a:pt x="2008" y="565"/>
                    <a:pt x="2125" y="565"/>
                  </a:cubicBezTo>
                  <a:cubicBezTo>
                    <a:pt x="2233" y="565"/>
                    <a:pt x="2339" y="618"/>
                    <a:pt x="2472" y="759"/>
                  </a:cubicBezTo>
                  <a:cubicBezTo>
                    <a:pt x="2506" y="797"/>
                    <a:pt x="2546" y="813"/>
                    <a:pt x="2585" y="813"/>
                  </a:cubicBezTo>
                  <a:cubicBezTo>
                    <a:pt x="2711" y="813"/>
                    <a:pt x="2828" y="647"/>
                    <a:pt x="2713" y="518"/>
                  </a:cubicBezTo>
                  <a:cubicBezTo>
                    <a:pt x="2525" y="310"/>
                    <a:pt x="2346" y="217"/>
                    <a:pt x="2147" y="217"/>
                  </a:cubicBezTo>
                  <a:cubicBezTo>
                    <a:pt x="1997" y="217"/>
                    <a:pt x="1836" y="270"/>
                    <a:pt x="1651" y="366"/>
                  </a:cubicBezTo>
                  <a:cubicBezTo>
                    <a:pt x="1459" y="463"/>
                    <a:pt x="1283" y="530"/>
                    <a:pt x="1114" y="530"/>
                  </a:cubicBezTo>
                  <a:cubicBezTo>
                    <a:pt x="954" y="530"/>
                    <a:pt x="799" y="469"/>
                    <a:pt x="643" y="313"/>
                  </a:cubicBezTo>
                  <a:cubicBezTo>
                    <a:pt x="474" y="152"/>
                    <a:pt x="411" y="27"/>
                    <a:pt x="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0" name="Google Shape;1980;p21"/>
            <p:cNvSpPr/>
            <p:nvPr/>
          </p:nvSpPr>
          <p:spPr>
            <a:xfrm>
              <a:off x="483784" y="2136727"/>
              <a:ext cx="120737" cy="129272"/>
            </a:xfrm>
            <a:custGeom>
              <a:avLst/>
              <a:gdLst/>
              <a:ahLst/>
              <a:cxnLst/>
              <a:rect l="l" t="t" r="r" b="b"/>
              <a:pathLst>
                <a:path w="2874" h="3077" extrusionOk="0">
                  <a:moveTo>
                    <a:pt x="1819" y="1"/>
                  </a:moveTo>
                  <a:cubicBezTo>
                    <a:pt x="1697" y="1"/>
                    <a:pt x="1586" y="168"/>
                    <a:pt x="1687" y="296"/>
                  </a:cubicBezTo>
                  <a:cubicBezTo>
                    <a:pt x="1892" y="563"/>
                    <a:pt x="1767" y="563"/>
                    <a:pt x="1526" y="670"/>
                  </a:cubicBezTo>
                  <a:cubicBezTo>
                    <a:pt x="1384" y="742"/>
                    <a:pt x="1268" y="840"/>
                    <a:pt x="1196" y="982"/>
                  </a:cubicBezTo>
                  <a:cubicBezTo>
                    <a:pt x="1152" y="1072"/>
                    <a:pt x="1134" y="1161"/>
                    <a:pt x="1143" y="1250"/>
                  </a:cubicBezTo>
                  <a:cubicBezTo>
                    <a:pt x="866" y="1090"/>
                    <a:pt x="492" y="831"/>
                    <a:pt x="670" y="572"/>
                  </a:cubicBezTo>
                  <a:cubicBezTo>
                    <a:pt x="758" y="446"/>
                    <a:pt x="641" y="320"/>
                    <a:pt x="521" y="320"/>
                  </a:cubicBezTo>
                  <a:cubicBezTo>
                    <a:pt x="471" y="320"/>
                    <a:pt x="421" y="341"/>
                    <a:pt x="384" y="394"/>
                  </a:cubicBezTo>
                  <a:cubicBezTo>
                    <a:pt x="1" y="938"/>
                    <a:pt x="732" y="1429"/>
                    <a:pt x="1161" y="1634"/>
                  </a:cubicBezTo>
                  <a:cubicBezTo>
                    <a:pt x="1190" y="1648"/>
                    <a:pt x="1217" y="1655"/>
                    <a:pt x="1242" y="1655"/>
                  </a:cubicBezTo>
                  <a:cubicBezTo>
                    <a:pt x="1263" y="1655"/>
                    <a:pt x="1283" y="1651"/>
                    <a:pt x="1303" y="1643"/>
                  </a:cubicBezTo>
                  <a:cubicBezTo>
                    <a:pt x="1455" y="1883"/>
                    <a:pt x="1642" y="2115"/>
                    <a:pt x="1509" y="2356"/>
                  </a:cubicBezTo>
                  <a:cubicBezTo>
                    <a:pt x="1491" y="2374"/>
                    <a:pt x="1491" y="2401"/>
                    <a:pt x="1482" y="2419"/>
                  </a:cubicBezTo>
                  <a:cubicBezTo>
                    <a:pt x="1377" y="2596"/>
                    <a:pt x="1244" y="2736"/>
                    <a:pt x="951" y="2736"/>
                  </a:cubicBezTo>
                  <a:cubicBezTo>
                    <a:pt x="919" y="2736"/>
                    <a:pt x="885" y="2735"/>
                    <a:pt x="848" y="2731"/>
                  </a:cubicBezTo>
                  <a:cubicBezTo>
                    <a:pt x="843" y="2731"/>
                    <a:pt x="837" y="2730"/>
                    <a:pt x="832" y="2730"/>
                  </a:cubicBezTo>
                  <a:cubicBezTo>
                    <a:pt x="625" y="2730"/>
                    <a:pt x="622" y="3053"/>
                    <a:pt x="831" y="3070"/>
                  </a:cubicBezTo>
                  <a:cubicBezTo>
                    <a:pt x="880" y="3074"/>
                    <a:pt x="929" y="3076"/>
                    <a:pt x="976" y="3076"/>
                  </a:cubicBezTo>
                  <a:cubicBezTo>
                    <a:pt x="1243" y="3076"/>
                    <a:pt x="1472" y="3006"/>
                    <a:pt x="1669" y="2793"/>
                  </a:cubicBezTo>
                  <a:cubicBezTo>
                    <a:pt x="1811" y="2636"/>
                    <a:pt x="2028" y="1990"/>
                    <a:pt x="2321" y="1990"/>
                  </a:cubicBezTo>
                  <a:cubicBezTo>
                    <a:pt x="2377" y="1990"/>
                    <a:pt x="2437" y="2015"/>
                    <a:pt x="2499" y="2071"/>
                  </a:cubicBezTo>
                  <a:cubicBezTo>
                    <a:pt x="2536" y="2102"/>
                    <a:pt x="2577" y="2115"/>
                    <a:pt x="2616" y="2115"/>
                  </a:cubicBezTo>
                  <a:cubicBezTo>
                    <a:pt x="2755" y="2115"/>
                    <a:pt x="2874" y="1948"/>
                    <a:pt x="2749" y="1830"/>
                  </a:cubicBezTo>
                  <a:cubicBezTo>
                    <a:pt x="2615" y="1710"/>
                    <a:pt x="2478" y="1654"/>
                    <a:pt x="2340" y="1654"/>
                  </a:cubicBezTo>
                  <a:cubicBezTo>
                    <a:pt x="2191" y="1654"/>
                    <a:pt x="2040" y="1719"/>
                    <a:pt x="1892" y="1839"/>
                  </a:cubicBezTo>
                  <a:cubicBezTo>
                    <a:pt x="1865" y="1857"/>
                    <a:pt x="1848" y="1875"/>
                    <a:pt x="1830" y="1892"/>
                  </a:cubicBezTo>
                  <a:cubicBezTo>
                    <a:pt x="1821" y="1866"/>
                    <a:pt x="1803" y="1848"/>
                    <a:pt x="1794" y="1821"/>
                  </a:cubicBezTo>
                  <a:cubicBezTo>
                    <a:pt x="1633" y="1500"/>
                    <a:pt x="1268" y="1170"/>
                    <a:pt x="1749" y="947"/>
                  </a:cubicBezTo>
                  <a:cubicBezTo>
                    <a:pt x="2204" y="733"/>
                    <a:pt x="2258" y="474"/>
                    <a:pt x="1937" y="64"/>
                  </a:cubicBezTo>
                  <a:cubicBezTo>
                    <a:pt x="1901" y="19"/>
                    <a:pt x="1860" y="1"/>
                    <a:pt x="181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1" name="Google Shape;1981;p21"/>
            <p:cNvSpPr/>
            <p:nvPr/>
          </p:nvSpPr>
          <p:spPr>
            <a:xfrm>
              <a:off x="144253" y="2032663"/>
              <a:ext cx="669387" cy="755721"/>
            </a:xfrm>
            <a:custGeom>
              <a:avLst/>
              <a:gdLst/>
              <a:ahLst/>
              <a:cxnLst/>
              <a:rect l="l" t="t" r="r" b="b"/>
              <a:pathLst>
                <a:path w="15934" h="17988" extrusionOk="0">
                  <a:moveTo>
                    <a:pt x="5632" y="361"/>
                  </a:moveTo>
                  <a:cubicBezTo>
                    <a:pt x="5778" y="361"/>
                    <a:pt x="5905" y="440"/>
                    <a:pt x="5995" y="658"/>
                  </a:cubicBezTo>
                  <a:cubicBezTo>
                    <a:pt x="5665" y="756"/>
                    <a:pt x="5353" y="908"/>
                    <a:pt x="5023" y="1006"/>
                  </a:cubicBezTo>
                  <a:cubicBezTo>
                    <a:pt x="4969" y="908"/>
                    <a:pt x="4898" y="819"/>
                    <a:pt x="4827" y="747"/>
                  </a:cubicBezTo>
                  <a:cubicBezTo>
                    <a:pt x="5094" y="580"/>
                    <a:pt x="5389" y="361"/>
                    <a:pt x="5632" y="361"/>
                  </a:cubicBezTo>
                  <a:close/>
                  <a:moveTo>
                    <a:pt x="6102" y="979"/>
                  </a:moveTo>
                  <a:cubicBezTo>
                    <a:pt x="6138" y="1131"/>
                    <a:pt x="6174" y="1283"/>
                    <a:pt x="6209" y="1434"/>
                  </a:cubicBezTo>
                  <a:cubicBezTo>
                    <a:pt x="6058" y="1470"/>
                    <a:pt x="5915" y="1533"/>
                    <a:pt x="5772" y="1577"/>
                  </a:cubicBezTo>
                  <a:cubicBezTo>
                    <a:pt x="5662" y="1614"/>
                    <a:pt x="5527" y="1675"/>
                    <a:pt x="5403" y="1675"/>
                  </a:cubicBezTo>
                  <a:cubicBezTo>
                    <a:pt x="5377" y="1675"/>
                    <a:pt x="5351" y="1673"/>
                    <a:pt x="5326" y="1666"/>
                  </a:cubicBezTo>
                  <a:lnTo>
                    <a:pt x="5317" y="1666"/>
                  </a:lnTo>
                  <a:cubicBezTo>
                    <a:pt x="5273" y="1541"/>
                    <a:pt x="5237" y="1425"/>
                    <a:pt x="5184" y="1318"/>
                  </a:cubicBezTo>
                  <a:cubicBezTo>
                    <a:pt x="5496" y="1211"/>
                    <a:pt x="5790" y="1078"/>
                    <a:pt x="6102" y="979"/>
                  </a:cubicBezTo>
                  <a:close/>
                  <a:moveTo>
                    <a:pt x="6272" y="1773"/>
                  </a:moveTo>
                  <a:cubicBezTo>
                    <a:pt x="6299" y="1907"/>
                    <a:pt x="6317" y="2050"/>
                    <a:pt x="6334" y="2193"/>
                  </a:cubicBezTo>
                  <a:lnTo>
                    <a:pt x="6325" y="2193"/>
                  </a:lnTo>
                  <a:cubicBezTo>
                    <a:pt x="6076" y="2255"/>
                    <a:pt x="5781" y="2434"/>
                    <a:pt x="5514" y="2434"/>
                  </a:cubicBezTo>
                  <a:cubicBezTo>
                    <a:pt x="5487" y="2300"/>
                    <a:pt x="5451" y="2157"/>
                    <a:pt x="5415" y="2005"/>
                  </a:cubicBezTo>
                  <a:cubicBezTo>
                    <a:pt x="5701" y="2005"/>
                    <a:pt x="5995" y="1854"/>
                    <a:pt x="6272" y="1773"/>
                  </a:cubicBezTo>
                  <a:close/>
                  <a:moveTo>
                    <a:pt x="6370" y="2532"/>
                  </a:moveTo>
                  <a:cubicBezTo>
                    <a:pt x="6379" y="2630"/>
                    <a:pt x="6388" y="2719"/>
                    <a:pt x="6397" y="2808"/>
                  </a:cubicBezTo>
                  <a:cubicBezTo>
                    <a:pt x="6397" y="2862"/>
                    <a:pt x="6406" y="2915"/>
                    <a:pt x="6406" y="2960"/>
                  </a:cubicBezTo>
                  <a:cubicBezTo>
                    <a:pt x="6379" y="2958"/>
                    <a:pt x="6352" y="2957"/>
                    <a:pt x="6325" y="2957"/>
                  </a:cubicBezTo>
                  <a:cubicBezTo>
                    <a:pt x="6245" y="2957"/>
                    <a:pt x="6163" y="2967"/>
                    <a:pt x="6076" y="2987"/>
                  </a:cubicBezTo>
                  <a:cubicBezTo>
                    <a:pt x="5933" y="3031"/>
                    <a:pt x="5808" y="3103"/>
                    <a:pt x="5656" y="3103"/>
                  </a:cubicBezTo>
                  <a:cubicBezTo>
                    <a:pt x="5639" y="3013"/>
                    <a:pt x="5621" y="2915"/>
                    <a:pt x="5594" y="2826"/>
                  </a:cubicBezTo>
                  <a:cubicBezTo>
                    <a:pt x="5594" y="2808"/>
                    <a:pt x="5585" y="2781"/>
                    <a:pt x="5585" y="2764"/>
                  </a:cubicBezTo>
                  <a:cubicBezTo>
                    <a:pt x="5853" y="2737"/>
                    <a:pt x="6102" y="2603"/>
                    <a:pt x="6370" y="2532"/>
                  </a:cubicBezTo>
                  <a:close/>
                  <a:moveTo>
                    <a:pt x="6324" y="3287"/>
                  </a:moveTo>
                  <a:cubicBezTo>
                    <a:pt x="6339" y="3287"/>
                    <a:pt x="6355" y="3288"/>
                    <a:pt x="6370" y="3290"/>
                  </a:cubicBezTo>
                  <a:cubicBezTo>
                    <a:pt x="6383" y="3294"/>
                    <a:pt x="6395" y="3297"/>
                    <a:pt x="6405" y="3297"/>
                  </a:cubicBezTo>
                  <a:cubicBezTo>
                    <a:pt x="6415" y="3297"/>
                    <a:pt x="6424" y="3294"/>
                    <a:pt x="6432" y="3290"/>
                  </a:cubicBezTo>
                  <a:cubicBezTo>
                    <a:pt x="6441" y="3379"/>
                    <a:pt x="6450" y="3459"/>
                    <a:pt x="6459" y="3540"/>
                  </a:cubicBezTo>
                  <a:cubicBezTo>
                    <a:pt x="6227" y="3567"/>
                    <a:pt x="6022" y="3682"/>
                    <a:pt x="5790" y="3691"/>
                  </a:cubicBezTo>
                  <a:cubicBezTo>
                    <a:pt x="5772" y="3611"/>
                    <a:pt x="5754" y="3522"/>
                    <a:pt x="5737" y="3442"/>
                  </a:cubicBezTo>
                  <a:cubicBezTo>
                    <a:pt x="5808" y="3433"/>
                    <a:pt x="5888" y="3415"/>
                    <a:pt x="5960" y="3388"/>
                  </a:cubicBezTo>
                  <a:cubicBezTo>
                    <a:pt x="6071" y="3348"/>
                    <a:pt x="6197" y="3287"/>
                    <a:pt x="6324" y="3287"/>
                  </a:cubicBezTo>
                  <a:close/>
                  <a:moveTo>
                    <a:pt x="6504" y="3879"/>
                  </a:moveTo>
                  <a:cubicBezTo>
                    <a:pt x="6522" y="3977"/>
                    <a:pt x="6531" y="4066"/>
                    <a:pt x="6557" y="4155"/>
                  </a:cubicBezTo>
                  <a:cubicBezTo>
                    <a:pt x="6523" y="4150"/>
                    <a:pt x="6488" y="4147"/>
                    <a:pt x="6453" y="4147"/>
                  </a:cubicBezTo>
                  <a:cubicBezTo>
                    <a:pt x="6270" y="4147"/>
                    <a:pt x="6080" y="4216"/>
                    <a:pt x="5915" y="4253"/>
                  </a:cubicBezTo>
                  <a:cubicBezTo>
                    <a:pt x="5897" y="4182"/>
                    <a:pt x="5879" y="4102"/>
                    <a:pt x="5862" y="4021"/>
                  </a:cubicBezTo>
                  <a:cubicBezTo>
                    <a:pt x="6085" y="3995"/>
                    <a:pt x="6281" y="3888"/>
                    <a:pt x="6504" y="3879"/>
                  </a:cubicBezTo>
                  <a:close/>
                  <a:moveTo>
                    <a:pt x="6460" y="4479"/>
                  </a:moveTo>
                  <a:cubicBezTo>
                    <a:pt x="6487" y="4479"/>
                    <a:pt x="6511" y="4483"/>
                    <a:pt x="6531" y="4494"/>
                  </a:cubicBezTo>
                  <a:cubicBezTo>
                    <a:pt x="6563" y="4507"/>
                    <a:pt x="6591" y="4516"/>
                    <a:pt x="6614" y="4516"/>
                  </a:cubicBezTo>
                  <a:cubicBezTo>
                    <a:pt x="6623" y="4516"/>
                    <a:pt x="6631" y="4515"/>
                    <a:pt x="6638" y="4512"/>
                  </a:cubicBezTo>
                  <a:cubicBezTo>
                    <a:pt x="6682" y="4646"/>
                    <a:pt x="6727" y="4771"/>
                    <a:pt x="6771" y="4905"/>
                  </a:cubicBezTo>
                  <a:cubicBezTo>
                    <a:pt x="6700" y="4905"/>
                    <a:pt x="6620" y="4914"/>
                    <a:pt x="6540" y="4931"/>
                  </a:cubicBezTo>
                  <a:cubicBezTo>
                    <a:pt x="6370" y="4976"/>
                    <a:pt x="6227" y="5056"/>
                    <a:pt x="6049" y="5065"/>
                  </a:cubicBezTo>
                  <a:cubicBezTo>
                    <a:pt x="6022" y="4905"/>
                    <a:pt x="6004" y="4744"/>
                    <a:pt x="5978" y="4592"/>
                  </a:cubicBezTo>
                  <a:cubicBezTo>
                    <a:pt x="6085" y="4566"/>
                    <a:pt x="6183" y="4539"/>
                    <a:pt x="6290" y="4512"/>
                  </a:cubicBezTo>
                  <a:cubicBezTo>
                    <a:pt x="6333" y="4500"/>
                    <a:pt x="6401" y="4479"/>
                    <a:pt x="6460" y="4479"/>
                  </a:cubicBezTo>
                  <a:close/>
                  <a:moveTo>
                    <a:pt x="6932" y="5226"/>
                  </a:moveTo>
                  <a:cubicBezTo>
                    <a:pt x="6977" y="5324"/>
                    <a:pt x="7039" y="5413"/>
                    <a:pt x="7102" y="5502"/>
                  </a:cubicBezTo>
                  <a:cubicBezTo>
                    <a:pt x="6959" y="5529"/>
                    <a:pt x="6825" y="5556"/>
                    <a:pt x="6682" y="5583"/>
                  </a:cubicBezTo>
                  <a:cubicBezTo>
                    <a:pt x="6584" y="5600"/>
                    <a:pt x="6477" y="5618"/>
                    <a:pt x="6370" y="5636"/>
                  </a:cubicBezTo>
                  <a:cubicBezTo>
                    <a:pt x="6317" y="5645"/>
                    <a:pt x="6272" y="5645"/>
                    <a:pt x="6218" y="5654"/>
                  </a:cubicBezTo>
                  <a:lnTo>
                    <a:pt x="6192" y="5654"/>
                  </a:lnTo>
                  <a:cubicBezTo>
                    <a:pt x="6209" y="5663"/>
                    <a:pt x="6236" y="5672"/>
                    <a:pt x="6263" y="5699"/>
                  </a:cubicBezTo>
                  <a:cubicBezTo>
                    <a:pt x="6233" y="5668"/>
                    <a:pt x="6194" y="5654"/>
                    <a:pt x="6158" y="5654"/>
                  </a:cubicBezTo>
                  <a:cubicBezTo>
                    <a:pt x="6141" y="5654"/>
                    <a:pt x="6125" y="5657"/>
                    <a:pt x="6111" y="5663"/>
                  </a:cubicBezTo>
                  <a:cubicBezTo>
                    <a:pt x="6102" y="5574"/>
                    <a:pt x="6093" y="5485"/>
                    <a:pt x="6085" y="5395"/>
                  </a:cubicBezTo>
                  <a:cubicBezTo>
                    <a:pt x="6201" y="5395"/>
                    <a:pt x="6308" y="5369"/>
                    <a:pt x="6415" y="5333"/>
                  </a:cubicBezTo>
                  <a:cubicBezTo>
                    <a:pt x="6527" y="5301"/>
                    <a:pt x="6662" y="5232"/>
                    <a:pt x="6792" y="5232"/>
                  </a:cubicBezTo>
                  <a:cubicBezTo>
                    <a:pt x="6806" y="5232"/>
                    <a:pt x="6820" y="5233"/>
                    <a:pt x="6834" y="5235"/>
                  </a:cubicBezTo>
                  <a:cubicBezTo>
                    <a:pt x="6844" y="5237"/>
                    <a:pt x="6854" y="5238"/>
                    <a:pt x="6863" y="5238"/>
                  </a:cubicBezTo>
                  <a:cubicBezTo>
                    <a:pt x="6886" y="5238"/>
                    <a:pt x="6907" y="5232"/>
                    <a:pt x="6932" y="5226"/>
                  </a:cubicBezTo>
                  <a:close/>
                  <a:moveTo>
                    <a:pt x="7334" y="5788"/>
                  </a:moveTo>
                  <a:lnTo>
                    <a:pt x="7342" y="5797"/>
                  </a:lnTo>
                  <a:lnTo>
                    <a:pt x="7369" y="5824"/>
                  </a:lnTo>
                  <a:cubicBezTo>
                    <a:pt x="7378" y="5904"/>
                    <a:pt x="7378" y="5984"/>
                    <a:pt x="7387" y="6064"/>
                  </a:cubicBezTo>
                  <a:cubicBezTo>
                    <a:pt x="7156" y="6201"/>
                    <a:pt x="6868" y="6297"/>
                    <a:pt x="6601" y="6297"/>
                  </a:cubicBezTo>
                  <a:cubicBezTo>
                    <a:pt x="6590" y="6297"/>
                    <a:pt x="6578" y="6297"/>
                    <a:pt x="6566" y="6296"/>
                  </a:cubicBezTo>
                  <a:cubicBezTo>
                    <a:pt x="6559" y="6295"/>
                    <a:pt x="6552" y="6295"/>
                    <a:pt x="6545" y="6295"/>
                  </a:cubicBezTo>
                  <a:cubicBezTo>
                    <a:pt x="6486" y="6295"/>
                    <a:pt x="6448" y="6328"/>
                    <a:pt x="6424" y="6368"/>
                  </a:cubicBezTo>
                  <a:cubicBezTo>
                    <a:pt x="6334" y="6296"/>
                    <a:pt x="6236" y="6234"/>
                    <a:pt x="6129" y="6163"/>
                  </a:cubicBezTo>
                  <a:cubicBezTo>
                    <a:pt x="6129" y="6100"/>
                    <a:pt x="6129" y="6047"/>
                    <a:pt x="6129" y="5993"/>
                  </a:cubicBezTo>
                  <a:cubicBezTo>
                    <a:pt x="6155" y="5998"/>
                    <a:pt x="6183" y="6000"/>
                    <a:pt x="6213" y="6000"/>
                  </a:cubicBezTo>
                  <a:cubicBezTo>
                    <a:pt x="6336" y="6000"/>
                    <a:pt x="6482" y="5963"/>
                    <a:pt x="6575" y="5948"/>
                  </a:cubicBezTo>
                  <a:cubicBezTo>
                    <a:pt x="6807" y="5904"/>
                    <a:pt x="7048" y="5868"/>
                    <a:pt x="7280" y="5815"/>
                  </a:cubicBezTo>
                  <a:cubicBezTo>
                    <a:pt x="7298" y="5806"/>
                    <a:pt x="7316" y="5797"/>
                    <a:pt x="7334" y="5788"/>
                  </a:cubicBezTo>
                  <a:close/>
                  <a:moveTo>
                    <a:pt x="7396" y="6448"/>
                  </a:moveTo>
                  <a:cubicBezTo>
                    <a:pt x="7396" y="6484"/>
                    <a:pt x="7396" y="6528"/>
                    <a:pt x="7396" y="6573"/>
                  </a:cubicBezTo>
                  <a:cubicBezTo>
                    <a:pt x="7396" y="6662"/>
                    <a:pt x="7396" y="6751"/>
                    <a:pt x="7405" y="6841"/>
                  </a:cubicBezTo>
                  <a:lnTo>
                    <a:pt x="7387" y="6841"/>
                  </a:lnTo>
                  <a:cubicBezTo>
                    <a:pt x="7295" y="6881"/>
                    <a:pt x="7195" y="6890"/>
                    <a:pt x="7092" y="6890"/>
                  </a:cubicBezTo>
                  <a:cubicBezTo>
                    <a:pt x="7015" y="6890"/>
                    <a:pt x="6937" y="6885"/>
                    <a:pt x="6861" y="6885"/>
                  </a:cubicBezTo>
                  <a:cubicBezTo>
                    <a:pt x="6816" y="6805"/>
                    <a:pt x="6763" y="6716"/>
                    <a:pt x="6700" y="6635"/>
                  </a:cubicBezTo>
                  <a:cubicBezTo>
                    <a:pt x="6932" y="6617"/>
                    <a:pt x="7173" y="6546"/>
                    <a:pt x="7396" y="6448"/>
                  </a:cubicBezTo>
                  <a:close/>
                  <a:moveTo>
                    <a:pt x="7732" y="1334"/>
                  </a:moveTo>
                  <a:cubicBezTo>
                    <a:pt x="7741" y="1334"/>
                    <a:pt x="7751" y="1335"/>
                    <a:pt x="7762" y="1336"/>
                  </a:cubicBezTo>
                  <a:cubicBezTo>
                    <a:pt x="7794" y="1385"/>
                    <a:pt x="7847" y="1421"/>
                    <a:pt x="7904" y="1421"/>
                  </a:cubicBezTo>
                  <a:cubicBezTo>
                    <a:pt x="7939" y="1421"/>
                    <a:pt x="7977" y="1407"/>
                    <a:pt x="8012" y="1372"/>
                  </a:cubicBezTo>
                  <a:cubicBezTo>
                    <a:pt x="8031" y="1353"/>
                    <a:pt x="8068" y="1344"/>
                    <a:pt x="8119" y="1344"/>
                  </a:cubicBezTo>
                  <a:cubicBezTo>
                    <a:pt x="8163" y="1344"/>
                    <a:pt x="8217" y="1351"/>
                    <a:pt x="8279" y="1363"/>
                  </a:cubicBezTo>
                  <a:cubicBezTo>
                    <a:pt x="8752" y="1443"/>
                    <a:pt x="9689" y="1845"/>
                    <a:pt x="9796" y="1889"/>
                  </a:cubicBezTo>
                  <a:cubicBezTo>
                    <a:pt x="10447" y="2184"/>
                    <a:pt x="11063" y="2683"/>
                    <a:pt x="11562" y="3183"/>
                  </a:cubicBezTo>
                  <a:cubicBezTo>
                    <a:pt x="11990" y="3602"/>
                    <a:pt x="12294" y="4129"/>
                    <a:pt x="12650" y="4619"/>
                  </a:cubicBezTo>
                  <a:cubicBezTo>
                    <a:pt x="12713" y="4708"/>
                    <a:pt x="12784" y="4798"/>
                    <a:pt x="12847" y="4887"/>
                  </a:cubicBezTo>
                  <a:cubicBezTo>
                    <a:pt x="13462" y="5645"/>
                    <a:pt x="13623" y="6600"/>
                    <a:pt x="13980" y="7474"/>
                  </a:cubicBezTo>
                  <a:cubicBezTo>
                    <a:pt x="14337" y="8339"/>
                    <a:pt x="14747" y="9187"/>
                    <a:pt x="14961" y="10106"/>
                  </a:cubicBezTo>
                  <a:cubicBezTo>
                    <a:pt x="15139" y="10828"/>
                    <a:pt x="15122" y="11586"/>
                    <a:pt x="15282" y="12318"/>
                  </a:cubicBezTo>
                  <a:cubicBezTo>
                    <a:pt x="15470" y="13148"/>
                    <a:pt x="15755" y="13968"/>
                    <a:pt x="14943" y="14548"/>
                  </a:cubicBezTo>
                  <a:cubicBezTo>
                    <a:pt x="14649" y="14762"/>
                    <a:pt x="14408" y="15012"/>
                    <a:pt x="14105" y="15208"/>
                  </a:cubicBezTo>
                  <a:cubicBezTo>
                    <a:pt x="13763" y="15429"/>
                    <a:pt x="13405" y="15479"/>
                    <a:pt x="13038" y="15479"/>
                  </a:cubicBezTo>
                  <a:cubicBezTo>
                    <a:pt x="12811" y="15479"/>
                    <a:pt x="12580" y="15460"/>
                    <a:pt x="12347" y="15449"/>
                  </a:cubicBezTo>
                  <a:cubicBezTo>
                    <a:pt x="11339" y="15405"/>
                    <a:pt x="10634" y="15110"/>
                    <a:pt x="10081" y="14236"/>
                  </a:cubicBezTo>
                  <a:cubicBezTo>
                    <a:pt x="9707" y="13638"/>
                    <a:pt x="9555" y="12898"/>
                    <a:pt x="9412" y="12211"/>
                  </a:cubicBezTo>
                  <a:cubicBezTo>
                    <a:pt x="9064" y="10525"/>
                    <a:pt x="8261" y="9044"/>
                    <a:pt x="7815" y="7394"/>
                  </a:cubicBezTo>
                  <a:cubicBezTo>
                    <a:pt x="7717" y="7019"/>
                    <a:pt x="7717" y="6644"/>
                    <a:pt x="7735" y="6261"/>
                  </a:cubicBezTo>
                  <a:cubicBezTo>
                    <a:pt x="7744" y="5877"/>
                    <a:pt x="7771" y="5493"/>
                    <a:pt x="7717" y="5119"/>
                  </a:cubicBezTo>
                  <a:cubicBezTo>
                    <a:pt x="7673" y="4717"/>
                    <a:pt x="7592" y="4316"/>
                    <a:pt x="7539" y="3923"/>
                  </a:cubicBezTo>
                  <a:cubicBezTo>
                    <a:pt x="7512" y="3763"/>
                    <a:pt x="7396" y="2942"/>
                    <a:pt x="7405" y="2273"/>
                  </a:cubicBezTo>
                  <a:cubicBezTo>
                    <a:pt x="7405" y="1758"/>
                    <a:pt x="7487" y="1334"/>
                    <a:pt x="7732" y="1334"/>
                  </a:cubicBezTo>
                  <a:close/>
                  <a:moveTo>
                    <a:pt x="4093" y="2236"/>
                  </a:moveTo>
                  <a:cubicBezTo>
                    <a:pt x="4303" y="2236"/>
                    <a:pt x="4505" y="2401"/>
                    <a:pt x="4675" y="2844"/>
                  </a:cubicBezTo>
                  <a:cubicBezTo>
                    <a:pt x="4755" y="3049"/>
                    <a:pt x="4764" y="3281"/>
                    <a:pt x="4871" y="3477"/>
                  </a:cubicBezTo>
                  <a:cubicBezTo>
                    <a:pt x="5032" y="3798"/>
                    <a:pt x="5335" y="3968"/>
                    <a:pt x="5514" y="4262"/>
                  </a:cubicBezTo>
                  <a:cubicBezTo>
                    <a:pt x="5531" y="4298"/>
                    <a:pt x="5558" y="4316"/>
                    <a:pt x="5576" y="4325"/>
                  </a:cubicBezTo>
                  <a:cubicBezTo>
                    <a:pt x="5683" y="4860"/>
                    <a:pt x="5772" y="5404"/>
                    <a:pt x="5790" y="5931"/>
                  </a:cubicBezTo>
                  <a:cubicBezTo>
                    <a:pt x="5300" y="5574"/>
                    <a:pt x="4845" y="5163"/>
                    <a:pt x="5112" y="4655"/>
                  </a:cubicBezTo>
                  <a:cubicBezTo>
                    <a:pt x="5187" y="4524"/>
                    <a:pt x="5065" y="4397"/>
                    <a:pt x="4952" y="4397"/>
                  </a:cubicBezTo>
                  <a:cubicBezTo>
                    <a:pt x="4903" y="4397"/>
                    <a:pt x="4856" y="4420"/>
                    <a:pt x="4827" y="4476"/>
                  </a:cubicBezTo>
                  <a:cubicBezTo>
                    <a:pt x="4506" y="5074"/>
                    <a:pt x="4978" y="5788"/>
                    <a:pt x="5478" y="6118"/>
                  </a:cubicBezTo>
                  <a:cubicBezTo>
                    <a:pt x="5576" y="6189"/>
                    <a:pt x="5612" y="6261"/>
                    <a:pt x="5763" y="6323"/>
                  </a:cubicBezTo>
                  <a:lnTo>
                    <a:pt x="5763" y="6341"/>
                  </a:lnTo>
                  <a:cubicBezTo>
                    <a:pt x="5763" y="6451"/>
                    <a:pt x="5853" y="6508"/>
                    <a:pt x="5940" y="6508"/>
                  </a:cubicBezTo>
                  <a:cubicBezTo>
                    <a:pt x="5965" y="6508"/>
                    <a:pt x="5991" y="6503"/>
                    <a:pt x="6013" y="6493"/>
                  </a:cubicBezTo>
                  <a:cubicBezTo>
                    <a:pt x="6138" y="6582"/>
                    <a:pt x="6263" y="6680"/>
                    <a:pt x="6379" y="6787"/>
                  </a:cubicBezTo>
                  <a:cubicBezTo>
                    <a:pt x="6825" y="7197"/>
                    <a:pt x="6745" y="7768"/>
                    <a:pt x="6700" y="8304"/>
                  </a:cubicBezTo>
                  <a:cubicBezTo>
                    <a:pt x="6700" y="8339"/>
                    <a:pt x="6700" y="8384"/>
                    <a:pt x="6700" y="8420"/>
                  </a:cubicBezTo>
                  <a:cubicBezTo>
                    <a:pt x="6700" y="8696"/>
                    <a:pt x="6780" y="8982"/>
                    <a:pt x="6816" y="9249"/>
                  </a:cubicBezTo>
                  <a:cubicBezTo>
                    <a:pt x="6905" y="9856"/>
                    <a:pt x="6923" y="10462"/>
                    <a:pt x="6968" y="11078"/>
                  </a:cubicBezTo>
                  <a:cubicBezTo>
                    <a:pt x="7021" y="11810"/>
                    <a:pt x="7128" y="12532"/>
                    <a:pt x="7235" y="13255"/>
                  </a:cubicBezTo>
                  <a:cubicBezTo>
                    <a:pt x="7298" y="13728"/>
                    <a:pt x="7405" y="14209"/>
                    <a:pt x="7423" y="14682"/>
                  </a:cubicBezTo>
                  <a:cubicBezTo>
                    <a:pt x="7441" y="15226"/>
                    <a:pt x="7093" y="15619"/>
                    <a:pt x="6763" y="16011"/>
                  </a:cubicBezTo>
                  <a:cubicBezTo>
                    <a:pt x="6397" y="16448"/>
                    <a:pt x="5817" y="16912"/>
                    <a:pt x="5166" y="17225"/>
                  </a:cubicBezTo>
                  <a:cubicBezTo>
                    <a:pt x="4662" y="17472"/>
                    <a:pt x="4114" y="17631"/>
                    <a:pt x="3596" y="17631"/>
                  </a:cubicBezTo>
                  <a:cubicBezTo>
                    <a:pt x="3124" y="17631"/>
                    <a:pt x="2677" y="17499"/>
                    <a:pt x="2311" y="17180"/>
                  </a:cubicBezTo>
                  <a:cubicBezTo>
                    <a:pt x="1802" y="16743"/>
                    <a:pt x="1731" y="15690"/>
                    <a:pt x="1517" y="15084"/>
                  </a:cubicBezTo>
                  <a:cubicBezTo>
                    <a:pt x="1249" y="14370"/>
                    <a:pt x="937" y="13692"/>
                    <a:pt x="750" y="12942"/>
                  </a:cubicBezTo>
                  <a:cubicBezTo>
                    <a:pt x="554" y="12131"/>
                    <a:pt x="384" y="11328"/>
                    <a:pt x="384" y="10489"/>
                  </a:cubicBezTo>
                  <a:cubicBezTo>
                    <a:pt x="384" y="9642"/>
                    <a:pt x="687" y="8759"/>
                    <a:pt x="741" y="7893"/>
                  </a:cubicBezTo>
                  <a:cubicBezTo>
                    <a:pt x="848" y="6332"/>
                    <a:pt x="1892" y="4744"/>
                    <a:pt x="2793" y="3522"/>
                  </a:cubicBezTo>
                  <a:cubicBezTo>
                    <a:pt x="3056" y="3158"/>
                    <a:pt x="3597" y="2236"/>
                    <a:pt x="4093" y="2236"/>
                  </a:cubicBezTo>
                  <a:close/>
                  <a:moveTo>
                    <a:pt x="5739" y="0"/>
                  </a:moveTo>
                  <a:cubicBezTo>
                    <a:pt x="5389" y="0"/>
                    <a:pt x="4956" y="292"/>
                    <a:pt x="4532" y="524"/>
                  </a:cubicBezTo>
                  <a:cubicBezTo>
                    <a:pt x="4461" y="569"/>
                    <a:pt x="4434" y="632"/>
                    <a:pt x="4443" y="694"/>
                  </a:cubicBezTo>
                  <a:cubicBezTo>
                    <a:pt x="4407" y="765"/>
                    <a:pt x="4416" y="855"/>
                    <a:pt x="4497" y="917"/>
                  </a:cubicBezTo>
                  <a:cubicBezTo>
                    <a:pt x="4862" y="1158"/>
                    <a:pt x="5076" y="1970"/>
                    <a:pt x="5210" y="2603"/>
                  </a:cubicBezTo>
                  <a:cubicBezTo>
                    <a:pt x="5201" y="2639"/>
                    <a:pt x="5210" y="2665"/>
                    <a:pt x="5228" y="2692"/>
                  </a:cubicBezTo>
                  <a:cubicBezTo>
                    <a:pt x="5264" y="2880"/>
                    <a:pt x="5300" y="3049"/>
                    <a:pt x="5326" y="3174"/>
                  </a:cubicBezTo>
                  <a:cubicBezTo>
                    <a:pt x="5362" y="3335"/>
                    <a:pt x="5398" y="3495"/>
                    <a:pt x="5433" y="3656"/>
                  </a:cubicBezTo>
                  <a:cubicBezTo>
                    <a:pt x="5308" y="3522"/>
                    <a:pt x="5192" y="3379"/>
                    <a:pt x="5121" y="3156"/>
                  </a:cubicBezTo>
                  <a:cubicBezTo>
                    <a:pt x="5032" y="2897"/>
                    <a:pt x="4961" y="2639"/>
                    <a:pt x="4845" y="2389"/>
                  </a:cubicBezTo>
                  <a:cubicBezTo>
                    <a:pt x="4674" y="2018"/>
                    <a:pt x="4387" y="1851"/>
                    <a:pt x="4028" y="1851"/>
                  </a:cubicBezTo>
                  <a:cubicBezTo>
                    <a:pt x="3955" y="1851"/>
                    <a:pt x="3879" y="1858"/>
                    <a:pt x="3801" y="1872"/>
                  </a:cubicBezTo>
                  <a:cubicBezTo>
                    <a:pt x="3274" y="1970"/>
                    <a:pt x="2873" y="2781"/>
                    <a:pt x="2614" y="3174"/>
                  </a:cubicBezTo>
                  <a:cubicBezTo>
                    <a:pt x="2070" y="4013"/>
                    <a:pt x="1517" y="4780"/>
                    <a:pt x="1098" y="5699"/>
                  </a:cubicBezTo>
                  <a:cubicBezTo>
                    <a:pt x="777" y="6403"/>
                    <a:pt x="491" y="7108"/>
                    <a:pt x="402" y="7884"/>
                  </a:cubicBezTo>
                  <a:cubicBezTo>
                    <a:pt x="286" y="8928"/>
                    <a:pt x="0" y="9990"/>
                    <a:pt x="54" y="11042"/>
                  </a:cubicBezTo>
                  <a:cubicBezTo>
                    <a:pt x="152" y="12951"/>
                    <a:pt x="1026" y="14762"/>
                    <a:pt x="1606" y="16555"/>
                  </a:cubicBezTo>
                  <a:cubicBezTo>
                    <a:pt x="1932" y="17583"/>
                    <a:pt x="2688" y="17988"/>
                    <a:pt x="3563" y="17988"/>
                  </a:cubicBezTo>
                  <a:cubicBezTo>
                    <a:pt x="5272" y="17988"/>
                    <a:pt x="7434" y="16443"/>
                    <a:pt x="7735" y="14968"/>
                  </a:cubicBezTo>
                  <a:cubicBezTo>
                    <a:pt x="7788" y="14718"/>
                    <a:pt x="7788" y="14450"/>
                    <a:pt x="7771" y="14182"/>
                  </a:cubicBezTo>
                  <a:cubicBezTo>
                    <a:pt x="7717" y="13531"/>
                    <a:pt x="7512" y="12844"/>
                    <a:pt x="7432" y="12264"/>
                  </a:cubicBezTo>
                  <a:cubicBezTo>
                    <a:pt x="7289" y="11158"/>
                    <a:pt x="7271" y="10052"/>
                    <a:pt x="7110" y="8946"/>
                  </a:cubicBezTo>
                  <a:cubicBezTo>
                    <a:pt x="7110" y="8919"/>
                    <a:pt x="7102" y="8883"/>
                    <a:pt x="7102" y="8857"/>
                  </a:cubicBezTo>
                  <a:cubicBezTo>
                    <a:pt x="7012" y="8250"/>
                    <a:pt x="7128" y="7724"/>
                    <a:pt x="6995" y="7224"/>
                  </a:cubicBezTo>
                  <a:cubicBezTo>
                    <a:pt x="7146" y="7224"/>
                    <a:pt x="7298" y="7215"/>
                    <a:pt x="7441" y="7180"/>
                  </a:cubicBezTo>
                  <a:cubicBezTo>
                    <a:pt x="7548" y="7902"/>
                    <a:pt x="7833" y="8598"/>
                    <a:pt x="8101" y="9276"/>
                  </a:cubicBezTo>
                  <a:cubicBezTo>
                    <a:pt x="8565" y="10436"/>
                    <a:pt x="8904" y="11533"/>
                    <a:pt x="9180" y="12755"/>
                  </a:cubicBezTo>
                  <a:cubicBezTo>
                    <a:pt x="9368" y="13585"/>
                    <a:pt x="9671" y="14370"/>
                    <a:pt x="10242" y="15012"/>
                  </a:cubicBezTo>
                  <a:cubicBezTo>
                    <a:pt x="10786" y="15637"/>
                    <a:pt x="11562" y="15744"/>
                    <a:pt x="12338" y="15788"/>
                  </a:cubicBezTo>
                  <a:cubicBezTo>
                    <a:pt x="12549" y="15802"/>
                    <a:pt x="12754" y="15814"/>
                    <a:pt x="12954" y="15814"/>
                  </a:cubicBezTo>
                  <a:cubicBezTo>
                    <a:pt x="13522" y="15814"/>
                    <a:pt x="14047" y="15720"/>
                    <a:pt x="14542" y="15324"/>
                  </a:cubicBezTo>
                  <a:cubicBezTo>
                    <a:pt x="15122" y="14860"/>
                    <a:pt x="15755" y="14521"/>
                    <a:pt x="15844" y="13745"/>
                  </a:cubicBezTo>
                  <a:cubicBezTo>
                    <a:pt x="15933" y="12951"/>
                    <a:pt x="15559" y="12068"/>
                    <a:pt x="15470" y="11274"/>
                  </a:cubicBezTo>
                  <a:cubicBezTo>
                    <a:pt x="15345" y="10061"/>
                    <a:pt x="14997" y="9026"/>
                    <a:pt x="14533" y="7911"/>
                  </a:cubicBezTo>
                  <a:cubicBezTo>
                    <a:pt x="14114" y="6912"/>
                    <a:pt x="13873" y="5832"/>
                    <a:pt x="13302" y="4923"/>
                  </a:cubicBezTo>
                  <a:cubicBezTo>
                    <a:pt x="13007" y="4459"/>
                    <a:pt x="12677" y="3977"/>
                    <a:pt x="12320" y="3531"/>
                  </a:cubicBezTo>
                  <a:cubicBezTo>
                    <a:pt x="12053" y="3210"/>
                    <a:pt x="11767" y="2897"/>
                    <a:pt x="11464" y="2621"/>
                  </a:cubicBezTo>
                  <a:cubicBezTo>
                    <a:pt x="10955" y="2157"/>
                    <a:pt x="10358" y="1764"/>
                    <a:pt x="9715" y="1497"/>
                  </a:cubicBezTo>
                  <a:cubicBezTo>
                    <a:pt x="9546" y="1425"/>
                    <a:pt x="9385" y="1363"/>
                    <a:pt x="9216" y="1309"/>
                  </a:cubicBezTo>
                  <a:cubicBezTo>
                    <a:pt x="8950" y="1228"/>
                    <a:pt x="8488" y="1000"/>
                    <a:pt x="8130" y="1000"/>
                  </a:cubicBezTo>
                  <a:cubicBezTo>
                    <a:pt x="8055" y="1000"/>
                    <a:pt x="7985" y="1010"/>
                    <a:pt x="7922" y="1033"/>
                  </a:cubicBezTo>
                  <a:cubicBezTo>
                    <a:pt x="7913" y="1024"/>
                    <a:pt x="7904" y="1015"/>
                    <a:pt x="7887" y="1015"/>
                  </a:cubicBezTo>
                  <a:cubicBezTo>
                    <a:pt x="7819" y="998"/>
                    <a:pt x="7758" y="991"/>
                    <a:pt x="7701" y="991"/>
                  </a:cubicBezTo>
                  <a:cubicBezTo>
                    <a:pt x="7025" y="991"/>
                    <a:pt x="7049" y="2092"/>
                    <a:pt x="7066" y="2585"/>
                  </a:cubicBezTo>
                  <a:cubicBezTo>
                    <a:pt x="7075" y="2826"/>
                    <a:pt x="7093" y="3076"/>
                    <a:pt x="7110" y="3317"/>
                  </a:cubicBezTo>
                  <a:cubicBezTo>
                    <a:pt x="7164" y="3950"/>
                    <a:pt x="7253" y="4566"/>
                    <a:pt x="7316" y="5190"/>
                  </a:cubicBezTo>
                  <a:cubicBezTo>
                    <a:pt x="7325" y="5199"/>
                    <a:pt x="7325" y="5217"/>
                    <a:pt x="7325" y="5226"/>
                  </a:cubicBezTo>
                  <a:cubicBezTo>
                    <a:pt x="6861" y="4530"/>
                    <a:pt x="6798" y="3656"/>
                    <a:pt x="6736" y="2826"/>
                  </a:cubicBezTo>
                  <a:cubicBezTo>
                    <a:pt x="6682" y="2095"/>
                    <a:pt x="6548" y="1381"/>
                    <a:pt x="6361" y="676"/>
                  </a:cubicBezTo>
                  <a:cubicBezTo>
                    <a:pt x="6229" y="172"/>
                    <a:pt x="6008" y="0"/>
                    <a:pt x="573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2" name="Google Shape;1982;p21"/>
            <p:cNvSpPr/>
            <p:nvPr/>
          </p:nvSpPr>
          <p:spPr>
            <a:xfrm>
              <a:off x="234282" y="2337251"/>
              <a:ext cx="199716" cy="265519"/>
            </a:xfrm>
            <a:custGeom>
              <a:avLst/>
              <a:gdLst/>
              <a:ahLst/>
              <a:cxnLst/>
              <a:rect l="l" t="t" r="r" b="b"/>
              <a:pathLst>
                <a:path w="4754" h="6320" extrusionOk="0">
                  <a:moveTo>
                    <a:pt x="2336" y="813"/>
                  </a:moveTo>
                  <a:cubicBezTo>
                    <a:pt x="2521" y="859"/>
                    <a:pt x="2720" y="905"/>
                    <a:pt x="2921" y="905"/>
                  </a:cubicBezTo>
                  <a:cubicBezTo>
                    <a:pt x="2952" y="905"/>
                    <a:pt x="2983" y="904"/>
                    <a:pt x="3014" y="902"/>
                  </a:cubicBezTo>
                  <a:lnTo>
                    <a:pt x="3032" y="902"/>
                  </a:lnTo>
                  <a:cubicBezTo>
                    <a:pt x="2996" y="955"/>
                    <a:pt x="3005" y="1009"/>
                    <a:pt x="3023" y="1062"/>
                  </a:cubicBezTo>
                  <a:cubicBezTo>
                    <a:pt x="3023" y="1080"/>
                    <a:pt x="3023" y="1098"/>
                    <a:pt x="3023" y="1116"/>
                  </a:cubicBezTo>
                  <a:cubicBezTo>
                    <a:pt x="3005" y="1107"/>
                    <a:pt x="2978" y="1098"/>
                    <a:pt x="2960" y="1098"/>
                  </a:cubicBezTo>
                  <a:cubicBezTo>
                    <a:pt x="2898" y="1080"/>
                    <a:pt x="2835" y="1071"/>
                    <a:pt x="2782" y="1062"/>
                  </a:cubicBezTo>
                  <a:cubicBezTo>
                    <a:pt x="2719" y="1052"/>
                    <a:pt x="2657" y="1047"/>
                    <a:pt x="2596" y="1047"/>
                  </a:cubicBezTo>
                  <a:cubicBezTo>
                    <a:pt x="2503" y="1047"/>
                    <a:pt x="2413" y="1059"/>
                    <a:pt x="2327" y="1080"/>
                  </a:cubicBezTo>
                  <a:cubicBezTo>
                    <a:pt x="2318" y="1009"/>
                    <a:pt x="2318" y="911"/>
                    <a:pt x="2327" y="848"/>
                  </a:cubicBezTo>
                  <a:lnTo>
                    <a:pt x="2336" y="813"/>
                  </a:lnTo>
                  <a:close/>
                  <a:moveTo>
                    <a:pt x="1804" y="734"/>
                  </a:moveTo>
                  <a:cubicBezTo>
                    <a:pt x="1870" y="734"/>
                    <a:pt x="1937" y="740"/>
                    <a:pt x="2006" y="750"/>
                  </a:cubicBezTo>
                  <a:cubicBezTo>
                    <a:pt x="1979" y="893"/>
                    <a:pt x="1970" y="1036"/>
                    <a:pt x="1997" y="1178"/>
                  </a:cubicBezTo>
                  <a:cubicBezTo>
                    <a:pt x="1970" y="1187"/>
                    <a:pt x="1943" y="1205"/>
                    <a:pt x="1908" y="1214"/>
                  </a:cubicBezTo>
                  <a:cubicBezTo>
                    <a:pt x="1827" y="1250"/>
                    <a:pt x="1747" y="1294"/>
                    <a:pt x="1667" y="1330"/>
                  </a:cubicBezTo>
                  <a:cubicBezTo>
                    <a:pt x="1640" y="1357"/>
                    <a:pt x="1622" y="1375"/>
                    <a:pt x="1586" y="1393"/>
                  </a:cubicBezTo>
                  <a:lnTo>
                    <a:pt x="1604" y="1366"/>
                  </a:lnTo>
                  <a:lnTo>
                    <a:pt x="1470" y="804"/>
                  </a:lnTo>
                  <a:cubicBezTo>
                    <a:pt x="1578" y="753"/>
                    <a:pt x="1689" y="734"/>
                    <a:pt x="1804" y="734"/>
                  </a:cubicBezTo>
                  <a:close/>
                  <a:moveTo>
                    <a:pt x="1167" y="991"/>
                  </a:moveTo>
                  <a:lnTo>
                    <a:pt x="1274" y="1446"/>
                  </a:lnTo>
                  <a:cubicBezTo>
                    <a:pt x="1274" y="1473"/>
                    <a:pt x="1274" y="1491"/>
                    <a:pt x="1292" y="1509"/>
                  </a:cubicBezTo>
                  <a:cubicBezTo>
                    <a:pt x="1224" y="1522"/>
                    <a:pt x="1155" y="1529"/>
                    <a:pt x="1092" y="1529"/>
                  </a:cubicBezTo>
                  <a:cubicBezTo>
                    <a:pt x="816" y="1529"/>
                    <a:pt x="630" y="1400"/>
                    <a:pt x="891" y="1125"/>
                  </a:cubicBezTo>
                  <a:cubicBezTo>
                    <a:pt x="989" y="1080"/>
                    <a:pt x="1007" y="1062"/>
                    <a:pt x="1167" y="991"/>
                  </a:cubicBezTo>
                  <a:close/>
                  <a:moveTo>
                    <a:pt x="3835" y="420"/>
                  </a:moveTo>
                  <a:cubicBezTo>
                    <a:pt x="3906" y="545"/>
                    <a:pt x="3959" y="670"/>
                    <a:pt x="3986" y="804"/>
                  </a:cubicBezTo>
                  <a:cubicBezTo>
                    <a:pt x="4066" y="1143"/>
                    <a:pt x="4013" y="1509"/>
                    <a:pt x="4013" y="1883"/>
                  </a:cubicBezTo>
                  <a:lnTo>
                    <a:pt x="3995" y="1874"/>
                  </a:lnTo>
                  <a:cubicBezTo>
                    <a:pt x="3861" y="1848"/>
                    <a:pt x="3727" y="1830"/>
                    <a:pt x="3594" y="1821"/>
                  </a:cubicBezTo>
                  <a:cubicBezTo>
                    <a:pt x="3576" y="1821"/>
                    <a:pt x="3558" y="1821"/>
                    <a:pt x="3540" y="1830"/>
                  </a:cubicBezTo>
                  <a:cubicBezTo>
                    <a:pt x="3504" y="1660"/>
                    <a:pt x="3442" y="1500"/>
                    <a:pt x="3344" y="1366"/>
                  </a:cubicBezTo>
                  <a:cubicBezTo>
                    <a:pt x="3362" y="1268"/>
                    <a:pt x="3371" y="1161"/>
                    <a:pt x="3362" y="1062"/>
                  </a:cubicBezTo>
                  <a:cubicBezTo>
                    <a:pt x="3362" y="991"/>
                    <a:pt x="3353" y="920"/>
                    <a:pt x="3308" y="875"/>
                  </a:cubicBezTo>
                  <a:lnTo>
                    <a:pt x="3281" y="848"/>
                  </a:lnTo>
                  <a:cubicBezTo>
                    <a:pt x="3344" y="822"/>
                    <a:pt x="3406" y="795"/>
                    <a:pt x="3469" y="750"/>
                  </a:cubicBezTo>
                  <a:cubicBezTo>
                    <a:pt x="3611" y="670"/>
                    <a:pt x="3727" y="563"/>
                    <a:pt x="3835" y="420"/>
                  </a:cubicBezTo>
                  <a:close/>
                  <a:moveTo>
                    <a:pt x="3585" y="2160"/>
                  </a:moveTo>
                  <a:cubicBezTo>
                    <a:pt x="3692" y="2169"/>
                    <a:pt x="3799" y="2178"/>
                    <a:pt x="3897" y="2195"/>
                  </a:cubicBezTo>
                  <a:cubicBezTo>
                    <a:pt x="3915" y="2199"/>
                    <a:pt x="3934" y="2201"/>
                    <a:pt x="3952" y="2201"/>
                  </a:cubicBezTo>
                  <a:cubicBezTo>
                    <a:pt x="3977" y="2201"/>
                    <a:pt x="4001" y="2197"/>
                    <a:pt x="4022" y="2187"/>
                  </a:cubicBezTo>
                  <a:cubicBezTo>
                    <a:pt x="4031" y="2338"/>
                    <a:pt x="4049" y="2490"/>
                    <a:pt x="4075" y="2633"/>
                  </a:cubicBezTo>
                  <a:cubicBezTo>
                    <a:pt x="3906" y="2526"/>
                    <a:pt x="3710" y="2463"/>
                    <a:pt x="3540" y="2356"/>
                  </a:cubicBezTo>
                  <a:cubicBezTo>
                    <a:pt x="3558" y="2294"/>
                    <a:pt x="3567" y="2222"/>
                    <a:pt x="3567" y="2160"/>
                  </a:cubicBezTo>
                  <a:close/>
                  <a:moveTo>
                    <a:pt x="3397" y="2668"/>
                  </a:moveTo>
                  <a:cubicBezTo>
                    <a:pt x="3585" y="2775"/>
                    <a:pt x="3817" y="2838"/>
                    <a:pt x="3977" y="2989"/>
                  </a:cubicBezTo>
                  <a:cubicBezTo>
                    <a:pt x="4015" y="3027"/>
                    <a:pt x="4056" y="3042"/>
                    <a:pt x="4096" y="3042"/>
                  </a:cubicBezTo>
                  <a:cubicBezTo>
                    <a:pt x="4114" y="3042"/>
                    <a:pt x="4131" y="3039"/>
                    <a:pt x="4147" y="3034"/>
                  </a:cubicBezTo>
                  <a:cubicBezTo>
                    <a:pt x="4209" y="3337"/>
                    <a:pt x="4272" y="3641"/>
                    <a:pt x="4307" y="3944"/>
                  </a:cubicBezTo>
                  <a:cubicBezTo>
                    <a:pt x="3897" y="3632"/>
                    <a:pt x="3442" y="3284"/>
                    <a:pt x="3299" y="2802"/>
                  </a:cubicBezTo>
                  <a:lnTo>
                    <a:pt x="3299" y="2793"/>
                  </a:lnTo>
                  <a:cubicBezTo>
                    <a:pt x="3326" y="2757"/>
                    <a:pt x="3362" y="2713"/>
                    <a:pt x="3397" y="2668"/>
                  </a:cubicBezTo>
                  <a:close/>
                  <a:moveTo>
                    <a:pt x="2300" y="3739"/>
                  </a:moveTo>
                  <a:cubicBezTo>
                    <a:pt x="2452" y="3899"/>
                    <a:pt x="2568" y="4087"/>
                    <a:pt x="2702" y="4247"/>
                  </a:cubicBezTo>
                  <a:cubicBezTo>
                    <a:pt x="2684" y="4283"/>
                    <a:pt x="2657" y="4319"/>
                    <a:pt x="2630" y="4354"/>
                  </a:cubicBezTo>
                  <a:cubicBezTo>
                    <a:pt x="2594" y="4399"/>
                    <a:pt x="2559" y="4444"/>
                    <a:pt x="2532" y="4497"/>
                  </a:cubicBezTo>
                  <a:cubicBezTo>
                    <a:pt x="2445" y="4685"/>
                    <a:pt x="2248" y="4866"/>
                    <a:pt x="2107" y="4866"/>
                  </a:cubicBezTo>
                  <a:cubicBezTo>
                    <a:pt x="1988" y="4866"/>
                    <a:pt x="1909" y="4736"/>
                    <a:pt x="1970" y="4372"/>
                  </a:cubicBezTo>
                  <a:cubicBezTo>
                    <a:pt x="2015" y="4131"/>
                    <a:pt x="2148" y="3926"/>
                    <a:pt x="2300" y="3739"/>
                  </a:cubicBezTo>
                  <a:close/>
                  <a:moveTo>
                    <a:pt x="3032" y="3061"/>
                  </a:moveTo>
                  <a:cubicBezTo>
                    <a:pt x="3281" y="3623"/>
                    <a:pt x="3852" y="4006"/>
                    <a:pt x="4325" y="4390"/>
                  </a:cubicBezTo>
                  <a:cubicBezTo>
                    <a:pt x="4316" y="4551"/>
                    <a:pt x="4281" y="4720"/>
                    <a:pt x="4245" y="4881"/>
                  </a:cubicBezTo>
                  <a:cubicBezTo>
                    <a:pt x="4111" y="4827"/>
                    <a:pt x="3986" y="4747"/>
                    <a:pt x="3843" y="4711"/>
                  </a:cubicBezTo>
                  <a:cubicBezTo>
                    <a:pt x="3861" y="4381"/>
                    <a:pt x="3835" y="4060"/>
                    <a:pt x="3647" y="3899"/>
                  </a:cubicBezTo>
                  <a:cubicBezTo>
                    <a:pt x="3541" y="3810"/>
                    <a:pt x="3440" y="3774"/>
                    <a:pt x="3345" y="3774"/>
                  </a:cubicBezTo>
                  <a:cubicBezTo>
                    <a:pt x="3192" y="3774"/>
                    <a:pt x="3054" y="3868"/>
                    <a:pt x="2933" y="3989"/>
                  </a:cubicBezTo>
                  <a:cubicBezTo>
                    <a:pt x="2800" y="3828"/>
                    <a:pt x="2684" y="3650"/>
                    <a:pt x="2541" y="3498"/>
                  </a:cubicBezTo>
                  <a:cubicBezTo>
                    <a:pt x="2568" y="3471"/>
                    <a:pt x="2594" y="3444"/>
                    <a:pt x="2621" y="3418"/>
                  </a:cubicBezTo>
                  <a:cubicBezTo>
                    <a:pt x="2755" y="3293"/>
                    <a:pt x="2898" y="3177"/>
                    <a:pt x="3032" y="3061"/>
                  </a:cubicBezTo>
                  <a:close/>
                  <a:moveTo>
                    <a:pt x="3808" y="5059"/>
                  </a:moveTo>
                  <a:cubicBezTo>
                    <a:pt x="3933" y="5104"/>
                    <a:pt x="4049" y="5166"/>
                    <a:pt x="4174" y="5220"/>
                  </a:cubicBezTo>
                  <a:cubicBezTo>
                    <a:pt x="4147" y="5318"/>
                    <a:pt x="4129" y="5425"/>
                    <a:pt x="4102" y="5523"/>
                  </a:cubicBezTo>
                  <a:cubicBezTo>
                    <a:pt x="4054" y="5682"/>
                    <a:pt x="3947" y="5826"/>
                    <a:pt x="3865" y="5826"/>
                  </a:cubicBezTo>
                  <a:cubicBezTo>
                    <a:pt x="3810" y="5826"/>
                    <a:pt x="3767" y="5759"/>
                    <a:pt x="3763" y="5585"/>
                  </a:cubicBezTo>
                  <a:cubicBezTo>
                    <a:pt x="3763" y="5461"/>
                    <a:pt x="3790" y="5264"/>
                    <a:pt x="3808" y="5059"/>
                  </a:cubicBezTo>
                  <a:close/>
                  <a:moveTo>
                    <a:pt x="3863" y="1"/>
                  </a:moveTo>
                  <a:cubicBezTo>
                    <a:pt x="3792" y="1"/>
                    <a:pt x="3724" y="63"/>
                    <a:pt x="3701" y="144"/>
                  </a:cubicBezTo>
                  <a:cubicBezTo>
                    <a:pt x="3656" y="144"/>
                    <a:pt x="3603" y="161"/>
                    <a:pt x="3567" y="215"/>
                  </a:cubicBezTo>
                  <a:cubicBezTo>
                    <a:pt x="3346" y="505"/>
                    <a:pt x="3111" y="595"/>
                    <a:pt x="2868" y="595"/>
                  </a:cubicBezTo>
                  <a:cubicBezTo>
                    <a:pt x="2475" y="595"/>
                    <a:pt x="2062" y="362"/>
                    <a:pt x="1653" y="362"/>
                  </a:cubicBezTo>
                  <a:cubicBezTo>
                    <a:pt x="1598" y="362"/>
                    <a:pt x="1543" y="366"/>
                    <a:pt x="1488" y="376"/>
                  </a:cubicBezTo>
                  <a:cubicBezTo>
                    <a:pt x="1292" y="411"/>
                    <a:pt x="917" y="750"/>
                    <a:pt x="792" y="795"/>
                  </a:cubicBezTo>
                  <a:cubicBezTo>
                    <a:pt x="659" y="848"/>
                    <a:pt x="480" y="893"/>
                    <a:pt x="391" y="1009"/>
                  </a:cubicBezTo>
                  <a:cubicBezTo>
                    <a:pt x="0" y="1568"/>
                    <a:pt x="617" y="1817"/>
                    <a:pt x="1142" y="1817"/>
                  </a:cubicBezTo>
                  <a:cubicBezTo>
                    <a:pt x="1312" y="1817"/>
                    <a:pt x="1473" y="1791"/>
                    <a:pt x="1586" y="1740"/>
                  </a:cubicBezTo>
                  <a:cubicBezTo>
                    <a:pt x="1747" y="1669"/>
                    <a:pt x="1916" y="1589"/>
                    <a:pt x="2077" y="1509"/>
                  </a:cubicBezTo>
                  <a:cubicBezTo>
                    <a:pt x="2220" y="1455"/>
                    <a:pt x="2354" y="1419"/>
                    <a:pt x="2470" y="1401"/>
                  </a:cubicBezTo>
                  <a:cubicBezTo>
                    <a:pt x="2531" y="1392"/>
                    <a:pt x="2589" y="1388"/>
                    <a:pt x="2642" y="1388"/>
                  </a:cubicBezTo>
                  <a:cubicBezTo>
                    <a:pt x="3331" y="1388"/>
                    <a:pt x="3400" y="2097"/>
                    <a:pt x="2978" y="2659"/>
                  </a:cubicBezTo>
                  <a:cubicBezTo>
                    <a:pt x="2818" y="2856"/>
                    <a:pt x="2577" y="3007"/>
                    <a:pt x="2380" y="3177"/>
                  </a:cubicBezTo>
                  <a:cubicBezTo>
                    <a:pt x="2318" y="3230"/>
                    <a:pt x="2264" y="3284"/>
                    <a:pt x="2202" y="3346"/>
                  </a:cubicBezTo>
                  <a:cubicBezTo>
                    <a:pt x="2157" y="3364"/>
                    <a:pt x="2131" y="3400"/>
                    <a:pt x="2113" y="3444"/>
                  </a:cubicBezTo>
                  <a:cubicBezTo>
                    <a:pt x="1854" y="3739"/>
                    <a:pt x="1676" y="4078"/>
                    <a:pt x="1604" y="4479"/>
                  </a:cubicBezTo>
                  <a:cubicBezTo>
                    <a:pt x="1512" y="4956"/>
                    <a:pt x="1738" y="5214"/>
                    <a:pt x="2042" y="5214"/>
                  </a:cubicBezTo>
                  <a:cubicBezTo>
                    <a:pt x="2210" y="5214"/>
                    <a:pt x="2402" y="5135"/>
                    <a:pt x="2577" y="4970"/>
                  </a:cubicBezTo>
                  <a:cubicBezTo>
                    <a:pt x="2723" y="4830"/>
                    <a:pt x="3112" y="4195"/>
                    <a:pt x="3327" y="4195"/>
                  </a:cubicBezTo>
                  <a:cubicBezTo>
                    <a:pt x="3400" y="4195"/>
                    <a:pt x="3453" y="4268"/>
                    <a:pt x="3469" y="4461"/>
                  </a:cubicBezTo>
                  <a:cubicBezTo>
                    <a:pt x="3504" y="4916"/>
                    <a:pt x="3397" y="5371"/>
                    <a:pt x="3442" y="5826"/>
                  </a:cubicBezTo>
                  <a:cubicBezTo>
                    <a:pt x="3466" y="6083"/>
                    <a:pt x="3686" y="6320"/>
                    <a:pt x="3906" y="6320"/>
                  </a:cubicBezTo>
                  <a:cubicBezTo>
                    <a:pt x="4015" y="6320"/>
                    <a:pt x="4124" y="6262"/>
                    <a:pt x="4209" y="6121"/>
                  </a:cubicBezTo>
                  <a:cubicBezTo>
                    <a:pt x="4486" y="5666"/>
                    <a:pt x="4620" y="5041"/>
                    <a:pt x="4655" y="4461"/>
                  </a:cubicBezTo>
                  <a:cubicBezTo>
                    <a:pt x="4727" y="4399"/>
                    <a:pt x="4753" y="4301"/>
                    <a:pt x="4664" y="4229"/>
                  </a:cubicBezTo>
                  <a:lnTo>
                    <a:pt x="4664" y="4221"/>
                  </a:lnTo>
                  <a:cubicBezTo>
                    <a:pt x="4664" y="4113"/>
                    <a:pt x="4664" y="3997"/>
                    <a:pt x="4655" y="3890"/>
                  </a:cubicBezTo>
                  <a:cubicBezTo>
                    <a:pt x="4602" y="2989"/>
                    <a:pt x="4298" y="2187"/>
                    <a:pt x="4370" y="1268"/>
                  </a:cubicBezTo>
                  <a:cubicBezTo>
                    <a:pt x="4370" y="1170"/>
                    <a:pt x="4379" y="1089"/>
                    <a:pt x="4379" y="1009"/>
                  </a:cubicBezTo>
                  <a:cubicBezTo>
                    <a:pt x="4379" y="590"/>
                    <a:pt x="4289" y="447"/>
                    <a:pt x="3977" y="63"/>
                  </a:cubicBezTo>
                  <a:cubicBezTo>
                    <a:pt x="3943" y="19"/>
                    <a:pt x="3902" y="1"/>
                    <a:pt x="38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3" name="Google Shape;1983;p21"/>
            <p:cNvSpPr/>
            <p:nvPr/>
          </p:nvSpPr>
          <p:spPr>
            <a:xfrm>
              <a:off x="493153" y="2276669"/>
              <a:ext cx="156697" cy="160908"/>
            </a:xfrm>
            <a:custGeom>
              <a:avLst/>
              <a:gdLst/>
              <a:ahLst/>
              <a:cxnLst/>
              <a:rect l="l" t="t" r="r" b="b"/>
              <a:pathLst>
                <a:path w="3730" h="3830" extrusionOk="0">
                  <a:moveTo>
                    <a:pt x="3108" y="478"/>
                  </a:moveTo>
                  <a:cubicBezTo>
                    <a:pt x="3283" y="478"/>
                    <a:pt x="3388" y="635"/>
                    <a:pt x="3239" y="961"/>
                  </a:cubicBezTo>
                  <a:cubicBezTo>
                    <a:pt x="3150" y="934"/>
                    <a:pt x="3079" y="863"/>
                    <a:pt x="3016" y="792"/>
                  </a:cubicBezTo>
                  <a:cubicBezTo>
                    <a:pt x="2945" y="729"/>
                    <a:pt x="2882" y="658"/>
                    <a:pt x="2811" y="595"/>
                  </a:cubicBezTo>
                  <a:cubicBezTo>
                    <a:pt x="2913" y="518"/>
                    <a:pt x="3019" y="478"/>
                    <a:pt x="3108" y="478"/>
                  </a:cubicBezTo>
                  <a:close/>
                  <a:moveTo>
                    <a:pt x="2579" y="845"/>
                  </a:moveTo>
                  <a:cubicBezTo>
                    <a:pt x="2749" y="970"/>
                    <a:pt x="2865" y="1166"/>
                    <a:pt x="3052" y="1256"/>
                  </a:cubicBezTo>
                  <a:cubicBezTo>
                    <a:pt x="2963" y="1372"/>
                    <a:pt x="2865" y="1479"/>
                    <a:pt x="2784" y="1595"/>
                  </a:cubicBezTo>
                  <a:cubicBezTo>
                    <a:pt x="2766" y="1577"/>
                    <a:pt x="2758" y="1568"/>
                    <a:pt x="2749" y="1559"/>
                  </a:cubicBezTo>
                  <a:cubicBezTo>
                    <a:pt x="2552" y="1470"/>
                    <a:pt x="2392" y="1318"/>
                    <a:pt x="2204" y="1211"/>
                  </a:cubicBezTo>
                  <a:cubicBezTo>
                    <a:pt x="2231" y="1193"/>
                    <a:pt x="2267" y="1175"/>
                    <a:pt x="2294" y="1148"/>
                  </a:cubicBezTo>
                  <a:cubicBezTo>
                    <a:pt x="2410" y="1059"/>
                    <a:pt x="2490" y="952"/>
                    <a:pt x="2579" y="845"/>
                  </a:cubicBezTo>
                  <a:close/>
                  <a:moveTo>
                    <a:pt x="572" y="1184"/>
                  </a:moveTo>
                  <a:cubicBezTo>
                    <a:pt x="670" y="1229"/>
                    <a:pt x="768" y="1273"/>
                    <a:pt x="866" y="1309"/>
                  </a:cubicBezTo>
                  <a:cubicBezTo>
                    <a:pt x="857" y="1336"/>
                    <a:pt x="839" y="1363"/>
                    <a:pt x="839" y="1389"/>
                  </a:cubicBezTo>
                  <a:cubicBezTo>
                    <a:pt x="822" y="1603"/>
                    <a:pt x="768" y="1800"/>
                    <a:pt x="741" y="2005"/>
                  </a:cubicBezTo>
                  <a:cubicBezTo>
                    <a:pt x="420" y="1844"/>
                    <a:pt x="500" y="1487"/>
                    <a:pt x="572" y="1184"/>
                  </a:cubicBezTo>
                  <a:close/>
                  <a:moveTo>
                    <a:pt x="1178" y="1407"/>
                  </a:moveTo>
                  <a:cubicBezTo>
                    <a:pt x="1250" y="1416"/>
                    <a:pt x="1321" y="1434"/>
                    <a:pt x="1410" y="1434"/>
                  </a:cubicBezTo>
                  <a:lnTo>
                    <a:pt x="1517" y="1434"/>
                  </a:lnTo>
                  <a:lnTo>
                    <a:pt x="1509" y="1452"/>
                  </a:lnTo>
                  <a:cubicBezTo>
                    <a:pt x="1491" y="1737"/>
                    <a:pt x="1402" y="2014"/>
                    <a:pt x="1366" y="2299"/>
                  </a:cubicBezTo>
                  <a:cubicBezTo>
                    <a:pt x="1330" y="2273"/>
                    <a:pt x="1294" y="2246"/>
                    <a:pt x="1259" y="2228"/>
                  </a:cubicBezTo>
                  <a:cubicBezTo>
                    <a:pt x="1196" y="2192"/>
                    <a:pt x="1134" y="2165"/>
                    <a:pt x="1063" y="2130"/>
                  </a:cubicBezTo>
                  <a:cubicBezTo>
                    <a:pt x="1089" y="1889"/>
                    <a:pt x="1152" y="1648"/>
                    <a:pt x="1178" y="1407"/>
                  </a:cubicBezTo>
                  <a:close/>
                  <a:moveTo>
                    <a:pt x="1839" y="1372"/>
                  </a:moveTo>
                  <a:cubicBezTo>
                    <a:pt x="1856" y="1407"/>
                    <a:pt x="1892" y="1443"/>
                    <a:pt x="1937" y="1461"/>
                  </a:cubicBezTo>
                  <a:cubicBezTo>
                    <a:pt x="2178" y="1541"/>
                    <a:pt x="2347" y="1746"/>
                    <a:pt x="2570" y="1853"/>
                  </a:cubicBezTo>
                  <a:cubicBezTo>
                    <a:pt x="2588" y="1862"/>
                    <a:pt x="2606" y="1871"/>
                    <a:pt x="2633" y="1871"/>
                  </a:cubicBezTo>
                  <a:cubicBezTo>
                    <a:pt x="2606" y="1942"/>
                    <a:pt x="2606" y="2014"/>
                    <a:pt x="2615" y="2094"/>
                  </a:cubicBezTo>
                  <a:cubicBezTo>
                    <a:pt x="2294" y="2237"/>
                    <a:pt x="1964" y="2371"/>
                    <a:pt x="1660" y="2558"/>
                  </a:cubicBezTo>
                  <a:cubicBezTo>
                    <a:pt x="1678" y="2531"/>
                    <a:pt x="1696" y="2504"/>
                    <a:pt x="1696" y="2460"/>
                  </a:cubicBezTo>
                  <a:cubicBezTo>
                    <a:pt x="1705" y="2121"/>
                    <a:pt x="1830" y="1800"/>
                    <a:pt x="1848" y="1461"/>
                  </a:cubicBezTo>
                  <a:cubicBezTo>
                    <a:pt x="1848" y="1434"/>
                    <a:pt x="1839" y="1407"/>
                    <a:pt x="1830" y="1380"/>
                  </a:cubicBezTo>
                  <a:lnTo>
                    <a:pt x="1839" y="1372"/>
                  </a:lnTo>
                  <a:close/>
                  <a:moveTo>
                    <a:pt x="2722" y="2415"/>
                  </a:moveTo>
                  <a:cubicBezTo>
                    <a:pt x="2758" y="2496"/>
                    <a:pt x="2802" y="2576"/>
                    <a:pt x="2838" y="2647"/>
                  </a:cubicBezTo>
                  <a:lnTo>
                    <a:pt x="2856" y="2674"/>
                  </a:lnTo>
                  <a:cubicBezTo>
                    <a:pt x="2838" y="2674"/>
                    <a:pt x="2820" y="2674"/>
                    <a:pt x="2802" y="2683"/>
                  </a:cubicBezTo>
                  <a:cubicBezTo>
                    <a:pt x="2526" y="2799"/>
                    <a:pt x="2267" y="3013"/>
                    <a:pt x="1964" y="3013"/>
                  </a:cubicBezTo>
                  <a:cubicBezTo>
                    <a:pt x="1946" y="2995"/>
                    <a:pt x="1937" y="2977"/>
                    <a:pt x="1928" y="2959"/>
                  </a:cubicBezTo>
                  <a:cubicBezTo>
                    <a:pt x="1910" y="2915"/>
                    <a:pt x="1883" y="2879"/>
                    <a:pt x="1856" y="2835"/>
                  </a:cubicBezTo>
                  <a:cubicBezTo>
                    <a:pt x="2133" y="2674"/>
                    <a:pt x="2427" y="2549"/>
                    <a:pt x="2722" y="2415"/>
                  </a:cubicBezTo>
                  <a:close/>
                  <a:moveTo>
                    <a:pt x="2945" y="2995"/>
                  </a:moveTo>
                  <a:cubicBezTo>
                    <a:pt x="2954" y="3218"/>
                    <a:pt x="2820" y="3406"/>
                    <a:pt x="2526" y="3504"/>
                  </a:cubicBezTo>
                  <a:cubicBezTo>
                    <a:pt x="2495" y="3514"/>
                    <a:pt x="2465" y="3519"/>
                    <a:pt x="2437" y="3519"/>
                  </a:cubicBezTo>
                  <a:cubicBezTo>
                    <a:pt x="2318" y="3519"/>
                    <a:pt x="2221" y="3435"/>
                    <a:pt x="2142" y="3334"/>
                  </a:cubicBezTo>
                  <a:cubicBezTo>
                    <a:pt x="2427" y="3272"/>
                    <a:pt x="2677" y="3102"/>
                    <a:pt x="2945" y="2995"/>
                  </a:cubicBezTo>
                  <a:close/>
                  <a:moveTo>
                    <a:pt x="3123" y="0"/>
                  </a:moveTo>
                  <a:cubicBezTo>
                    <a:pt x="2904" y="0"/>
                    <a:pt x="2678" y="123"/>
                    <a:pt x="2534" y="283"/>
                  </a:cubicBezTo>
                  <a:cubicBezTo>
                    <a:pt x="2231" y="613"/>
                    <a:pt x="2169" y="917"/>
                    <a:pt x="1669" y="1068"/>
                  </a:cubicBezTo>
                  <a:cubicBezTo>
                    <a:pt x="1583" y="1094"/>
                    <a:pt x="1501" y="1105"/>
                    <a:pt x="1422" y="1105"/>
                  </a:cubicBezTo>
                  <a:cubicBezTo>
                    <a:pt x="1063" y="1105"/>
                    <a:pt x="771" y="876"/>
                    <a:pt x="420" y="774"/>
                  </a:cubicBezTo>
                  <a:cubicBezTo>
                    <a:pt x="402" y="768"/>
                    <a:pt x="385" y="766"/>
                    <a:pt x="369" y="766"/>
                  </a:cubicBezTo>
                  <a:cubicBezTo>
                    <a:pt x="226" y="766"/>
                    <a:pt x="162" y="963"/>
                    <a:pt x="251" y="1059"/>
                  </a:cubicBezTo>
                  <a:cubicBezTo>
                    <a:pt x="170" y="1398"/>
                    <a:pt x="1" y="2005"/>
                    <a:pt x="340" y="2183"/>
                  </a:cubicBezTo>
                  <a:cubicBezTo>
                    <a:pt x="625" y="2335"/>
                    <a:pt x="929" y="2433"/>
                    <a:pt x="1214" y="2594"/>
                  </a:cubicBezTo>
                  <a:cubicBezTo>
                    <a:pt x="1509" y="2772"/>
                    <a:pt x="1651" y="3182"/>
                    <a:pt x="1830" y="3468"/>
                  </a:cubicBezTo>
                  <a:cubicBezTo>
                    <a:pt x="1990" y="3721"/>
                    <a:pt x="2232" y="3830"/>
                    <a:pt x="2474" y="3830"/>
                  </a:cubicBezTo>
                  <a:cubicBezTo>
                    <a:pt x="2932" y="3830"/>
                    <a:pt x="3392" y="3440"/>
                    <a:pt x="3311" y="2897"/>
                  </a:cubicBezTo>
                  <a:cubicBezTo>
                    <a:pt x="3257" y="2567"/>
                    <a:pt x="2900" y="2281"/>
                    <a:pt x="2972" y="1925"/>
                  </a:cubicBezTo>
                  <a:cubicBezTo>
                    <a:pt x="3025" y="1657"/>
                    <a:pt x="3373" y="1372"/>
                    <a:pt x="3525" y="1148"/>
                  </a:cubicBezTo>
                  <a:cubicBezTo>
                    <a:pt x="3703" y="881"/>
                    <a:pt x="3730" y="408"/>
                    <a:pt x="3498" y="158"/>
                  </a:cubicBezTo>
                  <a:cubicBezTo>
                    <a:pt x="3389" y="46"/>
                    <a:pt x="3258" y="0"/>
                    <a:pt x="312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84" name="Google Shape;1984;p21"/>
          <p:cNvGrpSpPr/>
          <p:nvPr/>
        </p:nvGrpSpPr>
        <p:grpSpPr>
          <a:xfrm flipH="1">
            <a:off x="8118034" y="1526764"/>
            <a:ext cx="430862" cy="343037"/>
            <a:chOff x="1376700" y="1639725"/>
            <a:chExt cx="275100" cy="219025"/>
          </a:xfrm>
        </p:grpSpPr>
        <p:sp>
          <p:nvSpPr>
            <p:cNvPr id="1985" name="Google Shape;1985;p21"/>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86" name="Google Shape;1986;p21"/>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987" name="Google Shape;1987;p21"/>
          <p:cNvSpPr/>
          <p:nvPr/>
        </p:nvSpPr>
        <p:spPr>
          <a:xfrm flipH="1">
            <a:off x="9069857" y="35690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988" name="Google Shape;1988;p21"/>
          <p:cNvGrpSpPr/>
          <p:nvPr/>
        </p:nvGrpSpPr>
        <p:grpSpPr>
          <a:xfrm flipH="1">
            <a:off x="8548903" y="2997666"/>
            <a:ext cx="400173" cy="396657"/>
            <a:chOff x="1609325" y="4271641"/>
            <a:chExt cx="400173" cy="396657"/>
          </a:xfrm>
        </p:grpSpPr>
        <p:sp>
          <p:nvSpPr>
            <p:cNvPr id="1989" name="Google Shape;1989;p21"/>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0" name="Google Shape;1990;p21"/>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1" name="Google Shape;1991;p21"/>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2" name="Google Shape;1992;p21"/>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993" name="Google Shape;1993;p21"/>
          <p:cNvGrpSpPr/>
          <p:nvPr/>
        </p:nvGrpSpPr>
        <p:grpSpPr>
          <a:xfrm rot="3288545" flipH="1">
            <a:off x="8436868" y="3859616"/>
            <a:ext cx="512102" cy="561249"/>
            <a:chOff x="8299150" y="575962"/>
            <a:chExt cx="1240025" cy="1065538"/>
          </a:xfrm>
        </p:grpSpPr>
        <p:sp>
          <p:nvSpPr>
            <p:cNvPr id="1994" name="Google Shape;1994;p21"/>
            <p:cNvSpPr/>
            <p:nvPr/>
          </p:nvSpPr>
          <p:spPr>
            <a:xfrm>
              <a:off x="8671659" y="623707"/>
              <a:ext cx="180853" cy="310682"/>
            </a:xfrm>
            <a:custGeom>
              <a:avLst/>
              <a:gdLst/>
              <a:ahLst/>
              <a:cxnLst/>
              <a:rect l="l" t="t" r="r" b="b"/>
              <a:pathLst>
                <a:path w="1875" h="3221" extrusionOk="0">
                  <a:moveTo>
                    <a:pt x="1518" y="0"/>
                  </a:moveTo>
                  <a:cubicBezTo>
                    <a:pt x="1446" y="62"/>
                    <a:pt x="1366" y="116"/>
                    <a:pt x="1286" y="178"/>
                  </a:cubicBezTo>
                  <a:cubicBezTo>
                    <a:pt x="1428" y="687"/>
                    <a:pt x="813" y="1427"/>
                    <a:pt x="563" y="1838"/>
                  </a:cubicBezTo>
                  <a:cubicBezTo>
                    <a:pt x="358" y="2168"/>
                    <a:pt x="179" y="2525"/>
                    <a:pt x="1" y="2873"/>
                  </a:cubicBezTo>
                  <a:cubicBezTo>
                    <a:pt x="162" y="2989"/>
                    <a:pt x="313" y="3096"/>
                    <a:pt x="456" y="3221"/>
                  </a:cubicBezTo>
                  <a:cubicBezTo>
                    <a:pt x="527" y="3087"/>
                    <a:pt x="590" y="2962"/>
                    <a:pt x="661" y="2828"/>
                  </a:cubicBezTo>
                  <a:cubicBezTo>
                    <a:pt x="1009" y="2159"/>
                    <a:pt x="1232" y="1454"/>
                    <a:pt x="1535" y="776"/>
                  </a:cubicBezTo>
                  <a:cubicBezTo>
                    <a:pt x="1589" y="669"/>
                    <a:pt x="1634" y="562"/>
                    <a:pt x="1687" y="446"/>
                  </a:cubicBezTo>
                  <a:cubicBezTo>
                    <a:pt x="1874" y="18"/>
                    <a:pt x="1571" y="152"/>
                    <a:pt x="15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5" name="Google Shape;1995;p21"/>
            <p:cNvSpPr/>
            <p:nvPr/>
          </p:nvSpPr>
          <p:spPr>
            <a:xfrm>
              <a:off x="8427339" y="930820"/>
              <a:ext cx="241909" cy="171401"/>
            </a:xfrm>
            <a:custGeom>
              <a:avLst/>
              <a:gdLst/>
              <a:ahLst/>
              <a:cxnLst/>
              <a:rect l="l" t="t" r="r" b="b"/>
              <a:pathLst>
                <a:path w="2508" h="1777" extrusionOk="0">
                  <a:moveTo>
                    <a:pt x="188" y="1"/>
                  </a:moveTo>
                  <a:cubicBezTo>
                    <a:pt x="134" y="144"/>
                    <a:pt x="63" y="295"/>
                    <a:pt x="0" y="438"/>
                  </a:cubicBezTo>
                  <a:cubicBezTo>
                    <a:pt x="161" y="572"/>
                    <a:pt x="322" y="688"/>
                    <a:pt x="491" y="804"/>
                  </a:cubicBezTo>
                  <a:cubicBezTo>
                    <a:pt x="848" y="946"/>
                    <a:pt x="1187" y="1116"/>
                    <a:pt x="1481" y="1366"/>
                  </a:cubicBezTo>
                  <a:cubicBezTo>
                    <a:pt x="1669" y="1526"/>
                    <a:pt x="1874" y="1705"/>
                    <a:pt x="2106" y="1776"/>
                  </a:cubicBezTo>
                  <a:cubicBezTo>
                    <a:pt x="2240" y="1651"/>
                    <a:pt x="2373" y="1526"/>
                    <a:pt x="2507" y="1392"/>
                  </a:cubicBezTo>
                  <a:lnTo>
                    <a:pt x="2507" y="1348"/>
                  </a:lnTo>
                  <a:cubicBezTo>
                    <a:pt x="2097" y="1036"/>
                    <a:pt x="1758" y="697"/>
                    <a:pt x="1267" y="474"/>
                  </a:cubicBezTo>
                  <a:cubicBezTo>
                    <a:pt x="973" y="331"/>
                    <a:pt x="696" y="188"/>
                    <a:pt x="429" y="19"/>
                  </a:cubicBezTo>
                  <a:cubicBezTo>
                    <a:pt x="348" y="10"/>
                    <a:pt x="268" y="1"/>
                    <a:pt x="18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6" name="Google Shape;1996;p21"/>
            <p:cNvSpPr/>
            <p:nvPr/>
          </p:nvSpPr>
          <p:spPr>
            <a:xfrm>
              <a:off x="8497847" y="854235"/>
              <a:ext cx="203231" cy="170532"/>
            </a:xfrm>
            <a:custGeom>
              <a:avLst/>
              <a:gdLst/>
              <a:ahLst/>
              <a:cxnLst/>
              <a:rect l="l" t="t" r="r" b="b"/>
              <a:pathLst>
                <a:path w="2107" h="1768" extrusionOk="0">
                  <a:moveTo>
                    <a:pt x="269" y="1"/>
                  </a:moveTo>
                  <a:cubicBezTo>
                    <a:pt x="179" y="90"/>
                    <a:pt x="90" y="179"/>
                    <a:pt x="1" y="268"/>
                  </a:cubicBezTo>
                  <a:cubicBezTo>
                    <a:pt x="10" y="331"/>
                    <a:pt x="46" y="402"/>
                    <a:pt x="108" y="447"/>
                  </a:cubicBezTo>
                  <a:cubicBezTo>
                    <a:pt x="340" y="634"/>
                    <a:pt x="572" y="822"/>
                    <a:pt x="795" y="1018"/>
                  </a:cubicBezTo>
                  <a:cubicBezTo>
                    <a:pt x="938" y="1080"/>
                    <a:pt x="1080" y="1152"/>
                    <a:pt x="1214" y="1232"/>
                  </a:cubicBezTo>
                  <a:cubicBezTo>
                    <a:pt x="1455" y="1375"/>
                    <a:pt x="1660" y="1580"/>
                    <a:pt x="1865" y="1767"/>
                  </a:cubicBezTo>
                  <a:cubicBezTo>
                    <a:pt x="1937" y="1553"/>
                    <a:pt x="2017" y="1348"/>
                    <a:pt x="2106" y="1143"/>
                  </a:cubicBezTo>
                  <a:cubicBezTo>
                    <a:pt x="1553" y="679"/>
                    <a:pt x="947" y="286"/>
                    <a:pt x="26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7" name="Google Shape;1997;p21"/>
            <p:cNvSpPr/>
            <p:nvPr/>
          </p:nvSpPr>
          <p:spPr>
            <a:xfrm>
              <a:off x="8725867" y="975575"/>
              <a:ext cx="12153" cy="15626"/>
            </a:xfrm>
            <a:custGeom>
              <a:avLst/>
              <a:gdLst/>
              <a:ahLst/>
              <a:cxnLst/>
              <a:rect l="l" t="t" r="r" b="b"/>
              <a:pathLst>
                <a:path w="126" h="162" extrusionOk="0">
                  <a:moveTo>
                    <a:pt x="37" y="1"/>
                  </a:moveTo>
                  <a:cubicBezTo>
                    <a:pt x="28" y="27"/>
                    <a:pt x="10" y="63"/>
                    <a:pt x="1" y="90"/>
                  </a:cubicBezTo>
                  <a:cubicBezTo>
                    <a:pt x="46" y="117"/>
                    <a:pt x="81" y="135"/>
                    <a:pt x="126" y="161"/>
                  </a:cubicBezTo>
                  <a:cubicBezTo>
                    <a:pt x="126" y="152"/>
                    <a:pt x="126" y="152"/>
                    <a:pt x="126" y="143"/>
                  </a:cubicBezTo>
                  <a:cubicBezTo>
                    <a:pt x="108" y="90"/>
                    <a:pt x="72" y="45"/>
                    <a:pt x="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8" name="Google Shape;1998;p21"/>
            <p:cNvSpPr/>
            <p:nvPr/>
          </p:nvSpPr>
          <p:spPr>
            <a:xfrm>
              <a:off x="8833510" y="1054764"/>
              <a:ext cx="339039" cy="242777"/>
            </a:xfrm>
            <a:custGeom>
              <a:avLst/>
              <a:gdLst/>
              <a:ahLst/>
              <a:cxnLst/>
              <a:rect l="l" t="t" r="r" b="b"/>
              <a:pathLst>
                <a:path w="3515" h="2517" extrusionOk="0">
                  <a:moveTo>
                    <a:pt x="0" y="0"/>
                  </a:moveTo>
                  <a:lnTo>
                    <a:pt x="0" y="0"/>
                  </a:lnTo>
                  <a:cubicBezTo>
                    <a:pt x="402" y="322"/>
                    <a:pt x="785" y="678"/>
                    <a:pt x="1160" y="991"/>
                  </a:cubicBezTo>
                  <a:cubicBezTo>
                    <a:pt x="1900" y="1597"/>
                    <a:pt x="2659" y="2079"/>
                    <a:pt x="3479" y="2516"/>
                  </a:cubicBezTo>
                  <a:cubicBezTo>
                    <a:pt x="3515" y="2418"/>
                    <a:pt x="3506" y="2320"/>
                    <a:pt x="3426" y="2231"/>
                  </a:cubicBezTo>
                  <a:cubicBezTo>
                    <a:pt x="2703" y="1446"/>
                    <a:pt x="1651" y="1080"/>
                    <a:pt x="767" y="509"/>
                  </a:cubicBezTo>
                  <a:cubicBezTo>
                    <a:pt x="509" y="339"/>
                    <a:pt x="259" y="161"/>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99" name="Google Shape;1999;p21"/>
            <p:cNvSpPr/>
            <p:nvPr/>
          </p:nvSpPr>
          <p:spPr>
            <a:xfrm>
              <a:off x="8705225" y="1015990"/>
              <a:ext cx="434626" cy="306438"/>
            </a:xfrm>
            <a:custGeom>
              <a:avLst/>
              <a:gdLst/>
              <a:ahLst/>
              <a:cxnLst/>
              <a:rect l="l" t="t" r="r" b="b"/>
              <a:pathLst>
                <a:path w="4506" h="3177" extrusionOk="0">
                  <a:moveTo>
                    <a:pt x="99" y="1"/>
                  </a:moveTo>
                  <a:cubicBezTo>
                    <a:pt x="63" y="108"/>
                    <a:pt x="28" y="224"/>
                    <a:pt x="1" y="340"/>
                  </a:cubicBezTo>
                  <a:cubicBezTo>
                    <a:pt x="19" y="358"/>
                    <a:pt x="19" y="385"/>
                    <a:pt x="19" y="411"/>
                  </a:cubicBezTo>
                  <a:cubicBezTo>
                    <a:pt x="643" y="768"/>
                    <a:pt x="1214" y="1214"/>
                    <a:pt x="1821" y="1616"/>
                  </a:cubicBezTo>
                  <a:cubicBezTo>
                    <a:pt x="2615" y="2160"/>
                    <a:pt x="3507" y="2659"/>
                    <a:pt x="4345" y="3141"/>
                  </a:cubicBezTo>
                  <a:cubicBezTo>
                    <a:pt x="4399" y="3168"/>
                    <a:pt x="4452" y="3177"/>
                    <a:pt x="4506" y="3177"/>
                  </a:cubicBezTo>
                  <a:cubicBezTo>
                    <a:pt x="4176" y="3007"/>
                    <a:pt x="3855" y="2829"/>
                    <a:pt x="3543" y="2624"/>
                  </a:cubicBezTo>
                  <a:cubicBezTo>
                    <a:pt x="2954" y="2231"/>
                    <a:pt x="2427" y="1750"/>
                    <a:pt x="1865" y="1321"/>
                  </a:cubicBezTo>
                  <a:cubicBezTo>
                    <a:pt x="1294" y="875"/>
                    <a:pt x="759" y="313"/>
                    <a:pt x="99"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0" name="Google Shape;2000;p21"/>
            <p:cNvSpPr/>
            <p:nvPr/>
          </p:nvSpPr>
          <p:spPr>
            <a:xfrm>
              <a:off x="8873057" y="1213047"/>
              <a:ext cx="3569" cy="2701"/>
            </a:xfrm>
            <a:custGeom>
              <a:avLst/>
              <a:gdLst/>
              <a:ahLst/>
              <a:cxnLst/>
              <a:rect l="l" t="t" r="r" b="b"/>
              <a:pathLst>
                <a:path w="37" h="28" extrusionOk="0">
                  <a:moveTo>
                    <a:pt x="0" y="1"/>
                  </a:moveTo>
                  <a:cubicBezTo>
                    <a:pt x="9" y="10"/>
                    <a:pt x="27" y="19"/>
                    <a:pt x="36" y="28"/>
                  </a:cubicBezTo>
                  <a:cubicBezTo>
                    <a:pt x="36" y="28"/>
                    <a:pt x="36" y="28"/>
                    <a:pt x="36" y="19"/>
                  </a:cubicBezTo>
                  <a:cubicBezTo>
                    <a:pt x="18" y="10"/>
                    <a:pt x="9" y="1"/>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1" name="Google Shape;2001;p21"/>
            <p:cNvSpPr/>
            <p:nvPr/>
          </p:nvSpPr>
          <p:spPr>
            <a:xfrm>
              <a:off x="8851548" y="1241501"/>
              <a:ext cx="427778" cy="303833"/>
            </a:xfrm>
            <a:custGeom>
              <a:avLst/>
              <a:gdLst/>
              <a:ahLst/>
              <a:cxnLst/>
              <a:rect l="l" t="t" r="r" b="b"/>
              <a:pathLst>
                <a:path w="4435" h="3150" extrusionOk="0">
                  <a:moveTo>
                    <a:pt x="0" y="0"/>
                  </a:moveTo>
                  <a:lnTo>
                    <a:pt x="0" y="0"/>
                  </a:lnTo>
                  <a:cubicBezTo>
                    <a:pt x="464" y="598"/>
                    <a:pt x="1017" y="999"/>
                    <a:pt x="1633" y="1419"/>
                  </a:cubicBezTo>
                  <a:cubicBezTo>
                    <a:pt x="2311" y="1883"/>
                    <a:pt x="2927" y="2400"/>
                    <a:pt x="3649" y="2801"/>
                  </a:cubicBezTo>
                  <a:cubicBezTo>
                    <a:pt x="3890" y="2926"/>
                    <a:pt x="4158" y="3060"/>
                    <a:pt x="4434" y="3149"/>
                  </a:cubicBezTo>
                  <a:cubicBezTo>
                    <a:pt x="4015" y="2846"/>
                    <a:pt x="3685" y="2570"/>
                    <a:pt x="3587" y="2498"/>
                  </a:cubicBezTo>
                  <a:cubicBezTo>
                    <a:pt x="2659" y="1847"/>
                    <a:pt x="1687" y="1240"/>
                    <a:pt x="786" y="553"/>
                  </a:cubicBezTo>
                  <a:cubicBezTo>
                    <a:pt x="527" y="357"/>
                    <a:pt x="268" y="179"/>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2" name="Google Shape;2002;p21"/>
            <p:cNvSpPr/>
            <p:nvPr/>
          </p:nvSpPr>
          <p:spPr>
            <a:xfrm>
              <a:off x="8930737" y="1255294"/>
              <a:ext cx="566094" cy="350228"/>
            </a:xfrm>
            <a:custGeom>
              <a:avLst/>
              <a:gdLst/>
              <a:ahLst/>
              <a:cxnLst/>
              <a:rect l="l" t="t" r="r" b="b"/>
              <a:pathLst>
                <a:path w="5869" h="3631" extrusionOk="0">
                  <a:moveTo>
                    <a:pt x="0" y="0"/>
                  </a:moveTo>
                  <a:lnTo>
                    <a:pt x="0" y="0"/>
                  </a:lnTo>
                  <a:cubicBezTo>
                    <a:pt x="562" y="410"/>
                    <a:pt x="1142" y="794"/>
                    <a:pt x="1704" y="1195"/>
                  </a:cubicBezTo>
                  <a:cubicBezTo>
                    <a:pt x="2391" y="1668"/>
                    <a:pt x="3060" y="2177"/>
                    <a:pt x="3756" y="2632"/>
                  </a:cubicBezTo>
                  <a:cubicBezTo>
                    <a:pt x="4050" y="2828"/>
                    <a:pt x="4318" y="3060"/>
                    <a:pt x="4603" y="3265"/>
                  </a:cubicBezTo>
                  <a:cubicBezTo>
                    <a:pt x="4795" y="3462"/>
                    <a:pt x="5147" y="3630"/>
                    <a:pt x="5419" y="3630"/>
                  </a:cubicBezTo>
                  <a:cubicBezTo>
                    <a:pt x="5679" y="3630"/>
                    <a:pt x="5868" y="3477"/>
                    <a:pt x="5781" y="3051"/>
                  </a:cubicBezTo>
                  <a:cubicBezTo>
                    <a:pt x="5692" y="2899"/>
                    <a:pt x="5585" y="2757"/>
                    <a:pt x="5460" y="2632"/>
                  </a:cubicBezTo>
                  <a:cubicBezTo>
                    <a:pt x="5273" y="2462"/>
                    <a:pt x="5076" y="2311"/>
                    <a:pt x="4880" y="2159"/>
                  </a:cubicBezTo>
                  <a:cubicBezTo>
                    <a:pt x="4809" y="2177"/>
                    <a:pt x="4746" y="2186"/>
                    <a:pt x="4684" y="2195"/>
                  </a:cubicBezTo>
                  <a:cubicBezTo>
                    <a:pt x="4467" y="2228"/>
                    <a:pt x="4289" y="2339"/>
                    <a:pt x="4063" y="2339"/>
                  </a:cubicBezTo>
                  <a:cubicBezTo>
                    <a:pt x="4047" y="2339"/>
                    <a:pt x="4031" y="2339"/>
                    <a:pt x="4015" y="2337"/>
                  </a:cubicBezTo>
                  <a:cubicBezTo>
                    <a:pt x="3658" y="2311"/>
                    <a:pt x="3185" y="2007"/>
                    <a:pt x="2873" y="1838"/>
                  </a:cubicBezTo>
                  <a:cubicBezTo>
                    <a:pt x="2266" y="1517"/>
                    <a:pt x="1758" y="1053"/>
                    <a:pt x="1178" y="696"/>
                  </a:cubicBezTo>
                  <a:cubicBezTo>
                    <a:pt x="785" y="464"/>
                    <a:pt x="384" y="250"/>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3" name="Google Shape;2003;p21"/>
            <p:cNvSpPr/>
            <p:nvPr/>
          </p:nvSpPr>
          <p:spPr>
            <a:xfrm>
              <a:off x="8299150" y="575962"/>
              <a:ext cx="1240025" cy="1065538"/>
            </a:xfrm>
            <a:custGeom>
              <a:avLst/>
              <a:gdLst/>
              <a:ahLst/>
              <a:cxnLst/>
              <a:rect l="l" t="t" r="r" b="b"/>
              <a:pathLst>
                <a:path w="12856" h="11047" extrusionOk="0">
                  <a:moveTo>
                    <a:pt x="5380" y="495"/>
                  </a:moveTo>
                  <a:cubicBezTo>
                    <a:pt x="5433" y="647"/>
                    <a:pt x="5736" y="513"/>
                    <a:pt x="5549" y="941"/>
                  </a:cubicBezTo>
                  <a:cubicBezTo>
                    <a:pt x="5496" y="1057"/>
                    <a:pt x="5451" y="1164"/>
                    <a:pt x="5397" y="1271"/>
                  </a:cubicBezTo>
                  <a:cubicBezTo>
                    <a:pt x="5094" y="1949"/>
                    <a:pt x="4871" y="2654"/>
                    <a:pt x="4523" y="3323"/>
                  </a:cubicBezTo>
                  <a:cubicBezTo>
                    <a:pt x="4452" y="3457"/>
                    <a:pt x="4389" y="3582"/>
                    <a:pt x="4318" y="3716"/>
                  </a:cubicBezTo>
                  <a:cubicBezTo>
                    <a:pt x="4175" y="3591"/>
                    <a:pt x="4024" y="3484"/>
                    <a:pt x="3863" y="3368"/>
                  </a:cubicBezTo>
                  <a:cubicBezTo>
                    <a:pt x="3470" y="3082"/>
                    <a:pt x="3051" y="2832"/>
                    <a:pt x="2596" y="2636"/>
                  </a:cubicBezTo>
                  <a:cubicBezTo>
                    <a:pt x="3015" y="2252"/>
                    <a:pt x="3470" y="1905"/>
                    <a:pt x="3925" y="1566"/>
                  </a:cubicBezTo>
                  <a:cubicBezTo>
                    <a:pt x="4255" y="1325"/>
                    <a:pt x="4586" y="1093"/>
                    <a:pt x="4916" y="852"/>
                  </a:cubicBezTo>
                  <a:cubicBezTo>
                    <a:pt x="4987" y="789"/>
                    <a:pt x="5067" y="727"/>
                    <a:pt x="5148" y="673"/>
                  </a:cubicBezTo>
                  <a:cubicBezTo>
                    <a:pt x="5228" y="611"/>
                    <a:pt x="5308" y="557"/>
                    <a:pt x="5380" y="495"/>
                  </a:cubicBezTo>
                  <a:close/>
                  <a:moveTo>
                    <a:pt x="2329" y="2886"/>
                  </a:moveTo>
                  <a:cubicBezTo>
                    <a:pt x="3007" y="3171"/>
                    <a:pt x="3613" y="3564"/>
                    <a:pt x="4166" y="4028"/>
                  </a:cubicBezTo>
                  <a:cubicBezTo>
                    <a:pt x="4077" y="4233"/>
                    <a:pt x="3988" y="4438"/>
                    <a:pt x="3925" y="4652"/>
                  </a:cubicBezTo>
                  <a:cubicBezTo>
                    <a:pt x="3720" y="4465"/>
                    <a:pt x="3515" y="4260"/>
                    <a:pt x="3274" y="4117"/>
                  </a:cubicBezTo>
                  <a:cubicBezTo>
                    <a:pt x="3140" y="4037"/>
                    <a:pt x="2998" y="3965"/>
                    <a:pt x="2855" y="3903"/>
                  </a:cubicBezTo>
                  <a:cubicBezTo>
                    <a:pt x="2516" y="3733"/>
                    <a:pt x="2177" y="3582"/>
                    <a:pt x="1865" y="3368"/>
                  </a:cubicBezTo>
                  <a:cubicBezTo>
                    <a:pt x="1927" y="3296"/>
                    <a:pt x="1990" y="3225"/>
                    <a:pt x="2061" y="3153"/>
                  </a:cubicBezTo>
                  <a:cubicBezTo>
                    <a:pt x="2150" y="3064"/>
                    <a:pt x="2239" y="2975"/>
                    <a:pt x="2329" y="2886"/>
                  </a:cubicBezTo>
                  <a:close/>
                  <a:moveTo>
                    <a:pt x="1606" y="3600"/>
                  </a:moveTo>
                  <a:cubicBezTo>
                    <a:pt x="1659" y="3635"/>
                    <a:pt x="1704" y="3662"/>
                    <a:pt x="1758" y="3698"/>
                  </a:cubicBezTo>
                  <a:cubicBezTo>
                    <a:pt x="2025" y="3867"/>
                    <a:pt x="2302" y="4010"/>
                    <a:pt x="2596" y="4153"/>
                  </a:cubicBezTo>
                  <a:cubicBezTo>
                    <a:pt x="3087" y="4376"/>
                    <a:pt x="3426" y="4715"/>
                    <a:pt x="3836" y="5027"/>
                  </a:cubicBezTo>
                  <a:lnTo>
                    <a:pt x="3827" y="5071"/>
                  </a:lnTo>
                  <a:cubicBezTo>
                    <a:pt x="3702" y="5205"/>
                    <a:pt x="3569" y="5330"/>
                    <a:pt x="3435" y="5455"/>
                  </a:cubicBezTo>
                  <a:cubicBezTo>
                    <a:pt x="3417" y="5464"/>
                    <a:pt x="3399" y="5482"/>
                    <a:pt x="3390" y="5500"/>
                  </a:cubicBezTo>
                  <a:cubicBezTo>
                    <a:pt x="2864" y="5161"/>
                    <a:pt x="2329" y="4840"/>
                    <a:pt x="1820" y="4483"/>
                  </a:cubicBezTo>
                  <a:cubicBezTo>
                    <a:pt x="1651" y="4367"/>
                    <a:pt x="1490" y="4251"/>
                    <a:pt x="1329" y="4117"/>
                  </a:cubicBezTo>
                  <a:cubicBezTo>
                    <a:pt x="1392" y="3974"/>
                    <a:pt x="1463" y="3823"/>
                    <a:pt x="1517" y="3680"/>
                  </a:cubicBezTo>
                  <a:cubicBezTo>
                    <a:pt x="1526" y="3671"/>
                    <a:pt x="1526" y="3653"/>
                    <a:pt x="1535" y="3644"/>
                  </a:cubicBezTo>
                  <a:cubicBezTo>
                    <a:pt x="1543" y="3626"/>
                    <a:pt x="1543" y="3617"/>
                    <a:pt x="1543" y="3600"/>
                  </a:cubicBezTo>
                  <a:cubicBezTo>
                    <a:pt x="1552" y="3604"/>
                    <a:pt x="1564" y="3606"/>
                    <a:pt x="1575" y="3606"/>
                  </a:cubicBezTo>
                  <a:cubicBezTo>
                    <a:pt x="1586" y="3606"/>
                    <a:pt x="1597" y="3604"/>
                    <a:pt x="1606" y="3600"/>
                  </a:cubicBezTo>
                  <a:close/>
                  <a:moveTo>
                    <a:pt x="1187" y="4438"/>
                  </a:moveTo>
                  <a:cubicBezTo>
                    <a:pt x="1793" y="4920"/>
                    <a:pt x="2462" y="5303"/>
                    <a:pt x="3123" y="5723"/>
                  </a:cubicBezTo>
                  <a:cubicBezTo>
                    <a:pt x="2676" y="6097"/>
                    <a:pt x="2213" y="6445"/>
                    <a:pt x="1829" y="6882"/>
                  </a:cubicBezTo>
                  <a:cubicBezTo>
                    <a:pt x="1428" y="6570"/>
                    <a:pt x="981" y="6329"/>
                    <a:pt x="580" y="6017"/>
                  </a:cubicBezTo>
                  <a:cubicBezTo>
                    <a:pt x="714" y="5767"/>
                    <a:pt x="758" y="5410"/>
                    <a:pt x="857" y="5161"/>
                  </a:cubicBezTo>
                  <a:cubicBezTo>
                    <a:pt x="964" y="4920"/>
                    <a:pt x="1071" y="4679"/>
                    <a:pt x="1187" y="4438"/>
                  </a:cubicBezTo>
                  <a:close/>
                  <a:moveTo>
                    <a:pt x="357" y="6276"/>
                  </a:moveTo>
                  <a:lnTo>
                    <a:pt x="357" y="6276"/>
                  </a:lnTo>
                  <a:cubicBezTo>
                    <a:pt x="758" y="6579"/>
                    <a:pt x="1204" y="6820"/>
                    <a:pt x="1597" y="7132"/>
                  </a:cubicBezTo>
                  <a:cubicBezTo>
                    <a:pt x="1501" y="7221"/>
                    <a:pt x="1387" y="7259"/>
                    <a:pt x="1268" y="7259"/>
                  </a:cubicBezTo>
                  <a:cubicBezTo>
                    <a:pt x="824" y="7259"/>
                    <a:pt x="308" y="6726"/>
                    <a:pt x="357" y="6276"/>
                  </a:cubicBezTo>
                  <a:close/>
                  <a:moveTo>
                    <a:pt x="4309" y="4563"/>
                  </a:moveTo>
                  <a:cubicBezTo>
                    <a:pt x="4969" y="4875"/>
                    <a:pt x="5504" y="5437"/>
                    <a:pt x="6075" y="5883"/>
                  </a:cubicBezTo>
                  <a:cubicBezTo>
                    <a:pt x="6637" y="6312"/>
                    <a:pt x="7164" y="6793"/>
                    <a:pt x="7753" y="7186"/>
                  </a:cubicBezTo>
                  <a:cubicBezTo>
                    <a:pt x="8065" y="7391"/>
                    <a:pt x="8386" y="7569"/>
                    <a:pt x="8716" y="7739"/>
                  </a:cubicBezTo>
                  <a:cubicBezTo>
                    <a:pt x="9635" y="8212"/>
                    <a:pt x="10589" y="8604"/>
                    <a:pt x="11428" y="9202"/>
                  </a:cubicBezTo>
                  <a:cubicBezTo>
                    <a:pt x="11624" y="9354"/>
                    <a:pt x="11821" y="9505"/>
                    <a:pt x="12008" y="9675"/>
                  </a:cubicBezTo>
                  <a:cubicBezTo>
                    <a:pt x="12133" y="9800"/>
                    <a:pt x="12240" y="9942"/>
                    <a:pt x="12329" y="10094"/>
                  </a:cubicBezTo>
                  <a:cubicBezTo>
                    <a:pt x="12416" y="10520"/>
                    <a:pt x="12227" y="10673"/>
                    <a:pt x="11967" y="10673"/>
                  </a:cubicBezTo>
                  <a:cubicBezTo>
                    <a:pt x="11695" y="10673"/>
                    <a:pt x="11343" y="10505"/>
                    <a:pt x="11151" y="10308"/>
                  </a:cubicBezTo>
                  <a:cubicBezTo>
                    <a:pt x="10866" y="10103"/>
                    <a:pt x="10598" y="9871"/>
                    <a:pt x="10304" y="9675"/>
                  </a:cubicBezTo>
                  <a:cubicBezTo>
                    <a:pt x="9608" y="9220"/>
                    <a:pt x="8939" y="8711"/>
                    <a:pt x="8252" y="8238"/>
                  </a:cubicBezTo>
                  <a:cubicBezTo>
                    <a:pt x="7690" y="7837"/>
                    <a:pt x="7110" y="7453"/>
                    <a:pt x="6548" y="7043"/>
                  </a:cubicBezTo>
                  <a:cubicBezTo>
                    <a:pt x="6450" y="6972"/>
                    <a:pt x="6352" y="6900"/>
                    <a:pt x="6254" y="6820"/>
                  </a:cubicBezTo>
                  <a:cubicBezTo>
                    <a:pt x="6165" y="6758"/>
                    <a:pt x="6075" y="6695"/>
                    <a:pt x="5986" y="6633"/>
                  </a:cubicBezTo>
                  <a:cubicBezTo>
                    <a:pt x="5977" y="6624"/>
                    <a:pt x="5959" y="6615"/>
                    <a:pt x="5950" y="6606"/>
                  </a:cubicBezTo>
                  <a:cubicBezTo>
                    <a:pt x="5317" y="6169"/>
                    <a:pt x="4639" y="5821"/>
                    <a:pt x="4041" y="5348"/>
                  </a:cubicBezTo>
                  <a:lnTo>
                    <a:pt x="4041" y="5339"/>
                  </a:lnTo>
                  <a:cubicBezTo>
                    <a:pt x="4050" y="5321"/>
                    <a:pt x="4068" y="5312"/>
                    <a:pt x="4086" y="5295"/>
                  </a:cubicBezTo>
                  <a:cubicBezTo>
                    <a:pt x="4113" y="5277"/>
                    <a:pt x="4140" y="5250"/>
                    <a:pt x="4148" y="5205"/>
                  </a:cubicBezTo>
                  <a:lnTo>
                    <a:pt x="4157" y="5179"/>
                  </a:lnTo>
                  <a:cubicBezTo>
                    <a:pt x="4166" y="5152"/>
                    <a:pt x="4166" y="5125"/>
                    <a:pt x="4175" y="5098"/>
                  </a:cubicBezTo>
                  <a:cubicBezTo>
                    <a:pt x="4211" y="5063"/>
                    <a:pt x="4229" y="5018"/>
                    <a:pt x="4229" y="4973"/>
                  </a:cubicBezTo>
                  <a:cubicBezTo>
                    <a:pt x="4229" y="4947"/>
                    <a:pt x="4229" y="4920"/>
                    <a:pt x="4211" y="4902"/>
                  </a:cubicBezTo>
                  <a:cubicBezTo>
                    <a:pt x="4238" y="4786"/>
                    <a:pt x="4273" y="4670"/>
                    <a:pt x="4309" y="4563"/>
                  </a:cubicBezTo>
                  <a:close/>
                  <a:moveTo>
                    <a:pt x="5501" y="1"/>
                  </a:moveTo>
                  <a:cubicBezTo>
                    <a:pt x="5470" y="1"/>
                    <a:pt x="5441" y="9"/>
                    <a:pt x="5415" y="31"/>
                  </a:cubicBezTo>
                  <a:cubicBezTo>
                    <a:pt x="4068" y="1102"/>
                    <a:pt x="2569" y="1994"/>
                    <a:pt x="1445" y="3323"/>
                  </a:cubicBezTo>
                  <a:cubicBezTo>
                    <a:pt x="1419" y="3350"/>
                    <a:pt x="1410" y="3385"/>
                    <a:pt x="1410" y="3412"/>
                  </a:cubicBezTo>
                  <a:cubicBezTo>
                    <a:pt x="1394" y="3408"/>
                    <a:pt x="1377" y="3406"/>
                    <a:pt x="1361" y="3406"/>
                  </a:cubicBezTo>
                  <a:cubicBezTo>
                    <a:pt x="1304" y="3406"/>
                    <a:pt x="1250" y="3432"/>
                    <a:pt x="1222" y="3501"/>
                  </a:cubicBezTo>
                  <a:cubicBezTo>
                    <a:pt x="1151" y="3680"/>
                    <a:pt x="1080" y="3858"/>
                    <a:pt x="999" y="4028"/>
                  </a:cubicBezTo>
                  <a:cubicBezTo>
                    <a:pt x="955" y="4063"/>
                    <a:pt x="928" y="4117"/>
                    <a:pt x="937" y="4179"/>
                  </a:cubicBezTo>
                  <a:cubicBezTo>
                    <a:pt x="830" y="4402"/>
                    <a:pt x="723" y="4634"/>
                    <a:pt x="616" y="4866"/>
                  </a:cubicBezTo>
                  <a:cubicBezTo>
                    <a:pt x="526" y="5071"/>
                    <a:pt x="446" y="5277"/>
                    <a:pt x="375" y="5482"/>
                  </a:cubicBezTo>
                  <a:cubicBezTo>
                    <a:pt x="330" y="5607"/>
                    <a:pt x="312" y="5857"/>
                    <a:pt x="232" y="5946"/>
                  </a:cubicBezTo>
                  <a:cubicBezTo>
                    <a:pt x="214" y="5964"/>
                    <a:pt x="214" y="5981"/>
                    <a:pt x="205" y="5990"/>
                  </a:cubicBezTo>
                  <a:cubicBezTo>
                    <a:pt x="134" y="5999"/>
                    <a:pt x="63" y="6035"/>
                    <a:pt x="36" y="6124"/>
                  </a:cubicBezTo>
                  <a:cubicBezTo>
                    <a:pt x="9" y="6222"/>
                    <a:pt x="0" y="6320"/>
                    <a:pt x="9" y="6419"/>
                  </a:cubicBezTo>
                  <a:cubicBezTo>
                    <a:pt x="27" y="6624"/>
                    <a:pt x="107" y="6820"/>
                    <a:pt x="241" y="6998"/>
                  </a:cubicBezTo>
                  <a:cubicBezTo>
                    <a:pt x="419" y="7239"/>
                    <a:pt x="678" y="7436"/>
                    <a:pt x="946" y="7534"/>
                  </a:cubicBezTo>
                  <a:cubicBezTo>
                    <a:pt x="1066" y="7576"/>
                    <a:pt x="1188" y="7599"/>
                    <a:pt x="1305" y="7599"/>
                  </a:cubicBezTo>
                  <a:cubicBezTo>
                    <a:pt x="1510" y="7599"/>
                    <a:pt x="1703" y="7529"/>
                    <a:pt x="1856" y="7364"/>
                  </a:cubicBezTo>
                  <a:cubicBezTo>
                    <a:pt x="1882" y="7329"/>
                    <a:pt x="1909" y="7302"/>
                    <a:pt x="1936" y="7275"/>
                  </a:cubicBezTo>
                  <a:lnTo>
                    <a:pt x="1936" y="7257"/>
                  </a:lnTo>
                  <a:lnTo>
                    <a:pt x="1972" y="7230"/>
                  </a:lnTo>
                  <a:cubicBezTo>
                    <a:pt x="2391" y="6713"/>
                    <a:pt x="2917" y="6329"/>
                    <a:pt x="3426" y="5901"/>
                  </a:cubicBezTo>
                  <a:cubicBezTo>
                    <a:pt x="3439" y="5904"/>
                    <a:pt x="3452" y="5905"/>
                    <a:pt x="3465" y="5905"/>
                  </a:cubicBezTo>
                  <a:cubicBezTo>
                    <a:pt x="3574" y="5905"/>
                    <a:pt x="3665" y="5810"/>
                    <a:pt x="3649" y="5714"/>
                  </a:cubicBezTo>
                  <a:cubicBezTo>
                    <a:pt x="3693" y="5669"/>
                    <a:pt x="3747" y="5625"/>
                    <a:pt x="3801" y="5580"/>
                  </a:cubicBezTo>
                  <a:lnTo>
                    <a:pt x="3818" y="5607"/>
                  </a:lnTo>
                  <a:cubicBezTo>
                    <a:pt x="4425" y="6080"/>
                    <a:pt x="5085" y="6481"/>
                    <a:pt x="5727" y="6900"/>
                  </a:cubicBezTo>
                  <a:cubicBezTo>
                    <a:pt x="5995" y="7079"/>
                    <a:pt x="6254" y="7257"/>
                    <a:pt x="6513" y="7453"/>
                  </a:cubicBezTo>
                  <a:cubicBezTo>
                    <a:pt x="7414" y="8140"/>
                    <a:pt x="8386" y="8747"/>
                    <a:pt x="9314" y="9398"/>
                  </a:cubicBezTo>
                  <a:cubicBezTo>
                    <a:pt x="9412" y="9470"/>
                    <a:pt x="9742" y="9746"/>
                    <a:pt x="10161" y="10049"/>
                  </a:cubicBezTo>
                  <a:cubicBezTo>
                    <a:pt x="10438" y="10255"/>
                    <a:pt x="10750" y="10460"/>
                    <a:pt x="11062" y="10638"/>
                  </a:cubicBezTo>
                  <a:cubicBezTo>
                    <a:pt x="11464" y="10871"/>
                    <a:pt x="11873" y="11046"/>
                    <a:pt x="12191" y="11046"/>
                  </a:cubicBezTo>
                  <a:cubicBezTo>
                    <a:pt x="12226" y="11046"/>
                    <a:pt x="12260" y="11044"/>
                    <a:pt x="12293" y="11040"/>
                  </a:cubicBezTo>
                  <a:cubicBezTo>
                    <a:pt x="12507" y="11013"/>
                    <a:pt x="12668" y="10888"/>
                    <a:pt x="12739" y="10620"/>
                  </a:cubicBezTo>
                  <a:cubicBezTo>
                    <a:pt x="12748" y="10603"/>
                    <a:pt x="12748" y="10585"/>
                    <a:pt x="12757" y="10567"/>
                  </a:cubicBezTo>
                  <a:cubicBezTo>
                    <a:pt x="12855" y="10049"/>
                    <a:pt x="12534" y="9577"/>
                    <a:pt x="12044" y="9157"/>
                  </a:cubicBezTo>
                  <a:cubicBezTo>
                    <a:pt x="11250" y="8488"/>
                    <a:pt x="10010" y="7980"/>
                    <a:pt x="9483" y="7721"/>
                  </a:cubicBezTo>
                  <a:cubicBezTo>
                    <a:pt x="9332" y="7641"/>
                    <a:pt x="9171" y="7560"/>
                    <a:pt x="9019" y="7480"/>
                  </a:cubicBezTo>
                  <a:cubicBezTo>
                    <a:pt x="8199" y="7043"/>
                    <a:pt x="7440" y="6561"/>
                    <a:pt x="6700" y="5955"/>
                  </a:cubicBezTo>
                  <a:cubicBezTo>
                    <a:pt x="6325" y="5642"/>
                    <a:pt x="5942" y="5286"/>
                    <a:pt x="5540" y="4964"/>
                  </a:cubicBezTo>
                  <a:cubicBezTo>
                    <a:pt x="5228" y="4706"/>
                    <a:pt x="4898" y="4483"/>
                    <a:pt x="4550" y="4304"/>
                  </a:cubicBezTo>
                  <a:cubicBezTo>
                    <a:pt x="4505" y="4278"/>
                    <a:pt x="4470" y="4260"/>
                    <a:pt x="4425" y="4233"/>
                  </a:cubicBezTo>
                  <a:cubicBezTo>
                    <a:pt x="4434" y="4206"/>
                    <a:pt x="4452" y="4170"/>
                    <a:pt x="4461" y="4144"/>
                  </a:cubicBezTo>
                  <a:cubicBezTo>
                    <a:pt x="4791" y="3359"/>
                    <a:pt x="5272" y="2609"/>
                    <a:pt x="5549" y="1842"/>
                  </a:cubicBezTo>
                  <a:cubicBezTo>
                    <a:pt x="5754" y="1253"/>
                    <a:pt x="6316" y="495"/>
                    <a:pt x="5620" y="40"/>
                  </a:cubicBezTo>
                  <a:cubicBezTo>
                    <a:pt x="5589" y="19"/>
                    <a:pt x="5544" y="1"/>
                    <a:pt x="55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04" name="Google Shape;2004;p21"/>
          <p:cNvGrpSpPr/>
          <p:nvPr/>
        </p:nvGrpSpPr>
        <p:grpSpPr>
          <a:xfrm rot="-5197162">
            <a:off x="8299392" y="4569119"/>
            <a:ext cx="494503" cy="648121"/>
            <a:chOff x="-628950" y="2144275"/>
            <a:chExt cx="1157155" cy="1516626"/>
          </a:xfrm>
        </p:grpSpPr>
        <p:sp>
          <p:nvSpPr>
            <p:cNvPr id="2005" name="Google Shape;2005;p21"/>
            <p:cNvSpPr/>
            <p:nvPr/>
          </p:nvSpPr>
          <p:spPr>
            <a:xfrm>
              <a:off x="232787" y="3005921"/>
              <a:ext cx="61813" cy="109319"/>
            </a:xfrm>
            <a:custGeom>
              <a:avLst/>
              <a:gdLst/>
              <a:ahLst/>
              <a:cxnLst/>
              <a:rect l="l" t="t" r="r" b="b"/>
              <a:pathLst>
                <a:path w="661" h="1169" extrusionOk="0">
                  <a:moveTo>
                    <a:pt x="1" y="0"/>
                  </a:moveTo>
                  <a:lnTo>
                    <a:pt x="1" y="0"/>
                  </a:lnTo>
                  <a:cubicBezTo>
                    <a:pt x="179" y="410"/>
                    <a:pt x="366" y="848"/>
                    <a:pt x="661" y="1169"/>
                  </a:cubicBezTo>
                  <a:cubicBezTo>
                    <a:pt x="447" y="767"/>
                    <a:pt x="206" y="384"/>
                    <a:pt x="10" y="9"/>
                  </a:cubicBezTo>
                  <a:cubicBezTo>
                    <a:pt x="10" y="9"/>
                    <a:pt x="1" y="0"/>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6" name="Google Shape;2006;p21"/>
            <p:cNvSpPr/>
            <p:nvPr/>
          </p:nvSpPr>
          <p:spPr>
            <a:xfrm>
              <a:off x="-284442" y="2869109"/>
              <a:ext cx="49282" cy="19171"/>
            </a:xfrm>
            <a:custGeom>
              <a:avLst/>
              <a:gdLst/>
              <a:ahLst/>
              <a:cxnLst/>
              <a:rect l="l" t="t" r="r" b="b"/>
              <a:pathLst>
                <a:path w="527" h="205" extrusionOk="0">
                  <a:moveTo>
                    <a:pt x="1" y="0"/>
                  </a:moveTo>
                  <a:cubicBezTo>
                    <a:pt x="58" y="152"/>
                    <a:pt x="216" y="204"/>
                    <a:pt x="397" y="204"/>
                  </a:cubicBezTo>
                  <a:cubicBezTo>
                    <a:pt x="440" y="204"/>
                    <a:pt x="483" y="201"/>
                    <a:pt x="527" y="196"/>
                  </a:cubicBezTo>
                  <a:cubicBezTo>
                    <a:pt x="340" y="170"/>
                    <a:pt x="161" y="98"/>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7" name="Google Shape;2007;p21"/>
            <p:cNvSpPr/>
            <p:nvPr/>
          </p:nvSpPr>
          <p:spPr>
            <a:xfrm>
              <a:off x="-361218" y="2644673"/>
              <a:ext cx="864453" cy="915325"/>
            </a:xfrm>
            <a:custGeom>
              <a:avLst/>
              <a:gdLst/>
              <a:ahLst/>
              <a:cxnLst/>
              <a:rect l="l" t="t" r="r" b="b"/>
              <a:pathLst>
                <a:path w="9244" h="9788" extrusionOk="0">
                  <a:moveTo>
                    <a:pt x="822" y="2400"/>
                  </a:moveTo>
                  <a:lnTo>
                    <a:pt x="822" y="2400"/>
                  </a:lnTo>
                  <a:cubicBezTo>
                    <a:pt x="982" y="2498"/>
                    <a:pt x="1161" y="2570"/>
                    <a:pt x="1348" y="2596"/>
                  </a:cubicBezTo>
                  <a:cubicBezTo>
                    <a:pt x="1304" y="2601"/>
                    <a:pt x="1261" y="2604"/>
                    <a:pt x="1218" y="2604"/>
                  </a:cubicBezTo>
                  <a:cubicBezTo>
                    <a:pt x="1037" y="2604"/>
                    <a:pt x="879" y="2552"/>
                    <a:pt x="822" y="2400"/>
                  </a:cubicBezTo>
                  <a:close/>
                  <a:moveTo>
                    <a:pt x="8315" y="6361"/>
                  </a:moveTo>
                  <a:cubicBezTo>
                    <a:pt x="8351" y="6450"/>
                    <a:pt x="8378" y="6548"/>
                    <a:pt x="8396" y="6646"/>
                  </a:cubicBezTo>
                  <a:cubicBezTo>
                    <a:pt x="8378" y="6611"/>
                    <a:pt x="8342" y="6584"/>
                    <a:pt x="8315" y="6566"/>
                  </a:cubicBezTo>
                  <a:cubicBezTo>
                    <a:pt x="8315" y="6495"/>
                    <a:pt x="8315" y="6432"/>
                    <a:pt x="8315" y="6361"/>
                  </a:cubicBezTo>
                  <a:close/>
                  <a:moveTo>
                    <a:pt x="777" y="0"/>
                  </a:moveTo>
                  <a:cubicBezTo>
                    <a:pt x="581" y="81"/>
                    <a:pt x="384" y="143"/>
                    <a:pt x="206" y="179"/>
                  </a:cubicBezTo>
                  <a:cubicBezTo>
                    <a:pt x="188" y="188"/>
                    <a:pt x="170" y="188"/>
                    <a:pt x="152" y="188"/>
                  </a:cubicBezTo>
                  <a:cubicBezTo>
                    <a:pt x="402" y="580"/>
                    <a:pt x="393" y="1026"/>
                    <a:pt x="242" y="1499"/>
                  </a:cubicBezTo>
                  <a:cubicBezTo>
                    <a:pt x="144" y="1829"/>
                    <a:pt x="54" y="2123"/>
                    <a:pt x="1" y="2418"/>
                  </a:cubicBezTo>
                  <a:cubicBezTo>
                    <a:pt x="19" y="2632"/>
                    <a:pt x="90" y="2837"/>
                    <a:pt x="268" y="3007"/>
                  </a:cubicBezTo>
                  <a:cubicBezTo>
                    <a:pt x="542" y="3284"/>
                    <a:pt x="866" y="3391"/>
                    <a:pt x="1203" y="3391"/>
                  </a:cubicBezTo>
                  <a:cubicBezTo>
                    <a:pt x="1810" y="3391"/>
                    <a:pt x="2460" y="3042"/>
                    <a:pt x="2936" y="2703"/>
                  </a:cubicBezTo>
                  <a:cubicBezTo>
                    <a:pt x="3418" y="2364"/>
                    <a:pt x="3962" y="1793"/>
                    <a:pt x="4595" y="1784"/>
                  </a:cubicBezTo>
                  <a:lnTo>
                    <a:pt x="4631" y="1784"/>
                  </a:lnTo>
                  <a:cubicBezTo>
                    <a:pt x="4711" y="1677"/>
                    <a:pt x="4800" y="1561"/>
                    <a:pt x="4863" y="1454"/>
                  </a:cubicBezTo>
                  <a:cubicBezTo>
                    <a:pt x="4892" y="1405"/>
                    <a:pt x="4951" y="1378"/>
                    <a:pt x="5009" y="1378"/>
                  </a:cubicBezTo>
                  <a:cubicBezTo>
                    <a:pt x="5056" y="1378"/>
                    <a:pt x="5102" y="1396"/>
                    <a:pt x="5130" y="1437"/>
                  </a:cubicBezTo>
                  <a:cubicBezTo>
                    <a:pt x="5648" y="2115"/>
                    <a:pt x="5933" y="2891"/>
                    <a:pt x="6272" y="3667"/>
                  </a:cubicBezTo>
                  <a:cubicBezTo>
                    <a:pt x="6299" y="3729"/>
                    <a:pt x="6326" y="3792"/>
                    <a:pt x="6353" y="3863"/>
                  </a:cubicBezTo>
                  <a:cubicBezTo>
                    <a:pt x="6353" y="3863"/>
                    <a:pt x="6362" y="3872"/>
                    <a:pt x="6362" y="3872"/>
                  </a:cubicBezTo>
                  <a:cubicBezTo>
                    <a:pt x="6558" y="4247"/>
                    <a:pt x="6799" y="4630"/>
                    <a:pt x="7013" y="5032"/>
                  </a:cubicBezTo>
                  <a:cubicBezTo>
                    <a:pt x="7022" y="5050"/>
                    <a:pt x="7031" y="5058"/>
                    <a:pt x="7040" y="5067"/>
                  </a:cubicBezTo>
                  <a:cubicBezTo>
                    <a:pt x="7218" y="5264"/>
                    <a:pt x="7432" y="5451"/>
                    <a:pt x="7566" y="5674"/>
                  </a:cubicBezTo>
                  <a:cubicBezTo>
                    <a:pt x="8173" y="6673"/>
                    <a:pt x="7280" y="7958"/>
                    <a:pt x="6317" y="8404"/>
                  </a:cubicBezTo>
                  <a:cubicBezTo>
                    <a:pt x="6156" y="8475"/>
                    <a:pt x="5951" y="8556"/>
                    <a:pt x="5719" y="8636"/>
                  </a:cubicBezTo>
                  <a:cubicBezTo>
                    <a:pt x="5719" y="8645"/>
                    <a:pt x="5719" y="8663"/>
                    <a:pt x="5719" y="8671"/>
                  </a:cubicBezTo>
                  <a:cubicBezTo>
                    <a:pt x="5771" y="9297"/>
                    <a:pt x="6272" y="9788"/>
                    <a:pt x="6892" y="9788"/>
                  </a:cubicBezTo>
                  <a:cubicBezTo>
                    <a:pt x="6909" y="9788"/>
                    <a:pt x="6925" y="9787"/>
                    <a:pt x="6941" y="9787"/>
                  </a:cubicBezTo>
                  <a:cubicBezTo>
                    <a:pt x="7138" y="9680"/>
                    <a:pt x="7334" y="9555"/>
                    <a:pt x="7530" y="9412"/>
                  </a:cubicBezTo>
                  <a:cubicBezTo>
                    <a:pt x="8048" y="9037"/>
                    <a:pt x="8199" y="8582"/>
                    <a:pt x="8583" y="8109"/>
                  </a:cubicBezTo>
                  <a:cubicBezTo>
                    <a:pt x="8895" y="7726"/>
                    <a:pt x="9243" y="7378"/>
                    <a:pt x="9091" y="6825"/>
                  </a:cubicBezTo>
                  <a:cubicBezTo>
                    <a:pt x="9082" y="6780"/>
                    <a:pt x="9091" y="6736"/>
                    <a:pt x="9109" y="6709"/>
                  </a:cubicBezTo>
                  <a:cubicBezTo>
                    <a:pt x="8877" y="6120"/>
                    <a:pt x="8155" y="5478"/>
                    <a:pt x="7825" y="5005"/>
                  </a:cubicBezTo>
                  <a:cubicBezTo>
                    <a:pt x="7227" y="4122"/>
                    <a:pt x="6727" y="3176"/>
                    <a:pt x="6219" y="2231"/>
                  </a:cubicBezTo>
                  <a:cubicBezTo>
                    <a:pt x="5853" y="1535"/>
                    <a:pt x="5434" y="643"/>
                    <a:pt x="4783" y="125"/>
                  </a:cubicBezTo>
                  <a:cubicBezTo>
                    <a:pt x="4658" y="78"/>
                    <a:pt x="4529" y="50"/>
                    <a:pt x="4396" y="50"/>
                  </a:cubicBezTo>
                  <a:cubicBezTo>
                    <a:pt x="4330" y="50"/>
                    <a:pt x="4262" y="57"/>
                    <a:pt x="4194" y="72"/>
                  </a:cubicBezTo>
                  <a:cubicBezTo>
                    <a:pt x="3453" y="268"/>
                    <a:pt x="3168" y="964"/>
                    <a:pt x="2552" y="1356"/>
                  </a:cubicBezTo>
                  <a:cubicBezTo>
                    <a:pt x="2366" y="1479"/>
                    <a:pt x="1967" y="1668"/>
                    <a:pt x="1645" y="1668"/>
                  </a:cubicBezTo>
                  <a:cubicBezTo>
                    <a:pt x="1427" y="1668"/>
                    <a:pt x="1245" y="1581"/>
                    <a:pt x="1187" y="1330"/>
                  </a:cubicBezTo>
                  <a:cubicBezTo>
                    <a:pt x="1098" y="937"/>
                    <a:pt x="1116" y="571"/>
                    <a:pt x="946" y="197"/>
                  </a:cubicBezTo>
                  <a:cubicBezTo>
                    <a:pt x="902" y="107"/>
                    <a:pt x="839" y="45"/>
                    <a:pt x="77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8" name="Google Shape;2008;p21"/>
            <p:cNvSpPr/>
            <p:nvPr/>
          </p:nvSpPr>
          <p:spPr>
            <a:xfrm>
              <a:off x="241952" y="2825718"/>
              <a:ext cx="260439" cy="404639"/>
            </a:xfrm>
            <a:custGeom>
              <a:avLst/>
              <a:gdLst/>
              <a:ahLst/>
              <a:cxnLst/>
              <a:rect l="l" t="t" r="r" b="b"/>
              <a:pathLst>
                <a:path w="2785" h="4327" extrusionOk="0">
                  <a:moveTo>
                    <a:pt x="1" y="0"/>
                  </a:moveTo>
                  <a:cubicBezTo>
                    <a:pt x="63" y="116"/>
                    <a:pt x="126" y="232"/>
                    <a:pt x="188" y="348"/>
                  </a:cubicBezTo>
                  <a:cubicBezTo>
                    <a:pt x="786" y="1481"/>
                    <a:pt x="1401" y="2578"/>
                    <a:pt x="2186" y="3586"/>
                  </a:cubicBezTo>
                  <a:cubicBezTo>
                    <a:pt x="2365" y="3809"/>
                    <a:pt x="2597" y="4059"/>
                    <a:pt x="2784" y="4327"/>
                  </a:cubicBezTo>
                  <a:cubicBezTo>
                    <a:pt x="2454" y="3247"/>
                    <a:pt x="1473" y="2177"/>
                    <a:pt x="946" y="1374"/>
                  </a:cubicBezTo>
                  <a:cubicBezTo>
                    <a:pt x="643" y="910"/>
                    <a:pt x="322" y="455"/>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9" name="Google Shape;2009;p21"/>
            <p:cNvSpPr/>
            <p:nvPr/>
          </p:nvSpPr>
          <p:spPr>
            <a:xfrm>
              <a:off x="190238" y="3407942"/>
              <a:ext cx="13466" cy="5985"/>
            </a:xfrm>
            <a:custGeom>
              <a:avLst/>
              <a:gdLst/>
              <a:ahLst/>
              <a:cxnLst/>
              <a:rect l="l" t="t" r="r" b="b"/>
              <a:pathLst>
                <a:path w="144" h="64" extrusionOk="0">
                  <a:moveTo>
                    <a:pt x="143" y="1"/>
                  </a:moveTo>
                  <a:lnTo>
                    <a:pt x="143" y="1"/>
                  </a:lnTo>
                  <a:cubicBezTo>
                    <a:pt x="90" y="19"/>
                    <a:pt x="45" y="37"/>
                    <a:pt x="1" y="63"/>
                  </a:cubicBezTo>
                  <a:cubicBezTo>
                    <a:pt x="54" y="46"/>
                    <a:pt x="99" y="28"/>
                    <a:pt x="14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0" name="Google Shape;2010;p21"/>
            <p:cNvSpPr/>
            <p:nvPr/>
          </p:nvSpPr>
          <p:spPr>
            <a:xfrm>
              <a:off x="334531" y="3218574"/>
              <a:ext cx="5143" cy="30953"/>
            </a:xfrm>
            <a:custGeom>
              <a:avLst/>
              <a:gdLst/>
              <a:ahLst/>
              <a:cxnLst/>
              <a:rect l="l" t="t" r="r" b="b"/>
              <a:pathLst>
                <a:path w="55" h="331" extrusionOk="0">
                  <a:moveTo>
                    <a:pt x="1" y="1"/>
                  </a:moveTo>
                  <a:cubicBezTo>
                    <a:pt x="3" y="5"/>
                    <a:pt x="4" y="9"/>
                    <a:pt x="6" y="13"/>
                  </a:cubicBezTo>
                  <a:lnTo>
                    <a:pt x="6" y="13"/>
                  </a:lnTo>
                  <a:cubicBezTo>
                    <a:pt x="4" y="9"/>
                    <a:pt x="3" y="5"/>
                    <a:pt x="1" y="1"/>
                  </a:cubicBezTo>
                  <a:close/>
                  <a:moveTo>
                    <a:pt x="6" y="13"/>
                  </a:moveTo>
                  <a:cubicBezTo>
                    <a:pt x="10" y="27"/>
                    <a:pt x="12" y="42"/>
                    <a:pt x="19" y="63"/>
                  </a:cubicBezTo>
                  <a:cubicBezTo>
                    <a:pt x="37" y="153"/>
                    <a:pt x="46" y="242"/>
                    <a:pt x="46" y="331"/>
                  </a:cubicBezTo>
                  <a:cubicBezTo>
                    <a:pt x="54" y="219"/>
                    <a:pt x="46" y="116"/>
                    <a:pt x="6" y="13"/>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1" name="Google Shape;2011;p21"/>
            <p:cNvSpPr/>
            <p:nvPr/>
          </p:nvSpPr>
          <p:spPr>
            <a:xfrm>
              <a:off x="104298" y="2817302"/>
              <a:ext cx="10100" cy="10941"/>
            </a:xfrm>
            <a:custGeom>
              <a:avLst/>
              <a:gdLst/>
              <a:ahLst/>
              <a:cxnLst/>
              <a:rect l="l" t="t" r="r" b="b"/>
              <a:pathLst>
                <a:path w="108" h="117" extrusionOk="0">
                  <a:moveTo>
                    <a:pt x="36" y="1"/>
                  </a:moveTo>
                  <a:cubicBezTo>
                    <a:pt x="19" y="19"/>
                    <a:pt x="10" y="28"/>
                    <a:pt x="1" y="46"/>
                  </a:cubicBezTo>
                  <a:cubicBezTo>
                    <a:pt x="36" y="72"/>
                    <a:pt x="72" y="90"/>
                    <a:pt x="108" y="117"/>
                  </a:cubicBezTo>
                  <a:cubicBezTo>
                    <a:pt x="81" y="81"/>
                    <a:pt x="63" y="37"/>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2" name="Google Shape;2012;p21"/>
            <p:cNvSpPr/>
            <p:nvPr/>
          </p:nvSpPr>
          <p:spPr>
            <a:xfrm>
              <a:off x="-628950" y="2144275"/>
              <a:ext cx="1157155" cy="1516626"/>
            </a:xfrm>
            <a:custGeom>
              <a:avLst/>
              <a:gdLst/>
              <a:ahLst/>
              <a:cxnLst/>
              <a:rect l="l" t="t" r="r" b="b"/>
              <a:pathLst>
                <a:path w="12374" h="16218" extrusionOk="0">
                  <a:moveTo>
                    <a:pt x="2443" y="340"/>
                  </a:moveTo>
                  <a:cubicBezTo>
                    <a:pt x="2548" y="340"/>
                    <a:pt x="2648" y="356"/>
                    <a:pt x="2739" y="391"/>
                  </a:cubicBezTo>
                  <a:cubicBezTo>
                    <a:pt x="2329" y="1524"/>
                    <a:pt x="1597" y="2211"/>
                    <a:pt x="393" y="2354"/>
                  </a:cubicBezTo>
                  <a:cubicBezTo>
                    <a:pt x="491" y="1774"/>
                    <a:pt x="687" y="1257"/>
                    <a:pt x="1178" y="864"/>
                  </a:cubicBezTo>
                  <a:cubicBezTo>
                    <a:pt x="1467" y="625"/>
                    <a:pt x="1996" y="340"/>
                    <a:pt x="2443" y="340"/>
                  </a:cubicBezTo>
                  <a:close/>
                  <a:moveTo>
                    <a:pt x="3015" y="623"/>
                  </a:moveTo>
                  <a:cubicBezTo>
                    <a:pt x="3899" y="1221"/>
                    <a:pt x="4532" y="2229"/>
                    <a:pt x="5023" y="3148"/>
                  </a:cubicBezTo>
                  <a:cubicBezTo>
                    <a:pt x="5049" y="3210"/>
                    <a:pt x="5103" y="3228"/>
                    <a:pt x="5157" y="3237"/>
                  </a:cubicBezTo>
                  <a:cubicBezTo>
                    <a:pt x="5157" y="4308"/>
                    <a:pt x="3756" y="5039"/>
                    <a:pt x="2855" y="5226"/>
                  </a:cubicBezTo>
                  <a:cubicBezTo>
                    <a:pt x="2801" y="5235"/>
                    <a:pt x="2757" y="5244"/>
                    <a:pt x="2703" y="5253"/>
                  </a:cubicBezTo>
                  <a:lnTo>
                    <a:pt x="2694" y="5253"/>
                  </a:lnTo>
                  <a:cubicBezTo>
                    <a:pt x="2672" y="5255"/>
                    <a:pt x="2650" y="5255"/>
                    <a:pt x="2628" y="5255"/>
                  </a:cubicBezTo>
                  <a:cubicBezTo>
                    <a:pt x="1517" y="5255"/>
                    <a:pt x="1068" y="3497"/>
                    <a:pt x="500" y="2675"/>
                  </a:cubicBezTo>
                  <a:cubicBezTo>
                    <a:pt x="1767" y="2523"/>
                    <a:pt x="2561" y="1783"/>
                    <a:pt x="3015" y="623"/>
                  </a:cubicBezTo>
                  <a:close/>
                  <a:moveTo>
                    <a:pt x="5210" y="4147"/>
                  </a:moveTo>
                  <a:cubicBezTo>
                    <a:pt x="5656" y="4673"/>
                    <a:pt x="5995" y="4994"/>
                    <a:pt x="6718" y="5084"/>
                  </a:cubicBezTo>
                  <a:cubicBezTo>
                    <a:pt x="7075" y="5128"/>
                    <a:pt x="7378" y="5271"/>
                    <a:pt x="7646" y="5476"/>
                  </a:cubicBezTo>
                  <a:cubicBezTo>
                    <a:pt x="8297" y="5994"/>
                    <a:pt x="8716" y="6886"/>
                    <a:pt x="9082" y="7582"/>
                  </a:cubicBezTo>
                  <a:cubicBezTo>
                    <a:pt x="9590" y="8527"/>
                    <a:pt x="10090" y="9473"/>
                    <a:pt x="10688" y="10356"/>
                  </a:cubicBezTo>
                  <a:cubicBezTo>
                    <a:pt x="11018" y="10829"/>
                    <a:pt x="11740" y="11471"/>
                    <a:pt x="11972" y="12060"/>
                  </a:cubicBezTo>
                  <a:cubicBezTo>
                    <a:pt x="11954" y="12087"/>
                    <a:pt x="11945" y="12131"/>
                    <a:pt x="11954" y="12176"/>
                  </a:cubicBezTo>
                  <a:cubicBezTo>
                    <a:pt x="12106" y="12729"/>
                    <a:pt x="11758" y="13077"/>
                    <a:pt x="11446" y="13460"/>
                  </a:cubicBezTo>
                  <a:cubicBezTo>
                    <a:pt x="11062" y="13933"/>
                    <a:pt x="10911" y="14388"/>
                    <a:pt x="10393" y="14763"/>
                  </a:cubicBezTo>
                  <a:cubicBezTo>
                    <a:pt x="10197" y="14906"/>
                    <a:pt x="10001" y="15031"/>
                    <a:pt x="9804" y="15138"/>
                  </a:cubicBezTo>
                  <a:cubicBezTo>
                    <a:pt x="9394" y="15370"/>
                    <a:pt x="8966" y="15548"/>
                    <a:pt x="8502" y="15673"/>
                  </a:cubicBezTo>
                  <a:cubicBezTo>
                    <a:pt x="8222" y="15744"/>
                    <a:pt x="7677" y="15875"/>
                    <a:pt x="7231" y="15875"/>
                  </a:cubicBezTo>
                  <a:cubicBezTo>
                    <a:pt x="7008" y="15875"/>
                    <a:pt x="6810" y="15842"/>
                    <a:pt x="6682" y="15753"/>
                  </a:cubicBezTo>
                  <a:cubicBezTo>
                    <a:pt x="6655" y="15735"/>
                    <a:pt x="6629" y="15726"/>
                    <a:pt x="6602" y="15726"/>
                  </a:cubicBezTo>
                  <a:cubicBezTo>
                    <a:pt x="5888" y="14834"/>
                    <a:pt x="5442" y="13755"/>
                    <a:pt x="4960" y="12720"/>
                  </a:cubicBezTo>
                  <a:cubicBezTo>
                    <a:pt x="4479" y="11685"/>
                    <a:pt x="3845" y="10811"/>
                    <a:pt x="3247" y="9839"/>
                  </a:cubicBezTo>
                  <a:cubicBezTo>
                    <a:pt x="2784" y="9098"/>
                    <a:pt x="2739" y="8465"/>
                    <a:pt x="2864" y="7769"/>
                  </a:cubicBezTo>
                  <a:cubicBezTo>
                    <a:pt x="2917" y="7474"/>
                    <a:pt x="3007" y="7180"/>
                    <a:pt x="3105" y="6850"/>
                  </a:cubicBezTo>
                  <a:cubicBezTo>
                    <a:pt x="3256" y="6377"/>
                    <a:pt x="3265" y="5931"/>
                    <a:pt x="3015" y="5539"/>
                  </a:cubicBezTo>
                  <a:cubicBezTo>
                    <a:pt x="3033" y="5539"/>
                    <a:pt x="3051" y="5539"/>
                    <a:pt x="3069" y="5530"/>
                  </a:cubicBezTo>
                  <a:cubicBezTo>
                    <a:pt x="3247" y="5494"/>
                    <a:pt x="3444" y="5432"/>
                    <a:pt x="3640" y="5351"/>
                  </a:cubicBezTo>
                  <a:cubicBezTo>
                    <a:pt x="4238" y="5110"/>
                    <a:pt x="4862" y="4682"/>
                    <a:pt x="5210" y="4147"/>
                  </a:cubicBezTo>
                  <a:close/>
                  <a:moveTo>
                    <a:pt x="2473" y="1"/>
                  </a:moveTo>
                  <a:cubicBezTo>
                    <a:pt x="2035" y="1"/>
                    <a:pt x="1569" y="228"/>
                    <a:pt x="1213" y="427"/>
                  </a:cubicBezTo>
                  <a:cubicBezTo>
                    <a:pt x="419" y="882"/>
                    <a:pt x="134" y="1694"/>
                    <a:pt x="18" y="2550"/>
                  </a:cubicBezTo>
                  <a:cubicBezTo>
                    <a:pt x="0" y="2648"/>
                    <a:pt x="63" y="2702"/>
                    <a:pt x="134" y="2720"/>
                  </a:cubicBezTo>
                  <a:cubicBezTo>
                    <a:pt x="134" y="2746"/>
                    <a:pt x="143" y="2773"/>
                    <a:pt x="170" y="2800"/>
                  </a:cubicBezTo>
                  <a:cubicBezTo>
                    <a:pt x="946" y="3772"/>
                    <a:pt x="1249" y="5530"/>
                    <a:pt x="2614" y="5574"/>
                  </a:cubicBezTo>
                  <a:cubicBezTo>
                    <a:pt x="3212" y="6234"/>
                    <a:pt x="2587" y="7162"/>
                    <a:pt x="2427" y="7894"/>
                  </a:cubicBezTo>
                  <a:cubicBezTo>
                    <a:pt x="2257" y="8714"/>
                    <a:pt x="2650" y="9526"/>
                    <a:pt x="3069" y="10195"/>
                  </a:cubicBezTo>
                  <a:cubicBezTo>
                    <a:pt x="3676" y="11177"/>
                    <a:pt x="4291" y="12087"/>
                    <a:pt x="4773" y="13139"/>
                  </a:cubicBezTo>
                  <a:cubicBezTo>
                    <a:pt x="5246" y="14147"/>
                    <a:pt x="5701" y="15182"/>
                    <a:pt x="6423" y="16048"/>
                  </a:cubicBezTo>
                  <a:cubicBezTo>
                    <a:pt x="6455" y="16092"/>
                    <a:pt x="6496" y="16109"/>
                    <a:pt x="6539" y="16109"/>
                  </a:cubicBezTo>
                  <a:cubicBezTo>
                    <a:pt x="6556" y="16109"/>
                    <a:pt x="6575" y="16106"/>
                    <a:pt x="6593" y="16101"/>
                  </a:cubicBezTo>
                  <a:cubicBezTo>
                    <a:pt x="6756" y="16188"/>
                    <a:pt x="6931" y="16217"/>
                    <a:pt x="7110" y="16217"/>
                  </a:cubicBezTo>
                  <a:cubicBezTo>
                    <a:pt x="7410" y="16217"/>
                    <a:pt x="7724" y="16135"/>
                    <a:pt x="8020" y="16101"/>
                  </a:cubicBezTo>
                  <a:cubicBezTo>
                    <a:pt x="8886" y="16012"/>
                    <a:pt x="9626" y="15655"/>
                    <a:pt x="10349" y="15200"/>
                  </a:cubicBezTo>
                  <a:cubicBezTo>
                    <a:pt x="11044" y="14754"/>
                    <a:pt x="11241" y="14263"/>
                    <a:pt x="11731" y="13648"/>
                  </a:cubicBezTo>
                  <a:cubicBezTo>
                    <a:pt x="12061" y="13229"/>
                    <a:pt x="12374" y="12845"/>
                    <a:pt x="12329" y="12327"/>
                  </a:cubicBezTo>
                  <a:cubicBezTo>
                    <a:pt x="12365" y="12301"/>
                    <a:pt x="12374" y="12256"/>
                    <a:pt x="12365" y="12194"/>
                  </a:cubicBezTo>
                  <a:cubicBezTo>
                    <a:pt x="12329" y="11988"/>
                    <a:pt x="12222" y="11792"/>
                    <a:pt x="12097" y="11614"/>
                  </a:cubicBezTo>
                  <a:cubicBezTo>
                    <a:pt x="11910" y="11346"/>
                    <a:pt x="11678" y="11096"/>
                    <a:pt x="11499" y="10873"/>
                  </a:cubicBezTo>
                  <a:cubicBezTo>
                    <a:pt x="10714" y="9865"/>
                    <a:pt x="10099" y="8768"/>
                    <a:pt x="9501" y="7635"/>
                  </a:cubicBezTo>
                  <a:cubicBezTo>
                    <a:pt x="9439" y="7519"/>
                    <a:pt x="9376" y="7403"/>
                    <a:pt x="9314" y="7287"/>
                  </a:cubicBezTo>
                  <a:cubicBezTo>
                    <a:pt x="8930" y="6565"/>
                    <a:pt x="8529" y="5851"/>
                    <a:pt x="7931" y="5280"/>
                  </a:cubicBezTo>
                  <a:cubicBezTo>
                    <a:pt x="7672" y="5039"/>
                    <a:pt x="7360" y="4878"/>
                    <a:pt x="7012" y="4780"/>
                  </a:cubicBezTo>
                  <a:cubicBezTo>
                    <a:pt x="6798" y="4727"/>
                    <a:pt x="6521" y="4718"/>
                    <a:pt x="6307" y="4673"/>
                  </a:cubicBezTo>
                  <a:cubicBezTo>
                    <a:pt x="5951" y="4593"/>
                    <a:pt x="5638" y="4129"/>
                    <a:pt x="5406" y="3853"/>
                  </a:cubicBezTo>
                  <a:lnTo>
                    <a:pt x="5380" y="3826"/>
                  </a:lnTo>
                  <a:cubicBezTo>
                    <a:pt x="5451" y="3647"/>
                    <a:pt x="5496" y="3451"/>
                    <a:pt x="5496" y="3255"/>
                  </a:cubicBezTo>
                  <a:cubicBezTo>
                    <a:pt x="5496" y="3157"/>
                    <a:pt x="5424" y="3094"/>
                    <a:pt x="5344" y="3085"/>
                  </a:cubicBezTo>
                  <a:cubicBezTo>
                    <a:pt x="5344" y="3059"/>
                    <a:pt x="5344" y="3032"/>
                    <a:pt x="5326" y="2996"/>
                  </a:cubicBezTo>
                  <a:cubicBezTo>
                    <a:pt x="4800" y="2006"/>
                    <a:pt x="4104" y="909"/>
                    <a:pt x="3131" y="293"/>
                  </a:cubicBezTo>
                  <a:cubicBezTo>
                    <a:pt x="3131" y="248"/>
                    <a:pt x="3105" y="213"/>
                    <a:pt x="3069" y="186"/>
                  </a:cubicBezTo>
                  <a:cubicBezTo>
                    <a:pt x="2887" y="53"/>
                    <a:pt x="2683" y="1"/>
                    <a:pt x="247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3" name="Google Shape;2013;p21"/>
            <p:cNvSpPr/>
            <p:nvPr/>
          </p:nvSpPr>
          <p:spPr>
            <a:xfrm>
              <a:off x="-536651" y="2403218"/>
              <a:ext cx="148876" cy="193670"/>
            </a:xfrm>
            <a:custGeom>
              <a:avLst/>
              <a:gdLst/>
              <a:ahLst/>
              <a:cxnLst/>
              <a:rect l="l" t="t" r="r" b="b"/>
              <a:pathLst>
                <a:path w="1592" h="2071" extrusionOk="0">
                  <a:moveTo>
                    <a:pt x="229" y="1"/>
                  </a:moveTo>
                  <a:cubicBezTo>
                    <a:pt x="113" y="1"/>
                    <a:pt x="0" y="157"/>
                    <a:pt x="93" y="290"/>
                  </a:cubicBezTo>
                  <a:cubicBezTo>
                    <a:pt x="494" y="852"/>
                    <a:pt x="780" y="1485"/>
                    <a:pt x="1226" y="2011"/>
                  </a:cubicBezTo>
                  <a:cubicBezTo>
                    <a:pt x="1261" y="2053"/>
                    <a:pt x="1303" y="2071"/>
                    <a:pt x="1345" y="2071"/>
                  </a:cubicBezTo>
                  <a:cubicBezTo>
                    <a:pt x="1472" y="2071"/>
                    <a:pt x="1592" y="1909"/>
                    <a:pt x="1484" y="1788"/>
                  </a:cubicBezTo>
                  <a:cubicBezTo>
                    <a:pt x="1038" y="1253"/>
                    <a:pt x="744" y="629"/>
                    <a:pt x="342" y="67"/>
                  </a:cubicBezTo>
                  <a:cubicBezTo>
                    <a:pt x="310" y="20"/>
                    <a:pt x="269" y="1"/>
                    <a:pt x="229"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4" name="Google Shape;2014;p21"/>
            <p:cNvSpPr/>
            <p:nvPr/>
          </p:nvSpPr>
          <p:spPr>
            <a:xfrm>
              <a:off x="-486060" y="2392651"/>
              <a:ext cx="158321" cy="200216"/>
            </a:xfrm>
            <a:custGeom>
              <a:avLst/>
              <a:gdLst/>
              <a:ahLst/>
              <a:cxnLst/>
              <a:rect l="l" t="t" r="r" b="b"/>
              <a:pathLst>
                <a:path w="1693" h="2141" extrusionOk="0">
                  <a:moveTo>
                    <a:pt x="253" y="0"/>
                  </a:moveTo>
                  <a:cubicBezTo>
                    <a:pt x="121" y="0"/>
                    <a:pt x="0" y="162"/>
                    <a:pt x="123" y="278"/>
                  </a:cubicBezTo>
                  <a:cubicBezTo>
                    <a:pt x="631" y="804"/>
                    <a:pt x="872" y="1527"/>
                    <a:pt x="1336" y="2080"/>
                  </a:cubicBezTo>
                  <a:cubicBezTo>
                    <a:pt x="1370" y="2122"/>
                    <a:pt x="1411" y="2140"/>
                    <a:pt x="1452" y="2140"/>
                  </a:cubicBezTo>
                  <a:cubicBezTo>
                    <a:pt x="1575" y="2140"/>
                    <a:pt x="1692" y="1983"/>
                    <a:pt x="1586" y="1857"/>
                  </a:cubicBezTo>
                  <a:cubicBezTo>
                    <a:pt x="1122" y="1295"/>
                    <a:pt x="890" y="581"/>
                    <a:pt x="372" y="55"/>
                  </a:cubicBezTo>
                  <a:cubicBezTo>
                    <a:pt x="336" y="16"/>
                    <a:pt x="294" y="0"/>
                    <a:pt x="25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5" name="Google Shape;2015;p21"/>
            <p:cNvSpPr/>
            <p:nvPr/>
          </p:nvSpPr>
          <p:spPr>
            <a:xfrm>
              <a:off x="-429951" y="2357396"/>
              <a:ext cx="179736" cy="218638"/>
            </a:xfrm>
            <a:custGeom>
              <a:avLst/>
              <a:gdLst/>
              <a:ahLst/>
              <a:cxnLst/>
              <a:rect l="l" t="t" r="r" b="b"/>
              <a:pathLst>
                <a:path w="1922" h="2338" extrusionOk="0">
                  <a:moveTo>
                    <a:pt x="229" y="0"/>
                  </a:moveTo>
                  <a:cubicBezTo>
                    <a:pt x="97" y="0"/>
                    <a:pt x="1" y="209"/>
                    <a:pt x="138" y="325"/>
                  </a:cubicBezTo>
                  <a:cubicBezTo>
                    <a:pt x="477" y="583"/>
                    <a:pt x="566" y="1029"/>
                    <a:pt x="825" y="1359"/>
                  </a:cubicBezTo>
                  <a:cubicBezTo>
                    <a:pt x="1057" y="1663"/>
                    <a:pt x="1289" y="1975"/>
                    <a:pt x="1512" y="2225"/>
                  </a:cubicBezTo>
                  <a:cubicBezTo>
                    <a:pt x="1581" y="2305"/>
                    <a:pt x="1654" y="2338"/>
                    <a:pt x="1714" y="2338"/>
                  </a:cubicBezTo>
                  <a:cubicBezTo>
                    <a:pt x="1848" y="2338"/>
                    <a:pt x="1922" y="2174"/>
                    <a:pt x="1762" y="2002"/>
                  </a:cubicBezTo>
                  <a:cubicBezTo>
                    <a:pt x="1539" y="1743"/>
                    <a:pt x="1182" y="1333"/>
                    <a:pt x="941" y="940"/>
                  </a:cubicBezTo>
                  <a:cubicBezTo>
                    <a:pt x="736" y="601"/>
                    <a:pt x="647" y="289"/>
                    <a:pt x="325" y="39"/>
                  </a:cubicBezTo>
                  <a:cubicBezTo>
                    <a:pt x="293" y="12"/>
                    <a:pt x="260" y="0"/>
                    <a:pt x="22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6" name="Google Shape;2016;p21"/>
            <p:cNvSpPr/>
            <p:nvPr/>
          </p:nvSpPr>
          <p:spPr>
            <a:xfrm>
              <a:off x="-362246" y="2279311"/>
              <a:ext cx="162249" cy="201244"/>
            </a:xfrm>
            <a:custGeom>
              <a:avLst/>
              <a:gdLst/>
              <a:ahLst/>
              <a:cxnLst/>
              <a:rect l="l" t="t" r="r" b="b"/>
              <a:pathLst>
                <a:path w="1735" h="2152" extrusionOk="0">
                  <a:moveTo>
                    <a:pt x="226" y="1"/>
                  </a:moveTo>
                  <a:cubicBezTo>
                    <a:pt x="118" y="1"/>
                    <a:pt x="0" y="113"/>
                    <a:pt x="48" y="250"/>
                  </a:cubicBezTo>
                  <a:cubicBezTo>
                    <a:pt x="297" y="946"/>
                    <a:pt x="886" y="1543"/>
                    <a:pt x="1368" y="2096"/>
                  </a:cubicBezTo>
                  <a:cubicBezTo>
                    <a:pt x="1403" y="2135"/>
                    <a:pt x="1444" y="2152"/>
                    <a:pt x="1485" y="2152"/>
                  </a:cubicBezTo>
                  <a:cubicBezTo>
                    <a:pt x="1613" y="2152"/>
                    <a:pt x="1735" y="1993"/>
                    <a:pt x="1627" y="1864"/>
                  </a:cubicBezTo>
                  <a:cubicBezTo>
                    <a:pt x="1154" y="1338"/>
                    <a:pt x="601" y="776"/>
                    <a:pt x="360" y="98"/>
                  </a:cubicBezTo>
                  <a:cubicBezTo>
                    <a:pt x="333" y="29"/>
                    <a:pt x="281" y="1"/>
                    <a:pt x="2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7" name="Google Shape;2017;p21"/>
            <p:cNvSpPr/>
            <p:nvPr/>
          </p:nvSpPr>
          <p:spPr>
            <a:xfrm>
              <a:off x="-282759" y="2773443"/>
              <a:ext cx="685839" cy="701175"/>
            </a:xfrm>
            <a:custGeom>
              <a:avLst/>
              <a:gdLst/>
              <a:ahLst/>
              <a:cxnLst/>
              <a:rect l="l" t="t" r="r" b="b"/>
              <a:pathLst>
                <a:path w="7334" h="7498" extrusionOk="0">
                  <a:moveTo>
                    <a:pt x="4175" y="470"/>
                  </a:moveTo>
                  <a:cubicBezTo>
                    <a:pt x="4202" y="506"/>
                    <a:pt x="4220" y="550"/>
                    <a:pt x="4247" y="586"/>
                  </a:cubicBezTo>
                  <a:cubicBezTo>
                    <a:pt x="4818" y="1487"/>
                    <a:pt x="5103" y="2522"/>
                    <a:pt x="5621" y="3450"/>
                  </a:cubicBezTo>
                  <a:cubicBezTo>
                    <a:pt x="5870" y="3905"/>
                    <a:pt x="6290" y="4217"/>
                    <a:pt x="6557" y="4663"/>
                  </a:cubicBezTo>
                  <a:cubicBezTo>
                    <a:pt x="6575" y="4690"/>
                    <a:pt x="6584" y="4725"/>
                    <a:pt x="6602" y="4761"/>
                  </a:cubicBezTo>
                  <a:cubicBezTo>
                    <a:pt x="6647" y="4868"/>
                    <a:pt x="6656" y="4975"/>
                    <a:pt x="6647" y="5091"/>
                  </a:cubicBezTo>
                  <a:cubicBezTo>
                    <a:pt x="6575" y="5751"/>
                    <a:pt x="5728" y="6483"/>
                    <a:pt x="5326" y="6724"/>
                  </a:cubicBezTo>
                  <a:cubicBezTo>
                    <a:pt x="5282" y="6741"/>
                    <a:pt x="5237" y="6768"/>
                    <a:pt x="5201" y="6786"/>
                  </a:cubicBezTo>
                  <a:cubicBezTo>
                    <a:pt x="5157" y="6813"/>
                    <a:pt x="5112" y="6831"/>
                    <a:pt x="5059" y="6848"/>
                  </a:cubicBezTo>
                  <a:cubicBezTo>
                    <a:pt x="4604" y="7048"/>
                    <a:pt x="4063" y="7119"/>
                    <a:pt x="3571" y="7119"/>
                  </a:cubicBezTo>
                  <a:cubicBezTo>
                    <a:pt x="3513" y="7119"/>
                    <a:pt x="3456" y="7118"/>
                    <a:pt x="3399" y="7116"/>
                  </a:cubicBezTo>
                  <a:cubicBezTo>
                    <a:pt x="2570" y="7089"/>
                    <a:pt x="2445" y="6304"/>
                    <a:pt x="2204" y="5689"/>
                  </a:cubicBezTo>
                  <a:cubicBezTo>
                    <a:pt x="1740" y="4547"/>
                    <a:pt x="1169" y="3441"/>
                    <a:pt x="500" y="2415"/>
                  </a:cubicBezTo>
                  <a:lnTo>
                    <a:pt x="500" y="2415"/>
                  </a:lnTo>
                  <a:cubicBezTo>
                    <a:pt x="570" y="2420"/>
                    <a:pt x="640" y="2423"/>
                    <a:pt x="711" y="2423"/>
                  </a:cubicBezTo>
                  <a:cubicBezTo>
                    <a:pt x="1986" y="2423"/>
                    <a:pt x="3387" y="1529"/>
                    <a:pt x="4140" y="515"/>
                  </a:cubicBezTo>
                  <a:cubicBezTo>
                    <a:pt x="4149" y="497"/>
                    <a:pt x="4158" y="488"/>
                    <a:pt x="4175" y="470"/>
                  </a:cubicBezTo>
                  <a:close/>
                  <a:moveTo>
                    <a:pt x="4170" y="1"/>
                  </a:moveTo>
                  <a:cubicBezTo>
                    <a:pt x="4112" y="1"/>
                    <a:pt x="4053" y="28"/>
                    <a:pt x="4024" y="77"/>
                  </a:cubicBezTo>
                  <a:cubicBezTo>
                    <a:pt x="3961" y="184"/>
                    <a:pt x="3872" y="300"/>
                    <a:pt x="3792" y="407"/>
                  </a:cubicBezTo>
                  <a:cubicBezTo>
                    <a:pt x="3086" y="1298"/>
                    <a:pt x="1833" y="2080"/>
                    <a:pt x="692" y="2080"/>
                  </a:cubicBezTo>
                  <a:cubicBezTo>
                    <a:pt x="564" y="2080"/>
                    <a:pt x="437" y="2070"/>
                    <a:pt x="313" y="2049"/>
                  </a:cubicBezTo>
                  <a:cubicBezTo>
                    <a:pt x="301" y="2047"/>
                    <a:pt x="290" y="2045"/>
                    <a:pt x="279" y="2045"/>
                  </a:cubicBezTo>
                  <a:cubicBezTo>
                    <a:pt x="210" y="2045"/>
                    <a:pt x="168" y="2094"/>
                    <a:pt x="152" y="2156"/>
                  </a:cubicBezTo>
                  <a:cubicBezTo>
                    <a:pt x="63" y="2183"/>
                    <a:pt x="0" y="2272"/>
                    <a:pt x="63" y="2370"/>
                  </a:cubicBezTo>
                  <a:cubicBezTo>
                    <a:pt x="1026" y="3806"/>
                    <a:pt x="1562" y="5376"/>
                    <a:pt x="2329" y="6902"/>
                  </a:cubicBezTo>
                  <a:cubicBezTo>
                    <a:pt x="2556" y="7347"/>
                    <a:pt x="3029" y="7498"/>
                    <a:pt x="3554" y="7498"/>
                  </a:cubicBezTo>
                  <a:cubicBezTo>
                    <a:pt x="3998" y="7498"/>
                    <a:pt x="4480" y="7390"/>
                    <a:pt x="4880" y="7259"/>
                  </a:cubicBezTo>
                  <a:cubicBezTo>
                    <a:pt x="5112" y="7179"/>
                    <a:pt x="5317" y="7098"/>
                    <a:pt x="5478" y="7027"/>
                  </a:cubicBezTo>
                  <a:cubicBezTo>
                    <a:pt x="6441" y="6581"/>
                    <a:pt x="7334" y="5296"/>
                    <a:pt x="6727" y="4297"/>
                  </a:cubicBezTo>
                  <a:cubicBezTo>
                    <a:pt x="6593" y="4074"/>
                    <a:pt x="6379" y="3887"/>
                    <a:pt x="6201" y="3690"/>
                  </a:cubicBezTo>
                  <a:cubicBezTo>
                    <a:pt x="6192" y="3681"/>
                    <a:pt x="6183" y="3673"/>
                    <a:pt x="6174" y="3655"/>
                  </a:cubicBezTo>
                  <a:cubicBezTo>
                    <a:pt x="5879" y="3334"/>
                    <a:pt x="5692" y="2896"/>
                    <a:pt x="5514" y="2486"/>
                  </a:cubicBezTo>
                  <a:cubicBezTo>
                    <a:pt x="5487" y="2415"/>
                    <a:pt x="5460" y="2352"/>
                    <a:pt x="5433" y="2290"/>
                  </a:cubicBezTo>
                  <a:cubicBezTo>
                    <a:pt x="5094" y="1514"/>
                    <a:pt x="4809" y="738"/>
                    <a:pt x="4291" y="60"/>
                  </a:cubicBezTo>
                  <a:cubicBezTo>
                    <a:pt x="4263" y="19"/>
                    <a:pt x="4217" y="1"/>
                    <a:pt x="417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18" name="Google Shape;2018;p21"/>
            <p:cNvSpPr/>
            <p:nvPr/>
          </p:nvSpPr>
          <p:spPr>
            <a:xfrm>
              <a:off x="-76746" y="2972069"/>
              <a:ext cx="282976" cy="361155"/>
            </a:xfrm>
            <a:custGeom>
              <a:avLst/>
              <a:gdLst/>
              <a:ahLst/>
              <a:cxnLst/>
              <a:rect l="l" t="t" r="r" b="b"/>
              <a:pathLst>
                <a:path w="3026" h="3862" extrusionOk="0">
                  <a:moveTo>
                    <a:pt x="1009" y="478"/>
                  </a:moveTo>
                  <a:cubicBezTo>
                    <a:pt x="1116" y="817"/>
                    <a:pt x="1161" y="1210"/>
                    <a:pt x="1402" y="1477"/>
                  </a:cubicBezTo>
                  <a:cubicBezTo>
                    <a:pt x="1477" y="1560"/>
                    <a:pt x="1560" y="1593"/>
                    <a:pt x="1647" y="1593"/>
                  </a:cubicBezTo>
                  <a:cubicBezTo>
                    <a:pt x="1858" y="1593"/>
                    <a:pt x="2090" y="1399"/>
                    <a:pt x="2267" y="1272"/>
                  </a:cubicBezTo>
                  <a:cubicBezTo>
                    <a:pt x="2436" y="1477"/>
                    <a:pt x="2668" y="1754"/>
                    <a:pt x="2490" y="1932"/>
                  </a:cubicBezTo>
                  <a:cubicBezTo>
                    <a:pt x="2365" y="2039"/>
                    <a:pt x="2213" y="2182"/>
                    <a:pt x="2133" y="2325"/>
                  </a:cubicBezTo>
                  <a:cubicBezTo>
                    <a:pt x="1981" y="2592"/>
                    <a:pt x="2311" y="2940"/>
                    <a:pt x="2526" y="3172"/>
                  </a:cubicBezTo>
                  <a:cubicBezTo>
                    <a:pt x="2392" y="3261"/>
                    <a:pt x="2249" y="3360"/>
                    <a:pt x="2115" y="3449"/>
                  </a:cubicBezTo>
                  <a:cubicBezTo>
                    <a:pt x="1946" y="3181"/>
                    <a:pt x="1767" y="2913"/>
                    <a:pt x="1598" y="2646"/>
                  </a:cubicBezTo>
                  <a:cubicBezTo>
                    <a:pt x="1559" y="2585"/>
                    <a:pt x="1504" y="2552"/>
                    <a:pt x="1444" y="2552"/>
                  </a:cubicBezTo>
                  <a:cubicBezTo>
                    <a:pt x="1407" y="2552"/>
                    <a:pt x="1368" y="2565"/>
                    <a:pt x="1330" y="2592"/>
                  </a:cubicBezTo>
                  <a:cubicBezTo>
                    <a:pt x="1169" y="2713"/>
                    <a:pt x="1036" y="2763"/>
                    <a:pt x="924" y="2763"/>
                  </a:cubicBezTo>
                  <a:cubicBezTo>
                    <a:pt x="689" y="2763"/>
                    <a:pt x="544" y="2545"/>
                    <a:pt x="411" y="2316"/>
                  </a:cubicBezTo>
                  <a:cubicBezTo>
                    <a:pt x="358" y="2227"/>
                    <a:pt x="732" y="1986"/>
                    <a:pt x="947" y="1852"/>
                  </a:cubicBezTo>
                  <a:cubicBezTo>
                    <a:pt x="958" y="1855"/>
                    <a:pt x="970" y="1856"/>
                    <a:pt x="982" y="1856"/>
                  </a:cubicBezTo>
                  <a:cubicBezTo>
                    <a:pt x="1104" y="1856"/>
                    <a:pt x="1214" y="1697"/>
                    <a:pt x="1116" y="1575"/>
                  </a:cubicBezTo>
                  <a:cubicBezTo>
                    <a:pt x="911" y="1343"/>
                    <a:pt x="839" y="987"/>
                    <a:pt x="688" y="710"/>
                  </a:cubicBezTo>
                  <a:cubicBezTo>
                    <a:pt x="813" y="665"/>
                    <a:pt x="911" y="576"/>
                    <a:pt x="1009" y="478"/>
                  </a:cubicBezTo>
                  <a:close/>
                  <a:moveTo>
                    <a:pt x="1075" y="1"/>
                  </a:moveTo>
                  <a:cubicBezTo>
                    <a:pt x="1035" y="1"/>
                    <a:pt x="995" y="14"/>
                    <a:pt x="964" y="41"/>
                  </a:cubicBezTo>
                  <a:cubicBezTo>
                    <a:pt x="848" y="148"/>
                    <a:pt x="661" y="389"/>
                    <a:pt x="500" y="407"/>
                  </a:cubicBezTo>
                  <a:cubicBezTo>
                    <a:pt x="393" y="425"/>
                    <a:pt x="358" y="496"/>
                    <a:pt x="367" y="576"/>
                  </a:cubicBezTo>
                  <a:cubicBezTo>
                    <a:pt x="313" y="621"/>
                    <a:pt x="277" y="692"/>
                    <a:pt x="331" y="772"/>
                  </a:cubicBezTo>
                  <a:cubicBezTo>
                    <a:pt x="509" y="1040"/>
                    <a:pt x="572" y="1334"/>
                    <a:pt x="724" y="1602"/>
                  </a:cubicBezTo>
                  <a:cubicBezTo>
                    <a:pt x="500" y="1763"/>
                    <a:pt x="277" y="1914"/>
                    <a:pt x="72" y="2111"/>
                  </a:cubicBezTo>
                  <a:cubicBezTo>
                    <a:pt x="19" y="2164"/>
                    <a:pt x="1" y="2244"/>
                    <a:pt x="37" y="2316"/>
                  </a:cubicBezTo>
                  <a:cubicBezTo>
                    <a:pt x="266" y="2775"/>
                    <a:pt x="572" y="3089"/>
                    <a:pt x="952" y="3089"/>
                  </a:cubicBezTo>
                  <a:cubicBezTo>
                    <a:pt x="1090" y="3089"/>
                    <a:pt x="1236" y="3048"/>
                    <a:pt x="1393" y="2958"/>
                  </a:cubicBezTo>
                  <a:cubicBezTo>
                    <a:pt x="1562" y="3226"/>
                    <a:pt x="1741" y="3493"/>
                    <a:pt x="1910" y="3761"/>
                  </a:cubicBezTo>
                  <a:cubicBezTo>
                    <a:pt x="1949" y="3814"/>
                    <a:pt x="2008" y="3861"/>
                    <a:pt x="2072" y="3861"/>
                  </a:cubicBezTo>
                  <a:cubicBezTo>
                    <a:pt x="2095" y="3861"/>
                    <a:pt x="2119" y="3855"/>
                    <a:pt x="2142" y="3841"/>
                  </a:cubicBezTo>
                  <a:cubicBezTo>
                    <a:pt x="2383" y="3681"/>
                    <a:pt x="2615" y="3511"/>
                    <a:pt x="2856" y="3360"/>
                  </a:cubicBezTo>
                  <a:cubicBezTo>
                    <a:pt x="2954" y="3297"/>
                    <a:pt x="2981" y="3190"/>
                    <a:pt x="2909" y="3092"/>
                  </a:cubicBezTo>
                  <a:cubicBezTo>
                    <a:pt x="2722" y="2842"/>
                    <a:pt x="2329" y="2610"/>
                    <a:pt x="2597" y="2307"/>
                  </a:cubicBezTo>
                  <a:cubicBezTo>
                    <a:pt x="2686" y="2209"/>
                    <a:pt x="2856" y="2093"/>
                    <a:pt x="2900" y="1959"/>
                  </a:cubicBezTo>
                  <a:cubicBezTo>
                    <a:pt x="3025" y="1584"/>
                    <a:pt x="2633" y="1245"/>
                    <a:pt x="2463" y="969"/>
                  </a:cubicBezTo>
                  <a:cubicBezTo>
                    <a:pt x="2431" y="917"/>
                    <a:pt x="2371" y="879"/>
                    <a:pt x="2306" y="879"/>
                  </a:cubicBezTo>
                  <a:cubicBezTo>
                    <a:pt x="2281" y="879"/>
                    <a:pt x="2256" y="885"/>
                    <a:pt x="2231" y="897"/>
                  </a:cubicBezTo>
                  <a:cubicBezTo>
                    <a:pt x="2057" y="987"/>
                    <a:pt x="1877" y="1126"/>
                    <a:pt x="1728" y="1126"/>
                  </a:cubicBezTo>
                  <a:cubicBezTo>
                    <a:pt x="1624" y="1126"/>
                    <a:pt x="1535" y="1059"/>
                    <a:pt x="1473" y="862"/>
                  </a:cubicBezTo>
                  <a:cubicBezTo>
                    <a:pt x="1393" y="603"/>
                    <a:pt x="1348" y="335"/>
                    <a:pt x="1232" y="94"/>
                  </a:cubicBezTo>
                  <a:cubicBezTo>
                    <a:pt x="1205" y="34"/>
                    <a:pt x="1140" y="1"/>
                    <a:pt x="107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19" name="Google Shape;2019;p21"/>
          <p:cNvGrpSpPr/>
          <p:nvPr/>
        </p:nvGrpSpPr>
        <p:grpSpPr>
          <a:xfrm rot="1428379">
            <a:off x="95292" y="1010859"/>
            <a:ext cx="338689" cy="937261"/>
            <a:chOff x="1806525" y="1557050"/>
            <a:chExt cx="276350" cy="764750"/>
          </a:xfrm>
        </p:grpSpPr>
        <p:sp>
          <p:nvSpPr>
            <p:cNvPr id="2020" name="Google Shape;2020;p21"/>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1" name="Google Shape;2021;p21"/>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2" name="Google Shape;2022;p21"/>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3" name="Google Shape;2023;p21"/>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4" name="Google Shape;2024;p21"/>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5" name="Google Shape;2025;p21"/>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6" name="Google Shape;2026;p21"/>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7" name="Google Shape;2027;p21"/>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28" name="Google Shape;2028;p21"/>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29" name="Google Shape;2029;p21"/>
          <p:cNvGrpSpPr/>
          <p:nvPr/>
        </p:nvGrpSpPr>
        <p:grpSpPr>
          <a:xfrm rot="2700000">
            <a:off x="1348079" y="-208075"/>
            <a:ext cx="722202" cy="971955"/>
            <a:chOff x="1510742" y="872255"/>
            <a:chExt cx="722209" cy="971965"/>
          </a:xfrm>
        </p:grpSpPr>
        <p:sp>
          <p:nvSpPr>
            <p:cNvPr id="2030" name="Google Shape;2030;p21"/>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1" name="Google Shape;2031;p21"/>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32" name="Google Shape;2032;p21"/>
          <p:cNvGrpSpPr/>
          <p:nvPr/>
        </p:nvGrpSpPr>
        <p:grpSpPr>
          <a:xfrm rot="-614801">
            <a:off x="-103186" y="85610"/>
            <a:ext cx="1033533" cy="791271"/>
            <a:chOff x="7579650" y="535300"/>
            <a:chExt cx="856318" cy="655596"/>
          </a:xfrm>
        </p:grpSpPr>
        <p:sp>
          <p:nvSpPr>
            <p:cNvPr id="2033" name="Google Shape;2033;p21"/>
            <p:cNvSpPr/>
            <p:nvPr/>
          </p:nvSpPr>
          <p:spPr>
            <a:xfrm>
              <a:off x="8120303" y="803667"/>
              <a:ext cx="315665" cy="186674"/>
            </a:xfrm>
            <a:custGeom>
              <a:avLst/>
              <a:gdLst/>
              <a:ahLst/>
              <a:cxnLst/>
              <a:rect l="l" t="t" r="r" b="b"/>
              <a:pathLst>
                <a:path w="7574" h="4479" extrusionOk="0">
                  <a:moveTo>
                    <a:pt x="6495" y="0"/>
                  </a:moveTo>
                  <a:lnTo>
                    <a:pt x="6495" y="0"/>
                  </a:lnTo>
                  <a:cubicBezTo>
                    <a:pt x="6352" y="197"/>
                    <a:pt x="6164" y="375"/>
                    <a:pt x="5924" y="527"/>
                  </a:cubicBezTo>
                  <a:lnTo>
                    <a:pt x="5906" y="536"/>
                  </a:lnTo>
                  <a:lnTo>
                    <a:pt x="5897" y="554"/>
                  </a:lnTo>
                  <a:cubicBezTo>
                    <a:pt x="5718" y="964"/>
                    <a:pt x="5299" y="1374"/>
                    <a:pt x="4817" y="1401"/>
                  </a:cubicBezTo>
                  <a:cubicBezTo>
                    <a:pt x="4670" y="1408"/>
                    <a:pt x="4457" y="1459"/>
                    <a:pt x="4269" y="1459"/>
                  </a:cubicBezTo>
                  <a:cubicBezTo>
                    <a:pt x="4217" y="1459"/>
                    <a:pt x="4168" y="1455"/>
                    <a:pt x="4122" y="1446"/>
                  </a:cubicBezTo>
                  <a:cubicBezTo>
                    <a:pt x="4041" y="1642"/>
                    <a:pt x="3872" y="1829"/>
                    <a:pt x="3613" y="1981"/>
                  </a:cubicBezTo>
                  <a:cubicBezTo>
                    <a:pt x="3355" y="2124"/>
                    <a:pt x="3068" y="2256"/>
                    <a:pt x="2771" y="2256"/>
                  </a:cubicBezTo>
                  <a:cubicBezTo>
                    <a:pt x="2698" y="2256"/>
                    <a:pt x="2625" y="2248"/>
                    <a:pt x="2551" y="2231"/>
                  </a:cubicBezTo>
                  <a:cubicBezTo>
                    <a:pt x="2106" y="2124"/>
                    <a:pt x="1725" y="1864"/>
                    <a:pt x="1294" y="1864"/>
                  </a:cubicBezTo>
                  <a:cubicBezTo>
                    <a:pt x="1146" y="1864"/>
                    <a:pt x="993" y="1895"/>
                    <a:pt x="830" y="1972"/>
                  </a:cubicBezTo>
                  <a:cubicBezTo>
                    <a:pt x="856" y="2141"/>
                    <a:pt x="821" y="2329"/>
                    <a:pt x="696" y="2516"/>
                  </a:cubicBezTo>
                  <a:cubicBezTo>
                    <a:pt x="946" y="2837"/>
                    <a:pt x="1392" y="3346"/>
                    <a:pt x="1088" y="3729"/>
                  </a:cubicBezTo>
                  <a:cubicBezTo>
                    <a:pt x="892" y="3970"/>
                    <a:pt x="669" y="4077"/>
                    <a:pt x="366" y="4122"/>
                  </a:cubicBezTo>
                  <a:cubicBezTo>
                    <a:pt x="80" y="4175"/>
                    <a:pt x="18" y="4309"/>
                    <a:pt x="0" y="4479"/>
                  </a:cubicBezTo>
                  <a:cubicBezTo>
                    <a:pt x="624" y="4229"/>
                    <a:pt x="1231" y="4398"/>
                    <a:pt x="1891" y="4202"/>
                  </a:cubicBezTo>
                  <a:cubicBezTo>
                    <a:pt x="2543" y="4006"/>
                    <a:pt x="2632" y="3685"/>
                    <a:pt x="2980" y="3150"/>
                  </a:cubicBezTo>
                  <a:cubicBezTo>
                    <a:pt x="3078" y="3007"/>
                    <a:pt x="3176" y="2828"/>
                    <a:pt x="3328" y="2739"/>
                  </a:cubicBezTo>
                  <a:cubicBezTo>
                    <a:pt x="3899" y="2427"/>
                    <a:pt x="4577" y="2463"/>
                    <a:pt x="5174" y="2213"/>
                  </a:cubicBezTo>
                  <a:cubicBezTo>
                    <a:pt x="5799" y="1963"/>
                    <a:pt x="7574" y="759"/>
                    <a:pt x="649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4" name="Google Shape;2034;p21"/>
            <p:cNvSpPr/>
            <p:nvPr/>
          </p:nvSpPr>
          <p:spPr>
            <a:xfrm>
              <a:off x="8307314" y="812586"/>
              <a:ext cx="46137" cy="39093"/>
            </a:xfrm>
            <a:custGeom>
              <a:avLst/>
              <a:gdLst/>
              <a:ahLst/>
              <a:cxnLst/>
              <a:rect l="l" t="t" r="r" b="b"/>
              <a:pathLst>
                <a:path w="1107" h="938" extrusionOk="0">
                  <a:moveTo>
                    <a:pt x="1089" y="1"/>
                  </a:moveTo>
                  <a:cubicBezTo>
                    <a:pt x="866" y="152"/>
                    <a:pt x="669" y="340"/>
                    <a:pt x="473" y="536"/>
                  </a:cubicBezTo>
                  <a:cubicBezTo>
                    <a:pt x="330" y="687"/>
                    <a:pt x="170" y="821"/>
                    <a:pt x="0" y="937"/>
                  </a:cubicBezTo>
                  <a:cubicBezTo>
                    <a:pt x="393" y="866"/>
                    <a:pt x="973" y="500"/>
                    <a:pt x="1026" y="366"/>
                  </a:cubicBezTo>
                  <a:cubicBezTo>
                    <a:pt x="1098" y="215"/>
                    <a:pt x="1107" y="99"/>
                    <a:pt x="10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5" name="Google Shape;2035;p21"/>
            <p:cNvSpPr/>
            <p:nvPr/>
          </p:nvSpPr>
          <p:spPr>
            <a:xfrm>
              <a:off x="7881944" y="969505"/>
              <a:ext cx="55056" cy="16671"/>
            </a:xfrm>
            <a:custGeom>
              <a:avLst/>
              <a:gdLst/>
              <a:ahLst/>
              <a:cxnLst/>
              <a:rect l="l" t="t" r="r" b="b"/>
              <a:pathLst>
                <a:path w="1321" h="400" extrusionOk="0">
                  <a:moveTo>
                    <a:pt x="1178" y="0"/>
                  </a:moveTo>
                  <a:cubicBezTo>
                    <a:pt x="804" y="0"/>
                    <a:pt x="420" y="54"/>
                    <a:pt x="117" y="277"/>
                  </a:cubicBezTo>
                  <a:cubicBezTo>
                    <a:pt x="72" y="303"/>
                    <a:pt x="36" y="339"/>
                    <a:pt x="1" y="366"/>
                  </a:cubicBezTo>
                  <a:cubicBezTo>
                    <a:pt x="27" y="375"/>
                    <a:pt x="45" y="384"/>
                    <a:pt x="72" y="384"/>
                  </a:cubicBezTo>
                  <a:cubicBezTo>
                    <a:pt x="119" y="394"/>
                    <a:pt x="187" y="400"/>
                    <a:pt x="266" y="400"/>
                  </a:cubicBezTo>
                  <a:cubicBezTo>
                    <a:pt x="605" y="400"/>
                    <a:pt x="1162" y="297"/>
                    <a:pt x="1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6" name="Google Shape;2036;p21"/>
            <p:cNvSpPr/>
            <p:nvPr/>
          </p:nvSpPr>
          <p:spPr>
            <a:xfrm>
              <a:off x="7752949" y="1012183"/>
              <a:ext cx="57640" cy="20047"/>
            </a:xfrm>
            <a:custGeom>
              <a:avLst/>
              <a:gdLst/>
              <a:ahLst/>
              <a:cxnLst/>
              <a:rect l="l" t="t" r="r" b="b"/>
              <a:pathLst>
                <a:path w="1383" h="481" extrusionOk="0">
                  <a:moveTo>
                    <a:pt x="1113" y="1"/>
                  </a:moveTo>
                  <a:cubicBezTo>
                    <a:pt x="684" y="1"/>
                    <a:pt x="310" y="131"/>
                    <a:pt x="0" y="341"/>
                  </a:cubicBezTo>
                  <a:cubicBezTo>
                    <a:pt x="220" y="439"/>
                    <a:pt x="406" y="481"/>
                    <a:pt x="566" y="481"/>
                  </a:cubicBezTo>
                  <a:cubicBezTo>
                    <a:pt x="932" y="481"/>
                    <a:pt x="1166" y="265"/>
                    <a:pt x="1383" y="11"/>
                  </a:cubicBezTo>
                  <a:cubicBezTo>
                    <a:pt x="1320" y="2"/>
                    <a:pt x="1258" y="2"/>
                    <a:pt x="1195" y="2"/>
                  </a:cubicBezTo>
                  <a:cubicBezTo>
                    <a:pt x="1168" y="1"/>
                    <a:pt x="1140" y="1"/>
                    <a:pt x="11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7" name="Google Shape;2037;p21"/>
            <p:cNvSpPr/>
            <p:nvPr/>
          </p:nvSpPr>
          <p:spPr>
            <a:xfrm>
              <a:off x="7700517" y="982508"/>
              <a:ext cx="527262" cy="208388"/>
            </a:xfrm>
            <a:custGeom>
              <a:avLst/>
              <a:gdLst/>
              <a:ahLst/>
              <a:cxnLst/>
              <a:rect l="l" t="t" r="r" b="b"/>
              <a:pathLst>
                <a:path w="12651" h="5000" extrusionOk="0">
                  <a:moveTo>
                    <a:pt x="12650" y="0"/>
                  </a:moveTo>
                  <a:cubicBezTo>
                    <a:pt x="11865" y="473"/>
                    <a:pt x="10848" y="134"/>
                    <a:pt x="10036" y="571"/>
                  </a:cubicBezTo>
                  <a:lnTo>
                    <a:pt x="10036" y="580"/>
                  </a:lnTo>
                  <a:cubicBezTo>
                    <a:pt x="9974" y="794"/>
                    <a:pt x="9546" y="1080"/>
                    <a:pt x="9394" y="1178"/>
                  </a:cubicBezTo>
                  <a:cubicBezTo>
                    <a:pt x="9109" y="1374"/>
                    <a:pt x="8868" y="1490"/>
                    <a:pt x="8520" y="1490"/>
                  </a:cubicBezTo>
                  <a:cubicBezTo>
                    <a:pt x="8503" y="1491"/>
                    <a:pt x="8486" y="1491"/>
                    <a:pt x="8470" y="1491"/>
                  </a:cubicBezTo>
                  <a:cubicBezTo>
                    <a:pt x="8225" y="1491"/>
                    <a:pt x="8026" y="1430"/>
                    <a:pt x="7851" y="1330"/>
                  </a:cubicBezTo>
                  <a:cubicBezTo>
                    <a:pt x="7833" y="1347"/>
                    <a:pt x="7815" y="1365"/>
                    <a:pt x="7788" y="1383"/>
                  </a:cubicBezTo>
                  <a:cubicBezTo>
                    <a:pt x="7155" y="1651"/>
                    <a:pt x="7199" y="2507"/>
                    <a:pt x="7083" y="3078"/>
                  </a:cubicBezTo>
                  <a:cubicBezTo>
                    <a:pt x="6950" y="3703"/>
                    <a:pt x="6441" y="4158"/>
                    <a:pt x="6209" y="4729"/>
                  </a:cubicBezTo>
                  <a:cubicBezTo>
                    <a:pt x="6174" y="4800"/>
                    <a:pt x="6120" y="4853"/>
                    <a:pt x="6040" y="4853"/>
                  </a:cubicBezTo>
                  <a:lnTo>
                    <a:pt x="5995" y="4853"/>
                  </a:lnTo>
                  <a:cubicBezTo>
                    <a:pt x="5784" y="4845"/>
                    <a:pt x="5781" y="4514"/>
                    <a:pt x="5987" y="4514"/>
                  </a:cubicBezTo>
                  <a:cubicBezTo>
                    <a:pt x="5990" y="4514"/>
                    <a:pt x="5992" y="4514"/>
                    <a:pt x="5995" y="4514"/>
                  </a:cubicBezTo>
                  <a:cubicBezTo>
                    <a:pt x="5861" y="4506"/>
                    <a:pt x="5933" y="4443"/>
                    <a:pt x="6004" y="4345"/>
                  </a:cubicBezTo>
                  <a:cubicBezTo>
                    <a:pt x="6165" y="4149"/>
                    <a:pt x="6307" y="3881"/>
                    <a:pt x="6441" y="3658"/>
                  </a:cubicBezTo>
                  <a:cubicBezTo>
                    <a:pt x="6709" y="3230"/>
                    <a:pt x="6753" y="2882"/>
                    <a:pt x="6843" y="2409"/>
                  </a:cubicBezTo>
                  <a:cubicBezTo>
                    <a:pt x="6896" y="2133"/>
                    <a:pt x="6959" y="1847"/>
                    <a:pt x="7083" y="1606"/>
                  </a:cubicBezTo>
                  <a:cubicBezTo>
                    <a:pt x="6798" y="1446"/>
                    <a:pt x="6593" y="1223"/>
                    <a:pt x="6334" y="1107"/>
                  </a:cubicBezTo>
                  <a:cubicBezTo>
                    <a:pt x="6334" y="1160"/>
                    <a:pt x="6307" y="1223"/>
                    <a:pt x="6254" y="1258"/>
                  </a:cubicBezTo>
                  <a:cubicBezTo>
                    <a:pt x="5692" y="1633"/>
                    <a:pt x="5745" y="2302"/>
                    <a:pt x="5674" y="2891"/>
                  </a:cubicBezTo>
                  <a:cubicBezTo>
                    <a:pt x="5629" y="3283"/>
                    <a:pt x="5165" y="3943"/>
                    <a:pt x="5380" y="4300"/>
                  </a:cubicBezTo>
                  <a:cubicBezTo>
                    <a:pt x="5460" y="4430"/>
                    <a:pt x="5343" y="4551"/>
                    <a:pt x="5226" y="4551"/>
                  </a:cubicBezTo>
                  <a:cubicBezTo>
                    <a:pt x="5173" y="4551"/>
                    <a:pt x="5121" y="4527"/>
                    <a:pt x="5085" y="4470"/>
                  </a:cubicBezTo>
                  <a:cubicBezTo>
                    <a:pt x="4916" y="4193"/>
                    <a:pt x="4978" y="3863"/>
                    <a:pt x="5085" y="3533"/>
                  </a:cubicBezTo>
                  <a:lnTo>
                    <a:pt x="5085" y="3533"/>
                  </a:lnTo>
                  <a:cubicBezTo>
                    <a:pt x="4146" y="3567"/>
                    <a:pt x="3374" y="4104"/>
                    <a:pt x="2498" y="4104"/>
                  </a:cubicBezTo>
                  <a:cubicBezTo>
                    <a:pt x="2225" y="4104"/>
                    <a:pt x="1942" y="4052"/>
                    <a:pt x="1642" y="3917"/>
                  </a:cubicBezTo>
                  <a:cubicBezTo>
                    <a:pt x="1026" y="3631"/>
                    <a:pt x="295" y="3105"/>
                    <a:pt x="72" y="2427"/>
                  </a:cubicBezTo>
                  <a:cubicBezTo>
                    <a:pt x="9" y="2632"/>
                    <a:pt x="0" y="2846"/>
                    <a:pt x="54" y="3051"/>
                  </a:cubicBezTo>
                  <a:cubicBezTo>
                    <a:pt x="268" y="3863"/>
                    <a:pt x="1017" y="4059"/>
                    <a:pt x="1775" y="4158"/>
                  </a:cubicBezTo>
                  <a:cubicBezTo>
                    <a:pt x="2017" y="4186"/>
                    <a:pt x="2283" y="4221"/>
                    <a:pt x="2542" y="4221"/>
                  </a:cubicBezTo>
                  <a:cubicBezTo>
                    <a:pt x="2695" y="4221"/>
                    <a:pt x="2846" y="4209"/>
                    <a:pt x="2989" y="4175"/>
                  </a:cubicBezTo>
                  <a:cubicBezTo>
                    <a:pt x="3269" y="4111"/>
                    <a:pt x="3481" y="4053"/>
                    <a:pt x="3672" y="4053"/>
                  </a:cubicBezTo>
                  <a:cubicBezTo>
                    <a:pt x="3907" y="4053"/>
                    <a:pt x="4111" y="4141"/>
                    <a:pt x="4371" y="4416"/>
                  </a:cubicBezTo>
                  <a:cubicBezTo>
                    <a:pt x="4738" y="4793"/>
                    <a:pt x="5167" y="5000"/>
                    <a:pt x="5611" y="5000"/>
                  </a:cubicBezTo>
                  <a:cubicBezTo>
                    <a:pt x="5913" y="5000"/>
                    <a:pt x="6222" y="4904"/>
                    <a:pt x="6521" y="4702"/>
                  </a:cubicBezTo>
                  <a:cubicBezTo>
                    <a:pt x="7360" y="4131"/>
                    <a:pt x="7306" y="3185"/>
                    <a:pt x="7440" y="2302"/>
                  </a:cubicBezTo>
                  <a:cubicBezTo>
                    <a:pt x="7497" y="1940"/>
                    <a:pt x="7644" y="1887"/>
                    <a:pt x="7844" y="1887"/>
                  </a:cubicBezTo>
                  <a:cubicBezTo>
                    <a:pt x="7928" y="1887"/>
                    <a:pt x="8021" y="1896"/>
                    <a:pt x="8121" y="1896"/>
                  </a:cubicBezTo>
                  <a:cubicBezTo>
                    <a:pt x="8194" y="1896"/>
                    <a:pt x="8271" y="1891"/>
                    <a:pt x="8350" y="1874"/>
                  </a:cubicBezTo>
                  <a:cubicBezTo>
                    <a:pt x="8538" y="1838"/>
                    <a:pt x="8707" y="1767"/>
                    <a:pt x="8886" y="1695"/>
                  </a:cubicBezTo>
                  <a:cubicBezTo>
                    <a:pt x="9323" y="1508"/>
                    <a:pt x="9733" y="1490"/>
                    <a:pt x="10188" y="1401"/>
                  </a:cubicBezTo>
                  <a:cubicBezTo>
                    <a:pt x="11151" y="1205"/>
                    <a:pt x="11821" y="937"/>
                    <a:pt x="12472" y="179"/>
                  </a:cubicBezTo>
                  <a:cubicBezTo>
                    <a:pt x="12525" y="116"/>
                    <a:pt x="12588" y="63"/>
                    <a:pt x="126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8" name="Google Shape;2038;p21"/>
            <p:cNvSpPr/>
            <p:nvPr/>
          </p:nvSpPr>
          <p:spPr>
            <a:xfrm>
              <a:off x="8241128" y="805542"/>
              <a:ext cx="193759" cy="166210"/>
            </a:xfrm>
            <a:custGeom>
              <a:avLst/>
              <a:gdLst/>
              <a:ahLst/>
              <a:cxnLst/>
              <a:rect l="l" t="t" r="r" b="b"/>
              <a:pathLst>
                <a:path w="4649" h="3988" extrusionOk="0">
                  <a:moveTo>
                    <a:pt x="4104" y="0"/>
                  </a:moveTo>
                  <a:lnTo>
                    <a:pt x="4104" y="0"/>
                  </a:lnTo>
                  <a:cubicBezTo>
                    <a:pt x="4648" y="856"/>
                    <a:pt x="3417" y="2070"/>
                    <a:pt x="2596" y="2400"/>
                  </a:cubicBezTo>
                  <a:cubicBezTo>
                    <a:pt x="2061" y="2623"/>
                    <a:pt x="1526" y="2650"/>
                    <a:pt x="982" y="2828"/>
                  </a:cubicBezTo>
                  <a:cubicBezTo>
                    <a:pt x="420" y="3006"/>
                    <a:pt x="348" y="3613"/>
                    <a:pt x="0" y="3988"/>
                  </a:cubicBezTo>
                  <a:cubicBezTo>
                    <a:pt x="821" y="3408"/>
                    <a:pt x="1972" y="3140"/>
                    <a:pt x="2828" y="2694"/>
                  </a:cubicBezTo>
                  <a:cubicBezTo>
                    <a:pt x="3453" y="2373"/>
                    <a:pt x="4077" y="1882"/>
                    <a:pt x="4318" y="1195"/>
                  </a:cubicBezTo>
                  <a:cubicBezTo>
                    <a:pt x="4452" y="821"/>
                    <a:pt x="4470" y="241"/>
                    <a:pt x="41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39" name="Google Shape;2039;p21"/>
            <p:cNvSpPr/>
            <p:nvPr/>
          </p:nvSpPr>
          <p:spPr>
            <a:xfrm>
              <a:off x="7830638" y="983634"/>
              <a:ext cx="185590" cy="53931"/>
            </a:xfrm>
            <a:custGeom>
              <a:avLst/>
              <a:gdLst/>
              <a:ahLst/>
              <a:cxnLst/>
              <a:rect l="l" t="t" r="r" b="b"/>
              <a:pathLst>
                <a:path w="4453" h="1294" extrusionOk="0">
                  <a:moveTo>
                    <a:pt x="2614" y="0"/>
                  </a:moveTo>
                  <a:cubicBezTo>
                    <a:pt x="2481" y="143"/>
                    <a:pt x="2320" y="250"/>
                    <a:pt x="2150" y="339"/>
                  </a:cubicBezTo>
                  <a:cubicBezTo>
                    <a:pt x="2005" y="412"/>
                    <a:pt x="1843" y="441"/>
                    <a:pt x="1679" y="441"/>
                  </a:cubicBezTo>
                  <a:cubicBezTo>
                    <a:pt x="1522" y="441"/>
                    <a:pt x="1362" y="414"/>
                    <a:pt x="1214" y="375"/>
                  </a:cubicBezTo>
                  <a:cubicBezTo>
                    <a:pt x="1107" y="348"/>
                    <a:pt x="1018" y="330"/>
                    <a:pt x="928" y="330"/>
                  </a:cubicBezTo>
                  <a:cubicBezTo>
                    <a:pt x="884" y="375"/>
                    <a:pt x="848" y="419"/>
                    <a:pt x="803" y="464"/>
                  </a:cubicBezTo>
                  <a:cubicBezTo>
                    <a:pt x="607" y="678"/>
                    <a:pt x="348" y="732"/>
                    <a:pt x="81" y="732"/>
                  </a:cubicBezTo>
                  <a:cubicBezTo>
                    <a:pt x="54" y="758"/>
                    <a:pt x="27" y="785"/>
                    <a:pt x="1" y="812"/>
                  </a:cubicBezTo>
                  <a:cubicBezTo>
                    <a:pt x="271" y="940"/>
                    <a:pt x="558" y="987"/>
                    <a:pt x="851" y="987"/>
                  </a:cubicBezTo>
                  <a:cubicBezTo>
                    <a:pt x="1459" y="987"/>
                    <a:pt x="2093" y="784"/>
                    <a:pt x="2659" y="669"/>
                  </a:cubicBezTo>
                  <a:cubicBezTo>
                    <a:pt x="2736" y="653"/>
                    <a:pt x="2808" y="646"/>
                    <a:pt x="2877" y="646"/>
                  </a:cubicBezTo>
                  <a:cubicBezTo>
                    <a:pt x="3393" y="646"/>
                    <a:pt x="3709" y="1050"/>
                    <a:pt x="4158" y="1294"/>
                  </a:cubicBezTo>
                  <a:cubicBezTo>
                    <a:pt x="4238" y="1213"/>
                    <a:pt x="4336" y="1142"/>
                    <a:pt x="4452" y="1089"/>
                  </a:cubicBezTo>
                  <a:cubicBezTo>
                    <a:pt x="4283" y="919"/>
                    <a:pt x="4140" y="705"/>
                    <a:pt x="4006" y="491"/>
                  </a:cubicBezTo>
                  <a:cubicBezTo>
                    <a:pt x="3997" y="473"/>
                    <a:pt x="3988" y="455"/>
                    <a:pt x="3988" y="437"/>
                  </a:cubicBezTo>
                  <a:cubicBezTo>
                    <a:pt x="3944" y="428"/>
                    <a:pt x="3899" y="428"/>
                    <a:pt x="3863" y="419"/>
                  </a:cubicBezTo>
                  <a:cubicBezTo>
                    <a:pt x="3444" y="330"/>
                    <a:pt x="3087" y="72"/>
                    <a:pt x="2668" y="18"/>
                  </a:cubicBezTo>
                  <a:cubicBezTo>
                    <a:pt x="2641" y="18"/>
                    <a:pt x="2632" y="9"/>
                    <a:pt x="26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0" name="Google Shape;2040;p21"/>
            <p:cNvSpPr/>
            <p:nvPr/>
          </p:nvSpPr>
          <p:spPr>
            <a:xfrm>
              <a:off x="8157855" y="849721"/>
              <a:ext cx="115280" cy="32842"/>
            </a:xfrm>
            <a:custGeom>
              <a:avLst/>
              <a:gdLst/>
              <a:ahLst/>
              <a:cxnLst/>
              <a:rect l="l" t="t" r="r" b="b"/>
              <a:pathLst>
                <a:path w="2766" h="788" extrusionOk="0">
                  <a:moveTo>
                    <a:pt x="902" y="1"/>
                  </a:moveTo>
                  <a:cubicBezTo>
                    <a:pt x="494" y="1"/>
                    <a:pt x="214" y="201"/>
                    <a:pt x="0" y="483"/>
                  </a:cubicBezTo>
                  <a:cubicBezTo>
                    <a:pt x="137" y="442"/>
                    <a:pt x="267" y="423"/>
                    <a:pt x="395" y="423"/>
                  </a:cubicBezTo>
                  <a:cubicBezTo>
                    <a:pt x="652" y="423"/>
                    <a:pt x="904" y="498"/>
                    <a:pt x="1195" y="617"/>
                  </a:cubicBezTo>
                  <a:cubicBezTo>
                    <a:pt x="1439" y="713"/>
                    <a:pt x="1680" y="788"/>
                    <a:pt x="1918" y="788"/>
                  </a:cubicBezTo>
                  <a:cubicBezTo>
                    <a:pt x="2125" y="788"/>
                    <a:pt x="2330" y="731"/>
                    <a:pt x="2534" y="581"/>
                  </a:cubicBezTo>
                  <a:cubicBezTo>
                    <a:pt x="2632" y="510"/>
                    <a:pt x="2712" y="439"/>
                    <a:pt x="2766" y="367"/>
                  </a:cubicBezTo>
                  <a:lnTo>
                    <a:pt x="2766" y="367"/>
                  </a:lnTo>
                  <a:cubicBezTo>
                    <a:pt x="2718" y="373"/>
                    <a:pt x="2670" y="376"/>
                    <a:pt x="2623" y="376"/>
                  </a:cubicBezTo>
                  <a:cubicBezTo>
                    <a:pt x="2528" y="376"/>
                    <a:pt x="2433" y="364"/>
                    <a:pt x="2337" y="341"/>
                  </a:cubicBezTo>
                  <a:cubicBezTo>
                    <a:pt x="1865" y="234"/>
                    <a:pt x="1445" y="37"/>
                    <a:pt x="955" y="2"/>
                  </a:cubicBezTo>
                  <a:cubicBezTo>
                    <a:pt x="937" y="1"/>
                    <a:pt x="919" y="1"/>
                    <a:pt x="9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1" name="Google Shape;2041;p21"/>
            <p:cNvSpPr/>
            <p:nvPr/>
          </p:nvSpPr>
          <p:spPr>
            <a:xfrm>
              <a:off x="7947754" y="893275"/>
              <a:ext cx="104152" cy="93816"/>
            </a:xfrm>
            <a:custGeom>
              <a:avLst/>
              <a:gdLst/>
              <a:ahLst/>
              <a:cxnLst/>
              <a:rect l="l" t="t" r="r" b="b"/>
              <a:pathLst>
                <a:path w="2499" h="2251" extrusionOk="0">
                  <a:moveTo>
                    <a:pt x="2195" y="0"/>
                  </a:moveTo>
                  <a:cubicBezTo>
                    <a:pt x="2142" y="0"/>
                    <a:pt x="2088" y="9"/>
                    <a:pt x="2035" y="9"/>
                  </a:cubicBezTo>
                  <a:cubicBezTo>
                    <a:pt x="1508" y="429"/>
                    <a:pt x="2213" y="1374"/>
                    <a:pt x="1660" y="1749"/>
                  </a:cubicBezTo>
                  <a:cubicBezTo>
                    <a:pt x="1461" y="1880"/>
                    <a:pt x="1181" y="1920"/>
                    <a:pt x="882" y="1920"/>
                  </a:cubicBezTo>
                  <a:cubicBezTo>
                    <a:pt x="592" y="1920"/>
                    <a:pt x="282" y="1882"/>
                    <a:pt x="10" y="1856"/>
                  </a:cubicBezTo>
                  <a:cubicBezTo>
                    <a:pt x="10" y="1856"/>
                    <a:pt x="10" y="1865"/>
                    <a:pt x="1" y="1874"/>
                  </a:cubicBezTo>
                  <a:cubicBezTo>
                    <a:pt x="428" y="1972"/>
                    <a:pt x="851" y="2250"/>
                    <a:pt x="1272" y="2250"/>
                  </a:cubicBezTo>
                  <a:cubicBezTo>
                    <a:pt x="1422" y="2250"/>
                    <a:pt x="1572" y="2215"/>
                    <a:pt x="1722" y="2124"/>
                  </a:cubicBezTo>
                  <a:cubicBezTo>
                    <a:pt x="2240" y="1811"/>
                    <a:pt x="2499" y="1428"/>
                    <a:pt x="2249" y="821"/>
                  </a:cubicBezTo>
                  <a:cubicBezTo>
                    <a:pt x="2124" y="509"/>
                    <a:pt x="2213" y="339"/>
                    <a:pt x="2195" y="18"/>
                  </a:cubicBezTo>
                  <a:lnTo>
                    <a:pt x="21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2" name="Google Shape;2042;p21"/>
            <p:cNvSpPr/>
            <p:nvPr/>
          </p:nvSpPr>
          <p:spPr>
            <a:xfrm>
              <a:off x="8012064" y="894776"/>
              <a:ext cx="150622" cy="135035"/>
            </a:xfrm>
            <a:custGeom>
              <a:avLst/>
              <a:gdLst/>
              <a:ahLst/>
              <a:cxnLst/>
              <a:rect l="l" t="t" r="r" b="b"/>
              <a:pathLst>
                <a:path w="3614" h="3240" extrusionOk="0">
                  <a:moveTo>
                    <a:pt x="991" y="0"/>
                  </a:moveTo>
                  <a:lnTo>
                    <a:pt x="991" y="0"/>
                  </a:lnTo>
                  <a:cubicBezTo>
                    <a:pt x="1009" y="303"/>
                    <a:pt x="982" y="535"/>
                    <a:pt x="1098" y="839"/>
                  </a:cubicBezTo>
                  <a:cubicBezTo>
                    <a:pt x="1170" y="1017"/>
                    <a:pt x="1232" y="1178"/>
                    <a:pt x="1187" y="1374"/>
                  </a:cubicBezTo>
                  <a:cubicBezTo>
                    <a:pt x="1089" y="1713"/>
                    <a:pt x="893" y="2007"/>
                    <a:pt x="608" y="2212"/>
                  </a:cubicBezTo>
                  <a:cubicBezTo>
                    <a:pt x="420" y="2346"/>
                    <a:pt x="215" y="2462"/>
                    <a:pt x="1" y="2525"/>
                  </a:cubicBezTo>
                  <a:cubicBezTo>
                    <a:pt x="282" y="2948"/>
                    <a:pt x="664" y="3240"/>
                    <a:pt x="1085" y="3240"/>
                  </a:cubicBezTo>
                  <a:cubicBezTo>
                    <a:pt x="1347" y="3240"/>
                    <a:pt x="1624" y="3127"/>
                    <a:pt x="1901" y="2864"/>
                  </a:cubicBezTo>
                  <a:cubicBezTo>
                    <a:pt x="2240" y="2534"/>
                    <a:pt x="2142" y="2239"/>
                    <a:pt x="2320" y="1873"/>
                  </a:cubicBezTo>
                  <a:cubicBezTo>
                    <a:pt x="2410" y="1677"/>
                    <a:pt x="2695" y="1642"/>
                    <a:pt x="2874" y="1615"/>
                  </a:cubicBezTo>
                  <a:cubicBezTo>
                    <a:pt x="3614" y="1472"/>
                    <a:pt x="3284" y="928"/>
                    <a:pt x="2998" y="517"/>
                  </a:cubicBezTo>
                  <a:lnTo>
                    <a:pt x="2998" y="517"/>
                  </a:lnTo>
                  <a:cubicBezTo>
                    <a:pt x="2941" y="529"/>
                    <a:pt x="2879" y="534"/>
                    <a:pt x="2818" y="534"/>
                  </a:cubicBezTo>
                  <a:cubicBezTo>
                    <a:pt x="2688" y="534"/>
                    <a:pt x="2557" y="512"/>
                    <a:pt x="2454" y="482"/>
                  </a:cubicBezTo>
                  <a:cubicBezTo>
                    <a:pt x="1901" y="330"/>
                    <a:pt x="1455" y="80"/>
                    <a:pt x="99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3" name="Google Shape;2043;p21"/>
            <p:cNvSpPr/>
            <p:nvPr/>
          </p:nvSpPr>
          <p:spPr>
            <a:xfrm>
              <a:off x="7627997" y="829299"/>
              <a:ext cx="13420" cy="47637"/>
            </a:xfrm>
            <a:custGeom>
              <a:avLst/>
              <a:gdLst/>
              <a:ahLst/>
              <a:cxnLst/>
              <a:rect l="l" t="t" r="r" b="b"/>
              <a:pathLst>
                <a:path w="322" h="1143" extrusionOk="0">
                  <a:moveTo>
                    <a:pt x="1" y="1"/>
                  </a:moveTo>
                  <a:lnTo>
                    <a:pt x="1" y="1143"/>
                  </a:lnTo>
                  <a:cubicBezTo>
                    <a:pt x="143" y="991"/>
                    <a:pt x="232" y="831"/>
                    <a:pt x="286" y="617"/>
                  </a:cubicBezTo>
                  <a:cubicBezTo>
                    <a:pt x="322" y="465"/>
                    <a:pt x="232" y="269"/>
                    <a:pt x="134" y="162"/>
                  </a:cubicBezTo>
                  <a:cubicBezTo>
                    <a:pt x="99" y="117"/>
                    <a:pt x="45" y="63"/>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4" name="Google Shape;2044;p21"/>
            <p:cNvSpPr/>
            <p:nvPr/>
          </p:nvSpPr>
          <p:spPr>
            <a:xfrm>
              <a:off x="7626121" y="535300"/>
              <a:ext cx="809836" cy="649502"/>
            </a:xfrm>
            <a:custGeom>
              <a:avLst/>
              <a:gdLst/>
              <a:ahLst/>
              <a:cxnLst/>
              <a:rect l="l" t="t" r="r" b="b"/>
              <a:pathLst>
                <a:path w="19431" h="15584" extrusionOk="0">
                  <a:moveTo>
                    <a:pt x="11986" y="357"/>
                  </a:moveTo>
                  <a:cubicBezTo>
                    <a:pt x="12329" y="357"/>
                    <a:pt x="12690" y="461"/>
                    <a:pt x="13017" y="632"/>
                  </a:cubicBezTo>
                  <a:cubicBezTo>
                    <a:pt x="13383" y="819"/>
                    <a:pt x="13641" y="1096"/>
                    <a:pt x="13802" y="1461"/>
                  </a:cubicBezTo>
                  <a:cubicBezTo>
                    <a:pt x="13882" y="1640"/>
                    <a:pt x="14007" y="1854"/>
                    <a:pt x="14185" y="1943"/>
                  </a:cubicBezTo>
                  <a:cubicBezTo>
                    <a:pt x="14694" y="2175"/>
                    <a:pt x="15256" y="2184"/>
                    <a:pt x="15773" y="2434"/>
                  </a:cubicBezTo>
                  <a:cubicBezTo>
                    <a:pt x="16362" y="2719"/>
                    <a:pt x="16523" y="3558"/>
                    <a:pt x="15684" y="3611"/>
                  </a:cubicBezTo>
                  <a:cubicBezTo>
                    <a:pt x="15524" y="3620"/>
                    <a:pt x="15381" y="3638"/>
                    <a:pt x="15238" y="3701"/>
                  </a:cubicBezTo>
                  <a:cubicBezTo>
                    <a:pt x="15176" y="3620"/>
                    <a:pt x="15095" y="3531"/>
                    <a:pt x="15024" y="3460"/>
                  </a:cubicBezTo>
                  <a:cubicBezTo>
                    <a:pt x="14804" y="3230"/>
                    <a:pt x="14546" y="3136"/>
                    <a:pt x="14283" y="3136"/>
                  </a:cubicBezTo>
                  <a:cubicBezTo>
                    <a:pt x="13842" y="3136"/>
                    <a:pt x="13390" y="3401"/>
                    <a:pt x="13088" y="3736"/>
                  </a:cubicBezTo>
                  <a:cubicBezTo>
                    <a:pt x="12846" y="3622"/>
                    <a:pt x="12619" y="3576"/>
                    <a:pt x="12400" y="3576"/>
                  </a:cubicBezTo>
                  <a:cubicBezTo>
                    <a:pt x="11932" y="3576"/>
                    <a:pt x="11504" y="3788"/>
                    <a:pt x="11054" y="4013"/>
                  </a:cubicBezTo>
                  <a:cubicBezTo>
                    <a:pt x="11045" y="4011"/>
                    <a:pt x="11036" y="4011"/>
                    <a:pt x="11027" y="4011"/>
                  </a:cubicBezTo>
                  <a:cubicBezTo>
                    <a:pt x="10986" y="4011"/>
                    <a:pt x="10950" y="4028"/>
                    <a:pt x="10920" y="4058"/>
                  </a:cubicBezTo>
                  <a:cubicBezTo>
                    <a:pt x="10778" y="3826"/>
                    <a:pt x="10697" y="3585"/>
                    <a:pt x="10760" y="3264"/>
                  </a:cubicBezTo>
                  <a:cubicBezTo>
                    <a:pt x="10822" y="2942"/>
                    <a:pt x="11072" y="2675"/>
                    <a:pt x="11117" y="2345"/>
                  </a:cubicBezTo>
                  <a:cubicBezTo>
                    <a:pt x="11125" y="2273"/>
                    <a:pt x="11125" y="2202"/>
                    <a:pt x="11125" y="2131"/>
                  </a:cubicBezTo>
                  <a:lnTo>
                    <a:pt x="11143" y="2122"/>
                  </a:lnTo>
                  <a:cubicBezTo>
                    <a:pt x="11438" y="1908"/>
                    <a:pt x="11768" y="1756"/>
                    <a:pt x="12116" y="1676"/>
                  </a:cubicBezTo>
                  <a:cubicBezTo>
                    <a:pt x="12181" y="1662"/>
                    <a:pt x="12247" y="1655"/>
                    <a:pt x="12312" y="1655"/>
                  </a:cubicBezTo>
                  <a:cubicBezTo>
                    <a:pt x="12459" y="1655"/>
                    <a:pt x="12601" y="1691"/>
                    <a:pt x="12731" y="1765"/>
                  </a:cubicBezTo>
                  <a:cubicBezTo>
                    <a:pt x="12874" y="1845"/>
                    <a:pt x="13044" y="2113"/>
                    <a:pt x="12972" y="2282"/>
                  </a:cubicBezTo>
                  <a:cubicBezTo>
                    <a:pt x="12865" y="2505"/>
                    <a:pt x="12437" y="2568"/>
                    <a:pt x="12223" y="2630"/>
                  </a:cubicBezTo>
                  <a:cubicBezTo>
                    <a:pt x="12000" y="2684"/>
                    <a:pt x="11750" y="2746"/>
                    <a:pt x="11572" y="2916"/>
                  </a:cubicBezTo>
                  <a:cubicBezTo>
                    <a:pt x="11454" y="3033"/>
                    <a:pt x="11573" y="3205"/>
                    <a:pt x="11702" y="3205"/>
                  </a:cubicBezTo>
                  <a:cubicBezTo>
                    <a:pt x="11740" y="3205"/>
                    <a:pt x="11778" y="3190"/>
                    <a:pt x="11812" y="3156"/>
                  </a:cubicBezTo>
                  <a:cubicBezTo>
                    <a:pt x="12241" y="2737"/>
                    <a:pt x="13463" y="2969"/>
                    <a:pt x="13311" y="2059"/>
                  </a:cubicBezTo>
                  <a:cubicBezTo>
                    <a:pt x="13231" y="1586"/>
                    <a:pt x="12767" y="1328"/>
                    <a:pt x="12339" y="1319"/>
                  </a:cubicBezTo>
                  <a:cubicBezTo>
                    <a:pt x="12322" y="1318"/>
                    <a:pt x="12304" y="1318"/>
                    <a:pt x="12287" y="1318"/>
                  </a:cubicBezTo>
                  <a:cubicBezTo>
                    <a:pt x="11866" y="1318"/>
                    <a:pt x="11432" y="1524"/>
                    <a:pt x="11081" y="1756"/>
                  </a:cubicBezTo>
                  <a:cubicBezTo>
                    <a:pt x="11018" y="1515"/>
                    <a:pt x="10911" y="1292"/>
                    <a:pt x="10769" y="1087"/>
                  </a:cubicBezTo>
                  <a:lnTo>
                    <a:pt x="10778" y="1078"/>
                  </a:lnTo>
                  <a:cubicBezTo>
                    <a:pt x="11054" y="562"/>
                    <a:pt x="11503" y="357"/>
                    <a:pt x="11986" y="357"/>
                  </a:cubicBezTo>
                  <a:close/>
                  <a:moveTo>
                    <a:pt x="6100" y="1292"/>
                  </a:moveTo>
                  <a:cubicBezTo>
                    <a:pt x="6320" y="1292"/>
                    <a:pt x="6559" y="1414"/>
                    <a:pt x="6772" y="1711"/>
                  </a:cubicBezTo>
                  <a:cubicBezTo>
                    <a:pt x="6885" y="1870"/>
                    <a:pt x="7048" y="1920"/>
                    <a:pt x="7221" y="1920"/>
                  </a:cubicBezTo>
                  <a:cubicBezTo>
                    <a:pt x="7348" y="1920"/>
                    <a:pt x="7481" y="1893"/>
                    <a:pt x="7602" y="1863"/>
                  </a:cubicBezTo>
                  <a:cubicBezTo>
                    <a:pt x="7860" y="1800"/>
                    <a:pt x="8073" y="1747"/>
                    <a:pt x="8292" y="1747"/>
                  </a:cubicBezTo>
                  <a:cubicBezTo>
                    <a:pt x="8475" y="1747"/>
                    <a:pt x="8663" y="1784"/>
                    <a:pt x="8886" y="1881"/>
                  </a:cubicBezTo>
                  <a:cubicBezTo>
                    <a:pt x="9671" y="2229"/>
                    <a:pt x="9216" y="2782"/>
                    <a:pt x="9065" y="3165"/>
                  </a:cubicBezTo>
                  <a:cubicBezTo>
                    <a:pt x="8993" y="3326"/>
                    <a:pt x="9020" y="3478"/>
                    <a:pt x="9038" y="3638"/>
                  </a:cubicBezTo>
                  <a:cubicBezTo>
                    <a:pt x="9065" y="3808"/>
                    <a:pt x="9083" y="3977"/>
                    <a:pt x="9100" y="4138"/>
                  </a:cubicBezTo>
                  <a:cubicBezTo>
                    <a:pt x="9007" y="4580"/>
                    <a:pt x="8781" y="4755"/>
                    <a:pt x="8551" y="4755"/>
                  </a:cubicBezTo>
                  <a:cubicBezTo>
                    <a:pt x="8277" y="4755"/>
                    <a:pt x="7999" y="4505"/>
                    <a:pt x="7941" y="4165"/>
                  </a:cubicBezTo>
                  <a:cubicBezTo>
                    <a:pt x="7718" y="3504"/>
                    <a:pt x="7548" y="2880"/>
                    <a:pt x="6781" y="2737"/>
                  </a:cubicBezTo>
                  <a:cubicBezTo>
                    <a:pt x="6210" y="2630"/>
                    <a:pt x="5773" y="2523"/>
                    <a:pt x="5264" y="2264"/>
                  </a:cubicBezTo>
                  <a:cubicBezTo>
                    <a:pt x="5273" y="2255"/>
                    <a:pt x="5282" y="2247"/>
                    <a:pt x="5291" y="2229"/>
                  </a:cubicBezTo>
                  <a:cubicBezTo>
                    <a:pt x="5345" y="2095"/>
                    <a:pt x="5371" y="2024"/>
                    <a:pt x="5416" y="1890"/>
                  </a:cubicBezTo>
                  <a:cubicBezTo>
                    <a:pt x="5511" y="1543"/>
                    <a:pt x="5785" y="1292"/>
                    <a:pt x="6100" y="1292"/>
                  </a:cubicBezTo>
                  <a:close/>
                  <a:moveTo>
                    <a:pt x="9032" y="459"/>
                  </a:moveTo>
                  <a:cubicBezTo>
                    <a:pt x="9463" y="459"/>
                    <a:pt x="9897" y="623"/>
                    <a:pt x="10296" y="1015"/>
                  </a:cubicBezTo>
                  <a:cubicBezTo>
                    <a:pt x="10894" y="1604"/>
                    <a:pt x="10778" y="2229"/>
                    <a:pt x="10510" y="2951"/>
                  </a:cubicBezTo>
                  <a:cubicBezTo>
                    <a:pt x="10430" y="3165"/>
                    <a:pt x="10340" y="3415"/>
                    <a:pt x="10385" y="3647"/>
                  </a:cubicBezTo>
                  <a:cubicBezTo>
                    <a:pt x="10483" y="4147"/>
                    <a:pt x="10831" y="4504"/>
                    <a:pt x="11099" y="4905"/>
                  </a:cubicBezTo>
                  <a:cubicBezTo>
                    <a:pt x="11482" y="5467"/>
                    <a:pt x="10626" y="5726"/>
                    <a:pt x="10269" y="5815"/>
                  </a:cubicBezTo>
                  <a:cubicBezTo>
                    <a:pt x="10119" y="5855"/>
                    <a:pt x="9967" y="5876"/>
                    <a:pt x="9821" y="5876"/>
                  </a:cubicBezTo>
                  <a:cubicBezTo>
                    <a:pt x="9352" y="5876"/>
                    <a:pt x="8936" y="5658"/>
                    <a:pt x="8779" y="5155"/>
                  </a:cubicBezTo>
                  <a:cubicBezTo>
                    <a:pt x="8815" y="5146"/>
                    <a:pt x="8860" y="5128"/>
                    <a:pt x="8895" y="5110"/>
                  </a:cubicBezTo>
                  <a:cubicBezTo>
                    <a:pt x="9341" y="4816"/>
                    <a:pt x="9502" y="4370"/>
                    <a:pt x="9413" y="3843"/>
                  </a:cubicBezTo>
                  <a:cubicBezTo>
                    <a:pt x="9288" y="3076"/>
                    <a:pt x="9975" y="2639"/>
                    <a:pt x="9475" y="1925"/>
                  </a:cubicBezTo>
                  <a:cubicBezTo>
                    <a:pt x="9239" y="1586"/>
                    <a:pt x="8715" y="1381"/>
                    <a:pt x="8269" y="1381"/>
                  </a:cubicBezTo>
                  <a:cubicBezTo>
                    <a:pt x="8176" y="1381"/>
                    <a:pt x="8086" y="1390"/>
                    <a:pt x="8003" y="1408"/>
                  </a:cubicBezTo>
                  <a:cubicBezTo>
                    <a:pt x="7852" y="1443"/>
                    <a:pt x="7711" y="1460"/>
                    <a:pt x="7578" y="1460"/>
                  </a:cubicBezTo>
                  <a:cubicBezTo>
                    <a:pt x="7437" y="1460"/>
                    <a:pt x="7306" y="1440"/>
                    <a:pt x="7182" y="1399"/>
                  </a:cubicBezTo>
                  <a:cubicBezTo>
                    <a:pt x="7703" y="852"/>
                    <a:pt x="8364" y="459"/>
                    <a:pt x="9032" y="459"/>
                  </a:cubicBezTo>
                  <a:close/>
                  <a:moveTo>
                    <a:pt x="2918" y="3067"/>
                  </a:moveTo>
                  <a:cubicBezTo>
                    <a:pt x="3105" y="3317"/>
                    <a:pt x="3364" y="3549"/>
                    <a:pt x="3480" y="3629"/>
                  </a:cubicBezTo>
                  <a:cubicBezTo>
                    <a:pt x="3721" y="3772"/>
                    <a:pt x="3926" y="3817"/>
                    <a:pt x="4203" y="3843"/>
                  </a:cubicBezTo>
                  <a:lnTo>
                    <a:pt x="4310" y="3843"/>
                  </a:lnTo>
                  <a:cubicBezTo>
                    <a:pt x="3971" y="4459"/>
                    <a:pt x="4131" y="5039"/>
                    <a:pt x="4328" y="5690"/>
                  </a:cubicBezTo>
                  <a:cubicBezTo>
                    <a:pt x="4422" y="5990"/>
                    <a:pt x="4115" y="6318"/>
                    <a:pt x="3851" y="6318"/>
                  </a:cubicBezTo>
                  <a:cubicBezTo>
                    <a:pt x="3691" y="6318"/>
                    <a:pt x="3546" y="6197"/>
                    <a:pt x="3516" y="5877"/>
                  </a:cubicBezTo>
                  <a:cubicBezTo>
                    <a:pt x="3498" y="5690"/>
                    <a:pt x="3596" y="5440"/>
                    <a:pt x="3632" y="5262"/>
                  </a:cubicBezTo>
                  <a:cubicBezTo>
                    <a:pt x="3685" y="5012"/>
                    <a:pt x="3694" y="4798"/>
                    <a:pt x="3596" y="4566"/>
                  </a:cubicBezTo>
                  <a:cubicBezTo>
                    <a:pt x="3497" y="4346"/>
                    <a:pt x="3287" y="4277"/>
                    <a:pt x="3069" y="4277"/>
                  </a:cubicBezTo>
                  <a:cubicBezTo>
                    <a:pt x="2915" y="4277"/>
                    <a:pt x="2758" y="4311"/>
                    <a:pt x="2633" y="4352"/>
                  </a:cubicBezTo>
                  <a:cubicBezTo>
                    <a:pt x="2410" y="4423"/>
                    <a:pt x="2196" y="4548"/>
                    <a:pt x="1955" y="4566"/>
                  </a:cubicBezTo>
                  <a:cubicBezTo>
                    <a:pt x="1946" y="4567"/>
                    <a:pt x="1938" y="4567"/>
                    <a:pt x="1930" y="4567"/>
                  </a:cubicBezTo>
                  <a:cubicBezTo>
                    <a:pt x="1649" y="4567"/>
                    <a:pt x="1759" y="3974"/>
                    <a:pt x="1785" y="3852"/>
                  </a:cubicBezTo>
                  <a:cubicBezTo>
                    <a:pt x="1883" y="3344"/>
                    <a:pt x="2436" y="3085"/>
                    <a:pt x="2891" y="3076"/>
                  </a:cubicBezTo>
                  <a:lnTo>
                    <a:pt x="2918" y="3067"/>
                  </a:lnTo>
                  <a:close/>
                  <a:moveTo>
                    <a:pt x="17825" y="4834"/>
                  </a:moveTo>
                  <a:cubicBezTo>
                    <a:pt x="18432" y="5315"/>
                    <a:pt x="18396" y="5949"/>
                    <a:pt x="17923" y="6422"/>
                  </a:cubicBezTo>
                  <a:cubicBezTo>
                    <a:pt x="17888" y="6457"/>
                    <a:pt x="17843" y="6493"/>
                    <a:pt x="17798" y="6538"/>
                  </a:cubicBezTo>
                  <a:cubicBezTo>
                    <a:pt x="17790" y="6511"/>
                    <a:pt x="17781" y="6493"/>
                    <a:pt x="17772" y="6475"/>
                  </a:cubicBezTo>
                  <a:cubicBezTo>
                    <a:pt x="17602" y="6109"/>
                    <a:pt x="17013" y="5949"/>
                    <a:pt x="16657" y="5788"/>
                  </a:cubicBezTo>
                  <a:cubicBezTo>
                    <a:pt x="16484" y="5706"/>
                    <a:pt x="16106" y="5115"/>
                    <a:pt x="16343" y="5115"/>
                  </a:cubicBezTo>
                  <a:cubicBezTo>
                    <a:pt x="16362" y="5115"/>
                    <a:pt x="16387" y="5119"/>
                    <a:pt x="16416" y="5128"/>
                  </a:cubicBezTo>
                  <a:cubicBezTo>
                    <a:pt x="16621" y="5190"/>
                    <a:pt x="16799" y="5298"/>
                    <a:pt x="17013" y="5360"/>
                  </a:cubicBezTo>
                  <a:cubicBezTo>
                    <a:pt x="17066" y="5373"/>
                    <a:pt x="17116" y="5379"/>
                    <a:pt x="17164" y="5379"/>
                  </a:cubicBezTo>
                  <a:cubicBezTo>
                    <a:pt x="17418" y="5379"/>
                    <a:pt x="17611" y="5212"/>
                    <a:pt x="17754" y="4994"/>
                  </a:cubicBezTo>
                  <a:cubicBezTo>
                    <a:pt x="17781" y="4950"/>
                    <a:pt x="17807" y="4896"/>
                    <a:pt x="17825" y="4834"/>
                  </a:cubicBezTo>
                  <a:close/>
                  <a:moveTo>
                    <a:pt x="16541" y="3540"/>
                  </a:moveTo>
                  <a:lnTo>
                    <a:pt x="16541" y="3549"/>
                  </a:lnTo>
                  <a:cubicBezTo>
                    <a:pt x="17647" y="3574"/>
                    <a:pt x="17650" y="5008"/>
                    <a:pt x="17079" y="5008"/>
                  </a:cubicBezTo>
                  <a:cubicBezTo>
                    <a:pt x="17047" y="5008"/>
                    <a:pt x="17013" y="5004"/>
                    <a:pt x="16978" y="4994"/>
                  </a:cubicBezTo>
                  <a:cubicBezTo>
                    <a:pt x="16764" y="4941"/>
                    <a:pt x="16576" y="4780"/>
                    <a:pt x="16353" y="4762"/>
                  </a:cubicBezTo>
                  <a:cubicBezTo>
                    <a:pt x="16335" y="4761"/>
                    <a:pt x="16317" y="4760"/>
                    <a:pt x="16300" y="4760"/>
                  </a:cubicBezTo>
                  <a:cubicBezTo>
                    <a:pt x="15963" y="4760"/>
                    <a:pt x="15899" y="5089"/>
                    <a:pt x="15916" y="5387"/>
                  </a:cubicBezTo>
                  <a:cubicBezTo>
                    <a:pt x="15934" y="5779"/>
                    <a:pt x="16326" y="6020"/>
                    <a:pt x="16648" y="6154"/>
                  </a:cubicBezTo>
                  <a:cubicBezTo>
                    <a:pt x="16960" y="6279"/>
                    <a:pt x="17379" y="6350"/>
                    <a:pt x="17433" y="6654"/>
                  </a:cubicBezTo>
                  <a:cubicBezTo>
                    <a:pt x="17451" y="6752"/>
                    <a:pt x="17442" y="6868"/>
                    <a:pt x="17370" y="7019"/>
                  </a:cubicBezTo>
                  <a:cubicBezTo>
                    <a:pt x="17317" y="7153"/>
                    <a:pt x="16737" y="7519"/>
                    <a:pt x="16344" y="7590"/>
                  </a:cubicBezTo>
                  <a:cubicBezTo>
                    <a:pt x="16294" y="7600"/>
                    <a:pt x="16248" y="7605"/>
                    <a:pt x="16206" y="7605"/>
                  </a:cubicBezTo>
                  <a:cubicBezTo>
                    <a:pt x="16136" y="7605"/>
                    <a:pt x="16080" y="7591"/>
                    <a:pt x="16041" y="7563"/>
                  </a:cubicBezTo>
                  <a:cubicBezTo>
                    <a:pt x="16032" y="7305"/>
                    <a:pt x="15907" y="7037"/>
                    <a:pt x="15666" y="6796"/>
                  </a:cubicBezTo>
                  <a:cubicBezTo>
                    <a:pt x="15131" y="6270"/>
                    <a:pt x="15684" y="5324"/>
                    <a:pt x="15657" y="4655"/>
                  </a:cubicBezTo>
                  <a:cubicBezTo>
                    <a:pt x="15640" y="4432"/>
                    <a:pt x="15568" y="4218"/>
                    <a:pt x="15461" y="4022"/>
                  </a:cubicBezTo>
                  <a:cubicBezTo>
                    <a:pt x="15479" y="3996"/>
                    <a:pt x="15487" y="3970"/>
                    <a:pt x="15480" y="3927"/>
                  </a:cubicBezTo>
                  <a:lnTo>
                    <a:pt x="15480" y="3927"/>
                  </a:lnTo>
                  <a:cubicBezTo>
                    <a:pt x="15486" y="3953"/>
                    <a:pt x="15525" y="3966"/>
                    <a:pt x="15586" y="3966"/>
                  </a:cubicBezTo>
                  <a:cubicBezTo>
                    <a:pt x="15799" y="3966"/>
                    <a:pt x="16279" y="3809"/>
                    <a:pt x="16541" y="3540"/>
                  </a:cubicBezTo>
                  <a:close/>
                  <a:moveTo>
                    <a:pt x="3801" y="2139"/>
                  </a:moveTo>
                  <a:cubicBezTo>
                    <a:pt x="3828" y="2166"/>
                    <a:pt x="3864" y="2184"/>
                    <a:pt x="3917" y="2184"/>
                  </a:cubicBezTo>
                  <a:cubicBezTo>
                    <a:pt x="4783" y="2211"/>
                    <a:pt x="5443" y="2889"/>
                    <a:pt x="6290" y="3032"/>
                  </a:cubicBezTo>
                  <a:cubicBezTo>
                    <a:pt x="6745" y="3103"/>
                    <a:pt x="7075" y="3058"/>
                    <a:pt x="7334" y="3513"/>
                  </a:cubicBezTo>
                  <a:cubicBezTo>
                    <a:pt x="7548" y="3879"/>
                    <a:pt x="7611" y="4316"/>
                    <a:pt x="7789" y="4691"/>
                  </a:cubicBezTo>
                  <a:cubicBezTo>
                    <a:pt x="7887" y="4923"/>
                    <a:pt x="8155" y="5119"/>
                    <a:pt x="8431" y="5173"/>
                  </a:cubicBezTo>
                  <a:cubicBezTo>
                    <a:pt x="8614" y="5921"/>
                    <a:pt x="9183" y="6201"/>
                    <a:pt x="9820" y="6201"/>
                  </a:cubicBezTo>
                  <a:cubicBezTo>
                    <a:pt x="10117" y="6201"/>
                    <a:pt x="10429" y="6140"/>
                    <a:pt x="10724" y="6038"/>
                  </a:cubicBezTo>
                  <a:cubicBezTo>
                    <a:pt x="11732" y="5690"/>
                    <a:pt x="11688" y="5101"/>
                    <a:pt x="11125" y="4361"/>
                  </a:cubicBezTo>
                  <a:cubicBezTo>
                    <a:pt x="11573" y="4131"/>
                    <a:pt x="11971" y="3952"/>
                    <a:pt x="12393" y="3952"/>
                  </a:cubicBezTo>
                  <a:cubicBezTo>
                    <a:pt x="12659" y="3952"/>
                    <a:pt x="12935" y="4024"/>
                    <a:pt x="13240" y="4200"/>
                  </a:cubicBezTo>
                  <a:cubicBezTo>
                    <a:pt x="13597" y="4397"/>
                    <a:pt x="13909" y="4718"/>
                    <a:pt x="14052" y="5110"/>
                  </a:cubicBezTo>
                  <a:cubicBezTo>
                    <a:pt x="14307" y="5784"/>
                    <a:pt x="13537" y="6147"/>
                    <a:pt x="13001" y="6147"/>
                  </a:cubicBezTo>
                  <a:cubicBezTo>
                    <a:pt x="12976" y="6147"/>
                    <a:pt x="12951" y="6147"/>
                    <a:pt x="12928" y="6145"/>
                  </a:cubicBezTo>
                  <a:cubicBezTo>
                    <a:pt x="12697" y="6133"/>
                    <a:pt x="12399" y="6008"/>
                    <a:pt x="12131" y="6008"/>
                  </a:cubicBezTo>
                  <a:cubicBezTo>
                    <a:pt x="11995" y="6008"/>
                    <a:pt x="11867" y="6040"/>
                    <a:pt x="11759" y="6136"/>
                  </a:cubicBezTo>
                  <a:cubicBezTo>
                    <a:pt x="11456" y="6404"/>
                    <a:pt x="11464" y="6814"/>
                    <a:pt x="11277" y="7153"/>
                  </a:cubicBezTo>
                  <a:cubicBezTo>
                    <a:pt x="11179" y="7108"/>
                    <a:pt x="11090" y="7064"/>
                    <a:pt x="11018" y="7037"/>
                  </a:cubicBezTo>
                  <a:cubicBezTo>
                    <a:pt x="10600" y="6874"/>
                    <a:pt x="10208" y="6789"/>
                    <a:pt x="9816" y="6789"/>
                  </a:cubicBezTo>
                  <a:cubicBezTo>
                    <a:pt x="9456" y="6789"/>
                    <a:pt x="9097" y="6861"/>
                    <a:pt x="8717" y="7010"/>
                  </a:cubicBezTo>
                  <a:cubicBezTo>
                    <a:pt x="8262" y="7198"/>
                    <a:pt x="7816" y="7394"/>
                    <a:pt x="7352" y="7537"/>
                  </a:cubicBezTo>
                  <a:cubicBezTo>
                    <a:pt x="7138" y="7602"/>
                    <a:pt x="6928" y="7631"/>
                    <a:pt x="6717" y="7631"/>
                  </a:cubicBezTo>
                  <a:cubicBezTo>
                    <a:pt x="6584" y="7631"/>
                    <a:pt x="6451" y="7620"/>
                    <a:pt x="6317" y="7599"/>
                  </a:cubicBezTo>
                  <a:cubicBezTo>
                    <a:pt x="5826" y="7519"/>
                    <a:pt x="5371" y="6716"/>
                    <a:pt x="6148" y="6502"/>
                  </a:cubicBezTo>
                  <a:lnTo>
                    <a:pt x="6148" y="6502"/>
                  </a:lnTo>
                  <a:cubicBezTo>
                    <a:pt x="6259" y="6725"/>
                    <a:pt x="6414" y="6898"/>
                    <a:pt x="6659" y="6898"/>
                  </a:cubicBezTo>
                  <a:cubicBezTo>
                    <a:pt x="6708" y="6898"/>
                    <a:pt x="6760" y="6891"/>
                    <a:pt x="6817" y="6877"/>
                  </a:cubicBezTo>
                  <a:cubicBezTo>
                    <a:pt x="7379" y="6743"/>
                    <a:pt x="7441" y="5717"/>
                    <a:pt x="7334" y="5306"/>
                  </a:cubicBezTo>
                  <a:cubicBezTo>
                    <a:pt x="7147" y="4539"/>
                    <a:pt x="6424" y="3942"/>
                    <a:pt x="5746" y="3611"/>
                  </a:cubicBezTo>
                  <a:cubicBezTo>
                    <a:pt x="5504" y="3493"/>
                    <a:pt x="5266" y="3457"/>
                    <a:pt x="5023" y="3457"/>
                  </a:cubicBezTo>
                  <a:cubicBezTo>
                    <a:pt x="4827" y="3457"/>
                    <a:pt x="4629" y="3480"/>
                    <a:pt x="4426" y="3504"/>
                  </a:cubicBezTo>
                  <a:cubicBezTo>
                    <a:pt x="4408" y="3506"/>
                    <a:pt x="4389" y="3507"/>
                    <a:pt x="4370" y="3507"/>
                  </a:cubicBezTo>
                  <a:cubicBezTo>
                    <a:pt x="3683" y="3507"/>
                    <a:pt x="2404" y="2296"/>
                    <a:pt x="3783" y="2139"/>
                  </a:cubicBezTo>
                  <a:close/>
                  <a:moveTo>
                    <a:pt x="14171" y="3528"/>
                  </a:moveTo>
                  <a:cubicBezTo>
                    <a:pt x="14947" y="3528"/>
                    <a:pt x="15537" y="4648"/>
                    <a:pt x="15185" y="5583"/>
                  </a:cubicBezTo>
                  <a:cubicBezTo>
                    <a:pt x="14988" y="6100"/>
                    <a:pt x="14944" y="6475"/>
                    <a:pt x="15301" y="6912"/>
                  </a:cubicBezTo>
                  <a:cubicBezTo>
                    <a:pt x="15604" y="7287"/>
                    <a:pt x="15800" y="7581"/>
                    <a:pt x="15524" y="7911"/>
                  </a:cubicBezTo>
                  <a:cubicBezTo>
                    <a:pt x="15470" y="7983"/>
                    <a:pt x="15390" y="8054"/>
                    <a:pt x="15292" y="8125"/>
                  </a:cubicBezTo>
                  <a:cubicBezTo>
                    <a:pt x="15088" y="8275"/>
                    <a:pt x="14883" y="8332"/>
                    <a:pt x="14676" y="8332"/>
                  </a:cubicBezTo>
                  <a:cubicBezTo>
                    <a:pt x="14438" y="8332"/>
                    <a:pt x="14197" y="8257"/>
                    <a:pt x="13953" y="8161"/>
                  </a:cubicBezTo>
                  <a:cubicBezTo>
                    <a:pt x="13656" y="8042"/>
                    <a:pt x="13406" y="7967"/>
                    <a:pt x="13151" y="7967"/>
                  </a:cubicBezTo>
                  <a:cubicBezTo>
                    <a:pt x="13024" y="7967"/>
                    <a:pt x="12895" y="7986"/>
                    <a:pt x="12758" y="8027"/>
                  </a:cubicBezTo>
                  <a:cubicBezTo>
                    <a:pt x="12696" y="8045"/>
                    <a:pt x="12624" y="8063"/>
                    <a:pt x="12562" y="8099"/>
                  </a:cubicBezTo>
                  <a:cubicBezTo>
                    <a:pt x="12357" y="7769"/>
                    <a:pt x="11955" y="7501"/>
                    <a:pt x="11580" y="7296"/>
                  </a:cubicBezTo>
                  <a:cubicBezTo>
                    <a:pt x="11688" y="7100"/>
                    <a:pt x="11741" y="6885"/>
                    <a:pt x="11812" y="6671"/>
                  </a:cubicBezTo>
                  <a:cubicBezTo>
                    <a:pt x="11875" y="6460"/>
                    <a:pt x="12085" y="6402"/>
                    <a:pt x="12334" y="6402"/>
                  </a:cubicBezTo>
                  <a:cubicBezTo>
                    <a:pt x="12645" y="6402"/>
                    <a:pt x="13018" y="6493"/>
                    <a:pt x="13241" y="6493"/>
                  </a:cubicBezTo>
                  <a:cubicBezTo>
                    <a:pt x="13246" y="6493"/>
                    <a:pt x="13252" y="6493"/>
                    <a:pt x="13258" y="6493"/>
                  </a:cubicBezTo>
                  <a:cubicBezTo>
                    <a:pt x="13936" y="6466"/>
                    <a:pt x="14435" y="5860"/>
                    <a:pt x="14417" y="5217"/>
                  </a:cubicBezTo>
                  <a:cubicBezTo>
                    <a:pt x="14408" y="4655"/>
                    <a:pt x="13882" y="4191"/>
                    <a:pt x="13400" y="3906"/>
                  </a:cubicBezTo>
                  <a:cubicBezTo>
                    <a:pt x="13660" y="3640"/>
                    <a:pt x="13925" y="3528"/>
                    <a:pt x="14171" y="3528"/>
                  </a:cubicBezTo>
                  <a:close/>
                  <a:moveTo>
                    <a:pt x="9871" y="7169"/>
                  </a:moveTo>
                  <a:cubicBezTo>
                    <a:pt x="10198" y="7169"/>
                    <a:pt x="10538" y="7230"/>
                    <a:pt x="10929" y="7367"/>
                  </a:cubicBezTo>
                  <a:cubicBezTo>
                    <a:pt x="11286" y="7492"/>
                    <a:pt x="11634" y="7635"/>
                    <a:pt x="11937" y="7876"/>
                  </a:cubicBezTo>
                  <a:cubicBezTo>
                    <a:pt x="12241" y="8125"/>
                    <a:pt x="12285" y="8438"/>
                    <a:pt x="12053" y="8812"/>
                  </a:cubicBezTo>
                  <a:cubicBezTo>
                    <a:pt x="11919" y="8803"/>
                    <a:pt x="11777" y="8777"/>
                    <a:pt x="11652" y="8741"/>
                  </a:cubicBezTo>
                  <a:cubicBezTo>
                    <a:pt x="11134" y="8598"/>
                    <a:pt x="10715" y="8241"/>
                    <a:pt x="10162" y="8215"/>
                  </a:cubicBezTo>
                  <a:cubicBezTo>
                    <a:pt x="10102" y="8211"/>
                    <a:pt x="10044" y="8209"/>
                    <a:pt x="9989" y="8209"/>
                  </a:cubicBezTo>
                  <a:cubicBezTo>
                    <a:pt x="9755" y="8209"/>
                    <a:pt x="9552" y="8241"/>
                    <a:pt x="9315" y="8313"/>
                  </a:cubicBezTo>
                  <a:cubicBezTo>
                    <a:pt x="9216" y="8357"/>
                    <a:pt x="9109" y="8402"/>
                    <a:pt x="9020" y="8456"/>
                  </a:cubicBezTo>
                  <a:cubicBezTo>
                    <a:pt x="8881" y="8527"/>
                    <a:pt x="8704" y="8567"/>
                    <a:pt x="8533" y="8567"/>
                  </a:cubicBezTo>
                  <a:cubicBezTo>
                    <a:pt x="8126" y="8567"/>
                    <a:pt x="7754" y="8338"/>
                    <a:pt x="8012" y="7760"/>
                  </a:cubicBezTo>
                  <a:cubicBezTo>
                    <a:pt x="8030" y="7724"/>
                    <a:pt x="8030" y="7688"/>
                    <a:pt x="8030" y="7662"/>
                  </a:cubicBezTo>
                  <a:cubicBezTo>
                    <a:pt x="8110" y="7635"/>
                    <a:pt x="8190" y="7599"/>
                    <a:pt x="8271" y="7572"/>
                  </a:cubicBezTo>
                  <a:cubicBezTo>
                    <a:pt x="8864" y="7325"/>
                    <a:pt x="9349" y="7169"/>
                    <a:pt x="9871" y="7169"/>
                  </a:cubicBezTo>
                  <a:close/>
                  <a:moveTo>
                    <a:pt x="1276" y="4494"/>
                  </a:moveTo>
                  <a:cubicBezTo>
                    <a:pt x="1332" y="4494"/>
                    <a:pt x="1391" y="4500"/>
                    <a:pt x="1455" y="4512"/>
                  </a:cubicBezTo>
                  <a:lnTo>
                    <a:pt x="1464" y="4530"/>
                  </a:lnTo>
                  <a:cubicBezTo>
                    <a:pt x="1533" y="4816"/>
                    <a:pt x="1691" y="4908"/>
                    <a:pt x="1889" y="4908"/>
                  </a:cubicBezTo>
                  <a:cubicBezTo>
                    <a:pt x="2241" y="4908"/>
                    <a:pt x="2720" y="4617"/>
                    <a:pt x="3048" y="4617"/>
                  </a:cubicBezTo>
                  <a:cubicBezTo>
                    <a:pt x="3105" y="4617"/>
                    <a:pt x="3157" y="4626"/>
                    <a:pt x="3204" y="4646"/>
                  </a:cubicBezTo>
                  <a:cubicBezTo>
                    <a:pt x="3498" y="4771"/>
                    <a:pt x="3132" y="5868"/>
                    <a:pt x="3248" y="6199"/>
                  </a:cubicBezTo>
                  <a:cubicBezTo>
                    <a:pt x="3275" y="6297"/>
                    <a:pt x="3328" y="6395"/>
                    <a:pt x="3409" y="6484"/>
                  </a:cubicBezTo>
                  <a:cubicBezTo>
                    <a:pt x="3097" y="6761"/>
                    <a:pt x="2927" y="7189"/>
                    <a:pt x="3168" y="7590"/>
                  </a:cubicBezTo>
                  <a:cubicBezTo>
                    <a:pt x="3471" y="8081"/>
                    <a:pt x="3837" y="8152"/>
                    <a:pt x="4390" y="8197"/>
                  </a:cubicBezTo>
                  <a:cubicBezTo>
                    <a:pt x="5345" y="8277"/>
                    <a:pt x="5612" y="9267"/>
                    <a:pt x="4809" y="9820"/>
                  </a:cubicBezTo>
                  <a:cubicBezTo>
                    <a:pt x="4693" y="9898"/>
                    <a:pt x="4010" y="10191"/>
                    <a:pt x="3563" y="10191"/>
                  </a:cubicBezTo>
                  <a:cubicBezTo>
                    <a:pt x="3288" y="10191"/>
                    <a:pt x="3103" y="10080"/>
                    <a:pt x="3195" y="9740"/>
                  </a:cubicBezTo>
                  <a:cubicBezTo>
                    <a:pt x="3248" y="9535"/>
                    <a:pt x="3694" y="9027"/>
                    <a:pt x="3418" y="8803"/>
                  </a:cubicBezTo>
                  <a:cubicBezTo>
                    <a:pt x="3284" y="8685"/>
                    <a:pt x="3133" y="8647"/>
                    <a:pt x="2973" y="8647"/>
                  </a:cubicBezTo>
                  <a:cubicBezTo>
                    <a:pt x="2692" y="8647"/>
                    <a:pt x="2380" y="8762"/>
                    <a:pt x="2078" y="8762"/>
                  </a:cubicBezTo>
                  <a:cubicBezTo>
                    <a:pt x="1929" y="8762"/>
                    <a:pt x="1782" y="8735"/>
                    <a:pt x="1642" y="8652"/>
                  </a:cubicBezTo>
                  <a:cubicBezTo>
                    <a:pt x="1227" y="8406"/>
                    <a:pt x="2035" y="8249"/>
                    <a:pt x="2094" y="8249"/>
                  </a:cubicBezTo>
                  <a:cubicBezTo>
                    <a:pt x="2098" y="8249"/>
                    <a:pt x="2099" y="8249"/>
                    <a:pt x="2097" y="8250"/>
                  </a:cubicBezTo>
                  <a:cubicBezTo>
                    <a:pt x="2222" y="8170"/>
                    <a:pt x="2347" y="8081"/>
                    <a:pt x="2356" y="7920"/>
                  </a:cubicBezTo>
                  <a:cubicBezTo>
                    <a:pt x="2365" y="7537"/>
                    <a:pt x="2142" y="6743"/>
                    <a:pt x="1839" y="6493"/>
                  </a:cubicBezTo>
                  <a:cubicBezTo>
                    <a:pt x="1642" y="6315"/>
                    <a:pt x="1428" y="6216"/>
                    <a:pt x="1187" y="6100"/>
                  </a:cubicBezTo>
                  <a:cubicBezTo>
                    <a:pt x="535" y="5791"/>
                    <a:pt x="447" y="4494"/>
                    <a:pt x="1276" y="4494"/>
                  </a:cubicBezTo>
                  <a:close/>
                  <a:moveTo>
                    <a:pt x="4854" y="3861"/>
                  </a:moveTo>
                  <a:cubicBezTo>
                    <a:pt x="5289" y="3861"/>
                    <a:pt x="5672" y="3882"/>
                    <a:pt x="6139" y="4254"/>
                  </a:cubicBezTo>
                  <a:cubicBezTo>
                    <a:pt x="6647" y="4664"/>
                    <a:pt x="7022" y="5092"/>
                    <a:pt x="7031" y="5779"/>
                  </a:cubicBezTo>
                  <a:cubicBezTo>
                    <a:pt x="7035" y="6067"/>
                    <a:pt x="6890" y="6193"/>
                    <a:pt x="6726" y="6193"/>
                  </a:cubicBezTo>
                  <a:cubicBezTo>
                    <a:pt x="6555" y="6193"/>
                    <a:pt x="6363" y="6056"/>
                    <a:pt x="6299" y="5824"/>
                  </a:cubicBezTo>
                  <a:cubicBezTo>
                    <a:pt x="6246" y="5610"/>
                    <a:pt x="6192" y="5529"/>
                    <a:pt x="6103" y="5333"/>
                  </a:cubicBezTo>
                  <a:cubicBezTo>
                    <a:pt x="6072" y="5272"/>
                    <a:pt x="6022" y="5246"/>
                    <a:pt x="5971" y="5246"/>
                  </a:cubicBezTo>
                  <a:cubicBezTo>
                    <a:pt x="5859" y="5246"/>
                    <a:pt x="5741" y="5368"/>
                    <a:pt x="5809" y="5503"/>
                  </a:cubicBezTo>
                  <a:cubicBezTo>
                    <a:pt x="5889" y="5672"/>
                    <a:pt x="5951" y="5931"/>
                    <a:pt x="6032" y="6181"/>
                  </a:cubicBezTo>
                  <a:cubicBezTo>
                    <a:pt x="5532" y="6368"/>
                    <a:pt x="5157" y="7037"/>
                    <a:pt x="5550" y="7510"/>
                  </a:cubicBezTo>
                  <a:cubicBezTo>
                    <a:pt x="5837" y="7856"/>
                    <a:pt x="6227" y="7977"/>
                    <a:pt x="6643" y="7977"/>
                  </a:cubicBezTo>
                  <a:cubicBezTo>
                    <a:pt x="6978" y="7977"/>
                    <a:pt x="7329" y="7899"/>
                    <a:pt x="7655" y="7795"/>
                  </a:cubicBezTo>
                  <a:lnTo>
                    <a:pt x="7655" y="7795"/>
                  </a:lnTo>
                  <a:cubicBezTo>
                    <a:pt x="7528" y="8390"/>
                    <a:pt x="7945" y="9001"/>
                    <a:pt x="8520" y="9001"/>
                  </a:cubicBezTo>
                  <a:cubicBezTo>
                    <a:pt x="8669" y="9001"/>
                    <a:pt x="8829" y="8960"/>
                    <a:pt x="8993" y="8866"/>
                  </a:cubicBezTo>
                  <a:cubicBezTo>
                    <a:pt x="9270" y="8705"/>
                    <a:pt x="9520" y="8625"/>
                    <a:pt x="9752" y="8598"/>
                  </a:cubicBezTo>
                  <a:cubicBezTo>
                    <a:pt x="9805" y="8598"/>
                    <a:pt x="9859" y="8589"/>
                    <a:pt x="9912" y="8589"/>
                  </a:cubicBezTo>
                  <a:lnTo>
                    <a:pt x="9912" y="8607"/>
                  </a:lnTo>
                  <a:cubicBezTo>
                    <a:pt x="9930" y="8928"/>
                    <a:pt x="9841" y="9098"/>
                    <a:pt x="9966" y="9410"/>
                  </a:cubicBezTo>
                  <a:cubicBezTo>
                    <a:pt x="10216" y="10017"/>
                    <a:pt x="9957" y="10400"/>
                    <a:pt x="9439" y="10713"/>
                  </a:cubicBezTo>
                  <a:cubicBezTo>
                    <a:pt x="9289" y="10804"/>
                    <a:pt x="9139" y="10839"/>
                    <a:pt x="8989" y="10839"/>
                  </a:cubicBezTo>
                  <a:cubicBezTo>
                    <a:pt x="8568" y="10839"/>
                    <a:pt x="8145" y="10561"/>
                    <a:pt x="7718" y="10463"/>
                  </a:cubicBezTo>
                  <a:cubicBezTo>
                    <a:pt x="7718" y="10454"/>
                    <a:pt x="7727" y="10445"/>
                    <a:pt x="7727" y="10445"/>
                  </a:cubicBezTo>
                  <a:cubicBezTo>
                    <a:pt x="7807" y="10258"/>
                    <a:pt x="7816" y="10052"/>
                    <a:pt x="7718" y="9829"/>
                  </a:cubicBezTo>
                  <a:cubicBezTo>
                    <a:pt x="7334" y="8982"/>
                    <a:pt x="6478" y="8991"/>
                    <a:pt x="5693" y="8830"/>
                  </a:cubicBezTo>
                  <a:cubicBezTo>
                    <a:pt x="5684" y="8732"/>
                    <a:pt x="5675" y="8634"/>
                    <a:pt x="5657" y="8536"/>
                  </a:cubicBezTo>
                  <a:cubicBezTo>
                    <a:pt x="5612" y="8322"/>
                    <a:pt x="5398" y="8125"/>
                    <a:pt x="5211" y="8045"/>
                  </a:cubicBezTo>
                  <a:cubicBezTo>
                    <a:pt x="5006" y="7965"/>
                    <a:pt x="4809" y="7911"/>
                    <a:pt x="4595" y="7885"/>
                  </a:cubicBezTo>
                  <a:cubicBezTo>
                    <a:pt x="4461" y="7867"/>
                    <a:pt x="4337" y="7849"/>
                    <a:pt x="4203" y="7840"/>
                  </a:cubicBezTo>
                  <a:cubicBezTo>
                    <a:pt x="4185" y="7841"/>
                    <a:pt x="4167" y="7841"/>
                    <a:pt x="4150" y="7841"/>
                  </a:cubicBezTo>
                  <a:cubicBezTo>
                    <a:pt x="3648" y="7841"/>
                    <a:pt x="3496" y="7467"/>
                    <a:pt x="3685" y="6734"/>
                  </a:cubicBezTo>
                  <a:lnTo>
                    <a:pt x="3685" y="6734"/>
                  </a:lnTo>
                  <a:cubicBezTo>
                    <a:pt x="3792" y="6814"/>
                    <a:pt x="3908" y="6859"/>
                    <a:pt x="4024" y="6859"/>
                  </a:cubicBezTo>
                  <a:cubicBezTo>
                    <a:pt x="4032" y="6859"/>
                    <a:pt x="4040" y="6859"/>
                    <a:pt x="4047" y="6859"/>
                  </a:cubicBezTo>
                  <a:cubicBezTo>
                    <a:pt x="4435" y="6859"/>
                    <a:pt x="4668" y="6637"/>
                    <a:pt x="4747" y="6261"/>
                  </a:cubicBezTo>
                  <a:cubicBezTo>
                    <a:pt x="4916" y="5414"/>
                    <a:pt x="4096" y="4798"/>
                    <a:pt x="4658" y="3933"/>
                  </a:cubicBezTo>
                  <a:cubicBezTo>
                    <a:pt x="4667" y="3906"/>
                    <a:pt x="4676" y="3879"/>
                    <a:pt x="4684" y="3861"/>
                  </a:cubicBezTo>
                  <a:cubicBezTo>
                    <a:pt x="4742" y="3861"/>
                    <a:pt x="4798" y="3861"/>
                    <a:pt x="4854" y="3861"/>
                  </a:cubicBezTo>
                  <a:close/>
                  <a:moveTo>
                    <a:pt x="18352" y="6439"/>
                  </a:moveTo>
                  <a:lnTo>
                    <a:pt x="18352" y="6439"/>
                  </a:lnTo>
                  <a:cubicBezTo>
                    <a:pt x="19431" y="7198"/>
                    <a:pt x="17656" y="8402"/>
                    <a:pt x="17031" y="8652"/>
                  </a:cubicBezTo>
                  <a:cubicBezTo>
                    <a:pt x="16434" y="8902"/>
                    <a:pt x="15756" y="8866"/>
                    <a:pt x="15185" y="9178"/>
                  </a:cubicBezTo>
                  <a:cubicBezTo>
                    <a:pt x="15033" y="9267"/>
                    <a:pt x="14935" y="9446"/>
                    <a:pt x="14837" y="9589"/>
                  </a:cubicBezTo>
                  <a:cubicBezTo>
                    <a:pt x="14489" y="10124"/>
                    <a:pt x="14400" y="10445"/>
                    <a:pt x="13748" y="10641"/>
                  </a:cubicBezTo>
                  <a:cubicBezTo>
                    <a:pt x="13088" y="10837"/>
                    <a:pt x="12481" y="10668"/>
                    <a:pt x="11857" y="10918"/>
                  </a:cubicBezTo>
                  <a:cubicBezTo>
                    <a:pt x="11875" y="10748"/>
                    <a:pt x="11937" y="10614"/>
                    <a:pt x="12223" y="10561"/>
                  </a:cubicBezTo>
                  <a:cubicBezTo>
                    <a:pt x="12526" y="10516"/>
                    <a:pt x="12749" y="10409"/>
                    <a:pt x="12945" y="10168"/>
                  </a:cubicBezTo>
                  <a:cubicBezTo>
                    <a:pt x="13249" y="9785"/>
                    <a:pt x="12803" y="9276"/>
                    <a:pt x="12553" y="8955"/>
                  </a:cubicBezTo>
                  <a:cubicBezTo>
                    <a:pt x="12678" y="8768"/>
                    <a:pt x="12713" y="8580"/>
                    <a:pt x="12687" y="8411"/>
                  </a:cubicBezTo>
                  <a:cubicBezTo>
                    <a:pt x="12850" y="8334"/>
                    <a:pt x="13003" y="8303"/>
                    <a:pt x="13151" y="8303"/>
                  </a:cubicBezTo>
                  <a:cubicBezTo>
                    <a:pt x="13582" y="8303"/>
                    <a:pt x="13963" y="8563"/>
                    <a:pt x="14408" y="8670"/>
                  </a:cubicBezTo>
                  <a:cubicBezTo>
                    <a:pt x="14482" y="8687"/>
                    <a:pt x="14555" y="8695"/>
                    <a:pt x="14628" y="8695"/>
                  </a:cubicBezTo>
                  <a:cubicBezTo>
                    <a:pt x="14925" y="8695"/>
                    <a:pt x="15212" y="8563"/>
                    <a:pt x="15470" y="8420"/>
                  </a:cubicBezTo>
                  <a:cubicBezTo>
                    <a:pt x="15729" y="8268"/>
                    <a:pt x="15898" y="8081"/>
                    <a:pt x="15979" y="7885"/>
                  </a:cubicBezTo>
                  <a:cubicBezTo>
                    <a:pt x="16025" y="7894"/>
                    <a:pt x="16074" y="7898"/>
                    <a:pt x="16126" y="7898"/>
                  </a:cubicBezTo>
                  <a:cubicBezTo>
                    <a:pt x="16314" y="7898"/>
                    <a:pt x="16527" y="7847"/>
                    <a:pt x="16674" y="7840"/>
                  </a:cubicBezTo>
                  <a:cubicBezTo>
                    <a:pt x="17156" y="7813"/>
                    <a:pt x="17575" y="7403"/>
                    <a:pt x="17754" y="6993"/>
                  </a:cubicBezTo>
                  <a:lnTo>
                    <a:pt x="17763" y="6975"/>
                  </a:lnTo>
                  <a:lnTo>
                    <a:pt x="17781" y="6966"/>
                  </a:lnTo>
                  <a:cubicBezTo>
                    <a:pt x="18021" y="6814"/>
                    <a:pt x="18209" y="6636"/>
                    <a:pt x="18352" y="6439"/>
                  </a:cubicBezTo>
                  <a:close/>
                  <a:moveTo>
                    <a:pt x="10251" y="8625"/>
                  </a:moveTo>
                  <a:cubicBezTo>
                    <a:pt x="10715" y="8705"/>
                    <a:pt x="11161" y="8955"/>
                    <a:pt x="11714" y="9107"/>
                  </a:cubicBezTo>
                  <a:cubicBezTo>
                    <a:pt x="11817" y="9137"/>
                    <a:pt x="11948" y="9159"/>
                    <a:pt x="12078" y="9159"/>
                  </a:cubicBezTo>
                  <a:cubicBezTo>
                    <a:pt x="12139" y="9159"/>
                    <a:pt x="12201" y="9154"/>
                    <a:pt x="12258" y="9142"/>
                  </a:cubicBezTo>
                  <a:lnTo>
                    <a:pt x="12258" y="9142"/>
                  </a:lnTo>
                  <a:cubicBezTo>
                    <a:pt x="12544" y="9553"/>
                    <a:pt x="12874" y="10097"/>
                    <a:pt x="12134" y="10240"/>
                  </a:cubicBezTo>
                  <a:cubicBezTo>
                    <a:pt x="11955" y="10267"/>
                    <a:pt x="11670" y="10302"/>
                    <a:pt x="11580" y="10498"/>
                  </a:cubicBezTo>
                  <a:cubicBezTo>
                    <a:pt x="11402" y="10864"/>
                    <a:pt x="11500" y="11159"/>
                    <a:pt x="11161" y="11489"/>
                  </a:cubicBezTo>
                  <a:cubicBezTo>
                    <a:pt x="10884" y="11752"/>
                    <a:pt x="10607" y="11865"/>
                    <a:pt x="10345" y="11865"/>
                  </a:cubicBezTo>
                  <a:cubicBezTo>
                    <a:pt x="9924" y="11865"/>
                    <a:pt x="9542" y="11573"/>
                    <a:pt x="9261" y="11150"/>
                  </a:cubicBezTo>
                  <a:cubicBezTo>
                    <a:pt x="9475" y="11087"/>
                    <a:pt x="9680" y="10971"/>
                    <a:pt x="9868" y="10837"/>
                  </a:cubicBezTo>
                  <a:cubicBezTo>
                    <a:pt x="10153" y="10632"/>
                    <a:pt x="10349" y="10338"/>
                    <a:pt x="10447" y="9999"/>
                  </a:cubicBezTo>
                  <a:cubicBezTo>
                    <a:pt x="10492" y="9803"/>
                    <a:pt x="10430" y="9642"/>
                    <a:pt x="10358" y="9464"/>
                  </a:cubicBezTo>
                  <a:cubicBezTo>
                    <a:pt x="10242" y="9160"/>
                    <a:pt x="10269" y="8928"/>
                    <a:pt x="10251" y="8625"/>
                  </a:cubicBezTo>
                  <a:close/>
                  <a:moveTo>
                    <a:pt x="5657" y="9169"/>
                  </a:moveTo>
                  <a:cubicBezTo>
                    <a:pt x="6281" y="9285"/>
                    <a:pt x="6942" y="9258"/>
                    <a:pt x="7352" y="9838"/>
                  </a:cubicBezTo>
                  <a:cubicBezTo>
                    <a:pt x="7521" y="10088"/>
                    <a:pt x="7539" y="10275"/>
                    <a:pt x="7459" y="10418"/>
                  </a:cubicBezTo>
                  <a:cubicBezTo>
                    <a:pt x="7300" y="10715"/>
                    <a:pt x="6743" y="10818"/>
                    <a:pt x="6404" y="10818"/>
                  </a:cubicBezTo>
                  <a:cubicBezTo>
                    <a:pt x="6325" y="10818"/>
                    <a:pt x="6257" y="10812"/>
                    <a:pt x="6210" y="10802"/>
                  </a:cubicBezTo>
                  <a:cubicBezTo>
                    <a:pt x="6183" y="10802"/>
                    <a:pt x="6165" y="10793"/>
                    <a:pt x="6139" y="10784"/>
                  </a:cubicBezTo>
                  <a:cubicBezTo>
                    <a:pt x="5960" y="10739"/>
                    <a:pt x="5782" y="10668"/>
                    <a:pt x="5594" y="10668"/>
                  </a:cubicBezTo>
                  <a:cubicBezTo>
                    <a:pt x="5023" y="10677"/>
                    <a:pt x="4738" y="11096"/>
                    <a:pt x="4426" y="11453"/>
                  </a:cubicBezTo>
                  <a:cubicBezTo>
                    <a:pt x="4209" y="11707"/>
                    <a:pt x="3975" y="11923"/>
                    <a:pt x="3609" y="11923"/>
                  </a:cubicBezTo>
                  <a:cubicBezTo>
                    <a:pt x="3449" y="11923"/>
                    <a:pt x="3263" y="11881"/>
                    <a:pt x="3043" y="11783"/>
                  </a:cubicBezTo>
                  <a:cubicBezTo>
                    <a:pt x="3025" y="11774"/>
                    <a:pt x="3016" y="11765"/>
                    <a:pt x="2998" y="11765"/>
                  </a:cubicBezTo>
                  <a:cubicBezTo>
                    <a:pt x="3221" y="11382"/>
                    <a:pt x="3400" y="10962"/>
                    <a:pt x="3525" y="10561"/>
                  </a:cubicBezTo>
                  <a:cubicBezTo>
                    <a:pt x="3525" y="10552"/>
                    <a:pt x="3525" y="10543"/>
                    <a:pt x="3525" y="10525"/>
                  </a:cubicBezTo>
                  <a:cubicBezTo>
                    <a:pt x="3576" y="10531"/>
                    <a:pt x="3627" y="10534"/>
                    <a:pt x="3679" y="10534"/>
                  </a:cubicBezTo>
                  <a:cubicBezTo>
                    <a:pt x="4018" y="10534"/>
                    <a:pt x="4373" y="10415"/>
                    <a:pt x="4667" y="10275"/>
                  </a:cubicBezTo>
                  <a:cubicBezTo>
                    <a:pt x="5193" y="10017"/>
                    <a:pt x="5559" y="9660"/>
                    <a:pt x="5657" y="9169"/>
                  </a:cubicBezTo>
                  <a:close/>
                  <a:moveTo>
                    <a:pt x="7521" y="10757"/>
                  </a:moveTo>
                  <a:cubicBezTo>
                    <a:pt x="7539" y="10766"/>
                    <a:pt x="7548" y="10775"/>
                    <a:pt x="7575" y="10775"/>
                  </a:cubicBezTo>
                  <a:cubicBezTo>
                    <a:pt x="7994" y="10829"/>
                    <a:pt x="8351" y="11087"/>
                    <a:pt x="8770" y="11176"/>
                  </a:cubicBezTo>
                  <a:cubicBezTo>
                    <a:pt x="8806" y="11185"/>
                    <a:pt x="8851" y="11185"/>
                    <a:pt x="8895" y="11194"/>
                  </a:cubicBezTo>
                  <a:cubicBezTo>
                    <a:pt x="8895" y="11212"/>
                    <a:pt x="8904" y="11230"/>
                    <a:pt x="8913" y="11248"/>
                  </a:cubicBezTo>
                  <a:cubicBezTo>
                    <a:pt x="9047" y="11462"/>
                    <a:pt x="9190" y="11676"/>
                    <a:pt x="9359" y="11846"/>
                  </a:cubicBezTo>
                  <a:cubicBezTo>
                    <a:pt x="9243" y="11899"/>
                    <a:pt x="9145" y="11970"/>
                    <a:pt x="9065" y="12051"/>
                  </a:cubicBezTo>
                  <a:cubicBezTo>
                    <a:pt x="8616" y="11807"/>
                    <a:pt x="8300" y="11403"/>
                    <a:pt x="7784" y="11403"/>
                  </a:cubicBezTo>
                  <a:cubicBezTo>
                    <a:pt x="7715" y="11403"/>
                    <a:pt x="7643" y="11410"/>
                    <a:pt x="7566" y="11426"/>
                  </a:cubicBezTo>
                  <a:cubicBezTo>
                    <a:pt x="7000" y="11541"/>
                    <a:pt x="6366" y="11744"/>
                    <a:pt x="5758" y="11744"/>
                  </a:cubicBezTo>
                  <a:cubicBezTo>
                    <a:pt x="5465" y="11744"/>
                    <a:pt x="5178" y="11697"/>
                    <a:pt x="4908" y="11569"/>
                  </a:cubicBezTo>
                  <a:cubicBezTo>
                    <a:pt x="4934" y="11542"/>
                    <a:pt x="4961" y="11515"/>
                    <a:pt x="4988" y="11489"/>
                  </a:cubicBezTo>
                  <a:cubicBezTo>
                    <a:pt x="5231" y="11254"/>
                    <a:pt x="5475" y="11087"/>
                    <a:pt x="5809" y="11087"/>
                  </a:cubicBezTo>
                  <a:cubicBezTo>
                    <a:pt x="5818" y="11087"/>
                    <a:pt x="5827" y="11087"/>
                    <a:pt x="5835" y="11087"/>
                  </a:cubicBezTo>
                  <a:cubicBezTo>
                    <a:pt x="5925" y="11087"/>
                    <a:pt x="6014" y="11105"/>
                    <a:pt x="6121" y="11132"/>
                  </a:cubicBezTo>
                  <a:cubicBezTo>
                    <a:pt x="6269" y="11171"/>
                    <a:pt x="6429" y="11198"/>
                    <a:pt x="6586" y="11198"/>
                  </a:cubicBezTo>
                  <a:cubicBezTo>
                    <a:pt x="6750" y="11198"/>
                    <a:pt x="6912" y="11169"/>
                    <a:pt x="7057" y="11096"/>
                  </a:cubicBezTo>
                  <a:cubicBezTo>
                    <a:pt x="7227" y="11007"/>
                    <a:pt x="7388" y="10900"/>
                    <a:pt x="7521" y="10757"/>
                  </a:cubicBezTo>
                  <a:close/>
                  <a:moveTo>
                    <a:pt x="7727" y="11756"/>
                  </a:moveTo>
                  <a:cubicBezTo>
                    <a:pt x="7718" y="11774"/>
                    <a:pt x="7709" y="11792"/>
                    <a:pt x="7709" y="11819"/>
                  </a:cubicBezTo>
                  <a:cubicBezTo>
                    <a:pt x="7512" y="11988"/>
                    <a:pt x="7388" y="12202"/>
                    <a:pt x="7307" y="12434"/>
                  </a:cubicBezTo>
                  <a:cubicBezTo>
                    <a:pt x="6513" y="12453"/>
                    <a:pt x="5713" y="12585"/>
                    <a:pt x="4935" y="12585"/>
                  </a:cubicBezTo>
                  <a:cubicBezTo>
                    <a:pt x="4246" y="12585"/>
                    <a:pt x="3573" y="12481"/>
                    <a:pt x="2936" y="12104"/>
                  </a:cubicBezTo>
                  <a:lnTo>
                    <a:pt x="2936" y="12104"/>
                  </a:lnTo>
                  <a:cubicBezTo>
                    <a:pt x="3184" y="12212"/>
                    <a:pt x="3432" y="12274"/>
                    <a:pt x="3673" y="12274"/>
                  </a:cubicBezTo>
                  <a:cubicBezTo>
                    <a:pt x="4030" y="12274"/>
                    <a:pt x="4372" y="12138"/>
                    <a:pt x="4676" y="11819"/>
                  </a:cubicBezTo>
                  <a:cubicBezTo>
                    <a:pt x="4684" y="11837"/>
                    <a:pt x="4702" y="11846"/>
                    <a:pt x="4720" y="11854"/>
                  </a:cubicBezTo>
                  <a:cubicBezTo>
                    <a:pt x="5033" y="12004"/>
                    <a:pt x="5436" y="12096"/>
                    <a:pt x="5803" y="12096"/>
                  </a:cubicBezTo>
                  <a:cubicBezTo>
                    <a:pt x="5897" y="12096"/>
                    <a:pt x="5989" y="12090"/>
                    <a:pt x="6076" y="12077"/>
                  </a:cubicBezTo>
                  <a:cubicBezTo>
                    <a:pt x="6513" y="12015"/>
                    <a:pt x="6959" y="11926"/>
                    <a:pt x="7388" y="11810"/>
                  </a:cubicBezTo>
                  <a:cubicBezTo>
                    <a:pt x="7512" y="11774"/>
                    <a:pt x="7628" y="11756"/>
                    <a:pt x="7727" y="11756"/>
                  </a:cubicBezTo>
                  <a:close/>
                  <a:moveTo>
                    <a:pt x="2606" y="12301"/>
                  </a:moveTo>
                  <a:lnTo>
                    <a:pt x="2633" y="12327"/>
                  </a:lnTo>
                  <a:cubicBezTo>
                    <a:pt x="3356" y="12798"/>
                    <a:pt x="4114" y="12919"/>
                    <a:pt x="4893" y="12919"/>
                  </a:cubicBezTo>
                  <a:cubicBezTo>
                    <a:pt x="5650" y="12919"/>
                    <a:pt x="6426" y="12804"/>
                    <a:pt x="7209" y="12782"/>
                  </a:cubicBezTo>
                  <a:lnTo>
                    <a:pt x="7209" y="12782"/>
                  </a:lnTo>
                  <a:cubicBezTo>
                    <a:pt x="7191" y="12907"/>
                    <a:pt x="7173" y="13032"/>
                    <a:pt x="7156" y="13166"/>
                  </a:cubicBezTo>
                  <a:cubicBezTo>
                    <a:pt x="7138" y="13166"/>
                    <a:pt x="7120" y="13157"/>
                    <a:pt x="7102" y="13157"/>
                  </a:cubicBezTo>
                  <a:cubicBezTo>
                    <a:pt x="6540" y="13167"/>
                    <a:pt x="5310" y="13430"/>
                    <a:pt x="4236" y="13430"/>
                  </a:cubicBezTo>
                  <a:cubicBezTo>
                    <a:pt x="3367" y="13430"/>
                    <a:pt x="2601" y="13258"/>
                    <a:pt x="2374" y="12640"/>
                  </a:cubicBezTo>
                  <a:cubicBezTo>
                    <a:pt x="2365" y="12613"/>
                    <a:pt x="2347" y="12595"/>
                    <a:pt x="2329" y="12577"/>
                  </a:cubicBezTo>
                  <a:cubicBezTo>
                    <a:pt x="2427" y="12497"/>
                    <a:pt x="2517" y="12399"/>
                    <a:pt x="2606" y="12301"/>
                  </a:cubicBezTo>
                  <a:close/>
                  <a:moveTo>
                    <a:pt x="2142" y="12934"/>
                  </a:moveTo>
                  <a:cubicBezTo>
                    <a:pt x="2503" y="13583"/>
                    <a:pt x="3313" y="13762"/>
                    <a:pt x="4202" y="13762"/>
                  </a:cubicBezTo>
                  <a:cubicBezTo>
                    <a:pt x="5267" y="13762"/>
                    <a:pt x="6446" y="13506"/>
                    <a:pt x="7102" y="13496"/>
                  </a:cubicBezTo>
                  <a:lnTo>
                    <a:pt x="7120" y="13496"/>
                  </a:lnTo>
                  <a:cubicBezTo>
                    <a:pt x="7084" y="13639"/>
                    <a:pt x="7031" y="13790"/>
                    <a:pt x="6977" y="13951"/>
                  </a:cubicBezTo>
                  <a:cubicBezTo>
                    <a:pt x="6950" y="13933"/>
                    <a:pt x="6924" y="13924"/>
                    <a:pt x="6888" y="13924"/>
                  </a:cubicBezTo>
                  <a:cubicBezTo>
                    <a:pt x="6174" y="13942"/>
                    <a:pt x="5568" y="14281"/>
                    <a:pt x="4890" y="14477"/>
                  </a:cubicBezTo>
                  <a:cubicBezTo>
                    <a:pt x="4773" y="14510"/>
                    <a:pt x="4642" y="14526"/>
                    <a:pt x="4503" y="14526"/>
                  </a:cubicBezTo>
                  <a:cubicBezTo>
                    <a:pt x="3582" y="14526"/>
                    <a:pt x="2289" y="13841"/>
                    <a:pt x="2142" y="12934"/>
                  </a:cubicBezTo>
                  <a:close/>
                  <a:moveTo>
                    <a:pt x="12006" y="1"/>
                  </a:moveTo>
                  <a:cubicBezTo>
                    <a:pt x="11415" y="1"/>
                    <a:pt x="10870" y="281"/>
                    <a:pt x="10546" y="801"/>
                  </a:cubicBezTo>
                  <a:cubicBezTo>
                    <a:pt x="10483" y="730"/>
                    <a:pt x="10421" y="659"/>
                    <a:pt x="10358" y="596"/>
                  </a:cubicBezTo>
                  <a:cubicBezTo>
                    <a:pt x="9987" y="234"/>
                    <a:pt x="9559" y="86"/>
                    <a:pt x="9123" y="86"/>
                  </a:cubicBezTo>
                  <a:cubicBezTo>
                    <a:pt x="8293" y="86"/>
                    <a:pt x="7435" y="621"/>
                    <a:pt x="6879" y="1230"/>
                  </a:cubicBezTo>
                  <a:cubicBezTo>
                    <a:pt x="6799" y="1167"/>
                    <a:pt x="6727" y="1105"/>
                    <a:pt x="6647" y="1015"/>
                  </a:cubicBezTo>
                  <a:cubicBezTo>
                    <a:pt x="6538" y="899"/>
                    <a:pt x="6338" y="848"/>
                    <a:pt x="6167" y="848"/>
                  </a:cubicBezTo>
                  <a:cubicBezTo>
                    <a:pt x="6129" y="848"/>
                    <a:pt x="6092" y="850"/>
                    <a:pt x="6058" y="855"/>
                  </a:cubicBezTo>
                  <a:cubicBezTo>
                    <a:pt x="5309" y="989"/>
                    <a:pt x="5264" y="1435"/>
                    <a:pt x="4997" y="2059"/>
                  </a:cubicBezTo>
                  <a:cubicBezTo>
                    <a:pt x="4988" y="2077"/>
                    <a:pt x="4988" y="2104"/>
                    <a:pt x="4988" y="2122"/>
                  </a:cubicBezTo>
                  <a:cubicBezTo>
                    <a:pt x="4640" y="1961"/>
                    <a:pt x="4301" y="1854"/>
                    <a:pt x="3917" y="1845"/>
                  </a:cubicBezTo>
                  <a:lnTo>
                    <a:pt x="3908" y="1845"/>
                  </a:lnTo>
                  <a:cubicBezTo>
                    <a:pt x="3886" y="1816"/>
                    <a:pt x="3858" y="1798"/>
                    <a:pt x="3813" y="1798"/>
                  </a:cubicBezTo>
                  <a:cubicBezTo>
                    <a:pt x="3804" y="1798"/>
                    <a:pt x="3794" y="1799"/>
                    <a:pt x="3783" y="1800"/>
                  </a:cubicBezTo>
                  <a:cubicBezTo>
                    <a:pt x="3320" y="1854"/>
                    <a:pt x="2802" y="2068"/>
                    <a:pt x="2713" y="2577"/>
                  </a:cubicBezTo>
                  <a:cubicBezTo>
                    <a:pt x="2704" y="2630"/>
                    <a:pt x="2713" y="2684"/>
                    <a:pt x="2731" y="2746"/>
                  </a:cubicBezTo>
                  <a:cubicBezTo>
                    <a:pt x="1972" y="2835"/>
                    <a:pt x="1410" y="3424"/>
                    <a:pt x="1419" y="4165"/>
                  </a:cubicBezTo>
                  <a:cubicBezTo>
                    <a:pt x="1381" y="4161"/>
                    <a:pt x="1344" y="4159"/>
                    <a:pt x="1308" y="4159"/>
                  </a:cubicBezTo>
                  <a:cubicBezTo>
                    <a:pt x="869" y="4159"/>
                    <a:pt x="566" y="4407"/>
                    <a:pt x="385" y="4860"/>
                  </a:cubicBezTo>
                  <a:cubicBezTo>
                    <a:pt x="260" y="5182"/>
                    <a:pt x="286" y="5485"/>
                    <a:pt x="411" y="5744"/>
                  </a:cubicBezTo>
                  <a:cubicBezTo>
                    <a:pt x="286" y="5833"/>
                    <a:pt x="162" y="5895"/>
                    <a:pt x="46" y="5958"/>
                  </a:cubicBezTo>
                  <a:lnTo>
                    <a:pt x="46" y="6332"/>
                  </a:lnTo>
                  <a:cubicBezTo>
                    <a:pt x="72" y="6306"/>
                    <a:pt x="108" y="6288"/>
                    <a:pt x="153" y="6261"/>
                  </a:cubicBezTo>
                  <a:cubicBezTo>
                    <a:pt x="304" y="6181"/>
                    <a:pt x="447" y="6127"/>
                    <a:pt x="599" y="6029"/>
                  </a:cubicBezTo>
                  <a:cubicBezTo>
                    <a:pt x="750" y="6216"/>
                    <a:pt x="964" y="6368"/>
                    <a:pt x="1187" y="6475"/>
                  </a:cubicBezTo>
                  <a:cubicBezTo>
                    <a:pt x="1482" y="6618"/>
                    <a:pt x="1696" y="6868"/>
                    <a:pt x="1803" y="7189"/>
                  </a:cubicBezTo>
                  <a:cubicBezTo>
                    <a:pt x="1854" y="7324"/>
                    <a:pt x="2215" y="7953"/>
                    <a:pt x="1772" y="7953"/>
                  </a:cubicBezTo>
                  <a:cubicBezTo>
                    <a:pt x="1746" y="7953"/>
                    <a:pt x="1718" y="7951"/>
                    <a:pt x="1687" y="7947"/>
                  </a:cubicBezTo>
                  <a:cubicBezTo>
                    <a:pt x="1625" y="7938"/>
                    <a:pt x="1569" y="7933"/>
                    <a:pt x="1517" y="7933"/>
                  </a:cubicBezTo>
                  <a:cubicBezTo>
                    <a:pt x="1312" y="7933"/>
                    <a:pt x="1175" y="8010"/>
                    <a:pt x="1054" y="8224"/>
                  </a:cubicBezTo>
                  <a:cubicBezTo>
                    <a:pt x="831" y="8652"/>
                    <a:pt x="1598" y="9089"/>
                    <a:pt x="1999" y="9187"/>
                  </a:cubicBezTo>
                  <a:cubicBezTo>
                    <a:pt x="2017" y="9633"/>
                    <a:pt x="2062" y="10079"/>
                    <a:pt x="1999" y="10525"/>
                  </a:cubicBezTo>
                  <a:cubicBezTo>
                    <a:pt x="1928" y="10945"/>
                    <a:pt x="1580" y="11203"/>
                    <a:pt x="1205" y="11355"/>
                  </a:cubicBezTo>
                  <a:cubicBezTo>
                    <a:pt x="1140" y="11381"/>
                    <a:pt x="1078" y="11393"/>
                    <a:pt x="1020" y="11393"/>
                  </a:cubicBezTo>
                  <a:cubicBezTo>
                    <a:pt x="646" y="11393"/>
                    <a:pt x="452" y="10892"/>
                    <a:pt x="661" y="10552"/>
                  </a:cubicBezTo>
                  <a:cubicBezTo>
                    <a:pt x="902" y="10186"/>
                    <a:pt x="831" y="9812"/>
                    <a:pt x="411" y="9669"/>
                  </a:cubicBezTo>
                  <a:cubicBezTo>
                    <a:pt x="313" y="9642"/>
                    <a:pt x="170" y="9633"/>
                    <a:pt x="46" y="9615"/>
                  </a:cubicBezTo>
                  <a:lnTo>
                    <a:pt x="46" y="9963"/>
                  </a:lnTo>
                  <a:cubicBezTo>
                    <a:pt x="670" y="10043"/>
                    <a:pt x="1" y="10864"/>
                    <a:pt x="179" y="11275"/>
                  </a:cubicBezTo>
                  <a:cubicBezTo>
                    <a:pt x="330" y="11613"/>
                    <a:pt x="569" y="11742"/>
                    <a:pt x="892" y="11742"/>
                  </a:cubicBezTo>
                  <a:cubicBezTo>
                    <a:pt x="952" y="11742"/>
                    <a:pt x="1015" y="11738"/>
                    <a:pt x="1080" y="11730"/>
                  </a:cubicBezTo>
                  <a:cubicBezTo>
                    <a:pt x="2445" y="11560"/>
                    <a:pt x="2365" y="10222"/>
                    <a:pt x="2338" y="9187"/>
                  </a:cubicBezTo>
                  <a:cubicBezTo>
                    <a:pt x="2483" y="9165"/>
                    <a:pt x="2648" y="9133"/>
                    <a:pt x="2778" y="9133"/>
                  </a:cubicBezTo>
                  <a:cubicBezTo>
                    <a:pt x="2967" y="9133"/>
                    <a:pt x="3079" y="9202"/>
                    <a:pt x="2936" y="9473"/>
                  </a:cubicBezTo>
                  <a:cubicBezTo>
                    <a:pt x="2847" y="9651"/>
                    <a:pt x="2740" y="9963"/>
                    <a:pt x="2874" y="10151"/>
                  </a:cubicBezTo>
                  <a:cubicBezTo>
                    <a:pt x="2972" y="10284"/>
                    <a:pt x="3088" y="10374"/>
                    <a:pt x="3213" y="10436"/>
                  </a:cubicBezTo>
                  <a:cubicBezTo>
                    <a:pt x="3213" y="10454"/>
                    <a:pt x="3204" y="10463"/>
                    <a:pt x="3195" y="10472"/>
                  </a:cubicBezTo>
                  <a:cubicBezTo>
                    <a:pt x="2918" y="11382"/>
                    <a:pt x="2410" y="12425"/>
                    <a:pt x="1428" y="12702"/>
                  </a:cubicBezTo>
                  <a:cubicBezTo>
                    <a:pt x="1326" y="12733"/>
                    <a:pt x="1225" y="12747"/>
                    <a:pt x="1127" y="12747"/>
                  </a:cubicBezTo>
                  <a:cubicBezTo>
                    <a:pt x="710" y="12747"/>
                    <a:pt x="334" y="12495"/>
                    <a:pt x="46" y="12185"/>
                  </a:cubicBezTo>
                  <a:lnTo>
                    <a:pt x="46" y="12675"/>
                  </a:lnTo>
                  <a:cubicBezTo>
                    <a:pt x="162" y="12764"/>
                    <a:pt x="286" y="12845"/>
                    <a:pt x="420" y="12898"/>
                  </a:cubicBezTo>
                  <a:cubicBezTo>
                    <a:pt x="679" y="13001"/>
                    <a:pt x="924" y="13048"/>
                    <a:pt x="1154" y="13048"/>
                  </a:cubicBezTo>
                  <a:cubicBezTo>
                    <a:pt x="1384" y="13048"/>
                    <a:pt x="1598" y="13001"/>
                    <a:pt x="1794" y="12916"/>
                  </a:cubicBezTo>
                  <a:cubicBezTo>
                    <a:pt x="1812" y="12996"/>
                    <a:pt x="1830" y="13077"/>
                    <a:pt x="1857" y="13157"/>
                  </a:cubicBezTo>
                  <a:cubicBezTo>
                    <a:pt x="2080" y="13835"/>
                    <a:pt x="2811" y="14361"/>
                    <a:pt x="3427" y="14647"/>
                  </a:cubicBezTo>
                  <a:cubicBezTo>
                    <a:pt x="3727" y="14782"/>
                    <a:pt x="4010" y="14834"/>
                    <a:pt x="4283" y="14834"/>
                  </a:cubicBezTo>
                  <a:cubicBezTo>
                    <a:pt x="5159" y="14834"/>
                    <a:pt x="5931" y="14297"/>
                    <a:pt x="6870" y="14263"/>
                  </a:cubicBezTo>
                  <a:lnTo>
                    <a:pt x="6870" y="14263"/>
                  </a:lnTo>
                  <a:cubicBezTo>
                    <a:pt x="6763" y="14593"/>
                    <a:pt x="6701" y="14923"/>
                    <a:pt x="6870" y="15200"/>
                  </a:cubicBezTo>
                  <a:cubicBezTo>
                    <a:pt x="6906" y="15257"/>
                    <a:pt x="6958" y="15281"/>
                    <a:pt x="7011" y="15281"/>
                  </a:cubicBezTo>
                  <a:cubicBezTo>
                    <a:pt x="7128" y="15281"/>
                    <a:pt x="7245" y="15160"/>
                    <a:pt x="7165" y="15030"/>
                  </a:cubicBezTo>
                  <a:cubicBezTo>
                    <a:pt x="6950" y="14673"/>
                    <a:pt x="7414" y="14013"/>
                    <a:pt x="7459" y="13621"/>
                  </a:cubicBezTo>
                  <a:cubicBezTo>
                    <a:pt x="7530" y="13032"/>
                    <a:pt x="7477" y="12363"/>
                    <a:pt x="8039" y="11988"/>
                  </a:cubicBezTo>
                  <a:cubicBezTo>
                    <a:pt x="8092" y="11953"/>
                    <a:pt x="8119" y="11890"/>
                    <a:pt x="8119" y="11837"/>
                  </a:cubicBezTo>
                  <a:cubicBezTo>
                    <a:pt x="8378" y="11953"/>
                    <a:pt x="8583" y="12176"/>
                    <a:pt x="8868" y="12336"/>
                  </a:cubicBezTo>
                  <a:cubicBezTo>
                    <a:pt x="8744" y="12577"/>
                    <a:pt x="8681" y="12863"/>
                    <a:pt x="8628" y="13139"/>
                  </a:cubicBezTo>
                  <a:cubicBezTo>
                    <a:pt x="8538" y="13612"/>
                    <a:pt x="8494" y="13960"/>
                    <a:pt x="8226" y="14388"/>
                  </a:cubicBezTo>
                  <a:cubicBezTo>
                    <a:pt x="8092" y="14611"/>
                    <a:pt x="7950" y="14879"/>
                    <a:pt x="7789" y="15075"/>
                  </a:cubicBezTo>
                  <a:cubicBezTo>
                    <a:pt x="7718" y="15173"/>
                    <a:pt x="7646" y="15236"/>
                    <a:pt x="7780" y="15244"/>
                  </a:cubicBezTo>
                  <a:cubicBezTo>
                    <a:pt x="7777" y="15244"/>
                    <a:pt x="7775" y="15244"/>
                    <a:pt x="7772" y="15244"/>
                  </a:cubicBezTo>
                  <a:cubicBezTo>
                    <a:pt x="7566" y="15244"/>
                    <a:pt x="7569" y="15575"/>
                    <a:pt x="7780" y="15583"/>
                  </a:cubicBezTo>
                  <a:lnTo>
                    <a:pt x="7825" y="15583"/>
                  </a:lnTo>
                  <a:cubicBezTo>
                    <a:pt x="7905" y="15583"/>
                    <a:pt x="7959" y="15530"/>
                    <a:pt x="7994" y="15459"/>
                  </a:cubicBezTo>
                  <a:cubicBezTo>
                    <a:pt x="8226" y="14888"/>
                    <a:pt x="8735" y="14433"/>
                    <a:pt x="8868" y="13808"/>
                  </a:cubicBezTo>
                  <a:cubicBezTo>
                    <a:pt x="8984" y="13237"/>
                    <a:pt x="8940" y="12381"/>
                    <a:pt x="9573" y="12113"/>
                  </a:cubicBezTo>
                  <a:cubicBezTo>
                    <a:pt x="9600" y="12095"/>
                    <a:pt x="9618" y="12077"/>
                    <a:pt x="9636" y="12060"/>
                  </a:cubicBezTo>
                  <a:cubicBezTo>
                    <a:pt x="9811" y="12160"/>
                    <a:pt x="10010" y="12221"/>
                    <a:pt x="10255" y="12221"/>
                  </a:cubicBezTo>
                  <a:cubicBezTo>
                    <a:pt x="10271" y="12221"/>
                    <a:pt x="10288" y="12221"/>
                    <a:pt x="10305" y="12220"/>
                  </a:cubicBezTo>
                  <a:cubicBezTo>
                    <a:pt x="10653" y="12220"/>
                    <a:pt x="10894" y="12104"/>
                    <a:pt x="11179" y="11908"/>
                  </a:cubicBezTo>
                  <a:cubicBezTo>
                    <a:pt x="11331" y="11810"/>
                    <a:pt x="11759" y="11524"/>
                    <a:pt x="11821" y="11310"/>
                  </a:cubicBezTo>
                  <a:lnTo>
                    <a:pt x="11821" y="11301"/>
                  </a:lnTo>
                  <a:cubicBezTo>
                    <a:pt x="12633" y="10864"/>
                    <a:pt x="13650" y="11203"/>
                    <a:pt x="14435" y="10730"/>
                  </a:cubicBezTo>
                  <a:cubicBezTo>
                    <a:pt x="14542" y="10668"/>
                    <a:pt x="14649" y="10588"/>
                    <a:pt x="14747" y="10481"/>
                  </a:cubicBezTo>
                  <a:cubicBezTo>
                    <a:pt x="14747" y="10481"/>
                    <a:pt x="14756" y="10472"/>
                    <a:pt x="14756" y="10472"/>
                  </a:cubicBezTo>
                  <a:cubicBezTo>
                    <a:pt x="15104" y="10097"/>
                    <a:pt x="15176" y="9490"/>
                    <a:pt x="15738" y="9312"/>
                  </a:cubicBezTo>
                  <a:cubicBezTo>
                    <a:pt x="16282" y="9134"/>
                    <a:pt x="16817" y="9107"/>
                    <a:pt x="17352" y="8884"/>
                  </a:cubicBezTo>
                  <a:cubicBezTo>
                    <a:pt x="18173" y="8554"/>
                    <a:pt x="19404" y="7340"/>
                    <a:pt x="18860" y="6484"/>
                  </a:cubicBezTo>
                  <a:cubicBezTo>
                    <a:pt x="18780" y="6359"/>
                    <a:pt x="18673" y="6243"/>
                    <a:pt x="18521" y="6145"/>
                  </a:cubicBezTo>
                  <a:cubicBezTo>
                    <a:pt x="18744" y="5592"/>
                    <a:pt x="18583" y="4967"/>
                    <a:pt x="17950" y="4504"/>
                  </a:cubicBezTo>
                  <a:cubicBezTo>
                    <a:pt x="17914" y="4477"/>
                    <a:pt x="17888" y="4468"/>
                    <a:pt x="17861" y="4468"/>
                  </a:cubicBezTo>
                  <a:cubicBezTo>
                    <a:pt x="17852" y="4200"/>
                    <a:pt x="17772" y="3906"/>
                    <a:pt x="17674" y="3754"/>
                  </a:cubicBezTo>
                  <a:cubicBezTo>
                    <a:pt x="17397" y="3371"/>
                    <a:pt x="17138" y="3246"/>
                    <a:pt x="16710" y="3210"/>
                  </a:cubicBezTo>
                  <a:cubicBezTo>
                    <a:pt x="16719" y="3165"/>
                    <a:pt x="16719" y="3121"/>
                    <a:pt x="16710" y="3076"/>
                  </a:cubicBezTo>
                  <a:cubicBezTo>
                    <a:pt x="16549" y="2220"/>
                    <a:pt x="15559" y="1890"/>
                    <a:pt x="14801" y="1765"/>
                  </a:cubicBezTo>
                  <a:cubicBezTo>
                    <a:pt x="14061" y="1640"/>
                    <a:pt x="14275" y="1114"/>
                    <a:pt x="13820" y="748"/>
                  </a:cubicBezTo>
                  <a:cubicBezTo>
                    <a:pt x="13445" y="445"/>
                    <a:pt x="13035" y="230"/>
                    <a:pt x="12580" y="88"/>
                  </a:cubicBezTo>
                  <a:cubicBezTo>
                    <a:pt x="12387" y="29"/>
                    <a:pt x="12194" y="1"/>
                    <a:pt x="12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5" name="Google Shape;2045;p21"/>
            <p:cNvSpPr/>
            <p:nvPr/>
          </p:nvSpPr>
          <p:spPr>
            <a:xfrm>
              <a:off x="7579650" y="783578"/>
              <a:ext cx="61766" cy="280031"/>
            </a:xfrm>
            <a:custGeom>
              <a:avLst/>
              <a:gdLst/>
              <a:ahLst/>
              <a:cxnLst/>
              <a:rect l="l" t="t" r="r" b="b"/>
              <a:pathLst>
                <a:path w="1482" h="6719" extrusionOk="0">
                  <a:moveTo>
                    <a:pt x="1161" y="1"/>
                  </a:moveTo>
                  <a:cubicBezTo>
                    <a:pt x="902" y="134"/>
                    <a:pt x="697" y="268"/>
                    <a:pt x="607" y="652"/>
                  </a:cubicBezTo>
                  <a:cubicBezTo>
                    <a:pt x="483" y="1241"/>
                    <a:pt x="1482" y="1508"/>
                    <a:pt x="759" y="2142"/>
                  </a:cubicBezTo>
                  <a:cubicBezTo>
                    <a:pt x="170" y="2659"/>
                    <a:pt x="1" y="3355"/>
                    <a:pt x="447" y="3739"/>
                  </a:cubicBezTo>
                  <a:cubicBezTo>
                    <a:pt x="170" y="4006"/>
                    <a:pt x="81" y="4613"/>
                    <a:pt x="144" y="4952"/>
                  </a:cubicBezTo>
                  <a:cubicBezTo>
                    <a:pt x="260" y="5585"/>
                    <a:pt x="607" y="6317"/>
                    <a:pt x="1161" y="6718"/>
                  </a:cubicBezTo>
                  <a:lnTo>
                    <a:pt x="1161" y="6228"/>
                  </a:lnTo>
                  <a:cubicBezTo>
                    <a:pt x="1000" y="6067"/>
                    <a:pt x="866" y="5880"/>
                    <a:pt x="759" y="5701"/>
                  </a:cubicBezTo>
                  <a:cubicBezTo>
                    <a:pt x="545" y="5362"/>
                    <a:pt x="224" y="4229"/>
                    <a:pt x="732" y="3944"/>
                  </a:cubicBezTo>
                  <a:lnTo>
                    <a:pt x="759" y="3917"/>
                  </a:lnTo>
                  <a:cubicBezTo>
                    <a:pt x="875" y="3962"/>
                    <a:pt x="1009" y="3988"/>
                    <a:pt x="1161" y="4006"/>
                  </a:cubicBezTo>
                  <a:lnTo>
                    <a:pt x="1161" y="3658"/>
                  </a:lnTo>
                  <a:cubicBezTo>
                    <a:pt x="1098" y="3658"/>
                    <a:pt x="1045" y="3649"/>
                    <a:pt x="1009" y="3649"/>
                  </a:cubicBezTo>
                  <a:cubicBezTo>
                    <a:pt x="563" y="3587"/>
                    <a:pt x="197" y="3284"/>
                    <a:pt x="706" y="2641"/>
                  </a:cubicBezTo>
                  <a:cubicBezTo>
                    <a:pt x="795" y="2552"/>
                    <a:pt x="893" y="2463"/>
                    <a:pt x="1000" y="2383"/>
                  </a:cubicBezTo>
                  <a:cubicBezTo>
                    <a:pt x="1053" y="2338"/>
                    <a:pt x="1107" y="2293"/>
                    <a:pt x="1161" y="2240"/>
                  </a:cubicBezTo>
                  <a:lnTo>
                    <a:pt x="1161" y="1098"/>
                  </a:lnTo>
                  <a:cubicBezTo>
                    <a:pt x="982" y="893"/>
                    <a:pt x="804" y="625"/>
                    <a:pt x="1161" y="375"/>
                  </a:cubicBezTo>
                  <a:lnTo>
                    <a:pt x="116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46" name="Google Shape;2046;p21"/>
          <p:cNvGrpSpPr/>
          <p:nvPr/>
        </p:nvGrpSpPr>
        <p:grpSpPr>
          <a:xfrm rot="2365709" flipH="1">
            <a:off x="-401243" y="4185500"/>
            <a:ext cx="1013466" cy="835990"/>
            <a:chOff x="-492950" y="2926025"/>
            <a:chExt cx="1013489" cy="836009"/>
          </a:xfrm>
        </p:grpSpPr>
        <p:sp>
          <p:nvSpPr>
            <p:cNvPr id="2047" name="Google Shape;2047;p21"/>
            <p:cNvSpPr/>
            <p:nvPr/>
          </p:nvSpPr>
          <p:spPr>
            <a:xfrm>
              <a:off x="205030" y="3589987"/>
              <a:ext cx="33102" cy="11069"/>
            </a:xfrm>
            <a:custGeom>
              <a:avLst/>
              <a:gdLst/>
              <a:ahLst/>
              <a:cxnLst/>
              <a:rect l="l" t="t" r="r" b="b"/>
              <a:pathLst>
                <a:path w="616" h="206" extrusionOk="0">
                  <a:moveTo>
                    <a:pt x="616" y="1"/>
                  </a:moveTo>
                  <a:lnTo>
                    <a:pt x="616" y="1"/>
                  </a:lnTo>
                  <a:cubicBezTo>
                    <a:pt x="491" y="36"/>
                    <a:pt x="366" y="72"/>
                    <a:pt x="241" y="108"/>
                  </a:cubicBezTo>
                  <a:cubicBezTo>
                    <a:pt x="170" y="134"/>
                    <a:pt x="90" y="170"/>
                    <a:pt x="0" y="206"/>
                  </a:cubicBezTo>
                  <a:cubicBezTo>
                    <a:pt x="206" y="134"/>
                    <a:pt x="411" y="72"/>
                    <a:pt x="616"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8" name="Google Shape;2048;p21"/>
            <p:cNvSpPr/>
            <p:nvPr/>
          </p:nvSpPr>
          <p:spPr>
            <a:xfrm>
              <a:off x="111045" y="3154940"/>
              <a:ext cx="390779" cy="460509"/>
            </a:xfrm>
            <a:custGeom>
              <a:avLst/>
              <a:gdLst/>
              <a:ahLst/>
              <a:cxnLst/>
              <a:rect l="l" t="t" r="r" b="b"/>
              <a:pathLst>
                <a:path w="7272" h="8570" extrusionOk="0">
                  <a:moveTo>
                    <a:pt x="5307" y="5415"/>
                  </a:moveTo>
                  <a:cubicBezTo>
                    <a:pt x="5346" y="5415"/>
                    <a:pt x="5381" y="5434"/>
                    <a:pt x="5407" y="5465"/>
                  </a:cubicBezTo>
                  <a:cubicBezTo>
                    <a:pt x="5434" y="5483"/>
                    <a:pt x="5461" y="5509"/>
                    <a:pt x="5469" y="5545"/>
                  </a:cubicBezTo>
                  <a:cubicBezTo>
                    <a:pt x="5532" y="5786"/>
                    <a:pt x="5603" y="6009"/>
                    <a:pt x="5728" y="6223"/>
                  </a:cubicBezTo>
                  <a:cubicBezTo>
                    <a:pt x="5791" y="6330"/>
                    <a:pt x="5701" y="6446"/>
                    <a:pt x="5603" y="6482"/>
                  </a:cubicBezTo>
                  <a:cubicBezTo>
                    <a:pt x="4899" y="6732"/>
                    <a:pt x="4149" y="6865"/>
                    <a:pt x="3435" y="7044"/>
                  </a:cubicBezTo>
                  <a:cubicBezTo>
                    <a:pt x="3418" y="7049"/>
                    <a:pt x="3399" y="7052"/>
                    <a:pt x="3379" y="7052"/>
                  </a:cubicBezTo>
                  <a:cubicBezTo>
                    <a:pt x="3295" y="7052"/>
                    <a:pt x="3198" y="7009"/>
                    <a:pt x="3177" y="6937"/>
                  </a:cubicBezTo>
                  <a:lnTo>
                    <a:pt x="3007" y="6277"/>
                  </a:lnTo>
                  <a:cubicBezTo>
                    <a:pt x="2981" y="6187"/>
                    <a:pt x="3088" y="6080"/>
                    <a:pt x="3177" y="6054"/>
                  </a:cubicBezTo>
                  <a:cubicBezTo>
                    <a:pt x="3846" y="5893"/>
                    <a:pt x="4640" y="5848"/>
                    <a:pt x="5220" y="5447"/>
                  </a:cubicBezTo>
                  <a:cubicBezTo>
                    <a:pt x="5250" y="5425"/>
                    <a:pt x="5279" y="5415"/>
                    <a:pt x="5307" y="5415"/>
                  </a:cubicBezTo>
                  <a:close/>
                  <a:moveTo>
                    <a:pt x="5258" y="0"/>
                  </a:moveTo>
                  <a:cubicBezTo>
                    <a:pt x="5141" y="0"/>
                    <a:pt x="5014" y="122"/>
                    <a:pt x="5041" y="264"/>
                  </a:cubicBezTo>
                  <a:cubicBezTo>
                    <a:pt x="5229" y="1218"/>
                    <a:pt x="5541" y="2182"/>
                    <a:pt x="5594" y="3154"/>
                  </a:cubicBezTo>
                  <a:cubicBezTo>
                    <a:pt x="5612" y="3342"/>
                    <a:pt x="5621" y="3529"/>
                    <a:pt x="5594" y="3707"/>
                  </a:cubicBezTo>
                  <a:cubicBezTo>
                    <a:pt x="5585" y="3823"/>
                    <a:pt x="5577" y="3939"/>
                    <a:pt x="5559" y="4046"/>
                  </a:cubicBezTo>
                  <a:cubicBezTo>
                    <a:pt x="5416" y="5135"/>
                    <a:pt x="4229" y="5367"/>
                    <a:pt x="3337" y="5581"/>
                  </a:cubicBezTo>
                  <a:cubicBezTo>
                    <a:pt x="2463" y="5786"/>
                    <a:pt x="1642" y="5947"/>
                    <a:pt x="1089" y="6714"/>
                  </a:cubicBezTo>
                  <a:cubicBezTo>
                    <a:pt x="839" y="7062"/>
                    <a:pt x="1" y="8320"/>
                    <a:pt x="848" y="8552"/>
                  </a:cubicBezTo>
                  <a:cubicBezTo>
                    <a:pt x="893" y="8560"/>
                    <a:pt x="938" y="8569"/>
                    <a:pt x="982" y="8569"/>
                  </a:cubicBezTo>
                  <a:cubicBezTo>
                    <a:pt x="1241" y="8480"/>
                    <a:pt x="1500" y="8391"/>
                    <a:pt x="1749" y="8302"/>
                  </a:cubicBezTo>
                  <a:cubicBezTo>
                    <a:pt x="1839" y="8266"/>
                    <a:pt x="1919" y="8230"/>
                    <a:pt x="1990" y="8204"/>
                  </a:cubicBezTo>
                  <a:cubicBezTo>
                    <a:pt x="2115" y="8168"/>
                    <a:pt x="2240" y="8132"/>
                    <a:pt x="2365" y="8097"/>
                  </a:cubicBezTo>
                  <a:cubicBezTo>
                    <a:pt x="2998" y="7882"/>
                    <a:pt x="3623" y="7668"/>
                    <a:pt x="4256" y="7454"/>
                  </a:cubicBezTo>
                  <a:cubicBezTo>
                    <a:pt x="4899" y="7249"/>
                    <a:pt x="5532" y="7044"/>
                    <a:pt x="6156" y="6812"/>
                  </a:cubicBezTo>
                  <a:cubicBezTo>
                    <a:pt x="6799" y="6571"/>
                    <a:pt x="7200" y="6410"/>
                    <a:pt x="7227" y="5643"/>
                  </a:cubicBezTo>
                  <a:cubicBezTo>
                    <a:pt x="7272" y="4689"/>
                    <a:pt x="7209" y="3636"/>
                    <a:pt x="6941" y="2717"/>
                  </a:cubicBezTo>
                  <a:cubicBezTo>
                    <a:pt x="6870" y="2476"/>
                    <a:pt x="6799" y="2244"/>
                    <a:pt x="6718" y="2021"/>
                  </a:cubicBezTo>
                  <a:cubicBezTo>
                    <a:pt x="6362" y="1397"/>
                    <a:pt x="5960" y="799"/>
                    <a:pt x="5621" y="184"/>
                  </a:cubicBezTo>
                  <a:cubicBezTo>
                    <a:pt x="5565" y="79"/>
                    <a:pt x="5479" y="40"/>
                    <a:pt x="5391" y="40"/>
                  </a:cubicBezTo>
                  <a:cubicBezTo>
                    <a:pt x="5381" y="40"/>
                    <a:pt x="5372" y="40"/>
                    <a:pt x="5362" y="41"/>
                  </a:cubicBezTo>
                  <a:cubicBezTo>
                    <a:pt x="5332" y="13"/>
                    <a:pt x="5296" y="0"/>
                    <a:pt x="525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49" name="Google Shape;2049;p21"/>
            <p:cNvSpPr/>
            <p:nvPr/>
          </p:nvSpPr>
          <p:spPr>
            <a:xfrm>
              <a:off x="292728" y="3470156"/>
              <a:ext cx="101241" cy="44170"/>
            </a:xfrm>
            <a:custGeom>
              <a:avLst/>
              <a:gdLst/>
              <a:ahLst/>
              <a:cxnLst/>
              <a:rect l="l" t="t" r="r" b="b"/>
              <a:pathLst>
                <a:path w="1884" h="822" extrusionOk="0">
                  <a:moveTo>
                    <a:pt x="1776" y="0"/>
                  </a:moveTo>
                  <a:cubicBezTo>
                    <a:pt x="1250" y="295"/>
                    <a:pt x="661" y="348"/>
                    <a:pt x="1" y="491"/>
                  </a:cubicBezTo>
                  <a:lnTo>
                    <a:pt x="81" y="821"/>
                  </a:lnTo>
                  <a:cubicBezTo>
                    <a:pt x="741" y="660"/>
                    <a:pt x="1303" y="562"/>
                    <a:pt x="1883" y="366"/>
                  </a:cubicBezTo>
                  <a:cubicBezTo>
                    <a:pt x="1830" y="250"/>
                    <a:pt x="1812" y="125"/>
                    <a:pt x="177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0" name="Google Shape;2050;p21"/>
            <p:cNvSpPr/>
            <p:nvPr/>
          </p:nvSpPr>
          <p:spPr>
            <a:xfrm>
              <a:off x="-282465" y="3233449"/>
              <a:ext cx="63786" cy="86245"/>
            </a:xfrm>
            <a:custGeom>
              <a:avLst/>
              <a:gdLst/>
              <a:ahLst/>
              <a:cxnLst/>
              <a:rect l="l" t="t" r="r" b="b"/>
              <a:pathLst>
                <a:path w="1187" h="1605" extrusionOk="0">
                  <a:moveTo>
                    <a:pt x="455" y="1"/>
                  </a:moveTo>
                  <a:cubicBezTo>
                    <a:pt x="223" y="1"/>
                    <a:pt x="0" y="182"/>
                    <a:pt x="80" y="480"/>
                  </a:cubicBezTo>
                  <a:cubicBezTo>
                    <a:pt x="142" y="703"/>
                    <a:pt x="223" y="944"/>
                    <a:pt x="303" y="1185"/>
                  </a:cubicBezTo>
                  <a:cubicBezTo>
                    <a:pt x="285" y="989"/>
                    <a:pt x="276" y="801"/>
                    <a:pt x="294" y="605"/>
                  </a:cubicBezTo>
                  <a:cubicBezTo>
                    <a:pt x="305" y="506"/>
                    <a:pt x="391" y="437"/>
                    <a:pt x="476" y="437"/>
                  </a:cubicBezTo>
                  <a:cubicBezTo>
                    <a:pt x="529" y="437"/>
                    <a:pt x="581" y="463"/>
                    <a:pt x="615" y="525"/>
                  </a:cubicBezTo>
                  <a:cubicBezTo>
                    <a:pt x="812" y="881"/>
                    <a:pt x="1008" y="1238"/>
                    <a:pt x="1186" y="1604"/>
                  </a:cubicBezTo>
                  <a:cubicBezTo>
                    <a:pt x="1097" y="1131"/>
                    <a:pt x="999" y="667"/>
                    <a:pt x="847" y="266"/>
                  </a:cubicBezTo>
                  <a:cubicBezTo>
                    <a:pt x="772" y="83"/>
                    <a:pt x="611" y="1"/>
                    <a:pt x="45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1" name="Google Shape;2051;p21"/>
            <p:cNvSpPr/>
            <p:nvPr/>
          </p:nvSpPr>
          <p:spPr>
            <a:xfrm>
              <a:off x="-283970" y="3370906"/>
              <a:ext cx="24504" cy="37453"/>
            </a:xfrm>
            <a:custGeom>
              <a:avLst/>
              <a:gdLst/>
              <a:ahLst/>
              <a:cxnLst/>
              <a:rect l="l" t="t" r="r" b="b"/>
              <a:pathLst>
                <a:path w="456" h="697" extrusionOk="0">
                  <a:moveTo>
                    <a:pt x="456" y="1"/>
                  </a:moveTo>
                  <a:lnTo>
                    <a:pt x="456" y="1"/>
                  </a:lnTo>
                  <a:cubicBezTo>
                    <a:pt x="438" y="63"/>
                    <a:pt x="420" y="126"/>
                    <a:pt x="393" y="179"/>
                  </a:cubicBezTo>
                  <a:cubicBezTo>
                    <a:pt x="304" y="375"/>
                    <a:pt x="170" y="554"/>
                    <a:pt x="1" y="696"/>
                  </a:cubicBezTo>
                  <a:cubicBezTo>
                    <a:pt x="331" y="554"/>
                    <a:pt x="438" y="304"/>
                    <a:pt x="4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2" name="Google Shape;2052;p21"/>
            <p:cNvSpPr/>
            <p:nvPr/>
          </p:nvSpPr>
          <p:spPr>
            <a:xfrm>
              <a:off x="-331902" y="3306207"/>
              <a:ext cx="196142" cy="189255"/>
            </a:xfrm>
            <a:custGeom>
              <a:avLst/>
              <a:gdLst/>
              <a:ahLst/>
              <a:cxnLst/>
              <a:rect l="l" t="t" r="r" b="b"/>
              <a:pathLst>
                <a:path w="3650" h="3522" extrusionOk="0">
                  <a:moveTo>
                    <a:pt x="1598" y="0"/>
                  </a:moveTo>
                  <a:lnTo>
                    <a:pt x="1598" y="0"/>
                  </a:lnTo>
                  <a:cubicBezTo>
                    <a:pt x="1687" y="660"/>
                    <a:pt x="1847" y="1365"/>
                    <a:pt x="1491" y="1900"/>
                  </a:cubicBezTo>
                  <a:cubicBezTo>
                    <a:pt x="1273" y="2228"/>
                    <a:pt x="681" y="2412"/>
                    <a:pt x="201" y="2412"/>
                  </a:cubicBezTo>
                  <a:cubicBezTo>
                    <a:pt x="132" y="2412"/>
                    <a:pt x="64" y="2408"/>
                    <a:pt x="1" y="2400"/>
                  </a:cubicBezTo>
                  <a:lnTo>
                    <a:pt x="1" y="2400"/>
                  </a:lnTo>
                  <a:cubicBezTo>
                    <a:pt x="10" y="2436"/>
                    <a:pt x="28" y="2480"/>
                    <a:pt x="37" y="2516"/>
                  </a:cubicBezTo>
                  <a:cubicBezTo>
                    <a:pt x="54" y="2623"/>
                    <a:pt x="72" y="2748"/>
                    <a:pt x="99" y="2864"/>
                  </a:cubicBezTo>
                  <a:cubicBezTo>
                    <a:pt x="715" y="2810"/>
                    <a:pt x="1294" y="2400"/>
                    <a:pt x="1714" y="1963"/>
                  </a:cubicBezTo>
                  <a:lnTo>
                    <a:pt x="1740" y="1927"/>
                  </a:lnTo>
                  <a:cubicBezTo>
                    <a:pt x="1928" y="2480"/>
                    <a:pt x="2213" y="2998"/>
                    <a:pt x="2695" y="3408"/>
                  </a:cubicBezTo>
                  <a:cubicBezTo>
                    <a:pt x="2784" y="3485"/>
                    <a:pt x="2895" y="3522"/>
                    <a:pt x="3004" y="3522"/>
                  </a:cubicBezTo>
                  <a:cubicBezTo>
                    <a:pt x="3223" y="3522"/>
                    <a:pt x="3432" y="3373"/>
                    <a:pt x="3427" y="3105"/>
                  </a:cubicBezTo>
                  <a:cubicBezTo>
                    <a:pt x="3418" y="2730"/>
                    <a:pt x="3382" y="2364"/>
                    <a:pt x="3328" y="1999"/>
                  </a:cubicBezTo>
                  <a:lnTo>
                    <a:pt x="3328" y="1999"/>
                  </a:lnTo>
                  <a:cubicBezTo>
                    <a:pt x="3339" y="1999"/>
                    <a:pt x="3350" y="2000"/>
                    <a:pt x="3360" y="2000"/>
                  </a:cubicBezTo>
                  <a:cubicBezTo>
                    <a:pt x="3457" y="2000"/>
                    <a:pt x="3553" y="1963"/>
                    <a:pt x="3650" y="1883"/>
                  </a:cubicBezTo>
                  <a:cubicBezTo>
                    <a:pt x="3596" y="1865"/>
                    <a:pt x="3551" y="1820"/>
                    <a:pt x="3534" y="1776"/>
                  </a:cubicBezTo>
                  <a:cubicBezTo>
                    <a:pt x="3373" y="1321"/>
                    <a:pt x="3203" y="875"/>
                    <a:pt x="3061" y="420"/>
                  </a:cubicBezTo>
                  <a:lnTo>
                    <a:pt x="3061" y="420"/>
                  </a:lnTo>
                  <a:cubicBezTo>
                    <a:pt x="3096" y="1347"/>
                    <a:pt x="3230" y="2275"/>
                    <a:pt x="3284" y="3203"/>
                  </a:cubicBezTo>
                  <a:cubicBezTo>
                    <a:pt x="3289" y="3309"/>
                    <a:pt x="3205" y="3366"/>
                    <a:pt x="3118" y="3366"/>
                  </a:cubicBezTo>
                  <a:cubicBezTo>
                    <a:pt x="3045" y="3366"/>
                    <a:pt x="2969" y="3325"/>
                    <a:pt x="2945" y="3239"/>
                  </a:cubicBezTo>
                  <a:cubicBezTo>
                    <a:pt x="2633" y="2115"/>
                    <a:pt x="2151" y="1035"/>
                    <a:pt x="15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3" name="Google Shape;2053;p21"/>
            <p:cNvSpPr/>
            <p:nvPr/>
          </p:nvSpPr>
          <p:spPr>
            <a:xfrm>
              <a:off x="-217767" y="3234846"/>
              <a:ext cx="269440" cy="169695"/>
            </a:xfrm>
            <a:custGeom>
              <a:avLst/>
              <a:gdLst/>
              <a:ahLst/>
              <a:cxnLst/>
              <a:rect l="l" t="t" r="r" b="b"/>
              <a:pathLst>
                <a:path w="5014" h="3158" extrusionOk="0">
                  <a:moveTo>
                    <a:pt x="478" y="1"/>
                  </a:moveTo>
                  <a:cubicBezTo>
                    <a:pt x="254" y="1"/>
                    <a:pt x="23" y="175"/>
                    <a:pt x="18" y="436"/>
                  </a:cubicBezTo>
                  <a:cubicBezTo>
                    <a:pt x="0" y="900"/>
                    <a:pt x="45" y="1355"/>
                    <a:pt x="107" y="1810"/>
                  </a:cubicBezTo>
                  <a:cubicBezTo>
                    <a:pt x="321" y="2256"/>
                    <a:pt x="526" y="2702"/>
                    <a:pt x="705" y="3157"/>
                  </a:cubicBezTo>
                  <a:cubicBezTo>
                    <a:pt x="625" y="2319"/>
                    <a:pt x="544" y="1480"/>
                    <a:pt x="598" y="624"/>
                  </a:cubicBezTo>
                  <a:cubicBezTo>
                    <a:pt x="608" y="521"/>
                    <a:pt x="692" y="464"/>
                    <a:pt x="775" y="464"/>
                  </a:cubicBezTo>
                  <a:cubicBezTo>
                    <a:pt x="844" y="464"/>
                    <a:pt x="913" y="503"/>
                    <a:pt x="937" y="588"/>
                  </a:cubicBezTo>
                  <a:cubicBezTo>
                    <a:pt x="1115" y="1257"/>
                    <a:pt x="1338" y="1899"/>
                    <a:pt x="1570" y="2550"/>
                  </a:cubicBezTo>
                  <a:cubicBezTo>
                    <a:pt x="1650" y="2211"/>
                    <a:pt x="1642" y="1864"/>
                    <a:pt x="1615" y="1507"/>
                  </a:cubicBezTo>
                  <a:cubicBezTo>
                    <a:pt x="1609" y="1410"/>
                    <a:pt x="1701" y="1337"/>
                    <a:pt x="1792" y="1337"/>
                  </a:cubicBezTo>
                  <a:cubicBezTo>
                    <a:pt x="1835" y="1337"/>
                    <a:pt x="1878" y="1354"/>
                    <a:pt x="1909" y="1391"/>
                  </a:cubicBezTo>
                  <a:cubicBezTo>
                    <a:pt x="2092" y="1607"/>
                    <a:pt x="2275" y="2158"/>
                    <a:pt x="2611" y="2158"/>
                  </a:cubicBezTo>
                  <a:cubicBezTo>
                    <a:pt x="2635" y="2158"/>
                    <a:pt x="2660" y="2155"/>
                    <a:pt x="2685" y="2149"/>
                  </a:cubicBezTo>
                  <a:cubicBezTo>
                    <a:pt x="3203" y="2024"/>
                    <a:pt x="3649" y="1765"/>
                    <a:pt x="4148" y="1614"/>
                  </a:cubicBezTo>
                  <a:cubicBezTo>
                    <a:pt x="4577" y="1480"/>
                    <a:pt x="5014" y="1471"/>
                    <a:pt x="4978" y="954"/>
                  </a:cubicBezTo>
                  <a:lnTo>
                    <a:pt x="4978" y="954"/>
                  </a:lnTo>
                  <a:cubicBezTo>
                    <a:pt x="4898" y="963"/>
                    <a:pt x="4808" y="989"/>
                    <a:pt x="4737" y="1061"/>
                  </a:cubicBezTo>
                  <a:cubicBezTo>
                    <a:pt x="4309" y="1444"/>
                    <a:pt x="3747" y="1658"/>
                    <a:pt x="3221" y="1837"/>
                  </a:cubicBezTo>
                  <a:cubicBezTo>
                    <a:pt x="3054" y="1891"/>
                    <a:pt x="2797" y="1990"/>
                    <a:pt x="2573" y="1990"/>
                  </a:cubicBezTo>
                  <a:cubicBezTo>
                    <a:pt x="2426" y="1990"/>
                    <a:pt x="2294" y="1947"/>
                    <a:pt x="2212" y="1819"/>
                  </a:cubicBezTo>
                  <a:cubicBezTo>
                    <a:pt x="2079" y="1605"/>
                    <a:pt x="1989" y="1364"/>
                    <a:pt x="1847" y="1150"/>
                  </a:cubicBezTo>
                  <a:cubicBezTo>
                    <a:pt x="1757" y="1010"/>
                    <a:pt x="1611" y="946"/>
                    <a:pt x="1468" y="946"/>
                  </a:cubicBezTo>
                  <a:cubicBezTo>
                    <a:pt x="1354" y="946"/>
                    <a:pt x="1242" y="986"/>
                    <a:pt x="1160" y="1061"/>
                  </a:cubicBezTo>
                  <a:cubicBezTo>
                    <a:pt x="1079" y="775"/>
                    <a:pt x="972" y="490"/>
                    <a:pt x="830" y="213"/>
                  </a:cubicBezTo>
                  <a:cubicBezTo>
                    <a:pt x="749" y="65"/>
                    <a:pt x="615" y="1"/>
                    <a:pt x="47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4" name="Google Shape;2054;p21"/>
            <p:cNvSpPr/>
            <p:nvPr/>
          </p:nvSpPr>
          <p:spPr>
            <a:xfrm>
              <a:off x="-116151" y="3292773"/>
              <a:ext cx="197539" cy="94735"/>
            </a:xfrm>
            <a:custGeom>
              <a:avLst/>
              <a:gdLst/>
              <a:ahLst/>
              <a:cxnLst/>
              <a:rect l="l" t="t" r="r" b="b"/>
              <a:pathLst>
                <a:path w="3676" h="1763" extrusionOk="0">
                  <a:moveTo>
                    <a:pt x="3453" y="1"/>
                  </a:moveTo>
                  <a:cubicBezTo>
                    <a:pt x="3453" y="108"/>
                    <a:pt x="3435" y="215"/>
                    <a:pt x="3417" y="313"/>
                  </a:cubicBezTo>
                  <a:cubicBezTo>
                    <a:pt x="3328" y="687"/>
                    <a:pt x="2935" y="679"/>
                    <a:pt x="2623" y="777"/>
                  </a:cubicBezTo>
                  <a:cubicBezTo>
                    <a:pt x="2100" y="938"/>
                    <a:pt x="1316" y="1447"/>
                    <a:pt x="695" y="1447"/>
                  </a:cubicBezTo>
                  <a:cubicBezTo>
                    <a:pt x="628" y="1447"/>
                    <a:pt x="563" y="1441"/>
                    <a:pt x="500" y="1428"/>
                  </a:cubicBezTo>
                  <a:cubicBezTo>
                    <a:pt x="304" y="1383"/>
                    <a:pt x="179" y="1232"/>
                    <a:pt x="72" y="1053"/>
                  </a:cubicBezTo>
                  <a:cubicBezTo>
                    <a:pt x="63" y="1232"/>
                    <a:pt x="45" y="1410"/>
                    <a:pt x="0" y="1588"/>
                  </a:cubicBezTo>
                  <a:cubicBezTo>
                    <a:pt x="164" y="1695"/>
                    <a:pt x="362" y="1762"/>
                    <a:pt x="635" y="1762"/>
                  </a:cubicBezTo>
                  <a:cubicBezTo>
                    <a:pt x="704" y="1762"/>
                    <a:pt x="778" y="1758"/>
                    <a:pt x="857" y="1749"/>
                  </a:cubicBezTo>
                  <a:cubicBezTo>
                    <a:pt x="1767" y="1642"/>
                    <a:pt x="2775" y="1214"/>
                    <a:pt x="3462" y="598"/>
                  </a:cubicBezTo>
                  <a:cubicBezTo>
                    <a:pt x="3676" y="411"/>
                    <a:pt x="3622" y="152"/>
                    <a:pt x="345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5" name="Google Shape;2055;p21"/>
            <p:cNvSpPr/>
            <p:nvPr/>
          </p:nvSpPr>
          <p:spPr>
            <a:xfrm>
              <a:off x="-429702" y="3036506"/>
              <a:ext cx="842873" cy="565024"/>
            </a:xfrm>
            <a:custGeom>
              <a:avLst/>
              <a:gdLst/>
              <a:ahLst/>
              <a:cxnLst/>
              <a:rect l="l" t="t" r="r" b="b"/>
              <a:pathLst>
                <a:path w="15685" h="10515" extrusionOk="0">
                  <a:moveTo>
                    <a:pt x="13144" y="363"/>
                  </a:moveTo>
                  <a:cubicBezTo>
                    <a:pt x="13492" y="363"/>
                    <a:pt x="13812" y="462"/>
                    <a:pt x="14034" y="800"/>
                  </a:cubicBezTo>
                  <a:cubicBezTo>
                    <a:pt x="14248" y="1112"/>
                    <a:pt x="14337" y="1522"/>
                    <a:pt x="14426" y="1888"/>
                  </a:cubicBezTo>
                  <a:cubicBezTo>
                    <a:pt x="14578" y="2441"/>
                    <a:pt x="14649" y="3012"/>
                    <a:pt x="14801" y="3565"/>
                  </a:cubicBezTo>
                  <a:cubicBezTo>
                    <a:pt x="15006" y="4288"/>
                    <a:pt x="15318" y="4948"/>
                    <a:pt x="15318" y="5706"/>
                  </a:cubicBezTo>
                  <a:cubicBezTo>
                    <a:pt x="15327" y="6875"/>
                    <a:pt x="13846" y="7151"/>
                    <a:pt x="12972" y="7357"/>
                  </a:cubicBezTo>
                  <a:cubicBezTo>
                    <a:pt x="12027" y="7571"/>
                    <a:pt x="11143" y="7954"/>
                    <a:pt x="10233" y="8284"/>
                  </a:cubicBezTo>
                  <a:cubicBezTo>
                    <a:pt x="8601" y="8882"/>
                    <a:pt x="6915" y="9400"/>
                    <a:pt x="5264" y="9917"/>
                  </a:cubicBezTo>
                  <a:cubicBezTo>
                    <a:pt x="4833" y="10050"/>
                    <a:pt x="4313" y="10183"/>
                    <a:pt x="3813" y="10183"/>
                  </a:cubicBezTo>
                  <a:cubicBezTo>
                    <a:pt x="3373" y="10183"/>
                    <a:pt x="2949" y="10080"/>
                    <a:pt x="2615" y="9783"/>
                  </a:cubicBezTo>
                  <a:cubicBezTo>
                    <a:pt x="2133" y="9364"/>
                    <a:pt x="2026" y="8552"/>
                    <a:pt x="1919" y="7883"/>
                  </a:cubicBezTo>
                  <a:cubicBezTo>
                    <a:pt x="1892" y="7767"/>
                    <a:pt x="1874" y="7642"/>
                    <a:pt x="1857" y="7535"/>
                  </a:cubicBezTo>
                  <a:cubicBezTo>
                    <a:pt x="1848" y="7499"/>
                    <a:pt x="1830" y="7455"/>
                    <a:pt x="1821" y="7419"/>
                  </a:cubicBezTo>
                  <a:lnTo>
                    <a:pt x="1821" y="7419"/>
                  </a:lnTo>
                  <a:cubicBezTo>
                    <a:pt x="1884" y="7427"/>
                    <a:pt x="1952" y="7431"/>
                    <a:pt x="2021" y="7431"/>
                  </a:cubicBezTo>
                  <a:cubicBezTo>
                    <a:pt x="2501" y="7431"/>
                    <a:pt x="3093" y="7247"/>
                    <a:pt x="3311" y="6919"/>
                  </a:cubicBezTo>
                  <a:cubicBezTo>
                    <a:pt x="3667" y="6384"/>
                    <a:pt x="3507" y="5679"/>
                    <a:pt x="3418" y="5019"/>
                  </a:cubicBezTo>
                  <a:lnTo>
                    <a:pt x="3418" y="5019"/>
                  </a:lnTo>
                  <a:cubicBezTo>
                    <a:pt x="3971" y="6054"/>
                    <a:pt x="4453" y="7134"/>
                    <a:pt x="4765" y="8258"/>
                  </a:cubicBezTo>
                  <a:cubicBezTo>
                    <a:pt x="4789" y="8344"/>
                    <a:pt x="4865" y="8385"/>
                    <a:pt x="4938" y="8385"/>
                  </a:cubicBezTo>
                  <a:cubicBezTo>
                    <a:pt x="5025" y="8385"/>
                    <a:pt x="5109" y="8328"/>
                    <a:pt x="5104" y="8222"/>
                  </a:cubicBezTo>
                  <a:cubicBezTo>
                    <a:pt x="5050" y="7294"/>
                    <a:pt x="4916" y="6366"/>
                    <a:pt x="4881" y="5439"/>
                  </a:cubicBezTo>
                  <a:lnTo>
                    <a:pt x="4881" y="5439"/>
                  </a:lnTo>
                  <a:cubicBezTo>
                    <a:pt x="5023" y="5894"/>
                    <a:pt x="5193" y="6340"/>
                    <a:pt x="5354" y="6795"/>
                  </a:cubicBezTo>
                  <a:cubicBezTo>
                    <a:pt x="5371" y="6839"/>
                    <a:pt x="5416" y="6884"/>
                    <a:pt x="5470" y="6902"/>
                  </a:cubicBezTo>
                  <a:cubicBezTo>
                    <a:pt x="5492" y="6910"/>
                    <a:pt x="5515" y="6915"/>
                    <a:pt x="5538" y="6915"/>
                  </a:cubicBezTo>
                  <a:cubicBezTo>
                    <a:pt x="5588" y="6915"/>
                    <a:pt x="5635" y="6892"/>
                    <a:pt x="5666" y="6830"/>
                  </a:cubicBezTo>
                  <a:cubicBezTo>
                    <a:pt x="5737" y="6679"/>
                    <a:pt x="5800" y="6518"/>
                    <a:pt x="5835" y="6357"/>
                  </a:cubicBezTo>
                  <a:cubicBezTo>
                    <a:pt x="5880" y="6179"/>
                    <a:pt x="5898" y="6001"/>
                    <a:pt x="5907" y="5822"/>
                  </a:cubicBezTo>
                  <a:cubicBezTo>
                    <a:pt x="6014" y="6001"/>
                    <a:pt x="6139" y="6152"/>
                    <a:pt x="6335" y="6197"/>
                  </a:cubicBezTo>
                  <a:cubicBezTo>
                    <a:pt x="6398" y="6210"/>
                    <a:pt x="6463" y="6216"/>
                    <a:pt x="6530" y="6216"/>
                  </a:cubicBezTo>
                  <a:cubicBezTo>
                    <a:pt x="7151" y="6216"/>
                    <a:pt x="7935" y="5707"/>
                    <a:pt x="8458" y="5546"/>
                  </a:cubicBezTo>
                  <a:cubicBezTo>
                    <a:pt x="8770" y="5448"/>
                    <a:pt x="9163" y="5456"/>
                    <a:pt x="9252" y="5082"/>
                  </a:cubicBezTo>
                  <a:cubicBezTo>
                    <a:pt x="9270" y="4984"/>
                    <a:pt x="9288" y="4877"/>
                    <a:pt x="9288" y="4770"/>
                  </a:cubicBezTo>
                  <a:cubicBezTo>
                    <a:pt x="9306" y="4520"/>
                    <a:pt x="9279" y="4243"/>
                    <a:pt x="9234" y="3967"/>
                  </a:cubicBezTo>
                  <a:lnTo>
                    <a:pt x="9234" y="3967"/>
                  </a:lnTo>
                  <a:cubicBezTo>
                    <a:pt x="9707" y="4903"/>
                    <a:pt x="10117" y="5876"/>
                    <a:pt x="10635" y="6786"/>
                  </a:cubicBezTo>
                  <a:cubicBezTo>
                    <a:pt x="10667" y="6842"/>
                    <a:pt x="10722" y="6868"/>
                    <a:pt x="10778" y="6868"/>
                  </a:cubicBezTo>
                  <a:cubicBezTo>
                    <a:pt x="10862" y="6868"/>
                    <a:pt x="10947" y="6808"/>
                    <a:pt x="10947" y="6705"/>
                  </a:cubicBezTo>
                  <a:cubicBezTo>
                    <a:pt x="10947" y="6063"/>
                    <a:pt x="10876" y="5430"/>
                    <a:pt x="10778" y="4796"/>
                  </a:cubicBezTo>
                  <a:lnTo>
                    <a:pt x="10778" y="4796"/>
                  </a:lnTo>
                  <a:cubicBezTo>
                    <a:pt x="10813" y="4894"/>
                    <a:pt x="10849" y="4993"/>
                    <a:pt x="10885" y="5091"/>
                  </a:cubicBezTo>
                  <a:cubicBezTo>
                    <a:pt x="10918" y="5170"/>
                    <a:pt x="10980" y="5215"/>
                    <a:pt x="11053" y="5215"/>
                  </a:cubicBezTo>
                  <a:cubicBezTo>
                    <a:pt x="11079" y="5215"/>
                    <a:pt x="11107" y="5209"/>
                    <a:pt x="11134" y="5198"/>
                  </a:cubicBezTo>
                  <a:cubicBezTo>
                    <a:pt x="11625" y="4984"/>
                    <a:pt x="12107" y="4787"/>
                    <a:pt x="12615" y="4645"/>
                  </a:cubicBezTo>
                  <a:cubicBezTo>
                    <a:pt x="12713" y="4618"/>
                    <a:pt x="12758" y="4529"/>
                    <a:pt x="12740" y="4439"/>
                  </a:cubicBezTo>
                  <a:cubicBezTo>
                    <a:pt x="12660" y="3949"/>
                    <a:pt x="12597" y="3458"/>
                    <a:pt x="12517" y="2967"/>
                  </a:cubicBezTo>
                  <a:lnTo>
                    <a:pt x="12517" y="2967"/>
                  </a:lnTo>
                  <a:cubicBezTo>
                    <a:pt x="12562" y="3057"/>
                    <a:pt x="12606" y="3146"/>
                    <a:pt x="12651" y="3235"/>
                  </a:cubicBezTo>
                  <a:cubicBezTo>
                    <a:pt x="12963" y="3869"/>
                    <a:pt x="13133" y="4546"/>
                    <a:pt x="13463" y="5171"/>
                  </a:cubicBezTo>
                  <a:cubicBezTo>
                    <a:pt x="13495" y="5227"/>
                    <a:pt x="13554" y="5253"/>
                    <a:pt x="13614" y="5253"/>
                  </a:cubicBezTo>
                  <a:cubicBezTo>
                    <a:pt x="13705" y="5253"/>
                    <a:pt x="13795" y="5193"/>
                    <a:pt x="13784" y="5091"/>
                  </a:cubicBezTo>
                  <a:cubicBezTo>
                    <a:pt x="13739" y="4716"/>
                    <a:pt x="13650" y="4359"/>
                    <a:pt x="13614" y="3984"/>
                  </a:cubicBezTo>
                  <a:cubicBezTo>
                    <a:pt x="13579" y="3485"/>
                    <a:pt x="14212" y="3440"/>
                    <a:pt x="14569" y="3342"/>
                  </a:cubicBezTo>
                  <a:cubicBezTo>
                    <a:pt x="14757" y="3293"/>
                    <a:pt x="14706" y="3013"/>
                    <a:pt x="14532" y="3013"/>
                  </a:cubicBezTo>
                  <a:cubicBezTo>
                    <a:pt x="14516" y="3013"/>
                    <a:pt x="14498" y="3016"/>
                    <a:pt x="14480" y="3021"/>
                  </a:cubicBezTo>
                  <a:cubicBezTo>
                    <a:pt x="14230" y="3083"/>
                    <a:pt x="13552" y="3173"/>
                    <a:pt x="13409" y="3431"/>
                  </a:cubicBezTo>
                  <a:cubicBezTo>
                    <a:pt x="13329" y="3583"/>
                    <a:pt x="13293" y="3735"/>
                    <a:pt x="13284" y="3886"/>
                  </a:cubicBezTo>
                  <a:cubicBezTo>
                    <a:pt x="13213" y="3708"/>
                    <a:pt x="13142" y="3521"/>
                    <a:pt x="13061" y="3342"/>
                  </a:cubicBezTo>
                  <a:cubicBezTo>
                    <a:pt x="12794" y="2718"/>
                    <a:pt x="12446" y="2138"/>
                    <a:pt x="12241" y="1487"/>
                  </a:cubicBezTo>
                  <a:cubicBezTo>
                    <a:pt x="12215" y="1404"/>
                    <a:pt x="12148" y="1368"/>
                    <a:pt x="12081" y="1368"/>
                  </a:cubicBezTo>
                  <a:cubicBezTo>
                    <a:pt x="11980" y="1368"/>
                    <a:pt x="11879" y="1448"/>
                    <a:pt x="11911" y="1576"/>
                  </a:cubicBezTo>
                  <a:cubicBezTo>
                    <a:pt x="12134" y="2495"/>
                    <a:pt x="12241" y="3431"/>
                    <a:pt x="12383" y="4359"/>
                  </a:cubicBezTo>
                  <a:cubicBezTo>
                    <a:pt x="11964" y="4484"/>
                    <a:pt x="11554" y="4645"/>
                    <a:pt x="11143" y="4823"/>
                  </a:cubicBezTo>
                  <a:cubicBezTo>
                    <a:pt x="10804" y="3949"/>
                    <a:pt x="10394" y="3110"/>
                    <a:pt x="10144" y="2209"/>
                  </a:cubicBezTo>
                  <a:cubicBezTo>
                    <a:pt x="10115" y="2127"/>
                    <a:pt x="10046" y="2090"/>
                    <a:pt x="9978" y="2090"/>
                  </a:cubicBezTo>
                  <a:cubicBezTo>
                    <a:pt x="9876" y="2090"/>
                    <a:pt x="9777" y="2170"/>
                    <a:pt x="9814" y="2298"/>
                  </a:cubicBezTo>
                  <a:cubicBezTo>
                    <a:pt x="10189" y="3476"/>
                    <a:pt x="10474" y="4707"/>
                    <a:pt x="10572" y="5947"/>
                  </a:cubicBezTo>
                  <a:cubicBezTo>
                    <a:pt x="10028" y="4877"/>
                    <a:pt x="9564" y="3761"/>
                    <a:pt x="8949" y="2736"/>
                  </a:cubicBezTo>
                  <a:cubicBezTo>
                    <a:pt x="8914" y="2676"/>
                    <a:pt x="8862" y="2651"/>
                    <a:pt x="8809" y="2651"/>
                  </a:cubicBezTo>
                  <a:cubicBezTo>
                    <a:pt x="8711" y="2651"/>
                    <a:pt x="8613" y="2739"/>
                    <a:pt x="8637" y="2860"/>
                  </a:cubicBezTo>
                  <a:cubicBezTo>
                    <a:pt x="8779" y="3431"/>
                    <a:pt x="8851" y="4011"/>
                    <a:pt x="8922" y="4591"/>
                  </a:cubicBezTo>
                  <a:cubicBezTo>
                    <a:pt x="8922" y="4609"/>
                    <a:pt x="8922" y="4627"/>
                    <a:pt x="8922" y="4645"/>
                  </a:cubicBezTo>
                  <a:cubicBezTo>
                    <a:pt x="8958" y="5162"/>
                    <a:pt x="8521" y="5171"/>
                    <a:pt x="8092" y="5305"/>
                  </a:cubicBezTo>
                  <a:cubicBezTo>
                    <a:pt x="7593" y="5456"/>
                    <a:pt x="7147" y="5715"/>
                    <a:pt x="6629" y="5840"/>
                  </a:cubicBezTo>
                  <a:cubicBezTo>
                    <a:pt x="6604" y="5846"/>
                    <a:pt x="6579" y="5849"/>
                    <a:pt x="6555" y="5849"/>
                  </a:cubicBezTo>
                  <a:cubicBezTo>
                    <a:pt x="6219" y="5849"/>
                    <a:pt x="6036" y="5298"/>
                    <a:pt x="5853" y="5082"/>
                  </a:cubicBezTo>
                  <a:cubicBezTo>
                    <a:pt x="5822" y="5045"/>
                    <a:pt x="5779" y="5028"/>
                    <a:pt x="5736" y="5028"/>
                  </a:cubicBezTo>
                  <a:cubicBezTo>
                    <a:pt x="5645" y="5028"/>
                    <a:pt x="5553" y="5101"/>
                    <a:pt x="5559" y="5198"/>
                  </a:cubicBezTo>
                  <a:cubicBezTo>
                    <a:pt x="5586" y="5555"/>
                    <a:pt x="5594" y="5902"/>
                    <a:pt x="5514" y="6241"/>
                  </a:cubicBezTo>
                  <a:cubicBezTo>
                    <a:pt x="5282" y="5590"/>
                    <a:pt x="5059" y="4948"/>
                    <a:pt x="4881" y="4279"/>
                  </a:cubicBezTo>
                  <a:cubicBezTo>
                    <a:pt x="4857" y="4194"/>
                    <a:pt x="4788" y="4155"/>
                    <a:pt x="4719" y="4155"/>
                  </a:cubicBezTo>
                  <a:cubicBezTo>
                    <a:pt x="4636" y="4155"/>
                    <a:pt x="4552" y="4212"/>
                    <a:pt x="4542" y="4315"/>
                  </a:cubicBezTo>
                  <a:cubicBezTo>
                    <a:pt x="4488" y="5171"/>
                    <a:pt x="4569" y="6010"/>
                    <a:pt x="4649" y="6848"/>
                  </a:cubicBezTo>
                  <a:cubicBezTo>
                    <a:pt x="4470" y="6393"/>
                    <a:pt x="4265" y="5947"/>
                    <a:pt x="4051" y="5501"/>
                  </a:cubicBezTo>
                  <a:cubicBezTo>
                    <a:pt x="4006" y="5430"/>
                    <a:pt x="3971" y="5349"/>
                    <a:pt x="3926" y="5269"/>
                  </a:cubicBezTo>
                  <a:cubicBezTo>
                    <a:pt x="3748" y="4903"/>
                    <a:pt x="3552" y="4546"/>
                    <a:pt x="3355" y="4190"/>
                  </a:cubicBezTo>
                  <a:cubicBezTo>
                    <a:pt x="3321" y="4128"/>
                    <a:pt x="3269" y="4102"/>
                    <a:pt x="3216" y="4102"/>
                  </a:cubicBezTo>
                  <a:cubicBezTo>
                    <a:pt x="3131" y="4102"/>
                    <a:pt x="3045" y="4171"/>
                    <a:pt x="3034" y="4270"/>
                  </a:cubicBezTo>
                  <a:cubicBezTo>
                    <a:pt x="3016" y="4466"/>
                    <a:pt x="3025" y="4654"/>
                    <a:pt x="3043" y="4850"/>
                  </a:cubicBezTo>
                  <a:cubicBezTo>
                    <a:pt x="3070" y="5207"/>
                    <a:pt x="3132" y="5563"/>
                    <a:pt x="3159" y="5911"/>
                  </a:cubicBezTo>
                  <a:cubicBezTo>
                    <a:pt x="3168" y="6027"/>
                    <a:pt x="3168" y="6126"/>
                    <a:pt x="3168" y="6224"/>
                  </a:cubicBezTo>
                  <a:cubicBezTo>
                    <a:pt x="3150" y="6527"/>
                    <a:pt x="3043" y="6777"/>
                    <a:pt x="2713" y="6919"/>
                  </a:cubicBezTo>
                  <a:cubicBezTo>
                    <a:pt x="2695" y="6928"/>
                    <a:pt x="2668" y="6937"/>
                    <a:pt x="2650" y="6946"/>
                  </a:cubicBezTo>
                  <a:cubicBezTo>
                    <a:pt x="2460" y="7023"/>
                    <a:pt x="2214" y="7090"/>
                    <a:pt x="1989" y="7090"/>
                  </a:cubicBezTo>
                  <a:cubicBezTo>
                    <a:pt x="1899" y="7090"/>
                    <a:pt x="1811" y="7079"/>
                    <a:pt x="1732" y="7053"/>
                  </a:cubicBezTo>
                  <a:lnTo>
                    <a:pt x="1723" y="7044"/>
                  </a:lnTo>
                  <a:cubicBezTo>
                    <a:pt x="1366" y="5983"/>
                    <a:pt x="697" y="4912"/>
                    <a:pt x="964" y="3788"/>
                  </a:cubicBezTo>
                  <a:cubicBezTo>
                    <a:pt x="1268" y="2486"/>
                    <a:pt x="3418" y="2147"/>
                    <a:pt x="4809" y="1888"/>
                  </a:cubicBezTo>
                  <a:cubicBezTo>
                    <a:pt x="4841" y="1936"/>
                    <a:pt x="4888" y="1970"/>
                    <a:pt x="4955" y="1970"/>
                  </a:cubicBezTo>
                  <a:cubicBezTo>
                    <a:pt x="4963" y="1970"/>
                    <a:pt x="4971" y="1969"/>
                    <a:pt x="4979" y="1968"/>
                  </a:cubicBezTo>
                  <a:cubicBezTo>
                    <a:pt x="5898" y="1826"/>
                    <a:pt x="6736" y="1469"/>
                    <a:pt x="7611" y="1174"/>
                  </a:cubicBezTo>
                  <a:cubicBezTo>
                    <a:pt x="8574" y="844"/>
                    <a:pt x="9591" y="764"/>
                    <a:pt x="10599" y="684"/>
                  </a:cubicBezTo>
                  <a:cubicBezTo>
                    <a:pt x="11277" y="630"/>
                    <a:pt x="11911" y="541"/>
                    <a:pt x="12580" y="425"/>
                  </a:cubicBezTo>
                  <a:cubicBezTo>
                    <a:pt x="12768" y="391"/>
                    <a:pt x="12960" y="363"/>
                    <a:pt x="13144" y="363"/>
                  </a:cubicBezTo>
                  <a:close/>
                  <a:moveTo>
                    <a:pt x="13215" y="1"/>
                  </a:moveTo>
                  <a:cubicBezTo>
                    <a:pt x="12815" y="1"/>
                    <a:pt x="12385" y="109"/>
                    <a:pt x="12062" y="175"/>
                  </a:cubicBezTo>
                  <a:cubicBezTo>
                    <a:pt x="10974" y="389"/>
                    <a:pt x="9841" y="380"/>
                    <a:pt x="8744" y="550"/>
                  </a:cubicBezTo>
                  <a:cubicBezTo>
                    <a:pt x="7637" y="719"/>
                    <a:pt x="6620" y="1219"/>
                    <a:pt x="5550" y="1496"/>
                  </a:cubicBezTo>
                  <a:cubicBezTo>
                    <a:pt x="5520" y="1451"/>
                    <a:pt x="5473" y="1420"/>
                    <a:pt x="5412" y="1420"/>
                  </a:cubicBezTo>
                  <a:cubicBezTo>
                    <a:pt x="5399" y="1420"/>
                    <a:pt x="5386" y="1421"/>
                    <a:pt x="5371" y="1424"/>
                  </a:cubicBezTo>
                  <a:cubicBezTo>
                    <a:pt x="3873" y="1799"/>
                    <a:pt x="1732" y="1933"/>
                    <a:pt x="786" y="3342"/>
                  </a:cubicBezTo>
                  <a:cubicBezTo>
                    <a:pt x="1" y="4502"/>
                    <a:pt x="1143" y="6268"/>
                    <a:pt x="1473" y="7419"/>
                  </a:cubicBezTo>
                  <a:cubicBezTo>
                    <a:pt x="1473" y="7428"/>
                    <a:pt x="1482" y="7437"/>
                    <a:pt x="1482" y="7446"/>
                  </a:cubicBezTo>
                  <a:cubicBezTo>
                    <a:pt x="1526" y="7589"/>
                    <a:pt x="1562" y="7740"/>
                    <a:pt x="1598" y="7883"/>
                  </a:cubicBezTo>
                  <a:cubicBezTo>
                    <a:pt x="1928" y="9239"/>
                    <a:pt x="2115" y="10488"/>
                    <a:pt x="3864" y="10515"/>
                  </a:cubicBezTo>
                  <a:cubicBezTo>
                    <a:pt x="3874" y="10515"/>
                    <a:pt x="3885" y="10515"/>
                    <a:pt x="3895" y="10515"/>
                  </a:cubicBezTo>
                  <a:cubicBezTo>
                    <a:pt x="4804" y="10515"/>
                    <a:pt x="5720" y="10136"/>
                    <a:pt x="6558" y="9828"/>
                  </a:cubicBezTo>
                  <a:cubicBezTo>
                    <a:pt x="7691" y="9417"/>
                    <a:pt x="8868" y="9123"/>
                    <a:pt x="10019" y="8722"/>
                  </a:cubicBezTo>
                  <a:cubicBezTo>
                    <a:pt x="11125" y="8338"/>
                    <a:pt x="12178" y="7892"/>
                    <a:pt x="13329" y="7615"/>
                  </a:cubicBezTo>
                  <a:cubicBezTo>
                    <a:pt x="14159" y="7428"/>
                    <a:pt x="15086" y="7160"/>
                    <a:pt x="15515" y="6349"/>
                  </a:cubicBezTo>
                  <a:cubicBezTo>
                    <a:pt x="15586" y="6215"/>
                    <a:pt x="15631" y="6063"/>
                    <a:pt x="15657" y="5911"/>
                  </a:cubicBezTo>
                  <a:cubicBezTo>
                    <a:pt x="15684" y="5733"/>
                    <a:pt x="15675" y="5546"/>
                    <a:pt x="15657" y="5358"/>
                  </a:cubicBezTo>
                  <a:cubicBezTo>
                    <a:pt x="15622" y="5046"/>
                    <a:pt x="15532" y="4734"/>
                    <a:pt x="15452" y="4466"/>
                  </a:cubicBezTo>
                  <a:cubicBezTo>
                    <a:pt x="15211" y="3645"/>
                    <a:pt x="14997" y="2852"/>
                    <a:pt x="14810" y="2013"/>
                  </a:cubicBezTo>
                  <a:cubicBezTo>
                    <a:pt x="14676" y="1406"/>
                    <a:pt x="14507" y="666"/>
                    <a:pt x="13998" y="238"/>
                  </a:cubicBezTo>
                  <a:cubicBezTo>
                    <a:pt x="13790" y="59"/>
                    <a:pt x="13510" y="1"/>
                    <a:pt x="1321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6" name="Google Shape;2056;p21"/>
            <p:cNvSpPr/>
            <p:nvPr/>
          </p:nvSpPr>
          <p:spPr>
            <a:xfrm>
              <a:off x="-492950" y="2926025"/>
              <a:ext cx="1013489" cy="836009"/>
            </a:xfrm>
            <a:custGeom>
              <a:avLst/>
              <a:gdLst/>
              <a:ahLst/>
              <a:cxnLst/>
              <a:rect l="l" t="t" r="r" b="b"/>
              <a:pathLst>
                <a:path w="18860" h="15558" extrusionOk="0">
                  <a:moveTo>
                    <a:pt x="15245" y="333"/>
                  </a:moveTo>
                  <a:cubicBezTo>
                    <a:pt x="15457" y="333"/>
                    <a:pt x="15664" y="349"/>
                    <a:pt x="15862" y="385"/>
                  </a:cubicBezTo>
                  <a:cubicBezTo>
                    <a:pt x="16228" y="447"/>
                    <a:pt x="16406" y="1437"/>
                    <a:pt x="16495" y="1723"/>
                  </a:cubicBezTo>
                  <a:cubicBezTo>
                    <a:pt x="16674" y="2329"/>
                    <a:pt x="16817" y="2945"/>
                    <a:pt x="16986" y="3560"/>
                  </a:cubicBezTo>
                  <a:cubicBezTo>
                    <a:pt x="17254" y="4488"/>
                    <a:pt x="17637" y="5371"/>
                    <a:pt x="17958" y="6281"/>
                  </a:cubicBezTo>
                  <a:cubicBezTo>
                    <a:pt x="18039" y="6504"/>
                    <a:pt x="18110" y="6736"/>
                    <a:pt x="18181" y="6977"/>
                  </a:cubicBezTo>
                  <a:cubicBezTo>
                    <a:pt x="18449" y="7896"/>
                    <a:pt x="18512" y="8949"/>
                    <a:pt x="18467" y="9903"/>
                  </a:cubicBezTo>
                  <a:cubicBezTo>
                    <a:pt x="18440" y="10670"/>
                    <a:pt x="18039" y="10831"/>
                    <a:pt x="17396" y="11072"/>
                  </a:cubicBezTo>
                  <a:cubicBezTo>
                    <a:pt x="16772" y="11304"/>
                    <a:pt x="16139" y="11509"/>
                    <a:pt x="15496" y="11714"/>
                  </a:cubicBezTo>
                  <a:cubicBezTo>
                    <a:pt x="14863" y="11928"/>
                    <a:pt x="14238" y="12142"/>
                    <a:pt x="13605" y="12357"/>
                  </a:cubicBezTo>
                  <a:cubicBezTo>
                    <a:pt x="13400" y="12428"/>
                    <a:pt x="13195" y="12490"/>
                    <a:pt x="12989" y="12562"/>
                  </a:cubicBezTo>
                  <a:cubicBezTo>
                    <a:pt x="12740" y="12651"/>
                    <a:pt x="12481" y="12740"/>
                    <a:pt x="12222" y="12829"/>
                  </a:cubicBezTo>
                  <a:cubicBezTo>
                    <a:pt x="11080" y="13222"/>
                    <a:pt x="9929" y="13605"/>
                    <a:pt x="8761" y="13953"/>
                  </a:cubicBezTo>
                  <a:cubicBezTo>
                    <a:pt x="7780" y="14248"/>
                    <a:pt x="6763" y="14444"/>
                    <a:pt x="5790" y="14783"/>
                  </a:cubicBezTo>
                  <a:cubicBezTo>
                    <a:pt x="5267" y="14964"/>
                    <a:pt x="4696" y="15216"/>
                    <a:pt x="4174" y="15216"/>
                  </a:cubicBezTo>
                  <a:cubicBezTo>
                    <a:pt x="3770" y="15216"/>
                    <a:pt x="3396" y="15065"/>
                    <a:pt x="3096" y="14614"/>
                  </a:cubicBezTo>
                  <a:cubicBezTo>
                    <a:pt x="1945" y="12856"/>
                    <a:pt x="1731" y="10367"/>
                    <a:pt x="1303" y="8360"/>
                  </a:cubicBezTo>
                  <a:cubicBezTo>
                    <a:pt x="1124" y="7468"/>
                    <a:pt x="768" y="6638"/>
                    <a:pt x="571" y="5755"/>
                  </a:cubicBezTo>
                  <a:cubicBezTo>
                    <a:pt x="330" y="4756"/>
                    <a:pt x="776" y="4185"/>
                    <a:pt x="1481" y="3828"/>
                  </a:cubicBezTo>
                  <a:cubicBezTo>
                    <a:pt x="1515" y="3857"/>
                    <a:pt x="1557" y="3878"/>
                    <a:pt x="1601" y="3878"/>
                  </a:cubicBezTo>
                  <a:cubicBezTo>
                    <a:pt x="1626" y="3878"/>
                    <a:pt x="1652" y="3871"/>
                    <a:pt x="1678" y="3855"/>
                  </a:cubicBezTo>
                  <a:cubicBezTo>
                    <a:pt x="3819" y="2749"/>
                    <a:pt x="6290" y="2526"/>
                    <a:pt x="8591" y="1919"/>
                  </a:cubicBezTo>
                  <a:cubicBezTo>
                    <a:pt x="9733" y="1616"/>
                    <a:pt x="10857" y="1286"/>
                    <a:pt x="11999" y="991"/>
                  </a:cubicBezTo>
                  <a:cubicBezTo>
                    <a:pt x="12959" y="731"/>
                    <a:pt x="14174" y="333"/>
                    <a:pt x="15245" y="333"/>
                  </a:cubicBezTo>
                  <a:close/>
                  <a:moveTo>
                    <a:pt x="15520" y="1"/>
                  </a:moveTo>
                  <a:cubicBezTo>
                    <a:pt x="15305" y="1"/>
                    <a:pt x="15094" y="30"/>
                    <a:pt x="14934" y="54"/>
                  </a:cubicBezTo>
                  <a:cubicBezTo>
                    <a:pt x="13596" y="233"/>
                    <a:pt x="12294" y="554"/>
                    <a:pt x="10991" y="902"/>
                  </a:cubicBezTo>
                  <a:cubicBezTo>
                    <a:pt x="9341" y="1357"/>
                    <a:pt x="7699" y="1839"/>
                    <a:pt x="6022" y="2178"/>
                  </a:cubicBezTo>
                  <a:cubicBezTo>
                    <a:pt x="4764" y="2436"/>
                    <a:pt x="3515" y="2704"/>
                    <a:pt x="2329" y="3186"/>
                  </a:cubicBezTo>
                  <a:lnTo>
                    <a:pt x="2248" y="3186"/>
                  </a:lnTo>
                  <a:cubicBezTo>
                    <a:pt x="1606" y="3364"/>
                    <a:pt x="982" y="3596"/>
                    <a:pt x="509" y="4087"/>
                  </a:cubicBezTo>
                  <a:cubicBezTo>
                    <a:pt x="0" y="4622"/>
                    <a:pt x="143" y="5434"/>
                    <a:pt x="295" y="6076"/>
                  </a:cubicBezTo>
                  <a:cubicBezTo>
                    <a:pt x="518" y="7049"/>
                    <a:pt x="884" y="7958"/>
                    <a:pt x="1080" y="8931"/>
                  </a:cubicBezTo>
                  <a:cubicBezTo>
                    <a:pt x="1321" y="10117"/>
                    <a:pt x="1562" y="11313"/>
                    <a:pt x="1892" y="12473"/>
                  </a:cubicBezTo>
                  <a:cubicBezTo>
                    <a:pt x="2251" y="13760"/>
                    <a:pt x="2720" y="15557"/>
                    <a:pt x="4232" y="15557"/>
                  </a:cubicBezTo>
                  <a:cubicBezTo>
                    <a:pt x="4333" y="15557"/>
                    <a:pt x="4439" y="15549"/>
                    <a:pt x="4550" y="15532"/>
                  </a:cubicBezTo>
                  <a:cubicBezTo>
                    <a:pt x="5389" y="15408"/>
                    <a:pt x="6218" y="14988"/>
                    <a:pt x="7039" y="14774"/>
                  </a:cubicBezTo>
                  <a:cubicBezTo>
                    <a:pt x="8350" y="14435"/>
                    <a:pt x="9653" y="14069"/>
                    <a:pt x="10929" y="13597"/>
                  </a:cubicBezTo>
                  <a:cubicBezTo>
                    <a:pt x="13311" y="12704"/>
                    <a:pt x="15862" y="12160"/>
                    <a:pt x="18190" y="11125"/>
                  </a:cubicBezTo>
                  <a:cubicBezTo>
                    <a:pt x="18690" y="10911"/>
                    <a:pt x="18761" y="10474"/>
                    <a:pt x="18806" y="9975"/>
                  </a:cubicBezTo>
                  <a:cubicBezTo>
                    <a:pt x="18806" y="9957"/>
                    <a:pt x="18806" y="9930"/>
                    <a:pt x="18815" y="9903"/>
                  </a:cubicBezTo>
                  <a:cubicBezTo>
                    <a:pt x="18859" y="9332"/>
                    <a:pt x="18833" y="8726"/>
                    <a:pt x="18752" y="8128"/>
                  </a:cubicBezTo>
                  <a:cubicBezTo>
                    <a:pt x="18690" y="7700"/>
                    <a:pt x="18610" y="7280"/>
                    <a:pt x="18512" y="6888"/>
                  </a:cubicBezTo>
                  <a:cubicBezTo>
                    <a:pt x="18217" y="5719"/>
                    <a:pt x="17664" y="4622"/>
                    <a:pt x="17316" y="3471"/>
                  </a:cubicBezTo>
                  <a:cubicBezTo>
                    <a:pt x="17004" y="2445"/>
                    <a:pt x="16861" y="1321"/>
                    <a:pt x="16353" y="358"/>
                  </a:cubicBezTo>
                  <a:cubicBezTo>
                    <a:pt x="16200" y="74"/>
                    <a:pt x="15857" y="1"/>
                    <a:pt x="15520"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7" name="Google Shape;2057;p21"/>
            <p:cNvSpPr/>
            <p:nvPr/>
          </p:nvSpPr>
          <p:spPr>
            <a:xfrm>
              <a:off x="-257585" y="3634534"/>
              <a:ext cx="81574" cy="75713"/>
            </a:xfrm>
            <a:custGeom>
              <a:avLst/>
              <a:gdLst/>
              <a:ahLst/>
              <a:cxnLst/>
              <a:rect l="l" t="t" r="r" b="b"/>
              <a:pathLst>
                <a:path w="1518" h="1409" extrusionOk="0">
                  <a:moveTo>
                    <a:pt x="830" y="341"/>
                  </a:moveTo>
                  <a:cubicBezTo>
                    <a:pt x="1119" y="341"/>
                    <a:pt x="1230" y="1063"/>
                    <a:pt x="801" y="1063"/>
                  </a:cubicBezTo>
                  <a:cubicBezTo>
                    <a:pt x="796" y="1063"/>
                    <a:pt x="791" y="1063"/>
                    <a:pt x="786" y="1063"/>
                  </a:cubicBezTo>
                  <a:cubicBezTo>
                    <a:pt x="625" y="1063"/>
                    <a:pt x="482" y="893"/>
                    <a:pt x="438" y="759"/>
                  </a:cubicBezTo>
                  <a:cubicBezTo>
                    <a:pt x="366" y="563"/>
                    <a:pt x="482" y="474"/>
                    <a:pt x="670" y="438"/>
                  </a:cubicBezTo>
                  <a:cubicBezTo>
                    <a:pt x="732" y="429"/>
                    <a:pt x="768" y="394"/>
                    <a:pt x="777" y="349"/>
                  </a:cubicBezTo>
                  <a:cubicBezTo>
                    <a:pt x="795" y="344"/>
                    <a:pt x="813" y="341"/>
                    <a:pt x="830" y="341"/>
                  </a:cubicBezTo>
                  <a:close/>
                  <a:moveTo>
                    <a:pt x="843" y="1"/>
                  </a:moveTo>
                  <a:cubicBezTo>
                    <a:pt x="716" y="1"/>
                    <a:pt x="584" y="47"/>
                    <a:pt x="464" y="144"/>
                  </a:cubicBezTo>
                  <a:cubicBezTo>
                    <a:pt x="161" y="251"/>
                    <a:pt x="1" y="536"/>
                    <a:pt x="117" y="867"/>
                  </a:cubicBezTo>
                  <a:cubicBezTo>
                    <a:pt x="214" y="1160"/>
                    <a:pt x="498" y="1409"/>
                    <a:pt x="812" y="1409"/>
                  </a:cubicBezTo>
                  <a:cubicBezTo>
                    <a:pt x="842" y="1409"/>
                    <a:pt x="872" y="1406"/>
                    <a:pt x="902" y="1402"/>
                  </a:cubicBezTo>
                  <a:cubicBezTo>
                    <a:pt x="1348" y="1322"/>
                    <a:pt x="1517" y="804"/>
                    <a:pt x="1374" y="420"/>
                  </a:cubicBezTo>
                  <a:cubicBezTo>
                    <a:pt x="1278" y="147"/>
                    <a:pt x="1068" y="1"/>
                    <a:pt x="84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58" name="Google Shape;2058;p21"/>
            <p:cNvSpPr/>
            <p:nvPr/>
          </p:nvSpPr>
          <p:spPr>
            <a:xfrm>
              <a:off x="-158818" y="3609547"/>
              <a:ext cx="71955" cy="66309"/>
            </a:xfrm>
            <a:custGeom>
              <a:avLst/>
              <a:gdLst/>
              <a:ahLst/>
              <a:cxnLst/>
              <a:rect l="l" t="t" r="r" b="b"/>
              <a:pathLst>
                <a:path w="1339" h="1234" extrusionOk="0">
                  <a:moveTo>
                    <a:pt x="729" y="338"/>
                  </a:moveTo>
                  <a:cubicBezTo>
                    <a:pt x="865" y="338"/>
                    <a:pt x="991" y="395"/>
                    <a:pt x="991" y="555"/>
                  </a:cubicBezTo>
                  <a:cubicBezTo>
                    <a:pt x="999" y="761"/>
                    <a:pt x="750" y="894"/>
                    <a:pt x="580" y="894"/>
                  </a:cubicBezTo>
                  <a:cubicBezTo>
                    <a:pt x="455" y="894"/>
                    <a:pt x="375" y="796"/>
                    <a:pt x="366" y="680"/>
                  </a:cubicBezTo>
                  <a:cubicBezTo>
                    <a:pt x="348" y="511"/>
                    <a:pt x="464" y="395"/>
                    <a:pt x="616" y="350"/>
                  </a:cubicBezTo>
                  <a:cubicBezTo>
                    <a:pt x="653" y="342"/>
                    <a:pt x="691" y="338"/>
                    <a:pt x="729" y="338"/>
                  </a:cubicBezTo>
                  <a:close/>
                  <a:moveTo>
                    <a:pt x="712" y="1"/>
                  </a:moveTo>
                  <a:cubicBezTo>
                    <a:pt x="652" y="1"/>
                    <a:pt x="593" y="7"/>
                    <a:pt x="536" y="20"/>
                  </a:cubicBezTo>
                  <a:cubicBezTo>
                    <a:pt x="232" y="109"/>
                    <a:pt x="0" y="368"/>
                    <a:pt x="27" y="698"/>
                  </a:cubicBezTo>
                  <a:cubicBezTo>
                    <a:pt x="53" y="1005"/>
                    <a:pt x="286" y="1234"/>
                    <a:pt x="581" y="1234"/>
                  </a:cubicBezTo>
                  <a:cubicBezTo>
                    <a:pt x="587" y="1234"/>
                    <a:pt x="592" y="1234"/>
                    <a:pt x="598" y="1233"/>
                  </a:cubicBezTo>
                  <a:cubicBezTo>
                    <a:pt x="973" y="1233"/>
                    <a:pt x="1338" y="912"/>
                    <a:pt x="1330" y="529"/>
                  </a:cubicBezTo>
                  <a:cubicBezTo>
                    <a:pt x="1330" y="177"/>
                    <a:pt x="1022" y="1"/>
                    <a:pt x="71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59" name="Google Shape;2059;p21"/>
          <p:cNvGrpSpPr/>
          <p:nvPr/>
        </p:nvGrpSpPr>
        <p:grpSpPr>
          <a:xfrm rot="7199276" flipH="1">
            <a:off x="1233270" y="4559448"/>
            <a:ext cx="382812" cy="1087745"/>
            <a:chOff x="2114525" y="3893292"/>
            <a:chExt cx="382825" cy="1087784"/>
          </a:xfrm>
        </p:grpSpPr>
        <p:sp>
          <p:nvSpPr>
            <p:cNvPr id="2060" name="Google Shape;2060;p21"/>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1" name="Google Shape;2061;p21"/>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2" name="Google Shape;2062;p21"/>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3" name="Google Shape;2063;p21"/>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4" name="Google Shape;2064;p21"/>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5" name="Google Shape;2065;p21"/>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6" name="Google Shape;2066;p21"/>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7" name="Google Shape;2067;p21"/>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8" name="Google Shape;2068;p21"/>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69" name="Google Shape;2069;p21"/>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0" name="Google Shape;2070;p21"/>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1" name="Google Shape;2071;p21"/>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2" name="Google Shape;2072;p21"/>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3" name="Google Shape;2073;p21"/>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4" name="Google Shape;2074;p21"/>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5" name="Google Shape;2075;p21"/>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6" name="Google Shape;2076;p21"/>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7" name="Google Shape;2077;p21"/>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8" name="Google Shape;2078;p21"/>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79" name="Google Shape;2079;p21"/>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0" name="Google Shape;2080;p21"/>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1" name="Google Shape;2081;p21"/>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2" name="Google Shape;2082;p21"/>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083" name="Google Shape;2083;p21"/>
          <p:cNvGrpSpPr/>
          <p:nvPr/>
        </p:nvGrpSpPr>
        <p:grpSpPr>
          <a:xfrm rot="-4443548" flipH="1">
            <a:off x="159900" y="3446590"/>
            <a:ext cx="580813" cy="387955"/>
            <a:chOff x="1617550" y="4443843"/>
            <a:chExt cx="669398" cy="447125"/>
          </a:xfrm>
        </p:grpSpPr>
        <p:sp>
          <p:nvSpPr>
            <p:cNvPr id="2084" name="Google Shape;2084;p21"/>
            <p:cNvSpPr/>
            <p:nvPr/>
          </p:nvSpPr>
          <p:spPr>
            <a:xfrm>
              <a:off x="1945478" y="4625339"/>
              <a:ext cx="12694" cy="7220"/>
            </a:xfrm>
            <a:custGeom>
              <a:avLst/>
              <a:gdLst/>
              <a:ahLst/>
              <a:cxnLst/>
              <a:rect l="l" t="t" r="r" b="b"/>
              <a:pathLst>
                <a:path w="269" h="153" extrusionOk="0">
                  <a:moveTo>
                    <a:pt x="268" y="1"/>
                  </a:moveTo>
                  <a:cubicBezTo>
                    <a:pt x="206" y="81"/>
                    <a:pt x="108" y="135"/>
                    <a:pt x="1" y="152"/>
                  </a:cubicBezTo>
                  <a:cubicBezTo>
                    <a:pt x="108" y="152"/>
                    <a:pt x="215" y="108"/>
                    <a:pt x="26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5" name="Google Shape;2085;p21"/>
            <p:cNvSpPr/>
            <p:nvPr/>
          </p:nvSpPr>
          <p:spPr>
            <a:xfrm>
              <a:off x="2126926" y="4611889"/>
              <a:ext cx="42471" cy="48511"/>
            </a:xfrm>
            <a:custGeom>
              <a:avLst/>
              <a:gdLst/>
              <a:ahLst/>
              <a:cxnLst/>
              <a:rect l="l" t="t" r="r" b="b"/>
              <a:pathLst>
                <a:path w="900" h="1028" extrusionOk="0">
                  <a:moveTo>
                    <a:pt x="455" y="0"/>
                  </a:moveTo>
                  <a:cubicBezTo>
                    <a:pt x="900" y="222"/>
                    <a:pt x="722" y="953"/>
                    <a:pt x="229" y="953"/>
                  </a:cubicBezTo>
                  <a:cubicBezTo>
                    <a:pt x="188" y="953"/>
                    <a:pt x="144" y="948"/>
                    <a:pt x="99" y="937"/>
                  </a:cubicBezTo>
                  <a:cubicBezTo>
                    <a:pt x="63" y="928"/>
                    <a:pt x="27" y="910"/>
                    <a:pt x="1" y="901"/>
                  </a:cubicBezTo>
                  <a:lnTo>
                    <a:pt x="1" y="901"/>
                  </a:lnTo>
                  <a:cubicBezTo>
                    <a:pt x="86" y="981"/>
                    <a:pt x="196" y="1028"/>
                    <a:pt x="311" y="1028"/>
                  </a:cubicBezTo>
                  <a:cubicBezTo>
                    <a:pt x="401" y="1028"/>
                    <a:pt x="494" y="1000"/>
                    <a:pt x="580" y="937"/>
                  </a:cubicBezTo>
                  <a:cubicBezTo>
                    <a:pt x="705" y="848"/>
                    <a:pt x="848" y="714"/>
                    <a:pt x="857" y="553"/>
                  </a:cubicBezTo>
                  <a:cubicBezTo>
                    <a:pt x="875" y="384"/>
                    <a:pt x="777" y="312"/>
                    <a:pt x="679" y="196"/>
                  </a:cubicBezTo>
                  <a:cubicBezTo>
                    <a:pt x="670" y="179"/>
                    <a:pt x="661" y="170"/>
                    <a:pt x="661" y="152"/>
                  </a:cubicBezTo>
                  <a:cubicBezTo>
                    <a:pt x="634" y="134"/>
                    <a:pt x="616" y="116"/>
                    <a:pt x="607" y="89"/>
                  </a:cubicBezTo>
                  <a:cubicBezTo>
                    <a:pt x="571" y="27"/>
                    <a:pt x="518" y="0"/>
                    <a:pt x="4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6" name="Google Shape;2086;p21"/>
            <p:cNvSpPr/>
            <p:nvPr/>
          </p:nvSpPr>
          <p:spPr>
            <a:xfrm>
              <a:off x="1672669" y="4606415"/>
              <a:ext cx="236658" cy="265774"/>
            </a:xfrm>
            <a:custGeom>
              <a:avLst/>
              <a:gdLst/>
              <a:ahLst/>
              <a:cxnLst/>
              <a:rect l="l" t="t" r="r" b="b"/>
              <a:pathLst>
                <a:path w="5015" h="5632" extrusionOk="0">
                  <a:moveTo>
                    <a:pt x="482" y="0"/>
                  </a:moveTo>
                  <a:cubicBezTo>
                    <a:pt x="447" y="0"/>
                    <a:pt x="402" y="9"/>
                    <a:pt x="358" y="18"/>
                  </a:cubicBezTo>
                  <a:cubicBezTo>
                    <a:pt x="179" y="63"/>
                    <a:pt x="63" y="125"/>
                    <a:pt x="1" y="179"/>
                  </a:cubicBezTo>
                  <a:cubicBezTo>
                    <a:pt x="10" y="223"/>
                    <a:pt x="27" y="268"/>
                    <a:pt x="63" y="304"/>
                  </a:cubicBezTo>
                  <a:cubicBezTo>
                    <a:pt x="152" y="402"/>
                    <a:pt x="242" y="473"/>
                    <a:pt x="340" y="544"/>
                  </a:cubicBezTo>
                  <a:lnTo>
                    <a:pt x="358" y="544"/>
                  </a:lnTo>
                  <a:cubicBezTo>
                    <a:pt x="545" y="553"/>
                    <a:pt x="741" y="562"/>
                    <a:pt x="928" y="625"/>
                  </a:cubicBezTo>
                  <a:cubicBezTo>
                    <a:pt x="1205" y="705"/>
                    <a:pt x="1455" y="785"/>
                    <a:pt x="1553" y="1071"/>
                  </a:cubicBezTo>
                  <a:cubicBezTo>
                    <a:pt x="1553" y="1089"/>
                    <a:pt x="1562" y="1106"/>
                    <a:pt x="1562" y="1115"/>
                  </a:cubicBezTo>
                  <a:cubicBezTo>
                    <a:pt x="1580" y="1169"/>
                    <a:pt x="1580" y="1222"/>
                    <a:pt x="1544" y="1285"/>
                  </a:cubicBezTo>
                  <a:cubicBezTo>
                    <a:pt x="1267" y="1704"/>
                    <a:pt x="884" y="2195"/>
                    <a:pt x="1187" y="2766"/>
                  </a:cubicBezTo>
                  <a:cubicBezTo>
                    <a:pt x="1412" y="3183"/>
                    <a:pt x="1817" y="3593"/>
                    <a:pt x="2325" y="3593"/>
                  </a:cubicBezTo>
                  <a:cubicBezTo>
                    <a:pt x="2382" y="3593"/>
                    <a:pt x="2440" y="3588"/>
                    <a:pt x="2499" y="3578"/>
                  </a:cubicBezTo>
                  <a:cubicBezTo>
                    <a:pt x="2900" y="3497"/>
                    <a:pt x="3177" y="3230"/>
                    <a:pt x="3569" y="3132"/>
                  </a:cubicBezTo>
                  <a:cubicBezTo>
                    <a:pt x="3633" y="3114"/>
                    <a:pt x="3696" y="3106"/>
                    <a:pt x="3756" y="3106"/>
                  </a:cubicBezTo>
                  <a:cubicBezTo>
                    <a:pt x="4044" y="3106"/>
                    <a:pt x="4287" y="3289"/>
                    <a:pt x="4390" y="3569"/>
                  </a:cubicBezTo>
                  <a:cubicBezTo>
                    <a:pt x="4577" y="4050"/>
                    <a:pt x="4185" y="4835"/>
                    <a:pt x="4060" y="5281"/>
                  </a:cubicBezTo>
                  <a:cubicBezTo>
                    <a:pt x="4003" y="5537"/>
                    <a:pt x="4076" y="5632"/>
                    <a:pt x="4197" y="5632"/>
                  </a:cubicBezTo>
                  <a:cubicBezTo>
                    <a:pt x="4400" y="5632"/>
                    <a:pt x="4740" y="5360"/>
                    <a:pt x="4818" y="5130"/>
                  </a:cubicBezTo>
                  <a:cubicBezTo>
                    <a:pt x="4863" y="4987"/>
                    <a:pt x="4916" y="4844"/>
                    <a:pt x="4970" y="4711"/>
                  </a:cubicBezTo>
                  <a:cubicBezTo>
                    <a:pt x="5014" y="4479"/>
                    <a:pt x="5014" y="4247"/>
                    <a:pt x="4988" y="4006"/>
                  </a:cubicBezTo>
                  <a:cubicBezTo>
                    <a:pt x="4952" y="3765"/>
                    <a:pt x="4889" y="3569"/>
                    <a:pt x="4809" y="3381"/>
                  </a:cubicBezTo>
                  <a:cubicBezTo>
                    <a:pt x="4493" y="2978"/>
                    <a:pt x="4122" y="2813"/>
                    <a:pt x="3657" y="2813"/>
                  </a:cubicBezTo>
                  <a:cubicBezTo>
                    <a:pt x="3505" y="2813"/>
                    <a:pt x="3342" y="2831"/>
                    <a:pt x="3168" y="2864"/>
                  </a:cubicBezTo>
                  <a:cubicBezTo>
                    <a:pt x="3052" y="2891"/>
                    <a:pt x="2891" y="2917"/>
                    <a:pt x="2722" y="2944"/>
                  </a:cubicBezTo>
                  <a:cubicBezTo>
                    <a:pt x="2695" y="2962"/>
                    <a:pt x="2659" y="2980"/>
                    <a:pt x="2623" y="2998"/>
                  </a:cubicBezTo>
                  <a:cubicBezTo>
                    <a:pt x="2514" y="3047"/>
                    <a:pt x="2395" y="3071"/>
                    <a:pt x="2277" y="3071"/>
                  </a:cubicBezTo>
                  <a:cubicBezTo>
                    <a:pt x="1944" y="3071"/>
                    <a:pt x="1618" y="2880"/>
                    <a:pt x="1526" y="2525"/>
                  </a:cubicBezTo>
                  <a:cubicBezTo>
                    <a:pt x="1428" y="2150"/>
                    <a:pt x="1553" y="1802"/>
                    <a:pt x="1874" y="1624"/>
                  </a:cubicBezTo>
                  <a:cubicBezTo>
                    <a:pt x="1892" y="1517"/>
                    <a:pt x="1919" y="1410"/>
                    <a:pt x="1928" y="1294"/>
                  </a:cubicBezTo>
                  <a:cubicBezTo>
                    <a:pt x="1990" y="384"/>
                    <a:pt x="1071" y="330"/>
                    <a:pt x="482"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7" name="Google Shape;2087;p21"/>
            <p:cNvSpPr/>
            <p:nvPr/>
          </p:nvSpPr>
          <p:spPr>
            <a:xfrm>
              <a:off x="1724059" y="4656484"/>
              <a:ext cx="5899" cy="8919"/>
            </a:xfrm>
            <a:custGeom>
              <a:avLst/>
              <a:gdLst/>
              <a:ahLst/>
              <a:cxnLst/>
              <a:rect l="l" t="t" r="r" b="b"/>
              <a:pathLst>
                <a:path w="125" h="189" extrusionOk="0">
                  <a:moveTo>
                    <a:pt x="0" y="1"/>
                  </a:moveTo>
                  <a:lnTo>
                    <a:pt x="0" y="1"/>
                  </a:lnTo>
                  <a:cubicBezTo>
                    <a:pt x="36" y="63"/>
                    <a:pt x="63" y="126"/>
                    <a:pt x="80" y="188"/>
                  </a:cubicBezTo>
                  <a:cubicBezTo>
                    <a:pt x="98" y="161"/>
                    <a:pt x="107" y="135"/>
                    <a:pt x="125" y="108"/>
                  </a:cubicBezTo>
                  <a:cubicBezTo>
                    <a:pt x="107" y="63"/>
                    <a:pt x="63" y="37"/>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8" name="Google Shape;2088;p21"/>
            <p:cNvSpPr/>
            <p:nvPr/>
          </p:nvSpPr>
          <p:spPr>
            <a:xfrm>
              <a:off x="2015084" y="4650019"/>
              <a:ext cx="79893" cy="154264"/>
            </a:xfrm>
            <a:custGeom>
              <a:avLst/>
              <a:gdLst/>
              <a:ahLst/>
              <a:cxnLst/>
              <a:rect l="l" t="t" r="r" b="b"/>
              <a:pathLst>
                <a:path w="1693" h="3269" extrusionOk="0">
                  <a:moveTo>
                    <a:pt x="271" y="0"/>
                  </a:moveTo>
                  <a:cubicBezTo>
                    <a:pt x="132" y="0"/>
                    <a:pt x="1" y="184"/>
                    <a:pt x="96" y="307"/>
                  </a:cubicBezTo>
                  <a:cubicBezTo>
                    <a:pt x="131" y="361"/>
                    <a:pt x="167" y="405"/>
                    <a:pt x="203" y="459"/>
                  </a:cubicBezTo>
                  <a:cubicBezTo>
                    <a:pt x="363" y="521"/>
                    <a:pt x="524" y="602"/>
                    <a:pt x="667" y="700"/>
                  </a:cubicBezTo>
                  <a:cubicBezTo>
                    <a:pt x="1041" y="959"/>
                    <a:pt x="1398" y="1726"/>
                    <a:pt x="1389" y="2181"/>
                  </a:cubicBezTo>
                  <a:cubicBezTo>
                    <a:pt x="1380" y="2422"/>
                    <a:pt x="1318" y="2618"/>
                    <a:pt x="1291" y="2841"/>
                  </a:cubicBezTo>
                  <a:cubicBezTo>
                    <a:pt x="1227" y="3151"/>
                    <a:pt x="1267" y="3269"/>
                    <a:pt x="1335" y="3269"/>
                  </a:cubicBezTo>
                  <a:cubicBezTo>
                    <a:pt x="1427" y="3269"/>
                    <a:pt x="1571" y="3052"/>
                    <a:pt x="1577" y="2805"/>
                  </a:cubicBezTo>
                  <a:cubicBezTo>
                    <a:pt x="1693" y="2359"/>
                    <a:pt x="1657" y="1958"/>
                    <a:pt x="1621" y="1503"/>
                  </a:cubicBezTo>
                  <a:cubicBezTo>
                    <a:pt x="1621" y="1467"/>
                    <a:pt x="1621" y="1431"/>
                    <a:pt x="1621" y="1396"/>
                  </a:cubicBezTo>
                  <a:cubicBezTo>
                    <a:pt x="1345" y="860"/>
                    <a:pt x="881" y="405"/>
                    <a:pt x="363" y="31"/>
                  </a:cubicBezTo>
                  <a:cubicBezTo>
                    <a:pt x="334" y="10"/>
                    <a:pt x="302" y="0"/>
                    <a:pt x="27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89" name="Google Shape;2089;p21"/>
            <p:cNvSpPr/>
            <p:nvPr/>
          </p:nvSpPr>
          <p:spPr>
            <a:xfrm>
              <a:off x="2139243" y="4563896"/>
              <a:ext cx="147705" cy="257610"/>
            </a:xfrm>
            <a:custGeom>
              <a:avLst/>
              <a:gdLst/>
              <a:ahLst/>
              <a:cxnLst/>
              <a:rect l="l" t="t" r="r" b="b"/>
              <a:pathLst>
                <a:path w="3130" h="5459" extrusionOk="0">
                  <a:moveTo>
                    <a:pt x="837" y="0"/>
                  </a:moveTo>
                  <a:cubicBezTo>
                    <a:pt x="748" y="89"/>
                    <a:pt x="739" y="250"/>
                    <a:pt x="881" y="330"/>
                  </a:cubicBezTo>
                  <a:cubicBezTo>
                    <a:pt x="1693" y="767"/>
                    <a:pt x="2327" y="2409"/>
                    <a:pt x="1435" y="3033"/>
                  </a:cubicBezTo>
                  <a:cubicBezTo>
                    <a:pt x="1149" y="3230"/>
                    <a:pt x="881" y="3390"/>
                    <a:pt x="641" y="3640"/>
                  </a:cubicBezTo>
                  <a:cubicBezTo>
                    <a:pt x="685" y="3952"/>
                    <a:pt x="551" y="4318"/>
                    <a:pt x="418" y="4568"/>
                  </a:cubicBezTo>
                  <a:cubicBezTo>
                    <a:pt x="355" y="4693"/>
                    <a:pt x="293" y="4809"/>
                    <a:pt x="221" y="4934"/>
                  </a:cubicBezTo>
                  <a:cubicBezTo>
                    <a:pt x="1" y="5314"/>
                    <a:pt x="62" y="5459"/>
                    <a:pt x="222" y="5459"/>
                  </a:cubicBezTo>
                  <a:cubicBezTo>
                    <a:pt x="463" y="5459"/>
                    <a:pt x="929" y="5127"/>
                    <a:pt x="988" y="4773"/>
                  </a:cubicBezTo>
                  <a:cubicBezTo>
                    <a:pt x="1087" y="4434"/>
                    <a:pt x="1069" y="4024"/>
                    <a:pt x="1069" y="3667"/>
                  </a:cubicBezTo>
                  <a:cubicBezTo>
                    <a:pt x="1078" y="3586"/>
                    <a:pt x="1122" y="3542"/>
                    <a:pt x="1185" y="3533"/>
                  </a:cubicBezTo>
                  <a:cubicBezTo>
                    <a:pt x="1203" y="3506"/>
                    <a:pt x="1220" y="3479"/>
                    <a:pt x="1256" y="3462"/>
                  </a:cubicBezTo>
                  <a:cubicBezTo>
                    <a:pt x="3130" y="2721"/>
                    <a:pt x="2193" y="759"/>
                    <a:pt x="83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0" name="Google Shape;2090;p21"/>
            <p:cNvSpPr/>
            <p:nvPr/>
          </p:nvSpPr>
          <p:spPr>
            <a:xfrm>
              <a:off x="2205640" y="4635437"/>
              <a:ext cx="66160" cy="118353"/>
            </a:xfrm>
            <a:custGeom>
              <a:avLst/>
              <a:gdLst/>
              <a:ahLst/>
              <a:cxnLst/>
              <a:rect l="l" t="t" r="r" b="b"/>
              <a:pathLst>
                <a:path w="1402" h="2508" extrusionOk="0">
                  <a:moveTo>
                    <a:pt x="1125" y="1"/>
                  </a:moveTo>
                  <a:lnTo>
                    <a:pt x="1125" y="1"/>
                  </a:lnTo>
                  <a:cubicBezTo>
                    <a:pt x="1401" y="875"/>
                    <a:pt x="1152" y="1785"/>
                    <a:pt x="1" y="2258"/>
                  </a:cubicBezTo>
                  <a:cubicBezTo>
                    <a:pt x="1" y="2338"/>
                    <a:pt x="1" y="2418"/>
                    <a:pt x="1" y="2508"/>
                  </a:cubicBezTo>
                  <a:cubicBezTo>
                    <a:pt x="36" y="2463"/>
                    <a:pt x="81" y="2427"/>
                    <a:pt x="126" y="2401"/>
                  </a:cubicBezTo>
                  <a:cubicBezTo>
                    <a:pt x="616" y="2044"/>
                    <a:pt x="982" y="1803"/>
                    <a:pt x="1187" y="1205"/>
                  </a:cubicBezTo>
                  <a:cubicBezTo>
                    <a:pt x="1303" y="848"/>
                    <a:pt x="1268" y="420"/>
                    <a:pt x="112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1" name="Google Shape;2091;p21"/>
            <p:cNvSpPr/>
            <p:nvPr/>
          </p:nvSpPr>
          <p:spPr>
            <a:xfrm>
              <a:off x="1617550" y="4443843"/>
              <a:ext cx="669390" cy="447125"/>
            </a:xfrm>
            <a:custGeom>
              <a:avLst/>
              <a:gdLst/>
              <a:ahLst/>
              <a:cxnLst/>
              <a:rect l="l" t="t" r="r" b="b"/>
              <a:pathLst>
                <a:path w="14185" h="9475" extrusionOk="0">
                  <a:moveTo>
                    <a:pt x="9412" y="415"/>
                  </a:moveTo>
                  <a:cubicBezTo>
                    <a:pt x="9435" y="415"/>
                    <a:pt x="9468" y="423"/>
                    <a:pt x="9510" y="439"/>
                  </a:cubicBezTo>
                  <a:cubicBezTo>
                    <a:pt x="10054" y="653"/>
                    <a:pt x="10830" y="1447"/>
                    <a:pt x="10795" y="2071"/>
                  </a:cubicBezTo>
                  <a:lnTo>
                    <a:pt x="10795" y="2107"/>
                  </a:lnTo>
                  <a:cubicBezTo>
                    <a:pt x="10808" y="2205"/>
                    <a:pt x="10899" y="2264"/>
                    <a:pt x="10984" y="2264"/>
                  </a:cubicBezTo>
                  <a:cubicBezTo>
                    <a:pt x="11008" y="2264"/>
                    <a:pt x="11032" y="2260"/>
                    <a:pt x="11053" y="2250"/>
                  </a:cubicBezTo>
                  <a:cubicBezTo>
                    <a:pt x="11330" y="2286"/>
                    <a:pt x="11615" y="2393"/>
                    <a:pt x="11892" y="2544"/>
                  </a:cubicBezTo>
                  <a:cubicBezTo>
                    <a:pt x="13248" y="3303"/>
                    <a:pt x="14185" y="5265"/>
                    <a:pt x="12311" y="6006"/>
                  </a:cubicBezTo>
                  <a:cubicBezTo>
                    <a:pt x="12275" y="6023"/>
                    <a:pt x="12258" y="6050"/>
                    <a:pt x="12240" y="6077"/>
                  </a:cubicBezTo>
                  <a:cubicBezTo>
                    <a:pt x="12177" y="6086"/>
                    <a:pt x="12133" y="6130"/>
                    <a:pt x="12124" y="6211"/>
                  </a:cubicBezTo>
                  <a:cubicBezTo>
                    <a:pt x="12124" y="6568"/>
                    <a:pt x="12142" y="6978"/>
                    <a:pt x="12043" y="7317"/>
                  </a:cubicBezTo>
                  <a:cubicBezTo>
                    <a:pt x="11984" y="7671"/>
                    <a:pt x="11518" y="8003"/>
                    <a:pt x="11277" y="8003"/>
                  </a:cubicBezTo>
                  <a:cubicBezTo>
                    <a:pt x="11117" y="8003"/>
                    <a:pt x="11056" y="7858"/>
                    <a:pt x="11276" y="7478"/>
                  </a:cubicBezTo>
                  <a:cubicBezTo>
                    <a:pt x="11348" y="7353"/>
                    <a:pt x="11410" y="7237"/>
                    <a:pt x="11473" y="7112"/>
                  </a:cubicBezTo>
                  <a:cubicBezTo>
                    <a:pt x="11606" y="6862"/>
                    <a:pt x="11740" y="6496"/>
                    <a:pt x="11696" y="6184"/>
                  </a:cubicBezTo>
                  <a:cubicBezTo>
                    <a:pt x="11687" y="6077"/>
                    <a:pt x="11651" y="5988"/>
                    <a:pt x="11588" y="5899"/>
                  </a:cubicBezTo>
                  <a:cubicBezTo>
                    <a:pt x="11406" y="5628"/>
                    <a:pt x="10868" y="5296"/>
                    <a:pt x="10479" y="5296"/>
                  </a:cubicBezTo>
                  <a:cubicBezTo>
                    <a:pt x="10239" y="5296"/>
                    <a:pt x="10055" y="5422"/>
                    <a:pt x="10045" y="5765"/>
                  </a:cubicBezTo>
                  <a:cubicBezTo>
                    <a:pt x="10045" y="5800"/>
                    <a:pt x="10045" y="5836"/>
                    <a:pt x="10045" y="5872"/>
                  </a:cubicBezTo>
                  <a:cubicBezTo>
                    <a:pt x="10081" y="6327"/>
                    <a:pt x="10117" y="6728"/>
                    <a:pt x="10001" y="7174"/>
                  </a:cubicBezTo>
                  <a:cubicBezTo>
                    <a:pt x="9995" y="7421"/>
                    <a:pt x="9851" y="7638"/>
                    <a:pt x="9759" y="7638"/>
                  </a:cubicBezTo>
                  <a:cubicBezTo>
                    <a:pt x="9691" y="7638"/>
                    <a:pt x="9651" y="7520"/>
                    <a:pt x="9715" y="7210"/>
                  </a:cubicBezTo>
                  <a:cubicBezTo>
                    <a:pt x="9742" y="6987"/>
                    <a:pt x="9804" y="6791"/>
                    <a:pt x="9813" y="6550"/>
                  </a:cubicBezTo>
                  <a:cubicBezTo>
                    <a:pt x="9822" y="6095"/>
                    <a:pt x="9465" y="5328"/>
                    <a:pt x="9091" y="5069"/>
                  </a:cubicBezTo>
                  <a:cubicBezTo>
                    <a:pt x="8948" y="4971"/>
                    <a:pt x="8787" y="4890"/>
                    <a:pt x="8627" y="4828"/>
                  </a:cubicBezTo>
                  <a:cubicBezTo>
                    <a:pt x="8441" y="4757"/>
                    <a:pt x="8252" y="4718"/>
                    <a:pt x="8081" y="4718"/>
                  </a:cubicBezTo>
                  <a:cubicBezTo>
                    <a:pt x="7735" y="4718"/>
                    <a:pt x="7461" y="4880"/>
                    <a:pt x="7431" y="5274"/>
                  </a:cubicBezTo>
                  <a:cubicBezTo>
                    <a:pt x="7422" y="5390"/>
                    <a:pt x="7440" y="5542"/>
                    <a:pt x="7485" y="5711"/>
                  </a:cubicBezTo>
                  <a:cubicBezTo>
                    <a:pt x="7565" y="6041"/>
                    <a:pt x="7761" y="6362"/>
                    <a:pt x="7886" y="6675"/>
                  </a:cubicBezTo>
                  <a:cubicBezTo>
                    <a:pt x="7993" y="6924"/>
                    <a:pt x="8029" y="7174"/>
                    <a:pt x="8002" y="7433"/>
                  </a:cubicBezTo>
                  <a:cubicBezTo>
                    <a:pt x="8002" y="7504"/>
                    <a:pt x="7993" y="7567"/>
                    <a:pt x="7984" y="7629"/>
                  </a:cubicBezTo>
                  <a:cubicBezTo>
                    <a:pt x="7974" y="7922"/>
                    <a:pt x="7778" y="8220"/>
                    <a:pt x="7625" y="8220"/>
                  </a:cubicBezTo>
                  <a:cubicBezTo>
                    <a:pt x="7512" y="8220"/>
                    <a:pt x="7423" y="8058"/>
                    <a:pt x="7449" y="7611"/>
                  </a:cubicBezTo>
                  <a:cubicBezTo>
                    <a:pt x="7458" y="7094"/>
                    <a:pt x="7512" y="6532"/>
                    <a:pt x="7253" y="6059"/>
                  </a:cubicBezTo>
                  <a:cubicBezTo>
                    <a:pt x="7226" y="6006"/>
                    <a:pt x="7190" y="5952"/>
                    <a:pt x="7155" y="5899"/>
                  </a:cubicBezTo>
                  <a:cubicBezTo>
                    <a:pt x="7066" y="5783"/>
                    <a:pt x="6941" y="5676"/>
                    <a:pt x="6807" y="5595"/>
                  </a:cubicBezTo>
                  <a:cubicBezTo>
                    <a:pt x="6646" y="5506"/>
                    <a:pt x="6468" y="5435"/>
                    <a:pt x="6298" y="5408"/>
                  </a:cubicBezTo>
                  <a:cubicBezTo>
                    <a:pt x="6233" y="5397"/>
                    <a:pt x="6169" y="5391"/>
                    <a:pt x="6108" y="5391"/>
                  </a:cubicBezTo>
                  <a:cubicBezTo>
                    <a:pt x="5716" y="5391"/>
                    <a:pt x="5436" y="5623"/>
                    <a:pt x="5683" y="6202"/>
                  </a:cubicBezTo>
                  <a:cubicBezTo>
                    <a:pt x="5781" y="6434"/>
                    <a:pt x="5888" y="6630"/>
                    <a:pt x="5977" y="6826"/>
                  </a:cubicBezTo>
                  <a:cubicBezTo>
                    <a:pt x="6057" y="7014"/>
                    <a:pt x="6129" y="7210"/>
                    <a:pt x="6156" y="7451"/>
                  </a:cubicBezTo>
                  <a:cubicBezTo>
                    <a:pt x="6182" y="7692"/>
                    <a:pt x="6182" y="7924"/>
                    <a:pt x="6138" y="8156"/>
                  </a:cubicBezTo>
                  <a:cubicBezTo>
                    <a:pt x="6084" y="8289"/>
                    <a:pt x="6031" y="8432"/>
                    <a:pt x="5986" y="8575"/>
                  </a:cubicBezTo>
                  <a:cubicBezTo>
                    <a:pt x="5908" y="8805"/>
                    <a:pt x="5568" y="9077"/>
                    <a:pt x="5365" y="9077"/>
                  </a:cubicBezTo>
                  <a:cubicBezTo>
                    <a:pt x="5244" y="9077"/>
                    <a:pt x="5171" y="8982"/>
                    <a:pt x="5228" y="8726"/>
                  </a:cubicBezTo>
                  <a:cubicBezTo>
                    <a:pt x="5353" y="8280"/>
                    <a:pt x="5745" y="7495"/>
                    <a:pt x="5558" y="7014"/>
                  </a:cubicBezTo>
                  <a:cubicBezTo>
                    <a:pt x="5455" y="6734"/>
                    <a:pt x="5212" y="6551"/>
                    <a:pt x="4924" y="6551"/>
                  </a:cubicBezTo>
                  <a:cubicBezTo>
                    <a:pt x="4864" y="6551"/>
                    <a:pt x="4801" y="6559"/>
                    <a:pt x="4737" y="6577"/>
                  </a:cubicBezTo>
                  <a:cubicBezTo>
                    <a:pt x="4345" y="6675"/>
                    <a:pt x="4068" y="6942"/>
                    <a:pt x="3667" y="7023"/>
                  </a:cubicBezTo>
                  <a:cubicBezTo>
                    <a:pt x="3608" y="7033"/>
                    <a:pt x="3550" y="7038"/>
                    <a:pt x="3493" y="7038"/>
                  </a:cubicBezTo>
                  <a:cubicBezTo>
                    <a:pt x="2985" y="7038"/>
                    <a:pt x="2580" y="6628"/>
                    <a:pt x="2355" y="6211"/>
                  </a:cubicBezTo>
                  <a:cubicBezTo>
                    <a:pt x="2052" y="5640"/>
                    <a:pt x="2435" y="5149"/>
                    <a:pt x="2712" y="4730"/>
                  </a:cubicBezTo>
                  <a:cubicBezTo>
                    <a:pt x="2748" y="4667"/>
                    <a:pt x="2748" y="4614"/>
                    <a:pt x="2730" y="4560"/>
                  </a:cubicBezTo>
                  <a:cubicBezTo>
                    <a:pt x="2730" y="4551"/>
                    <a:pt x="2721" y="4534"/>
                    <a:pt x="2721" y="4516"/>
                  </a:cubicBezTo>
                  <a:cubicBezTo>
                    <a:pt x="2623" y="4230"/>
                    <a:pt x="2373" y="4150"/>
                    <a:pt x="2096" y="4070"/>
                  </a:cubicBezTo>
                  <a:cubicBezTo>
                    <a:pt x="1909" y="4007"/>
                    <a:pt x="1713" y="3998"/>
                    <a:pt x="1526" y="3989"/>
                  </a:cubicBezTo>
                  <a:lnTo>
                    <a:pt x="1508" y="3989"/>
                  </a:lnTo>
                  <a:cubicBezTo>
                    <a:pt x="1492" y="3991"/>
                    <a:pt x="1477" y="3992"/>
                    <a:pt x="1462" y="3992"/>
                  </a:cubicBezTo>
                  <a:cubicBezTo>
                    <a:pt x="1220" y="3992"/>
                    <a:pt x="1001" y="3800"/>
                    <a:pt x="1169" y="3624"/>
                  </a:cubicBezTo>
                  <a:cubicBezTo>
                    <a:pt x="1231" y="3570"/>
                    <a:pt x="1347" y="3508"/>
                    <a:pt x="1526" y="3463"/>
                  </a:cubicBezTo>
                  <a:cubicBezTo>
                    <a:pt x="1570" y="3454"/>
                    <a:pt x="1615" y="3445"/>
                    <a:pt x="1650" y="3445"/>
                  </a:cubicBezTo>
                  <a:cubicBezTo>
                    <a:pt x="1798" y="3425"/>
                    <a:pt x="1940" y="3415"/>
                    <a:pt x="2085" y="3415"/>
                  </a:cubicBezTo>
                  <a:cubicBezTo>
                    <a:pt x="2133" y="3415"/>
                    <a:pt x="2181" y="3416"/>
                    <a:pt x="2230" y="3418"/>
                  </a:cubicBezTo>
                  <a:cubicBezTo>
                    <a:pt x="2593" y="3424"/>
                    <a:pt x="3305" y="3623"/>
                    <a:pt x="3908" y="3623"/>
                  </a:cubicBezTo>
                  <a:cubicBezTo>
                    <a:pt x="4314" y="3623"/>
                    <a:pt x="4670" y="3533"/>
                    <a:pt x="4835" y="3231"/>
                  </a:cubicBezTo>
                  <a:cubicBezTo>
                    <a:pt x="4951" y="3008"/>
                    <a:pt x="4996" y="2758"/>
                    <a:pt x="4826" y="2535"/>
                  </a:cubicBezTo>
                  <a:cubicBezTo>
                    <a:pt x="4710" y="2375"/>
                    <a:pt x="4532" y="2303"/>
                    <a:pt x="4371" y="2223"/>
                  </a:cubicBezTo>
                  <a:cubicBezTo>
                    <a:pt x="4202" y="2161"/>
                    <a:pt x="4041" y="2098"/>
                    <a:pt x="3863" y="2063"/>
                  </a:cubicBezTo>
                  <a:cubicBezTo>
                    <a:pt x="3478" y="1984"/>
                    <a:pt x="3514" y="1696"/>
                    <a:pt x="3912" y="1696"/>
                  </a:cubicBezTo>
                  <a:cubicBezTo>
                    <a:pt x="4012" y="1696"/>
                    <a:pt x="4136" y="1714"/>
                    <a:pt x="4282" y="1759"/>
                  </a:cubicBezTo>
                  <a:cubicBezTo>
                    <a:pt x="4907" y="1964"/>
                    <a:pt x="5469" y="2187"/>
                    <a:pt x="6102" y="2348"/>
                  </a:cubicBezTo>
                  <a:cubicBezTo>
                    <a:pt x="6342" y="2418"/>
                    <a:pt x="6717" y="2586"/>
                    <a:pt x="7039" y="2586"/>
                  </a:cubicBezTo>
                  <a:cubicBezTo>
                    <a:pt x="7171" y="2586"/>
                    <a:pt x="7294" y="2557"/>
                    <a:pt x="7396" y="2482"/>
                  </a:cubicBezTo>
                  <a:cubicBezTo>
                    <a:pt x="7975" y="2054"/>
                    <a:pt x="7155" y="1518"/>
                    <a:pt x="6789" y="1420"/>
                  </a:cubicBezTo>
                  <a:cubicBezTo>
                    <a:pt x="6628" y="1376"/>
                    <a:pt x="6468" y="1331"/>
                    <a:pt x="6307" y="1277"/>
                  </a:cubicBezTo>
                  <a:cubicBezTo>
                    <a:pt x="5950" y="1188"/>
                    <a:pt x="5674" y="698"/>
                    <a:pt x="6200" y="689"/>
                  </a:cubicBezTo>
                  <a:lnTo>
                    <a:pt x="6200" y="689"/>
                  </a:lnTo>
                  <a:cubicBezTo>
                    <a:pt x="6575" y="724"/>
                    <a:pt x="6941" y="867"/>
                    <a:pt x="7289" y="1001"/>
                  </a:cubicBezTo>
                  <a:cubicBezTo>
                    <a:pt x="7886" y="1233"/>
                    <a:pt x="8413" y="1616"/>
                    <a:pt x="9001" y="1848"/>
                  </a:cubicBezTo>
                  <a:cubicBezTo>
                    <a:pt x="9178" y="1918"/>
                    <a:pt x="9357" y="1967"/>
                    <a:pt x="9506" y="1967"/>
                  </a:cubicBezTo>
                  <a:cubicBezTo>
                    <a:pt x="9755" y="1967"/>
                    <a:pt x="9914" y="1829"/>
                    <a:pt x="9813" y="1420"/>
                  </a:cubicBezTo>
                  <a:cubicBezTo>
                    <a:pt x="9778" y="1269"/>
                    <a:pt x="9706" y="1117"/>
                    <a:pt x="9626" y="983"/>
                  </a:cubicBezTo>
                  <a:cubicBezTo>
                    <a:pt x="9594" y="919"/>
                    <a:pt x="9214" y="415"/>
                    <a:pt x="9412" y="415"/>
                  </a:cubicBezTo>
                  <a:close/>
                  <a:moveTo>
                    <a:pt x="9195" y="0"/>
                  </a:moveTo>
                  <a:cubicBezTo>
                    <a:pt x="8709" y="0"/>
                    <a:pt x="9243" y="966"/>
                    <a:pt x="9367" y="1206"/>
                  </a:cubicBezTo>
                  <a:cubicBezTo>
                    <a:pt x="9491" y="1454"/>
                    <a:pt x="9404" y="1542"/>
                    <a:pt x="9256" y="1542"/>
                  </a:cubicBezTo>
                  <a:cubicBezTo>
                    <a:pt x="9181" y="1542"/>
                    <a:pt x="9089" y="1519"/>
                    <a:pt x="9001" y="1483"/>
                  </a:cubicBezTo>
                  <a:cubicBezTo>
                    <a:pt x="8627" y="1331"/>
                    <a:pt x="8279" y="1099"/>
                    <a:pt x="7922" y="921"/>
                  </a:cubicBezTo>
                  <a:cubicBezTo>
                    <a:pt x="7333" y="617"/>
                    <a:pt x="6700" y="394"/>
                    <a:pt x="6040" y="332"/>
                  </a:cubicBezTo>
                  <a:cubicBezTo>
                    <a:pt x="6006" y="329"/>
                    <a:pt x="5974" y="327"/>
                    <a:pt x="5944" y="327"/>
                  </a:cubicBezTo>
                  <a:cubicBezTo>
                    <a:pt x="5221" y="327"/>
                    <a:pt x="5462" y="1217"/>
                    <a:pt x="5950" y="1474"/>
                  </a:cubicBezTo>
                  <a:cubicBezTo>
                    <a:pt x="6263" y="1643"/>
                    <a:pt x="6548" y="1706"/>
                    <a:pt x="6887" y="1795"/>
                  </a:cubicBezTo>
                  <a:cubicBezTo>
                    <a:pt x="7276" y="1967"/>
                    <a:pt x="7120" y="2208"/>
                    <a:pt x="6906" y="2208"/>
                  </a:cubicBezTo>
                  <a:cubicBezTo>
                    <a:pt x="6865" y="2208"/>
                    <a:pt x="6822" y="2199"/>
                    <a:pt x="6780" y="2178"/>
                  </a:cubicBezTo>
                  <a:cubicBezTo>
                    <a:pt x="6459" y="2107"/>
                    <a:pt x="6147" y="2018"/>
                    <a:pt x="5834" y="1929"/>
                  </a:cubicBezTo>
                  <a:cubicBezTo>
                    <a:pt x="5424" y="1822"/>
                    <a:pt x="5040" y="1732"/>
                    <a:pt x="4657" y="1554"/>
                  </a:cubicBezTo>
                  <a:cubicBezTo>
                    <a:pt x="4441" y="1446"/>
                    <a:pt x="4194" y="1338"/>
                    <a:pt x="3952" y="1338"/>
                  </a:cubicBezTo>
                  <a:cubicBezTo>
                    <a:pt x="3934" y="1338"/>
                    <a:pt x="3916" y="1339"/>
                    <a:pt x="3899" y="1340"/>
                  </a:cubicBezTo>
                  <a:cubicBezTo>
                    <a:pt x="3560" y="1367"/>
                    <a:pt x="3185" y="1483"/>
                    <a:pt x="3131" y="1875"/>
                  </a:cubicBezTo>
                  <a:cubicBezTo>
                    <a:pt x="3069" y="2375"/>
                    <a:pt x="3952" y="2428"/>
                    <a:pt x="4238" y="2535"/>
                  </a:cubicBezTo>
                  <a:cubicBezTo>
                    <a:pt x="4850" y="2841"/>
                    <a:pt x="4343" y="3265"/>
                    <a:pt x="3878" y="3265"/>
                  </a:cubicBezTo>
                  <a:cubicBezTo>
                    <a:pt x="3815" y="3265"/>
                    <a:pt x="3752" y="3257"/>
                    <a:pt x="3693" y="3240"/>
                  </a:cubicBezTo>
                  <a:cubicBezTo>
                    <a:pt x="3533" y="3222"/>
                    <a:pt x="3381" y="3204"/>
                    <a:pt x="3229" y="3178"/>
                  </a:cubicBezTo>
                  <a:cubicBezTo>
                    <a:pt x="2828" y="3115"/>
                    <a:pt x="2435" y="3079"/>
                    <a:pt x="2025" y="3079"/>
                  </a:cubicBezTo>
                  <a:cubicBezTo>
                    <a:pt x="1990" y="3079"/>
                    <a:pt x="1954" y="3078"/>
                    <a:pt x="1916" y="3078"/>
                  </a:cubicBezTo>
                  <a:cubicBezTo>
                    <a:pt x="1561" y="3078"/>
                    <a:pt x="1107" y="3125"/>
                    <a:pt x="856" y="3392"/>
                  </a:cubicBezTo>
                  <a:cubicBezTo>
                    <a:pt x="0" y="4293"/>
                    <a:pt x="1731" y="4239"/>
                    <a:pt x="2257" y="4507"/>
                  </a:cubicBezTo>
                  <a:cubicBezTo>
                    <a:pt x="2320" y="4543"/>
                    <a:pt x="2364" y="4569"/>
                    <a:pt x="2382" y="4614"/>
                  </a:cubicBezTo>
                  <a:cubicBezTo>
                    <a:pt x="2364" y="4641"/>
                    <a:pt x="2355" y="4667"/>
                    <a:pt x="2337" y="4694"/>
                  </a:cubicBezTo>
                  <a:cubicBezTo>
                    <a:pt x="2007" y="5221"/>
                    <a:pt x="1829" y="5684"/>
                    <a:pt x="2043" y="6336"/>
                  </a:cubicBezTo>
                  <a:cubicBezTo>
                    <a:pt x="2225" y="6883"/>
                    <a:pt x="2865" y="7363"/>
                    <a:pt x="3442" y="7363"/>
                  </a:cubicBezTo>
                  <a:cubicBezTo>
                    <a:pt x="3457" y="7363"/>
                    <a:pt x="3473" y="7362"/>
                    <a:pt x="3488" y="7362"/>
                  </a:cubicBezTo>
                  <a:cubicBezTo>
                    <a:pt x="3729" y="7353"/>
                    <a:pt x="3979" y="7335"/>
                    <a:pt x="4202" y="7210"/>
                  </a:cubicBezTo>
                  <a:cubicBezTo>
                    <a:pt x="4264" y="7183"/>
                    <a:pt x="4318" y="7147"/>
                    <a:pt x="4380" y="7112"/>
                  </a:cubicBezTo>
                  <a:cubicBezTo>
                    <a:pt x="4425" y="7076"/>
                    <a:pt x="4461" y="7040"/>
                    <a:pt x="4505" y="7014"/>
                  </a:cubicBezTo>
                  <a:cubicBezTo>
                    <a:pt x="4617" y="6944"/>
                    <a:pt x="4739" y="6903"/>
                    <a:pt x="4850" y="6903"/>
                  </a:cubicBezTo>
                  <a:cubicBezTo>
                    <a:pt x="4951" y="6903"/>
                    <a:pt x="5044" y="6937"/>
                    <a:pt x="5112" y="7014"/>
                  </a:cubicBezTo>
                  <a:cubicBezTo>
                    <a:pt x="5183" y="7103"/>
                    <a:pt x="5219" y="7237"/>
                    <a:pt x="5210" y="7433"/>
                  </a:cubicBezTo>
                  <a:cubicBezTo>
                    <a:pt x="5165" y="7745"/>
                    <a:pt x="5103" y="8048"/>
                    <a:pt x="4996" y="8343"/>
                  </a:cubicBezTo>
                  <a:cubicBezTo>
                    <a:pt x="4853" y="8753"/>
                    <a:pt x="4639" y="9387"/>
                    <a:pt x="5272" y="9467"/>
                  </a:cubicBezTo>
                  <a:cubicBezTo>
                    <a:pt x="5305" y="9472"/>
                    <a:pt x="5338" y="9474"/>
                    <a:pt x="5369" y="9474"/>
                  </a:cubicBezTo>
                  <a:cubicBezTo>
                    <a:pt x="5800" y="9474"/>
                    <a:pt x="6107" y="9040"/>
                    <a:pt x="6298" y="8700"/>
                  </a:cubicBezTo>
                  <a:cubicBezTo>
                    <a:pt x="6664" y="8048"/>
                    <a:pt x="6548" y="7121"/>
                    <a:pt x="6236" y="6469"/>
                  </a:cubicBezTo>
                  <a:cubicBezTo>
                    <a:pt x="6147" y="6291"/>
                    <a:pt x="6022" y="6130"/>
                    <a:pt x="5941" y="5943"/>
                  </a:cubicBezTo>
                  <a:cubicBezTo>
                    <a:pt x="6018" y="5875"/>
                    <a:pt x="5788" y="5719"/>
                    <a:pt x="6117" y="5719"/>
                  </a:cubicBezTo>
                  <a:cubicBezTo>
                    <a:pt x="6134" y="5719"/>
                    <a:pt x="6153" y="5719"/>
                    <a:pt x="6173" y="5720"/>
                  </a:cubicBezTo>
                  <a:cubicBezTo>
                    <a:pt x="6735" y="5872"/>
                    <a:pt x="7048" y="6193"/>
                    <a:pt x="7101" y="6701"/>
                  </a:cubicBezTo>
                  <a:cubicBezTo>
                    <a:pt x="7190" y="7121"/>
                    <a:pt x="7092" y="7576"/>
                    <a:pt x="7128" y="8004"/>
                  </a:cubicBezTo>
                  <a:cubicBezTo>
                    <a:pt x="7148" y="8262"/>
                    <a:pt x="7397" y="8567"/>
                    <a:pt x="7668" y="8567"/>
                  </a:cubicBezTo>
                  <a:cubicBezTo>
                    <a:pt x="7753" y="8567"/>
                    <a:pt x="7839" y="8538"/>
                    <a:pt x="7922" y="8468"/>
                  </a:cubicBezTo>
                  <a:cubicBezTo>
                    <a:pt x="8332" y="8120"/>
                    <a:pt x="8377" y="7558"/>
                    <a:pt x="8332" y="7040"/>
                  </a:cubicBezTo>
                  <a:cubicBezTo>
                    <a:pt x="8306" y="6648"/>
                    <a:pt x="8083" y="6255"/>
                    <a:pt x="7922" y="5899"/>
                  </a:cubicBezTo>
                  <a:cubicBezTo>
                    <a:pt x="7818" y="5682"/>
                    <a:pt x="7538" y="5013"/>
                    <a:pt x="8155" y="5013"/>
                  </a:cubicBezTo>
                  <a:cubicBezTo>
                    <a:pt x="8175" y="5013"/>
                    <a:pt x="8195" y="5014"/>
                    <a:pt x="8216" y="5015"/>
                  </a:cubicBezTo>
                  <a:cubicBezTo>
                    <a:pt x="8698" y="5042"/>
                    <a:pt x="9055" y="5479"/>
                    <a:pt x="9251" y="5872"/>
                  </a:cubicBezTo>
                  <a:cubicBezTo>
                    <a:pt x="9528" y="6425"/>
                    <a:pt x="9421" y="6862"/>
                    <a:pt x="9340" y="7406"/>
                  </a:cubicBezTo>
                  <a:cubicBezTo>
                    <a:pt x="9305" y="7602"/>
                    <a:pt x="9403" y="7772"/>
                    <a:pt x="9519" y="7906"/>
                  </a:cubicBezTo>
                  <a:cubicBezTo>
                    <a:pt x="9598" y="7998"/>
                    <a:pt x="9681" y="8035"/>
                    <a:pt x="9763" y="8035"/>
                  </a:cubicBezTo>
                  <a:cubicBezTo>
                    <a:pt x="9964" y="8035"/>
                    <a:pt x="10152" y="7807"/>
                    <a:pt x="10241" y="7629"/>
                  </a:cubicBezTo>
                  <a:cubicBezTo>
                    <a:pt x="10366" y="7379"/>
                    <a:pt x="10402" y="7005"/>
                    <a:pt x="10438" y="6737"/>
                  </a:cubicBezTo>
                  <a:cubicBezTo>
                    <a:pt x="10464" y="6568"/>
                    <a:pt x="10447" y="6434"/>
                    <a:pt x="10429" y="6264"/>
                  </a:cubicBezTo>
                  <a:cubicBezTo>
                    <a:pt x="10404" y="5986"/>
                    <a:pt x="10448" y="5690"/>
                    <a:pt x="10695" y="5690"/>
                  </a:cubicBezTo>
                  <a:cubicBezTo>
                    <a:pt x="10804" y="5690"/>
                    <a:pt x="10952" y="5748"/>
                    <a:pt x="11151" y="5890"/>
                  </a:cubicBezTo>
                  <a:cubicBezTo>
                    <a:pt x="11963" y="6469"/>
                    <a:pt x="10536" y="7406"/>
                    <a:pt x="10812" y="8102"/>
                  </a:cubicBezTo>
                  <a:cubicBezTo>
                    <a:pt x="10889" y="8298"/>
                    <a:pt x="11045" y="8369"/>
                    <a:pt x="11222" y="8369"/>
                  </a:cubicBezTo>
                  <a:cubicBezTo>
                    <a:pt x="11478" y="8369"/>
                    <a:pt x="11778" y="8220"/>
                    <a:pt x="11936" y="8093"/>
                  </a:cubicBezTo>
                  <a:cubicBezTo>
                    <a:pt x="12418" y="7736"/>
                    <a:pt x="12454" y="7121"/>
                    <a:pt x="12463" y="6568"/>
                  </a:cubicBezTo>
                  <a:cubicBezTo>
                    <a:pt x="12463" y="6478"/>
                    <a:pt x="12463" y="6398"/>
                    <a:pt x="12463" y="6318"/>
                  </a:cubicBezTo>
                  <a:cubicBezTo>
                    <a:pt x="13614" y="5845"/>
                    <a:pt x="13863" y="4935"/>
                    <a:pt x="13587" y="4061"/>
                  </a:cubicBezTo>
                  <a:cubicBezTo>
                    <a:pt x="13275" y="3035"/>
                    <a:pt x="12249" y="2071"/>
                    <a:pt x="11125" y="1920"/>
                  </a:cubicBezTo>
                  <a:cubicBezTo>
                    <a:pt x="11044" y="1099"/>
                    <a:pt x="10215" y="350"/>
                    <a:pt x="9492" y="73"/>
                  </a:cubicBezTo>
                  <a:cubicBezTo>
                    <a:pt x="9366" y="22"/>
                    <a:pt x="9269" y="0"/>
                    <a:pt x="91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2" name="Google Shape;2092;p21"/>
            <p:cNvSpPr/>
            <p:nvPr/>
          </p:nvSpPr>
          <p:spPr>
            <a:xfrm>
              <a:off x="2098282" y="4596316"/>
              <a:ext cx="89755" cy="79798"/>
            </a:xfrm>
            <a:custGeom>
              <a:avLst/>
              <a:gdLst/>
              <a:ahLst/>
              <a:cxnLst/>
              <a:rect l="l" t="t" r="r" b="b"/>
              <a:pathLst>
                <a:path w="1902" h="1691" extrusionOk="0">
                  <a:moveTo>
                    <a:pt x="1062" y="330"/>
                  </a:moveTo>
                  <a:cubicBezTo>
                    <a:pt x="1125" y="330"/>
                    <a:pt x="1178" y="357"/>
                    <a:pt x="1214" y="419"/>
                  </a:cubicBezTo>
                  <a:cubicBezTo>
                    <a:pt x="1223" y="446"/>
                    <a:pt x="1241" y="464"/>
                    <a:pt x="1268" y="482"/>
                  </a:cubicBezTo>
                  <a:cubicBezTo>
                    <a:pt x="1268" y="500"/>
                    <a:pt x="1277" y="509"/>
                    <a:pt x="1286" y="526"/>
                  </a:cubicBezTo>
                  <a:cubicBezTo>
                    <a:pt x="1384" y="642"/>
                    <a:pt x="1482" y="714"/>
                    <a:pt x="1464" y="883"/>
                  </a:cubicBezTo>
                  <a:cubicBezTo>
                    <a:pt x="1455" y="1044"/>
                    <a:pt x="1312" y="1178"/>
                    <a:pt x="1187" y="1267"/>
                  </a:cubicBezTo>
                  <a:cubicBezTo>
                    <a:pt x="1102" y="1329"/>
                    <a:pt x="1011" y="1357"/>
                    <a:pt x="922" y="1357"/>
                  </a:cubicBezTo>
                  <a:cubicBezTo>
                    <a:pt x="805" y="1357"/>
                    <a:pt x="694" y="1308"/>
                    <a:pt x="608" y="1222"/>
                  </a:cubicBezTo>
                  <a:cubicBezTo>
                    <a:pt x="563" y="1187"/>
                    <a:pt x="518" y="1133"/>
                    <a:pt x="492" y="1071"/>
                  </a:cubicBezTo>
                  <a:cubicBezTo>
                    <a:pt x="376" y="839"/>
                    <a:pt x="465" y="634"/>
                    <a:pt x="652" y="500"/>
                  </a:cubicBezTo>
                  <a:cubicBezTo>
                    <a:pt x="732" y="437"/>
                    <a:pt x="920" y="330"/>
                    <a:pt x="1062" y="330"/>
                  </a:cubicBezTo>
                  <a:close/>
                  <a:moveTo>
                    <a:pt x="1063" y="1"/>
                  </a:moveTo>
                  <a:cubicBezTo>
                    <a:pt x="888" y="1"/>
                    <a:pt x="700" y="71"/>
                    <a:pt x="545" y="170"/>
                  </a:cubicBezTo>
                  <a:cubicBezTo>
                    <a:pt x="161" y="402"/>
                    <a:pt x="1" y="776"/>
                    <a:pt x="170" y="1196"/>
                  </a:cubicBezTo>
                  <a:cubicBezTo>
                    <a:pt x="302" y="1516"/>
                    <a:pt x="599" y="1691"/>
                    <a:pt x="909" y="1691"/>
                  </a:cubicBezTo>
                  <a:cubicBezTo>
                    <a:pt x="1038" y="1691"/>
                    <a:pt x="1171" y="1660"/>
                    <a:pt x="1294" y="1597"/>
                  </a:cubicBezTo>
                  <a:cubicBezTo>
                    <a:pt x="1526" y="1472"/>
                    <a:pt x="1678" y="1276"/>
                    <a:pt x="1776" y="1044"/>
                  </a:cubicBezTo>
                  <a:cubicBezTo>
                    <a:pt x="1901" y="750"/>
                    <a:pt x="1732" y="535"/>
                    <a:pt x="1562" y="321"/>
                  </a:cubicBezTo>
                  <a:lnTo>
                    <a:pt x="1535" y="295"/>
                  </a:lnTo>
                  <a:lnTo>
                    <a:pt x="1526" y="295"/>
                  </a:lnTo>
                  <a:cubicBezTo>
                    <a:pt x="1425" y="82"/>
                    <a:pt x="1251" y="1"/>
                    <a:pt x="1063"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3" name="Google Shape;2093;p21"/>
            <p:cNvSpPr/>
            <p:nvPr/>
          </p:nvSpPr>
          <p:spPr>
            <a:xfrm>
              <a:off x="2002296" y="4573382"/>
              <a:ext cx="81733" cy="69652"/>
            </a:xfrm>
            <a:custGeom>
              <a:avLst/>
              <a:gdLst/>
              <a:ahLst/>
              <a:cxnLst/>
              <a:rect l="l" t="t" r="r" b="b"/>
              <a:pathLst>
                <a:path w="1732" h="1476" extrusionOk="0">
                  <a:moveTo>
                    <a:pt x="1002" y="348"/>
                  </a:moveTo>
                  <a:cubicBezTo>
                    <a:pt x="1038" y="348"/>
                    <a:pt x="1073" y="352"/>
                    <a:pt x="1107" y="361"/>
                  </a:cubicBezTo>
                  <a:cubicBezTo>
                    <a:pt x="1125" y="388"/>
                    <a:pt x="1143" y="406"/>
                    <a:pt x="1178" y="415"/>
                  </a:cubicBezTo>
                  <a:cubicBezTo>
                    <a:pt x="1437" y="522"/>
                    <a:pt x="1303" y="879"/>
                    <a:pt x="1152" y="1012"/>
                  </a:cubicBezTo>
                  <a:cubicBezTo>
                    <a:pt x="1053" y="1093"/>
                    <a:pt x="943" y="1136"/>
                    <a:pt x="836" y="1136"/>
                  </a:cubicBezTo>
                  <a:cubicBezTo>
                    <a:pt x="741" y="1136"/>
                    <a:pt x="647" y="1102"/>
                    <a:pt x="563" y="1030"/>
                  </a:cubicBezTo>
                  <a:cubicBezTo>
                    <a:pt x="224" y="748"/>
                    <a:pt x="653" y="348"/>
                    <a:pt x="1002" y="348"/>
                  </a:cubicBezTo>
                  <a:close/>
                  <a:moveTo>
                    <a:pt x="993" y="0"/>
                  </a:moveTo>
                  <a:cubicBezTo>
                    <a:pt x="724" y="0"/>
                    <a:pt x="457" y="151"/>
                    <a:pt x="277" y="343"/>
                  </a:cubicBezTo>
                  <a:cubicBezTo>
                    <a:pt x="1" y="647"/>
                    <a:pt x="99" y="1084"/>
                    <a:pt x="384" y="1325"/>
                  </a:cubicBezTo>
                  <a:cubicBezTo>
                    <a:pt x="510" y="1430"/>
                    <a:pt x="661" y="1476"/>
                    <a:pt x="813" y="1476"/>
                  </a:cubicBezTo>
                  <a:cubicBezTo>
                    <a:pt x="1060" y="1476"/>
                    <a:pt x="1313" y="1355"/>
                    <a:pt x="1473" y="1173"/>
                  </a:cubicBezTo>
                  <a:cubicBezTo>
                    <a:pt x="1732" y="879"/>
                    <a:pt x="1732" y="334"/>
                    <a:pt x="1366" y="129"/>
                  </a:cubicBezTo>
                  <a:cubicBezTo>
                    <a:pt x="1357" y="111"/>
                    <a:pt x="1330" y="85"/>
                    <a:pt x="1303" y="76"/>
                  </a:cubicBezTo>
                  <a:cubicBezTo>
                    <a:pt x="1203" y="23"/>
                    <a:pt x="1098" y="0"/>
                    <a:pt x="99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4" name="Google Shape;2094;p21"/>
            <p:cNvSpPr/>
            <p:nvPr/>
          </p:nvSpPr>
          <p:spPr>
            <a:xfrm>
              <a:off x="1901260" y="4581640"/>
              <a:ext cx="80034" cy="66821"/>
            </a:xfrm>
            <a:custGeom>
              <a:avLst/>
              <a:gdLst/>
              <a:ahLst/>
              <a:cxnLst/>
              <a:rect l="l" t="t" r="r" b="b"/>
              <a:pathLst>
                <a:path w="1696" h="1416" extrusionOk="0">
                  <a:moveTo>
                    <a:pt x="869" y="339"/>
                  </a:moveTo>
                  <a:cubicBezTo>
                    <a:pt x="941" y="339"/>
                    <a:pt x="1009" y="358"/>
                    <a:pt x="1062" y="400"/>
                  </a:cubicBezTo>
                  <a:lnTo>
                    <a:pt x="1089" y="418"/>
                  </a:lnTo>
                  <a:lnTo>
                    <a:pt x="1116" y="436"/>
                  </a:lnTo>
                  <a:cubicBezTo>
                    <a:pt x="1294" y="534"/>
                    <a:pt x="1294" y="748"/>
                    <a:pt x="1214" y="909"/>
                  </a:cubicBezTo>
                  <a:cubicBezTo>
                    <a:pt x="1214" y="918"/>
                    <a:pt x="1214" y="918"/>
                    <a:pt x="1205" y="927"/>
                  </a:cubicBezTo>
                  <a:cubicBezTo>
                    <a:pt x="1152" y="1034"/>
                    <a:pt x="1045" y="1078"/>
                    <a:pt x="938" y="1078"/>
                  </a:cubicBezTo>
                  <a:cubicBezTo>
                    <a:pt x="875" y="1078"/>
                    <a:pt x="804" y="1061"/>
                    <a:pt x="750" y="1034"/>
                  </a:cubicBezTo>
                  <a:cubicBezTo>
                    <a:pt x="590" y="962"/>
                    <a:pt x="429" y="757"/>
                    <a:pt x="491" y="579"/>
                  </a:cubicBezTo>
                  <a:cubicBezTo>
                    <a:pt x="541" y="432"/>
                    <a:pt x="712" y="339"/>
                    <a:pt x="869" y="339"/>
                  </a:cubicBezTo>
                  <a:close/>
                  <a:moveTo>
                    <a:pt x="870" y="0"/>
                  </a:moveTo>
                  <a:cubicBezTo>
                    <a:pt x="611" y="0"/>
                    <a:pt x="348" y="139"/>
                    <a:pt x="215" y="365"/>
                  </a:cubicBezTo>
                  <a:cubicBezTo>
                    <a:pt x="1" y="730"/>
                    <a:pt x="251" y="1150"/>
                    <a:pt x="581" y="1328"/>
                  </a:cubicBezTo>
                  <a:cubicBezTo>
                    <a:pt x="692" y="1387"/>
                    <a:pt x="812" y="1416"/>
                    <a:pt x="929" y="1416"/>
                  </a:cubicBezTo>
                  <a:cubicBezTo>
                    <a:pt x="1166" y="1416"/>
                    <a:pt x="1392" y="1297"/>
                    <a:pt x="1517" y="1069"/>
                  </a:cubicBezTo>
                  <a:cubicBezTo>
                    <a:pt x="1696" y="739"/>
                    <a:pt x="1598" y="347"/>
                    <a:pt x="1277" y="151"/>
                  </a:cubicBezTo>
                  <a:lnTo>
                    <a:pt x="1268" y="133"/>
                  </a:lnTo>
                  <a:cubicBezTo>
                    <a:pt x="1151" y="42"/>
                    <a:pt x="1012" y="0"/>
                    <a:pt x="870"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5" name="Google Shape;2095;p21"/>
            <p:cNvSpPr/>
            <p:nvPr/>
          </p:nvSpPr>
          <p:spPr>
            <a:xfrm>
              <a:off x="1810749" y="4618685"/>
              <a:ext cx="86499" cy="66160"/>
            </a:xfrm>
            <a:custGeom>
              <a:avLst/>
              <a:gdLst/>
              <a:ahLst/>
              <a:cxnLst/>
              <a:rect l="l" t="t" r="r" b="b"/>
              <a:pathLst>
                <a:path w="1833" h="1402" extrusionOk="0">
                  <a:moveTo>
                    <a:pt x="856" y="340"/>
                  </a:moveTo>
                  <a:cubicBezTo>
                    <a:pt x="943" y="340"/>
                    <a:pt x="1022" y="371"/>
                    <a:pt x="1062" y="445"/>
                  </a:cubicBezTo>
                  <a:cubicBezTo>
                    <a:pt x="1089" y="472"/>
                    <a:pt x="1116" y="490"/>
                    <a:pt x="1143" y="507"/>
                  </a:cubicBezTo>
                  <a:lnTo>
                    <a:pt x="1152" y="516"/>
                  </a:lnTo>
                  <a:cubicBezTo>
                    <a:pt x="1386" y="742"/>
                    <a:pt x="1062" y="1061"/>
                    <a:pt x="806" y="1061"/>
                  </a:cubicBezTo>
                  <a:cubicBezTo>
                    <a:pt x="799" y="1061"/>
                    <a:pt x="793" y="1061"/>
                    <a:pt x="786" y="1061"/>
                  </a:cubicBezTo>
                  <a:cubicBezTo>
                    <a:pt x="536" y="1052"/>
                    <a:pt x="411" y="748"/>
                    <a:pt x="491" y="543"/>
                  </a:cubicBezTo>
                  <a:cubicBezTo>
                    <a:pt x="542" y="426"/>
                    <a:pt x="710" y="340"/>
                    <a:pt x="856" y="340"/>
                  </a:cubicBezTo>
                  <a:close/>
                  <a:moveTo>
                    <a:pt x="865" y="0"/>
                  </a:moveTo>
                  <a:cubicBezTo>
                    <a:pt x="650" y="0"/>
                    <a:pt x="424" y="92"/>
                    <a:pt x="295" y="240"/>
                  </a:cubicBezTo>
                  <a:cubicBezTo>
                    <a:pt x="1" y="570"/>
                    <a:pt x="117" y="1132"/>
                    <a:pt x="509" y="1328"/>
                  </a:cubicBezTo>
                  <a:cubicBezTo>
                    <a:pt x="610" y="1379"/>
                    <a:pt x="713" y="1401"/>
                    <a:pt x="813" y="1401"/>
                  </a:cubicBezTo>
                  <a:cubicBezTo>
                    <a:pt x="1368" y="1401"/>
                    <a:pt x="1833" y="708"/>
                    <a:pt x="1357" y="240"/>
                  </a:cubicBezTo>
                  <a:lnTo>
                    <a:pt x="1330" y="231"/>
                  </a:lnTo>
                  <a:cubicBezTo>
                    <a:pt x="1231" y="69"/>
                    <a:pt x="1052" y="0"/>
                    <a:pt x="86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096" name="Google Shape;2096;p21"/>
          <p:cNvSpPr/>
          <p:nvPr/>
        </p:nvSpPr>
        <p:spPr>
          <a:xfrm rot="2365624" flipH="1">
            <a:off x="-319806" y="4460707"/>
            <a:ext cx="151052" cy="88016"/>
          </a:xfrm>
          <a:custGeom>
            <a:avLst/>
            <a:gdLst/>
            <a:ahLst/>
            <a:cxnLst/>
            <a:rect l="l" t="t" r="r" b="b"/>
            <a:pathLst>
              <a:path w="2811" h="1638" extrusionOk="0">
                <a:moveTo>
                  <a:pt x="2177" y="452"/>
                </a:moveTo>
                <a:cubicBezTo>
                  <a:pt x="2213" y="577"/>
                  <a:pt x="2231" y="702"/>
                  <a:pt x="2284" y="818"/>
                </a:cubicBezTo>
                <a:cubicBezTo>
                  <a:pt x="1704" y="1014"/>
                  <a:pt x="1142" y="1112"/>
                  <a:pt x="482" y="1273"/>
                </a:cubicBezTo>
                <a:lnTo>
                  <a:pt x="402" y="943"/>
                </a:lnTo>
                <a:cubicBezTo>
                  <a:pt x="1062" y="800"/>
                  <a:pt x="1651" y="747"/>
                  <a:pt x="2177" y="452"/>
                </a:cubicBezTo>
                <a:close/>
                <a:moveTo>
                  <a:pt x="2327" y="1"/>
                </a:moveTo>
                <a:cubicBezTo>
                  <a:pt x="2299" y="1"/>
                  <a:pt x="2270" y="11"/>
                  <a:pt x="2240" y="33"/>
                </a:cubicBezTo>
                <a:cubicBezTo>
                  <a:pt x="1660" y="434"/>
                  <a:pt x="866" y="479"/>
                  <a:pt x="197" y="640"/>
                </a:cubicBezTo>
                <a:cubicBezTo>
                  <a:pt x="108" y="666"/>
                  <a:pt x="1" y="773"/>
                  <a:pt x="27" y="863"/>
                </a:cubicBezTo>
                <a:lnTo>
                  <a:pt x="197" y="1523"/>
                </a:lnTo>
                <a:cubicBezTo>
                  <a:pt x="218" y="1595"/>
                  <a:pt x="315" y="1638"/>
                  <a:pt x="399" y="1638"/>
                </a:cubicBezTo>
                <a:cubicBezTo>
                  <a:pt x="419" y="1638"/>
                  <a:pt x="438" y="1635"/>
                  <a:pt x="455" y="1630"/>
                </a:cubicBezTo>
                <a:cubicBezTo>
                  <a:pt x="1169" y="1451"/>
                  <a:pt x="1919" y="1318"/>
                  <a:pt x="2623" y="1068"/>
                </a:cubicBezTo>
                <a:cubicBezTo>
                  <a:pt x="2721" y="1032"/>
                  <a:pt x="2811" y="916"/>
                  <a:pt x="2748" y="809"/>
                </a:cubicBezTo>
                <a:cubicBezTo>
                  <a:pt x="2623" y="595"/>
                  <a:pt x="2552" y="372"/>
                  <a:pt x="2489" y="131"/>
                </a:cubicBezTo>
                <a:cubicBezTo>
                  <a:pt x="2481" y="95"/>
                  <a:pt x="2454" y="69"/>
                  <a:pt x="2427" y="51"/>
                </a:cubicBezTo>
                <a:cubicBezTo>
                  <a:pt x="2401" y="20"/>
                  <a:pt x="2366" y="1"/>
                  <a:pt x="23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97" name="Google Shape;2097;p21"/>
          <p:cNvSpPr txBox="1">
            <a:spLocks noGrp="1"/>
          </p:cNvSpPr>
          <p:nvPr>
            <p:ph type="title"/>
          </p:nvPr>
        </p:nvSpPr>
        <p:spPr>
          <a:xfrm>
            <a:off x="720000" y="540000"/>
            <a:ext cx="77040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2098" name="Google Shape;2098;p21"/>
          <p:cNvSpPr txBox="1">
            <a:spLocks noGrp="1"/>
          </p:cNvSpPr>
          <p:nvPr>
            <p:ph type="subTitle" idx="1"/>
          </p:nvPr>
        </p:nvSpPr>
        <p:spPr>
          <a:xfrm>
            <a:off x="720125" y="1152475"/>
            <a:ext cx="7704000" cy="3450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2"/>
              </a:buClr>
              <a:buSzPts val="1400"/>
              <a:buChar char="●"/>
              <a:defRPr>
                <a:latin typeface="Fira Sans"/>
                <a:ea typeface="Fira Sans"/>
                <a:cs typeface="Fira Sans"/>
                <a:sym typeface="Fira Sans"/>
              </a:defRPr>
            </a:lvl1pPr>
            <a:lvl2pPr lvl="1" algn="ctr" rtl="0">
              <a:lnSpc>
                <a:spcPct val="100000"/>
              </a:lnSpc>
              <a:spcBef>
                <a:spcPts val="100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hanks">
  <p:cSld name="CUSTOM_9_1">
    <p:spTree>
      <p:nvGrpSpPr>
        <p:cNvPr id="1" name="Shape 2099"/>
        <p:cNvGrpSpPr/>
        <p:nvPr/>
      </p:nvGrpSpPr>
      <p:grpSpPr>
        <a:xfrm>
          <a:off x="0" y="0"/>
          <a:ext cx="0" cy="0"/>
          <a:chOff x="0" y="0"/>
          <a:chExt cx="0" cy="0"/>
        </a:xfrm>
      </p:grpSpPr>
      <p:grpSp>
        <p:nvGrpSpPr>
          <p:cNvPr id="2100" name="Google Shape;2100;p22"/>
          <p:cNvGrpSpPr/>
          <p:nvPr/>
        </p:nvGrpSpPr>
        <p:grpSpPr>
          <a:xfrm rot="-2485438" flipH="1">
            <a:off x="238260" y="168415"/>
            <a:ext cx="787434" cy="1152918"/>
            <a:chOff x="2012675" y="2373200"/>
            <a:chExt cx="469950" cy="688075"/>
          </a:xfrm>
        </p:grpSpPr>
        <p:sp>
          <p:nvSpPr>
            <p:cNvPr id="2101" name="Google Shape;2101;p22"/>
            <p:cNvSpPr/>
            <p:nvPr/>
          </p:nvSpPr>
          <p:spPr>
            <a:xfrm>
              <a:off x="2012675" y="2373200"/>
              <a:ext cx="469950" cy="688075"/>
            </a:xfrm>
            <a:custGeom>
              <a:avLst/>
              <a:gdLst/>
              <a:ahLst/>
              <a:cxnLst/>
              <a:rect l="l" t="t" r="r" b="b"/>
              <a:pathLst>
                <a:path w="18798" h="27523" extrusionOk="0">
                  <a:moveTo>
                    <a:pt x="6797" y="452"/>
                  </a:moveTo>
                  <a:cubicBezTo>
                    <a:pt x="7856" y="452"/>
                    <a:pt x="9015" y="462"/>
                    <a:pt x="10351" y="462"/>
                  </a:cubicBezTo>
                  <a:cubicBezTo>
                    <a:pt x="10539" y="466"/>
                    <a:pt x="10752" y="468"/>
                    <a:pt x="10986" y="468"/>
                  </a:cubicBezTo>
                  <a:cubicBezTo>
                    <a:pt x="11454" y="468"/>
                    <a:pt x="12007" y="462"/>
                    <a:pt x="12610" y="462"/>
                  </a:cubicBezTo>
                  <a:cubicBezTo>
                    <a:pt x="13515" y="462"/>
                    <a:pt x="14537" y="475"/>
                    <a:pt x="15564" y="537"/>
                  </a:cubicBezTo>
                  <a:cubicBezTo>
                    <a:pt x="16742" y="587"/>
                    <a:pt x="16993" y="788"/>
                    <a:pt x="17369" y="1941"/>
                  </a:cubicBezTo>
                  <a:cubicBezTo>
                    <a:pt x="17720" y="3019"/>
                    <a:pt x="17770" y="4146"/>
                    <a:pt x="17845" y="5249"/>
                  </a:cubicBezTo>
                  <a:cubicBezTo>
                    <a:pt x="18046" y="8783"/>
                    <a:pt x="18221" y="12342"/>
                    <a:pt x="18221" y="15901"/>
                  </a:cubicBezTo>
                  <a:cubicBezTo>
                    <a:pt x="18196" y="17530"/>
                    <a:pt x="17444" y="18457"/>
                    <a:pt x="15840" y="18683"/>
                  </a:cubicBezTo>
                  <a:cubicBezTo>
                    <a:pt x="14161" y="18908"/>
                    <a:pt x="12582" y="19334"/>
                    <a:pt x="11078" y="20187"/>
                  </a:cubicBezTo>
                  <a:cubicBezTo>
                    <a:pt x="10552" y="20500"/>
                    <a:pt x="9969" y="20656"/>
                    <a:pt x="9386" y="20656"/>
                  </a:cubicBezTo>
                  <a:cubicBezTo>
                    <a:pt x="8804" y="20656"/>
                    <a:pt x="8221" y="20500"/>
                    <a:pt x="7695" y="20187"/>
                  </a:cubicBezTo>
                  <a:cubicBezTo>
                    <a:pt x="6241" y="19334"/>
                    <a:pt x="4712" y="18933"/>
                    <a:pt x="3083" y="18683"/>
                  </a:cubicBezTo>
                  <a:cubicBezTo>
                    <a:pt x="1329" y="18432"/>
                    <a:pt x="602" y="17580"/>
                    <a:pt x="602" y="15801"/>
                  </a:cubicBezTo>
                  <a:cubicBezTo>
                    <a:pt x="602" y="12292"/>
                    <a:pt x="777" y="8758"/>
                    <a:pt x="978" y="5249"/>
                  </a:cubicBezTo>
                  <a:cubicBezTo>
                    <a:pt x="1028" y="4096"/>
                    <a:pt x="1103" y="2943"/>
                    <a:pt x="1479" y="1841"/>
                  </a:cubicBezTo>
                  <a:cubicBezTo>
                    <a:pt x="1805" y="838"/>
                    <a:pt x="2106" y="587"/>
                    <a:pt x="3133" y="537"/>
                  </a:cubicBezTo>
                  <a:cubicBezTo>
                    <a:pt x="4303" y="468"/>
                    <a:pt x="5472" y="452"/>
                    <a:pt x="6797" y="452"/>
                  </a:cubicBezTo>
                  <a:close/>
                  <a:moveTo>
                    <a:pt x="9225" y="20883"/>
                  </a:moveTo>
                  <a:cubicBezTo>
                    <a:pt x="9332" y="20883"/>
                    <a:pt x="9441" y="20888"/>
                    <a:pt x="9549" y="20888"/>
                  </a:cubicBezTo>
                  <a:cubicBezTo>
                    <a:pt x="9619" y="20888"/>
                    <a:pt x="9691" y="20884"/>
                    <a:pt x="9760" y="20884"/>
                  </a:cubicBezTo>
                  <a:cubicBezTo>
                    <a:pt x="9992" y="20884"/>
                    <a:pt x="10195" y="20929"/>
                    <a:pt x="10176" y="21314"/>
                  </a:cubicBezTo>
                  <a:cubicBezTo>
                    <a:pt x="10153" y="21711"/>
                    <a:pt x="9999" y="21868"/>
                    <a:pt x="9635" y="21868"/>
                  </a:cubicBezTo>
                  <a:cubicBezTo>
                    <a:pt x="9608" y="21868"/>
                    <a:pt x="9579" y="21868"/>
                    <a:pt x="9549" y="21866"/>
                  </a:cubicBezTo>
                  <a:cubicBezTo>
                    <a:pt x="8948" y="21791"/>
                    <a:pt x="8747" y="21640"/>
                    <a:pt x="8622" y="21039"/>
                  </a:cubicBezTo>
                  <a:cubicBezTo>
                    <a:pt x="8806" y="20905"/>
                    <a:pt x="9012" y="20883"/>
                    <a:pt x="9225" y="20883"/>
                  </a:cubicBezTo>
                  <a:close/>
                  <a:moveTo>
                    <a:pt x="6322" y="23266"/>
                  </a:moveTo>
                  <a:cubicBezTo>
                    <a:pt x="7255" y="23266"/>
                    <a:pt x="7925" y="23775"/>
                    <a:pt x="8572" y="24422"/>
                  </a:cubicBezTo>
                  <a:cubicBezTo>
                    <a:pt x="8121" y="25174"/>
                    <a:pt x="7594" y="25776"/>
                    <a:pt x="6817" y="26101"/>
                  </a:cubicBezTo>
                  <a:cubicBezTo>
                    <a:pt x="6589" y="26211"/>
                    <a:pt x="6370" y="26264"/>
                    <a:pt x="6161" y="26264"/>
                  </a:cubicBezTo>
                  <a:cubicBezTo>
                    <a:pt x="5795" y="26264"/>
                    <a:pt x="5457" y="26103"/>
                    <a:pt x="5138" y="25801"/>
                  </a:cubicBezTo>
                  <a:cubicBezTo>
                    <a:pt x="4712" y="25400"/>
                    <a:pt x="4512" y="24898"/>
                    <a:pt x="4737" y="24297"/>
                  </a:cubicBezTo>
                  <a:cubicBezTo>
                    <a:pt x="4963" y="23720"/>
                    <a:pt x="5539" y="23294"/>
                    <a:pt x="6191" y="23269"/>
                  </a:cubicBezTo>
                  <a:cubicBezTo>
                    <a:pt x="6235" y="23267"/>
                    <a:pt x="6279" y="23266"/>
                    <a:pt x="6322" y="23266"/>
                  </a:cubicBezTo>
                  <a:close/>
                  <a:moveTo>
                    <a:pt x="9145" y="1"/>
                  </a:moveTo>
                  <a:cubicBezTo>
                    <a:pt x="7102" y="1"/>
                    <a:pt x="5063" y="46"/>
                    <a:pt x="3033" y="136"/>
                  </a:cubicBezTo>
                  <a:cubicBezTo>
                    <a:pt x="2156" y="161"/>
                    <a:pt x="1504" y="487"/>
                    <a:pt x="1153" y="1339"/>
                  </a:cubicBezTo>
                  <a:cubicBezTo>
                    <a:pt x="978" y="1740"/>
                    <a:pt x="777" y="2166"/>
                    <a:pt x="727" y="2618"/>
                  </a:cubicBezTo>
                  <a:cubicBezTo>
                    <a:pt x="527" y="3745"/>
                    <a:pt x="426" y="4873"/>
                    <a:pt x="376" y="6001"/>
                  </a:cubicBezTo>
                  <a:cubicBezTo>
                    <a:pt x="201" y="9435"/>
                    <a:pt x="0" y="12868"/>
                    <a:pt x="51" y="16302"/>
                  </a:cubicBezTo>
                  <a:cubicBezTo>
                    <a:pt x="76" y="17856"/>
                    <a:pt x="1078" y="18908"/>
                    <a:pt x="2582" y="19159"/>
                  </a:cubicBezTo>
                  <a:cubicBezTo>
                    <a:pt x="3509" y="19309"/>
                    <a:pt x="4437" y="19334"/>
                    <a:pt x="5339" y="19610"/>
                  </a:cubicBezTo>
                  <a:cubicBezTo>
                    <a:pt x="6316" y="19911"/>
                    <a:pt x="7068" y="20588"/>
                    <a:pt x="8020" y="20913"/>
                  </a:cubicBezTo>
                  <a:cubicBezTo>
                    <a:pt x="8121" y="20938"/>
                    <a:pt x="8196" y="21014"/>
                    <a:pt x="8196" y="21139"/>
                  </a:cubicBezTo>
                  <a:cubicBezTo>
                    <a:pt x="8196" y="21866"/>
                    <a:pt x="8647" y="22192"/>
                    <a:pt x="9299" y="22367"/>
                  </a:cubicBezTo>
                  <a:cubicBezTo>
                    <a:pt x="9148" y="22893"/>
                    <a:pt x="9123" y="23445"/>
                    <a:pt x="8797" y="23921"/>
                  </a:cubicBezTo>
                  <a:cubicBezTo>
                    <a:pt x="8221" y="23445"/>
                    <a:pt x="7619" y="23044"/>
                    <a:pt x="6893" y="22868"/>
                  </a:cubicBezTo>
                  <a:cubicBezTo>
                    <a:pt x="6742" y="22840"/>
                    <a:pt x="6590" y="22826"/>
                    <a:pt x="6439" y="22826"/>
                  </a:cubicBezTo>
                  <a:cubicBezTo>
                    <a:pt x="5655" y="22826"/>
                    <a:pt x="4890" y="23199"/>
                    <a:pt x="4512" y="23871"/>
                  </a:cubicBezTo>
                  <a:cubicBezTo>
                    <a:pt x="4111" y="24598"/>
                    <a:pt x="4236" y="25500"/>
                    <a:pt x="4863" y="26101"/>
                  </a:cubicBezTo>
                  <a:cubicBezTo>
                    <a:pt x="5236" y="26474"/>
                    <a:pt x="5674" y="26658"/>
                    <a:pt x="6155" y="26658"/>
                  </a:cubicBezTo>
                  <a:cubicBezTo>
                    <a:pt x="6514" y="26658"/>
                    <a:pt x="6897" y="26556"/>
                    <a:pt x="7294" y="26352"/>
                  </a:cubicBezTo>
                  <a:cubicBezTo>
                    <a:pt x="7970" y="25976"/>
                    <a:pt x="8447" y="25425"/>
                    <a:pt x="8948" y="24748"/>
                  </a:cubicBezTo>
                  <a:cubicBezTo>
                    <a:pt x="9324" y="25124"/>
                    <a:pt x="9650" y="25500"/>
                    <a:pt x="10000" y="25826"/>
                  </a:cubicBezTo>
                  <a:cubicBezTo>
                    <a:pt x="10853" y="26653"/>
                    <a:pt x="11855" y="27229"/>
                    <a:pt x="13058" y="27455"/>
                  </a:cubicBezTo>
                  <a:cubicBezTo>
                    <a:pt x="13300" y="27500"/>
                    <a:pt x="13536" y="27523"/>
                    <a:pt x="13764" y="27523"/>
                  </a:cubicBezTo>
                  <a:cubicBezTo>
                    <a:pt x="14790" y="27523"/>
                    <a:pt x="15658" y="27072"/>
                    <a:pt x="16191" y="26252"/>
                  </a:cubicBezTo>
                  <a:cubicBezTo>
                    <a:pt x="16542" y="25700"/>
                    <a:pt x="16567" y="25124"/>
                    <a:pt x="16291" y="24547"/>
                  </a:cubicBezTo>
                  <a:cubicBezTo>
                    <a:pt x="16231" y="24428"/>
                    <a:pt x="16172" y="24292"/>
                    <a:pt x="16049" y="24292"/>
                  </a:cubicBezTo>
                  <a:cubicBezTo>
                    <a:pt x="16017" y="24292"/>
                    <a:pt x="15981" y="24301"/>
                    <a:pt x="15940" y="24322"/>
                  </a:cubicBezTo>
                  <a:cubicBezTo>
                    <a:pt x="15740" y="24397"/>
                    <a:pt x="15865" y="24547"/>
                    <a:pt x="15915" y="24698"/>
                  </a:cubicBezTo>
                  <a:cubicBezTo>
                    <a:pt x="16191" y="25400"/>
                    <a:pt x="15890" y="25951"/>
                    <a:pt x="15389" y="26427"/>
                  </a:cubicBezTo>
                  <a:cubicBezTo>
                    <a:pt x="14943" y="26839"/>
                    <a:pt x="14426" y="26981"/>
                    <a:pt x="13887" y="26981"/>
                  </a:cubicBezTo>
                  <a:cubicBezTo>
                    <a:pt x="13639" y="26981"/>
                    <a:pt x="13386" y="26951"/>
                    <a:pt x="13133" y="26903"/>
                  </a:cubicBezTo>
                  <a:cubicBezTo>
                    <a:pt x="11730" y="26628"/>
                    <a:pt x="10677" y="25750"/>
                    <a:pt x="9675" y="24798"/>
                  </a:cubicBezTo>
                  <a:cubicBezTo>
                    <a:pt x="9299" y="24447"/>
                    <a:pt x="9173" y="24172"/>
                    <a:pt x="9399" y="23695"/>
                  </a:cubicBezTo>
                  <a:cubicBezTo>
                    <a:pt x="9549" y="23420"/>
                    <a:pt x="9574" y="23119"/>
                    <a:pt x="9650" y="22818"/>
                  </a:cubicBezTo>
                  <a:cubicBezTo>
                    <a:pt x="9850" y="22091"/>
                    <a:pt x="10777" y="21791"/>
                    <a:pt x="10727" y="20938"/>
                  </a:cubicBezTo>
                  <a:cubicBezTo>
                    <a:pt x="10727" y="20938"/>
                    <a:pt x="10752" y="20913"/>
                    <a:pt x="10752" y="20913"/>
                  </a:cubicBezTo>
                  <a:cubicBezTo>
                    <a:pt x="11429" y="20788"/>
                    <a:pt x="11930" y="20287"/>
                    <a:pt x="12532" y="19986"/>
                  </a:cubicBezTo>
                  <a:cubicBezTo>
                    <a:pt x="13710" y="19385"/>
                    <a:pt x="14988" y="19359"/>
                    <a:pt x="16266" y="19159"/>
                  </a:cubicBezTo>
                  <a:cubicBezTo>
                    <a:pt x="17745" y="18908"/>
                    <a:pt x="18747" y="17831"/>
                    <a:pt x="18747" y="16352"/>
                  </a:cubicBezTo>
                  <a:cubicBezTo>
                    <a:pt x="18797" y="12242"/>
                    <a:pt x="18622" y="8131"/>
                    <a:pt x="18296" y="4046"/>
                  </a:cubicBezTo>
                  <a:cubicBezTo>
                    <a:pt x="18221" y="3019"/>
                    <a:pt x="18071" y="1991"/>
                    <a:pt x="17544" y="1089"/>
                  </a:cubicBezTo>
                  <a:cubicBezTo>
                    <a:pt x="17269" y="613"/>
                    <a:pt x="16918" y="312"/>
                    <a:pt x="16366" y="237"/>
                  </a:cubicBezTo>
                  <a:cubicBezTo>
                    <a:pt x="15314" y="61"/>
                    <a:pt x="14261" y="86"/>
                    <a:pt x="13234" y="61"/>
                  </a:cubicBezTo>
                  <a:cubicBezTo>
                    <a:pt x="11870" y="21"/>
                    <a:pt x="10507" y="1"/>
                    <a:pt x="9145"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2" name="Google Shape;2102;p22"/>
            <p:cNvSpPr/>
            <p:nvPr/>
          </p:nvSpPr>
          <p:spPr>
            <a:xfrm>
              <a:off x="2049650" y="2604400"/>
              <a:ext cx="395375" cy="250850"/>
            </a:xfrm>
            <a:custGeom>
              <a:avLst/>
              <a:gdLst/>
              <a:ahLst/>
              <a:cxnLst/>
              <a:rect l="l" t="t" r="r" b="b"/>
              <a:pathLst>
                <a:path w="15815" h="10034" extrusionOk="0">
                  <a:moveTo>
                    <a:pt x="11027" y="0"/>
                  </a:moveTo>
                  <a:cubicBezTo>
                    <a:pt x="10006" y="0"/>
                    <a:pt x="8981" y="11"/>
                    <a:pt x="7945" y="11"/>
                  </a:cubicBezTo>
                  <a:cubicBezTo>
                    <a:pt x="7265" y="11"/>
                    <a:pt x="6584" y="9"/>
                    <a:pt x="5904" y="9"/>
                  </a:cubicBezTo>
                  <a:cubicBezTo>
                    <a:pt x="4203" y="9"/>
                    <a:pt x="2503" y="22"/>
                    <a:pt x="802" y="111"/>
                  </a:cubicBezTo>
                  <a:cubicBezTo>
                    <a:pt x="226" y="136"/>
                    <a:pt x="100" y="287"/>
                    <a:pt x="100" y="813"/>
                  </a:cubicBezTo>
                  <a:cubicBezTo>
                    <a:pt x="125" y="2618"/>
                    <a:pt x="150" y="4397"/>
                    <a:pt x="75" y="6177"/>
                  </a:cubicBezTo>
                  <a:cubicBezTo>
                    <a:pt x="0" y="7756"/>
                    <a:pt x="802" y="8583"/>
                    <a:pt x="2181" y="8883"/>
                  </a:cubicBezTo>
                  <a:cubicBezTo>
                    <a:pt x="3283" y="9109"/>
                    <a:pt x="4386" y="9410"/>
                    <a:pt x="5464" y="9710"/>
                  </a:cubicBezTo>
                  <a:cubicBezTo>
                    <a:pt x="6248" y="9934"/>
                    <a:pt x="7031" y="10033"/>
                    <a:pt x="7811" y="10033"/>
                  </a:cubicBezTo>
                  <a:cubicBezTo>
                    <a:pt x="8427" y="10033"/>
                    <a:pt x="9041" y="9972"/>
                    <a:pt x="9649" y="9861"/>
                  </a:cubicBezTo>
                  <a:cubicBezTo>
                    <a:pt x="11128" y="9610"/>
                    <a:pt x="12531" y="9109"/>
                    <a:pt x="14010" y="8783"/>
                  </a:cubicBezTo>
                  <a:cubicBezTo>
                    <a:pt x="14862" y="8583"/>
                    <a:pt x="15489" y="8056"/>
                    <a:pt x="15714" y="7154"/>
                  </a:cubicBezTo>
                  <a:cubicBezTo>
                    <a:pt x="15815" y="6753"/>
                    <a:pt x="15765" y="6352"/>
                    <a:pt x="15765" y="5976"/>
                  </a:cubicBezTo>
                  <a:cubicBezTo>
                    <a:pt x="15765" y="4222"/>
                    <a:pt x="15765" y="2467"/>
                    <a:pt x="15765" y="713"/>
                  </a:cubicBezTo>
                  <a:cubicBezTo>
                    <a:pt x="15740" y="412"/>
                    <a:pt x="15765" y="111"/>
                    <a:pt x="15339" y="111"/>
                  </a:cubicBezTo>
                  <a:cubicBezTo>
                    <a:pt x="14411" y="86"/>
                    <a:pt x="13484" y="36"/>
                    <a:pt x="12557" y="11"/>
                  </a:cubicBezTo>
                  <a:cubicBezTo>
                    <a:pt x="12047" y="3"/>
                    <a:pt x="11537" y="0"/>
                    <a:pt x="11027"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3" name="Google Shape;2103;p22"/>
            <p:cNvSpPr/>
            <p:nvPr/>
          </p:nvSpPr>
          <p:spPr>
            <a:xfrm>
              <a:off x="2090375" y="2417825"/>
              <a:ext cx="53275" cy="78025"/>
            </a:xfrm>
            <a:custGeom>
              <a:avLst/>
              <a:gdLst/>
              <a:ahLst/>
              <a:cxnLst/>
              <a:rect l="l" t="t" r="r" b="b"/>
              <a:pathLst>
                <a:path w="2131" h="3121" extrusionOk="0">
                  <a:moveTo>
                    <a:pt x="1063" y="405"/>
                  </a:moveTo>
                  <a:cubicBezTo>
                    <a:pt x="1076" y="405"/>
                    <a:pt x="1089" y="405"/>
                    <a:pt x="1103" y="406"/>
                  </a:cubicBezTo>
                  <a:cubicBezTo>
                    <a:pt x="1354" y="432"/>
                    <a:pt x="1554" y="532"/>
                    <a:pt x="1654" y="833"/>
                  </a:cubicBezTo>
                  <a:cubicBezTo>
                    <a:pt x="1730" y="1083"/>
                    <a:pt x="1755" y="1309"/>
                    <a:pt x="1755" y="1584"/>
                  </a:cubicBezTo>
                  <a:cubicBezTo>
                    <a:pt x="1730" y="1985"/>
                    <a:pt x="1755" y="2562"/>
                    <a:pt x="1303" y="2612"/>
                  </a:cubicBezTo>
                  <a:cubicBezTo>
                    <a:pt x="1283" y="2614"/>
                    <a:pt x="1264" y="2615"/>
                    <a:pt x="1246" y="2615"/>
                  </a:cubicBezTo>
                  <a:cubicBezTo>
                    <a:pt x="777" y="2615"/>
                    <a:pt x="773" y="2020"/>
                    <a:pt x="677" y="1635"/>
                  </a:cubicBezTo>
                  <a:cubicBezTo>
                    <a:pt x="627" y="1409"/>
                    <a:pt x="652" y="1133"/>
                    <a:pt x="677" y="883"/>
                  </a:cubicBezTo>
                  <a:cubicBezTo>
                    <a:pt x="725" y="667"/>
                    <a:pt x="773" y="405"/>
                    <a:pt x="1063" y="405"/>
                  </a:cubicBezTo>
                  <a:close/>
                  <a:moveTo>
                    <a:pt x="872" y="0"/>
                  </a:moveTo>
                  <a:cubicBezTo>
                    <a:pt x="521" y="0"/>
                    <a:pt x="319" y="307"/>
                    <a:pt x="226" y="657"/>
                  </a:cubicBezTo>
                  <a:cubicBezTo>
                    <a:pt x="0" y="1334"/>
                    <a:pt x="151" y="1985"/>
                    <a:pt x="451" y="2587"/>
                  </a:cubicBezTo>
                  <a:cubicBezTo>
                    <a:pt x="588" y="2905"/>
                    <a:pt x="868" y="3120"/>
                    <a:pt x="1218" y="3120"/>
                  </a:cubicBezTo>
                  <a:cubicBezTo>
                    <a:pt x="1254" y="3120"/>
                    <a:pt x="1291" y="3118"/>
                    <a:pt x="1329" y="3113"/>
                  </a:cubicBezTo>
                  <a:cubicBezTo>
                    <a:pt x="1730" y="3063"/>
                    <a:pt x="1930" y="2762"/>
                    <a:pt x="2005" y="2361"/>
                  </a:cubicBezTo>
                  <a:cubicBezTo>
                    <a:pt x="2030" y="2161"/>
                    <a:pt x="2055" y="1960"/>
                    <a:pt x="2080" y="1735"/>
                  </a:cubicBezTo>
                  <a:cubicBezTo>
                    <a:pt x="2131" y="1359"/>
                    <a:pt x="2005" y="1008"/>
                    <a:pt x="1905" y="682"/>
                  </a:cubicBezTo>
                  <a:cubicBezTo>
                    <a:pt x="1805" y="181"/>
                    <a:pt x="1354" y="56"/>
                    <a:pt x="953" y="5"/>
                  </a:cubicBezTo>
                  <a:cubicBezTo>
                    <a:pt x="925" y="2"/>
                    <a:pt x="898" y="0"/>
                    <a:pt x="872"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4" name="Google Shape;2104;p22"/>
            <p:cNvSpPr/>
            <p:nvPr/>
          </p:nvSpPr>
          <p:spPr>
            <a:xfrm>
              <a:off x="2146125" y="2419825"/>
              <a:ext cx="30100" cy="40750"/>
            </a:xfrm>
            <a:custGeom>
              <a:avLst/>
              <a:gdLst/>
              <a:ahLst/>
              <a:cxnLst/>
              <a:rect l="l" t="t" r="r" b="b"/>
              <a:pathLst>
                <a:path w="1204" h="1630" extrusionOk="0">
                  <a:moveTo>
                    <a:pt x="627" y="1"/>
                  </a:moveTo>
                  <a:lnTo>
                    <a:pt x="627" y="1"/>
                  </a:lnTo>
                  <a:cubicBezTo>
                    <a:pt x="427" y="126"/>
                    <a:pt x="452" y="477"/>
                    <a:pt x="126" y="552"/>
                  </a:cubicBezTo>
                  <a:cubicBezTo>
                    <a:pt x="1" y="552"/>
                    <a:pt x="1" y="778"/>
                    <a:pt x="126" y="828"/>
                  </a:cubicBezTo>
                  <a:cubicBezTo>
                    <a:pt x="377" y="928"/>
                    <a:pt x="377" y="1103"/>
                    <a:pt x="377" y="1304"/>
                  </a:cubicBezTo>
                  <a:cubicBezTo>
                    <a:pt x="402" y="1454"/>
                    <a:pt x="402" y="1630"/>
                    <a:pt x="602" y="1630"/>
                  </a:cubicBezTo>
                  <a:cubicBezTo>
                    <a:pt x="778" y="1630"/>
                    <a:pt x="828" y="1479"/>
                    <a:pt x="803" y="1329"/>
                  </a:cubicBezTo>
                  <a:cubicBezTo>
                    <a:pt x="778" y="1053"/>
                    <a:pt x="853" y="853"/>
                    <a:pt x="1204" y="652"/>
                  </a:cubicBezTo>
                  <a:lnTo>
                    <a:pt x="1204" y="652"/>
                  </a:lnTo>
                  <a:cubicBezTo>
                    <a:pt x="1178" y="654"/>
                    <a:pt x="1154" y="655"/>
                    <a:pt x="1131" y="655"/>
                  </a:cubicBezTo>
                  <a:cubicBezTo>
                    <a:pt x="609" y="655"/>
                    <a:pt x="964" y="121"/>
                    <a:pt x="62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05" name="Google Shape;2105;p22"/>
          <p:cNvGrpSpPr/>
          <p:nvPr/>
        </p:nvGrpSpPr>
        <p:grpSpPr>
          <a:xfrm rot="1799931" flipH="1">
            <a:off x="-554858" y="2062549"/>
            <a:ext cx="1589227" cy="1310350"/>
            <a:chOff x="2139875" y="1690850"/>
            <a:chExt cx="645375" cy="532125"/>
          </a:xfrm>
        </p:grpSpPr>
        <p:sp>
          <p:nvSpPr>
            <p:cNvPr id="2106" name="Google Shape;2106;p22"/>
            <p:cNvSpPr/>
            <p:nvPr/>
          </p:nvSpPr>
          <p:spPr>
            <a:xfrm>
              <a:off x="2139875" y="1690850"/>
              <a:ext cx="645375" cy="532125"/>
            </a:xfrm>
            <a:custGeom>
              <a:avLst/>
              <a:gdLst/>
              <a:ahLst/>
              <a:cxnLst/>
              <a:rect l="l" t="t" r="r" b="b"/>
              <a:pathLst>
                <a:path w="25815" h="21285" extrusionOk="0">
                  <a:moveTo>
                    <a:pt x="12832" y="1898"/>
                  </a:moveTo>
                  <a:cubicBezTo>
                    <a:pt x="13428" y="1898"/>
                    <a:pt x="14023" y="1929"/>
                    <a:pt x="14612" y="1992"/>
                  </a:cubicBezTo>
                  <a:cubicBezTo>
                    <a:pt x="15163" y="2042"/>
                    <a:pt x="15389" y="2317"/>
                    <a:pt x="15414" y="2969"/>
                  </a:cubicBezTo>
                  <a:cubicBezTo>
                    <a:pt x="14430" y="2955"/>
                    <a:pt x="13446" y="2940"/>
                    <a:pt x="12462" y="2940"/>
                  </a:cubicBezTo>
                  <a:cubicBezTo>
                    <a:pt x="11742" y="2940"/>
                    <a:pt x="11021" y="2948"/>
                    <a:pt x="10301" y="2969"/>
                  </a:cubicBezTo>
                  <a:cubicBezTo>
                    <a:pt x="10226" y="2393"/>
                    <a:pt x="10476" y="2042"/>
                    <a:pt x="11053" y="1992"/>
                  </a:cubicBezTo>
                  <a:cubicBezTo>
                    <a:pt x="11642" y="1929"/>
                    <a:pt x="12237" y="1898"/>
                    <a:pt x="12832" y="1898"/>
                  </a:cubicBezTo>
                  <a:close/>
                  <a:moveTo>
                    <a:pt x="12732" y="456"/>
                  </a:moveTo>
                  <a:cubicBezTo>
                    <a:pt x="13565" y="456"/>
                    <a:pt x="14399" y="488"/>
                    <a:pt x="15238" y="538"/>
                  </a:cubicBezTo>
                  <a:cubicBezTo>
                    <a:pt x="16491" y="588"/>
                    <a:pt x="16842" y="1165"/>
                    <a:pt x="17043" y="2192"/>
                  </a:cubicBezTo>
                  <a:cubicBezTo>
                    <a:pt x="17093" y="2443"/>
                    <a:pt x="17068" y="2718"/>
                    <a:pt x="17068" y="2994"/>
                  </a:cubicBezTo>
                  <a:cubicBezTo>
                    <a:pt x="16986" y="3045"/>
                    <a:pt x="16909" y="3059"/>
                    <a:pt x="16834" y="3059"/>
                  </a:cubicBezTo>
                  <a:cubicBezTo>
                    <a:pt x="16747" y="3059"/>
                    <a:pt x="16663" y="3040"/>
                    <a:pt x="16580" y="3040"/>
                  </a:cubicBezTo>
                  <a:cubicBezTo>
                    <a:pt x="16559" y="3040"/>
                    <a:pt x="16538" y="3041"/>
                    <a:pt x="16517" y="3044"/>
                  </a:cubicBezTo>
                  <a:cubicBezTo>
                    <a:pt x="16443" y="3052"/>
                    <a:pt x="16374" y="3057"/>
                    <a:pt x="16310" y="3057"/>
                  </a:cubicBezTo>
                  <a:cubicBezTo>
                    <a:pt x="15981" y="3057"/>
                    <a:pt x="15777" y="2929"/>
                    <a:pt x="15715" y="2468"/>
                  </a:cubicBezTo>
                  <a:cubicBezTo>
                    <a:pt x="15639" y="2017"/>
                    <a:pt x="15263" y="1716"/>
                    <a:pt x="14762" y="1616"/>
                  </a:cubicBezTo>
                  <a:cubicBezTo>
                    <a:pt x="14123" y="1503"/>
                    <a:pt x="13478" y="1446"/>
                    <a:pt x="12832" y="1446"/>
                  </a:cubicBezTo>
                  <a:cubicBezTo>
                    <a:pt x="12187" y="1446"/>
                    <a:pt x="11542" y="1503"/>
                    <a:pt x="10902" y="1616"/>
                  </a:cubicBezTo>
                  <a:cubicBezTo>
                    <a:pt x="10426" y="1716"/>
                    <a:pt x="10050" y="1992"/>
                    <a:pt x="9975" y="2443"/>
                  </a:cubicBezTo>
                  <a:cubicBezTo>
                    <a:pt x="9914" y="2969"/>
                    <a:pt x="9641" y="3054"/>
                    <a:pt x="9301" y="3054"/>
                  </a:cubicBezTo>
                  <a:cubicBezTo>
                    <a:pt x="9220" y="3054"/>
                    <a:pt x="9135" y="3049"/>
                    <a:pt x="9048" y="3044"/>
                  </a:cubicBezTo>
                  <a:lnTo>
                    <a:pt x="8647" y="3044"/>
                  </a:lnTo>
                  <a:cubicBezTo>
                    <a:pt x="8547" y="2568"/>
                    <a:pt x="8622" y="2167"/>
                    <a:pt x="8722" y="1766"/>
                  </a:cubicBezTo>
                  <a:cubicBezTo>
                    <a:pt x="8922" y="964"/>
                    <a:pt x="9399" y="613"/>
                    <a:pt x="10226" y="563"/>
                  </a:cubicBezTo>
                  <a:cubicBezTo>
                    <a:pt x="11065" y="488"/>
                    <a:pt x="11899" y="456"/>
                    <a:pt x="12732" y="456"/>
                  </a:cubicBezTo>
                  <a:close/>
                  <a:moveTo>
                    <a:pt x="5164" y="12686"/>
                  </a:moveTo>
                  <a:cubicBezTo>
                    <a:pt x="5323" y="12686"/>
                    <a:pt x="5513" y="12689"/>
                    <a:pt x="5740" y="12693"/>
                  </a:cubicBezTo>
                  <a:lnTo>
                    <a:pt x="5740" y="13345"/>
                  </a:lnTo>
                  <a:lnTo>
                    <a:pt x="4411" y="13345"/>
                  </a:lnTo>
                  <a:cubicBezTo>
                    <a:pt x="4348" y="12778"/>
                    <a:pt x="4338" y="12686"/>
                    <a:pt x="5164" y="12686"/>
                  </a:cubicBezTo>
                  <a:close/>
                  <a:moveTo>
                    <a:pt x="20522" y="12716"/>
                  </a:moveTo>
                  <a:cubicBezTo>
                    <a:pt x="21308" y="12716"/>
                    <a:pt x="21455" y="12767"/>
                    <a:pt x="21228" y="13345"/>
                  </a:cubicBezTo>
                  <a:lnTo>
                    <a:pt x="19925" y="13345"/>
                  </a:lnTo>
                  <a:lnTo>
                    <a:pt x="19925" y="12718"/>
                  </a:lnTo>
                  <a:cubicBezTo>
                    <a:pt x="20155" y="12718"/>
                    <a:pt x="20353" y="12716"/>
                    <a:pt x="20522" y="12716"/>
                  </a:cubicBezTo>
                  <a:close/>
                  <a:moveTo>
                    <a:pt x="12262" y="3317"/>
                  </a:moveTo>
                  <a:cubicBezTo>
                    <a:pt x="12402" y="3317"/>
                    <a:pt x="12542" y="3318"/>
                    <a:pt x="12682" y="3320"/>
                  </a:cubicBezTo>
                  <a:cubicBezTo>
                    <a:pt x="14110" y="3345"/>
                    <a:pt x="15539" y="3345"/>
                    <a:pt x="16968" y="3445"/>
                  </a:cubicBezTo>
                  <a:cubicBezTo>
                    <a:pt x="17782" y="3483"/>
                    <a:pt x="18597" y="3489"/>
                    <a:pt x="19411" y="3489"/>
                  </a:cubicBezTo>
                  <a:cubicBezTo>
                    <a:pt x="19819" y="3489"/>
                    <a:pt x="20226" y="3488"/>
                    <a:pt x="20633" y="3488"/>
                  </a:cubicBezTo>
                  <a:cubicBezTo>
                    <a:pt x="21040" y="3488"/>
                    <a:pt x="21448" y="3489"/>
                    <a:pt x="21855" y="3495"/>
                  </a:cubicBezTo>
                  <a:cubicBezTo>
                    <a:pt x="22080" y="3495"/>
                    <a:pt x="22306" y="3470"/>
                    <a:pt x="22557" y="3470"/>
                  </a:cubicBezTo>
                  <a:cubicBezTo>
                    <a:pt x="24111" y="3470"/>
                    <a:pt x="25038" y="4373"/>
                    <a:pt x="25113" y="5926"/>
                  </a:cubicBezTo>
                  <a:cubicBezTo>
                    <a:pt x="25213" y="7957"/>
                    <a:pt x="24963" y="9962"/>
                    <a:pt x="24988" y="11992"/>
                  </a:cubicBezTo>
                  <a:cubicBezTo>
                    <a:pt x="24988" y="12593"/>
                    <a:pt x="24587" y="12969"/>
                    <a:pt x="24060" y="13119"/>
                  </a:cubicBezTo>
                  <a:cubicBezTo>
                    <a:pt x="23544" y="13292"/>
                    <a:pt x="23028" y="13357"/>
                    <a:pt x="22504" y="13357"/>
                  </a:cubicBezTo>
                  <a:cubicBezTo>
                    <a:pt x="22264" y="13357"/>
                    <a:pt x="22023" y="13344"/>
                    <a:pt x="21780" y="13320"/>
                  </a:cubicBezTo>
                  <a:cubicBezTo>
                    <a:pt x="21618" y="12445"/>
                    <a:pt x="21457" y="12289"/>
                    <a:pt x="20615" y="12289"/>
                  </a:cubicBezTo>
                  <a:cubicBezTo>
                    <a:pt x="20541" y="12289"/>
                    <a:pt x="20461" y="12290"/>
                    <a:pt x="20376" y="12292"/>
                  </a:cubicBezTo>
                  <a:cubicBezTo>
                    <a:pt x="19499" y="12343"/>
                    <a:pt x="19499" y="12343"/>
                    <a:pt x="19424" y="13345"/>
                  </a:cubicBezTo>
                  <a:cubicBezTo>
                    <a:pt x="17231" y="13520"/>
                    <a:pt x="15038" y="13608"/>
                    <a:pt x="12845" y="13608"/>
                  </a:cubicBezTo>
                  <a:cubicBezTo>
                    <a:pt x="10652" y="13608"/>
                    <a:pt x="8459" y="13520"/>
                    <a:pt x="6266" y="13345"/>
                  </a:cubicBezTo>
                  <a:cubicBezTo>
                    <a:pt x="6115" y="12343"/>
                    <a:pt x="6115" y="12317"/>
                    <a:pt x="5263" y="12292"/>
                  </a:cubicBezTo>
                  <a:cubicBezTo>
                    <a:pt x="5178" y="12290"/>
                    <a:pt x="5099" y="12289"/>
                    <a:pt x="5025" y="12289"/>
                  </a:cubicBezTo>
                  <a:cubicBezTo>
                    <a:pt x="4190" y="12289"/>
                    <a:pt x="4071" y="12445"/>
                    <a:pt x="3910" y="13320"/>
                  </a:cubicBezTo>
                  <a:cubicBezTo>
                    <a:pt x="3666" y="13344"/>
                    <a:pt x="3423" y="13357"/>
                    <a:pt x="3180" y="13357"/>
                  </a:cubicBezTo>
                  <a:cubicBezTo>
                    <a:pt x="2648" y="13357"/>
                    <a:pt x="2120" y="13292"/>
                    <a:pt x="1604" y="13119"/>
                  </a:cubicBezTo>
                  <a:cubicBezTo>
                    <a:pt x="1053" y="12944"/>
                    <a:pt x="702" y="12593"/>
                    <a:pt x="702" y="11992"/>
                  </a:cubicBezTo>
                  <a:cubicBezTo>
                    <a:pt x="702" y="9962"/>
                    <a:pt x="476" y="7931"/>
                    <a:pt x="552" y="5901"/>
                  </a:cubicBezTo>
                  <a:cubicBezTo>
                    <a:pt x="627" y="4398"/>
                    <a:pt x="1579" y="3470"/>
                    <a:pt x="3083" y="3470"/>
                  </a:cubicBezTo>
                  <a:cubicBezTo>
                    <a:pt x="3985" y="3470"/>
                    <a:pt x="4887" y="3481"/>
                    <a:pt x="5797" y="3481"/>
                  </a:cubicBezTo>
                  <a:cubicBezTo>
                    <a:pt x="6252" y="3481"/>
                    <a:pt x="6709" y="3479"/>
                    <a:pt x="7168" y="3470"/>
                  </a:cubicBezTo>
                  <a:cubicBezTo>
                    <a:pt x="8858" y="3447"/>
                    <a:pt x="10569" y="3317"/>
                    <a:pt x="12262" y="3317"/>
                  </a:cubicBezTo>
                  <a:close/>
                  <a:moveTo>
                    <a:pt x="20529" y="13912"/>
                  </a:moveTo>
                  <a:cubicBezTo>
                    <a:pt x="20762" y="13912"/>
                    <a:pt x="20995" y="13933"/>
                    <a:pt x="21228" y="13947"/>
                  </a:cubicBezTo>
                  <a:cubicBezTo>
                    <a:pt x="21384" y="14860"/>
                    <a:pt x="21313" y="15171"/>
                    <a:pt x="20701" y="15171"/>
                  </a:cubicBezTo>
                  <a:cubicBezTo>
                    <a:pt x="20524" y="15171"/>
                    <a:pt x="20301" y="15144"/>
                    <a:pt x="20025" y="15099"/>
                  </a:cubicBezTo>
                  <a:cubicBezTo>
                    <a:pt x="19925" y="14723"/>
                    <a:pt x="19875" y="14373"/>
                    <a:pt x="19950" y="13972"/>
                  </a:cubicBezTo>
                  <a:cubicBezTo>
                    <a:pt x="20143" y="13926"/>
                    <a:pt x="20336" y="13912"/>
                    <a:pt x="20529" y="13912"/>
                  </a:cubicBezTo>
                  <a:close/>
                  <a:moveTo>
                    <a:pt x="5689" y="13947"/>
                  </a:moveTo>
                  <a:cubicBezTo>
                    <a:pt x="5865" y="14322"/>
                    <a:pt x="5714" y="14673"/>
                    <a:pt x="5664" y="15024"/>
                  </a:cubicBezTo>
                  <a:cubicBezTo>
                    <a:pt x="5343" y="15134"/>
                    <a:pt x="5095" y="15194"/>
                    <a:pt x="4906" y="15194"/>
                  </a:cubicBezTo>
                  <a:cubicBezTo>
                    <a:pt x="4445" y="15194"/>
                    <a:pt x="4340" y="14835"/>
                    <a:pt x="4411" y="13947"/>
                  </a:cubicBezTo>
                  <a:close/>
                  <a:moveTo>
                    <a:pt x="24963" y="13270"/>
                  </a:moveTo>
                  <a:cubicBezTo>
                    <a:pt x="24887" y="14774"/>
                    <a:pt x="24837" y="16177"/>
                    <a:pt x="24762" y="17581"/>
                  </a:cubicBezTo>
                  <a:cubicBezTo>
                    <a:pt x="24737" y="18232"/>
                    <a:pt x="24687" y="18884"/>
                    <a:pt x="24562" y="19510"/>
                  </a:cubicBezTo>
                  <a:cubicBezTo>
                    <a:pt x="24411" y="20363"/>
                    <a:pt x="23960" y="20739"/>
                    <a:pt x="23108" y="20739"/>
                  </a:cubicBezTo>
                  <a:cubicBezTo>
                    <a:pt x="22427" y="20751"/>
                    <a:pt x="21744" y="20755"/>
                    <a:pt x="21061" y="20755"/>
                  </a:cubicBezTo>
                  <a:cubicBezTo>
                    <a:pt x="18903" y="20755"/>
                    <a:pt x="16738" y="20707"/>
                    <a:pt x="14587" y="20688"/>
                  </a:cubicBezTo>
                  <a:cubicBezTo>
                    <a:pt x="13793" y="20672"/>
                    <a:pt x="13000" y="20665"/>
                    <a:pt x="12209" y="20665"/>
                  </a:cubicBezTo>
                  <a:cubicBezTo>
                    <a:pt x="9350" y="20665"/>
                    <a:pt x="6500" y="20755"/>
                    <a:pt x="3634" y="20814"/>
                  </a:cubicBezTo>
                  <a:cubicBezTo>
                    <a:pt x="3183" y="20814"/>
                    <a:pt x="2732" y="20789"/>
                    <a:pt x="2281" y="20739"/>
                  </a:cubicBezTo>
                  <a:cubicBezTo>
                    <a:pt x="1554" y="20638"/>
                    <a:pt x="1078" y="20087"/>
                    <a:pt x="1028" y="19185"/>
                  </a:cubicBezTo>
                  <a:cubicBezTo>
                    <a:pt x="877" y="17230"/>
                    <a:pt x="802" y="15300"/>
                    <a:pt x="702" y="13295"/>
                  </a:cubicBezTo>
                  <a:lnTo>
                    <a:pt x="702" y="13295"/>
                  </a:lnTo>
                  <a:cubicBezTo>
                    <a:pt x="1228" y="13596"/>
                    <a:pt x="1704" y="13821"/>
                    <a:pt x="2256" y="13871"/>
                  </a:cubicBezTo>
                  <a:cubicBezTo>
                    <a:pt x="2807" y="13896"/>
                    <a:pt x="3333" y="13921"/>
                    <a:pt x="3885" y="13947"/>
                  </a:cubicBezTo>
                  <a:cubicBezTo>
                    <a:pt x="3935" y="14272"/>
                    <a:pt x="3960" y="14573"/>
                    <a:pt x="4010" y="14874"/>
                  </a:cubicBezTo>
                  <a:cubicBezTo>
                    <a:pt x="4085" y="15325"/>
                    <a:pt x="4386" y="15500"/>
                    <a:pt x="4812" y="15525"/>
                  </a:cubicBezTo>
                  <a:lnTo>
                    <a:pt x="5288" y="15525"/>
                  </a:lnTo>
                  <a:cubicBezTo>
                    <a:pt x="5965" y="15475"/>
                    <a:pt x="6065" y="15400"/>
                    <a:pt x="6115" y="14723"/>
                  </a:cubicBezTo>
                  <a:cubicBezTo>
                    <a:pt x="6115" y="14623"/>
                    <a:pt x="6115" y="14498"/>
                    <a:pt x="6115" y="14398"/>
                  </a:cubicBezTo>
                  <a:cubicBezTo>
                    <a:pt x="6115" y="14072"/>
                    <a:pt x="6245" y="13919"/>
                    <a:pt x="6565" y="13919"/>
                  </a:cubicBezTo>
                  <a:cubicBezTo>
                    <a:pt x="6589" y="13919"/>
                    <a:pt x="6615" y="13920"/>
                    <a:pt x="6642" y="13921"/>
                  </a:cubicBezTo>
                  <a:cubicBezTo>
                    <a:pt x="8196" y="13972"/>
                    <a:pt x="9750" y="13947"/>
                    <a:pt x="11303" y="14047"/>
                  </a:cubicBezTo>
                  <a:cubicBezTo>
                    <a:pt x="11812" y="14081"/>
                    <a:pt x="12321" y="14095"/>
                    <a:pt x="12830" y="14095"/>
                  </a:cubicBezTo>
                  <a:cubicBezTo>
                    <a:pt x="14527" y="14095"/>
                    <a:pt x="16223" y="13947"/>
                    <a:pt x="17920" y="13947"/>
                  </a:cubicBezTo>
                  <a:lnTo>
                    <a:pt x="19424" y="13947"/>
                  </a:lnTo>
                  <a:cubicBezTo>
                    <a:pt x="19725" y="14398"/>
                    <a:pt x="19324" y="15074"/>
                    <a:pt x="19825" y="15400"/>
                  </a:cubicBezTo>
                  <a:cubicBezTo>
                    <a:pt x="19991" y="15525"/>
                    <a:pt x="20197" y="15558"/>
                    <a:pt x="20406" y="15558"/>
                  </a:cubicBezTo>
                  <a:cubicBezTo>
                    <a:pt x="20575" y="15558"/>
                    <a:pt x="20746" y="15537"/>
                    <a:pt x="20903" y="15525"/>
                  </a:cubicBezTo>
                  <a:cubicBezTo>
                    <a:pt x="21905" y="15425"/>
                    <a:pt x="21654" y="14598"/>
                    <a:pt x="21780" y="13947"/>
                  </a:cubicBezTo>
                  <a:cubicBezTo>
                    <a:pt x="22832" y="13871"/>
                    <a:pt x="23960" y="14022"/>
                    <a:pt x="24963" y="13270"/>
                  </a:cubicBezTo>
                  <a:close/>
                  <a:moveTo>
                    <a:pt x="12767" y="1"/>
                  </a:moveTo>
                  <a:cubicBezTo>
                    <a:pt x="12023" y="1"/>
                    <a:pt x="11277" y="39"/>
                    <a:pt x="10527" y="112"/>
                  </a:cubicBezTo>
                  <a:cubicBezTo>
                    <a:pt x="9198" y="262"/>
                    <a:pt x="8547" y="738"/>
                    <a:pt x="8321" y="1891"/>
                  </a:cubicBezTo>
                  <a:cubicBezTo>
                    <a:pt x="8246" y="2267"/>
                    <a:pt x="8271" y="2668"/>
                    <a:pt x="8246" y="3119"/>
                  </a:cubicBezTo>
                  <a:cubicBezTo>
                    <a:pt x="7970" y="3119"/>
                    <a:pt x="7745" y="3144"/>
                    <a:pt x="7519" y="3144"/>
                  </a:cubicBezTo>
                  <a:cubicBezTo>
                    <a:pt x="6065" y="3144"/>
                    <a:pt x="4587" y="3170"/>
                    <a:pt x="3133" y="3170"/>
                  </a:cubicBezTo>
                  <a:cubicBezTo>
                    <a:pt x="1604" y="3170"/>
                    <a:pt x="852" y="3646"/>
                    <a:pt x="276" y="5024"/>
                  </a:cubicBezTo>
                  <a:cubicBezTo>
                    <a:pt x="75" y="5500"/>
                    <a:pt x="0" y="6002"/>
                    <a:pt x="25" y="6503"/>
                  </a:cubicBezTo>
                  <a:cubicBezTo>
                    <a:pt x="125" y="9160"/>
                    <a:pt x="226" y="11816"/>
                    <a:pt x="351" y="14473"/>
                  </a:cubicBezTo>
                  <a:cubicBezTo>
                    <a:pt x="426" y="15952"/>
                    <a:pt x="476" y="17430"/>
                    <a:pt x="577" y="18909"/>
                  </a:cubicBezTo>
                  <a:cubicBezTo>
                    <a:pt x="677" y="20237"/>
                    <a:pt x="1253" y="21014"/>
                    <a:pt x="2256" y="21165"/>
                  </a:cubicBezTo>
                  <a:cubicBezTo>
                    <a:pt x="2825" y="21238"/>
                    <a:pt x="3393" y="21285"/>
                    <a:pt x="3962" y="21285"/>
                  </a:cubicBezTo>
                  <a:cubicBezTo>
                    <a:pt x="4170" y="21285"/>
                    <a:pt x="4378" y="21278"/>
                    <a:pt x="4587" y="21265"/>
                  </a:cubicBezTo>
                  <a:cubicBezTo>
                    <a:pt x="6357" y="21153"/>
                    <a:pt x="8117" y="21133"/>
                    <a:pt x="9874" y="21133"/>
                  </a:cubicBezTo>
                  <a:cubicBezTo>
                    <a:pt x="10877" y="21133"/>
                    <a:pt x="11880" y="21140"/>
                    <a:pt x="12882" y="21140"/>
                  </a:cubicBezTo>
                  <a:cubicBezTo>
                    <a:pt x="13424" y="21144"/>
                    <a:pt x="13966" y="21145"/>
                    <a:pt x="14507" y="21145"/>
                  </a:cubicBezTo>
                  <a:cubicBezTo>
                    <a:pt x="15100" y="21145"/>
                    <a:pt x="15692" y="21144"/>
                    <a:pt x="16284" y="21144"/>
                  </a:cubicBezTo>
                  <a:cubicBezTo>
                    <a:pt x="18083" y="21144"/>
                    <a:pt x="19881" y="21157"/>
                    <a:pt x="21679" y="21265"/>
                  </a:cubicBezTo>
                  <a:cubicBezTo>
                    <a:pt x="21834" y="21278"/>
                    <a:pt x="21987" y="21285"/>
                    <a:pt x="22138" y="21285"/>
                  </a:cubicBezTo>
                  <a:cubicBezTo>
                    <a:pt x="22551" y="21285"/>
                    <a:pt x="22955" y="21238"/>
                    <a:pt x="23359" y="21165"/>
                  </a:cubicBezTo>
                  <a:cubicBezTo>
                    <a:pt x="24060" y="21064"/>
                    <a:pt x="24612" y="20713"/>
                    <a:pt x="24862" y="19962"/>
                  </a:cubicBezTo>
                  <a:cubicBezTo>
                    <a:pt x="25138" y="19160"/>
                    <a:pt x="25138" y="18333"/>
                    <a:pt x="25188" y="17505"/>
                  </a:cubicBezTo>
                  <a:cubicBezTo>
                    <a:pt x="25339" y="14849"/>
                    <a:pt x="25439" y="12192"/>
                    <a:pt x="25539" y="9535"/>
                  </a:cubicBezTo>
                  <a:cubicBezTo>
                    <a:pt x="25589" y="8207"/>
                    <a:pt x="25815" y="6854"/>
                    <a:pt x="25539" y="5550"/>
                  </a:cubicBezTo>
                  <a:cubicBezTo>
                    <a:pt x="25245" y="4203"/>
                    <a:pt x="24328" y="3143"/>
                    <a:pt x="22859" y="3143"/>
                  </a:cubicBezTo>
                  <a:cubicBezTo>
                    <a:pt x="22825" y="3143"/>
                    <a:pt x="22791" y="3143"/>
                    <a:pt x="22757" y="3144"/>
                  </a:cubicBezTo>
                  <a:cubicBezTo>
                    <a:pt x="22111" y="3166"/>
                    <a:pt x="21465" y="3173"/>
                    <a:pt x="20817" y="3173"/>
                  </a:cubicBezTo>
                  <a:cubicBezTo>
                    <a:pt x="19932" y="3173"/>
                    <a:pt x="19043" y="3159"/>
                    <a:pt x="18146" y="3144"/>
                  </a:cubicBezTo>
                  <a:cubicBezTo>
                    <a:pt x="18054" y="3144"/>
                    <a:pt x="17963" y="3151"/>
                    <a:pt x="17872" y="3151"/>
                  </a:cubicBezTo>
                  <a:cubicBezTo>
                    <a:pt x="17713" y="3151"/>
                    <a:pt x="17553" y="3131"/>
                    <a:pt x="17394" y="3019"/>
                  </a:cubicBezTo>
                  <a:cubicBezTo>
                    <a:pt x="17394" y="2743"/>
                    <a:pt x="17419" y="2443"/>
                    <a:pt x="17394" y="2167"/>
                  </a:cubicBezTo>
                  <a:cubicBezTo>
                    <a:pt x="17344" y="1215"/>
                    <a:pt x="16642" y="337"/>
                    <a:pt x="15890" y="237"/>
                  </a:cubicBezTo>
                  <a:cubicBezTo>
                    <a:pt x="14851" y="76"/>
                    <a:pt x="13811" y="1"/>
                    <a:pt x="127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7" name="Google Shape;2107;p22"/>
            <p:cNvSpPr/>
            <p:nvPr/>
          </p:nvSpPr>
          <p:spPr>
            <a:xfrm>
              <a:off x="2374825" y="1818625"/>
              <a:ext cx="169200" cy="146350"/>
            </a:xfrm>
            <a:custGeom>
              <a:avLst/>
              <a:gdLst/>
              <a:ahLst/>
              <a:cxnLst/>
              <a:rect l="l" t="t" r="r" b="b"/>
              <a:pathLst>
                <a:path w="6768" h="5854" extrusionOk="0">
                  <a:moveTo>
                    <a:pt x="2894" y="0"/>
                  </a:moveTo>
                  <a:cubicBezTo>
                    <a:pt x="2518" y="0"/>
                    <a:pt x="2379" y="242"/>
                    <a:pt x="2357" y="640"/>
                  </a:cubicBezTo>
                  <a:cubicBezTo>
                    <a:pt x="2332" y="1041"/>
                    <a:pt x="2382" y="1442"/>
                    <a:pt x="2231" y="1843"/>
                  </a:cubicBezTo>
                  <a:lnTo>
                    <a:pt x="1454" y="1843"/>
                  </a:lnTo>
                  <a:cubicBezTo>
                    <a:pt x="1" y="1843"/>
                    <a:pt x="1" y="1843"/>
                    <a:pt x="151" y="3297"/>
                  </a:cubicBezTo>
                  <a:cubicBezTo>
                    <a:pt x="174" y="3646"/>
                    <a:pt x="306" y="3801"/>
                    <a:pt x="606" y="3801"/>
                  </a:cubicBezTo>
                  <a:cubicBezTo>
                    <a:pt x="629" y="3801"/>
                    <a:pt x="653" y="3800"/>
                    <a:pt x="677" y="3798"/>
                  </a:cubicBezTo>
                  <a:lnTo>
                    <a:pt x="2332" y="3798"/>
                  </a:lnTo>
                  <a:cubicBezTo>
                    <a:pt x="2332" y="4324"/>
                    <a:pt x="2332" y="4800"/>
                    <a:pt x="2357" y="5252"/>
                  </a:cubicBezTo>
                  <a:cubicBezTo>
                    <a:pt x="2357" y="5828"/>
                    <a:pt x="2432" y="5853"/>
                    <a:pt x="3885" y="5853"/>
                  </a:cubicBezTo>
                  <a:cubicBezTo>
                    <a:pt x="4311" y="5853"/>
                    <a:pt x="4537" y="5703"/>
                    <a:pt x="4537" y="5252"/>
                  </a:cubicBezTo>
                  <a:cubicBezTo>
                    <a:pt x="4537" y="4800"/>
                    <a:pt x="4537" y="4324"/>
                    <a:pt x="4537" y="3798"/>
                  </a:cubicBezTo>
                  <a:lnTo>
                    <a:pt x="6241" y="3798"/>
                  </a:lnTo>
                  <a:cubicBezTo>
                    <a:pt x="6492" y="3798"/>
                    <a:pt x="6692" y="3748"/>
                    <a:pt x="6718" y="3472"/>
                  </a:cubicBezTo>
                  <a:cubicBezTo>
                    <a:pt x="6743" y="3071"/>
                    <a:pt x="6768" y="2670"/>
                    <a:pt x="6768" y="2269"/>
                  </a:cubicBezTo>
                  <a:cubicBezTo>
                    <a:pt x="6768" y="1993"/>
                    <a:pt x="6617" y="1843"/>
                    <a:pt x="6291" y="1843"/>
                  </a:cubicBezTo>
                  <a:cubicBezTo>
                    <a:pt x="6108" y="1851"/>
                    <a:pt x="5924" y="1854"/>
                    <a:pt x="5740" y="1854"/>
                  </a:cubicBezTo>
                  <a:cubicBezTo>
                    <a:pt x="5372" y="1854"/>
                    <a:pt x="5005" y="1843"/>
                    <a:pt x="4637" y="1843"/>
                  </a:cubicBezTo>
                  <a:cubicBezTo>
                    <a:pt x="4512" y="1492"/>
                    <a:pt x="4537" y="1166"/>
                    <a:pt x="4537" y="866"/>
                  </a:cubicBezTo>
                  <a:cubicBezTo>
                    <a:pt x="4514" y="141"/>
                    <a:pt x="4451" y="10"/>
                    <a:pt x="3828" y="10"/>
                  </a:cubicBezTo>
                  <a:cubicBezTo>
                    <a:pt x="3762" y="10"/>
                    <a:pt x="3689" y="11"/>
                    <a:pt x="3610" y="13"/>
                  </a:cubicBezTo>
                  <a:cubicBezTo>
                    <a:pt x="3493" y="13"/>
                    <a:pt x="3365" y="25"/>
                    <a:pt x="3240" y="25"/>
                  </a:cubicBezTo>
                  <a:cubicBezTo>
                    <a:pt x="3178" y="25"/>
                    <a:pt x="3117" y="22"/>
                    <a:pt x="3058" y="13"/>
                  </a:cubicBezTo>
                  <a:cubicBezTo>
                    <a:pt x="2999" y="5"/>
                    <a:pt x="2945" y="0"/>
                    <a:pt x="28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8" name="Google Shape;2108;p22"/>
            <p:cNvSpPr/>
            <p:nvPr/>
          </p:nvSpPr>
          <p:spPr>
            <a:xfrm>
              <a:off x="2206275" y="1938450"/>
              <a:ext cx="16325" cy="22750"/>
            </a:xfrm>
            <a:custGeom>
              <a:avLst/>
              <a:gdLst/>
              <a:ahLst/>
              <a:cxnLst/>
              <a:rect l="l" t="t" r="r" b="b"/>
              <a:pathLst>
                <a:path w="653" h="910" extrusionOk="0">
                  <a:moveTo>
                    <a:pt x="259" y="1"/>
                  </a:moveTo>
                  <a:cubicBezTo>
                    <a:pt x="42" y="1"/>
                    <a:pt x="1" y="226"/>
                    <a:pt x="1" y="408"/>
                  </a:cubicBezTo>
                  <a:cubicBezTo>
                    <a:pt x="1" y="634"/>
                    <a:pt x="51" y="885"/>
                    <a:pt x="352" y="910"/>
                  </a:cubicBezTo>
                  <a:cubicBezTo>
                    <a:pt x="527" y="910"/>
                    <a:pt x="602" y="734"/>
                    <a:pt x="602" y="509"/>
                  </a:cubicBezTo>
                  <a:cubicBezTo>
                    <a:pt x="502" y="383"/>
                    <a:pt x="652" y="58"/>
                    <a:pt x="327" y="7"/>
                  </a:cubicBezTo>
                  <a:cubicBezTo>
                    <a:pt x="302" y="3"/>
                    <a:pt x="280" y="1"/>
                    <a:pt x="2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09" name="Google Shape;2109;p22"/>
            <p:cNvSpPr/>
            <p:nvPr/>
          </p:nvSpPr>
          <p:spPr>
            <a:xfrm>
              <a:off x="2219450" y="1894775"/>
              <a:ext cx="13800" cy="25075"/>
            </a:xfrm>
            <a:custGeom>
              <a:avLst/>
              <a:gdLst/>
              <a:ahLst/>
              <a:cxnLst/>
              <a:rect l="l" t="t" r="r" b="b"/>
              <a:pathLst>
                <a:path w="552" h="1003" extrusionOk="0">
                  <a:moveTo>
                    <a:pt x="226" y="0"/>
                  </a:moveTo>
                  <a:lnTo>
                    <a:pt x="226" y="0"/>
                  </a:lnTo>
                  <a:cubicBezTo>
                    <a:pt x="50" y="401"/>
                    <a:pt x="0" y="702"/>
                    <a:pt x="351" y="1003"/>
                  </a:cubicBezTo>
                  <a:cubicBezTo>
                    <a:pt x="551" y="627"/>
                    <a:pt x="476" y="351"/>
                    <a:pt x="2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10" name="Google Shape;2110;p22"/>
          <p:cNvGrpSpPr/>
          <p:nvPr/>
        </p:nvGrpSpPr>
        <p:grpSpPr>
          <a:xfrm rot="1978960" flipH="1">
            <a:off x="8312510" y="4082723"/>
            <a:ext cx="854328" cy="1152914"/>
            <a:chOff x="1326575" y="1917600"/>
            <a:chExt cx="436125" cy="588550"/>
          </a:xfrm>
        </p:grpSpPr>
        <p:sp>
          <p:nvSpPr>
            <p:cNvPr id="2111" name="Google Shape;2111;p22"/>
            <p:cNvSpPr/>
            <p:nvPr/>
          </p:nvSpPr>
          <p:spPr>
            <a:xfrm>
              <a:off x="1326575" y="1917600"/>
              <a:ext cx="436125" cy="588550"/>
            </a:xfrm>
            <a:custGeom>
              <a:avLst/>
              <a:gdLst/>
              <a:ahLst/>
              <a:cxnLst/>
              <a:rect l="l" t="t" r="r" b="b"/>
              <a:pathLst>
                <a:path w="17445" h="23542" extrusionOk="0">
                  <a:moveTo>
                    <a:pt x="8948" y="365"/>
                  </a:moveTo>
                  <a:cubicBezTo>
                    <a:pt x="10920" y="365"/>
                    <a:pt x="12891" y="399"/>
                    <a:pt x="14863" y="465"/>
                  </a:cubicBezTo>
                  <a:cubicBezTo>
                    <a:pt x="15239" y="491"/>
                    <a:pt x="15640" y="541"/>
                    <a:pt x="16016" y="616"/>
                  </a:cubicBezTo>
                  <a:cubicBezTo>
                    <a:pt x="16592" y="741"/>
                    <a:pt x="16993" y="1242"/>
                    <a:pt x="16943" y="1819"/>
                  </a:cubicBezTo>
                  <a:cubicBezTo>
                    <a:pt x="16617" y="5528"/>
                    <a:pt x="16993" y="9237"/>
                    <a:pt x="16968" y="12947"/>
                  </a:cubicBezTo>
                  <a:cubicBezTo>
                    <a:pt x="16968" y="15578"/>
                    <a:pt x="16968" y="18235"/>
                    <a:pt x="16993" y="20867"/>
                  </a:cubicBezTo>
                  <a:cubicBezTo>
                    <a:pt x="16993" y="21318"/>
                    <a:pt x="16918" y="21744"/>
                    <a:pt x="16692" y="22120"/>
                  </a:cubicBezTo>
                  <a:cubicBezTo>
                    <a:pt x="16467" y="22521"/>
                    <a:pt x="16141" y="22821"/>
                    <a:pt x="15665" y="22821"/>
                  </a:cubicBezTo>
                  <a:cubicBezTo>
                    <a:pt x="13354" y="22867"/>
                    <a:pt x="11064" y="23158"/>
                    <a:pt x="8757" y="23158"/>
                  </a:cubicBezTo>
                  <a:cubicBezTo>
                    <a:pt x="8512" y="23158"/>
                    <a:pt x="8266" y="23155"/>
                    <a:pt x="8021" y="23147"/>
                  </a:cubicBezTo>
                  <a:cubicBezTo>
                    <a:pt x="6116" y="23097"/>
                    <a:pt x="4211" y="22897"/>
                    <a:pt x="2306" y="22847"/>
                  </a:cubicBezTo>
                  <a:cubicBezTo>
                    <a:pt x="1204" y="22821"/>
                    <a:pt x="602" y="22220"/>
                    <a:pt x="577" y="21092"/>
                  </a:cubicBezTo>
                  <a:cubicBezTo>
                    <a:pt x="552" y="19363"/>
                    <a:pt x="577" y="17659"/>
                    <a:pt x="552" y="15929"/>
                  </a:cubicBezTo>
                  <a:cubicBezTo>
                    <a:pt x="552" y="14551"/>
                    <a:pt x="552" y="13172"/>
                    <a:pt x="552" y="11794"/>
                  </a:cubicBezTo>
                  <a:lnTo>
                    <a:pt x="602" y="11794"/>
                  </a:lnTo>
                  <a:cubicBezTo>
                    <a:pt x="652" y="9463"/>
                    <a:pt x="727" y="7132"/>
                    <a:pt x="753" y="4801"/>
                  </a:cubicBezTo>
                  <a:cubicBezTo>
                    <a:pt x="778" y="3899"/>
                    <a:pt x="702" y="2972"/>
                    <a:pt x="627" y="2044"/>
                  </a:cubicBezTo>
                  <a:cubicBezTo>
                    <a:pt x="552" y="1242"/>
                    <a:pt x="878" y="716"/>
                    <a:pt x="1680" y="591"/>
                  </a:cubicBezTo>
                  <a:cubicBezTo>
                    <a:pt x="3108" y="340"/>
                    <a:pt x="4562" y="415"/>
                    <a:pt x="5991" y="390"/>
                  </a:cubicBezTo>
                  <a:cubicBezTo>
                    <a:pt x="6976" y="374"/>
                    <a:pt x="7962" y="365"/>
                    <a:pt x="8948" y="365"/>
                  </a:cubicBezTo>
                  <a:close/>
                  <a:moveTo>
                    <a:pt x="8515" y="1"/>
                  </a:moveTo>
                  <a:cubicBezTo>
                    <a:pt x="6922" y="1"/>
                    <a:pt x="5328" y="21"/>
                    <a:pt x="3735" y="64"/>
                  </a:cubicBezTo>
                  <a:cubicBezTo>
                    <a:pt x="2958" y="90"/>
                    <a:pt x="2181" y="64"/>
                    <a:pt x="1429" y="240"/>
                  </a:cubicBezTo>
                  <a:cubicBezTo>
                    <a:pt x="677" y="440"/>
                    <a:pt x="427" y="766"/>
                    <a:pt x="326" y="1518"/>
                  </a:cubicBezTo>
                  <a:cubicBezTo>
                    <a:pt x="201" y="2646"/>
                    <a:pt x="352" y="3774"/>
                    <a:pt x="352" y="4877"/>
                  </a:cubicBezTo>
                  <a:cubicBezTo>
                    <a:pt x="276" y="8335"/>
                    <a:pt x="176" y="11794"/>
                    <a:pt x="151" y="15253"/>
                  </a:cubicBezTo>
                  <a:cubicBezTo>
                    <a:pt x="151" y="17283"/>
                    <a:pt x="1" y="19338"/>
                    <a:pt x="251" y="21368"/>
                  </a:cubicBezTo>
                  <a:cubicBezTo>
                    <a:pt x="427" y="22721"/>
                    <a:pt x="928" y="23197"/>
                    <a:pt x="2131" y="23273"/>
                  </a:cubicBezTo>
                  <a:cubicBezTo>
                    <a:pt x="2432" y="23273"/>
                    <a:pt x="2732" y="23298"/>
                    <a:pt x="3033" y="23323"/>
                  </a:cubicBezTo>
                  <a:cubicBezTo>
                    <a:pt x="4933" y="23471"/>
                    <a:pt x="6833" y="23541"/>
                    <a:pt x="8733" y="23541"/>
                  </a:cubicBezTo>
                  <a:cubicBezTo>
                    <a:pt x="11019" y="23541"/>
                    <a:pt x="13304" y="23439"/>
                    <a:pt x="15590" y="23248"/>
                  </a:cubicBezTo>
                  <a:cubicBezTo>
                    <a:pt x="16291" y="23197"/>
                    <a:pt x="16793" y="22897"/>
                    <a:pt x="17068" y="22195"/>
                  </a:cubicBezTo>
                  <a:cubicBezTo>
                    <a:pt x="17319" y="21593"/>
                    <a:pt x="17369" y="20992"/>
                    <a:pt x="17394" y="20340"/>
                  </a:cubicBezTo>
                  <a:cubicBezTo>
                    <a:pt x="17419" y="17333"/>
                    <a:pt x="17444" y="14300"/>
                    <a:pt x="17294" y="10917"/>
                  </a:cubicBezTo>
                  <a:cubicBezTo>
                    <a:pt x="17394" y="8410"/>
                    <a:pt x="17119" y="5553"/>
                    <a:pt x="17269" y="2671"/>
                  </a:cubicBezTo>
                  <a:cubicBezTo>
                    <a:pt x="17294" y="2245"/>
                    <a:pt x="17244" y="1844"/>
                    <a:pt x="17194" y="1418"/>
                  </a:cubicBezTo>
                  <a:cubicBezTo>
                    <a:pt x="17144" y="841"/>
                    <a:pt x="16843" y="465"/>
                    <a:pt x="16291" y="290"/>
                  </a:cubicBezTo>
                  <a:cubicBezTo>
                    <a:pt x="15740" y="140"/>
                    <a:pt x="15189" y="90"/>
                    <a:pt x="14637" y="90"/>
                  </a:cubicBezTo>
                  <a:cubicBezTo>
                    <a:pt x="12597" y="33"/>
                    <a:pt x="10556" y="1"/>
                    <a:pt x="851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2" name="Google Shape;2112;p22"/>
            <p:cNvSpPr/>
            <p:nvPr/>
          </p:nvSpPr>
          <p:spPr>
            <a:xfrm>
              <a:off x="1587225" y="1987650"/>
              <a:ext cx="130350" cy="50175"/>
            </a:xfrm>
            <a:custGeom>
              <a:avLst/>
              <a:gdLst/>
              <a:ahLst/>
              <a:cxnLst/>
              <a:rect l="l" t="t" r="r" b="b"/>
              <a:pathLst>
                <a:path w="5214" h="2007" extrusionOk="0">
                  <a:moveTo>
                    <a:pt x="2657" y="445"/>
                  </a:moveTo>
                  <a:cubicBezTo>
                    <a:pt x="3134" y="471"/>
                    <a:pt x="3610" y="496"/>
                    <a:pt x="4086" y="571"/>
                  </a:cubicBezTo>
                  <a:cubicBezTo>
                    <a:pt x="4387" y="621"/>
                    <a:pt x="4662" y="796"/>
                    <a:pt x="4662" y="1122"/>
                  </a:cubicBezTo>
                  <a:cubicBezTo>
                    <a:pt x="4662" y="1448"/>
                    <a:pt x="4312" y="1448"/>
                    <a:pt x="4086" y="1473"/>
                  </a:cubicBezTo>
                  <a:cubicBezTo>
                    <a:pt x="3184" y="1573"/>
                    <a:pt x="2307" y="1648"/>
                    <a:pt x="1404" y="1648"/>
                  </a:cubicBezTo>
                  <a:cubicBezTo>
                    <a:pt x="1374" y="1648"/>
                    <a:pt x="1342" y="1649"/>
                    <a:pt x="1309" y="1649"/>
                  </a:cubicBezTo>
                  <a:cubicBezTo>
                    <a:pt x="961" y="1649"/>
                    <a:pt x="500" y="1628"/>
                    <a:pt x="477" y="1147"/>
                  </a:cubicBezTo>
                  <a:cubicBezTo>
                    <a:pt x="427" y="571"/>
                    <a:pt x="1003" y="596"/>
                    <a:pt x="1379" y="521"/>
                  </a:cubicBezTo>
                  <a:cubicBezTo>
                    <a:pt x="1780" y="445"/>
                    <a:pt x="2231" y="471"/>
                    <a:pt x="2657" y="445"/>
                  </a:cubicBezTo>
                  <a:close/>
                  <a:moveTo>
                    <a:pt x="2657" y="1"/>
                  </a:moveTo>
                  <a:cubicBezTo>
                    <a:pt x="2087" y="1"/>
                    <a:pt x="1517" y="70"/>
                    <a:pt x="953" y="195"/>
                  </a:cubicBezTo>
                  <a:cubicBezTo>
                    <a:pt x="427" y="320"/>
                    <a:pt x="1" y="821"/>
                    <a:pt x="51" y="1222"/>
                  </a:cubicBezTo>
                  <a:cubicBezTo>
                    <a:pt x="126" y="1774"/>
                    <a:pt x="602" y="1874"/>
                    <a:pt x="1053" y="1949"/>
                  </a:cubicBezTo>
                  <a:cubicBezTo>
                    <a:pt x="1252" y="1992"/>
                    <a:pt x="1450" y="2006"/>
                    <a:pt x="1647" y="2006"/>
                  </a:cubicBezTo>
                  <a:cubicBezTo>
                    <a:pt x="2064" y="2006"/>
                    <a:pt x="2470" y="1941"/>
                    <a:pt x="2845" y="1941"/>
                  </a:cubicBezTo>
                  <a:cubicBezTo>
                    <a:pt x="2917" y="1941"/>
                    <a:pt x="2989" y="1943"/>
                    <a:pt x="3058" y="1949"/>
                  </a:cubicBezTo>
                  <a:lnTo>
                    <a:pt x="3911" y="1949"/>
                  </a:lnTo>
                  <a:cubicBezTo>
                    <a:pt x="3986" y="1949"/>
                    <a:pt x="4086" y="1924"/>
                    <a:pt x="4161" y="1924"/>
                  </a:cubicBezTo>
                  <a:cubicBezTo>
                    <a:pt x="4637" y="1899"/>
                    <a:pt x="5038" y="1799"/>
                    <a:pt x="5139" y="1273"/>
                  </a:cubicBezTo>
                  <a:cubicBezTo>
                    <a:pt x="5214" y="846"/>
                    <a:pt x="4838" y="345"/>
                    <a:pt x="4362" y="220"/>
                  </a:cubicBezTo>
                  <a:cubicBezTo>
                    <a:pt x="3798" y="70"/>
                    <a:pt x="3228" y="1"/>
                    <a:pt x="2657"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3" name="Google Shape;2113;p22"/>
            <p:cNvSpPr/>
            <p:nvPr/>
          </p:nvSpPr>
          <p:spPr>
            <a:xfrm>
              <a:off x="1587225" y="2152950"/>
              <a:ext cx="130350" cy="49925"/>
            </a:xfrm>
            <a:custGeom>
              <a:avLst/>
              <a:gdLst/>
              <a:ahLst/>
              <a:cxnLst/>
              <a:rect l="l" t="t" r="r" b="b"/>
              <a:pathLst>
                <a:path w="5214" h="1997" extrusionOk="0">
                  <a:moveTo>
                    <a:pt x="2572" y="453"/>
                  </a:moveTo>
                  <a:cubicBezTo>
                    <a:pt x="3035" y="453"/>
                    <a:pt x="3498" y="484"/>
                    <a:pt x="3961" y="550"/>
                  </a:cubicBezTo>
                  <a:cubicBezTo>
                    <a:pt x="4136" y="575"/>
                    <a:pt x="4312" y="600"/>
                    <a:pt x="4462" y="726"/>
                  </a:cubicBezTo>
                  <a:cubicBezTo>
                    <a:pt x="4562" y="851"/>
                    <a:pt x="4687" y="951"/>
                    <a:pt x="4662" y="1127"/>
                  </a:cubicBezTo>
                  <a:cubicBezTo>
                    <a:pt x="4637" y="1327"/>
                    <a:pt x="4462" y="1377"/>
                    <a:pt x="4312" y="1402"/>
                  </a:cubicBezTo>
                  <a:cubicBezTo>
                    <a:pt x="3459" y="1503"/>
                    <a:pt x="2607" y="1578"/>
                    <a:pt x="1755" y="1653"/>
                  </a:cubicBezTo>
                  <a:cubicBezTo>
                    <a:pt x="1697" y="1657"/>
                    <a:pt x="1639" y="1659"/>
                    <a:pt x="1582" y="1659"/>
                  </a:cubicBezTo>
                  <a:cubicBezTo>
                    <a:pt x="1296" y="1659"/>
                    <a:pt x="1024" y="1607"/>
                    <a:pt x="753" y="1503"/>
                  </a:cubicBezTo>
                  <a:cubicBezTo>
                    <a:pt x="577" y="1427"/>
                    <a:pt x="452" y="1327"/>
                    <a:pt x="452" y="1127"/>
                  </a:cubicBezTo>
                  <a:cubicBezTo>
                    <a:pt x="427" y="901"/>
                    <a:pt x="552" y="776"/>
                    <a:pt x="728" y="701"/>
                  </a:cubicBezTo>
                  <a:cubicBezTo>
                    <a:pt x="928" y="625"/>
                    <a:pt x="1129" y="525"/>
                    <a:pt x="1329" y="525"/>
                  </a:cubicBezTo>
                  <a:cubicBezTo>
                    <a:pt x="1743" y="478"/>
                    <a:pt x="2157" y="453"/>
                    <a:pt x="2572" y="453"/>
                  </a:cubicBezTo>
                  <a:close/>
                  <a:moveTo>
                    <a:pt x="2533" y="0"/>
                  </a:moveTo>
                  <a:cubicBezTo>
                    <a:pt x="2021" y="0"/>
                    <a:pt x="1508" y="48"/>
                    <a:pt x="1003" y="174"/>
                  </a:cubicBezTo>
                  <a:cubicBezTo>
                    <a:pt x="452" y="300"/>
                    <a:pt x="1" y="801"/>
                    <a:pt x="51" y="1202"/>
                  </a:cubicBezTo>
                  <a:cubicBezTo>
                    <a:pt x="126" y="1778"/>
                    <a:pt x="602" y="1854"/>
                    <a:pt x="1053" y="1954"/>
                  </a:cubicBezTo>
                  <a:cubicBezTo>
                    <a:pt x="1232" y="1985"/>
                    <a:pt x="1411" y="1997"/>
                    <a:pt x="1589" y="1997"/>
                  </a:cubicBezTo>
                  <a:cubicBezTo>
                    <a:pt x="1985" y="1997"/>
                    <a:pt x="2377" y="1938"/>
                    <a:pt x="2758" y="1904"/>
                  </a:cubicBezTo>
                  <a:lnTo>
                    <a:pt x="4261" y="1904"/>
                  </a:lnTo>
                  <a:cubicBezTo>
                    <a:pt x="4687" y="1904"/>
                    <a:pt x="5038" y="1753"/>
                    <a:pt x="5114" y="1327"/>
                  </a:cubicBezTo>
                  <a:cubicBezTo>
                    <a:pt x="5214" y="826"/>
                    <a:pt x="4938" y="475"/>
                    <a:pt x="4512" y="275"/>
                  </a:cubicBezTo>
                  <a:cubicBezTo>
                    <a:pt x="4261" y="174"/>
                    <a:pt x="3986" y="124"/>
                    <a:pt x="3735" y="74"/>
                  </a:cubicBezTo>
                  <a:cubicBezTo>
                    <a:pt x="3338" y="30"/>
                    <a:pt x="2936" y="0"/>
                    <a:pt x="2533"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4" name="Google Shape;2114;p22"/>
            <p:cNvSpPr/>
            <p:nvPr/>
          </p:nvSpPr>
          <p:spPr>
            <a:xfrm>
              <a:off x="1586600" y="2323575"/>
              <a:ext cx="128475" cy="50025"/>
            </a:xfrm>
            <a:custGeom>
              <a:avLst/>
              <a:gdLst/>
              <a:ahLst/>
              <a:cxnLst/>
              <a:rect l="l" t="t" r="r" b="b"/>
              <a:pathLst>
                <a:path w="5139" h="2001" extrusionOk="0">
                  <a:moveTo>
                    <a:pt x="2261" y="466"/>
                  </a:moveTo>
                  <a:cubicBezTo>
                    <a:pt x="2397" y="466"/>
                    <a:pt x="2537" y="467"/>
                    <a:pt x="2682" y="467"/>
                  </a:cubicBezTo>
                  <a:cubicBezTo>
                    <a:pt x="3008" y="492"/>
                    <a:pt x="3459" y="517"/>
                    <a:pt x="3936" y="542"/>
                  </a:cubicBezTo>
                  <a:cubicBezTo>
                    <a:pt x="4211" y="567"/>
                    <a:pt x="4412" y="693"/>
                    <a:pt x="4562" y="918"/>
                  </a:cubicBezTo>
                  <a:cubicBezTo>
                    <a:pt x="4687" y="1119"/>
                    <a:pt x="4662" y="1344"/>
                    <a:pt x="4412" y="1394"/>
                  </a:cubicBezTo>
                  <a:cubicBezTo>
                    <a:pt x="3584" y="1481"/>
                    <a:pt x="2756" y="1638"/>
                    <a:pt x="1920" y="1638"/>
                  </a:cubicBezTo>
                  <a:cubicBezTo>
                    <a:pt x="1541" y="1638"/>
                    <a:pt x="1161" y="1606"/>
                    <a:pt x="778" y="1520"/>
                  </a:cubicBezTo>
                  <a:cubicBezTo>
                    <a:pt x="602" y="1470"/>
                    <a:pt x="402" y="1420"/>
                    <a:pt x="377" y="1169"/>
                  </a:cubicBezTo>
                  <a:cubicBezTo>
                    <a:pt x="377" y="868"/>
                    <a:pt x="527" y="743"/>
                    <a:pt x="778" y="643"/>
                  </a:cubicBezTo>
                  <a:cubicBezTo>
                    <a:pt x="1239" y="482"/>
                    <a:pt x="1716" y="466"/>
                    <a:pt x="2261" y="466"/>
                  </a:cubicBezTo>
                  <a:close/>
                  <a:moveTo>
                    <a:pt x="2556" y="0"/>
                  </a:moveTo>
                  <a:cubicBezTo>
                    <a:pt x="1980" y="0"/>
                    <a:pt x="1404" y="75"/>
                    <a:pt x="828" y="242"/>
                  </a:cubicBezTo>
                  <a:cubicBezTo>
                    <a:pt x="377" y="367"/>
                    <a:pt x="1" y="643"/>
                    <a:pt x="26" y="1169"/>
                  </a:cubicBezTo>
                  <a:cubicBezTo>
                    <a:pt x="26" y="1745"/>
                    <a:pt x="477" y="1846"/>
                    <a:pt x="928" y="1946"/>
                  </a:cubicBezTo>
                  <a:cubicBezTo>
                    <a:pt x="1114" y="1986"/>
                    <a:pt x="1303" y="2001"/>
                    <a:pt x="1494" y="2001"/>
                  </a:cubicBezTo>
                  <a:cubicBezTo>
                    <a:pt x="1893" y="2001"/>
                    <a:pt x="2300" y="1938"/>
                    <a:pt x="2707" y="1921"/>
                  </a:cubicBezTo>
                  <a:cubicBezTo>
                    <a:pt x="3042" y="1921"/>
                    <a:pt x="3387" y="1932"/>
                    <a:pt x="3736" y="1932"/>
                  </a:cubicBezTo>
                  <a:cubicBezTo>
                    <a:pt x="3910" y="1932"/>
                    <a:pt x="4086" y="1929"/>
                    <a:pt x="4261" y="1921"/>
                  </a:cubicBezTo>
                  <a:cubicBezTo>
                    <a:pt x="4612" y="1896"/>
                    <a:pt x="4988" y="1745"/>
                    <a:pt x="5063" y="1319"/>
                  </a:cubicBezTo>
                  <a:cubicBezTo>
                    <a:pt x="5139" y="868"/>
                    <a:pt x="4888" y="567"/>
                    <a:pt x="4562" y="317"/>
                  </a:cubicBezTo>
                  <a:cubicBezTo>
                    <a:pt x="4462" y="242"/>
                    <a:pt x="4311" y="217"/>
                    <a:pt x="4211" y="191"/>
                  </a:cubicBezTo>
                  <a:cubicBezTo>
                    <a:pt x="3660" y="69"/>
                    <a:pt x="3108" y="0"/>
                    <a:pt x="255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5" name="Google Shape;2115;p22"/>
            <p:cNvSpPr/>
            <p:nvPr/>
          </p:nvSpPr>
          <p:spPr>
            <a:xfrm>
              <a:off x="1379200" y="2235500"/>
              <a:ext cx="122225" cy="49650"/>
            </a:xfrm>
            <a:custGeom>
              <a:avLst/>
              <a:gdLst/>
              <a:ahLst/>
              <a:cxnLst/>
              <a:rect l="l" t="t" r="r" b="b"/>
              <a:pathLst>
                <a:path w="4889" h="1986" extrusionOk="0">
                  <a:moveTo>
                    <a:pt x="2586" y="405"/>
                  </a:moveTo>
                  <a:cubicBezTo>
                    <a:pt x="3017" y="405"/>
                    <a:pt x="3449" y="437"/>
                    <a:pt x="3886" y="506"/>
                  </a:cubicBezTo>
                  <a:cubicBezTo>
                    <a:pt x="4161" y="532"/>
                    <a:pt x="4562" y="557"/>
                    <a:pt x="4537" y="983"/>
                  </a:cubicBezTo>
                  <a:cubicBezTo>
                    <a:pt x="4512" y="1359"/>
                    <a:pt x="4211" y="1509"/>
                    <a:pt x="3861" y="1559"/>
                  </a:cubicBezTo>
                  <a:cubicBezTo>
                    <a:pt x="3409" y="1659"/>
                    <a:pt x="2933" y="1659"/>
                    <a:pt x="2482" y="1659"/>
                  </a:cubicBezTo>
                  <a:cubicBezTo>
                    <a:pt x="2031" y="1634"/>
                    <a:pt x="1555" y="1609"/>
                    <a:pt x="1104" y="1559"/>
                  </a:cubicBezTo>
                  <a:cubicBezTo>
                    <a:pt x="728" y="1534"/>
                    <a:pt x="477" y="1308"/>
                    <a:pt x="452" y="958"/>
                  </a:cubicBezTo>
                  <a:cubicBezTo>
                    <a:pt x="452" y="607"/>
                    <a:pt x="803" y="557"/>
                    <a:pt x="1054" y="532"/>
                  </a:cubicBezTo>
                  <a:cubicBezTo>
                    <a:pt x="1569" y="450"/>
                    <a:pt x="2077" y="405"/>
                    <a:pt x="2586" y="405"/>
                  </a:cubicBezTo>
                  <a:close/>
                  <a:moveTo>
                    <a:pt x="2587" y="0"/>
                  </a:moveTo>
                  <a:cubicBezTo>
                    <a:pt x="2007" y="0"/>
                    <a:pt x="1426" y="41"/>
                    <a:pt x="853" y="156"/>
                  </a:cubicBezTo>
                  <a:cubicBezTo>
                    <a:pt x="427" y="256"/>
                    <a:pt x="1" y="381"/>
                    <a:pt x="1" y="907"/>
                  </a:cubicBezTo>
                  <a:cubicBezTo>
                    <a:pt x="26" y="1434"/>
                    <a:pt x="352" y="1735"/>
                    <a:pt x="828" y="1860"/>
                  </a:cubicBezTo>
                  <a:cubicBezTo>
                    <a:pt x="1304" y="1985"/>
                    <a:pt x="1780" y="1935"/>
                    <a:pt x="2282" y="1960"/>
                  </a:cubicBezTo>
                  <a:cubicBezTo>
                    <a:pt x="2833" y="1935"/>
                    <a:pt x="3409" y="1985"/>
                    <a:pt x="3986" y="1860"/>
                  </a:cubicBezTo>
                  <a:cubicBezTo>
                    <a:pt x="4562" y="1735"/>
                    <a:pt x="4888" y="1359"/>
                    <a:pt x="4863" y="882"/>
                  </a:cubicBezTo>
                  <a:cubicBezTo>
                    <a:pt x="4838" y="381"/>
                    <a:pt x="4562" y="105"/>
                    <a:pt x="3886" y="55"/>
                  </a:cubicBezTo>
                  <a:cubicBezTo>
                    <a:pt x="3456" y="23"/>
                    <a:pt x="3022" y="0"/>
                    <a:pt x="258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6" name="Google Shape;2116;p22"/>
            <p:cNvSpPr/>
            <p:nvPr/>
          </p:nvSpPr>
          <p:spPr>
            <a:xfrm>
              <a:off x="1378575" y="2070425"/>
              <a:ext cx="122225" cy="48925"/>
            </a:xfrm>
            <a:custGeom>
              <a:avLst/>
              <a:gdLst/>
              <a:ahLst/>
              <a:cxnLst/>
              <a:rect l="l" t="t" r="r" b="b"/>
              <a:pathLst>
                <a:path w="4889" h="1957" extrusionOk="0">
                  <a:moveTo>
                    <a:pt x="2507" y="418"/>
                  </a:moveTo>
                  <a:cubicBezTo>
                    <a:pt x="3159" y="443"/>
                    <a:pt x="3635" y="393"/>
                    <a:pt x="4111" y="543"/>
                  </a:cubicBezTo>
                  <a:cubicBezTo>
                    <a:pt x="4312" y="618"/>
                    <a:pt x="4562" y="668"/>
                    <a:pt x="4562" y="944"/>
                  </a:cubicBezTo>
                  <a:cubicBezTo>
                    <a:pt x="4562" y="1220"/>
                    <a:pt x="4387" y="1420"/>
                    <a:pt x="4136" y="1495"/>
                  </a:cubicBezTo>
                  <a:cubicBezTo>
                    <a:pt x="3627" y="1614"/>
                    <a:pt x="3118" y="1665"/>
                    <a:pt x="2609" y="1665"/>
                  </a:cubicBezTo>
                  <a:cubicBezTo>
                    <a:pt x="2040" y="1665"/>
                    <a:pt x="1472" y="1601"/>
                    <a:pt x="903" y="1495"/>
                  </a:cubicBezTo>
                  <a:cubicBezTo>
                    <a:pt x="627" y="1445"/>
                    <a:pt x="477" y="1195"/>
                    <a:pt x="477" y="919"/>
                  </a:cubicBezTo>
                  <a:cubicBezTo>
                    <a:pt x="502" y="643"/>
                    <a:pt x="753" y="593"/>
                    <a:pt x="953" y="543"/>
                  </a:cubicBezTo>
                  <a:cubicBezTo>
                    <a:pt x="1530" y="418"/>
                    <a:pt x="2106" y="443"/>
                    <a:pt x="2507" y="418"/>
                  </a:cubicBezTo>
                  <a:close/>
                  <a:moveTo>
                    <a:pt x="2656" y="1"/>
                  </a:moveTo>
                  <a:cubicBezTo>
                    <a:pt x="2061" y="1"/>
                    <a:pt x="1465" y="50"/>
                    <a:pt x="878" y="167"/>
                  </a:cubicBezTo>
                  <a:cubicBezTo>
                    <a:pt x="452" y="242"/>
                    <a:pt x="1" y="393"/>
                    <a:pt x="26" y="919"/>
                  </a:cubicBezTo>
                  <a:cubicBezTo>
                    <a:pt x="51" y="1420"/>
                    <a:pt x="377" y="1721"/>
                    <a:pt x="853" y="1871"/>
                  </a:cubicBezTo>
                  <a:cubicBezTo>
                    <a:pt x="1104" y="1934"/>
                    <a:pt x="1354" y="1947"/>
                    <a:pt x="1586" y="1947"/>
                  </a:cubicBezTo>
                  <a:cubicBezTo>
                    <a:pt x="1741" y="1947"/>
                    <a:pt x="1887" y="1941"/>
                    <a:pt x="2019" y="1941"/>
                  </a:cubicBezTo>
                  <a:cubicBezTo>
                    <a:pt x="2085" y="1941"/>
                    <a:pt x="2148" y="1942"/>
                    <a:pt x="2206" y="1947"/>
                  </a:cubicBezTo>
                  <a:cubicBezTo>
                    <a:pt x="2507" y="1947"/>
                    <a:pt x="2778" y="1956"/>
                    <a:pt x="3033" y="1956"/>
                  </a:cubicBezTo>
                  <a:cubicBezTo>
                    <a:pt x="3351" y="1956"/>
                    <a:pt x="3643" y="1941"/>
                    <a:pt x="3936" y="1871"/>
                  </a:cubicBezTo>
                  <a:cubicBezTo>
                    <a:pt x="4537" y="1746"/>
                    <a:pt x="4888" y="1395"/>
                    <a:pt x="4888" y="919"/>
                  </a:cubicBezTo>
                  <a:cubicBezTo>
                    <a:pt x="4888" y="418"/>
                    <a:pt x="4587" y="117"/>
                    <a:pt x="3911" y="67"/>
                  </a:cubicBezTo>
                  <a:cubicBezTo>
                    <a:pt x="3495" y="25"/>
                    <a:pt x="3076" y="1"/>
                    <a:pt x="265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7" name="Google Shape;2117;p22"/>
            <p:cNvSpPr/>
            <p:nvPr/>
          </p:nvSpPr>
          <p:spPr>
            <a:xfrm>
              <a:off x="1377325" y="2406625"/>
              <a:ext cx="125975" cy="48375"/>
            </a:xfrm>
            <a:custGeom>
              <a:avLst/>
              <a:gdLst/>
              <a:ahLst/>
              <a:cxnLst/>
              <a:rect l="l" t="t" r="r" b="b"/>
              <a:pathLst>
                <a:path w="5039" h="1935" extrusionOk="0">
                  <a:moveTo>
                    <a:pt x="2692" y="384"/>
                  </a:moveTo>
                  <a:cubicBezTo>
                    <a:pt x="3221" y="384"/>
                    <a:pt x="3754" y="434"/>
                    <a:pt x="4286" y="529"/>
                  </a:cubicBezTo>
                  <a:cubicBezTo>
                    <a:pt x="4512" y="579"/>
                    <a:pt x="4713" y="704"/>
                    <a:pt x="4687" y="955"/>
                  </a:cubicBezTo>
                  <a:cubicBezTo>
                    <a:pt x="4662" y="1230"/>
                    <a:pt x="4487" y="1406"/>
                    <a:pt x="4236" y="1506"/>
                  </a:cubicBezTo>
                  <a:cubicBezTo>
                    <a:pt x="3863" y="1613"/>
                    <a:pt x="3476" y="1644"/>
                    <a:pt x="3095" y="1644"/>
                  </a:cubicBezTo>
                  <a:cubicBezTo>
                    <a:pt x="2940" y="1644"/>
                    <a:pt x="2785" y="1639"/>
                    <a:pt x="2632" y="1631"/>
                  </a:cubicBezTo>
                  <a:cubicBezTo>
                    <a:pt x="2206" y="1606"/>
                    <a:pt x="1780" y="1606"/>
                    <a:pt x="1354" y="1556"/>
                  </a:cubicBezTo>
                  <a:cubicBezTo>
                    <a:pt x="1078" y="1531"/>
                    <a:pt x="803" y="1456"/>
                    <a:pt x="677" y="1180"/>
                  </a:cubicBezTo>
                  <a:cubicBezTo>
                    <a:pt x="552" y="905"/>
                    <a:pt x="577" y="679"/>
                    <a:pt x="928" y="579"/>
                  </a:cubicBezTo>
                  <a:cubicBezTo>
                    <a:pt x="1510" y="446"/>
                    <a:pt x="2099" y="384"/>
                    <a:pt x="2692" y="384"/>
                  </a:cubicBezTo>
                  <a:close/>
                  <a:moveTo>
                    <a:pt x="2617" y="0"/>
                  </a:moveTo>
                  <a:cubicBezTo>
                    <a:pt x="2023" y="0"/>
                    <a:pt x="1432" y="50"/>
                    <a:pt x="853" y="203"/>
                  </a:cubicBezTo>
                  <a:cubicBezTo>
                    <a:pt x="251" y="328"/>
                    <a:pt x="1" y="779"/>
                    <a:pt x="226" y="1230"/>
                  </a:cubicBezTo>
                  <a:cubicBezTo>
                    <a:pt x="402" y="1581"/>
                    <a:pt x="677" y="1882"/>
                    <a:pt x="1129" y="1882"/>
                  </a:cubicBezTo>
                  <a:cubicBezTo>
                    <a:pt x="1580" y="1907"/>
                    <a:pt x="2031" y="1907"/>
                    <a:pt x="2482" y="1907"/>
                  </a:cubicBezTo>
                  <a:cubicBezTo>
                    <a:pt x="2744" y="1917"/>
                    <a:pt x="3006" y="1934"/>
                    <a:pt x="3267" y="1934"/>
                  </a:cubicBezTo>
                  <a:cubicBezTo>
                    <a:pt x="3679" y="1934"/>
                    <a:pt x="4088" y="1891"/>
                    <a:pt x="4487" y="1707"/>
                  </a:cubicBezTo>
                  <a:cubicBezTo>
                    <a:pt x="4838" y="1531"/>
                    <a:pt x="5038" y="1281"/>
                    <a:pt x="5013" y="854"/>
                  </a:cubicBezTo>
                  <a:cubicBezTo>
                    <a:pt x="4988" y="453"/>
                    <a:pt x="4763" y="203"/>
                    <a:pt x="4362" y="103"/>
                  </a:cubicBezTo>
                  <a:cubicBezTo>
                    <a:pt x="4061" y="52"/>
                    <a:pt x="3760" y="27"/>
                    <a:pt x="3459" y="27"/>
                  </a:cubicBezTo>
                  <a:cubicBezTo>
                    <a:pt x="3178" y="11"/>
                    <a:pt x="2897" y="0"/>
                    <a:pt x="261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8" name="Google Shape;2118;p22"/>
            <p:cNvSpPr/>
            <p:nvPr/>
          </p:nvSpPr>
          <p:spPr>
            <a:xfrm>
              <a:off x="1375450" y="1988125"/>
              <a:ext cx="132225" cy="49525"/>
            </a:xfrm>
            <a:custGeom>
              <a:avLst/>
              <a:gdLst/>
              <a:ahLst/>
              <a:cxnLst/>
              <a:rect l="l" t="t" r="r" b="b"/>
              <a:pathLst>
                <a:path w="5289" h="1981" extrusionOk="0">
                  <a:moveTo>
                    <a:pt x="2607" y="0"/>
                  </a:moveTo>
                  <a:cubicBezTo>
                    <a:pt x="1980" y="0"/>
                    <a:pt x="1354" y="0"/>
                    <a:pt x="777" y="226"/>
                  </a:cubicBezTo>
                  <a:cubicBezTo>
                    <a:pt x="301" y="401"/>
                    <a:pt x="1" y="752"/>
                    <a:pt x="51" y="1254"/>
                  </a:cubicBezTo>
                  <a:cubicBezTo>
                    <a:pt x="101" y="1755"/>
                    <a:pt x="502" y="1880"/>
                    <a:pt x="953" y="1905"/>
                  </a:cubicBezTo>
                  <a:cubicBezTo>
                    <a:pt x="1855" y="1930"/>
                    <a:pt x="2757" y="1980"/>
                    <a:pt x="3635" y="1980"/>
                  </a:cubicBezTo>
                  <a:cubicBezTo>
                    <a:pt x="3960" y="1980"/>
                    <a:pt x="4286" y="1905"/>
                    <a:pt x="4587" y="1805"/>
                  </a:cubicBezTo>
                  <a:cubicBezTo>
                    <a:pt x="5163" y="1629"/>
                    <a:pt x="5289" y="1053"/>
                    <a:pt x="4888" y="602"/>
                  </a:cubicBezTo>
                  <a:cubicBezTo>
                    <a:pt x="4662" y="351"/>
                    <a:pt x="4387" y="201"/>
                    <a:pt x="4061" y="126"/>
                  </a:cubicBezTo>
                  <a:cubicBezTo>
                    <a:pt x="3585" y="51"/>
                    <a:pt x="3108" y="0"/>
                    <a:pt x="2607"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19" name="Google Shape;2119;p22"/>
            <p:cNvSpPr/>
            <p:nvPr/>
          </p:nvSpPr>
          <p:spPr>
            <a:xfrm>
              <a:off x="1374200" y="2152900"/>
              <a:ext cx="134100" cy="49650"/>
            </a:xfrm>
            <a:custGeom>
              <a:avLst/>
              <a:gdLst/>
              <a:ahLst/>
              <a:cxnLst/>
              <a:rect l="l" t="t" r="r" b="b"/>
              <a:pathLst>
                <a:path w="5364" h="1986" extrusionOk="0">
                  <a:moveTo>
                    <a:pt x="2501" y="1"/>
                  </a:moveTo>
                  <a:cubicBezTo>
                    <a:pt x="1948" y="1"/>
                    <a:pt x="1400" y="68"/>
                    <a:pt x="853" y="226"/>
                  </a:cubicBezTo>
                  <a:cubicBezTo>
                    <a:pt x="351" y="352"/>
                    <a:pt x="0" y="878"/>
                    <a:pt x="76" y="1279"/>
                  </a:cubicBezTo>
                  <a:cubicBezTo>
                    <a:pt x="176" y="1780"/>
                    <a:pt x="577" y="1906"/>
                    <a:pt x="1028" y="1906"/>
                  </a:cubicBezTo>
                  <a:cubicBezTo>
                    <a:pt x="1187" y="1914"/>
                    <a:pt x="1345" y="1917"/>
                    <a:pt x="1504" y="1917"/>
                  </a:cubicBezTo>
                  <a:cubicBezTo>
                    <a:pt x="1822" y="1917"/>
                    <a:pt x="2139" y="1906"/>
                    <a:pt x="2457" y="1906"/>
                  </a:cubicBezTo>
                  <a:cubicBezTo>
                    <a:pt x="2851" y="1934"/>
                    <a:pt x="3246" y="1986"/>
                    <a:pt x="3640" y="1986"/>
                  </a:cubicBezTo>
                  <a:cubicBezTo>
                    <a:pt x="3947" y="1986"/>
                    <a:pt x="4255" y="1954"/>
                    <a:pt x="4562" y="1856"/>
                  </a:cubicBezTo>
                  <a:cubicBezTo>
                    <a:pt x="5239" y="1630"/>
                    <a:pt x="5364" y="1054"/>
                    <a:pt x="4863" y="527"/>
                  </a:cubicBezTo>
                  <a:cubicBezTo>
                    <a:pt x="4537" y="201"/>
                    <a:pt x="4136" y="151"/>
                    <a:pt x="3735" y="101"/>
                  </a:cubicBezTo>
                  <a:cubicBezTo>
                    <a:pt x="3320" y="37"/>
                    <a:pt x="2909" y="1"/>
                    <a:pt x="250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0" name="Google Shape;2120;p22"/>
            <p:cNvSpPr/>
            <p:nvPr/>
          </p:nvSpPr>
          <p:spPr>
            <a:xfrm>
              <a:off x="1377325" y="2323175"/>
              <a:ext cx="129100" cy="50250"/>
            </a:xfrm>
            <a:custGeom>
              <a:avLst/>
              <a:gdLst/>
              <a:ahLst/>
              <a:cxnLst/>
              <a:rect l="l" t="t" r="r" b="b"/>
              <a:pathLst>
                <a:path w="5164" h="2010" extrusionOk="0">
                  <a:moveTo>
                    <a:pt x="2545" y="1"/>
                  </a:moveTo>
                  <a:cubicBezTo>
                    <a:pt x="1931" y="1"/>
                    <a:pt x="1317" y="95"/>
                    <a:pt x="702" y="283"/>
                  </a:cubicBezTo>
                  <a:cubicBezTo>
                    <a:pt x="251" y="433"/>
                    <a:pt x="1" y="809"/>
                    <a:pt x="51" y="1285"/>
                  </a:cubicBezTo>
                  <a:cubicBezTo>
                    <a:pt x="101" y="1786"/>
                    <a:pt x="527" y="1912"/>
                    <a:pt x="928" y="1937"/>
                  </a:cubicBezTo>
                  <a:cubicBezTo>
                    <a:pt x="1087" y="1945"/>
                    <a:pt x="1245" y="1948"/>
                    <a:pt x="1405" y="1948"/>
                  </a:cubicBezTo>
                  <a:cubicBezTo>
                    <a:pt x="1724" y="1948"/>
                    <a:pt x="2048" y="1937"/>
                    <a:pt x="2382" y="1937"/>
                  </a:cubicBezTo>
                  <a:cubicBezTo>
                    <a:pt x="2781" y="1953"/>
                    <a:pt x="3181" y="2010"/>
                    <a:pt x="3581" y="2010"/>
                  </a:cubicBezTo>
                  <a:cubicBezTo>
                    <a:pt x="3808" y="2010"/>
                    <a:pt x="4034" y="1991"/>
                    <a:pt x="4261" y="1937"/>
                  </a:cubicBezTo>
                  <a:cubicBezTo>
                    <a:pt x="4662" y="1862"/>
                    <a:pt x="5063" y="1736"/>
                    <a:pt x="5114" y="1235"/>
                  </a:cubicBezTo>
                  <a:cubicBezTo>
                    <a:pt x="5164" y="734"/>
                    <a:pt x="4813" y="408"/>
                    <a:pt x="4387" y="283"/>
                  </a:cubicBezTo>
                  <a:cubicBezTo>
                    <a:pt x="3773" y="95"/>
                    <a:pt x="3159" y="1"/>
                    <a:pt x="25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1" name="Google Shape;2121;p22"/>
            <p:cNvSpPr/>
            <p:nvPr/>
          </p:nvSpPr>
          <p:spPr>
            <a:xfrm>
              <a:off x="1586600" y="2235375"/>
              <a:ext cx="127225" cy="48825"/>
            </a:xfrm>
            <a:custGeom>
              <a:avLst/>
              <a:gdLst/>
              <a:ahLst/>
              <a:cxnLst/>
              <a:rect l="l" t="t" r="r" b="b"/>
              <a:pathLst>
                <a:path w="5089" h="1953" extrusionOk="0">
                  <a:moveTo>
                    <a:pt x="1945" y="1"/>
                  </a:moveTo>
                  <a:cubicBezTo>
                    <a:pt x="1518" y="1"/>
                    <a:pt x="1094" y="41"/>
                    <a:pt x="677" y="211"/>
                  </a:cubicBezTo>
                  <a:cubicBezTo>
                    <a:pt x="101" y="436"/>
                    <a:pt x="1" y="1063"/>
                    <a:pt x="427" y="1514"/>
                  </a:cubicBezTo>
                  <a:cubicBezTo>
                    <a:pt x="627" y="1740"/>
                    <a:pt x="903" y="1815"/>
                    <a:pt x="1179" y="1890"/>
                  </a:cubicBezTo>
                  <a:cubicBezTo>
                    <a:pt x="1429" y="1940"/>
                    <a:pt x="1680" y="1953"/>
                    <a:pt x="1931" y="1953"/>
                  </a:cubicBezTo>
                  <a:cubicBezTo>
                    <a:pt x="2181" y="1953"/>
                    <a:pt x="2432" y="1940"/>
                    <a:pt x="2682" y="1940"/>
                  </a:cubicBezTo>
                  <a:lnTo>
                    <a:pt x="3735" y="1940"/>
                  </a:lnTo>
                  <a:cubicBezTo>
                    <a:pt x="4036" y="1940"/>
                    <a:pt x="4311" y="1890"/>
                    <a:pt x="4562" y="1714"/>
                  </a:cubicBezTo>
                  <a:cubicBezTo>
                    <a:pt x="4888" y="1489"/>
                    <a:pt x="5088" y="1213"/>
                    <a:pt x="5038" y="812"/>
                  </a:cubicBezTo>
                  <a:cubicBezTo>
                    <a:pt x="4988" y="436"/>
                    <a:pt x="4687" y="286"/>
                    <a:pt x="4362" y="211"/>
                  </a:cubicBezTo>
                  <a:cubicBezTo>
                    <a:pt x="3936" y="135"/>
                    <a:pt x="3535" y="35"/>
                    <a:pt x="3134" y="35"/>
                  </a:cubicBezTo>
                  <a:cubicBezTo>
                    <a:pt x="2737" y="35"/>
                    <a:pt x="2340" y="1"/>
                    <a:pt x="1945"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2" name="Google Shape;2122;p22"/>
            <p:cNvSpPr/>
            <p:nvPr/>
          </p:nvSpPr>
          <p:spPr>
            <a:xfrm>
              <a:off x="1587225" y="2070350"/>
              <a:ext cx="125975" cy="49150"/>
            </a:xfrm>
            <a:custGeom>
              <a:avLst/>
              <a:gdLst/>
              <a:ahLst/>
              <a:cxnLst/>
              <a:rect l="l" t="t" r="r" b="b"/>
              <a:pathLst>
                <a:path w="5039" h="1966" extrusionOk="0">
                  <a:moveTo>
                    <a:pt x="1926" y="0"/>
                  </a:moveTo>
                  <a:cubicBezTo>
                    <a:pt x="1499" y="0"/>
                    <a:pt x="1073" y="43"/>
                    <a:pt x="652" y="195"/>
                  </a:cubicBezTo>
                  <a:cubicBezTo>
                    <a:pt x="151" y="396"/>
                    <a:pt x="1" y="947"/>
                    <a:pt x="276" y="1398"/>
                  </a:cubicBezTo>
                  <a:cubicBezTo>
                    <a:pt x="477" y="1674"/>
                    <a:pt x="778" y="1799"/>
                    <a:pt x="1104" y="1874"/>
                  </a:cubicBezTo>
                  <a:cubicBezTo>
                    <a:pt x="1396" y="1944"/>
                    <a:pt x="1688" y="1959"/>
                    <a:pt x="2011" y="1959"/>
                  </a:cubicBezTo>
                  <a:cubicBezTo>
                    <a:pt x="2269" y="1959"/>
                    <a:pt x="2546" y="1950"/>
                    <a:pt x="2858" y="1950"/>
                  </a:cubicBezTo>
                  <a:cubicBezTo>
                    <a:pt x="3020" y="1950"/>
                    <a:pt x="3219" y="1966"/>
                    <a:pt x="3436" y="1966"/>
                  </a:cubicBezTo>
                  <a:cubicBezTo>
                    <a:pt x="3689" y="1966"/>
                    <a:pt x="3966" y="1944"/>
                    <a:pt x="4236" y="1849"/>
                  </a:cubicBezTo>
                  <a:cubicBezTo>
                    <a:pt x="4687" y="1724"/>
                    <a:pt x="4988" y="1398"/>
                    <a:pt x="5013" y="922"/>
                  </a:cubicBezTo>
                  <a:cubicBezTo>
                    <a:pt x="5038" y="421"/>
                    <a:pt x="4637" y="270"/>
                    <a:pt x="4236" y="195"/>
                  </a:cubicBezTo>
                  <a:cubicBezTo>
                    <a:pt x="3961" y="120"/>
                    <a:pt x="3660" y="70"/>
                    <a:pt x="3384" y="70"/>
                  </a:cubicBezTo>
                  <a:cubicBezTo>
                    <a:pt x="2903" y="56"/>
                    <a:pt x="2414" y="0"/>
                    <a:pt x="1926"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3" name="Google Shape;2123;p22"/>
            <p:cNvSpPr/>
            <p:nvPr/>
          </p:nvSpPr>
          <p:spPr>
            <a:xfrm>
              <a:off x="1587850" y="2406325"/>
              <a:ext cx="123475" cy="49875"/>
            </a:xfrm>
            <a:custGeom>
              <a:avLst/>
              <a:gdLst/>
              <a:ahLst/>
              <a:cxnLst/>
              <a:rect l="l" t="t" r="r" b="b"/>
              <a:pathLst>
                <a:path w="4939" h="1995" extrusionOk="0">
                  <a:moveTo>
                    <a:pt x="2261" y="0"/>
                  </a:moveTo>
                  <a:cubicBezTo>
                    <a:pt x="1850" y="0"/>
                    <a:pt x="1439" y="24"/>
                    <a:pt x="1028" y="64"/>
                  </a:cubicBezTo>
                  <a:cubicBezTo>
                    <a:pt x="352" y="140"/>
                    <a:pt x="101" y="365"/>
                    <a:pt x="51" y="866"/>
                  </a:cubicBezTo>
                  <a:cubicBezTo>
                    <a:pt x="1" y="1318"/>
                    <a:pt x="327" y="1694"/>
                    <a:pt x="903" y="1844"/>
                  </a:cubicBezTo>
                  <a:cubicBezTo>
                    <a:pt x="1429" y="1994"/>
                    <a:pt x="2006" y="1944"/>
                    <a:pt x="2557" y="1969"/>
                  </a:cubicBezTo>
                  <a:cubicBezTo>
                    <a:pt x="3058" y="1944"/>
                    <a:pt x="3560" y="1944"/>
                    <a:pt x="4036" y="1894"/>
                  </a:cubicBezTo>
                  <a:cubicBezTo>
                    <a:pt x="4487" y="1844"/>
                    <a:pt x="4888" y="1368"/>
                    <a:pt x="4913" y="967"/>
                  </a:cubicBezTo>
                  <a:cubicBezTo>
                    <a:pt x="4938" y="415"/>
                    <a:pt x="4537" y="265"/>
                    <a:pt x="4111" y="190"/>
                  </a:cubicBezTo>
                  <a:cubicBezTo>
                    <a:pt x="3495" y="54"/>
                    <a:pt x="2878" y="0"/>
                    <a:pt x="226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24" name="Google Shape;2124;p22"/>
          <p:cNvGrpSpPr/>
          <p:nvPr/>
        </p:nvGrpSpPr>
        <p:grpSpPr>
          <a:xfrm rot="-3048211" flipH="1">
            <a:off x="8019626" y="2951236"/>
            <a:ext cx="504628" cy="795602"/>
            <a:chOff x="2083475" y="1334350"/>
            <a:chExt cx="263175" cy="414925"/>
          </a:xfrm>
        </p:grpSpPr>
        <p:sp>
          <p:nvSpPr>
            <p:cNvPr id="2125" name="Google Shape;2125;p22"/>
            <p:cNvSpPr/>
            <p:nvPr/>
          </p:nvSpPr>
          <p:spPr>
            <a:xfrm>
              <a:off x="2083475" y="1334350"/>
              <a:ext cx="263175" cy="414925"/>
            </a:xfrm>
            <a:custGeom>
              <a:avLst/>
              <a:gdLst/>
              <a:ahLst/>
              <a:cxnLst/>
              <a:rect l="l" t="t" r="r" b="b"/>
              <a:pathLst>
                <a:path w="10527" h="16597" extrusionOk="0">
                  <a:moveTo>
                    <a:pt x="10001" y="537"/>
                  </a:moveTo>
                  <a:cubicBezTo>
                    <a:pt x="9625" y="1364"/>
                    <a:pt x="9274" y="2216"/>
                    <a:pt x="8647" y="2893"/>
                  </a:cubicBezTo>
                  <a:cubicBezTo>
                    <a:pt x="8998" y="2041"/>
                    <a:pt x="9424" y="1239"/>
                    <a:pt x="10001" y="537"/>
                  </a:cubicBezTo>
                  <a:close/>
                  <a:moveTo>
                    <a:pt x="7706" y="2913"/>
                  </a:moveTo>
                  <a:cubicBezTo>
                    <a:pt x="7773" y="2913"/>
                    <a:pt x="7844" y="2936"/>
                    <a:pt x="7920" y="2993"/>
                  </a:cubicBezTo>
                  <a:cubicBezTo>
                    <a:pt x="8271" y="3219"/>
                    <a:pt x="8697" y="3419"/>
                    <a:pt x="8672" y="3971"/>
                  </a:cubicBezTo>
                  <a:cubicBezTo>
                    <a:pt x="8647" y="4447"/>
                    <a:pt x="8472" y="4873"/>
                    <a:pt x="8246" y="5299"/>
                  </a:cubicBezTo>
                  <a:cubicBezTo>
                    <a:pt x="6366" y="8683"/>
                    <a:pt x="4386" y="12016"/>
                    <a:pt x="2131" y="15174"/>
                  </a:cubicBezTo>
                  <a:cubicBezTo>
                    <a:pt x="1955" y="15399"/>
                    <a:pt x="1755" y="15625"/>
                    <a:pt x="1554" y="15826"/>
                  </a:cubicBezTo>
                  <a:cubicBezTo>
                    <a:pt x="1389" y="15991"/>
                    <a:pt x="1223" y="16208"/>
                    <a:pt x="987" y="16208"/>
                  </a:cubicBezTo>
                  <a:cubicBezTo>
                    <a:pt x="937" y="16208"/>
                    <a:pt x="884" y="16198"/>
                    <a:pt x="828" y="16176"/>
                  </a:cubicBezTo>
                  <a:cubicBezTo>
                    <a:pt x="452" y="16026"/>
                    <a:pt x="452" y="15650"/>
                    <a:pt x="427" y="15374"/>
                  </a:cubicBezTo>
                  <a:cubicBezTo>
                    <a:pt x="452" y="14698"/>
                    <a:pt x="602" y="14121"/>
                    <a:pt x="878" y="13595"/>
                  </a:cubicBezTo>
                  <a:cubicBezTo>
                    <a:pt x="2557" y="10362"/>
                    <a:pt x="4286" y="7154"/>
                    <a:pt x="6417" y="4171"/>
                  </a:cubicBezTo>
                  <a:cubicBezTo>
                    <a:pt x="6642" y="3845"/>
                    <a:pt x="6918" y="3545"/>
                    <a:pt x="7194" y="3269"/>
                  </a:cubicBezTo>
                  <a:cubicBezTo>
                    <a:pt x="7343" y="3119"/>
                    <a:pt x="7507" y="2913"/>
                    <a:pt x="7706" y="2913"/>
                  </a:cubicBezTo>
                  <a:close/>
                  <a:moveTo>
                    <a:pt x="10008" y="1"/>
                  </a:moveTo>
                  <a:cubicBezTo>
                    <a:pt x="9805" y="1"/>
                    <a:pt x="9718" y="243"/>
                    <a:pt x="9600" y="362"/>
                  </a:cubicBezTo>
                  <a:cubicBezTo>
                    <a:pt x="9048" y="1038"/>
                    <a:pt x="8622" y="1740"/>
                    <a:pt x="8171" y="2517"/>
                  </a:cubicBezTo>
                  <a:cubicBezTo>
                    <a:pt x="8037" y="2476"/>
                    <a:pt x="7910" y="2457"/>
                    <a:pt x="7790" y="2457"/>
                  </a:cubicBezTo>
                  <a:cubicBezTo>
                    <a:pt x="7327" y="2457"/>
                    <a:pt x="6961" y="2740"/>
                    <a:pt x="6642" y="3119"/>
                  </a:cubicBezTo>
                  <a:cubicBezTo>
                    <a:pt x="6517" y="3269"/>
                    <a:pt x="6391" y="3394"/>
                    <a:pt x="6266" y="3545"/>
                  </a:cubicBezTo>
                  <a:cubicBezTo>
                    <a:pt x="3910" y="6602"/>
                    <a:pt x="2106" y="9986"/>
                    <a:pt x="427" y="13470"/>
                  </a:cubicBezTo>
                  <a:cubicBezTo>
                    <a:pt x="126" y="14071"/>
                    <a:pt x="0" y="14748"/>
                    <a:pt x="51" y="15450"/>
                  </a:cubicBezTo>
                  <a:cubicBezTo>
                    <a:pt x="76" y="15926"/>
                    <a:pt x="226" y="16302"/>
                    <a:pt x="677" y="16527"/>
                  </a:cubicBezTo>
                  <a:cubicBezTo>
                    <a:pt x="781" y="16576"/>
                    <a:pt x="877" y="16597"/>
                    <a:pt x="968" y="16597"/>
                  </a:cubicBezTo>
                  <a:cubicBezTo>
                    <a:pt x="1250" y="16597"/>
                    <a:pt x="1477" y="16397"/>
                    <a:pt x="1705" y="16227"/>
                  </a:cubicBezTo>
                  <a:cubicBezTo>
                    <a:pt x="1905" y="16076"/>
                    <a:pt x="2056" y="15876"/>
                    <a:pt x="2231" y="15675"/>
                  </a:cubicBezTo>
                  <a:cubicBezTo>
                    <a:pt x="3735" y="13795"/>
                    <a:pt x="4988" y="11715"/>
                    <a:pt x="6241" y="9660"/>
                  </a:cubicBezTo>
                  <a:cubicBezTo>
                    <a:pt x="7168" y="8131"/>
                    <a:pt x="8071" y="6577"/>
                    <a:pt x="8873" y="4973"/>
                  </a:cubicBezTo>
                  <a:cubicBezTo>
                    <a:pt x="9098" y="4522"/>
                    <a:pt x="9299" y="4021"/>
                    <a:pt x="9123" y="3520"/>
                  </a:cubicBezTo>
                  <a:cubicBezTo>
                    <a:pt x="8998" y="3194"/>
                    <a:pt x="9073" y="2993"/>
                    <a:pt x="9249" y="2718"/>
                  </a:cubicBezTo>
                  <a:cubicBezTo>
                    <a:pt x="9625" y="2116"/>
                    <a:pt x="10001" y="1490"/>
                    <a:pt x="10351" y="863"/>
                  </a:cubicBezTo>
                  <a:cubicBezTo>
                    <a:pt x="10502" y="587"/>
                    <a:pt x="10527" y="262"/>
                    <a:pt x="10201" y="61"/>
                  </a:cubicBezTo>
                  <a:cubicBezTo>
                    <a:pt x="10126" y="18"/>
                    <a:pt x="10063" y="1"/>
                    <a:pt x="1000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6" name="Google Shape;2126;p22"/>
            <p:cNvSpPr/>
            <p:nvPr/>
          </p:nvSpPr>
          <p:spPr>
            <a:xfrm>
              <a:off x="2101025" y="1428875"/>
              <a:ext cx="182975" cy="290975"/>
            </a:xfrm>
            <a:custGeom>
              <a:avLst/>
              <a:gdLst/>
              <a:ahLst/>
              <a:cxnLst/>
              <a:rect l="l" t="t" r="r" b="b"/>
              <a:pathLst>
                <a:path w="7319" h="11639" extrusionOk="0">
                  <a:moveTo>
                    <a:pt x="6855" y="0"/>
                  </a:moveTo>
                  <a:cubicBezTo>
                    <a:pt x="6747" y="0"/>
                    <a:pt x="6647" y="60"/>
                    <a:pt x="6567" y="140"/>
                  </a:cubicBezTo>
                  <a:cubicBezTo>
                    <a:pt x="6366" y="365"/>
                    <a:pt x="6191" y="591"/>
                    <a:pt x="6015" y="816"/>
                  </a:cubicBezTo>
                  <a:cubicBezTo>
                    <a:pt x="3810" y="3974"/>
                    <a:pt x="2080" y="7408"/>
                    <a:pt x="176" y="10741"/>
                  </a:cubicBezTo>
                  <a:cubicBezTo>
                    <a:pt x="100" y="10867"/>
                    <a:pt x="50" y="11017"/>
                    <a:pt x="25" y="11092"/>
                  </a:cubicBezTo>
                  <a:cubicBezTo>
                    <a:pt x="0" y="11318"/>
                    <a:pt x="0" y="11493"/>
                    <a:pt x="176" y="11568"/>
                  </a:cubicBezTo>
                  <a:cubicBezTo>
                    <a:pt x="255" y="11613"/>
                    <a:pt x="333" y="11638"/>
                    <a:pt x="410" y="11638"/>
                  </a:cubicBezTo>
                  <a:cubicBezTo>
                    <a:pt x="504" y="11638"/>
                    <a:pt x="594" y="11601"/>
                    <a:pt x="677" y="11518"/>
                  </a:cubicBezTo>
                  <a:cubicBezTo>
                    <a:pt x="903" y="11343"/>
                    <a:pt x="1053" y="11092"/>
                    <a:pt x="1203" y="10841"/>
                  </a:cubicBezTo>
                  <a:cubicBezTo>
                    <a:pt x="3158" y="7558"/>
                    <a:pt x="4913" y="4150"/>
                    <a:pt x="7068" y="992"/>
                  </a:cubicBezTo>
                  <a:cubicBezTo>
                    <a:pt x="7168" y="867"/>
                    <a:pt x="7218" y="716"/>
                    <a:pt x="7268" y="566"/>
                  </a:cubicBezTo>
                  <a:cubicBezTo>
                    <a:pt x="7319" y="340"/>
                    <a:pt x="7243" y="165"/>
                    <a:pt x="7043" y="64"/>
                  </a:cubicBezTo>
                  <a:cubicBezTo>
                    <a:pt x="6979" y="19"/>
                    <a:pt x="6916" y="0"/>
                    <a:pt x="685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27" name="Google Shape;2127;p22"/>
          <p:cNvGrpSpPr/>
          <p:nvPr/>
        </p:nvGrpSpPr>
        <p:grpSpPr>
          <a:xfrm flipH="1">
            <a:off x="8843758" y="1037589"/>
            <a:ext cx="430862" cy="343037"/>
            <a:chOff x="1376700" y="1639725"/>
            <a:chExt cx="275100" cy="219025"/>
          </a:xfrm>
        </p:grpSpPr>
        <p:sp>
          <p:nvSpPr>
            <p:cNvPr id="2128" name="Google Shape;2128;p22"/>
            <p:cNvSpPr/>
            <p:nvPr/>
          </p:nvSpPr>
          <p:spPr>
            <a:xfrm>
              <a:off x="1381100" y="1661525"/>
              <a:ext cx="147875" cy="133650"/>
            </a:xfrm>
            <a:custGeom>
              <a:avLst/>
              <a:gdLst/>
              <a:ahLst/>
              <a:cxnLst/>
              <a:rect l="l" t="t" r="r" b="b"/>
              <a:pathLst>
                <a:path w="5915" h="5346" extrusionOk="0">
                  <a:moveTo>
                    <a:pt x="1867" y="0"/>
                  </a:moveTo>
                  <a:cubicBezTo>
                    <a:pt x="1704" y="0"/>
                    <a:pt x="1541" y="44"/>
                    <a:pt x="1379" y="132"/>
                  </a:cubicBezTo>
                  <a:cubicBezTo>
                    <a:pt x="301" y="633"/>
                    <a:pt x="0" y="1861"/>
                    <a:pt x="727" y="2864"/>
                  </a:cubicBezTo>
                  <a:cubicBezTo>
                    <a:pt x="1504" y="3891"/>
                    <a:pt x="2531" y="4668"/>
                    <a:pt x="3609" y="5345"/>
                  </a:cubicBezTo>
                  <a:cubicBezTo>
                    <a:pt x="3885" y="5195"/>
                    <a:pt x="4085" y="4969"/>
                    <a:pt x="4236" y="4718"/>
                  </a:cubicBezTo>
                  <a:cubicBezTo>
                    <a:pt x="4135" y="4543"/>
                    <a:pt x="3935" y="4468"/>
                    <a:pt x="3785" y="4368"/>
                  </a:cubicBezTo>
                  <a:cubicBezTo>
                    <a:pt x="3058" y="3891"/>
                    <a:pt x="2381" y="3415"/>
                    <a:pt x="1780" y="2814"/>
                  </a:cubicBezTo>
                  <a:cubicBezTo>
                    <a:pt x="1529" y="2588"/>
                    <a:pt x="1328" y="2338"/>
                    <a:pt x="1504" y="1886"/>
                  </a:cubicBezTo>
                  <a:lnTo>
                    <a:pt x="1504" y="1886"/>
                  </a:lnTo>
                  <a:cubicBezTo>
                    <a:pt x="2306" y="3089"/>
                    <a:pt x="3534" y="3616"/>
                    <a:pt x="4637" y="4317"/>
                  </a:cubicBezTo>
                  <a:cubicBezTo>
                    <a:pt x="5163" y="3866"/>
                    <a:pt x="5514" y="3315"/>
                    <a:pt x="5790" y="2713"/>
                  </a:cubicBezTo>
                  <a:cubicBezTo>
                    <a:pt x="5915" y="2488"/>
                    <a:pt x="5915" y="2338"/>
                    <a:pt x="5689" y="2187"/>
                  </a:cubicBezTo>
                  <a:cubicBezTo>
                    <a:pt x="4587" y="1460"/>
                    <a:pt x="3509" y="733"/>
                    <a:pt x="2356" y="132"/>
                  </a:cubicBezTo>
                  <a:cubicBezTo>
                    <a:pt x="2193" y="44"/>
                    <a:pt x="2030" y="0"/>
                    <a:pt x="18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29" name="Google Shape;2129;p22"/>
            <p:cNvSpPr/>
            <p:nvPr/>
          </p:nvSpPr>
          <p:spPr>
            <a:xfrm>
              <a:off x="1376700" y="1639725"/>
              <a:ext cx="275100" cy="219025"/>
            </a:xfrm>
            <a:custGeom>
              <a:avLst/>
              <a:gdLst/>
              <a:ahLst/>
              <a:cxnLst/>
              <a:rect l="l" t="t" r="r" b="b"/>
              <a:pathLst>
                <a:path w="11004" h="8761" extrusionOk="0">
                  <a:moveTo>
                    <a:pt x="2262" y="481"/>
                  </a:moveTo>
                  <a:cubicBezTo>
                    <a:pt x="2419" y="481"/>
                    <a:pt x="2576" y="519"/>
                    <a:pt x="2732" y="603"/>
                  </a:cubicBezTo>
                  <a:cubicBezTo>
                    <a:pt x="3885" y="1204"/>
                    <a:pt x="4963" y="1931"/>
                    <a:pt x="6066" y="2658"/>
                  </a:cubicBezTo>
                  <a:cubicBezTo>
                    <a:pt x="6291" y="2809"/>
                    <a:pt x="6291" y="2959"/>
                    <a:pt x="6166" y="3184"/>
                  </a:cubicBezTo>
                  <a:cubicBezTo>
                    <a:pt x="5890" y="3786"/>
                    <a:pt x="5540" y="4337"/>
                    <a:pt x="5013" y="4788"/>
                  </a:cubicBezTo>
                  <a:cubicBezTo>
                    <a:pt x="3910" y="4087"/>
                    <a:pt x="2682" y="3560"/>
                    <a:pt x="1880" y="2382"/>
                  </a:cubicBezTo>
                  <a:lnTo>
                    <a:pt x="1880" y="2382"/>
                  </a:lnTo>
                  <a:cubicBezTo>
                    <a:pt x="1705" y="2809"/>
                    <a:pt x="1905" y="3059"/>
                    <a:pt x="2131" y="3285"/>
                  </a:cubicBezTo>
                  <a:cubicBezTo>
                    <a:pt x="2758" y="3886"/>
                    <a:pt x="3434" y="4362"/>
                    <a:pt x="4161" y="4839"/>
                  </a:cubicBezTo>
                  <a:cubicBezTo>
                    <a:pt x="4311" y="4939"/>
                    <a:pt x="4512" y="5014"/>
                    <a:pt x="4612" y="5189"/>
                  </a:cubicBezTo>
                  <a:cubicBezTo>
                    <a:pt x="4462" y="5440"/>
                    <a:pt x="4261" y="5666"/>
                    <a:pt x="3986" y="5816"/>
                  </a:cubicBezTo>
                  <a:cubicBezTo>
                    <a:pt x="2908" y="5139"/>
                    <a:pt x="1880" y="4362"/>
                    <a:pt x="1103" y="3335"/>
                  </a:cubicBezTo>
                  <a:cubicBezTo>
                    <a:pt x="377" y="2332"/>
                    <a:pt x="677" y="1104"/>
                    <a:pt x="1755" y="603"/>
                  </a:cubicBezTo>
                  <a:cubicBezTo>
                    <a:pt x="1924" y="525"/>
                    <a:pt x="2093" y="481"/>
                    <a:pt x="2262" y="481"/>
                  </a:cubicBezTo>
                  <a:close/>
                  <a:moveTo>
                    <a:pt x="6642" y="3084"/>
                  </a:moveTo>
                  <a:cubicBezTo>
                    <a:pt x="7895" y="4087"/>
                    <a:pt x="9199" y="4889"/>
                    <a:pt x="10101" y="6167"/>
                  </a:cubicBezTo>
                  <a:cubicBezTo>
                    <a:pt x="10402" y="6593"/>
                    <a:pt x="10527" y="7119"/>
                    <a:pt x="10176" y="7621"/>
                  </a:cubicBezTo>
                  <a:cubicBezTo>
                    <a:pt x="9867" y="8085"/>
                    <a:pt x="9363" y="8340"/>
                    <a:pt x="8792" y="8340"/>
                  </a:cubicBezTo>
                  <a:cubicBezTo>
                    <a:pt x="8623" y="8340"/>
                    <a:pt x="8449" y="8318"/>
                    <a:pt x="8271" y="8272"/>
                  </a:cubicBezTo>
                  <a:cubicBezTo>
                    <a:pt x="7144" y="7996"/>
                    <a:pt x="6216" y="7295"/>
                    <a:pt x="5264" y="6693"/>
                  </a:cubicBezTo>
                  <a:cubicBezTo>
                    <a:pt x="4963" y="6518"/>
                    <a:pt x="4687" y="6317"/>
                    <a:pt x="4387" y="6092"/>
                  </a:cubicBezTo>
                  <a:cubicBezTo>
                    <a:pt x="4662" y="5866"/>
                    <a:pt x="4888" y="5691"/>
                    <a:pt x="5113" y="5465"/>
                  </a:cubicBezTo>
                  <a:cubicBezTo>
                    <a:pt x="6316" y="6192"/>
                    <a:pt x="7419" y="6994"/>
                    <a:pt x="8748" y="7320"/>
                  </a:cubicBezTo>
                  <a:cubicBezTo>
                    <a:pt x="7695" y="6568"/>
                    <a:pt x="6492" y="5991"/>
                    <a:pt x="5489" y="5089"/>
                  </a:cubicBezTo>
                  <a:cubicBezTo>
                    <a:pt x="5941" y="4488"/>
                    <a:pt x="6417" y="3911"/>
                    <a:pt x="6642" y="3084"/>
                  </a:cubicBezTo>
                  <a:close/>
                  <a:moveTo>
                    <a:pt x="2159" y="1"/>
                  </a:moveTo>
                  <a:cubicBezTo>
                    <a:pt x="1628" y="1"/>
                    <a:pt x="1127" y="222"/>
                    <a:pt x="753" y="628"/>
                  </a:cubicBezTo>
                  <a:cubicBezTo>
                    <a:pt x="126" y="1280"/>
                    <a:pt x="1" y="2282"/>
                    <a:pt x="402" y="3084"/>
                  </a:cubicBezTo>
                  <a:cubicBezTo>
                    <a:pt x="652" y="3560"/>
                    <a:pt x="1003" y="3936"/>
                    <a:pt x="1404" y="4287"/>
                  </a:cubicBezTo>
                  <a:cubicBezTo>
                    <a:pt x="3209" y="5941"/>
                    <a:pt x="5289" y="7194"/>
                    <a:pt x="7419" y="8423"/>
                  </a:cubicBezTo>
                  <a:cubicBezTo>
                    <a:pt x="7803" y="8648"/>
                    <a:pt x="8228" y="8752"/>
                    <a:pt x="8711" y="8752"/>
                  </a:cubicBezTo>
                  <a:cubicBezTo>
                    <a:pt x="8764" y="8752"/>
                    <a:pt x="8818" y="8751"/>
                    <a:pt x="8873" y="8748"/>
                  </a:cubicBezTo>
                  <a:cubicBezTo>
                    <a:pt x="8941" y="8757"/>
                    <a:pt x="9008" y="8761"/>
                    <a:pt x="9072" y="8761"/>
                  </a:cubicBezTo>
                  <a:cubicBezTo>
                    <a:pt x="9790" y="8761"/>
                    <a:pt x="10284" y="8266"/>
                    <a:pt x="10652" y="7646"/>
                  </a:cubicBezTo>
                  <a:cubicBezTo>
                    <a:pt x="11003" y="6994"/>
                    <a:pt x="10778" y="6392"/>
                    <a:pt x="10427" y="5816"/>
                  </a:cubicBezTo>
                  <a:cubicBezTo>
                    <a:pt x="10276" y="5590"/>
                    <a:pt x="10126" y="5390"/>
                    <a:pt x="9951" y="5215"/>
                  </a:cubicBezTo>
                  <a:cubicBezTo>
                    <a:pt x="7895" y="3260"/>
                    <a:pt x="5665" y="1555"/>
                    <a:pt x="3133" y="252"/>
                  </a:cubicBezTo>
                  <a:cubicBezTo>
                    <a:pt x="2812" y="82"/>
                    <a:pt x="2480" y="1"/>
                    <a:pt x="21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130" name="Google Shape;2130;p22"/>
          <p:cNvSpPr/>
          <p:nvPr/>
        </p:nvSpPr>
        <p:spPr>
          <a:xfrm flipH="1">
            <a:off x="1448206" y="1630775"/>
            <a:ext cx="239754" cy="235827"/>
          </a:xfrm>
          <a:custGeom>
            <a:avLst/>
            <a:gdLst/>
            <a:ahLst/>
            <a:cxnLst/>
            <a:rect l="l" t="t" r="r" b="b"/>
            <a:pathLst>
              <a:path w="6593" h="6485" extrusionOk="0">
                <a:moveTo>
                  <a:pt x="5440" y="1"/>
                </a:moveTo>
                <a:cubicBezTo>
                  <a:pt x="5248" y="1"/>
                  <a:pt x="5045" y="44"/>
                  <a:pt x="4838" y="136"/>
                </a:cubicBezTo>
                <a:cubicBezTo>
                  <a:pt x="4437" y="311"/>
                  <a:pt x="4136" y="562"/>
                  <a:pt x="3936" y="938"/>
                </a:cubicBezTo>
                <a:cubicBezTo>
                  <a:pt x="3760" y="1238"/>
                  <a:pt x="3610" y="1514"/>
                  <a:pt x="3334" y="1790"/>
                </a:cubicBezTo>
                <a:cubicBezTo>
                  <a:pt x="2958" y="1339"/>
                  <a:pt x="2557" y="963"/>
                  <a:pt x="2056" y="762"/>
                </a:cubicBezTo>
                <a:cubicBezTo>
                  <a:pt x="1837" y="669"/>
                  <a:pt x="1623" y="618"/>
                  <a:pt x="1415" y="618"/>
                </a:cubicBezTo>
                <a:cubicBezTo>
                  <a:pt x="1122" y="618"/>
                  <a:pt x="841" y="718"/>
                  <a:pt x="577" y="938"/>
                </a:cubicBezTo>
                <a:cubicBezTo>
                  <a:pt x="126" y="1314"/>
                  <a:pt x="1" y="1815"/>
                  <a:pt x="101" y="2366"/>
                </a:cubicBezTo>
                <a:cubicBezTo>
                  <a:pt x="226" y="2968"/>
                  <a:pt x="502" y="3519"/>
                  <a:pt x="953" y="3970"/>
                </a:cubicBezTo>
                <a:cubicBezTo>
                  <a:pt x="1780" y="4797"/>
                  <a:pt x="2607" y="5599"/>
                  <a:pt x="3560" y="6326"/>
                </a:cubicBezTo>
                <a:cubicBezTo>
                  <a:pt x="3698" y="6433"/>
                  <a:pt x="3818" y="6485"/>
                  <a:pt x="3926" y="6485"/>
                </a:cubicBezTo>
                <a:cubicBezTo>
                  <a:pt x="4072" y="6485"/>
                  <a:pt x="4196" y="6389"/>
                  <a:pt x="4312" y="6201"/>
                </a:cubicBezTo>
                <a:cubicBezTo>
                  <a:pt x="4988" y="5123"/>
                  <a:pt x="5690" y="4071"/>
                  <a:pt x="6191" y="2868"/>
                </a:cubicBezTo>
                <a:cubicBezTo>
                  <a:pt x="6417" y="2366"/>
                  <a:pt x="6592" y="1815"/>
                  <a:pt x="6592" y="1264"/>
                </a:cubicBezTo>
                <a:cubicBezTo>
                  <a:pt x="6592" y="491"/>
                  <a:pt x="6086" y="1"/>
                  <a:pt x="544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2131" name="Google Shape;2131;p22"/>
          <p:cNvGrpSpPr/>
          <p:nvPr/>
        </p:nvGrpSpPr>
        <p:grpSpPr>
          <a:xfrm rot="-1795654" flipH="1">
            <a:off x="8392019" y="1423215"/>
            <a:ext cx="580501" cy="1606435"/>
            <a:chOff x="1806525" y="1557050"/>
            <a:chExt cx="276350" cy="764750"/>
          </a:xfrm>
        </p:grpSpPr>
        <p:sp>
          <p:nvSpPr>
            <p:cNvPr id="2132" name="Google Shape;2132;p22"/>
            <p:cNvSpPr/>
            <p:nvPr/>
          </p:nvSpPr>
          <p:spPr>
            <a:xfrm>
              <a:off x="1869200" y="1831825"/>
              <a:ext cx="169825" cy="197675"/>
            </a:xfrm>
            <a:custGeom>
              <a:avLst/>
              <a:gdLst/>
              <a:ahLst/>
              <a:cxnLst/>
              <a:rect l="l" t="t" r="r" b="b"/>
              <a:pathLst>
                <a:path w="6793" h="7907" extrusionOk="0">
                  <a:moveTo>
                    <a:pt x="2757" y="1"/>
                  </a:moveTo>
                  <a:cubicBezTo>
                    <a:pt x="2239" y="1"/>
                    <a:pt x="1721" y="3"/>
                    <a:pt x="1203" y="12"/>
                  </a:cubicBezTo>
                  <a:cubicBezTo>
                    <a:pt x="426" y="12"/>
                    <a:pt x="401" y="62"/>
                    <a:pt x="351" y="839"/>
                  </a:cubicBezTo>
                  <a:cubicBezTo>
                    <a:pt x="150" y="2969"/>
                    <a:pt x="100" y="5099"/>
                    <a:pt x="50" y="7230"/>
                  </a:cubicBezTo>
                  <a:cubicBezTo>
                    <a:pt x="50" y="7430"/>
                    <a:pt x="0" y="7656"/>
                    <a:pt x="125" y="7907"/>
                  </a:cubicBezTo>
                  <a:lnTo>
                    <a:pt x="6717" y="7907"/>
                  </a:lnTo>
                  <a:cubicBezTo>
                    <a:pt x="6742" y="7806"/>
                    <a:pt x="6792" y="7731"/>
                    <a:pt x="6767" y="7656"/>
                  </a:cubicBezTo>
                  <a:cubicBezTo>
                    <a:pt x="6742" y="5275"/>
                    <a:pt x="6667" y="2894"/>
                    <a:pt x="6466" y="513"/>
                  </a:cubicBezTo>
                  <a:cubicBezTo>
                    <a:pt x="6441" y="137"/>
                    <a:pt x="6241" y="12"/>
                    <a:pt x="5865" y="12"/>
                  </a:cubicBezTo>
                  <a:cubicBezTo>
                    <a:pt x="4829" y="12"/>
                    <a:pt x="3793" y="1"/>
                    <a:pt x="27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3" name="Google Shape;2133;p22"/>
            <p:cNvSpPr/>
            <p:nvPr/>
          </p:nvSpPr>
          <p:spPr>
            <a:xfrm>
              <a:off x="1806525" y="1624850"/>
              <a:ext cx="276350" cy="696950"/>
            </a:xfrm>
            <a:custGeom>
              <a:avLst/>
              <a:gdLst/>
              <a:ahLst/>
              <a:cxnLst/>
              <a:rect l="l" t="t" r="r" b="b"/>
              <a:pathLst>
                <a:path w="11054" h="27878" extrusionOk="0">
                  <a:moveTo>
                    <a:pt x="6188" y="5710"/>
                  </a:moveTo>
                  <a:cubicBezTo>
                    <a:pt x="6601" y="5710"/>
                    <a:pt x="6804" y="6008"/>
                    <a:pt x="6743" y="6536"/>
                  </a:cubicBezTo>
                  <a:cubicBezTo>
                    <a:pt x="6718" y="6787"/>
                    <a:pt x="6692" y="7063"/>
                    <a:pt x="6667" y="7363"/>
                  </a:cubicBezTo>
                  <a:lnTo>
                    <a:pt x="4387" y="7363"/>
                  </a:lnTo>
                  <a:cubicBezTo>
                    <a:pt x="4362" y="7038"/>
                    <a:pt x="4312" y="6762"/>
                    <a:pt x="4286" y="6461"/>
                  </a:cubicBezTo>
                  <a:cubicBezTo>
                    <a:pt x="4245" y="6005"/>
                    <a:pt x="4460" y="5721"/>
                    <a:pt x="4848" y="5721"/>
                  </a:cubicBezTo>
                  <a:cubicBezTo>
                    <a:pt x="4929" y="5721"/>
                    <a:pt x="5018" y="5733"/>
                    <a:pt x="5114" y="5759"/>
                  </a:cubicBezTo>
                  <a:cubicBezTo>
                    <a:pt x="5239" y="5797"/>
                    <a:pt x="5358" y="5816"/>
                    <a:pt x="5480" y="5816"/>
                  </a:cubicBezTo>
                  <a:cubicBezTo>
                    <a:pt x="5602" y="5816"/>
                    <a:pt x="5728" y="5797"/>
                    <a:pt x="5865" y="5759"/>
                  </a:cubicBezTo>
                  <a:cubicBezTo>
                    <a:pt x="5984" y="5726"/>
                    <a:pt x="6091" y="5710"/>
                    <a:pt x="6188" y="5710"/>
                  </a:cubicBezTo>
                  <a:close/>
                  <a:moveTo>
                    <a:pt x="4863" y="8079"/>
                  </a:moveTo>
                  <a:cubicBezTo>
                    <a:pt x="5899" y="8079"/>
                    <a:pt x="6935" y="8090"/>
                    <a:pt x="7971" y="8090"/>
                  </a:cubicBezTo>
                  <a:cubicBezTo>
                    <a:pt x="8347" y="8090"/>
                    <a:pt x="8547" y="8216"/>
                    <a:pt x="8572" y="8591"/>
                  </a:cubicBezTo>
                  <a:cubicBezTo>
                    <a:pt x="8773" y="10972"/>
                    <a:pt x="8848" y="13353"/>
                    <a:pt x="8898" y="15734"/>
                  </a:cubicBezTo>
                  <a:cubicBezTo>
                    <a:pt x="8898" y="15810"/>
                    <a:pt x="8848" y="15885"/>
                    <a:pt x="8848" y="15985"/>
                  </a:cubicBezTo>
                  <a:lnTo>
                    <a:pt x="2231" y="15985"/>
                  </a:lnTo>
                  <a:cubicBezTo>
                    <a:pt x="2106" y="15734"/>
                    <a:pt x="2156" y="15509"/>
                    <a:pt x="2181" y="15308"/>
                  </a:cubicBezTo>
                  <a:cubicBezTo>
                    <a:pt x="2206" y="13178"/>
                    <a:pt x="2256" y="11048"/>
                    <a:pt x="2457" y="8917"/>
                  </a:cubicBezTo>
                  <a:cubicBezTo>
                    <a:pt x="2532" y="8140"/>
                    <a:pt x="2532" y="8090"/>
                    <a:pt x="3309" y="8090"/>
                  </a:cubicBezTo>
                  <a:cubicBezTo>
                    <a:pt x="3827" y="8082"/>
                    <a:pt x="4345" y="8079"/>
                    <a:pt x="4863" y="8079"/>
                  </a:cubicBezTo>
                  <a:close/>
                  <a:moveTo>
                    <a:pt x="7475" y="16247"/>
                  </a:moveTo>
                  <a:cubicBezTo>
                    <a:pt x="7518" y="16247"/>
                    <a:pt x="7558" y="16258"/>
                    <a:pt x="7595" y="16286"/>
                  </a:cubicBezTo>
                  <a:cubicBezTo>
                    <a:pt x="7738" y="16400"/>
                    <a:pt x="7881" y="16458"/>
                    <a:pt x="8034" y="16458"/>
                  </a:cubicBezTo>
                  <a:cubicBezTo>
                    <a:pt x="8148" y="16458"/>
                    <a:pt x="8268" y="16425"/>
                    <a:pt x="8397" y="16361"/>
                  </a:cubicBezTo>
                  <a:cubicBezTo>
                    <a:pt x="8474" y="16319"/>
                    <a:pt x="8547" y="16298"/>
                    <a:pt x="8613" y="16298"/>
                  </a:cubicBezTo>
                  <a:cubicBezTo>
                    <a:pt x="8781" y="16298"/>
                    <a:pt x="8898" y="16434"/>
                    <a:pt x="8898" y="16687"/>
                  </a:cubicBezTo>
                  <a:cubicBezTo>
                    <a:pt x="8898" y="17464"/>
                    <a:pt x="8898" y="18266"/>
                    <a:pt x="8898" y="19118"/>
                  </a:cubicBezTo>
                  <a:lnTo>
                    <a:pt x="2156" y="19118"/>
                  </a:lnTo>
                  <a:cubicBezTo>
                    <a:pt x="2156" y="18266"/>
                    <a:pt x="2156" y="17439"/>
                    <a:pt x="2156" y="16612"/>
                  </a:cubicBezTo>
                  <a:cubicBezTo>
                    <a:pt x="2173" y="16382"/>
                    <a:pt x="2285" y="16292"/>
                    <a:pt x="2431" y="16292"/>
                  </a:cubicBezTo>
                  <a:cubicBezTo>
                    <a:pt x="2509" y="16292"/>
                    <a:pt x="2596" y="16318"/>
                    <a:pt x="2682" y="16361"/>
                  </a:cubicBezTo>
                  <a:cubicBezTo>
                    <a:pt x="2815" y="16421"/>
                    <a:pt x="2936" y="16458"/>
                    <a:pt x="3051" y="16458"/>
                  </a:cubicBezTo>
                  <a:cubicBezTo>
                    <a:pt x="3175" y="16458"/>
                    <a:pt x="3292" y="16415"/>
                    <a:pt x="3409" y="16311"/>
                  </a:cubicBezTo>
                  <a:cubicBezTo>
                    <a:pt x="3434" y="16286"/>
                    <a:pt x="3510" y="16261"/>
                    <a:pt x="3510" y="16261"/>
                  </a:cubicBezTo>
                  <a:cubicBezTo>
                    <a:pt x="3680" y="16366"/>
                    <a:pt x="3855" y="16395"/>
                    <a:pt x="4032" y="16395"/>
                  </a:cubicBezTo>
                  <a:cubicBezTo>
                    <a:pt x="4256" y="16395"/>
                    <a:pt x="4483" y="16349"/>
                    <a:pt x="4706" y="16349"/>
                  </a:cubicBezTo>
                  <a:cubicBezTo>
                    <a:pt x="4852" y="16349"/>
                    <a:pt x="4997" y="16369"/>
                    <a:pt x="5139" y="16436"/>
                  </a:cubicBezTo>
                  <a:cubicBezTo>
                    <a:pt x="5204" y="16479"/>
                    <a:pt x="5287" y="16541"/>
                    <a:pt x="5341" y="16541"/>
                  </a:cubicBezTo>
                  <a:cubicBezTo>
                    <a:pt x="5350" y="16541"/>
                    <a:pt x="5357" y="16540"/>
                    <a:pt x="5364" y="16536"/>
                  </a:cubicBezTo>
                  <a:cubicBezTo>
                    <a:pt x="5665" y="16411"/>
                    <a:pt x="5984" y="16405"/>
                    <a:pt x="6304" y="16405"/>
                  </a:cubicBezTo>
                  <a:cubicBezTo>
                    <a:pt x="6340" y="16405"/>
                    <a:pt x="6375" y="16405"/>
                    <a:pt x="6411" y="16405"/>
                  </a:cubicBezTo>
                  <a:cubicBezTo>
                    <a:pt x="6694" y="16405"/>
                    <a:pt x="6977" y="16400"/>
                    <a:pt x="7244" y="16311"/>
                  </a:cubicBezTo>
                  <a:cubicBezTo>
                    <a:pt x="7323" y="16279"/>
                    <a:pt x="7402" y="16247"/>
                    <a:pt x="7475" y="16247"/>
                  </a:cubicBezTo>
                  <a:close/>
                  <a:moveTo>
                    <a:pt x="6141" y="19594"/>
                  </a:moveTo>
                  <a:cubicBezTo>
                    <a:pt x="6141" y="20346"/>
                    <a:pt x="6141" y="21023"/>
                    <a:pt x="6141" y="21699"/>
                  </a:cubicBezTo>
                  <a:cubicBezTo>
                    <a:pt x="6141" y="21925"/>
                    <a:pt x="6066" y="22025"/>
                    <a:pt x="5815" y="22025"/>
                  </a:cubicBezTo>
                  <a:cubicBezTo>
                    <a:pt x="4913" y="22000"/>
                    <a:pt x="4913" y="22000"/>
                    <a:pt x="4888" y="21123"/>
                  </a:cubicBezTo>
                  <a:cubicBezTo>
                    <a:pt x="4888" y="20872"/>
                    <a:pt x="4863" y="20647"/>
                    <a:pt x="4863" y="20421"/>
                  </a:cubicBezTo>
                  <a:cubicBezTo>
                    <a:pt x="4863" y="20171"/>
                    <a:pt x="4863" y="19945"/>
                    <a:pt x="4863" y="19644"/>
                  </a:cubicBezTo>
                  <a:cubicBezTo>
                    <a:pt x="4946" y="19635"/>
                    <a:pt x="5028" y="19632"/>
                    <a:pt x="5109" y="19632"/>
                  </a:cubicBezTo>
                  <a:cubicBezTo>
                    <a:pt x="5311" y="19632"/>
                    <a:pt x="5507" y="19652"/>
                    <a:pt x="5698" y="19652"/>
                  </a:cubicBezTo>
                  <a:cubicBezTo>
                    <a:pt x="5849" y="19652"/>
                    <a:pt x="5997" y="19639"/>
                    <a:pt x="6141" y="19594"/>
                  </a:cubicBezTo>
                  <a:close/>
                  <a:moveTo>
                    <a:pt x="4337" y="19569"/>
                  </a:moveTo>
                  <a:cubicBezTo>
                    <a:pt x="4512" y="19569"/>
                    <a:pt x="4587" y="19694"/>
                    <a:pt x="4587" y="19845"/>
                  </a:cubicBezTo>
                  <a:cubicBezTo>
                    <a:pt x="4562" y="20546"/>
                    <a:pt x="4562" y="21248"/>
                    <a:pt x="4562" y="22000"/>
                  </a:cubicBezTo>
                  <a:cubicBezTo>
                    <a:pt x="4213" y="22047"/>
                    <a:pt x="3874" y="22066"/>
                    <a:pt x="3539" y="22066"/>
                  </a:cubicBezTo>
                  <a:cubicBezTo>
                    <a:pt x="3152" y="22066"/>
                    <a:pt x="2771" y="22040"/>
                    <a:pt x="2382" y="22000"/>
                  </a:cubicBezTo>
                  <a:cubicBezTo>
                    <a:pt x="2156" y="21975"/>
                    <a:pt x="1956" y="21875"/>
                    <a:pt x="2031" y="21574"/>
                  </a:cubicBezTo>
                  <a:cubicBezTo>
                    <a:pt x="2181" y="20922"/>
                    <a:pt x="2056" y="20246"/>
                    <a:pt x="2131" y="19569"/>
                  </a:cubicBezTo>
                  <a:close/>
                  <a:moveTo>
                    <a:pt x="8923" y="19569"/>
                  </a:moveTo>
                  <a:cubicBezTo>
                    <a:pt x="8998" y="20246"/>
                    <a:pt x="8873" y="20973"/>
                    <a:pt x="9023" y="21649"/>
                  </a:cubicBezTo>
                  <a:cubicBezTo>
                    <a:pt x="9073" y="21850"/>
                    <a:pt x="8898" y="21950"/>
                    <a:pt x="8698" y="22000"/>
                  </a:cubicBezTo>
                  <a:cubicBezTo>
                    <a:pt x="8323" y="22056"/>
                    <a:pt x="7957" y="22073"/>
                    <a:pt x="7594" y="22073"/>
                  </a:cubicBezTo>
                  <a:cubicBezTo>
                    <a:pt x="7300" y="22073"/>
                    <a:pt x="7009" y="22061"/>
                    <a:pt x="6718" y="22050"/>
                  </a:cubicBezTo>
                  <a:cubicBezTo>
                    <a:pt x="6492" y="22050"/>
                    <a:pt x="6442" y="21925"/>
                    <a:pt x="6442" y="21724"/>
                  </a:cubicBezTo>
                  <a:cubicBezTo>
                    <a:pt x="6442" y="21023"/>
                    <a:pt x="6442" y="20321"/>
                    <a:pt x="6442" y="19569"/>
                  </a:cubicBezTo>
                  <a:close/>
                  <a:moveTo>
                    <a:pt x="7795" y="22476"/>
                  </a:moveTo>
                  <a:cubicBezTo>
                    <a:pt x="7896" y="22677"/>
                    <a:pt x="7820" y="22827"/>
                    <a:pt x="7795" y="23053"/>
                  </a:cubicBezTo>
                  <a:lnTo>
                    <a:pt x="3284" y="23053"/>
                  </a:lnTo>
                  <a:cubicBezTo>
                    <a:pt x="3209" y="22877"/>
                    <a:pt x="3184" y="22702"/>
                    <a:pt x="3234" y="22476"/>
                  </a:cubicBezTo>
                  <a:close/>
                  <a:moveTo>
                    <a:pt x="2911" y="23514"/>
                  </a:moveTo>
                  <a:cubicBezTo>
                    <a:pt x="3775" y="23514"/>
                    <a:pt x="4622" y="23539"/>
                    <a:pt x="5414" y="23554"/>
                  </a:cubicBezTo>
                  <a:cubicBezTo>
                    <a:pt x="6305" y="23540"/>
                    <a:pt x="7159" y="23519"/>
                    <a:pt x="7995" y="23519"/>
                  </a:cubicBezTo>
                  <a:cubicBezTo>
                    <a:pt x="8688" y="23519"/>
                    <a:pt x="9370" y="23534"/>
                    <a:pt x="10051" y="23579"/>
                  </a:cubicBezTo>
                  <a:cubicBezTo>
                    <a:pt x="10122" y="23579"/>
                    <a:pt x="10202" y="23570"/>
                    <a:pt x="10277" y="23570"/>
                  </a:cubicBezTo>
                  <a:cubicBezTo>
                    <a:pt x="10415" y="23570"/>
                    <a:pt x="10536" y="23601"/>
                    <a:pt x="10552" y="23780"/>
                  </a:cubicBezTo>
                  <a:cubicBezTo>
                    <a:pt x="10602" y="24080"/>
                    <a:pt x="10276" y="24055"/>
                    <a:pt x="10076" y="24080"/>
                  </a:cubicBezTo>
                  <a:cubicBezTo>
                    <a:pt x="8798" y="24281"/>
                    <a:pt x="7469" y="24306"/>
                    <a:pt x="6166" y="24306"/>
                  </a:cubicBezTo>
                  <a:cubicBezTo>
                    <a:pt x="5665" y="24306"/>
                    <a:pt x="5161" y="24311"/>
                    <a:pt x="4657" y="24311"/>
                  </a:cubicBezTo>
                  <a:cubicBezTo>
                    <a:pt x="3522" y="24311"/>
                    <a:pt x="2382" y="24287"/>
                    <a:pt x="1254" y="24130"/>
                  </a:cubicBezTo>
                  <a:cubicBezTo>
                    <a:pt x="978" y="24080"/>
                    <a:pt x="502" y="24181"/>
                    <a:pt x="527" y="23805"/>
                  </a:cubicBezTo>
                  <a:cubicBezTo>
                    <a:pt x="527" y="23581"/>
                    <a:pt x="667" y="23537"/>
                    <a:pt x="834" y="23537"/>
                  </a:cubicBezTo>
                  <a:cubicBezTo>
                    <a:pt x="945" y="23537"/>
                    <a:pt x="1069" y="23557"/>
                    <a:pt x="1171" y="23557"/>
                  </a:cubicBezTo>
                  <a:cubicBezTo>
                    <a:pt x="1191" y="23557"/>
                    <a:pt x="1211" y="23556"/>
                    <a:pt x="1229" y="23554"/>
                  </a:cubicBezTo>
                  <a:cubicBezTo>
                    <a:pt x="1789" y="23524"/>
                    <a:pt x="2354" y="23514"/>
                    <a:pt x="2911" y="23514"/>
                  </a:cubicBezTo>
                  <a:close/>
                  <a:moveTo>
                    <a:pt x="5966" y="24958"/>
                  </a:moveTo>
                  <a:lnTo>
                    <a:pt x="5966" y="26762"/>
                  </a:lnTo>
                  <a:lnTo>
                    <a:pt x="5063" y="26762"/>
                  </a:lnTo>
                  <a:lnTo>
                    <a:pt x="5063" y="24958"/>
                  </a:lnTo>
                  <a:close/>
                  <a:moveTo>
                    <a:pt x="7946" y="27213"/>
                  </a:moveTo>
                  <a:cubicBezTo>
                    <a:pt x="7946" y="27263"/>
                    <a:pt x="7946" y="27313"/>
                    <a:pt x="7946" y="27364"/>
                  </a:cubicBezTo>
                  <a:cubicBezTo>
                    <a:pt x="7131" y="27476"/>
                    <a:pt x="6323" y="27533"/>
                    <a:pt x="5518" y="27533"/>
                  </a:cubicBezTo>
                  <a:cubicBezTo>
                    <a:pt x="4713" y="27533"/>
                    <a:pt x="3911" y="27476"/>
                    <a:pt x="3109" y="27364"/>
                  </a:cubicBezTo>
                  <a:cubicBezTo>
                    <a:pt x="3109" y="27313"/>
                    <a:pt x="3109" y="27263"/>
                    <a:pt x="3109" y="27213"/>
                  </a:cubicBezTo>
                  <a:close/>
                  <a:moveTo>
                    <a:pt x="5496" y="0"/>
                  </a:moveTo>
                  <a:cubicBezTo>
                    <a:pt x="5453" y="0"/>
                    <a:pt x="5401" y="6"/>
                    <a:pt x="5339" y="20"/>
                  </a:cubicBezTo>
                  <a:lnTo>
                    <a:pt x="5339" y="596"/>
                  </a:lnTo>
                  <a:cubicBezTo>
                    <a:pt x="5339" y="2000"/>
                    <a:pt x="5314" y="3378"/>
                    <a:pt x="5339" y="4782"/>
                  </a:cubicBezTo>
                  <a:cubicBezTo>
                    <a:pt x="5364" y="5183"/>
                    <a:pt x="5239" y="5333"/>
                    <a:pt x="4813" y="5383"/>
                  </a:cubicBezTo>
                  <a:cubicBezTo>
                    <a:pt x="3961" y="5459"/>
                    <a:pt x="3785" y="5759"/>
                    <a:pt x="3885" y="6612"/>
                  </a:cubicBezTo>
                  <a:cubicBezTo>
                    <a:pt x="3911" y="6962"/>
                    <a:pt x="3835" y="7313"/>
                    <a:pt x="3835" y="7664"/>
                  </a:cubicBezTo>
                  <a:cubicBezTo>
                    <a:pt x="3685" y="7689"/>
                    <a:pt x="3560" y="7689"/>
                    <a:pt x="3434" y="7689"/>
                  </a:cubicBezTo>
                  <a:cubicBezTo>
                    <a:pt x="3328" y="7687"/>
                    <a:pt x="3230" y="7685"/>
                    <a:pt x="3139" y="7685"/>
                  </a:cubicBezTo>
                  <a:cubicBezTo>
                    <a:pt x="2236" y="7685"/>
                    <a:pt x="2019" y="7848"/>
                    <a:pt x="1906" y="9168"/>
                  </a:cubicBezTo>
                  <a:cubicBezTo>
                    <a:pt x="1780" y="10421"/>
                    <a:pt x="1680" y="11674"/>
                    <a:pt x="1680" y="12952"/>
                  </a:cubicBezTo>
                  <a:cubicBezTo>
                    <a:pt x="1630" y="15634"/>
                    <a:pt x="1580" y="18341"/>
                    <a:pt x="1530" y="21023"/>
                  </a:cubicBezTo>
                  <a:cubicBezTo>
                    <a:pt x="1504" y="21724"/>
                    <a:pt x="1755" y="22226"/>
                    <a:pt x="2256" y="22326"/>
                  </a:cubicBezTo>
                  <a:cubicBezTo>
                    <a:pt x="2783" y="22401"/>
                    <a:pt x="2783" y="22677"/>
                    <a:pt x="2708" y="23103"/>
                  </a:cubicBezTo>
                  <a:cubicBezTo>
                    <a:pt x="2006" y="23128"/>
                    <a:pt x="1329" y="23153"/>
                    <a:pt x="652" y="23203"/>
                  </a:cubicBezTo>
                  <a:cubicBezTo>
                    <a:pt x="301" y="23228"/>
                    <a:pt x="101" y="23454"/>
                    <a:pt x="51" y="23805"/>
                  </a:cubicBezTo>
                  <a:cubicBezTo>
                    <a:pt x="1" y="24105"/>
                    <a:pt x="176" y="24306"/>
                    <a:pt x="477" y="24406"/>
                  </a:cubicBezTo>
                  <a:cubicBezTo>
                    <a:pt x="677" y="24481"/>
                    <a:pt x="878" y="24506"/>
                    <a:pt x="1103" y="24531"/>
                  </a:cubicBezTo>
                  <a:cubicBezTo>
                    <a:pt x="2156" y="24682"/>
                    <a:pt x="3209" y="24632"/>
                    <a:pt x="4286" y="24682"/>
                  </a:cubicBezTo>
                  <a:cubicBezTo>
                    <a:pt x="4317" y="24682"/>
                    <a:pt x="4346" y="24681"/>
                    <a:pt x="4375" y="24681"/>
                  </a:cubicBezTo>
                  <a:cubicBezTo>
                    <a:pt x="4562" y="24681"/>
                    <a:pt x="4713" y="24700"/>
                    <a:pt x="4713" y="24983"/>
                  </a:cubicBezTo>
                  <a:cubicBezTo>
                    <a:pt x="4687" y="25559"/>
                    <a:pt x="4713" y="26135"/>
                    <a:pt x="4713" y="26737"/>
                  </a:cubicBezTo>
                  <a:cubicBezTo>
                    <a:pt x="4211" y="26762"/>
                    <a:pt x="3735" y="26787"/>
                    <a:pt x="3259" y="26862"/>
                  </a:cubicBezTo>
                  <a:cubicBezTo>
                    <a:pt x="2983" y="26887"/>
                    <a:pt x="2682" y="26988"/>
                    <a:pt x="2657" y="27313"/>
                  </a:cubicBezTo>
                  <a:cubicBezTo>
                    <a:pt x="2657" y="27664"/>
                    <a:pt x="2983" y="27739"/>
                    <a:pt x="3259" y="27765"/>
                  </a:cubicBezTo>
                  <a:cubicBezTo>
                    <a:pt x="4011" y="27840"/>
                    <a:pt x="4763" y="27877"/>
                    <a:pt x="5515" y="27877"/>
                  </a:cubicBezTo>
                  <a:cubicBezTo>
                    <a:pt x="6266" y="27877"/>
                    <a:pt x="7018" y="27840"/>
                    <a:pt x="7770" y="27765"/>
                  </a:cubicBezTo>
                  <a:cubicBezTo>
                    <a:pt x="8046" y="27739"/>
                    <a:pt x="8372" y="27689"/>
                    <a:pt x="8372" y="27364"/>
                  </a:cubicBezTo>
                  <a:cubicBezTo>
                    <a:pt x="8397" y="26963"/>
                    <a:pt x="8021" y="26887"/>
                    <a:pt x="7720" y="26837"/>
                  </a:cubicBezTo>
                  <a:cubicBezTo>
                    <a:pt x="7294" y="26762"/>
                    <a:pt x="6843" y="26762"/>
                    <a:pt x="6342" y="26737"/>
                  </a:cubicBezTo>
                  <a:cubicBezTo>
                    <a:pt x="6342" y="26135"/>
                    <a:pt x="6342" y="25584"/>
                    <a:pt x="6342" y="25033"/>
                  </a:cubicBezTo>
                  <a:cubicBezTo>
                    <a:pt x="6342" y="24782"/>
                    <a:pt x="6417" y="24657"/>
                    <a:pt x="6692" y="24657"/>
                  </a:cubicBezTo>
                  <a:cubicBezTo>
                    <a:pt x="6843" y="24665"/>
                    <a:pt x="6996" y="24668"/>
                    <a:pt x="7151" y="24668"/>
                  </a:cubicBezTo>
                  <a:cubicBezTo>
                    <a:pt x="7461" y="24668"/>
                    <a:pt x="7779" y="24657"/>
                    <a:pt x="8096" y="24657"/>
                  </a:cubicBezTo>
                  <a:cubicBezTo>
                    <a:pt x="8873" y="24632"/>
                    <a:pt x="9650" y="24607"/>
                    <a:pt x="10402" y="24481"/>
                  </a:cubicBezTo>
                  <a:cubicBezTo>
                    <a:pt x="10753" y="24406"/>
                    <a:pt x="11053" y="24206"/>
                    <a:pt x="11003" y="23780"/>
                  </a:cubicBezTo>
                  <a:cubicBezTo>
                    <a:pt x="10928" y="23379"/>
                    <a:pt x="10677" y="23203"/>
                    <a:pt x="10276" y="23203"/>
                  </a:cubicBezTo>
                  <a:cubicBezTo>
                    <a:pt x="9625" y="23178"/>
                    <a:pt x="8973" y="23128"/>
                    <a:pt x="8297" y="23078"/>
                  </a:cubicBezTo>
                  <a:cubicBezTo>
                    <a:pt x="8372" y="22802"/>
                    <a:pt x="8121" y="22476"/>
                    <a:pt x="8597" y="22376"/>
                  </a:cubicBezTo>
                  <a:cubicBezTo>
                    <a:pt x="9274" y="22201"/>
                    <a:pt x="9550" y="21825"/>
                    <a:pt x="9525" y="21073"/>
                  </a:cubicBezTo>
                  <a:cubicBezTo>
                    <a:pt x="9474" y="17840"/>
                    <a:pt x="9424" y="14632"/>
                    <a:pt x="9324" y="11399"/>
                  </a:cubicBezTo>
                  <a:cubicBezTo>
                    <a:pt x="9299" y="10446"/>
                    <a:pt x="9199" y="9494"/>
                    <a:pt x="9073" y="8541"/>
                  </a:cubicBezTo>
                  <a:cubicBezTo>
                    <a:pt x="8973" y="7915"/>
                    <a:pt x="8748" y="7739"/>
                    <a:pt x="8096" y="7714"/>
                  </a:cubicBezTo>
                  <a:cubicBezTo>
                    <a:pt x="7795" y="7714"/>
                    <a:pt x="7520" y="7689"/>
                    <a:pt x="7219" y="7664"/>
                  </a:cubicBezTo>
                  <a:cubicBezTo>
                    <a:pt x="7244" y="7213"/>
                    <a:pt x="7093" y="6762"/>
                    <a:pt x="7194" y="6311"/>
                  </a:cubicBezTo>
                  <a:cubicBezTo>
                    <a:pt x="7294" y="5860"/>
                    <a:pt x="7043" y="5634"/>
                    <a:pt x="6642" y="5459"/>
                  </a:cubicBezTo>
                  <a:cubicBezTo>
                    <a:pt x="6342" y="5333"/>
                    <a:pt x="5991" y="5434"/>
                    <a:pt x="5690" y="5233"/>
                  </a:cubicBezTo>
                  <a:lnTo>
                    <a:pt x="5690" y="4732"/>
                  </a:lnTo>
                  <a:cubicBezTo>
                    <a:pt x="5690" y="3303"/>
                    <a:pt x="5690" y="1850"/>
                    <a:pt x="5690" y="396"/>
                  </a:cubicBezTo>
                  <a:cubicBezTo>
                    <a:pt x="5690" y="245"/>
                    <a:pt x="5765" y="0"/>
                    <a:pt x="549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4" name="Google Shape;2134;p22"/>
            <p:cNvSpPr/>
            <p:nvPr/>
          </p:nvSpPr>
          <p:spPr>
            <a:xfrm>
              <a:off x="1941875" y="1557050"/>
              <a:ext cx="10050" cy="39500"/>
            </a:xfrm>
            <a:custGeom>
              <a:avLst/>
              <a:gdLst/>
              <a:ahLst/>
              <a:cxnLst/>
              <a:rect l="l" t="t" r="r" b="b"/>
              <a:pathLst>
                <a:path w="402" h="1580" extrusionOk="0">
                  <a:moveTo>
                    <a:pt x="226" y="0"/>
                  </a:moveTo>
                  <a:cubicBezTo>
                    <a:pt x="50" y="526"/>
                    <a:pt x="0" y="1053"/>
                    <a:pt x="226" y="1579"/>
                  </a:cubicBezTo>
                  <a:cubicBezTo>
                    <a:pt x="401" y="1028"/>
                    <a:pt x="401" y="501"/>
                    <a:pt x="226"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5" name="Google Shape;2135;p22"/>
            <p:cNvSpPr/>
            <p:nvPr/>
          </p:nvSpPr>
          <p:spPr>
            <a:xfrm>
              <a:off x="1962550" y="1583975"/>
              <a:ext cx="30100" cy="19475"/>
            </a:xfrm>
            <a:custGeom>
              <a:avLst/>
              <a:gdLst/>
              <a:ahLst/>
              <a:cxnLst/>
              <a:rect l="l" t="t" r="r" b="b"/>
              <a:pathLst>
                <a:path w="1204" h="779" extrusionOk="0">
                  <a:moveTo>
                    <a:pt x="1203" y="1"/>
                  </a:moveTo>
                  <a:lnTo>
                    <a:pt x="1203" y="1"/>
                  </a:lnTo>
                  <a:cubicBezTo>
                    <a:pt x="727" y="252"/>
                    <a:pt x="226" y="277"/>
                    <a:pt x="0" y="753"/>
                  </a:cubicBezTo>
                  <a:cubicBezTo>
                    <a:pt x="59" y="770"/>
                    <a:pt x="121" y="778"/>
                    <a:pt x="185" y="778"/>
                  </a:cubicBezTo>
                  <a:cubicBezTo>
                    <a:pt x="584" y="778"/>
                    <a:pt x="1052" y="455"/>
                    <a:pt x="1203"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6" name="Google Shape;2136;p22"/>
            <p:cNvSpPr/>
            <p:nvPr/>
          </p:nvSpPr>
          <p:spPr>
            <a:xfrm>
              <a:off x="1896750" y="1584600"/>
              <a:ext cx="29475" cy="18775"/>
            </a:xfrm>
            <a:custGeom>
              <a:avLst/>
              <a:gdLst/>
              <a:ahLst/>
              <a:cxnLst/>
              <a:rect l="l" t="t" r="r" b="b"/>
              <a:pathLst>
                <a:path w="1179" h="751" extrusionOk="0">
                  <a:moveTo>
                    <a:pt x="1" y="1"/>
                  </a:moveTo>
                  <a:lnTo>
                    <a:pt x="1" y="1"/>
                  </a:lnTo>
                  <a:cubicBezTo>
                    <a:pt x="164" y="451"/>
                    <a:pt x="611" y="750"/>
                    <a:pt x="961" y="750"/>
                  </a:cubicBezTo>
                  <a:cubicBezTo>
                    <a:pt x="1040" y="750"/>
                    <a:pt x="1114" y="735"/>
                    <a:pt x="1179" y="703"/>
                  </a:cubicBezTo>
                  <a:cubicBezTo>
                    <a:pt x="878" y="352"/>
                    <a:pt x="502" y="151"/>
                    <a:pt x="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7" name="Google Shape;2137;p22"/>
            <p:cNvSpPr/>
            <p:nvPr/>
          </p:nvSpPr>
          <p:spPr>
            <a:xfrm>
              <a:off x="1894875" y="1625975"/>
              <a:ext cx="24475" cy="17200"/>
            </a:xfrm>
            <a:custGeom>
              <a:avLst/>
              <a:gdLst/>
              <a:ahLst/>
              <a:cxnLst/>
              <a:rect l="l" t="t" r="r" b="b"/>
              <a:pathLst>
                <a:path w="979" h="688" extrusionOk="0">
                  <a:moveTo>
                    <a:pt x="978" y="0"/>
                  </a:moveTo>
                  <a:cubicBezTo>
                    <a:pt x="527" y="150"/>
                    <a:pt x="226" y="276"/>
                    <a:pt x="1" y="652"/>
                  </a:cubicBezTo>
                  <a:cubicBezTo>
                    <a:pt x="86" y="675"/>
                    <a:pt x="168" y="688"/>
                    <a:pt x="246" y="688"/>
                  </a:cubicBezTo>
                  <a:cubicBezTo>
                    <a:pt x="578" y="688"/>
                    <a:pt x="836" y="467"/>
                    <a:pt x="978"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8" name="Google Shape;2138;p22"/>
            <p:cNvSpPr/>
            <p:nvPr/>
          </p:nvSpPr>
          <p:spPr>
            <a:xfrm>
              <a:off x="1971325" y="1627225"/>
              <a:ext cx="25075" cy="15650"/>
            </a:xfrm>
            <a:custGeom>
              <a:avLst/>
              <a:gdLst/>
              <a:ahLst/>
              <a:cxnLst/>
              <a:rect l="l" t="t" r="r" b="b"/>
              <a:pathLst>
                <a:path w="1003" h="626" extrusionOk="0">
                  <a:moveTo>
                    <a:pt x="0" y="0"/>
                  </a:moveTo>
                  <a:lnTo>
                    <a:pt x="0" y="0"/>
                  </a:lnTo>
                  <a:cubicBezTo>
                    <a:pt x="85" y="402"/>
                    <a:pt x="330" y="625"/>
                    <a:pt x="750" y="625"/>
                  </a:cubicBezTo>
                  <a:cubicBezTo>
                    <a:pt x="828" y="625"/>
                    <a:pt x="912" y="617"/>
                    <a:pt x="1003" y="602"/>
                  </a:cubicBezTo>
                  <a:cubicBezTo>
                    <a:pt x="652" y="276"/>
                    <a:pt x="401" y="50"/>
                    <a:pt x="0" y="0"/>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39" name="Google Shape;2139;p22"/>
            <p:cNvSpPr/>
            <p:nvPr/>
          </p:nvSpPr>
          <p:spPr>
            <a:xfrm>
              <a:off x="1877325" y="1857125"/>
              <a:ext cx="32000" cy="31850"/>
            </a:xfrm>
            <a:custGeom>
              <a:avLst/>
              <a:gdLst/>
              <a:ahLst/>
              <a:cxnLst/>
              <a:rect l="l" t="t" r="r" b="b"/>
              <a:pathLst>
                <a:path w="1280" h="1274" extrusionOk="0">
                  <a:moveTo>
                    <a:pt x="947" y="1"/>
                  </a:moveTo>
                  <a:cubicBezTo>
                    <a:pt x="681" y="1"/>
                    <a:pt x="725" y="309"/>
                    <a:pt x="652" y="478"/>
                  </a:cubicBezTo>
                  <a:cubicBezTo>
                    <a:pt x="548" y="432"/>
                    <a:pt x="454" y="396"/>
                    <a:pt x="369" y="396"/>
                  </a:cubicBezTo>
                  <a:cubicBezTo>
                    <a:pt x="270" y="396"/>
                    <a:pt x="182" y="444"/>
                    <a:pt x="101" y="579"/>
                  </a:cubicBezTo>
                  <a:cubicBezTo>
                    <a:pt x="1" y="804"/>
                    <a:pt x="51" y="1030"/>
                    <a:pt x="201" y="1180"/>
                  </a:cubicBezTo>
                  <a:cubicBezTo>
                    <a:pt x="284" y="1246"/>
                    <a:pt x="355" y="1274"/>
                    <a:pt x="417" y="1274"/>
                  </a:cubicBezTo>
                  <a:cubicBezTo>
                    <a:pt x="545" y="1274"/>
                    <a:pt x="635" y="1156"/>
                    <a:pt x="703" y="1005"/>
                  </a:cubicBezTo>
                  <a:cubicBezTo>
                    <a:pt x="719" y="938"/>
                    <a:pt x="747" y="916"/>
                    <a:pt x="786" y="916"/>
                  </a:cubicBezTo>
                  <a:cubicBezTo>
                    <a:pt x="806" y="916"/>
                    <a:pt x="828" y="921"/>
                    <a:pt x="853" y="930"/>
                  </a:cubicBezTo>
                  <a:cubicBezTo>
                    <a:pt x="918" y="949"/>
                    <a:pt x="973" y="957"/>
                    <a:pt x="1019" y="957"/>
                  </a:cubicBezTo>
                  <a:cubicBezTo>
                    <a:pt x="1273" y="957"/>
                    <a:pt x="1258" y="695"/>
                    <a:pt x="1279" y="504"/>
                  </a:cubicBezTo>
                  <a:cubicBezTo>
                    <a:pt x="1279" y="303"/>
                    <a:pt x="1279" y="27"/>
                    <a:pt x="978" y="2"/>
                  </a:cubicBezTo>
                  <a:cubicBezTo>
                    <a:pt x="967" y="1"/>
                    <a:pt x="957" y="1"/>
                    <a:pt x="947"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0" name="Google Shape;2140;p22"/>
            <p:cNvSpPr/>
            <p:nvPr/>
          </p:nvSpPr>
          <p:spPr>
            <a:xfrm>
              <a:off x="1888600" y="1931725"/>
              <a:ext cx="16325" cy="23875"/>
            </a:xfrm>
            <a:custGeom>
              <a:avLst/>
              <a:gdLst/>
              <a:ahLst/>
              <a:cxnLst/>
              <a:rect l="l" t="t" r="r" b="b"/>
              <a:pathLst>
                <a:path w="653" h="955" extrusionOk="0">
                  <a:moveTo>
                    <a:pt x="302" y="1"/>
                  </a:moveTo>
                  <a:cubicBezTo>
                    <a:pt x="26" y="1"/>
                    <a:pt x="26" y="226"/>
                    <a:pt x="26" y="427"/>
                  </a:cubicBezTo>
                  <a:cubicBezTo>
                    <a:pt x="26" y="652"/>
                    <a:pt x="1" y="928"/>
                    <a:pt x="277" y="953"/>
                  </a:cubicBezTo>
                  <a:cubicBezTo>
                    <a:pt x="289" y="954"/>
                    <a:pt x="302" y="955"/>
                    <a:pt x="313" y="955"/>
                  </a:cubicBezTo>
                  <a:cubicBezTo>
                    <a:pt x="597" y="955"/>
                    <a:pt x="529" y="669"/>
                    <a:pt x="577" y="452"/>
                  </a:cubicBezTo>
                  <a:cubicBezTo>
                    <a:pt x="527" y="301"/>
                    <a:pt x="653" y="1"/>
                    <a:pt x="302"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41" name="Google Shape;2141;p22"/>
          <p:cNvGrpSpPr/>
          <p:nvPr/>
        </p:nvGrpSpPr>
        <p:grpSpPr>
          <a:xfrm rot="2025981" flipH="1">
            <a:off x="232570" y="4258341"/>
            <a:ext cx="902315" cy="488280"/>
            <a:chOff x="4936850" y="4568865"/>
            <a:chExt cx="902327" cy="488286"/>
          </a:xfrm>
        </p:grpSpPr>
        <p:sp>
          <p:nvSpPr>
            <p:cNvPr id="2142" name="Google Shape;2142;p22"/>
            <p:cNvSpPr/>
            <p:nvPr/>
          </p:nvSpPr>
          <p:spPr>
            <a:xfrm>
              <a:off x="4974926" y="4959493"/>
              <a:ext cx="44127" cy="42943"/>
            </a:xfrm>
            <a:custGeom>
              <a:avLst/>
              <a:gdLst/>
              <a:ahLst/>
              <a:cxnLst/>
              <a:rect l="l" t="t" r="r" b="b"/>
              <a:pathLst>
                <a:path w="671" h="653" extrusionOk="0">
                  <a:moveTo>
                    <a:pt x="1" y="1"/>
                  </a:moveTo>
                  <a:cubicBezTo>
                    <a:pt x="99" y="295"/>
                    <a:pt x="358" y="509"/>
                    <a:pt x="670" y="652"/>
                  </a:cubicBezTo>
                  <a:cubicBezTo>
                    <a:pt x="429" y="465"/>
                    <a:pt x="197" y="242"/>
                    <a:pt x="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3" name="Google Shape;2143;p22"/>
            <p:cNvSpPr/>
            <p:nvPr/>
          </p:nvSpPr>
          <p:spPr>
            <a:xfrm>
              <a:off x="4938560" y="4568865"/>
              <a:ext cx="772118" cy="279819"/>
            </a:xfrm>
            <a:custGeom>
              <a:avLst/>
              <a:gdLst/>
              <a:ahLst/>
              <a:cxnLst/>
              <a:rect l="l" t="t" r="r" b="b"/>
              <a:pathLst>
                <a:path w="11741" h="4255" extrusionOk="0">
                  <a:moveTo>
                    <a:pt x="8871" y="0"/>
                  </a:moveTo>
                  <a:cubicBezTo>
                    <a:pt x="8173" y="0"/>
                    <a:pt x="7474" y="84"/>
                    <a:pt x="6834" y="178"/>
                  </a:cubicBezTo>
                  <a:cubicBezTo>
                    <a:pt x="4854" y="472"/>
                    <a:pt x="2936" y="1097"/>
                    <a:pt x="1223" y="2140"/>
                  </a:cubicBezTo>
                  <a:cubicBezTo>
                    <a:pt x="563" y="2533"/>
                    <a:pt x="108" y="3104"/>
                    <a:pt x="10" y="3871"/>
                  </a:cubicBezTo>
                  <a:cubicBezTo>
                    <a:pt x="1" y="4005"/>
                    <a:pt x="1" y="4130"/>
                    <a:pt x="28" y="4255"/>
                  </a:cubicBezTo>
                  <a:cubicBezTo>
                    <a:pt x="153" y="3702"/>
                    <a:pt x="590" y="3256"/>
                    <a:pt x="1125" y="2952"/>
                  </a:cubicBezTo>
                  <a:cubicBezTo>
                    <a:pt x="2142" y="2372"/>
                    <a:pt x="3293" y="2087"/>
                    <a:pt x="4417" y="1819"/>
                  </a:cubicBezTo>
                  <a:cubicBezTo>
                    <a:pt x="5407" y="1570"/>
                    <a:pt x="6433" y="1418"/>
                    <a:pt x="7441" y="1293"/>
                  </a:cubicBezTo>
                  <a:cubicBezTo>
                    <a:pt x="8360" y="1168"/>
                    <a:pt x="9243" y="963"/>
                    <a:pt x="10153" y="820"/>
                  </a:cubicBezTo>
                  <a:cubicBezTo>
                    <a:pt x="10492" y="765"/>
                    <a:pt x="10828" y="731"/>
                    <a:pt x="11151" y="731"/>
                  </a:cubicBezTo>
                  <a:cubicBezTo>
                    <a:pt x="11354" y="731"/>
                    <a:pt x="11551" y="745"/>
                    <a:pt x="11741" y="776"/>
                  </a:cubicBezTo>
                  <a:cubicBezTo>
                    <a:pt x="10918" y="181"/>
                    <a:pt x="9896" y="0"/>
                    <a:pt x="887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4" name="Google Shape;2144;p22"/>
            <p:cNvSpPr/>
            <p:nvPr/>
          </p:nvSpPr>
          <p:spPr>
            <a:xfrm>
              <a:off x="4936850" y="4616871"/>
              <a:ext cx="902327" cy="440280"/>
            </a:xfrm>
            <a:custGeom>
              <a:avLst/>
              <a:gdLst/>
              <a:ahLst/>
              <a:cxnLst/>
              <a:rect l="l" t="t" r="r" b="b"/>
              <a:pathLst>
                <a:path w="13721" h="6695" extrusionOk="0">
                  <a:moveTo>
                    <a:pt x="11278" y="309"/>
                  </a:moveTo>
                  <a:cubicBezTo>
                    <a:pt x="11753" y="309"/>
                    <a:pt x="12136" y="428"/>
                    <a:pt x="12436" y="661"/>
                  </a:cubicBezTo>
                  <a:cubicBezTo>
                    <a:pt x="12802" y="938"/>
                    <a:pt x="13043" y="1375"/>
                    <a:pt x="13168" y="1955"/>
                  </a:cubicBezTo>
                  <a:cubicBezTo>
                    <a:pt x="13578" y="3766"/>
                    <a:pt x="11633" y="4729"/>
                    <a:pt x="10215" y="5166"/>
                  </a:cubicBezTo>
                  <a:cubicBezTo>
                    <a:pt x="8930" y="5568"/>
                    <a:pt x="7592" y="5701"/>
                    <a:pt x="6281" y="5996"/>
                  </a:cubicBezTo>
                  <a:cubicBezTo>
                    <a:pt x="5527" y="6170"/>
                    <a:pt x="4732" y="6362"/>
                    <a:pt x="3952" y="6362"/>
                  </a:cubicBezTo>
                  <a:cubicBezTo>
                    <a:pt x="3494" y="6362"/>
                    <a:pt x="3041" y="6296"/>
                    <a:pt x="2605" y="6121"/>
                  </a:cubicBezTo>
                  <a:cubicBezTo>
                    <a:pt x="2578" y="6103"/>
                    <a:pt x="2543" y="6085"/>
                    <a:pt x="2498" y="6076"/>
                  </a:cubicBezTo>
                  <a:lnTo>
                    <a:pt x="2489" y="6076"/>
                  </a:lnTo>
                  <a:cubicBezTo>
                    <a:pt x="2480" y="6076"/>
                    <a:pt x="2480" y="6067"/>
                    <a:pt x="2471" y="6067"/>
                  </a:cubicBezTo>
                  <a:cubicBezTo>
                    <a:pt x="2444" y="6058"/>
                    <a:pt x="2427" y="6049"/>
                    <a:pt x="2400" y="6040"/>
                  </a:cubicBezTo>
                  <a:cubicBezTo>
                    <a:pt x="2375" y="6026"/>
                    <a:pt x="2351" y="6019"/>
                    <a:pt x="2328" y="6019"/>
                  </a:cubicBezTo>
                  <a:cubicBezTo>
                    <a:pt x="2309" y="6019"/>
                    <a:pt x="2291" y="6024"/>
                    <a:pt x="2275" y="6032"/>
                  </a:cubicBezTo>
                  <a:cubicBezTo>
                    <a:pt x="1365" y="5773"/>
                    <a:pt x="348" y="4658"/>
                    <a:pt x="339" y="3757"/>
                  </a:cubicBezTo>
                  <a:cubicBezTo>
                    <a:pt x="330" y="2820"/>
                    <a:pt x="1659" y="2303"/>
                    <a:pt x="2364" y="2035"/>
                  </a:cubicBezTo>
                  <a:cubicBezTo>
                    <a:pt x="4487" y="1232"/>
                    <a:pt x="6744" y="1116"/>
                    <a:pt x="8948" y="688"/>
                  </a:cubicBezTo>
                  <a:cubicBezTo>
                    <a:pt x="9635" y="554"/>
                    <a:pt x="10304" y="385"/>
                    <a:pt x="11000" y="322"/>
                  </a:cubicBezTo>
                  <a:cubicBezTo>
                    <a:pt x="11096" y="314"/>
                    <a:pt x="11189" y="309"/>
                    <a:pt x="11278" y="309"/>
                  </a:cubicBezTo>
                  <a:close/>
                  <a:moveTo>
                    <a:pt x="11177" y="1"/>
                  </a:moveTo>
                  <a:cubicBezTo>
                    <a:pt x="10854" y="1"/>
                    <a:pt x="10518" y="35"/>
                    <a:pt x="10179" y="90"/>
                  </a:cubicBezTo>
                  <a:cubicBezTo>
                    <a:pt x="9269" y="233"/>
                    <a:pt x="8386" y="438"/>
                    <a:pt x="7467" y="563"/>
                  </a:cubicBezTo>
                  <a:cubicBezTo>
                    <a:pt x="6459" y="688"/>
                    <a:pt x="5433" y="840"/>
                    <a:pt x="4443" y="1080"/>
                  </a:cubicBezTo>
                  <a:cubicBezTo>
                    <a:pt x="3319" y="1357"/>
                    <a:pt x="2168" y="1642"/>
                    <a:pt x="1151" y="2222"/>
                  </a:cubicBezTo>
                  <a:cubicBezTo>
                    <a:pt x="616" y="2526"/>
                    <a:pt x="179" y="2972"/>
                    <a:pt x="54" y="3525"/>
                  </a:cubicBezTo>
                  <a:cubicBezTo>
                    <a:pt x="0" y="3739"/>
                    <a:pt x="0" y="3971"/>
                    <a:pt x="54" y="4212"/>
                  </a:cubicBezTo>
                  <a:cubicBezTo>
                    <a:pt x="134" y="4551"/>
                    <a:pt x="321" y="4899"/>
                    <a:pt x="580" y="5211"/>
                  </a:cubicBezTo>
                  <a:cubicBezTo>
                    <a:pt x="776" y="5452"/>
                    <a:pt x="1008" y="5675"/>
                    <a:pt x="1249" y="5862"/>
                  </a:cubicBezTo>
                  <a:cubicBezTo>
                    <a:pt x="1615" y="6130"/>
                    <a:pt x="2007" y="6335"/>
                    <a:pt x="2382" y="6397"/>
                  </a:cubicBezTo>
                  <a:cubicBezTo>
                    <a:pt x="2893" y="6614"/>
                    <a:pt x="3420" y="6695"/>
                    <a:pt x="3953" y="6695"/>
                  </a:cubicBezTo>
                  <a:cubicBezTo>
                    <a:pt x="4760" y="6695"/>
                    <a:pt x="5580" y="6509"/>
                    <a:pt x="6370" y="6326"/>
                  </a:cubicBezTo>
                  <a:cubicBezTo>
                    <a:pt x="8118" y="5925"/>
                    <a:pt x="9938" y="5782"/>
                    <a:pt x="11580" y="5006"/>
                  </a:cubicBezTo>
                  <a:cubicBezTo>
                    <a:pt x="12882" y="4390"/>
                    <a:pt x="13721" y="3337"/>
                    <a:pt x="13498" y="1865"/>
                  </a:cubicBezTo>
                  <a:cubicBezTo>
                    <a:pt x="13328" y="697"/>
                    <a:pt x="12641" y="188"/>
                    <a:pt x="11767" y="46"/>
                  </a:cubicBezTo>
                  <a:cubicBezTo>
                    <a:pt x="11577" y="15"/>
                    <a:pt x="11380" y="1"/>
                    <a:pt x="111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5" name="Google Shape;2145;p22"/>
            <p:cNvSpPr/>
            <p:nvPr/>
          </p:nvSpPr>
          <p:spPr>
            <a:xfrm>
              <a:off x="5201412" y="4705387"/>
              <a:ext cx="352092" cy="284357"/>
            </a:xfrm>
            <a:custGeom>
              <a:avLst/>
              <a:gdLst/>
              <a:ahLst/>
              <a:cxnLst/>
              <a:rect l="l" t="t" r="r" b="b"/>
              <a:pathLst>
                <a:path w="5354" h="4324" extrusionOk="0">
                  <a:moveTo>
                    <a:pt x="4407" y="350"/>
                  </a:moveTo>
                  <a:cubicBezTo>
                    <a:pt x="4434" y="582"/>
                    <a:pt x="4470" y="805"/>
                    <a:pt x="4497" y="1028"/>
                  </a:cubicBezTo>
                  <a:cubicBezTo>
                    <a:pt x="4604" y="1768"/>
                    <a:pt x="4746" y="2500"/>
                    <a:pt x="4970" y="3214"/>
                  </a:cubicBezTo>
                  <a:cubicBezTo>
                    <a:pt x="4372" y="3428"/>
                    <a:pt x="3729" y="3481"/>
                    <a:pt x="3114" y="3606"/>
                  </a:cubicBezTo>
                  <a:cubicBezTo>
                    <a:pt x="2498" y="3731"/>
                    <a:pt x="1883" y="3847"/>
                    <a:pt x="1267" y="3981"/>
                  </a:cubicBezTo>
                  <a:cubicBezTo>
                    <a:pt x="1160" y="3517"/>
                    <a:pt x="946" y="3071"/>
                    <a:pt x="830" y="2598"/>
                  </a:cubicBezTo>
                  <a:cubicBezTo>
                    <a:pt x="759" y="2304"/>
                    <a:pt x="732" y="2000"/>
                    <a:pt x="661" y="1697"/>
                  </a:cubicBezTo>
                  <a:cubicBezTo>
                    <a:pt x="607" y="1474"/>
                    <a:pt x="429" y="1260"/>
                    <a:pt x="366" y="1037"/>
                  </a:cubicBezTo>
                  <a:cubicBezTo>
                    <a:pt x="1241" y="912"/>
                    <a:pt x="2115" y="734"/>
                    <a:pt x="2989" y="582"/>
                  </a:cubicBezTo>
                  <a:cubicBezTo>
                    <a:pt x="3462" y="493"/>
                    <a:pt x="3935" y="412"/>
                    <a:pt x="4407" y="350"/>
                  </a:cubicBezTo>
                  <a:close/>
                  <a:moveTo>
                    <a:pt x="4530" y="1"/>
                  </a:moveTo>
                  <a:cubicBezTo>
                    <a:pt x="4522" y="1"/>
                    <a:pt x="4514" y="1"/>
                    <a:pt x="4506" y="2"/>
                  </a:cubicBezTo>
                  <a:cubicBezTo>
                    <a:pt x="3051" y="172"/>
                    <a:pt x="1624" y="519"/>
                    <a:pt x="170" y="725"/>
                  </a:cubicBezTo>
                  <a:cubicBezTo>
                    <a:pt x="116" y="734"/>
                    <a:pt x="81" y="760"/>
                    <a:pt x="63" y="796"/>
                  </a:cubicBezTo>
                  <a:cubicBezTo>
                    <a:pt x="27" y="823"/>
                    <a:pt x="0" y="867"/>
                    <a:pt x="9" y="921"/>
                  </a:cubicBezTo>
                  <a:cubicBezTo>
                    <a:pt x="18" y="1081"/>
                    <a:pt x="54" y="1206"/>
                    <a:pt x="134" y="1340"/>
                  </a:cubicBezTo>
                  <a:cubicBezTo>
                    <a:pt x="134" y="1358"/>
                    <a:pt x="143" y="1367"/>
                    <a:pt x="152" y="1385"/>
                  </a:cubicBezTo>
                  <a:cubicBezTo>
                    <a:pt x="313" y="1688"/>
                    <a:pt x="384" y="1991"/>
                    <a:pt x="447" y="2321"/>
                  </a:cubicBezTo>
                  <a:cubicBezTo>
                    <a:pt x="500" y="2616"/>
                    <a:pt x="554" y="2901"/>
                    <a:pt x="625" y="3196"/>
                  </a:cubicBezTo>
                  <a:cubicBezTo>
                    <a:pt x="705" y="3535"/>
                    <a:pt x="902" y="3847"/>
                    <a:pt x="964" y="4195"/>
                  </a:cubicBezTo>
                  <a:cubicBezTo>
                    <a:pt x="983" y="4280"/>
                    <a:pt x="1046" y="4317"/>
                    <a:pt x="1113" y="4317"/>
                  </a:cubicBezTo>
                  <a:cubicBezTo>
                    <a:pt x="1137" y="4317"/>
                    <a:pt x="1163" y="4312"/>
                    <a:pt x="1187" y="4302"/>
                  </a:cubicBezTo>
                  <a:cubicBezTo>
                    <a:pt x="1207" y="4315"/>
                    <a:pt x="1231" y="4323"/>
                    <a:pt x="1260" y="4323"/>
                  </a:cubicBezTo>
                  <a:cubicBezTo>
                    <a:pt x="1271" y="4323"/>
                    <a:pt x="1282" y="4322"/>
                    <a:pt x="1294" y="4320"/>
                  </a:cubicBezTo>
                  <a:cubicBezTo>
                    <a:pt x="2008" y="4168"/>
                    <a:pt x="2721" y="4034"/>
                    <a:pt x="3435" y="3892"/>
                  </a:cubicBezTo>
                  <a:cubicBezTo>
                    <a:pt x="4042" y="3767"/>
                    <a:pt x="4648" y="3704"/>
                    <a:pt x="5219" y="3481"/>
                  </a:cubicBezTo>
                  <a:cubicBezTo>
                    <a:pt x="5264" y="3463"/>
                    <a:pt x="5291" y="3437"/>
                    <a:pt x="5300" y="3410"/>
                  </a:cubicBezTo>
                  <a:cubicBezTo>
                    <a:pt x="5335" y="3374"/>
                    <a:pt x="5353" y="3321"/>
                    <a:pt x="5335" y="3258"/>
                  </a:cubicBezTo>
                  <a:cubicBezTo>
                    <a:pt x="5112" y="2589"/>
                    <a:pt x="4970" y="1902"/>
                    <a:pt x="4862" y="1206"/>
                  </a:cubicBezTo>
                  <a:cubicBezTo>
                    <a:pt x="4818" y="912"/>
                    <a:pt x="4782" y="609"/>
                    <a:pt x="4746" y="314"/>
                  </a:cubicBezTo>
                  <a:cubicBezTo>
                    <a:pt x="4746" y="279"/>
                    <a:pt x="4729" y="252"/>
                    <a:pt x="4711" y="225"/>
                  </a:cubicBezTo>
                  <a:cubicBezTo>
                    <a:pt x="4736" y="133"/>
                    <a:pt x="4658" y="1"/>
                    <a:pt x="45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6" name="Google Shape;2146;p22"/>
            <p:cNvSpPr/>
            <p:nvPr/>
          </p:nvSpPr>
          <p:spPr>
            <a:xfrm>
              <a:off x="5192271" y="4961532"/>
              <a:ext cx="33276" cy="24661"/>
            </a:xfrm>
            <a:custGeom>
              <a:avLst/>
              <a:gdLst/>
              <a:ahLst/>
              <a:cxnLst/>
              <a:rect l="l" t="t" r="r" b="b"/>
              <a:pathLst>
                <a:path w="506" h="375" extrusionOk="0">
                  <a:moveTo>
                    <a:pt x="259" y="1"/>
                  </a:moveTo>
                  <a:cubicBezTo>
                    <a:pt x="141" y="1"/>
                    <a:pt x="1" y="172"/>
                    <a:pt x="95" y="273"/>
                  </a:cubicBezTo>
                  <a:cubicBezTo>
                    <a:pt x="166" y="345"/>
                    <a:pt x="238" y="375"/>
                    <a:pt x="297" y="375"/>
                  </a:cubicBezTo>
                  <a:cubicBezTo>
                    <a:pt x="436" y="375"/>
                    <a:pt x="505" y="208"/>
                    <a:pt x="336" y="32"/>
                  </a:cubicBezTo>
                  <a:cubicBezTo>
                    <a:pt x="314" y="10"/>
                    <a:pt x="287" y="1"/>
                    <a:pt x="25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7" name="Google Shape;2147;p22"/>
            <p:cNvSpPr/>
            <p:nvPr/>
          </p:nvSpPr>
          <p:spPr>
            <a:xfrm>
              <a:off x="5126377" y="4954363"/>
              <a:ext cx="33144" cy="24529"/>
            </a:xfrm>
            <a:custGeom>
              <a:avLst/>
              <a:gdLst/>
              <a:ahLst/>
              <a:cxnLst/>
              <a:rect l="l" t="t" r="r" b="b"/>
              <a:pathLst>
                <a:path w="504" h="373" extrusionOk="0">
                  <a:moveTo>
                    <a:pt x="207" y="0"/>
                  </a:moveTo>
                  <a:cubicBezTo>
                    <a:pt x="68" y="0"/>
                    <a:pt x="0" y="169"/>
                    <a:pt x="169" y="338"/>
                  </a:cubicBezTo>
                  <a:cubicBezTo>
                    <a:pt x="192" y="362"/>
                    <a:pt x="220" y="373"/>
                    <a:pt x="248" y="373"/>
                  </a:cubicBezTo>
                  <a:cubicBezTo>
                    <a:pt x="366" y="373"/>
                    <a:pt x="503" y="199"/>
                    <a:pt x="410" y="106"/>
                  </a:cubicBezTo>
                  <a:cubicBezTo>
                    <a:pt x="338" y="31"/>
                    <a:pt x="266" y="0"/>
                    <a:pt x="2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8" name="Google Shape;2148;p22"/>
            <p:cNvSpPr/>
            <p:nvPr/>
          </p:nvSpPr>
          <p:spPr>
            <a:xfrm>
              <a:off x="5057984" y="4936082"/>
              <a:ext cx="33407" cy="24792"/>
            </a:xfrm>
            <a:custGeom>
              <a:avLst/>
              <a:gdLst/>
              <a:ahLst/>
              <a:cxnLst/>
              <a:rect l="l" t="t" r="r" b="b"/>
              <a:pathLst>
                <a:path w="508" h="377" extrusionOk="0">
                  <a:moveTo>
                    <a:pt x="260" y="1"/>
                  </a:moveTo>
                  <a:cubicBezTo>
                    <a:pt x="138" y="1"/>
                    <a:pt x="1" y="176"/>
                    <a:pt x="94" y="277"/>
                  </a:cubicBezTo>
                  <a:cubicBezTo>
                    <a:pt x="165" y="347"/>
                    <a:pt x="235" y="376"/>
                    <a:pt x="294" y="376"/>
                  </a:cubicBezTo>
                  <a:cubicBezTo>
                    <a:pt x="435" y="376"/>
                    <a:pt x="508" y="206"/>
                    <a:pt x="344" y="36"/>
                  </a:cubicBezTo>
                  <a:cubicBezTo>
                    <a:pt x="319" y="11"/>
                    <a:pt x="290" y="1"/>
                    <a:pt x="2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49" name="Google Shape;2149;p22"/>
            <p:cNvSpPr/>
            <p:nvPr/>
          </p:nvSpPr>
          <p:spPr>
            <a:xfrm>
              <a:off x="5144527" y="4905305"/>
              <a:ext cx="33605" cy="24332"/>
            </a:xfrm>
            <a:custGeom>
              <a:avLst/>
              <a:gdLst/>
              <a:ahLst/>
              <a:cxnLst/>
              <a:rect l="l" t="t" r="r" b="b"/>
              <a:pathLst>
                <a:path w="511" h="370" extrusionOk="0">
                  <a:moveTo>
                    <a:pt x="212" y="1"/>
                  </a:moveTo>
                  <a:cubicBezTo>
                    <a:pt x="73" y="1"/>
                    <a:pt x="1" y="165"/>
                    <a:pt x="170" y="334"/>
                  </a:cubicBezTo>
                  <a:cubicBezTo>
                    <a:pt x="192" y="359"/>
                    <a:pt x="220" y="369"/>
                    <a:pt x="250" y="369"/>
                  </a:cubicBezTo>
                  <a:cubicBezTo>
                    <a:pt x="369" y="369"/>
                    <a:pt x="511" y="195"/>
                    <a:pt x="411" y="102"/>
                  </a:cubicBezTo>
                  <a:cubicBezTo>
                    <a:pt x="341" y="30"/>
                    <a:pt x="270" y="1"/>
                    <a:pt x="21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0" name="Google Shape;2150;p22"/>
            <p:cNvSpPr/>
            <p:nvPr/>
          </p:nvSpPr>
          <p:spPr>
            <a:xfrm>
              <a:off x="5169188" y="4850196"/>
              <a:ext cx="29330" cy="24595"/>
            </a:xfrm>
            <a:custGeom>
              <a:avLst/>
              <a:gdLst/>
              <a:ahLst/>
              <a:cxnLst/>
              <a:rect l="l" t="t" r="r" b="b"/>
              <a:pathLst>
                <a:path w="446" h="374" extrusionOk="0">
                  <a:moveTo>
                    <a:pt x="208" y="0"/>
                  </a:moveTo>
                  <a:cubicBezTo>
                    <a:pt x="69" y="0"/>
                    <a:pt x="0" y="167"/>
                    <a:pt x="169" y="343"/>
                  </a:cubicBezTo>
                  <a:cubicBezTo>
                    <a:pt x="191" y="364"/>
                    <a:pt x="218" y="374"/>
                    <a:pt x="245" y="374"/>
                  </a:cubicBezTo>
                  <a:cubicBezTo>
                    <a:pt x="319" y="374"/>
                    <a:pt x="402" y="307"/>
                    <a:pt x="428" y="235"/>
                  </a:cubicBezTo>
                  <a:cubicBezTo>
                    <a:pt x="446" y="200"/>
                    <a:pt x="446" y="164"/>
                    <a:pt x="437" y="137"/>
                  </a:cubicBezTo>
                  <a:cubicBezTo>
                    <a:pt x="428" y="119"/>
                    <a:pt x="419" y="111"/>
                    <a:pt x="410" y="102"/>
                  </a:cubicBezTo>
                  <a:cubicBezTo>
                    <a:pt x="339" y="30"/>
                    <a:pt x="267" y="0"/>
                    <a:pt x="2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1" name="Google Shape;2151;p22"/>
            <p:cNvSpPr/>
            <p:nvPr/>
          </p:nvSpPr>
          <p:spPr>
            <a:xfrm>
              <a:off x="5130323" y="4794166"/>
              <a:ext cx="33276" cy="24595"/>
            </a:xfrm>
            <a:custGeom>
              <a:avLst/>
              <a:gdLst/>
              <a:ahLst/>
              <a:cxnLst/>
              <a:rect l="l" t="t" r="r" b="b"/>
              <a:pathLst>
                <a:path w="506" h="374" extrusionOk="0">
                  <a:moveTo>
                    <a:pt x="209" y="1"/>
                  </a:moveTo>
                  <a:cubicBezTo>
                    <a:pt x="70" y="1"/>
                    <a:pt x="0" y="169"/>
                    <a:pt x="163" y="338"/>
                  </a:cubicBezTo>
                  <a:cubicBezTo>
                    <a:pt x="187" y="363"/>
                    <a:pt x="216" y="373"/>
                    <a:pt x="246" y="373"/>
                  </a:cubicBezTo>
                  <a:cubicBezTo>
                    <a:pt x="368" y="373"/>
                    <a:pt x="506" y="199"/>
                    <a:pt x="412" y="106"/>
                  </a:cubicBezTo>
                  <a:cubicBezTo>
                    <a:pt x="340" y="31"/>
                    <a:pt x="268" y="1"/>
                    <a:pt x="2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2" name="Google Shape;2152;p22"/>
            <p:cNvSpPr/>
            <p:nvPr/>
          </p:nvSpPr>
          <p:spPr>
            <a:xfrm>
              <a:off x="5116052" y="4879789"/>
              <a:ext cx="33342" cy="24266"/>
            </a:xfrm>
            <a:custGeom>
              <a:avLst/>
              <a:gdLst/>
              <a:ahLst/>
              <a:cxnLst/>
              <a:rect l="l" t="t" r="r" b="b"/>
              <a:pathLst>
                <a:path w="507" h="369" extrusionOk="0">
                  <a:moveTo>
                    <a:pt x="260" y="0"/>
                  </a:moveTo>
                  <a:cubicBezTo>
                    <a:pt x="138" y="0"/>
                    <a:pt x="1" y="174"/>
                    <a:pt x="94" y="267"/>
                  </a:cubicBezTo>
                  <a:cubicBezTo>
                    <a:pt x="166" y="339"/>
                    <a:pt x="238" y="369"/>
                    <a:pt x="297" y="369"/>
                  </a:cubicBezTo>
                  <a:cubicBezTo>
                    <a:pt x="437" y="369"/>
                    <a:pt x="507" y="204"/>
                    <a:pt x="344" y="35"/>
                  </a:cubicBezTo>
                  <a:cubicBezTo>
                    <a:pt x="319" y="11"/>
                    <a:pt x="290" y="0"/>
                    <a:pt x="26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3" name="Google Shape;2153;p22"/>
            <p:cNvSpPr/>
            <p:nvPr/>
          </p:nvSpPr>
          <p:spPr>
            <a:xfrm>
              <a:off x="5050553" y="4896756"/>
              <a:ext cx="33539" cy="24332"/>
            </a:xfrm>
            <a:custGeom>
              <a:avLst/>
              <a:gdLst/>
              <a:ahLst/>
              <a:cxnLst/>
              <a:rect l="l" t="t" r="r" b="b"/>
              <a:pathLst>
                <a:path w="510" h="370" extrusionOk="0">
                  <a:moveTo>
                    <a:pt x="259" y="0"/>
                  </a:moveTo>
                  <a:cubicBezTo>
                    <a:pt x="139" y="0"/>
                    <a:pt x="0" y="168"/>
                    <a:pt x="100" y="268"/>
                  </a:cubicBezTo>
                  <a:cubicBezTo>
                    <a:pt x="169" y="340"/>
                    <a:pt x="240" y="370"/>
                    <a:pt x="299" y="370"/>
                  </a:cubicBezTo>
                  <a:cubicBezTo>
                    <a:pt x="437" y="370"/>
                    <a:pt x="510" y="205"/>
                    <a:pt x="341" y="36"/>
                  </a:cubicBezTo>
                  <a:cubicBezTo>
                    <a:pt x="317" y="11"/>
                    <a:pt x="289" y="0"/>
                    <a:pt x="2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4" name="Google Shape;2154;p22"/>
            <p:cNvSpPr/>
            <p:nvPr/>
          </p:nvSpPr>
          <p:spPr>
            <a:xfrm>
              <a:off x="5077516" y="4828429"/>
              <a:ext cx="33670" cy="24661"/>
            </a:xfrm>
            <a:custGeom>
              <a:avLst/>
              <a:gdLst/>
              <a:ahLst/>
              <a:cxnLst/>
              <a:rect l="l" t="t" r="r" b="b"/>
              <a:pathLst>
                <a:path w="512" h="375" extrusionOk="0">
                  <a:moveTo>
                    <a:pt x="257" y="1"/>
                  </a:moveTo>
                  <a:cubicBezTo>
                    <a:pt x="124" y="1"/>
                    <a:pt x="0" y="172"/>
                    <a:pt x="118" y="290"/>
                  </a:cubicBezTo>
                  <a:lnTo>
                    <a:pt x="154" y="326"/>
                  </a:lnTo>
                  <a:cubicBezTo>
                    <a:pt x="188" y="360"/>
                    <a:pt x="228" y="375"/>
                    <a:pt x="266" y="375"/>
                  </a:cubicBezTo>
                  <a:cubicBezTo>
                    <a:pt x="395" y="375"/>
                    <a:pt x="512" y="209"/>
                    <a:pt x="395" y="85"/>
                  </a:cubicBezTo>
                  <a:lnTo>
                    <a:pt x="368" y="49"/>
                  </a:lnTo>
                  <a:cubicBezTo>
                    <a:pt x="334" y="15"/>
                    <a:pt x="295" y="1"/>
                    <a:pt x="25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5" name="Google Shape;2155;p22"/>
            <p:cNvSpPr/>
            <p:nvPr/>
          </p:nvSpPr>
          <p:spPr>
            <a:xfrm>
              <a:off x="5014844" y="4860126"/>
              <a:ext cx="33210" cy="24661"/>
            </a:xfrm>
            <a:custGeom>
              <a:avLst/>
              <a:gdLst/>
              <a:ahLst/>
              <a:cxnLst/>
              <a:rect l="l" t="t" r="r" b="b"/>
              <a:pathLst>
                <a:path w="505" h="375" extrusionOk="0">
                  <a:moveTo>
                    <a:pt x="209" y="1"/>
                  </a:moveTo>
                  <a:cubicBezTo>
                    <a:pt x="69" y="1"/>
                    <a:pt x="1" y="168"/>
                    <a:pt x="170" y="343"/>
                  </a:cubicBezTo>
                  <a:cubicBezTo>
                    <a:pt x="192" y="365"/>
                    <a:pt x="219" y="375"/>
                    <a:pt x="247" y="375"/>
                  </a:cubicBezTo>
                  <a:cubicBezTo>
                    <a:pt x="365" y="375"/>
                    <a:pt x="505" y="203"/>
                    <a:pt x="411" y="102"/>
                  </a:cubicBezTo>
                  <a:cubicBezTo>
                    <a:pt x="339" y="31"/>
                    <a:pt x="268" y="1"/>
                    <a:pt x="2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6" name="Google Shape;2156;p22"/>
            <p:cNvSpPr/>
            <p:nvPr/>
          </p:nvSpPr>
          <p:spPr>
            <a:xfrm>
              <a:off x="5030693" y="4796468"/>
              <a:ext cx="33539" cy="24398"/>
            </a:xfrm>
            <a:custGeom>
              <a:avLst/>
              <a:gdLst/>
              <a:ahLst/>
              <a:cxnLst/>
              <a:rect l="l" t="t" r="r" b="b"/>
              <a:pathLst>
                <a:path w="510" h="371" extrusionOk="0">
                  <a:moveTo>
                    <a:pt x="243" y="0"/>
                  </a:moveTo>
                  <a:cubicBezTo>
                    <a:pt x="115" y="0"/>
                    <a:pt x="0" y="169"/>
                    <a:pt x="116" y="285"/>
                  </a:cubicBezTo>
                  <a:lnTo>
                    <a:pt x="143" y="321"/>
                  </a:lnTo>
                  <a:cubicBezTo>
                    <a:pt x="180" y="356"/>
                    <a:pt x="221" y="370"/>
                    <a:pt x="260" y="370"/>
                  </a:cubicBezTo>
                  <a:cubicBezTo>
                    <a:pt x="393" y="370"/>
                    <a:pt x="510" y="204"/>
                    <a:pt x="393" y="80"/>
                  </a:cubicBezTo>
                  <a:lnTo>
                    <a:pt x="357" y="53"/>
                  </a:lnTo>
                  <a:cubicBezTo>
                    <a:pt x="322" y="16"/>
                    <a:pt x="282" y="0"/>
                    <a:pt x="24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7" name="Google Shape;2157;p22"/>
            <p:cNvSpPr/>
            <p:nvPr/>
          </p:nvSpPr>
          <p:spPr>
            <a:xfrm>
              <a:off x="5575665" y="4906620"/>
              <a:ext cx="33736" cy="24529"/>
            </a:xfrm>
            <a:custGeom>
              <a:avLst/>
              <a:gdLst/>
              <a:ahLst/>
              <a:cxnLst/>
              <a:rect l="l" t="t" r="r" b="b"/>
              <a:pathLst>
                <a:path w="513" h="373" extrusionOk="0">
                  <a:moveTo>
                    <a:pt x="216" y="0"/>
                  </a:moveTo>
                  <a:cubicBezTo>
                    <a:pt x="75" y="0"/>
                    <a:pt x="0" y="171"/>
                    <a:pt x="171" y="341"/>
                  </a:cubicBezTo>
                  <a:cubicBezTo>
                    <a:pt x="193" y="363"/>
                    <a:pt x="220" y="372"/>
                    <a:pt x="248" y="372"/>
                  </a:cubicBezTo>
                  <a:cubicBezTo>
                    <a:pt x="368" y="372"/>
                    <a:pt x="513" y="201"/>
                    <a:pt x="411" y="100"/>
                  </a:cubicBezTo>
                  <a:cubicBezTo>
                    <a:pt x="344" y="30"/>
                    <a:pt x="274" y="0"/>
                    <a:pt x="21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8" name="Google Shape;2158;p22"/>
            <p:cNvSpPr/>
            <p:nvPr/>
          </p:nvSpPr>
          <p:spPr>
            <a:xfrm>
              <a:off x="5572180" y="4838688"/>
              <a:ext cx="31632" cy="22293"/>
            </a:xfrm>
            <a:custGeom>
              <a:avLst/>
              <a:gdLst/>
              <a:ahLst/>
              <a:cxnLst/>
              <a:rect l="l" t="t" r="r" b="b"/>
              <a:pathLst>
                <a:path w="481" h="339" extrusionOk="0">
                  <a:moveTo>
                    <a:pt x="243" y="1"/>
                  </a:moveTo>
                  <a:cubicBezTo>
                    <a:pt x="115" y="1"/>
                    <a:pt x="0" y="169"/>
                    <a:pt x="117" y="286"/>
                  </a:cubicBezTo>
                  <a:cubicBezTo>
                    <a:pt x="152" y="323"/>
                    <a:pt x="193" y="339"/>
                    <a:pt x="232" y="339"/>
                  </a:cubicBezTo>
                  <a:cubicBezTo>
                    <a:pt x="362" y="339"/>
                    <a:pt x="481" y="170"/>
                    <a:pt x="357" y="54"/>
                  </a:cubicBezTo>
                  <a:cubicBezTo>
                    <a:pt x="322" y="16"/>
                    <a:pt x="282" y="1"/>
                    <a:pt x="24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59" name="Google Shape;2159;p22"/>
            <p:cNvSpPr/>
            <p:nvPr/>
          </p:nvSpPr>
          <p:spPr>
            <a:xfrm>
              <a:off x="5628801" y="4864138"/>
              <a:ext cx="33210" cy="24661"/>
            </a:xfrm>
            <a:custGeom>
              <a:avLst/>
              <a:gdLst/>
              <a:ahLst/>
              <a:cxnLst/>
              <a:rect l="l" t="t" r="r" b="b"/>
              <a:pathLst>
                <a:path w="505" h="375" extrusionOk="0">
                  <a:moveTo>
                    <a:pt x="259" y="1"/>
                  </a:moveTo>
                  <a:cubicBezTo>
                    <a:pt x="140" y="1"/>
                    <a:pt x="0" y="172"/>
                    <a:pt x="94" y="273"/>
                  </a:cubicBezTo>
                  <a:cubicBezTo>
                    <a:pt x="166" y="345"/>
                    <a:pt x="237" y="375"/>
                    <a:pt x="296" y="375"/>
                  </a:cubicBezTo>
                  <a:cubicBezTo>
                    <a:pt x="436" y="375"/>
                    <a:pt x="504" y="208"/>
                    <a:pt x="335" y="32"/>
                  </a:cubicBezTo>
                  <a:cubicBezTo>
                    <a:pt x="313" y="10"/>
                    <a:pt x="286" y="1"/>
                    <a:pt x="25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0" name="Google Shape;2160;p22"/>
            <p:cNvSpPr/>
            <p:nvPr/>
          </p:nvSpPr>
          <p:spPr>
            <a:xfrm>
              <a:off x="5638468" y="4814421"/>
              <a:ext cx="33210" cy="24595"/>
            </a:xfrm>
            <a:custGeom>
              <a:avLst/>
              <a:gdLst/>
              <a:ahLst/>
              <a:cxnLst/>
              <a:rect l="l" t="t" r="r" b="b"/>
              <a:pathLst>
                <a:path w="505" h="374" extrusionOk="0">
                  <a:moveTo>
                    <a:pt x="209" y="0"/>
                  </a:moveTo>
                  <a:cubicBezTo>
                    <a:pt x="70" y="0"/>
                    <a:pt x="1" y="167"/>
                    <a:pt x="170" y="342"/>
                  </a:cubicBezTo>
                  <a:cubicBezTo>
                    <a:pt x="192" y="364"/>
                    <a:pt x="219" y="374"/>
                    <a:pt x="247" y="374"/>
                  </a:cubicBezTo>
                  <a:cubicBezTo>
                    <a:pt x="365" y="374"/>
                    <a:pt x="505" y="203"/>
                    <a:pt x="411" y="101"/>
                  </a:cubicBezTo>
                  <a:cubicBezTo>
                    <a:pt x="339" y="30"/>
                    <a:pt x="268" y="0"/>
                    <a:pt x="20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1" name="Google Shape;2161;p22"/>
            <p:cNvSpPr/>
            <p:nvPr/>
          </p:nvSpPr>
          <p:spPr>
            <a:xfrm>
              <a:off x="5690684" y="4832243"/>
              <a:ext cx="31763" cy="22293"/>
            </a:xfrm>
            <a:custGeom>
              <a:avLst/>
              <a:gdLst/>
              <a:ahLst/>
              <a:cxnLst/>
              <a:rect l="l" t="t" r="r" b="b"/>
              <a:pathLst>
                <a:path w="483" h="339" extrusionOk="0">
                  <a:moveTo>
                    <a:pt x="251" y="0"/>
                  </a:moveTo>
                  <a:cubicBezTo>
                    <a:pt x="120" y="0"/>
                    <a:pt x="0" y="169"/>
                    <a:pt x="117" y="285"/>
                  </a:cubicBezTo>
                  <a:cubicBezTo>
                    <a:pt x="154" y="323"/>
                    <a:pt x="196" y="339"/>
                    <a:pt x="236" y="339"/>
                  </a:cubicBezTo>
                  <a:cubicBezTo>
                    <a:pt x="368" y="339"/>
                    <a:pt x="483" y="170"/>
                    <a:pt x="366" y="53"/>
                  </a:cubicBezTo>
                  <a:cubicBezTo>
                    <a:pt x="331" y="16"/>
                    <a:pt x="290" y="0"/>
                    <a:pt x="25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2" name="Google Shape;2162;p22"/>
            <p:cNvSpPr/>
            <p:nvPr/>
          </p:nvSpPr>
          <p:spPr>
            <a:xfrm>
              <a:off x="5743425" y="4774043"/>
              <a:ext cx="29462" cy="24792"/>
            </a:xfrm>
            <a:custGeom>
              <a:avLst/>
              <a:gdLst/>
              <a:ahLst/>
              <a:cxnLst/>
              <a:rect l="l" t="t" r="r" b="b"/>
              <a:pathLst>
                <a:path w="448" h="377" extrusionOk="0">
                  <a:moveTo>
                    <a:pt x="216" y="0"/>
                  </a:moveTo>
                  <a:cubicBezTo>
                    <a:pt x="76" y="0"/>
                    <a:pt x="1" y="170"/>
                    <a:pt x="171" y="341"/>
                  </a:cubicBezTo>
                  <a:cubicBezTo>
                    <a:pt x="198" y="376"/>
                    <a:pt x="242" y="376"/>
                    <a:pt x="278" y="376"/>
                  </a:cubicBezTo>
                  <a:cubicBezTo>
                    <a:pt x="349" y="359"/>
                    <a:pt x="430" y="287"/>
                    <a:pt x="439" y="207"/>
                  </a:cubicBezTo>
                  <a:cubicBezTo>
                    <a:pt x="448" y="171"/>
                    <a:pt x="448" y="136"/>
                    <a:pt x="412" y="100"/>
                  </a:cubicBezTo>
                  <a:cubicBezTo>
                    <a:pt x="344" y="29"/>
                    <a:pt x="274" y="0"/>
                    <a:pt x="21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3" name="Google Shape;2163;p22"/>
            <p:cNvSpPr/>
            <p:nvPr/>
          </p:nvSpPr>
          <p:spPr>
            <a:xfrm>
              <a:off x="5676479" y="4777134"/>
              <a:ext cx="33342" cy="24595"/>
            </a:xfrm>
            <a:custGeom>
              <a:avLst/>
              <a:gdLst/>
              <a:ahLst/>
              <a:cxnLst/>
              <a:rect l="l" t="t" r="r" b="b"/>
              <a:pathLst>
                <a:path w="507" h="374" extrusionOk="0">
                  <a:moveTo>
                    <a:pt x="209" y="1"/>
                  </a:moveTo>
                  <a:cubicBezTo>
                    <a:pt x="70" y="1"/>
                    <a:pt x="1" y="170"/>
                    <a:pt x="163" y="338"/>
                  </a:cubicBezTo>
                  <a:cubicBezTo>
                    <a:pt x="188" y="363"/>
                    <a:pt x="217" y="373"/>
                    <a:pt x="247" y="373"/>
                  </a:cubicBezTo>
                  <a:cubicBezTo>
                    <a:pt x="369" y="373"/>
                    <a:pt x="506" y="200"/>
                    <a:pt x="413" y="106"/>
                  </a:cubicBezTo>
                  <a:cubicBezTo>
                    <a:pt x="341" y="32"/>
                    <a:pt x="269" y="1"/>
                    <a:pt x="2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4" name="Google Shape;2164;p22"/>
            <p:cNvSpPr/>
            <p:nvPr/>
          </p:nvSpPr>
          <p:spPr>
            <a:xfrm>
              <a:off x="5694235" y="4707689"/>
              <a:ext cx="25845" cy="26502"/>
            </a:xfrm>
            <a:custGeom>
              <a:avLst/>
              <a:gdLst/>
              <a:ahLst/>
              <a:cxnLst/>
              <a:rect l="l" t="t" r="r" b="b"/>
              <a:pathLst>
                <a:path w="393" h="403" extrusionOk="0">
                  <a:moveTo>
                    <a:pt x="178" y="1"/>
                  </a:moveTo>
                  <a:cubicBezTo>
                    <a:pt x="152" y="1"/>
                    <a:pt x="125" y="7"/>
                    <a:pt x="98" y="21"/>
                  </a:cubicBezTo>
                  <a:cubicBezTo>
                    <a:pt x="36" y="56"/>
                    <a:pt x="0" y="137"/>
                    <a:pt x="18" y="217"/>
                  </a:cubicBezTo>
                  <a:cubicBezTo>
                    <a:pt x="12" y="312"/>
                    <a:pt x="100" y="402"/>
                    <a:pt x="193" y="402"/>
                  </a:cubicBezTo>
                  <a:cubicBezTo>
                    <a:pt x="231" y="402"/>
                    <a:pt x="270" y="387"/>
                    <a:pt x="303" y="351"/>
                  </a:cubicBezTo>
                  <a:cubicBezTo>
                    <a:pt x="366" y="279"/>
                    <a:pt x="393" y="172"/>
                    <a:pt x="330" y="83"/>
                  </a:cubicBezTo>
                  <a:cubicBezTo>
                    <a:pt x="293" y="33"/>
                    <a:pt x="238" y="1"/>
                    <a:pt x="17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5" name="Google Shape;2165;p22"/>
            <p:cNvSpPr/>
            <p:nvPr/>
          </p:nvSpPr>
          <p:spPr>
            <a:xfrm>
              <a:off x="5629656" y="4673229"/>
              <a:ext cx="31171" cy="22293"/>
            </a:xfrm>
            <a:custGeom>
              <a:avLst/>
              <a:gdLst/>
              <a:ahLst/>
              <a:cxnLst/>
              <a:rect l="l" t="t" r="r" b="b"/>
              <a:pathLst>
                <a:path w="474" h="339" extrusionOk="0">
                  <a:moveTo>
                    <a:pt x="243" y="1"/>
                  </a:moveTo>
                  <a:cubicBezTo>
                    <a:pt x="115" y="1"/>
                    <a:pt x="1" y="170"/>
                    <a:pt x="117" y="286"/>
                  </a:cubicBezTo>
                  <a:cubicBezTo>
                    <a:pt x="152" y="323"/>
                    <a:pt x="192" y="339"/>
                    <a:pt x="231" y="339"/>
                  </a:cubicBezTo>
                  <a:cubicBezTo>
                    <a:pt x="359" y="339"/>
                    <a:pt x="474" y="170"/>
                    <a:pt x="358" y="54"/>
                  </a:cubicBezTo>
                  <a:cubicBezTo>
                    <a:pt x="322" y="16"/>
                    <a:pt x="282" y="1"/>
                    <a:pt x="24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6" name="Google Shape;2166;p22"/>
            <p:cNvSpPr/>
            <p:nvPr/>
          </p:nvSpPr>
          <p:spPr>
            <a:xfrm>
              <a:off x="5626697" y="4754183"/>
              <a:ext cx="31237" cy="22359"/>
            </a:xfrm>
            <a:custGeom>
              <a:avLst/>
              <a:gdLst/>
              <a:ahLst/>
              <a:cxnLst/>
              <a:rect l="l" t="t" r="r" b="b"/>
              <a:pathLst>
                <a:path w="475" h="340" extrusionOk="0">
                  <a:moveTo>
                    <a:pt x="244" y="1"/>
                  </a:moveTo>
                  <a:cubicBezTo>
                    <a:pt x="115" y="1"/>
                    <a:pt x="1" y="170"/>
                    <a:pt x="117" y="286"/>
                  </a:cubicBezTo>
                  <a:cubicBezTo>
                    <a:pt x="153" y="323"/>
                    <a:pt x="193" y="339"/>
                    <a:pt x="232" y="339"/>
                  </a:cubicBezTo>
                  <a:cubicBezTo>
                    <a:pt x="360" y="339"/>
                    <a:pt x="474" y="170"/>
                    <a:pt x="358" y="54"/>
                  </a:cubicBezTo>
                  <a:cubicBezTo>
                    <a:pt x="323" y="17"/>
                    <a:pt x="282" y="1"/>
                    <a:pt x="24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7" name="Google Shape;2167;p22"/>
            <p:cNvSpPr/>
            <p:nvPr/>
          </p:nvSpPr>
          <p:spPr>
            <a:xfrm>
              <a:off x="5581452" y="4791799"/>
              <a:ext cx="33210" cy="24595"/>
            </a:xfrm>
            <a:custGeom>
              <a:avLst/>
              <a:gdLst/>
              <a:ahLst/>
              <a:cxnLst/>
              <a:rect l="l" t="t" r="r" b="b"/>
              <a:pathLst>
                <a:path w="505" h="374" extrusionOk="0">
                  <a:moveTo>
                    <a:pt x="206" y="1"/>
                  </a:moveTo>
                  <a:cubicBezTo>
                    <a:pt x="70" y="1"/>
                    <a:pt x="0" y="170"/>
                    <a:pt x="163" y="338"/>
                  </a:cubicBezTo>
                  <a:cubicBezTo>
                    <a:pt x="187" y="363"/>
                    <a:pt x="217" y="373"/>
                    <a:pt x="246" y="373"/>
                  </a:cubicBezTo>
                  <a:cubicBezTo>
                    <a:pt x="368" y="373"/>
                    <a:pt x="504" y="200"/>
                    <a:pt x="404" y="106"/>
                  </a:cubicBezTo>
                  <a:cubicBezTo>
                    <a:pt x="334" y="32"/>
                    <a:pt x="264" y="1"/>
                    <a:pt x="2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8" name="Google Shape;2168;p22"/>
            <p:cNvSpPr/>
            <p:nvPr/>
          </p:nvSpPr>
          <p:spPr>
            <a:xfrm>
              <a:off x="5580203" y="4714791"/>
              <a:ext cx="33407" cy="24727"/>
            </a:xfrm>
            <a:custGeom>
              <a:avLst/>
              <a:gdLst/>
              <a:ahLst/>
              <a:cxnLst/>
              <a:rect l="l" t="t" r="r" b="b"/>
              <a:pathLst>
                <a:path w="508" h="376" extrusionOk="0">
                  <a:moveTo>
                    <a:pt x="214" y="0"/>
                  </a:moveTo>
                  <a:cubicBezTo>
                    <a:pt x="72" y="0"/>
                    <a:pt x="0" y="170"/>
                    <a:pt x="164" y="341"/>
                  </a:cubicBezTo>
                  <a:cubicBezTo>
                    <a:pt x="189" y="365"/>
                    <a:pt x="217" y="376"/>
                    <a:pt x="247" y="376"/>
                  </a:cubicBezTo>
                  <a:cubicBezTo>
                    <a:pt x="370" y="376"/>
                    <a:pt x="507" y="200"/>
                    <a:pt x="414" y="100"/>
                  </a:cubicBezTo>
                  <a:cubicBezTo>
                    <a:pt x="343" y="29"/>
                    <a:pt x="273" y="0"/>
                    <a:pt x="2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69" name="Google Shape;2169;p22"/>
            <p:cNvSpPr/>
            <p:nvPr/>
          </p:nvSpPr>
          <p:spPr>
            <a:xfrm>
              <a:off x="5540351" y="4753920"/>
              <a:ext cx="33210" cy="24332"/>
            </a:xfrm>
            <a:custGeom>
              <a:avLst/>
              <a:gdLst/>
              <a:ahLst/>
              <a:cxnLst/>
              <a:rect l="l" t="t" r="r" b="b"/>
              <a:pathLst>
                <a:path w="505" h="370" extrusionOk="0">
                  <a:moveTo>
                    <a:pt x="207" y="1"/>
                  </a:moveTo>
                  <a:cubicBezTo>
                    <a:pt x="71" y="1"/>
                    <a:pt x="1" y="166"/>
                    <a:pt x="163" y="335"/>
                  </a:cubicBezTo>
                  <a:cubicBezTo>
                    <a:pt x="188" y="359"/>
                    <a:pt x="217" y="370"/>
                    <a:pt x="247" y="370"/>
                  </a:cubicBezTo>
                  <a:cubicBezTo>
                    <a:pt x="369" y="370"/>
                    <a:pt x="505" y="196"/>
                    <a:pt x="404" y="103"/>
                  </a:cubicBezTo>
                  <a:cubicBezTo>
                    <a:pt x="335" y="31"/>
                    <a:pt x="265" y="1"/>
                    <a:pt x="20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0" name="Google Shape;2170;p22"/>
            <p:cNvSpPr/>
            <p:nvPr/>
          </p:nvSpPr>
          <p:spPr>
            <a:xfrm>
              <a:off x="5522069" y="4686777"/>
              <a:ext cx="33407" cy="24727"/>
            </a:xfrm>
            <a:custGeom>
              <a:avLst/>
              <a:gdLst/>
              <a:ahLst/>
              <a:cxnLst/>
              <a:rect l="l" t="t" r="r" b="b"/>
              <a:pathLst>
                <a:path w="508" h="376" extrusionOk="0">
                  <a:moveTo>
                    <a:pt x="260" y="0"/>
                  </a:moveTo>
                  <a:cubicBezTo>
                    <a:pt x="138" y="0"/>
                    <a:pt x="0" y="176"/>
                    <a:pt x="94" y="276"/>
                  </a:cubicBezTo>
                  <a:cubicBezTo>
                    <a:pt x="164" y="347"/>
                    <a:pt x="235" y="376"/>
                    <a:pt x="293" y="376"/>
                  </a:cubicBezTo>
                  <a:cubicBezTo>
                    <a:pt x="435" y="376"/>
                    <a:pt x="507" y="206"/>
                    <a:pt x="343" y="35"/>
                  </a:cubicBezTo>
                  <a:cubicBezTo>
                    <a:pt x="319" y="11"/>
                    <a:pt x="290" y="0"/>
                    <a:pt x="26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71" name="Google Shape;2171;p22"/>
          <p:cNvGrpSpPr/>
          <p:nvPr/>
        </p:nvGrpSpPr>
        <p:grpSpPr>
          <a:xfrm rot="-2700000" flipH="1">
            <a:off x="7941319" y="-52238"/>
            <a:ext cx="722202" cy="971955"/>
            <a:chOff x="1510742" y="872255"/>
            <a:chExt cx="722209" cy="971965"/>
          </a:xfrm>
        </p:grpSpPr>
        <p:sp>
          <p:nvSpPr>
            <p:cNvPr id="2172" name="Google Shape;2172;p22"/>
            <p:cNvSpPr/>
            <p:nvPr/>
          </p:nvSpPr>
          <p:spPr>
            <a:xfrm>
              <a:off x="1542291" y="1370812"/>
              <a:ext cx="310553" cy="352487"/>
            </a:xfrm>
            <a:custGeom>
              <a:avLst/>
              <a:gdLst/>
              <a:ahLst/>
              <a:cxnLst/>
              <a:rect l="l" t="t" r="r" b="b"/>
              <a:pathLst>
                <a:path w="5532" h="6279" extrusionOk="0">
                  <a:moveTo>
                    <a:pt x="4934" y="0"/>
                  </a:moveTo>
                  <a:cubicBezTo>
                    <a:pt x="4916" y="0"/>
                    <a:pt x="4898" y="2"/>
                    <a:pt x="4880" y="5"/>
                  </a:cubicBezTo>
                  <a:cubicBezTo>
                    <a:pt x="4773" y="183"/>
                    <a:pt x="4622" y="281"/>
                    <a:pt x="4434" y="317"/>
                  </a:cubicBezTo>
                  <a:cubicBezTo>
                    <a:pt x="4408" y="397"/>
                    <a:pt x="4015" y="433"/>
                    <a:pt x="3596" y="442"/>
                  </a:cubicBezTo>
                  <a:cubicBezTo>
                    <a:pt x="3550" y="409"/>
                    <a:pt x="3496" y="386"/>
                    <a:pt x="3425" y="386"/>
                  </a:cubicBezTo>
                  <a:cubicBezTo>
                    <a:pt x="3398" y="386"/>
                    <a:pt x="3369" y="390"/>
                    <a:pt x="3337" y="397"/>
                  </a:cubicBezTo>
                  <a:cubicBezTo>
                    <a:pt x="3275" y="415"/>
                    <a:pt x="3203" y="433"/>
                    <a:pt x="3141" y="460"/>
                  </a:cubicBezTo>
                  <a:cubicBezTo>
                    <a:pt x="2900" y="460"/>
                    <a:pt x="2695" y="460"/>
                    <a:pt x="2641" y="468"/>
                  </a:cubicBezTo>
                  <a:cubicBezTo>
                    <a:pt x="2516" y="468"/>
                    <a:pt x="2391" y="495"/>
                    <a:pt x="2275" y="522"/>
                  </a:cubicBezTo>
                  <a:cubicBezTo>
                    <a:pt x="1945" y="727"/>
                    <a:pt x="1687" y="1039"/>
                    <a:pt x="1472" y="1387"/>
                  </a:cubicBezTo>
                  <a:cubicBezTo>
                    <a:pt x="991" y="2146"/>
                    <a:pt x="509" y="3011"/>
                    <a:pt x="241" y="3876"/>
                  </a:cubicBezTo>
                  <a:cubicBezTo>
                    <a:pt x="143" y="4215"/>
                    <a:pt x="18" y="4599"/>
                    <a:pt x="1" y="4974"/>
                  </a:cubicBezTo>
                  <a:cubicBezTo>
                    <a:pt x="99" y="5402"/>
                    <a:pt x="322" y="5776"/>
                    <a:pt x="634" y="6196"/>
                  </a:cubicBezTo>
                  <a:cubicBezTo>
                    <a:pt x="672" y="6253"/>
                    <a:pt x="738" y="6279"/>
                    <a:pt x="805" y="6279"/>
                  </a:cubicBezTo>
                  <a:cubicBezTo>
                    <a:pt x="832" y="6279"/>
                    <a:pt x="858" y="6275"/>
                    <a:pt x="884" y="6267"/>
                  </a:cubicBezTo>
                  <a:cubicBezTo>
                    <a:pt x="884" y="6267"/>
                    <a:pt x="893" y="6258"/>
                    <a:pt x="893" y="6258"/>
                  </a:cubicBezTo>
                  <a:cubicBezTo>
                    <a:pt x="937" y="6240"/>
                    <a:pt x="982" y="6205"/>
                    <a:pt x="1000" y="6160"/>
                  </a:cubicBezTo>
                  <a:cubicBezTo>
                    <a:pt x="45" y="5750"/>
                    <a:pt x="661" y="4349"/>
                    <a:pt x="1035" y="3662"/>
                  </a:cubicBezTo>
                  <a:cubicBezTo>
                    <a:pt x="1410" y="2984"/>
                    <a:pt x="1865" y="2369"/>
                    <a:pt x="2400" y="1807"/>
                  </a:cubicBezTo>
                  <a:cubicBezTo>
                    <a:pt x="2874" y="1310"/>
                    <a:pt x="3279" y="827"/>
                    <a:pt x="3935" y="827"/>
                  </a:cubicBezTo>
                  <a:cubicBezTo>
                    <a:pt x="4033" y="827"/>
                    <a:pt x="4137" y="838"/>
                    <a:pt x="4247" y="861"/>
                  </a:cubicBezTo>
                  <a:cubicBezTo>
                    <a:pt x="4452" y="906"/>
                    <a:pt x="4657" y="968"/>
                    <a:pt x="4862" y="1057"/>
                  </a:cubicBezTo>
                  <a:cubicBezTo>
                    <a:pt x="5273" y="861"/>
                    <a:pt x="5532" y="576"/>
                    <a:pt x="5362" y="183"/>
                  </a:cubicBezTo>
                  <a:cubicBezTo>
                    <a:pt x="5226" y="95"/>
                    <a:pt x="5084" y="0"/>
                    <a:pt x="493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3" name="Google Shape;2173;p22"/>
            <p:cNvSpPr/>
            <p:nvPr/>
          </p:nvSpPr>
          <p:spPr>
            <a:xfrm>
              <a:off x="1510742" y="872255"/>
              <a:ext cx="722209" cy="971965"/>
            </a:xfrm>
            <a:custGeom>
              <a:avLst/>
              <a:gdLst/>
              <a:ahLst/>
              <a:cxnLst/>
              <a:rect l="l" t="t" r="r" b="b"/>
              <a:pathLst>
                <a:path w="12865" h="17314" extrusionOk="0">
                  <a:moveTo>
                    <a:pt x="12463" y="330"/>
                  </a:moveTo>
                  <a:cubicBezTo>
                    <a:pt x="12526" y="330"/>
                    <a:pt x="12508" y="696"/>
                    <a:pt x="12499" y="785"/>
                  </a:cubicBezTo>
                  <a:cubicBezTo>
                    <a:pt x="12490" y="1026"/>
                    <a:pt x="12481" y="1490"/>
                    <a:pt x="12312" y="1731"/>
                  </a:cubicBezTo>
                  <a:cubicBezTo>
                    <a:pt x="12187" y="1642"/>
                    <a:pt x="12053" y="1553"/>
                    <a:pt x="11919" y="1481"/>
                  </a:cubicBezTo>
                  <a:cubicBezTo>
                    <a:pt x="11937" y="1463"/>
                    <a:pt x="11955" y="1437"/>
                    <a:pt x="11964" y="1401"/>
                  </a:cubicBezTo>
                  <a:cubicBezTo>
                    <a:pt x="12053" y="1080"/>
                    <a:pt x="12044" y="839"/>
                    <a:pt x="11964" y="669"/>
                  </a:cubicBezTo>
                  <a:cubicBezTo>
                    <a:pt x="12106" y="482"/>
                    <a:pt x="12222" y="357"/>
                    <a:pt x="12463" y="330"/>
                  </a:cubicBezTo>
                  <a:close/>
                  <a:moveTo>
                    <a:pt x="11119" y="635"/>
                  </a:moveTo>
                  <a:cubicBezTo>
                    <a:pt x="11507" y="635"/>
                    <a:pt x="11753" y="790"/>
                    <a:pt x="11660" y="1222"/>
                  </a:cubicBezTo>
                  <a:cubicBezTo>
                    <a:pt x="11442" y="1069"/>
                    <a:pt x="11195" y="1004"/>
                    <a:pt x="10934" y="1004"/>
                  </a:cubicBezTo>
                  <a:cubicBezTo>
                    <a:pt x="9889" y="1004"/>
                    <a:pt x="8624" y="2053"/>
                    <a:pt x="8074" y="2668"/>
                  </a:cubicBezTo>
                  <a:cubicBezTo>
                    <a:pt x="7351" y="3479"/>
                    <a:pt x="7316" y="4675"/>
                    <a:pt x="7227" y="5701"/>
                  </a:cubicBezTo>
                  <a:cubicBezTo>
                    <a:pt x="7173" y="6414"/>
                    <a:pt x="6950" y="7039"/>
                    <a:pt x="6673" y="7699"/>
                  </a:cubicBezTo>
                  <a:cubicBezTo>
                    <a:pt x="6513" y="8074"/>
                    <a:pt x="6272" y="8422"/>
                    <a:pt x="6129" y="8805"/>
                  </a:cubicBezTo>
                  <a:cubicBezTo>
                    <a:pt x="6076" y="8770"/>
                    <a:pt x="6022" y="8734"/>
                    <a:pt x="5969" y="8707"/>
                  </a:cubicBezTo>
                  <a:cubicBezTo>
                    <a:pt x="6914" y="7842"/>
                    <a:pt x="6763" y="5852"/>
                    <a:pt x="6905" y="4719"/>
                  </a:cubicBezTo>
                  <a:cubicBezTo>
                    <a:pt x="7075" y="3435"/>
                    <a:pt x="7583" y="2355"/>
                    <a:pt x="8600" y="1544"/>
                  </a:cubicBezTo>
                  <a:cubicBezTo>
                    <a:pt x="8889" y="1303"/>
                    <a:pt x="10312" y="635"/>
                    <a:pt x="11119" y="635"/>
                  </a:cubicBezTo>
                  <a:close/>
                  <a:moveTo>
                    <a:pt x="2209" y="14940"/>
                  </a:moveTo>
                  <a:cubicBezTo>
                    <a:pt x="2235" y="14940"/>
                    <a:pt x="2258" y="14954"/>
                    <a:pt x="2275" y="14988"/>
                  </a:cubicBezTo>
                  <a:cubicBezTo>
                    <a:pt x="2373" y="15175"/>
                    <a:pt x="2400" y="15487"/>
                    <a:pt x="2329" y="15692"/>
                  </a:cubicBezTo>
                  <a:cubicBezTo>
                    <a:pt x="2290" y="15795"/>
                    <a:pt x="2238" y="15893"/>
                    <a:pt x="2165" y="15893"/>
                  </a:cubicBezTo>
                  <a:cubicBezTo>
                    <a:pt x="2136" y="15893"/>
                    <a:pt x="2105" y="15879"/>
                    <a:pt x="2070" y="15844"/>
                  </a:cubicBezTo>
                  <a:cubicBezTo>
                    <a:pt x="1945" y="15746"/>
                    <a:pt x="1892" y="15514"/>
                    <a:pt x="1936" y="15362"/>
                  </a:cubicBezTo>
                  <a:cubicBezTo>
                    <a:pt x="1963" y="15335"/>
                    <a:pt x="1981" y="15291"/>
                    <a:pt x="1981" y="15228"/>
                  </a:cubicBezTo>
                  <a:cubicBezTo>
                    <a:pt x="1974" y="15137"/>
                    <a:pt x="2111" y="14940"/>
                    <a:pt x="2209" y="14940"/>
                  </a:cubicBezTo>
                  <a:close/>
                  <a:moveTo>
                    <a:pt x="5496" y="8881"/>
                  </a:moveTo>
                  <a:cubicBezTo>
                    <a:pt x="5646" y="8881"/>
                    <a:pt x="5788" y="8976"/>
                    <a:pt x="5924" y="9064"/>
                  </a:cubicBezTo>
                  <a:cubicBezTo>
                    <a:pt x="5960" y="9091"/>
                    <a:pt x="5987" y="9109"/>
                    <a:pt x="6013" y="9126"/>
                  </a:cubicBezTo>
                  <a:cubicBezTo>
                    <a:pt x="5915" y="9492"/>
                    <a:pt x="6067" y="9751"/>
                    <a:pt x="6352" y="10054"/>
                  </a:cubicBezTo>
                  <a:cubicBezTo>
                    <a:pt x="7146" y="10893"/>
                    <a:pt x="7289" y="11696"/>
                    <a:pt x="7102" y="12838"/>
                  </a:cubicBezTo>
                  <a:cubicBezTo>
                    <a:pt x="6968" y="13685"/>
                    <a:pt x="6727" y="14693"/>
                    <a:pt x="6433" y="15496"/>
                  </a:cubicBezTo>
                  <a:cubicBezTo>
                    <a:pt x="6245" y="16005"/>
                    <a:pt x="5906" y="16254"/>
                    <a:pt x="5407" y="16370"/>
                  </a:cubicBezTo>
                  <a:cubicBezTo>
                    <a:pt x="5360" y="16377"/>
                    <a:pt x="4994" y="16439"/>
                    <a:pt x="4790" y="16439"/>
                  </a:cubicBezTo>
                  <a:cubicBezTo>
                    <a:pt x="4723" y="16439"/>
                    <a:pt x="4673" y="16433"/>
                    <a:pt x="4657" y="16415"/>
                  </a:cubicBezTo>
                  <a:lnTo>
                    <a:pt x="4657" y="16415"/>
                  </a:lnTo>
                  <a:cubicBezTo>
                    <a:pt x="4708" y="16419"/>
                    <a:pt x="4756" y="16422"/>
                    <a:pt x="4804" y="16422"/>
                  </a:cubicBezTo>
                  <a:cubicBezTo>
                    <a:pt x="6238" y="16422"/>
                    <a:pt x="6399" y="14381"/>
                    <a:pt x="6718" y="13301"/>
                  </a:cubicBezTo>
                  <a:cubicBezTo>
                    <a:pt x="6923" y="12588"/>
                    <a:pt x="7164" y="11678"/>
                    <a:pt x="6745" y="10991"/>
                  </a:cubicBezTo>
                  <a:cubicBezTo>
                    <a:pt x="6459" y="10518"/>
                    <a:pt x="5960" y="10161"/>
                    <a:pt x="5424" y="9938"/>
                  </a:cubicBezTo>
                  <a:cubicBezTo>
                    <a:pt x="5219" y="9849"/>
                    <a:pt x="5014" y="9787"/>
                    <a:pt x="4809" y="9742"/>
                  </a:cubicBezTo>
                  <a:cubicBezTo>
                    <a:pt x="4699" y="9719"/>
                    <a:pt x="4595" y="9708"/>
                    <a:pt x="4497" y="9708"/>
                  </a:cubicBezTo>
                  <a:cubicBezTo>
                    <a:pt x="3841" y="9708"/>
                    <a:pt x="3436" y="10191"/>
                    <a:pt x="2962" y="10688"/>
                  </a:cubicBezTo>
                  <a:cubicBezTo>
                    <a:pt x="2427" y="11259"/>
                    <a:pt x="1972" y="11865"/>
                    <a:pt x="1597" y="12543"/>
                  </a:cubicBezTo>
                  <a:cubicBezTo>
                    <a:pt x="1223" y="13230"/>
                    <a:pt x="607" y="14631"/>
                    <a:pt x="1562" y="15041"/>
                  </a:cubicBezTo>
                  <a:cubicBezTo>
                    <a:pt x="1571" y="15041"/>
                    <a:pt x="1571" y="15050"/>
                    <a:pt x="1580" y="15050"/>
                  </a:cubicBezTo>
                  <a:lnTo>
                    <a:pt x="1580" y="15086"/>
                  </a:lnTo>
                  <a:cubicBezTo>
                    <a:pt x="1535" y="15104"/>
                    <a:pt x="1490" y="15130"/>
                    <a:pt x="1455" y="15139"/>
                  </a:cubicBezTo>
                  <a:cubicBezTo>
                    <a:pt x="1446" y="15139"/>
                    <a:pt x="1446" y="15148"/>
                    <a:pt x="1446" y="15148"/>
                  </a:cubicBezTo>
                  <a:cubicBezTo>
                    <a:pt x="1383" y="15169"/>
                    <a:pt x="1325" y="15180"/>
                    <a:pt x="1270" y="15180"/>
                  </a:cubicBezTo>
                  <a:cubicBezTo>
                    <a:pt x="1159" y="15180"/>
                    <a:pt x="1062" y="15136"/>
                    <a:pt x="973" y="15041"/>
                  </a:cubicBezTo>
                  <a:cubicBezTo>
                    <a:pt x="670" y="14809"/>
                    <a:pt x="598" y="14479"/>
                    <a:pt x="563" y="14131"/>
                  </a:cubicBezTo>
                  <a:cubicBezTo>
                    <a:pt x="554" y="14042"/>
                    <a:pt x="554" y="13944"/>
                    <a:pt x="563" y="13855"/>
                  </a:cubicBezTo>
                  <a:cubicBezTo>
                    <a:pt x="580" y="13480"/>
                    <a:pt x="696" y="13096"/>
                    <a:pt x="803" y="12757"/>
                  </a:cubicBezTo>
                  <a:cubicBezTo>
                    <a:pt x="1071" y="11892"/>
                    <a:pt x="1553" y="11027"/>
                    <a:pt x="2034" y="10268"/>
                  </a:cubicBezTo>
                  <a:cubicBezTo>
                    <a:pt x="2249" y="9920"/>
                    <a:pt x="2507" y="9608"/>
                    <a:pt x="2837" y="9403"/>
                  </a:cubicBezTo>
                  <a:cubicBezTo>
                    <a:pt x="3007" y="9296"/>
                    <a:pt x="3203" y="9225"/>
                    <a:pt x="3426" y="9189"/>
                  </a:cubicBezTo>
                  <a:cubicBezTo>
                    <a:pt x="3530" y="9172"/>
                    <a:pt x="3636" y="9165"/>
                    <a:pt x="3742" y="9165"/>
                  </a:cubicBezTo>
                  <a:cubicBezTo>
                    <a:pt x="4027" y="9165"/>
                    <a:pt x="4318" y="9212"/>
                    <a:pt x="4604" y="9225"/>
                  </a:cubicBezTo>
                  <a:cubicBezTo>
                    <a:pt x="4648" y="9228"/>
                    <a:pt x="4693" y="9230"/>
                    <a:pt x="4737" y="9230"/>
                  </a:cubicBezTo>
                  <a:cubicBezTo>
                    <a:pt x="4826" y="9230"/>
                    <a:pt x="4913" y="9222"/>
                    <a:pt x="4996" y="9198"/>
                  </a:cubicBezTo>
                  <a:cubicBezTo>
                    <a:pt x="5184" y="9162"/>
                    <a:pt x="5335" y="9064"/>
                    <a:pt x="5442" y="8886"/>
                  </a:cubicBezTo>
                  <a:cubicBezTo>
                    <a:pt x="5460" y="8883"/>
                    <a:pt x="5478" y="8881"/>
                    <a:pt x="5496" y="8881"/>
                  </a:cubicBezTo>
                  <a:close/>
                  <a:moveTo>
                    <a:pt x="4309" y="16022"/>
                  </a:moveTo>
                  <a:cubicBezTo>
                    <a:pt x="4345" y="16076"/>
                    <a:pt x="4345" y="16183"/>
                    <a:pt x="4327" y="16281"/>
                  </a:cubicBezTo>
                  <a:cubicBezTo>
                    <a:pt x="4318" y="16308"/>
                    <a:pt x="4309" y="16326"/>
                    <a:pt x="4300" y="16344"/>
                  </a:cubicBezTo>
                  <a:cubicBezTo>
                    <a:pt x="4229" y="16379"/>
                    <a:pt x="4167" y="16477"/>
                    <a:pt x="4193" y="16575"/>
                  </a:cubicBezTo>
                  <a:cubicBezTo>
                    <a:pt x="4229" y="16700"/>
                    <a:pt x="4113" y="16888"/>
                    <a:pt x="4015" y="16968"/>
                  </a:cubicBezTo>
                  <a:cubicBezTo>
                    <a:pt x="3997" y="16977"/>
                    <a:pt x="3961" y="16995"/>
                    <a:pt x="3961" y="17004"/>
                  </a:cubicBezTo>
                  <a:cubicBezTo>
                    <a:pt x="3810" y="16816"/>
                    <a:pt x="3899" y="16754"/>
                    <a:pt x="3908" y="16656"/>
                  </a:cubicBezTo>
                  <a:cubicBezTo>
                    <a:pt x="3917" y="16424"/>
                    <a:pt x="4042" y="16183"/>
                    <a:pt x="4238" y="16049"/>
                  </a:cubicBezTo>
                  <a:cubicBezTo>
                    <a:pt x="4265" y="16031"/>
                    <a:pt x="4292" y="16022"/>
                    <a:pt x="4309" y="16022"/>
                  </a:cubicBezTo>
                  <a:close/>
                  <a:moveTo>
                    <a:pt x="12490" y="0"/>
                  </a:moveTo>
                  <a:cubicBezTo>
                    <a:pt x="12142" y="0"/>
                    <a:pt x="11937" y="161"/>
                    <a:pt x="11732" y="411"/>
                  </a:cubicBezTo>
                  <a:cubicBezTo>
                    <a:pt x="11593" y="331"/>
                    <a:pt x="11411" y="297"/>
                    <a:pt x="11203" y="297"/>
                  </a:cubicBezTo>
                  <a:cubicBezTo>
                    <a:pt x="10223" y="297"/>
                    <a:pt x="8657" y="1058"/>
                    <a:pt x="8208" y="1419"/>
                  </a:cubicBezTo>
                  <a:cubicBezTo>
                    <a:pt x="7191" y="2239"/>
                    <a:pt x="6763" y="3426"/>
                    <a:pt x="6575" y="4675"/>
                  </a:cubicBezTo>
                  <a:cubicBezTo>
                    <a:pt x="6415" y="5736"/>
                    <a:pt x="6593" y="7851"/>
                    <a:pt x="5621" y="8547"/>
                  </a:cubicBezTo>
                  <a:lnTo>
                    <a:pt x="5612" y="8547"/>
                  </a:lnTo>
                  <a:cubicBezTo>
                    <a:pt x="5582" y="8543"/>
                    <a:pt x="5553" y="8541"/>
                    <a:pt x="5523" y="8541"/>
                  </a:cubicBezTo>
                  <a:cubicBezTo>
                    <a:pt x="5480" y="8541"/>
                    <a:pt x="5436" y="8545"/>
                    <a:pt x="5389" y="8555"/>
                  </a:cubicBezTo>
                  <a:cubicBezTo>
                    <a:pt x="5371" y="8555"/>
                    <a:pt x="5362" y="8564"/>
                    <a:pt x="5344" y="8564"/>
                  </a:cubicBezTo>
                  <a:cubicBezTo>
                    <a:pt x="5337" y="8563"/>
                    <a:pt x="5329" y="8563"/>
                    <a:pt x="5321" y="8563"/>
                  </a:cubicBezTo>
                  <a:cubicBezTo>
                    <a:pt x="5263" y="8563"/>
                    <a:pt x="5197" y="8592"/>
                    <a:pt x="5166" y="8663"/>
                  </a:cubicBezTo>
                  <a:cubicBezTo>
                    <a:pt x="5166" y="8671"/>
                    <a:pt x="5157" y="8680"/>
                    <a:pt x="5157" y="8689"/>
                  </a:cubicBezTo>
                  <a:cubicBezTo>
                    <a:pt x="5130" y="8734"/>
                    <a:pt x="5103" y="8770"/>
                    <a:pt x="5059" y="8796"/>
                  </a:cubicBezTo>
                  <a:cubicBezTo>
                    <a:pt x="4919" y="8878"/>
                    <a:pt x="4688" y="8903"/>
                    <a:pt x="4438" y="8903"/>
                  </a:cubicBezTo>
                  <a:cubicBezTo>
                    <a:pt x="4066" y="8903"/>
                    <a:pt x="3652" y="8849"/>
                    <a:pt x="3434" y="8849"/>
                  </a:cubicBezTo>
                  <a:cubicBezTo>
                    <a:pt x="3415" y="8849"/>
                    <a:pt x="3397" y="8849"/>
                    <a:pt x="3382" y="8850"/>
                  </a:cubicBezTo>
                  <a:cubicBezTo>
                    <a:pt x="2909" y="8877"/>
                    <a:pt x="2552" y="9126"/>
                    <a:pt x="2231" y="9448"/>
                  </a:cubicBezTo>
                  <a:cubicBezTo>
                    <a:pt x="1936" y="9751"/>
                    <a:pt x="1669" y="10117"/>
                    <a:pt x="1428" y="10518"/>
                  </a:cubicBezTo>
                  <a:cubicBezTo>
                    <a:pt x="1178" y="10946"/>
                    <a:pt x="955" y="11410"/>
                    <a:pt x="768" y="11865"/>
                  </a:cubicBezTo>
                  <a:cubicBezTo>
                    <a:pt x="643" y="12195"/>
                    <a:pt x="527" y="12525"/>
                    <a:pt x="429" y="12829"/>
                  </a:cubicBezTo>
                  <a:cubicBezTo>
                    <a:pt x="215" y="13524"/>
                    <a:pt x="0" y="14613"/>
                    <a:pt x="616" y="15175"/>
                  </a:cubicBezTo>
                  <a:cubicBezTo>
                    <a:pt x="828" y="15369"/>
                    <a:pt x="1240" y="15596"/>
                    <a:pt x="1548" y="15596"/>
                  </a:cubicBezTo>
                  <a:cubicBezTo>
                    <a:pt x="1565" y="15596"/>
                    <a:pt x="1581" y="15596"/>
                    <a:pt x="1597" y="15594"/>
                  </a:cubicBezTo>
                  <a:cubicBezTo>
                    <a:pt x="1624" y="15808"/>
                    <a:pt x="1722" y="16013"/>
                    <a:pt x="1901" y="16147"/>
                  </a:cubicBezTo>
                  <a:cubicBezTo>
                    <a:pt x="1986" y="16216"/>
                    <a:pt x="2071" y="16245"/>
                    <a:pt x="2152" y="16245"/>
                  </a:cubicBezTo>
                  <a:cubicBezTo>
                    <a:pt x="2377" y="16245"/>
                    <a:pt x="2571" y="16020"/>
                    <a:pt x="2650" y="15790"/>
                  </a:cubicBezTo>
                  <a:cubicBezTo>
                    <a:pt x="2721" y="15603"/>
                    <a:pt x="2704" y="15380"/>
                    <a:pt x="2677" y="15184"/>
                  </a:cubicBezTo>
                  <a:cubicBezTo>
                    <a:pt x="2659" y="15005"/>
                    <a:pt x="2597" y="14747"/>
                    <a:pt x="2427" y="14657"/>
                  </a:cubicBezTo>
                  <a:cubicBezTo>
                    <a:pt x="2357" y="14626"/>
                    <a:pt x="2286" y="14612"/>
                    <a:pt x="2218" y="14612"/>
                  </a:cubicBezTo>
                  <a:cubicBezTo>
                    <a:pt x="2070" y="14612"/>
                    <a:pt x="1933" y="14679"/>
                    <a:pt x="1829" y="14782"/>
                  </a:cubicBezTo>
                  <a:cubicBezTo>
                    <a:pt x="1811" y="14773"/>
                    <a:pt x="1803" y="14773"/>
                    <a:pt x="1794" y="14765"/>
                  </a:cubicBezTo>
                  <a:cubicBezTo>
                    <a:pt x="1660" y="14738"/>
                    <a:pt x="1571" y="14675"/>
                    <a:pt x="1499" y="14595"/>
                  </a:cubicBezTo>
                  <a:cubicBezTo>
                    <a:pt x="1401" y="14479"/>
                    <a:pt x="1365" y="14327"/>
                    <a:pt x="1374" y="14140"/>
                  </a:cubicBezTo>
                  <a:cubicBezTo>
                    <a:pt x="1401" y="13516"/>
                    <a:pt x="1936" y="12623"/>
                    <a:pt x="2124" y="12302"/>
                  </a:cubicBezTo>
                  <a:cubicBezTo>
                    <a:pt x="2507" y="11660"/>
                    <a:pt x="3167" y="10661"/>
                    <a:pt x="3926" y="10259"/>
                  </a:cubicBezTo>
                  <a:cubicBezTo>
                    <a:pt x="4137" y="10145"/>
                    <a:pt x="4357" y="10079"/>
                    <a:pt x="4579" y="10079"/>
                  </a:cubicBezTo>
                  <a:cubicBezTo>
                    <a:pt x="4685" y="10079"/>
                    <a:pt x="4792" y="10094"/>
                    <a:pt x="4898" y="10126"/>
                  </a:cubicBezTo>
                  <a:cubicBezTo>
                    <a:pt x="4907" y="10126"/>
                    <a:pt x="4907" y="10126"/>
                    <a:pt x="4916" y="10135"/>
                  </a:cubicBezTo>
                  <a:cubicBezTo>
                    <a:pt x="5648" y="10358"/>
                    <a:pt x="6379" y="10741"/>
                    <a:pt x="6584" y="11544"/>
                  </a:cubicBezTo>
                  <a:cubicBezTo>
                    <a:pt x="6745" y="12204"/>
                    <a:pt x="6477" y="12838"/>
                    <a:pt x="6317" y="13453"/>
                  </a:cubicBezTo>
                  <a:cubicBezTo>
                    <a:pt x="6092" y="14327"/>
                    <a:pt x="5942" y="16072"/>
                    <a:pt x="4779" y="16072"/>
                  </a:cubicBezTo>
                  <a:cubicBezTo>
                    <a:pt x="4742" y="16072"/>
                    <a:pt x="4705" y="16071"/>
                    <a:pt x="4666" y="16067"/>
                  </a:cubicBezTo>
                  <a:cubicBezTo>
                    <a:pt x="4657" y="15987"/>
                    <a:pt x="4639" y="15897"/>
                    <a:pt x="4586" y="15826"/>
                  </a:cubicBezTo>
                  <a:cubicBezTo>
                    <a:pt x="4522" y="15724"/>
                    <a:pt x="4418" y="15681"/>
                    <a:pt x="4305" y="15681"/>
                  </a:cubicBezTo>
                  <a:cubicBezTo>
                    <a:pt x="4259" y="15681"/>
                    <a:pt x="4213" y="15688"/>
                    <a:pt x="4167" y="15701"/>
                  </a:cubicBezTo>
                  <a:cubicBezTo>
                    <a:pt x="3810" y="15808"/>
                    <a:pt x="3596" y="16281"/>
                    <a:pt x="3569" y="16620"/>
                  </a:cubicBezTo>
                  <a:cubicBezTo>
                    <a:pt x="3554" y="16893"/>
                    <a:pt x="3674" y="17314"/>
                    <a:pt x="3968" y="17314"/>
                  </a:cubicBezTo>
                  <a:cubicBezTo>
                    <a:pt x="4019" y="17314"/>
                    <a:pt x="4077" y="17301"/>
                    <a:pt x="4140" y="17271"/>
                  </a:cubicBezTo>
                  <a:cubicBezTo>
                    <a:pt x="4336" y="17173"/>
                    <a:pt x="4479" y="16968"/>
                    <a:pt x="4523" y="16745"/>
                  </a:cubicBezTo>
                  <a:cubicBezTo>
                    <a:pt x="4616" y="16776"/>
                    <a:pt x="4725" y="16785"/>
                    <a:pt x="4834" y="16785"/>
                  </a:cubicBezTo>
                  <a:cubicBezTo>
                    <a:pt x="4883" y="16785"/>
                    <a:pt x="4932" y="16783"/>
                    <a:pt x="4978" y="16781"/>
                  </a:cubicBezTo>
                  <a:cubicBezTo>
                    <a:pt x="5817" y="16727"/>
                    <a:pt x="6388" y="16406"/>
                    <a:pt x="6745" y="15621"/>
                  </a:cubicBezTo>
                  <a:cubicBezTo>
                    <a:pt x="6959" y="15166"/>
                    <a:pt x="7021" y="14622"/>
                    <a:pt x="7128" y="14131"/>
                  </a:cubicBezTo>
                  <a:cubicBezTo>
                    <a:pt x="7271" y="13426"/>
                    <a:pt x="7485" y="12793"/>
                    <a:pt x="7530" y="12070"/>
                  </a:cubicBezTo>
                  <a:cubicBezTo>
                    <a:pt x="7566" y="11526"/>
                    <a:pt x="7476" y="11018"/>
                    <a:pt x="7209" y="10536"/>
                  </a:cubicBezTo>
                  <a:cubicBezTo>
                    <a:pt x="6986" y="10143"/>
                    <a:pt x="6147" y="9680"/>
                    <a:pt x="6379" y="9126"/>
                  </a:cubicBezTo>
                  <a:lnTo>
                    <a:pt x="6388" y="9091"/>
                  </a:lnTo>
                  <a:lnTo>
                    <a:pt x="6388" y="9082"/>
                  </a:lnTo>
                  <a:cubicBezTo>
                    <a:pt x="6468" y="8743"/>
                    <a:pt x="6754" y="8395"/>
                    <a:pt x="6888" y="8065"/>
                  </a:cubicBezTo>
                  <a:cubicBezTo>
                    <a:pt x="7057" y="7663"/>
                    <a:pt x="7235" y="7262"/>
                    <a:pt x="7378" y="6852"/>
                  </a:cubicBezTo>
                  <a:cubicBezTo>
                    <a:pt x="7610" y="6156"/>
                    <a:pt x="7583" y="5380"/>
                    <a:pt x="7664" y="4657"/>
                  </a:cubicBezTo>
                  <a:cubicBezTo>
                    <a:pt x="7806" y="3506"/>
                    <a:pt x="8360" y="2668"/>
                    <a:pt x="9323" y="2025"/>
                  </a:cubicBezTo>
                  <a:cubicBezTo>
                    <a:pt x="9709" y="1774"/>
                    <a:pt x="10402" y="1342"/>
                    <a:pt x="10976" y="1342"/>
                  </a:cubicBezTo>
                  <a:cubicBezTo>
                    <a:pt x="11197" y="1342"/>
                    <a:pt x="11401" y="1406"/>
                    <a:pt x="11562" y="1570"/>
                  </a:cubicBezTo>
                  <a:lnTo>
                    <a:pt x="11598" y="1597"/>
                  </a:lnTo>
                  <a:cubicBezTo>
                    <a:pt x="11598" y="1660"/>
                    <a:pt x="11625" y="1713"/>
                    <a:pt x="11696" y="1740"/>
                  </a:cubicBezTo>
                  <a:cubicBezTo>
                    <a:pt x="11892" y="1838"/>
                    <a:pt x="12053" y="1963"/>
                    <a:pt x="12231" y="2088"/>
                  </a:cubicBezTo>
                  <a:cubicBezTo>
                    <a:pt x="12257" y="2113"/>
                    <a:pt x="12290" y="2125"/>
                    <a:pt x="12326" y="2125"/>
                  </a:cubicBezTo>
                  <a:cubicBezTo>
                    <a:pt x="12364" y="2125"/>
                    <a:pt x="12404" y="2111"/>
                    <a:pt x="12436" y="2088"/>
                  </a:cubicBezTo>
                  <a:cubicBezTo>
                    <a:pt x="12651" y="1936"/>
                    <a:pt x="12713" y="1651"/>
                    <a:pt x="12767" y="1401"/>
                  </a:cubicBezTo>
                  <a:cubicBezTo>
                    <a:pt x="12829" y="1106"/>
                    <a:pt x="12865" y="776"/>
                    <a:pt x="12838" y="473"/>
                  </a:cubicBezTo>
                  <a:cubicBezTo>
                    <a:pt x="12811" y="232"/>
                    <a:pt x="12802" y="0"/>
                    <a:pt x="124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74" name="Google Shape;2174;p22"/>
          <p:cNvGrpSpPr/>
          <p:nvPr/>
        </p:nvGrpSpPr>
        <p:grpSpPr>
          <a:xfrm rot="7199276" flipH="1">
            <a:off x="1840745" y="-208715"/>
            <a:ext cx="382812" cy="1087745"/>
            <a:chOff x="2114525" y="3893292"/>
            <a:chExt cx="382825" cy="1087784"/>
          </a:xfrm>
        </p:grpSpPr>
        <p:sp>
          <p:nvSpPr>
            <p:cNvPr id="2175" name="Google Shape;2175;p22"/>
            <p:cNvSpPr/>
            <p:nvPr/>
          </p:nvSpPr>
          <p:spPr>
            <a:xfrm>
              <a:off x="2244195" y="3981762"/>
              <a:ext cx="40675" cy="10504"/>
            </a:xfrm>
            <a:custGeom>
              <a:avLst/>
              <a:gdLst/>
              <a:ahLst/>
              <a:cxnLst/>
              <a:rect l="l" t="t" r="r" b="b"/>
              <a:pathLst>
                <a:path w="697" h="180" extrusionOk="0">
                  <a:moveTo>
                    <a:pt x="36" y="1"/>
                  </a:moveTo>
                  <a:cubicBezTo>
                    <a:pt x="27" y="54"/>
                    <a:pt x="9" y="117"/>
                    <a:pt x="0" y="179"/>
                  </a:cubicBezTo>
                  <a:lnTo>
                    <a:pt x="678" y="179"/>
                  </a:lnTo>
                  <a:cubicBezTo>
                    <a:pt x="687" y="143"/>
                    <a:pt x="687" y="108"/>
                    <a:pt x="696" y="72"/>
                  </a:cubicBezTo>
                  <a:cubicBezTo>
                    <a:pt x="473" y="36"/>
                    <a:pt x="259" y="10"/>
                    <a:pt x="3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6" name="Google Shape;2176;p22"/>
            <p:cNvSpPr/>
            <p:nvPr/>
          </p:nvSpPr>
          <p:spPr>
            <a:xfrm>
              <a:off x="2250965" y="3893292"/>
              <a:ext cx="47386" cy="72889"/>
            </a:xfrm>
            <a:custGeom>
              <a:avLst/>
              <a:gdLst/>
              <a:ahLst/>
              <a:cxnLst/>
              <a:rect l="l" t="t" r="r" b="b"/>
              <a:pathLst>
                <a:path w="812" h="1249" extrusionOk="0">
                  <a:moveTo>
                    <a:pt x="548" y="1"/>
                  </a:moveTo>
                  <a:cubicBezTo>
                    <a:pt x="483" y="1"/>
                    <a:pt x="420" y="34"/>
                    <a:pt x="384" y="116"/>
                  </a:cubicBezTo>
                  <a:cubicBezTo>
                    <a:pt x="366" y="152"/>
                    <a:pt x="348" y="196"/>
                    <a:pt x="330" y="241"/>
                  </a:cubicBezTo>
                  <a:cubicBezTo>
                    <a:pt x="357" y="285"/>
                    <a:pt x="366" y="339"/>
                    <a:pt x="321" y="401"/>
                  </a:cubicBezTo>
                  <a:cubicBezTo>
                    <a:pt x="277" y="464"/>
                    <a:pt x="232" y="517"/>
                    <a:pt x="197" y="580"/>
                  </a:cubicBezTo>
                  <a:cubicBezTo>
                    <a:pt x="125" y="776"/>
                    <a:pt x="63" y="981"/>
                    <a:pt x="0" y="1178"/>
                  </a:cubicBezTo>
                  <a:cubicBezTo>
                    <a:pt x="205" y="1195"/>
                    <a:pt x="411" y="1222"/>
                    <a:pt x="616" y="1249"/>
                  </a:cubicBezTo>
                  <a:cubicBezTo>
                    <a:pt x="652" y="937"/>
                    <a:pt x="714" y="607"/>
                    <a:pt x="776" y="277"/>
                  </a:cubicBezTo>
                  <a:cubicBezTo>
                    <a:pt x="812" y="129"/>
                    <a:pt x="675" y="1"/>
                    <a:pt x="54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7" name="Google Shape;2177;p22"/>
            <p:cNvSpPr/>
            <p:nvPr/>
          </p:nvSpPr>
          <p:spPr>
            <a:xfrm>
              <a:off x="2460818" y="3928656"/>
              <a:ext cx="31746" cy="63610"/>
            </a:xfrm>
            <a:custGeom>
              <a:avLst/>
              <a:gdLst/>
              <a:ahLst/>
              <a:cxnLst/>
              <a:rect l="l" t="t" r="r" b="b"/>
              <a:pathLst>
                <a:path w="544" h="1090" extrusionOk="0">
                  <a:moveTo>
                    <a:pt x="209" y="0"/>
                  </a:moveTo>
                  <a:cubicBezTo>
                    <a:pt x="104" y="0"/>
                    <a:pt x="1" y="82"/>
                    <a:pt x="44" y="206"/>
                  </a:cubicBezTo>
                  <a:cubicBezTo>
                    <a:pt x="133" y="500"/>
                    <a:pt x="187" y="795"/>
                    <a:pt x="205" y="1089"/>
                  </a:cubicBezTo>
                  <a:lnTo>
                    <a:pt x="544" y="1089"/>
                  </a:lnTo>
                  <a:cubicBezTo>
                    <a:pt x="526" y="759"/>
                    <a:pt x="472" y="438"/>
                    <a:pt x="374" y="117"/>
                  </a:cubicBezTo>
                  <a:cubicBezTo>
                    <a:pt x="346" y="35"/>
                    <a:pt x="277" y="0"/>
                    <a:pt x="20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8" name="Google Shape;2178;p22"/>
            <p:cNvSpPr/>
            <p:nvPr/>
          </p:nvSpPr>
          <p:spPr>
            <a:xfrm>
              <a:off x="2364937" y="4577358"/>
              <a:ext cx="10504" cy="7353"/>
            </a:xfrm>
            <a:custGeom>
              <a:avLst/>
              <a:gdLst/>
              <a:ahLst/>
              <a:cxnLst/>
              <a:rect l="l" t="t" r="r" b="b"/>
              <a:pathLst>
                <a:path w="180" h="126" extrusionOk="0">
                  <a:moveTo>
                    <a:pt x="108" y="0"/>
                  </a:moveTo>
                  <a:cubicBezTo>
                    <a:pt x="72" y="45"/>
                    <a:pt x="37" y="81"/>
                    <a:pt x="1" y="125"/>
                  </a:cubicBezTo>
                  <a:cubicBezTo>
                    <a:pt x="63" y="116"/>
                    <a:pt x="117" y="107"/>
                    <a:pt x="179" y="98"/>
                  </a:cubicBezTo>
                  <a:cubicBezTo>
                    <a:pt x="153" y="63"/>
                    <a:pt x="135" y="27"/>
                    <a:pt x="10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79" name="Google Shape;2179;p22"/>
            <p:cNvSpPr/>
            <p:nvPr/>
          </p:nvSpPr>
          <p:spPr>
            <a:xfrm>
              <a:off x="2309264" y="4547129"/>
              <a:ext cx="75515" cy="38224"/>
            </a:xfrm>
            <a:custGeom>
              <a:avLst/>
              <a:gdLst/>
              <a:ahLst/>
              <a:cxnLst/>
              <a:rect l="l" t="t" r="r" b="b"/>
              <a:pathLst>
                <a:path w="1294" h="655" extrusionOk="0">
                  <a:moveTo>
                    <a:pt x="812" y="1"/>
                  </a:moveTo>
                  <a:cubicBezTo>
                    <a:pt x="554" y="233"/>
                    <a:pt x="277" y="438"/>
                    <a:pt x="0" y="643"/>
                  </a:cubicBezTo>
                  <a:cubicBezTo>
                    <a:pt x="134" y="643"/>
                    <a:pt x="268" y="652"/>
                    <a:pt x="402" y="652"/>
                  </a:cubicBezTo>
                  <a:cubicBezTo>
                    <a:pt x="487" y="652"/>
                    <a:pt x="578" y="654"/>
                    <a:pt x="672" y="654"/>
                  </a:cubicBezTo>
                  <a:cubicBezTo>
                    <a:pt x="765" y="654"/>
                    <a:pt x="861" y="652"/>
                    <a:pt x="955" y="643"/>
                  </a:cubicBezTo>
                  <a:cubicBezTo>
                    <a:pt x="991" y="599"/>
                    <a:pt x="1026" y="563"/>
                    <a:pt x="1062" y="518"/>
                  </a:cubicBezTo>
                  <a:cubicBezTo>
                    <a:pt x="1089" y="545"/>
                    <a:pt x="1107" y="581"/>
                    <a:pt x="1133" y="616"/>
                  </a:cubicBezTo>
                  <a:cubicBezTo>
                    <a:pt x="1187" y="599"/>
                    <a:pt x="1240" y="590"/>
                    <a:pt x="1294" y="563"/>
                  </a:cubicBezTo>
                  <a:cubicBezTo>
                    <a:pt x="1142" y="367"/>
                    <a:pt x="973" y="179"/>
                    <a:pt x="81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0" name="Google Shape;2180;p22"/>
            <p:cNvSpPr/>
            <p:nvPr/>
          </p:nvSpPr>
          <p:spPr>
            <a:xfrm>
              <a:off x="2391023" y="4385245"/>
              <a:ext cx="20834" cy="59408"/>
            </a:xfrm>
            <a:custGeom>
              <a:avLst/>
              <a:gdLst/>
              <a:ahLst/>
              <a:cxnLst/>
              <a:rect l="l" t="t" r="r" b="b"/>
              <a:pathLst>
                <a:path w="357" h="1018" extrusionOk="0">
                  <a:moveTo>
                    <a:pt x="321" y="0"/>
                  </a:moveTo>
                  <a:cubicBezTo>
                    <a:pt x="259" y="54"/>
                    <a:pt x="178" y="90"/>
                    <a:pt x="98" y="116"/>
                  </a:cubicBezTo>
                  <a:cubicBezTo>
                    <a:pt x="116" y="259"/>
                    <a:pt x="125" y="411"/>
                    <a:pt x="98" y="562"/>
                  </a:cubicBezTo>
                  <a:cubicBezTo>
                    <a:pt x="80" y="714"/>
                    <a:pt x="45" y="866"/>
                    <a:pt x="0" y="1017"/>
                  </a:cubicBezTo>
                  <a:cubicBezTo>
                    <a:pt x="98" y="991"/>
                    <a:pt x="196" y="955"/>
                    <a:pt x="294" y="919"/>
                  </a:cubicBezTo>
                  <a:cubicBezTo>
                    <a:pt x="321" y="803"/>
                    <a:pt x="348" y="687"/>
                    <a:pt x="348" y="562"/>
                  </a:cubicBezTo>
                  <a:cubicBezTo>
                    <a:pt x="357" y="375"/>
                    <a:pt x="348" y="188"/>
                    <a:pt x="32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1" name="Google Shape;2181;p22"/>
            <p:cNvSpPr/>
            <p:nvPr/>
          </p:nvSpPr>
          <p:spPr>
            <a:xfrm>
              <a:off x="2409230" y="4650247"/>
              <a:ext cx="28654" cy="45869"/>
            </a:xfrm>
            <a:custGeom>
              <a:avLst/>
              <a:gdLst/>
              <a:ahLst/>
              <a:cxnLst/>
              <a:rect l="l" t="t" r="r" b="b"/>
              <a:pathLst>
                <a:path w="491" h="786" extrusionOk="0">
                  <a:moveTo>
                    <a:pt x="295" y="0"/>
                  </a:moveTo>
                  <a:cubicBezTo>
                    <a:pt x="197" y="27"/>
                    <a:pt x="98" y="54"/>
                    <a:pt x="0" y="80"/>
                  </a:cubicBezTo>
                  <a:cubicBezTo>
                    <a:pt x="54" y="303"/>
                    <a:pt x="63" y="544"/>
                    <a:pt x="63" y="785"/>
                  </a:cubicBezTo>
                  <a:cubicBezTo>
                    <a:pt x="188" y="714"/>
                    <a:pt x="313" y="651"/>
                    <a:pt x="437" y="580"/>
                  </a:cubicBezTo>
                  <a:cubicBezTo>
                    <a:pt x="455" y="571"/>
                    <a:pt x="473" y="571"/>
                    <a:pt x="491" y="562"/>
                  </a:cubicBezTo>
                  <a:cubicBezTo>
                    <a:pt x="437" y="375"/>
                    <a:pt x="375" y="187"/>
                    <a:pt x="29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2" name="Google Shape;2182;p22"/>
            <p:cNvSpPr/>
            <p:nvPr/>
          </p:nvSpPr>
          <p:spPr>
            <a:xfrm>
              <a:off x="2375908" y="4337859"/>
              <a:ext cx="29704" cy="34956"/>
            </a:xfrm>
            <a:custGeom>
              <a:avLst/>
              <a:gdLst/>
              <a:ahLst/>
              <a:cxnLst/>
              <a:rect l="l" t="t" r="r" b="b"/>
              <a:pathLst>
                <a:path w="509" h="599" extrusionOk="0">
                  <a:moveTo>
                    <a:pt x="0" y="1"/>
                  </a:moveTo>
                  <a:lnTo>
                    <a:pt x="0" y="1"/>
                  </a:lnTo>
                  <a:cubicBezTo>
                    <a:pt x="116" y="188"/>
                    <a:pt x="214" y="393"/>
                    <a:pt x="277" y="598"/>
                  </a:cubicBezTo>
                  <a:cubicBezTo>
                    <a:pt x="330" y="580"/>
                    <a:pt x="375" y="554"/>
                    <a:pt x="411" y="518"/>
                  </a:cubicBezTo>
                  <a:cubicBezTo>
                    <a:pt x="437" y="482"/>
                    <a:pt x="473" y="473"/>
                    <a:pt x="509" y="464"/>
                  </a:cubicBezTo>
                  <a:cubicBezTo>
                    <a:pt x="464" y="313"/>
                    <a:pt x="420" y="161"/>
                    <a:pt x="357" y="18"/>
                  </a:cubicBezTo>
                  <a:cubicBezTo>
                    <a:pt x="232" y="18"/>
                    <a:pt x="116" y="9"/>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3" name="Google Shape;2183;p22"/>
            <p:cNvSpPr/>
            <p:nvPr/>
          </p:nvSpPr>
          <p:spPr>
            <a:xfrm>
              <a:off x="2386296" y="4596091"/>
              <a:ext cx="31805" cy="39625"/>
            </a:xfrm>
            <a:custGeom>
              <a:avLst/>
              <a:gdLst/>
              <a:ahLst/>
              <a:cxnLst/>
              <a:rect l="l" t="t" r="r" b="b"/>
              <a:pathLst>
                <a:path w="545" h="679" extrusionOk="0">
                  <a:moveTo>
                    <a:pt x="179" y="0"/>
                  </a:moveTo>
                  <a:cubicBezTo>
                    <a:pt x="117" y="36"/>
                    <a:pt x="63" y="54"/>
                    <a:pt x="1" y="81"/>
                  </a:cubicBezTo>
                  <a:cubicBezTo>
                    <a:pt x="117" y="268"/>
                    <a:pt x="215" y="464"/>
                    <a:pt x="295" y="678"/>
                  </a:cubicBezTo>
                  <a:cubicBezTo>
                    <a:pt x="375" y="661"/>
                    <a:pt x="456" y="634"/>
                    <a:pt x="545" y="616"/>
                  </a:cubicBezTo>
                  <a:cubicBezTo>
                    <a:pt x="438" y="402"/>
                    <a:pt x="313" y="197"/>
                    <a:pt x="179"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4" name="Google Shape;2184;p22"/>
            <p:cNvSpPr/>
            <p:nvPr/>
          </p:nvSpPr>
          <p:spPr>
            <a:xfrm>
              <a:off x="2218168" y="4603385"/>
              <a:ext cx="127569" cy="52638"/>
            </a:xfrm>
            <a:custGeom>
              <a:avLst/>
              <a:gdLst/>
              <a:ahLst/>
              <a:cxnLst/>
              <a:rect l="l" t="t" r="r" b="b"/>
              <a:pathLst>
                <a:path w="2186" h="902" extrusionOk="0">
                  <a:moveTo>
                    <a:pt x="1098" y="0"/>
                  </a:moveTo>
                  <a:cubicBezTo>
                    <a:pt x="1026" y="54"/>
                    <a:pt x="964" y="98"/>
                    <a:pt x="892" y="152"/>
                  </a:cubicBezTo>
                  <a:cubicBezTo>
                    <a:pt x="571" y="375"/>
                    <a:pt x="268" y="625"/>
                    <a:pt x="0" y="901"/>
                  </a:cubicBezTo>
                  <a:cubicBezTo>
                    <a:pt x="402" y="901"/>
                    <a:pt x="803" y="883"/>
                    <a:pt x="1214" y="857"/>
                  </a:cubicBezTo>
                  <a:cubicBezTo>
                    <a:pt x="1535" y="625"/>
                    <a:pt x="1847" y="411"/>
                    <a:pt x="2052" y="205"/>
                  </a:cubicBezTo>
                  <a:cubicBezTo>
                    <a:pt x="2097" y="152"/>
                    <a:pt x="2141" y="107"/>
                    <a:pt x="2186" y="63"/>
                  </a:cubicBezTo>
                  <a:cubicBezTo>
                    <a:pt x="1811" y="63"/>
                    <a:pt x="1437" y="18"/>
                    <a:pt x="109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5" name="Google Shape;2185;p22"/>
            <p:cNvSpPr/>
            <p:nvPr/>
          </p:nvSpPr>
          <p:spPr>
            <a:xfrm>
              <a:off x="2239527" y="3992208"/>
              <a:ext cx="44293" cy="36473"/>
            </a:xfrm>
            <a:custGeom>
              <a:avLst/>
              <a:gdLst/>
              <a:ahLst/>
              <a:cxnLst/>
              <a:rect l="l" t="t" r="r" b="b"/>
              <a:pathLst>
                <a:path w="759" h="625" extrusionOk="0">
                  <a:moveTo>
                    <a:pt x="80" y="0"/>
                  </a:moveTo>
                  <a:cubicBezTo>
                    <a:pt x="45" y="196"/>
                    <a:pt x="18" y="393"/>
                    <a:pt x="0" y="589"/>
                  </a:cubicBezTo>
                  <a:cubicBezTo>
                    <a:pt x="0" y="598"/>
                    <a:pt x="0" y="607"/>
                    <a:pt x="0" y="607"/>
                  </a:cubicBezTo>
                  <a:lnTo>
                    <a:pt x="27" y="607"/>
                  </a:lnTo>
                  <a:cubicBezTo>
                    <a:pt x="259" y="607"/>
                    <a:pt x="491" y="616"/>
                    <a:pt x="740" y="624"/>
                  </a:cubicBezTo>
                  <a:cubicBezTo>
                    <a:pt x="740" y="419"/>
                    <a:pt x="749" y="205"/>
                    <a:pt x="758"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6" name="Google Shape;2186;p22"/>
            <p:cNvSpPr/>
            <p:nvPr/>
          </p:nvSpPr>
          <p:spPr>
            <a:xfrm>
              <a:off x="2241569" y="4094217"/>
              <a:ext cx="91154" cy="172913"/>
            </a:xfrm>
            <a:custGeom>
              <a:avLst/>
              <a:gdLst/>
              <a:ahLst/>
              <a:cxnLst/>
              <a:rect l="l" t="t" r="r" b="b"/>
              <a:pathLst>
                <a:path w="1562" h="2963" extrusionOk="0">
                  <a:moveTo>
                    <a:pt x="1" y="1"/>
                  </a:moveTo>
                  <a:lnTo>
                    <a:pt x="1" y="1"/>
                  </a:lnTo>
                  <a:cubicBezTo>
                    <a:pt x="72" y="429"/>
                    <a:pt x="188" y="848"/>
                    <a:pt x="375" y="1267"/>
                  </a:cubicBezTo>
                  <a:cubicBezTo>
                    <a:pt x="581" y="1722"/>
                    <a:pt x="830" y="2133"/>
                    <a:pt x="1098" y="2525"/>
                  </a:cubicBezTo>
                  <a:cubicBezTo>
                    <a:pt x="920" y="2650"/>
                    <a:pt x="786" y="2802"/>
                    <a:pt x="670" y="2962"/>
                  </a:cubicBezTo>
                  <a:cubicBezTo>
                    <a:pt x="946" y="2730"/>
                    <a:pt x="1267" y="2534"/>
                    <a:pt x="1562" y="2338"/>
                  </a:cubicBezTo>
                  <a:cubicBezTo>
                    <a:pt x="1009" y="1562"/>
                    <a:pt x="393" y="786"/>
                    <a:pt x="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7" name="Google Shape;2187;p22"/>
            <p:cNvSpPr/>
            <p:nvPr/>
          </p:nvSpPr>
          <p:spPr>
            <a:xfrm>
              <a:off x="2320702" y="4520051"/>
              <a:ext cx="22993" cy="32330"/>
            </a:xfrm>
            <a:custGeom>
              <a:avLst/>
              <a:gdLst/>
              <a:ahLst/>
              <a:cxnLst/>
              <a:rect l="l" t="t" r="r" b="b"/>
              <a:pathLst>
                <a:path w="394" h="554" extrusionOk="0">
                  <a:moveTo>
                    <a:pt x="126" y="1"/>
                  </a:moveTo>
                  <a:lnTo>
                    <a:pt x="126" y="1"/>
                  </a:lnTo>
                  <a:cubicBezTo>
                    <a:pt x="179" y="81"/>
                    <a:pt x="242" y="161"/>
                    <a:pt x="304" y="242"/>
                  </a:cubicBezTo>
                  <a:cubicBezTo>
                    <a:pt x="206" y="349"/>
                    <a:pt x="108" y="456"/>
                    <a:pt x="1" y="554"/>
                  </a:cubicBezTo>
                  <a:cubicBezTo>
                    <a:pt x="135" y="456"/>
                    <a:pt x="268" y="358"/>
                    <a:pt x="393" y="242"/>
                  </a:cubicBezTo>
                  <a:cubicBezTo>
                    <a:pt x="304" y="161"/>
                    <a:pt x="215" y="81"/>
                    <a:pt x="126"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8" name="Google Shape;2188;p22"/>
            <p:cNvSpPr/>
            <p:nvPr/>
          </p:nvSpPr>
          <p:spPr>
            <a:xfrm>
              <a:off x="2285337" y="4132732"/>
              <a:ext cx="45869" cy="65127"/>
            </a:xfrm>
            <a:custGeom>
              <a:avLst/>
              <a:gdLst/>
              <a:ahLst/>
              <a:cxnLst/>
              <a:rect l="l" t="t" r="r" b="b"/>
              <a:pathLst>
                <a:path w="786" h="1116" extrusionOk="0">
                  <a:moveTo>
                    <a:pt x="0" y="1"/>
                  </a:moveTo>
                  <a:cubicBezTo>
                    <a:pt x="241" y="366"/>
                    <a:pt x="509" y="741"/>
                    <a:pt x="785" y="1116"/>
                  </a:cubicBezTo>
                  <a:cubicBezTo>
                    <a:pt x="571" y="777"/>
                    <a:pt x="402" y="438"/>
                    <a:pt x="268" y="90"/>
                  </a:cubicBezTo>
                  <a:cubicBezTo>
                    <a:pt x="178" y="63"/>
                    <a:pt x="89" y="36"/>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89" name="Google Shape;2189;p22"/>
            <p:cNvSpPr/>
            <p:nvPr/>
          </p:nvSpPr>
          <p:spPr>
            <a:xfrm>
              <a:off x="2244195" y="4047355"/>
              <a:ext cx="49487" cy="67228"/>
            </a:xfrm>
            <a:custGeom>
              <a:avLst/>
              <a:gdLst/>
              <a:ahLst/>
              <a:cxnLst/>
              <a:rect l="l" t="t" r="r" b="b"/>
              <a:pathLst>
                <a:path w="848" h="1152" extrusionOk="0">
                  <a:moveTo>
                    <a:pt x="0" y="1"/>
                  </a:moveTo>
                  <a:cubicBezTo>
                    <a:pt x="90" y="349"/>
                    <a:pt x="250" y="696"/>
                    <a:pt x="446" y="1044"/>
                  </a:cubicBezTo>
                  <a:cubicBezTo>
                    <a:pt x="469" y="1031"/>
                    <a:pt x="493" y="1024"/>
                    <a:pt x="519" y="1024"/>
                  </a:cubicBezTo>
                  <a:cubicBezTo>
                    <a:pt x="544" y="1024"/>
                    <a:pt x="571" y="1031"/>
                    <a:pt x="598" y="1044"/>
                  </a:cubicBezTo>
                  <a:cubicBezTo>
                    <a:pt x="678" y="1089"/>
                    <a:pt x="768" y="1125"/>
                    <a:pt x="848" y="1151"/>
                  </a:cubicBezTo>
                  <a:cubicBezTo>
                    <a:pt x="741" y="786"/>
                    <a:pt x="687" y="402"/>
                    <a:pt x="669" y="18"/>
                  </a:cubicBezTo>
                  <a:cubicBezTo>
                    <a:pt x="437" y="10"/>
                    <a:pt x="214" y="1"/>
                    <a:pt x="0"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0" name="Google Shape;2190;p22"/>
            <p:cNvSpPr/>
            <p:nvPr/>
          </p:nvSpPr>
          <p:spPr>
            <a:xfrm>
              <a:off x="2164012" y="4674173"/>
              <a:ext cx="96348" cy="111988"/>
            </a:xfrm>
            <a:custGeom>
              <a:avLst/>
              <a:gdLst/>
              <a:ahLst/>
              <a:cxnLst/>
              <a:rect l="l" t="t" r="r" b="b"/>
              <a:pathLst>
                <a:path w="1651" h="1919" extrusionOk="0">
                  <a:moveTo>
                    <a:pt x="661" y="1"/>
                  </a:moveTo>
                  <a:cubicBezTo>
                    <a:pt x="304" y="447"/>
                    <a:pt x="63" y="955"/>
                    <a:pt x="0" y="1544"/>
                  </a:cubicBezTo>
                  <a:cubicBezTo>
                    <a:pt x="36" y="1669"/>
                    <a:pt x="81" y="1794"/>
                    <a:pt x="161" y="1919"/>
                  </a:cubicBezTo>
                  <a:cubicBezTo>
                    <a:pt x="420" y="1856"/>
                    <a:pt x="687" y="1794"/>
                    <a:pt x="955" y="1713"/>
                  </a:cubicBezTo>
                  <a:cubicBezTo>
                    <a:pt x="955" y="1713"/>
                    <a:pt x="946" y="1704"/>
                    <a:pt x="946" y="1704"/>
                  </a:cubicBezTo>
                  <a:cubicBezTo>
                    <a:pt x="652" y="1009"/>
                    <a:pt x="1089" y="473"/>
                    <a:pt x="1651" y="18"/>
                  </a:cubicBezTo>
                  <a:lnTo>
                    <a:pt x="1651" y="18"/>
                  </a:lnTo>
                  <a:cubicBezTo>
                    <a:pt x="1348" y="27"/>
                    <a:pt x="1053" y="36"/>
                    <a:pt x="759" y="36"/>
                  </a:cubicBezTo>
                  <a:cubicBezTo>
                    <a:pt x="714" y="36"/>
                    <a:pt x="687" y="18"/>
                    <a:pt x="661"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1" name="Google Shape;2191;p22"/>
            <p:cNvSpPr/>
            <p:nvPr/>
          </p:nvSpPr>
          <p:spPr>
            <a:xfrm>
              <a:off x="2186421" y="4795498"/>
              <a:ext cx="31280" cy="12780"/>
            </a:xfrm>
            <a:custGeom>
              <a:avLst/>
              <a:gdLst/>
              <a:ahLst/>
              <a:cxnLst/>
              <a:rect l="l" t="t" r="r" b="b"/>
              <a:pathLst>
                <a:path w="536" h="219" extrusionOk="0">
                  <a:moveTo>
                    <a:pt x="535" y="0"/>
                  </a:moveTo>
                  <a:lnTo>
                    <a:pt x="535" y="0"/>
                  </a:lnTo>
                  <a:cubicBezTo>
                    <a:pt x="357" y="45"/>
                    <a:pt x="179" y="89"/>
                    <a:pt x="0" y="134"/>
                  </a:cubicBezTo>
                  <a:cubicBezTo>
                    <a:pt x="68" y="193"/>
                    <a:pt x="142" y="218"/>
                    <a:pt x="213" y="218"/>
                  </a:cubicBezTo>
                  <a:cubicBezTo>
                    <a:pt x="346" y="218"/>
                    <a:pt x="471" y="128"/>
                    <a:pt x="535"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2" name="Google Shape;2192;p22"/>
            <p:cNvSpPr/>
            <p:nvPr/>
          </p:nvSpPr>
          <p:spPr>
            <a:xfrm>
              <a:off x="2359743" y="4235850"/>
              <a:ext cx="137607" cy="578906"/>
            </a:xfrm>
            <a:custGeom>
              <a:avLst/>
              <a:gdLst/>
              <a:ahLst/>
              <a:cxnLst/>
              <a:rect l="l" t="t" r="r" b="b"/>
              <a:pathLst>
                <a:path w="2358" h="9920" extrusionOk="0">
                  <a:moveTo>
                    <a:pt x="1" y="0"/>
                  </a:moveTo>
                  <a:cubicBezTo>
                    <a:pt x="1" y="9"/>
                    <a:pt x="1" y="9"/>
                    <a:pt x="1" y="9"/>
                  </a:cubicBezTo>
                  <a:cubicBezTo>
                    <a:pt x="661" y="937"/>
                    <a:pt x="1232" y="1873"/>
                    <a:pt x="1232" y="2837"/>
                  </a:cubicBezTo>
                  <a:cubicBezTo>
                    <a:pt x="1241" y="3809"/>
                    <a:pt x="795" y="4523"/>
                    <a:pt x="179" y="5121"/>
                  </a:cubicBezTo>
                  <a:cubicBezTo>
                    <a:pt x="429" y="5370"/>
                    <a:pt x="670" y="5620"/>
                    <a:pt x="857" y="5906"/>
                  </a:cubicBezTo>
                  <a:cubicBezTo>
                    <a:pt x="1589" y="6994"/>
                    <a:pt x="2142" y="8511"/>
                    <a:pt x="1401" y="9733"/>
                  </a:cubicBezTo>
                  <a:cubicBezTo>
                    <a:pt x="1369" y="9789"/>
                    <a:pt x="1320" y="9812"/>
                    <a:pt x="1270" y="9812"/>
                  </a:cubicBezTo>
                  <a:cubicBezTo>
                    <a:pt x="1154" y="9812"/>
                    <a:pt x="1032" y="9686"/>
                    <a:pt x="1107" y="9554"/>
                  </a:cubicBezTo>
                  <a:cubicBezTo>
                    <a:pt x="1410" y="9073"/>
                    <a:pt x="1482" y="8537"/>
                    <a:pt x="1401" y="8002"/>
                  </a:cubicBezTo>
                  <a:lnTo>
                    <a:pt x="1401" y="8002"/>
                  </a:lnTo>
                  <a:cubicBezTo>
                    <a:pt x="1250" y="8091"/>
                    <a:pt x="1089" y="8181"/>
                    <a:pt x="920" y="8261"/>
                  </a:cubicBezTo>
                  <a:cubicBezTo>
                    <a:pt x="929" y="8413"/>
                    <a:pt x="929" y="8555"/>
                    <a:pt x="929" y="8707"/>
                  </a:cubicBezTo>
                  <a:cubicBezTo>
                    <a:pt x="929" y="8943"/>
                    <a:pt x="825" y="9093"/>
                    <a:pt x="950" y="9093"/>
                  </a:cubicBezTo>
                  <a:cubicBezTo>
                    <a:pt x="976" y="9093"/>
                    <a:pt x="1013" y="9087"/>
                    <a:pt x="1062" y="9073"/>
                  </a:cubicBezTo>
                  <a:lnTo>
                    <a:pt x="1062" y="9073"/>
                  </a:lnTo>
                  <a:cubicBezTo>
                    <a:pt x="679" y="9189"/>
                    <a:pt x="607" y="9849"/>
                    <a:pt x="1062" y="9911"/>
                  </a:cubicBezTo>
                  <a:cubicBezTo>
                    <a:pt x="1101" y="9917"/>
                    <a:pt x="1139" y="9919"/>
                    <a:pt x="1174" y="9919"/>
                  </a:cubicBezTo>
                  <a:cubicBezTo>
                    <a:pt x="2357" y="9919"/>
                    <a:pt x="1795" y="6984"/>
                    <a:pt x="1526" y="6361"/>
                  </a:cubicBezTo>
                  <a:cubicBezTo>
                    <a:pt x="1348" y="5950"/>
                    <a:pt x="1062" y="5522"/>
                    <a:pt x="741" y="5094"/>
                  </a:cubicBezTo>
                  <a:cubicBezTo>
                    <a:pt x="1143" y="4461"/>
                    <a:pt x="1437" y="3765"/>
                    <a:pt x="1526" y="3024"/>
                  </a:cubicBezTo>
                  <a:cubicBezTo>
                    <a:pt x="1678" y="1891"/>
                    <a:pt x="697" y="839"/>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3" name="Google Shape;2193;p22"/>
            <p:cNvSpPr/>
            <p:nvPr/>
          </p:nvSpPr>
          <p:spPr>
            <a:xfrm>
              <a:off x="2303020" y="4462277"/>
              <a:ext cx="97924" cy="59933"/>
            </a:xfrm>
            <a:custGeom>
              <a:avLst/>
              <a:gdLst/>
              <a:ahLst/>
              <a:cxnLst/>
              <a:rect l="l" t="t" r="r" b="b"/>
              <a:pathLst>
                <a:path w="1678" h="1027" extrusionOk="0">
                  <a:moveTo>
                    <a:pt x="1678" y="1"/>
                  </a:moveTo>
                  <a:cubicBezTo>
                    <a:pt x="1570" y="36"/>
                    <a:pt x="1472" y="63"/>
                    <a:pt x="1365" y="81"/>
                  </a:cubicBezTo>
                  <a:cubicBezTo>
                    <a:pt x="1303" y="215"/>
                    <a:pt x="1240" y="340"/>
                    <a:pt x="1169" y="465"/>
                  </a:cubicBezTo>
                  <a:cubicBezTo>
                    <a:pt x="1098" y="366"/>
                    <a:pt x="1017" y="259"/>
                    <a:pt x="946" y="152"/>
                  </a:cubicBezTo>
                  <a:cubicBezTo>
                    <a:pt x="751" y="180"/>
                    <a:pt x="552" y="194"/>
                    <a:pt x="354" y="194"/>
                  </a:cubicBezTo>
                  <a:cubicBezTo>
                    <a:pt x="236" y="194"/>
                    <a:pt x="117" y="189"/>
                    <a:pt x="0" y="179"/>
                  </a:cubicBezTo>
                  <a:lnTo>
                    <a:pt x="0" y="179"/>
                  </a:lnTo>
                  <a:cubicBezTo>
                    <a:pt x="286" y="473"/>
                    <a:pt x="607" y="750"/>
                    <a:pt x="919" y="1027"/>
                  </a:cubicBezTo>
                  <a:cubicBezTo>
                    <a:pt x="1231" y="732"/>
                    <a:pt x="1508" y="393"/>
                    <a:pt x="1678"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4" name="Google Shape;2194;p22"/>
            <p:cNvSpPr/>
            <p:nvPr/>
          </p:nvSpPr>
          <p:spPr>
            <a:xfrm>
              <a:off x="2261878" y="4384720"/>
              <a:ext cx="83860" cy="69154"/>
            </a:xfrm>
            <a:custGeom>
              <a:avLst/>
              <a:gdLst/>
              <a:ahLst/>
              <a:cxnLst/>
              <a:rect l="l" t="t" r="r" b="b"/>
              <a:pathLst>
                <a:path w="1437" h="1185" extrusionOk="0">
                  <a:moveTo>
                    <a:pt x="1" y="0"/>
                  </a:moveTo>
                  <a:cubicBezTo>
                    <a:pt x="81" y="402"/>
                    <a:pt x="215" y="794"/>
                    <a:pt x="384" y="1151"/>
                  </a:cubicBezTo>
                  <a:cubicBezTo>
                    <a:pt x="384" y="1151"/>
                    <a:pt x="393" y="1160"/>
                    <a:pt x="393" y="1160"/>
                  </a:cubicBezTo>
                  <a:cubicBezTo>
                    <a:pt x="420" y="1142"/>
                    <a:pt x="447" y="1142"/>
                    <a:pt x="482" y="1142"/>
                  </a:cubicBezTo>
                  <a:cubicBezTo>
                    <a:pt x="678" y="1170"/>
                    <a:pt x="876" y="1184"/>
                    <a:pt x="1076" y="1184"/>
                  </a:cubicBezTo>
                  <a:cubicBezTo>
                    <a:pt x="1196" y="1184"/>
                    <a:pt x="1316" y="1179"/>
                    <a:pt x="1437" y="1169"/>
                  </a:cubicBezTo>
                  <a:cubicBezTo>
                    <a:pt x="1214" y="821"/>
                    <a:pt x="1027" y="482"/>
                    <a:pt x="893" y="134"/>
                  </a:cubicBezTo>
                  <a:cubicBezTo>
                    <a:pt x="598" y="108"/>
                    <a:pt x="295" y="72"/>
                    <a:pt x="1"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5" name="Google Shape;2195;p22"/>
            <p:cNvSpPr/>
            <p:nvPr/>
          </p:nvSpPr>
          <p:spPr>
            <a:xfrm>
              <a:off x="2257734" y="4311773"/>
              <a:ext cx="50538" cy="60517"/>
            </a:xfrm>
            <a:custGeom>
              <a:avLst/>
              <a:gdLst/>
              <a:ahLst/>
              <a:cxnLst/>
              <a:rect l="l" t="t" r="r" b="b"/>
              <a:pathLst>
                <a:path w="866" h="1037" extrusionOk="0">
                  <a:moveTo>
                    <a:pt x="182" y="1"/>
                  </a:moveTo>
                  <a:cubicBezTo>
                    <a:pt x="163" y="1"/>
                    <a:pt x="144" y="1"/>
                    <a:pt x="125" y="2"/>
                  </a:cubicBezTo>
                  <a:cubicBezTo>
                    <a:pt x="89" y="55"/>
                    <a:pt x="63" y="117"/>
                    <a:pt x="27" y="171"/>
                  </a:cubicBezTo>
                  <a:cubicBezTo>
                    <a:pt x="0" y="403"/>
                    <a:pt x="0" y="644"/>
                    <a:pt x="18" y="885"/>
                  </a:cubicBezTo>
                  <a:cubicBezTo>
                    <a:pt x="295" y="956"/>
                    <a:pt x="580" y="1001"/>
                    <a:pt x="866" y="1036"/>
                  </a:cubicBezTo>
                  <a:cubicBezTo>
                    <a:pt x="794" y="724"/>
                    <a:pt x="785" y="421"/>
                    <a:pt x="866" y="109"/>
                  </a:cubicBezTo>
                  <a:cubicBezTo>
                    <a:pt x="643" y="51"/>
                    <a:pt x="419" y="1"/>
                    <a:pt x="18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6" name="Google Shape;2196;p22"/>
            <p:cNvSpPr/>
            <p:nvPr/>
          </p:nvSpPr>
          <p:spPr>
            <a:xfrm>
              <a:off x="2114525" y="3992208"/>
              <a:ext cx="382242" cy="988868"/>
            </a:xfrm>
            <a:custGeom>
              <a:avLst/>
              <a:gdLst/>
              <a:ahLst/>
              <a:cxnLst/>
              <a:rect l="l" t="t" r="r" b="b"/>
              <a:pathLst>
                <a:path w="6550" h="16945" extrusionOk="0">
                  <a:moveTo>
                    <a:pt x="2222" y="946"/>
                  </a:moveTo>
                  <a:cubicBezTo>
                    <a:pt x="2436" y="946"/>
                    <a:pt x="2659" y="955"/>
                    <a:pt x="2891" y="963"/>
                  </a:cubicBezTo>
                  <a:cubicBezTo>
                    <a:pt x="3891" y="999"/>
                    <a:pt x="5015" y="1115"/>
                    <a:pt x="5826" y="1606"/>
                  </a:cubicBezTo>
                  <a:cubicBezTo>
                    <a:pt x="5844" y="1615"/>
                    <a:pt x="5862" y="1615"/>
                    <a:pt x="5880" y="1624"/>
                  </a:cubicBezTo>
                  <a:cubicBezTo>
                    <a:pt x="5755" y="1936"/>
                    <a:pt x="5594" y="2239"/>
                    <a:pt x="5407" y="2516"/>
                  </a:cubicBezTo>
                  <a:cubicBezTo>
                    <a:pt x="4631" y="2364"/>
                    <a:pt x="3801" y="2391"/>
                    <a:pt x="3070" y="2096"/>
                  </a:cubicBezTo>
                  <a:cubicBezTo>
                    <a:pt x="2990" y="2070"/>
                    <a:pt x="2900" y="2034"/>
                    <a:pt x="2820" y="1989"/>
                  </a:cubicBezTo>
                  <a:cubicBezTo>
                    <a:pt x="2793" y="1976"/>
                    <a:pt x="2766" y="1969"/>
                    <a:pt x="2741" y="1969"/>
                  </a:cubicBezTo>
                  <a:cubicBezTo>
                    <a:pt x="2715" y="1969"/>
                    <a:pt x="2691" y="1976"/>
                    <a:pt x="2668" y="1989"/>
                  </a:cubicBezTo>
                  <a:cubicBezTo>
                    <a:pt x="2472" y="1641"/>
                    <a:pt x="2312" y="1294"/>
                    <a:pt x="2222" y="946"/>
                  </a:cubicBezTo>
                  <a:close/>
                  <a:moveTo>
                    <a:pt x="2927" y="2409"/>
                  </a:moveTo>
                  <a:cubicBezTo>
                    <a:pt x="3016" y="2444"/>
                    <a:pt x="3105" y="2471"/>
                    <a:pt x="3195" y="2498"/>
                  </a:cubicBezTo>
                  <a:cubicBezTo>
                    <a:pt x="3837" y="2694"/>
                    <a:pt x="4524" y="2703"/>
                    <a:pt x="5184" y="2819"/>
                  </a:cubicBezTo>
                  <a:cubicBezTo>
                    <a:pt x="4890" y="3203"/>
                    <a:pt x="4533" y="3542"/>
                    <a:pt x="4131" y="3827"/>
                  </a:cubicBezTo>
                  <a:cubicBezTo>
                    <a:pt x="4096" y="3854"/>
                    <a:pt x="4051" y="3881"/>
                    <a:pt x="4007" y="3916"/>
                  </a:cubicBezTo>
                  <a:cubicBezTo>
                    <a:pt x="3908" y="3783"/>
                    <a:pt x="3810" y="3649"/>
                    <a:pt x="3712" y="3524"/>
                  </a:cubicBezTo>
                  <a:cubicBezTo>
                    <a:pt x="3436" y="3149"/>
                    <a:pt x="3168" y="2774"/>
                    <a:pt x="2927" y="2409"/>
                  </a:cubicBezTo>
                  <a:close/>
                  <a:moveTo>
                    <a:pt x="3935" y="4362"/>
                  </a:moveTo>
                  <a:cubicBezTo>
                    <a:pt x="4221" y="4773"/>
                    <a:pt x="4479" y="5183"/>
                    <a:pt x="4685" y="5602"/>
                  </a:cubicBezTo>
                  <a:cubicBezTo>
                    <a:pt x="4524" y="5593"/>
                    <a:pt x="4372" y="5567"/>
                    <a:pt x="4212" y="5531"/>
                  </a:cubicBezTo>
                  <a:cubicBezTo>
                    <a:pt x="3953" y="5460"/>
                    <a:pt x="3694" y="5362"/>
                    <a:pt x="3427" y="5281"/>
                  </a:cubicBezTo>
                  <a:cubicBezTo>
                    <a:pt x="3239" y="5219"/>
                    <a:pt x="3052" y="5174"/>
                    <a:pt x="2865" y="5147"/>
                  </a:cubicBezTo>
                  <a:cubicBezTo>
                    <a:pt x="3141" y="4880"/>
                    <a:pt x="3480" y="4657"/>
                    <a:pt x="3801" y="4452"/>
                  </a:cubicBezTo>
                  <a:cubicBezTo>
                    <a:pt x="3846" y="4425"/>
                    <a:pt x="3891" y="4389"/>
                    <a:pt x="3935" y="4362"/>
                  </a:cubicBezTo>
                  <a:close/>
                  <a:moveTo>
                    <a:pt x="2636" y="5477"/>
                  </a:moveTo>
                  <a:cubicBezTo>
                    <a:pt x="2873" y="5477"/>
                    <a:pt x="3097" y="5527"/>
                    <a:pt x="3320" y="5585"/>
                  </a:cubicBezTo>
                  <a:cubicBezTo>
                    <a:pt x="3703" y="5701"/>
                    <a:pt x="4078" y="5861"/>
                    <a:pt x="4479" y="5924"/>
                  </a:cubicBezTo>
                  <a:cubicBezTo>
                    <a:pt x="4595" y="5932"/>
                    <a:pt x="4711" y="5941"/>
                    <a:pt x="4836" y="5941"/>
                  </a:cubicBezTo>
                  <a:cubicBezTo>
                    <a:pt x="4899" y="6084"/>
                    <a:pt x="4943" y="6236"/>
                    <a:pt x="4988" y="6387"/>
                  </a:cubicBezTo>
                  <a:cubicBezTo>
                    <a:pt x="4952" y="6396"/>
                    <a:pt x="4916" y="6405"/>
                    <a:pt x="4890" y="6441"/>
                  </a:cubicBezTo>
                  <a:cubicBezTo>
                    <a:pt x="4854" y="6477"/>
                    <a:pt x="4809" y="6503"/>
                    <a:pt x="4756" y="6521"/>
                  </a:cubicBezTo>
                  <a:cubicBezTo>
                    <a:pt x="4634" y="6574"/>
                    <a:pt x="4467" y="6591"/>
                    <a:pt x="4295" y="6591"/>
                  </a:cubicBezTo>
                  <a:cubicBezTo>
                    <a:pt x="4027" y="6591"/>
                    <a:pt x="3745" y="6550"/>
                    <a:pt x="3587" y="6539"/>
                  </a:cubicBezTo>
                  <a:cubicBezTo>
                    <a:pt x="3498" y="6530"/>
                    <a:pt x="3409" y="6521"/>
                    <a:pt x="3320" y="6512"/>
                  </a:cubicBezTo>
                  <a:cubicBezTo>
                    <a:pt x="3034" y="6477"/>
                    <a:pt x="2749" y="6432"/>
                    <a:pt x="2472" y="6361"/>
                  </a:cubicBezTo>
                  <a:cubicBezTo>
                    <a:pt x="2427" y="6343"/>
                    <a:pt x="2374" y="6334"/>
                    <a:pt x="2320" y="6316"/>
                  </a:cubicBezTo>
                  <a:lnTo>
                    <a:pt x="2320" y="6307"/>
                  </a:lnTo>
                  <a:cubicBezTo>
                    <a:pt x="2320" y="6057"/>
                    <a:pt x="2383" y="5843"/>
                    <a:pt x="2481" y="5647"/>
                  </a:cubicBezTo>
                  <a:cubicBezTo>
                    <a:pt x="2517" y="5593"/>
                    <a:pt x="2543" y="5531"/>
                    <a:pt x="2579" y="5478"/>
                  </a:cubicBezTo>
                  <a:cubicBezTo>
                    <a:pt x="2598" y="5477"/>
                    <a:pt x="2617" y="5477"/>
                    <a:pt x="2636" y="5477"/>
                  </a:cubicBezTo>
                  <a:close/>
                  <a:moveTo>
                    <a:pt x="2356" y="6682"/>
                  </a:moveTo>
                  <a:cubicBezTo>
                    <a:pt x="2410" y="6700"/>
                    <a:pt x="2472" y="6718"/>
                    <a:pt x="2526" y="6726"/>
                  </a:cubicBezTo>
                  <a:cubicBezTo>
                    <a:pt x="2820" y="6798"/>
                    <a:pt x="3123" y="6834"/>
                    <a:pt x="3418" y="6860"/>
                  </a:cubicBezTo>
                  <a:cubicBezTo>
                    <a:pt x="3560" y="6878"/>
                    <a:pt x="3703" y="6887"/>
                    <a:pt x="3846" y="6896"/>
                  </a:cubicBezTo>
                  <a:cubicBezTo>
                    <a:pt x="3974" y="6905"/>
                    <a:pt x="4136" y="6917"/>
                    <a:pt x="4304" y="6917"/>
                  </a:cubicBezTo>
                  <a:cubicBezTo>
                    <a:pt x="4485" y="6917"/>
                    <a:pt x="4674" y="6902"/>
                    <a:pt x="4836" y="6851"/>
                  </a:cubicBezTo>
                  <a:cubicBezTo>
                    <a:pt x="4916" y="6825"/>
                    <a:pt x="4997" y="6789"/>
                    <a:pt x="5059" y="6735"/>
                  </a:cubicBezTo>
                  <a:cubicBezTo>
                    <a:pt x="5086" y="6923"/>
                    <a:pt x="5095" y="7110"/>
                    <a:pt x="5086" y="7297"/>
                  </a:cubicBezTo>
                  <a:cubicBezTo>
                    <a:pt x="5086" y="7422"/>
                    <a:pt x="5059" y="7538"/>
                    <a:pt x="5032" y="7654"/>
                  </a:cubicBezTo>
                  <a:cubicBezTo>
                    <a:pt x="4934" y="7690"/>
                    <a:pt x="4836" y="7726"/>
                    <a:pt x="4738" y="7752"/>
                  </a:cubicBezTo>
                  <a:cubicBezTo>
                    <a:pt x="4488" y="7824"/>
                    <a:pt x="4221" y="7868"/>
                    <a:pt x="3962" y="7895"/>
                  </a:cubicBezTo>
                  <a:cubicBezTo>
                    <a:pt x="3841" y="7905"/>
                    <a:pt x="3721" y="7910"/>
                    <a:pt x="3601" y="7910"/>
                  </a:cubicBezTo>
                  <a:cubicBezTo>
                    <a:pt x="3401" y="7910"/>
                    <a:pt x="3203" y="7896"/>
                    <a:pt x="3007" y="7868"/>
                  </a:cubicBezTo>
                  <a:cubicBezTo>
                    <a:pt x="2972" y="7868"/>
                    <a:pt x="2945" y="7868"/>
                    <a:pt x="2918" y="7886"/>
                  </a:cubicBezTo>
                  <a:cubicBezTo>
                    <a:pt x="2918" y="7886"/>
                    <a:pt x="2909" y="7877"/>
                    <a:pt x="2909" y="7877"/>
                  </a:cubicBezTo>
                  <a:cubicBezTo>
                    <a:pt x="2633" y="7529"/>
                    <a:pt x="2427" y="7146"/>
                    <a:pt x="2356" y="6682"/>
                  </a:cubicBezTo>
                  <a:close/>
                  <a:moveTo>
                    <a:pt x="4908" y="8056"/>
                  </a:moveTo>
                  <a:lnTo>
                    <a:pt x="4908" y="8056"/>
                  </a:lnTo>
                  <a:cubicBezTo>
                    <a:pt x="4738" y="8448"/>
                    <a:pt x="4461" y="8787"/>
                    <a:pt x="4149" y="9082"/>
                  </a:cubicBezTo>
                  <a:cubicBezTo>
                    <a:pt x="3837" y="8805"/>
                    <a:pt x="3516" y="8528"/>
                    <a:pt x="3230" y="8234"/>
                  </a:cubicBezTo>
                  <a:lnTo>
                    <a:pt x="3230" y="8234"/>
                  </a:lnTo>
                  <a:cubicBezTo>
                    <a:pt x="3347" y="8244"/>
                    <a:pt x="3466" y="8249"/>
                    <a:pt x="3584" y="8249"/>
                  </a:cubicBezTo>
                  <a:cubicBezTo>
                    <a:pt x="3782" y="8249"/>
                    <a:pt x="3981" y="8235"/>
                    <a:pt x="4176" y="8207"/>
                  </a:cubicBezTo>
                  <a:cubicBezTo>
                    <a:pt x="4319" y="8189"/>
                    <a:pt x="4453" y="8172"/>
                    <a:pt x="4595" y="8136"/>
                  </a:cubicBezTo>
                  <a:cubicBezTo>
                    <a:pt x="4702" y="8118"/>
                    <a:pt x="4800" y="8091"/>
                    <a:pt x="4908" y="8056"/>
                  </a:cubicBezTo>
                  <a:close/>
                  <a:moveTo>
                    <a:pt x="4149" y="9510"/>
                  </a:moveTo>
                  <a:cubicBezTo>
                    <a:pt x="4310" y="9688"/>
                    <a:pt x="4479" y="9876"/>
                    <a:pt x="4631" y="10072"/>
                  </a:cubicBezTo>
                  <a:cubicBezTo>
                    <a:pt x="4577" y="10099"/>
                    <a:pt x="4524" y="10108"/>
                    <a:pt x="4470" y="10125"/>
                  </a:cubicBezTo>
                  <a:cubicBezTo>
                    <a:pt x="4408" y="10134"/>
                    <a:pt x="4354" y="10143"/>
                    <a:pt x="4292" y="10152"/>
                  </a:cubicBezTo>
                  <a:cubicBezTo>
                    <a:pt x="4198" y="10161"/>
                    <a:pt x="4102" y="10163"/>
                    <a:pt x="4009" y="10163"/>
                  </a:cubicBezTo>
                  <a:cubicBezTo>
                    <a:pt x="3915" y="10163"/>
                    <a:pt x="3824" y="10161"/>
                    <a:pt x="3739" y="10161"/>
                  </a:cubicBezTo>
                  <a:cubicBezTo>
                    <a:pt x="3605" y="10161"/>
                    <a:pt x="3471" y="10152"/>
                    <a:pt x="3337" y="10152"/>
                  </a:cubicBezTo>
                  <a:cubicBezTo>
                    <a:pt x="3614" y="9947"/>
                    <a:pt x="3891" y="9742"/>
                    <a:pt x="4149" y="9510"/>
                  </a:cubicBezTo>
                  <a:close/>
                  <a:moveTo>
                    <a:pt x="4836" y="10348"/>
                  </a:moveTo>
                  <a:cubicBezTo>
                    <a:pt x="4970" y="10545"/>
                    <a:pt x="5095" y="10750"/>
                    <a:pt x="5202" y="10964"/>
                  </a:cubicBezTo>
                  <a:cubicBezTo>
                    <a:pt x="5113" y="10982"/>
                    <a:pt x="5032" y="11009"/>
                    <a:pt x="4952" y="11026"/>
                  </a:cubicBezTo>
                  <a:cubicBezTo>
                    <a:pt x="4310" y="11196"/>
                    <a:pt x="3650" y="11285"/>
                    <a:pt x="2990" y="11330"/>
                  </a:cubicBezTo>
                  <a:cubicBezTo>
                    <a:pt x="2579" y="11356"/>
                    <a:pt x="2178" y="11374"/>
                    <a:pt x="1776" y="11374"/>
                  </a:cubicBezTo>
                  <a:cubicBezTo>
                    <a:pt x="2044" y="11098"/>
                    <a:pt x="2347" y="10848"/>
                    <a:pt x="2668" y="10625"/>
                  </a:cubicBezTo>
                  <a:cubicBezTo>
                    <a:pt x="2731" y="10571"/>
                    <a:pt x="2802" y="10527"/>
                    <a:pt x="2874" y="10473"/>
                  </a:cubicBezTo>
                  <a:cubicBezTo>
                    <a:pt x="3213" y="10491"/>
                    <a:pt x="3587" y="10536"/>
                    <a:pt x="3962" y="10536"/>
                  </a:cubicBezTo>
                  <a:cubicBezTo>
                    <a:pt x="4203" y="10527"/>
                    <a:pt x="4444" y="10500"/>
                    <a:pt x="4658" y="10429"/>
                  </a:cubicBezTo>
                  <a:cubicBezTo>
                    <a:pt x="4720" y="10402"/>
                    <a:pt x="4774" y="10384"/>
                    <a:pt x="4836" y="10348"/>
                  </a:cubicBezTo>
                  <a:close/>
                  <a:moveTo>
                    <a:pt x="5345" y="11276"/>
                  </a:moveTo>
                  <a:cubicBezTo>
                    <a:pt x="5425" y="11463"/>
                    <a:pt x="5487" y="11651"/>
                    <a:pt x="5541" y="11838"/>
                  </a:cubicBezTo>
                  <a:cubicBezTo>
                    <a:pt x="5523" y="11847"/>
                    <a:pt x="5505" y="11847"/>
                    <a:pt x="5487" y="11856"/>
                  </a:cubicBezTo>
                  <a:cubicBezTo>
                    <a:pt x="5363" y="11927"/>
                    <a:pt x="5238" y="11990"/>
                    <a:pt x="5113" y="12061"/>
                  </a:cubicBezTo>
                  <a:cubicBezTo>
                    <a:pt x="4069" y="12623"/>
                    <a:pt x="2945" y="13087"/>
                    <a:pt x="1803" y="13408"/>
                  </a:cubicBezTo>
                  <a:cubicBezTo>
                    <a:pt x="1535" y="13480"/>
                    <a:pt x="1268" y="13542"/>
                    <a:pt x="1009" y="13605"/>
                  </a:cubicBezTo>
                  <a:cubicBezTo>
                    <a:pt x="947" y="13613"/>
                    <a:pt x="884" y="13631"/>
                    <a:pt x="831" y="13640"/>
                  </a:cubicBezTo>
                  <a:cubicBezTo>
                    <a:pt x="822" y="13497"/>
                    <a:pt x="831" y="13364"/>
                    <a:pt x="848" y="13230"/>
                  </a:cubicBezTo>
                  <a:cubicBezTo>
                    <a:pt x="911" y="12641"/>
                    <a:pt x="1152" y="12133"/>
                    <a:pt x="1509" y="11687"/>
                  </a:cubicBezTo>
                  <a:cubicBezTo>
                    <a:pt x="1535" y="11704"/>
                    <a:pt x="1562" y="11722"/>
                    <a:pt x="1607" y="11722"/>
                  </a:cubicBezTo>
                  <a:cubicBezTo>
                    <a:pt x="1901" y="11722"/>
                    <a:pt x="2196" y="11713"/>
                    <a:pt x="2499" y="11704"/>
                  </a:cubicBezTo>
                  <a:cubicBezTo>
                    <a:pt x="3355" y="11669"/>
                    <a:pt x="4221" y="11571"/>
                    <a:pt x="5050" y="11356"/>
                  </a:cubicBezTo>
                  <a:cubicBezTo>
                    <a:pt x="5148" y="11330"/>
                    <a:pt x="5247" y="11303"/>
                    <a:pt x="5345" y="11276"/>
                  </a:cubicBezTo>
                  <a:close/>
                  <a:moveTo>
                    <a:pt x="1767" y="0"/>
                  </a:moveTo>
                  <a:cubicBezTo>
                    <a:pt x="1723" y="598"/>
                    <a:pt x="1892" y="1178"/>
                    <a:pt x="2178" y="1749"/>
                  </a:cubicBezTo>
                  <a:cubicBezTo>
                    <a:pt x="2570" y="2534"/>
                    <a:pt x="3186" y="3310"/>
                    <a:pt x="3739" y="4086"/>
                  </a:cubicBezTo>
                  <a:cubicBezTo>
                    <a:pt x="3444" y="4282"/>
                    <a:pt x="3123" y="4478"/>
                    <a:pt x="2847" y="4710"/>
                  </a:cubicBezTo>
                  <a:cubicBezTo>
                    <a:pt x="2410" y="5067"/>
                    <a:pt x="2062" y="5486"/>
                    <a:pt x="1999" y="6093"/>
                  </a:cubicBezTo>
                  <a:cubicBezTo>
                    <a:pt x="1865" y="7449"/>
                    <a:pt x="2686" y="8234"/>
                    <a:pt x="3650" y="9046"/>
                  </a:cubicBezTo>
                  <a:lnTo>
                    <a:pt x="3659" y="9046"/>
                  </a:lnTo>
                  <a:cubicBezTo>
                    <a:pt x="3748" y="9126"/>
                    <a:pt x="3837" y="9206"/>
                    <a:pt x="3926" y="9287"/>
                  </a:cubicBezTo>
                  <a:cubicBezTo>
                    <a:pt x="3801" y="9403"/>
                    <a:pt x="3668" y="9501"/>
                    <a:pt x="3534" y="9599"/>
                  </a:cubicBezTo>
                  <a:cubicBezTo>
                    <a:pt x="3364" y="9733"/>
                    <a:pt x="3186" y="9858"/>
                    <a:pt x="3016" y="9974"/>
                  </a:cubicBezTo>
                  <a:cubicBezTo>
                    <a:pt x="2936" y="10027"/>
                    <a:pt x="2865" y="10081"/>
                    <a:pt x="2784" y="10134"/>
                  </a:cubicBezTo>
                  <a:lnTo>
                    <a:pt x="2740" y="10134"/>
                  </a:lnTo>
                  <a:cubicBezTo>
                    <a:pt x="2642" y="10134"/>
                    <a:pt x="2588" y="10206"/>
                    <a:pt x="2579" y="10277"/>
                  </a:cubicBezTo>
                  <a:cubicBezTo>
                    <a:pt x="1821" y="10812"/>
                    <a:pt x="1143" y="11392"/>
                    <a:pt x="741" y="12266"/>
                  </a:cubicBezTo>
                  <a:cubicBezTo>
                    <a:pt x="1" y="13899"/>
                    <a:pt x="786" y="16245"/>
                    <a:pt x="2463" y="16932"/>
                  </a:cubicBezTo>
                  <a:cubicBezTo>
                    <a:pt x="2485" y="16941"/>
                    <a:pt x="2506" y="16945"/>
                    <a:pt x="2525" y="16945"/>
                  </a:cubicBezTo>
                  <a:cubicBezTo>
                    <a:pt x="2684" y="16945"/>
                    <a:pt x="2736" y="16674"/>
                    <a:pt x="2552" y="16602"/>
                  </a:cubicBezTo>
                  <a:cubicBezTo>
                    <a:pt x="1482" y="16165"/>
                    <a:pt x="982" y="15077"/>
                    <a:pt x="857" y="13979"/>
                  </a:cubicBezTo>
                  <a:cubicBezTo>
                    <a:pt x="982" y="13961"/>
                    <a:pt x="1107" y="13926"/>
                    <a:pt x="1232" y="13899"/>
                  </a:cubicBezTo>
                  <a:cubicBezTo>
                    <a:pt x="1411" y="13854"/>
                    <a:pt x="1589" y="13810"/>
                    <a:pt x="1767" y="13765"/>
                  </a:cubicBezTo>
                  <a:cubicBezTo>
                    <a:pt x="2927" y="13453"/>
                    <a:pt x="4069" y="12998"/>
                    <a:pt x="5122" y="12436"/>
                  </a:cubicBezTo>
                  <a:cubicBezTo>
                    <a:pt x="5291" y="12356"/>
                    <a:pt x="5452" y="12266"/>
                    <a:pt x="5603" y="12177"/>
                  </a:cubicBezTo>
                  <a:lnTo>
                    <a:pt x="5603" y="12177"/>
                  </a:lnTo>
                  <a:cubicBezTo>
                    <a:pt x="5684" y="12712"/>
                    <a:pt x="5612" y="13248"/>
                    <a:pt x="5309" y="13729"/>
                  </a:cubicBezTo>
                  <a:cubicBezTo>
                    <a:pt x="5234" y="13861"/>
                    <a:pt x="5356" y="13987"/>
                    <a:pt x="5472" y="13987"/>
                  </a:cubicBezTo>
                  <a:cubicBezTo>
                    <a:pt x="5522" y="13987"/>
                    <a:pt x="5571" y="13964"/>
                    <a:pt x="5603" y="13908"/>
                  </a:cubicBezTo>
                  <a:cubicBezTo>
                    <a:pt x="6344" y="12686"/>
                    <a:pt x="5791" y="11169"/>
                    <a:pt x="5059" y="10081"/>
                  </a:cubicBezTo>
                  <a:cubicBezTo>
                    <a:pt x="4872" y="9795"/>
                    <a:pt x="4631" y="9545"/>
                    <a:pt x="4381" y="9296"/>
                  </a:cubicBezTo>
                  <a:cubicBezTo>
                    <a:pt x="4997" y="8698"/>
                    <a:pt x="5443" y="7984"/>
                    <a:pt x="5434" y="7012"/>
                  </a:cubicBezTo>
                  <a:cubicBezTo>
                    <a:pt x="5434" y="6048"/>
                    <a:pt x="4863" y="5112"/>
                    <a:pt x="4203" y="4184"/>
                  </a:cubicBezTo>
                  <a:cubicBezTo>
                    <a:pt x="4203" y="4184"/>
                    <a:pt x="4203" y="4184"/>
                    <a:pt x="4203" y="4175"/>
                  </a:cubicBezTo>
                  <a:cubicBezTo>
                    <a:pt x="4685" y="3845"/>
                    <a:pt x="5131" y="3479"/>
                    <a:pt x="5505" y="3006"/>
                  </a:cubicBezTo>
                  <a:cubicBezTo>
                    <a:pt x="6085" y="2284"/>
                    <a:pt x="6424" y="1365"/>
                    <a:pt x="6478" y="446"/>
                  </a:cubicBezTo>
                  <a:cubicBezTo>
                    <a:pt x="6549" y="375"/>
                    <a:pt x="6549" y="259"/>
                    <a:pt x="6487" y="196"/>
                  </a:cubicBezTo>
                  <a:cubicBezTo>
                    <a:pt x="6478" y="125"/>
                    <a:pt x="6478" y="62"/>
                    <a:pt x="6478" y="0"/>
                  </a:cubicBezTo>
                  <a:lnTo>
                    <a:pt x="6139" y="0"/>
                  </a:lnTo>
                  <a:cubicBezTo>
                    <a:pt x="6139" y="54"/>
                    <a:pt x="6148" y="98"/>
                    <a:pt x="6148" y="152"/>
                  </a:cubicBezTo>
                  <a:cubicBezTo>
                    <a:pt x="5719" y="152"/>
                    <a:pt x="5300" y="89"/>
                    <a:pt x="4881" y="0"/>
                  </a:cubicBezTo>
                  <a:lnTo>
                    <a:pt x="3453" y="0"/>
                  </a:lnTo>
                  <a:cubicBezTo>
                    <a:pt x="4346" y="196"/>
                    <a:pt x="5220" y="482"/>
                    <a:pt x="6139" y="491"/>
                  </a:cubicBezTo>
                  <a:cubicBezTo>
                    <a:pt x="6112" y="767"/>
                    <a:pt x="6067" y="1035"/>
                    <a:pt x="5987" y="1302"/>
                  </a:cubicBezTo>
                  <a:cubicBezTo>
                    <a:pt x="5131" y="794"/>
                    <a:pt x="3935" y="660"/>
                    <a:pt x="2882" y="624"/>
                  </a:cubicBezTo>
                  <a:cubicBezTo>
                    <a:pt x="2633" y="616"/>
                    <a:pt x="2401" y="607"/>
                    <a:pt x="2169" y="607"/>
                  </a:cubicBezTo>
                  <a:lnTo>
                    <a:pt x="2142" y="607"/>
                  </a:lnTo>
                  <a:cubicBezTo>
                    <a:pt x="2142" y="607"/>
                    <a:pt x="2142" y="598"/>
                    <a:pt x="2142" y="589"/>
                  </a:cubicBezTo>
                  <a:cubicBezTo>
                    <a:pt x="2115" y="393"/>
                    <a:pt x="2106" y="196"/>
                    <a:pt x="2124" y="0"/>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197" name="Google Shape;2197;p22"/>
            <p:cNvSpPr/>
            <p:nvPr/>
          </p:nvSpPr>
          <p:spPr>
            <a:xfrm>
              <a:off x="2217643" y="3902512"/>
              <a:ext cx="181725" cy="89754"/>
            </a:xfrm>
            <a:custGeom>
              <a:avLst/>
              <a:gdLst/>
              <a:ahLst/>
              <a:cxnLst/>
              <a:rect l="l" t="t" r="r" b="b"/>
              <a:pathLst>
                <a:path w="3114" h="1538" extrusionOk="0">
                  <a:moveTo>
                    <a:pt x="742" y="1"/>
                  </a:moveTo>
                  <a:cubicBezTo>
                    <a:pt x="690" y="1"/>
                    <a:pt x="638" y="22"/>
                    <a:pt x="598" y="74"/>
                  </a:cubicBezTo>
                  <a:cubicBezTo>
                    <a:pt x="223" y="574"/>
                    <a:pt x="45" y="1055"/>
                    <a:pt x="0" y="1537"/>
                  </a:cubicBezTo>
                  <a:lnTo>
                    <a:pt x="357" y="1537"/>
                  </a:lnTo>
                  <a:cubicBezTo>
                    <a:pt x="366" y="1475"/>
                    <a:pt x="375" y="1403"/>
                    <a:pt x="384" y="1341"/>
                  </a:cubicBezTo>
                  <a:lnTo>
                    <a:pt x="402" y="1350"/>
                  </a:lnTo>
                  <a:lnTo>
                    <a:pt x="491" y="1350"/>
                  </a:lnTo>
                  <a:cubicBezTo>
                    <a:pt x="714" y="1368"/>
                    <a:pt x="928" y="1394"/>
                    <a:pt x="1151" y="1430"/>
                  </a:cubicBezTo>
                  <a:cubicBezTo>
                    <a:pt x="1330" y="1457"/>
                    <a:pt x="1508" y="1492"/>
                    <a:pt x="1686" y="1537"/>
                  </a:cubicBezTo>
                  <a:lnTo>
                    <a:pt x="3114" y="1537"/>
                  </a:lnTo>
                  <a:cubicBezTo>
                    <a:pt x="2471" y="1394"/>
                    <a:pt x="1838" y="1207"/>
                    <a:pt x="1187" y="1091"/>
                  </a:cubicBezTo>
                  <a:cubicBezTo>
                    <a:pt x="982" y="1064"/>
                    <a:pt x="776" y="1037"/>
                    <a:pt x="571" y="1020"/>
                  </a:cubicBezTo>
                  <a:cubicBezTo>
                    <a:pt x="545" y="1020"/>
                    <a:pt x="509" y="1011"/>
                    <a:pt x="473" y="1011"/>
                  </a:cubicBezTo>
                  <a:cubicBezTo>
                    <a:pt x="545" y="814"/>
                    <a:pt x="643" y="618"/>
                    <a:pt x="768" y="422"/>
                  </a:cubicBezTo>
                  <a:cubicBezTo>
                    <a:pt x="803" y="359"/>
                    <a:pt x="848" y="306"/>
                    <a:pt x="892" y="243"/>
                  </a:cubicBezTo>
                  <a:cubicBezTo>
                    <a:pt x="937" y="181"/>
                    <a:pt x="928" y="127"/>
                    <a:pt x="901" y="83"/>
                  </a:cubicBezTo>
                  <a:cubicBezTo>
                    <a:pt x="867" y="34"/>
                    <a:pt x="805" y="1"/>
                    <a:pt x="742" y="1"/>
                  </a:cubicBezTo>
                  <a:close/>
                </a:path>
              </a:pathLst>
            </a:custGeom>
            <a:solidFill>
              <a:srgbClr val="CFE2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198" name="Google Shape;2198;p22"/>
          <p:cNvGrpSpPr/>
          <p:nvPr/>
        </p:nvGrpSpPr>
        <p:grpSpPr>
          <a:xfrm flipH="1">
            <a:off x="7528353" y="3943066"/>
            <a:ext cx="400173" cy="396657"/>
            <a:chOff x="1609325" y="4271641"/>
            <a:chExt cx="400173" cy="396657"/>
          </a:xfrm>
        </p:grpSpPr>
        <p:sp>
          <p:nvSpPr>
            <p:cNvPr id="2199" name="Google Shape;2199;p22"/>
            <p:cNvSpPr/>
            <p:nvPr/>
          </p:nvSpPr>
          <p:spPr>
            <a:xfrm>
              <a:off x="1852202" y="4362996"/>
              <a:ext cx="91857" cy="29179"/>
            </a:xfrm>
            <a:custGeom>
              <a:avLst/>
              <a:gdLst/>
              <a:ahLst/>
              <a:cxnLst/>
              <a:rect l="l" t="t" r="r" b="b"/>
              <a:pathLst>
                <a:path w="1829" h="581" extrusionOk="0">
                  <a:moveTo>
                    <a:pt x="1573" y="0"/>
                  </a:moveTo>
                  <a:cubicBezTo>
                    <a:pt x="1067" y="0"/>
                    <a:pt x="494" y="181"/>
                    <a:pt x="0" y="356"/>
                  </a:cubicBezTo>
                  <a:cubicBezTo>
                    <a:pt x="18" y="437"/>
                    <a:pt x="45" y="508"/>
                    <a:pt x="80" y="579"/>
                  </a:cubicBezTo>
                  <a:cubicBezTo>
                    <a:pt x="98" y="580"/>
                    <a:pt x="116" y="580"/>
                    <a:pt x="133" y="580"/>
                  </a:cubicBezTo>
                  <a:cubicBezTo>
                    <a:pt x="707" y="580"/>
                    <a:pt x="1327" y="303"/>
                    <a:pt x="1829" y="17"/>
                  </a:cubicBezTo>
                  <a:cubicBezTo>
                    <a:pt x="1746" y="5"/>
                    <a:pt x="1660" y="0"/>
                    <a:pt x="1573" y="0"/>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00" name="Google Shape;2200;p22"/>
            <p:cNvSpPr/>
            <p:nvPr/>
          </p:nvSpPr>
          <p:spPr>
            <a:xfrm>
              <a:off x="1758185" y="4310463"/>
              <a:ext cx="229818" cy="320018"/>
            </a:xfrm>
            <a:custGeom>
              <a:avLst/>
              <a:gdLst/>
              <a:ahLst/>
              <a:cxnLst/>
              <a:rect l="l" t="t" r="r" b="b"/>
              <a:pathLst>
                <a:path w="4576" h="6372" extrusionOk="0">
                  <a:moveTo>
                    <a:pt x="657" y="1"/>
                  </a:moveTo>
                  <a:cubicBezTo>
                    <a:pt x="303" y="1"/>
                    <a:pt x="1" y="374"/>
                    <a:pt x="213" y="724"/>
                  </a:cubicBezTo>
                  <a:cubicBezTo>
                    <a:pt x="516" y="1197"/>
                    <a:pt x="766" y="1679"/>
                    <a:pt x="935" y="2223"/>
                  </a:cubicBezTo>
                  <a:cubicBezTo>
                    <a:pt x="995" y="2416"/>
                    <a:pt x="1190" y="2584"/>
                    <a:pt x="1397" y="2584"/>
                  </a:cubicBezTo>
                  <a:cubicBezTo>
                    <a:pt x="1439" y="2584"/>
                    <a:pt x="1482" y="2577"/>
                    <a:pt x="1524" y="2562"/>
                  </a:cubicBezTo>
                  <a:cubicBezTo>
                    <a:pt x="1979" y="2401"/>
                    <a:pt x="2407" y="2187"/>
                    <a:pt x="2862" y="2045"/>
                  </a:cubicBezTo>
                  <a:cubicBezTo>
                    <a:pt x="2987" y="2002"/>
                    <a:pt x="3118" y="1974"/>
                    <a:pt x="3250" y="1974"/>
                  </a:cubicBezTo>
                  <a:cubicBezTo>
                    <a:pt x="3364" y="1974"/>
                    <a:pt x="3477" y="1995"/>
                    <a:pt x="3585" y="2045"/>
                  </a:cubicBezTo>
                  <a:cubicBezTo>
                    <a:pt x="4085" y="2268"/>
                    <a:pt x="3469" y="2607"/>
                    <a:pt x="3255" y="2687"/>
                  </a:cubicBezTo>
                  <a:cubicBezTo>
                    <a:pt x="2764" y="2865"/>
                    <a:pt x="1988" y="2990"/>
                    <a:pt x="1658" y="3445"/>
                  </a:cubicBezTo>
                  <a:cubicBezTo>
                    <a:pt x="1628" y="3436"/>
                    <a:pt x="1598" y="3431"/>
                    <a:pt x="1567" y="3431"/>
                  </a:cubicBezTo>
                  <a:cubicBezTo>
                    <a:pt x="1398" y="3431"/>
                    <a:pt x="1239" y="3572"/>
                    <a:pt x="1292" y="3784"/>
                  </a:cubicBezTo>
                  <a:cubicBezTo>
                    <a:pt x="1471" y="4659"/>
                    <a:pt x="1810" y="5568"/>
                    <a:pt x="2229" y="6371"/>
                  </a:cubicBezTo>
                  <a:cubicBezTo>
                    <a:pt x="2283" y="6345"/>
                    <a:pt x="2345" y="6327"/>
                    <a:pt x="2398" y="6300"/>
                  </a:cubicBezTo>
                  <a:cubicBezTo>
                    <a:pt x="2782" y="6113"/>
                    <a:pt x="2898" y="5952"/>
                    <a:pt x="2720" y="5533"/>
                  </a:cubicBezTo>
                  <a:cubicBezTo>
                    <a:pt x="2532" y="5051"/>
                    <a:pt x="2256" y="4596"/>
                    <a:pt x="2140" y="4096"/>
                  </a:cubicBezTo>
                  <a:cubicBezTo>
                    <a:pt x="2131" y="4079"/>
                    <a:pt x="2122" y="4061"/>
                    <a:pt x="2113" y="4043"/>
                  </a:cubicBezTo>
                  <a:cubicBezTo>
                    <a:pt x="2122" y="4034"/>
                    <a:pt x="2122" y="4034"/>
                    <a:pt x="2131" y="4034"/>
                  </a:cubicBezTo>
                  <a:cubicBezTo>
                    <a:pt x="2113" y="3945"/>
                    <a:pt x="2095" y="3865"/>
                    <a:pt x="2095" y="3775"/>
                  </a:cubicBezTo>
                  <a:cubicBezTo>
                    <a:pt x="2083" y="3668"/>
                    <a:pt x="2159" y="3614"/>
                    <a:pt x="2243" y="3614"/>
                  </a:cubicBezTo>
                  <a:cubicBezTo>
                    <a:pt x="2278" y="3614"/>
                    <a:pt x="2314" y="3623"/>
                    <a:pt x="2345" y="3642"/>
                  </a:cubicBezTo>
                  <a:cubicBezTo>
                    <a:pt x="3085" y="3365"/>
                    <a:pt x="3799" y="3026"/>
                    <a:pt x="4575" y="2856"/>
                  </a:cubicBezTo>
                  <a:cubicBezTo>
                    <a:pt x="4352" y="2357"/>
                    <a:pt x="4138" y="1839"/>
                    <a:pt x="3888" y="1349"/>
                  </a:cubicBezTo>
                  <a:cubicBezTo>
                    <a:pt x="3334" y="1665"/>
                    <a:pt x="2650" y="1965"/>
                    <a:pt x="2007" y="1965"/>
                  </a:cubicBezTo>
                  <a:cubicBezTo>
                    <a:pt x="1998" y="1965"/>
                    <a:pt x="1989" y="1964"/>
                    <a:pt x="1979" y="1964"/>
                  </a:cubicBezTo>
                  <a:cubicBezTo>
                    <a:pt x="1944" y="1999"/>
                    <a:pt x="1895" y="2021"/>
                    <a:pt x="1847" y="2021"/>
                  </a:cubicBezTo>
                  <a:cubicBezTo>
                    <a:pt x="1796" y="2021"/>
                    <a:pt x="1748" y="1997"/>
                    <a:pt x="1720" y="1938"/>
                  </a:cubicBezTo>
                  <a:cubicBezTo>
                    <a:pt x="1551" y="1616"/>
                    <a:pt x="1524" y="1251"/>
                    <a:pt x="1435" y="903"/>
                  </a:cubicBezTo>
                  <a:cubicBezTo>
                    <a:pt x="1390" y="814"/>
                    <a:pt x="1346" y="715"/>
                    <a:pt x="1292" y="626"/>
                  </a:cubicBezTo>
                  <a:cubicBezTo>
                    <a:pt x="1301" y="582"/>
                    <a:pt x="1310" y="537"/>
                    <a:pt x="1310" y="501"/>
                  </a:cubicBezTo>
                  <a:cubicBezTo>
                    <a:pt x="1274" y="394"/>
                    <a:pt x="1239" y="287"/>
                    <a:pt x="1203" y="180"/>
                  </a:cubicBezTo>
                  <a:cubicBezTo>
                    <a:pt x="1158" y="127"/>
                    <a:pt x="1087" y="82"/>
                    <a:pt x="1007" y="64"/>
                  </a:cubicBezTo>
                  <a:cubicBezTo>
                    <a:pt x="927" y="46"/>
                    <a:pt x="846" y="29"/>
                    <a:pt x="757" y="11"/>
                  </a:cubicBezTo>
                  <a:cubicBezTo>
                    <a:pt x="723" y="4"/>
                    <a:pt x="690" y="1"/>
                    <a:pt x="657"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01" name="Google Shape;2201;p22"/>
            <p:cNvSpPr/>
            <p:nvPr/>
          </p:nvSpPr>
          <p:spPr>
            <a:xfrm>
              <a:off x="1970477" y="4374145"/>
              <a:ext cx="26919" cy="57856"/>
            </a:xfrm>
            <a:custGeom>
              <a:avLst/>
              <a:gdLst/>
              <a:ahLst/>
              <a:cxnLst/>
              <a:rect l="l" t="t" r="r" b="b"/>
              <a:pathLst>
                <a:path w="536" h="1152" extrusionOk="0">
                  <a:moveTo>
                    <a:pt x="0" y="1"/>
                  </a:moveTo>
                  <a:cubicBezTo>
                    <a:pt x="188" y="375"/>
                    <a:pt x="357" y="768"/>
                    <a:pt x="527" y="1151"/>
                  </a:cubicBezTo>
                  <a:cubicBezTo>
                    <a:pt x="536" y="1044"/>
                    <a:pt x="536" y="937"/>
                    <a:pt x="509" y="821"/>
                  </a:cubicBezTo>
                  <a:cubicBezTo>
                    <a:pt x="411" y="420"/>
                    <a:pt x="232" y="161"/>
                    <a:pt x="0" y="1"/>
                  </a:cubicBezTo>
                  <a:close/>
                </a:path>
              </a:pathLst>
            </a:custGeom>
            <a:solidFill>
              <a:srgbClr val="E27F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02" name="Google Shape;2202;p22"/>
            <p:cNvSpPr/>
            <p:nvPr/>
          </p:nvSpPr>
          <p:spPr>
            <a:xfrm>
              <a:off x="1609325" y="4271641"/>
              <a:ext cx="400173" cy="396657"/>
            </a:xfrm>
            <a:custGeom>
              <a:avLst/>
              <a:gdLst/>
              <a:ahLst/>
              <a:cxnLst/>
              <a:rect l="l" t="t" r="r" b="b"/>
              <a:pathLst>
                <a:path w="7968" h="7898" extrusionOk="0">
                  <a:moveTo>
                    <a:pt x="3674" y="370"/>
                  </a:moveTo>
                  <a:cubicBezTo>
                    <a:pt x="3828" y="370"/>
                    <a:pt x="3921" y="455"/>
                    <a:pt x="4042" y="659"/>
                  </a:cubicBezTo>
                  <a:cubicBezTo>
                    <a:pt x="4096" y="748"/>
                    <a:pt x="4131" y="846"/>
                    <a:pt x="4167" y="953"/>
                  </a:cubicBezTo>
                  <a:cubicBezTo>
                    <a:pt x="4203" y="1060"/>
                    <a:pt x="4238" y="1167"/>
                    <a:pt x="4274" y="1274"/>
                  </a:cubicBezTo>
                  <a:cubicBezTo>
                    <a:pt x="4292" y="1319"/>
                    <a:pt x="4310" y="1372"/>
                    <a:pt x="4328" y="1417"/>
                  </a:cubicBezTo>
                  <a:cubicBezTo>
                    <a:pt x="4354" y="1506"/>
                    <a:pt x="4381" y="1595"/>
                    <a:pt x="4399" y="1676"/>
                  </a:cubicBezTo>
                  <a:cubicBezTo>
                    <a:pt x="4488" y="2024"/>
                    <a:pt x="4515" y="2389"/>
                    <a:pt x="4684" y="2711"/>
                  </a:cubicBezTo>
                  <a:cubicBezTo>
                    <a:pt x="4712" y="2770"/>
                    <a:pt x="4760" y="2794"/>
                    <a:pt x="4811" y="2794"/>
                  </a:cubicBezTo>
                  <a:cubicBezTo>
                    <a:pt x="4859" y="2794"/>
                    <a:pt x="4908" y="2772"/>
                    <a:pt x="4943" y="2737"/>
                  </a:cubicBezTo>
                  <a:cubicBezTo>
                    <a:pt x="4953" y="2737"/>
                    <a:pt x="4962" y="2738"/>
                    <a:pt x="4971" y="2738"/>
                  </a:cubicBezTo>
                  <a:cubicBezTo>
                    <a:pt x="5614" y="2738"/>
                    <a:pt x="6298" y="2438"/>
                    <a:pt x="6852" y="2122"/>
                  </a:cubicBezTo>
                  <a:cubicBezTo>
                    <a:pt x="7102" y="2612"/>
                    <a:pt x="7316" y="3130"/>
                    <a:pt x="7539" y="3629"/>
                  </a:cubicBezTo>
                  <a:cubicBezTo>
                    <a:pt x="6763" y="3799"/>
                    <a:pt x="6049" y="4138"/>
                    <a:pt x="5309" y="4415"/>
                  </a:cubicBezTo>
                  <a:cubicBezTo>
                    <a:pt x="5278" y="4396"/>
                    <a:pt x="5242" y="4387"/>
                    <a:pt x="5207" y="4387"/>
                  </a:cubicBezTo>
                  <a:cubicBezTo>
                    <a:pt x="5123" y="4387"/>
                    <a:pt x="5047" y="4441"/>
                    <a:pt x="5059" y="4548"/>
                  </a:cubicBezTo>
                  <a:cubicBezTo>
                    <a:pt x="5059" y="4638"/>
                    <a:pt x="5077" y="4718"/>
                    <a:pt x="5095" y="4807"/>
                  </a:cubicBezTo>
                  <a:cubicBezTo>
                    <a:pt x="5095" y="4825"/>
                    <a:pt x="5104" y="4843"/>
                    <a:pt x="5104" y="4869"/>
                  </a:cubicBezTo>
                  <a:cubicBezTo>
                    <a:pt x="5220" y="5369"/>
                    <a:pt x="5496" y="5824"/>
                    <a:pt x="5684" y="6306"/>
                  </a:cubicBezTo>
                  <a:cubicBezTo>
                    <a:pt x="5862" y="6725"/>
                    <a:pt x="5746" y="6886"/>
                    <a:pt x="5362" y="7073"/>
                  </a:cubicBezTo>
                  <a:cubicBezTo>
                    <a:pt x="5309" y="7100"/>
                    <a:pt x="5247" y="7118"/>
                    <a:pt x="5193" y="7144"/>
                  </a:cubicBezTo>
                  <a:cubicBezTo>
                    <a:pt x="4836" y="7305"/>
                    <a:pt x="4470" y="7421"/>
                    <a:pt x="4096" y="7519"/>
                  </a:cubicBezTo>
                  <a:cubicBezTo>
                    <a:pt x="3971" y="7100"/>
                    <a:pt x="3882" y="6680"/>
                    <a:pt x="3748" y="6261"/>
                  </a:cubicBezTo>
                  <a:cubicBezTo>
                    <a:pt x="3605" y="5833"/>
                    <a:pt x="3364" y="5449"/>
                    <a:pt x="3230" y="5012"/>
                  </a:cubicBezTo>
                  <a:cubicBezTo>
                    <a:pt x="3221" y="4968"/>
                    <a:pt x="3186" y="4932"/>
                    <a:pt x="3150" y="4914"/>
                  </a:cubicBezTo>
                  <a:cubicBezTo>
                    <a:pt x="3130" y="4867"/>
                    <a:pt x="3089" y="4830"/>
                    <a:pt x="3032" y="4830"/>
                  </a:cubicBezTo>
                  <a:cubicBezTo>
                    <a:pt x="3014" y="4830"/>
                    <a:pt x="2994" y="4834"/>
                    <a:pt x="2972" y="4843"/>
                  </a:cubicBezTo>
                  <a:cubicBezTo>
                    <a:pt x="2383" y="5057"/>
                    <a:pt x="1865" y="5405"/>
                    <a:pt x="1277" y="5601"/>
                  </a:cubicBezTo>
                  <a:cubicBezTo>
                    <a:pt x="1192" y="5628"/>
                    <a:pt x="1118" y="5640"/>
                    <a:pt x="1053" y="5640"/>
                  </a:cubicBezTo>
                  <a:cubicBezTo>
                    <a:pt x="690" y="5640"/>
                    <a:pt x="627" y="5251"/>
                    <a:pt x="634" y="4887"/>
                  </a:cubicBezTo>
                  <a:cubicBezTo>
                    <a:pt x="634" y="4548"/>
                    <a:pt x="438" y="4263"/>
                    <a:pt x="367" y="3942"/>
                  </a:cubicBezTo>
                  <a:cubicBezTo>
                    <a:pt x="1134" y="3728"/>
                    <a:pt x="1901" y="3549"/>
                    <a:pt x="2624" y="3228"/>
                  </a:cubicBezTo>
                  <a:cubicBezTo>
                    <a:pt x="2645" y="3235"/>
                    <a:pt x="2667" y="3239"/>
                    <a:pt x="2689" y="3239"/>
                  </a:cubicBezTo>
                  <a:cubicBezTo>
                    <a:pt x="2773" y="3239"/>
                    <a:pt x="2847" y="3183"/>
                    <a:pt x="2847" y="3076"/>
                  </a:cubicBezTo>
                  <a:cubicBezTo>
                    <a:pt x="2811" y="2497"/>
                    <a:pt x="2588" y="1988"/>
                    <a:pt x="2427" y="1444"/>
                  </a:cubicBezTo>
                  <a:cubicBezTo>
                    <a:pt x="2187" y="632"/>
                    <a:pt x="2874" y="578"/>
                    <a:pt x="3453" y="409"/>
                  </a:cubicBezTo>
                  <a:cubicBezTo>
                    <a:pt x="3540" y="383"/>
                    <a:pt x="3612" y="370"/>
                    <a:pt x="3674" y="370"/>
                  </a:cubicBezTo>
                  <a:close/>
                  <a:moveTo>
                    <a:pt x="3731" y="1"/>
                  </a:moveTo>
                  <a:cubicBezTo>
                    <a:pt x="3626" y="1"/>
                    <a:pt x="3506" y="26"/>
                    <a:pt x="3364" y="79"/>
                  </a:cubicBezTo>
                  <a:cubicBezTo>
                    <a:pt x="2963" y="222"/>
                    <a:pt x="2240" y="248"/>
                    <a:pt x="2080" y="757"/>
                  </a:cubicBezTo>
                  <a:cubicBezTo>
                    <a:pt x="1848" y="1462"/>
                    <a:pt x="2383" y="2211"/>
                    <a:pt x="2490" y="2925"/>
                  </a:cubicBezTo>
                  <a:lnTo>
                    <a:pt x="2472" y="2934"/>
                  </a:lnTo>
                  <a:cubicBezTo>
                    <a:pt x="1723" y="3264"/>
                    <a:pt x="920" y="3433"/>
                    <a:pt x="135" y="3647"/>
                  </a:cubicBezTo>
                  <a:cubicBezTo>
                    <a:pt x="63" y="3665"/>
                    <a:pt x="1" y="3737"/>
                    <a:pt x="10" y="3817"/>
                  </a:cubicBezTo>
                  <a:cubicBezTo>
                    <a:pt x="37" y="4058"/>
                    <a:pt x="108" y="4263"/>
                    <a:pt x="197" y="4495"/>
                  </a:cubicBezTo>
                  <a:cubicBezTo>
                    <a:pt x="304" y="4745"/>
                    <a:pt x="286" y="4994"/>
                    <a:pt x="295" y="5253"/>
                  </a:cubicBezTo>
                  <a:cubicBezTo>
                    <a:pt x="313" y="5539"/>
                    <a:pt x="438" y="5895"/>
                    <a:pt x="759" y="5967"/>
                  </a:cubicBezTo>
                  <a:cubicBezTo>
                    <a:pt x="842" y="5985"/>
                    <a:pt x="926" y="5993"/>
                    <a:pt x="1009" y="5993"/>
                  </a:cubicBezTo>
                  <a:cubicBezTo>
                    <a:pt x="1676" y="5993"/>
                    <a:pt x="2342" y="5471"/>
                    <a:pt x="2945" y="5217"/>
                  </a:cubicBezTo>
                  <a:cubicBezTo>
                    <a:pt x="3079" y="5601"/>
                    <a:pt x="3293" y="5958"/>
                    <a:pt x="3418" y="6350"/>
                  </a:cubicBezTo>
                  <a:cubicBezTo>
                    <a:pt x="3560" y="6823"/>
                    <a:pt x="3659" y="7305"/>
                    <a:pt x="3810" y="7769"/>
                  </a:cubicBezTo>
                  <a:cubicBezTo>
                    <a:pt x="3841" y="7846"/>
                    <a:pt x="3906" y="7897"/>
                    <a:pt x="3987" y="7897"/>
                  </a:cubicBezTo>
                  <a:cubicBezTo>
                    <a:pt x="3999" y="7897"/>
                    <a:pt x="4012" y="7896"/>
                    <a:pt x="4024" y="7894"/>
                  </a:cubicBezTo>
                  <a:cubicBezTo>
                    <a:pt x="4488" y="7778"/>
                    <a:pt x="4908" y="7608"/>
                    <a:pt x="5345" y="7439"/>
                  </a:cubicBezTo>
                  <a:cubicBezTo>
                    <a:pt x="5443" y="7403"/>
                    <a:pt x="5550" y="7358"/>
                    <a:pt x="5648" y="7323"/>
                  </a:cubicBezTo>
                  <a:cubicBezTo>
                    <a:pt x="5817" y="7269"/>
                    <a:pt x="6049" y="7144"/>
                    <a:pt x="6094" y="6957"/>
                  </a:cubicBezTo>
                  <a:cubicBezTo>
                    <a:pt x="6272" y="6181"/>
                    <a:pt x="5577" y="5476"/>
                    <a:pt x="5425" y="4736"/>
                  </a:cubicBezTo>
                  <a:cubicBezTo>
                    <a:pt x="5755" y="4611"/>
                    <a:pt x="6076" y="4477"/>
                    <a:pt x="6406" y="4343"/>
                  </a:cubicBezTo>
                  <a:cubicBezTo>
                    <a:pt x="6594" y="4272"/>
                    <a:pt x="6781" y="4209"/>
                    <a:pt x="6968" y="4138"/>
                  </a:cubicBezTo>
                  <a:cubicBezTo>
                    <a:pt x="7245" y="4049"/>
                    <a:pt x="7530" y="3968"/>
                    <a:pt x="7825" y="3924"/>
                  </a:cubicBezTo>
                  <a:cubicBezTo>
                    <a:pt x="7941" y="3897"/>
                    <a:pt x="7967" y="3763"/>
                    <a:pt x="7923" y="3674"/>
                  </a:cubicBezTo>
                  <a:cubicBezTo>
                    <a:pt x="7851" y="3513"/>
                    <a:pt x="7780" y="3353"/>
                    <a:pt x="7718" y="3192"/>
                  </a:cubicBezTo>
                  <a:cubicBezTo>
                    <a:pt x="7548" y="2809"/>
                    <a:pt x="7379" y="2416"/>
                    <a:pt x="7191" y="2042"/>
                  </a:cubicBezTo>
                  <a:cubicBezTo>
                    <a:pt x="7156" y="1961"/>
                    <a:pt x="7120" y="1881"/>
                    <a:pt x="7075" y="1801"/>
                  </a:cubicBezTo>
                  <a:cubicBezTo>
                    <a:pt x="7045" y="1747"/>
                    <a:pt x="6983" y="1717"/>
                    <a:pt x="6923" y="1717"/>
                  </a:cubicBezTo>
                  <a:cubicBezTo>
                    <a:pt x="6895" y="1717"/>
                    <a:pt x="6867" y="1724"/>
                    <a:pt x="6843" y="1738"/>
                  </a:cubicBezTo>
                  <a:cubicBezTo>
                    <a:pt x="6781" y="1774"/>
                    <a:pt x="6727" y="1810"/>
                    <a:pt x="6665" y="1836"/>
                  </a:cubicBezTo>
                  <a:cubicBezTo>
                    <a:pt x="6163" y="2122"/>
                    <a:pt x="5543" y="2399"/>
                    <a:pt x="4969" y="2399"/>
                  </a:cubicBezTo>
                  <a:cubicBezTo>
                    <a:pt x="4952" y="2399"/>
                    <a:pt x="4934" y="2399"/>
                    <a:pt x="4916" y="2398"/>
                  </a:cubicBezTo>
                  <a:cubicBezTo>
                    <a:pt x="4881" y="2327"/>
                    <a:pt x="4854" y="2256"/>
                    <a:pt x="4836" y="2175"/>
                  </a:cubicBezTo>
                  <a:cubicBezTo>
                    <a:pt x="4667" y="1667"/>
                    <a:pt x="4622" y="1105"/>
                    <a:pt x="4399" y="614"/>
                  </a:cubicBezTo>
                  <a:cubicBezTo>
                    <a:pt x="4207" y="216"/>
                    <a:pt x="4034" y="1"/>
                    <a:pt x="3731" y="1"/>
                  </a:cubicBezTo>
                  <a:close/>
                </a:path>
              </a:pathLst>
            </a:custGeom>
            <a:solidFill>
              <a:srgbClr val="3C55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203" name="Google Shape;2203;p22"/>
          <p:cNvSpPr txBox="1">
            <a:spLocks noGrp="1"/>
          </p:cNvSpPr>
          <p:nvPr>
            <p:ph type="title"/>
          </p:nvPr>
        </p:nvSpPr>
        <p:spPr>
          <a:xfrm>
            <a:off x="2903100" y="540000"/>
            <a:ext cx="333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sz="6000"/>
            </a:lvl1pPr>
            <a:lvl2pPr lvl="1" algn="ctr" rtl="0">
              <a:spcBef>
                <a:spcPts val="0"/>
              </a:spcBef>
              <a:spcAft>
                <a:spcPts val="0"/>
              </a:spcAft>
              <a:buSzPts val="4000"/>
              <a:buNone/>
              <a:defRPr/>
            </a:lvl2pPr>
            <a:lvl3pPr lvl="2" algn="ctr" rtl="0">
              <a:spcBef>
                <a:spcPts val="0"/>
              </a:spcBef>
              <a:spcAft>
                <a:spcPts val="0"/>
              </a:spcAft>
              <a:buSzPts val="4000"/>
              <a:buNone/>
              <a:defRPr/>
            </a:lvl3pPr>
            <a:lvl4pPr lvl="3" algn="ctr" rtl="0">
              <a:spcBef>
                <a:spcPts val="0"/>
              </a:spcBef>
              <a:spcAft>
                <a:spcPts val="0"/>
              </a:spcAft>
              <a:buSzPts val="4000"/>
              <a:buNone/>
              <a:defRPr/>
            </a:lvl4pPr>
            <a:lvl5pPr lvl="4" algn="ctr" rtl="0">
              <a:spcBef>
                <a:spcPts val="0"/>
              </a:spcBef>
              <a:spcAft>
                <a:spcPts val="0"/>
              </a:spcAft>
              <a:buSzPts val="4000"/>
              <a:buNone/>
              <a:defRPr/>
            </a:lvl5pPr>
            <a:lvl6pPr lvl="5" algn="ctr" rtl="0">
              <a:spcBef>
                <a:spcPts val="0"/>
              </a:spcBef>
              <a:spcAft>
                <a:spcPts val="0"/>
              </a:spcAft>
              <a:buSzPts val="4000"/>
              <a:buNone/>
              <a:defRPr/>
            </a:lvl6pPr>
            <a:lvl7pPr lvl="6" algn="ctr" rtl="0">
              <a:spcBef>
                <a:spcPts val="0"/>
              </a:spcBef>
              <a:spcAft>
                <a:spcPts val="0"/>
              </a:spcAft>
              <a:buSzPts val="4000"/>
              <a:buNone/>
              <a:defRPr/>
            </a:lvl7pPr>
            <a:lvl8pPr lvl="7" algn="ctr" rtl="0">
              <a:spcBef>
                <a:spcPts val="0"/>
              </a:spcBef>
              <a:spcAft>
                <a:spcPts val="0"/>
              </a:spcAft>
              <a:buSzPts val="4000"/>
              <a:buNone/>
              <a:defRPr/>
            </a:lvl8pPr>
            <a:lvl9pPr lvl="8" algn="ctr" rtl="0">
              <a:spcBef>
                <a:spcPts val="0"/>
              </a:spcBef>
              <a:spcAft>
                <a:spcPts val="0"/>
              </a:spcAft>
              <a:buSzPts val="4000"/>
              <a:buNone/>
              <a:defRPr/>
            </a:lvl9pPr>
          </a:lstStyle>
          <a:p>
            <a:endParaRPr/>
          </a:p>
        </p:txBody>
      </p:sp>
      <p:sp>
        <p:nvSpPr>
          <p:cNvPr id="2204" name="Google Shape;2204;p22"/>
          <p:cNvSpPr txBox="1">
            <a:spLocks noGrp="1"/>
          </p:cNvSpPr>
          <p:nvPr>
            <p:ph type="subTitle" idx="1"/>
          </p:nvPr>
        </p:nvSpPr>
        <p:spPr>
          <a:xfrm>
            <a:off x="3165600" y="2013700"/>
            <a:ext cx="2812800" cy="1674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atin typeface="Fira Sans"/>
                <a:ea typeface="Fira Sans"/>
                <a:cs typeface="Fira Sans"/>
                <a:sym typeface="Fira Sans"/>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205" name="Google Shape;2205;p22"/>
          <p:cNvSpPr txBox="1"/>
          <p:nvPr/>
        </p:nvSpPr>
        <p:spPr>
          <a:xfrm>
            <a:off x="2422200" y="3688000"/>
            <a:ext cx="4299600" cy="633000"/>
          </a:xfrm>
          <a:prstGeom prst="rect">
            <a:avLst/>
          </a:prstGeom>
          <a:noFill/>
          <a:ln>
            <a:noFill/>
          </a:ln>
        </p:spPr>
        <p:txBody>
          <a:bodyPr spcFirstLastPara="1" wrap="square" lIns="91425" tIns="91425" rIns="91425" bIns="91425" anchor="ctr" anchorCtr="0">
            <a:noAutofit/>
          </a:bodyPr>
          <a:lstStyle/>
          <a:p>
            <a:pPr marL="0" lvl="0" indent="0" algn="ctr" rtl="0">
              <a:spcBef>
                <a:spcPts val="300"/>
              </a:spcBef>
              <a:spcAft>
                <a:spcPts val="0"/>
              </a:spcAft>
              <a:buNone/>
            </a:pPr>
            <a:r>
              <a:rPr lang="en" sz="1200">
                <a:solidFill>
                  <a:schemeClr val="dk2"/>
                </a:solidFill>
                <a:latin typeface="Fira Sans"/>
                <a:ea typeface="Fira Sans"/>
                <a:cs typeface="Fira Sans"/>
                <a:sym typeface="Fira Sans"/>
              </a:rPr>
              <a:t>CREDITS: This presentation template was created by </a:t>
            </a:r>
            <a:r>
              <a:rPr lang="en" sz="1200" b="1">
                <a:solidFill>
                  <a:schemeClr val="lt2"/>
                </a:solidFill>
                <a:uFill>
                  <a:noFill/>
                </a:uFill>
                <a:latin typeface="Fira Sans"/>
                <a:ea typeface="Fira Sans"/>
                <a:cs typeface="Fira Sans"/>
                <a:sym typeface="Fira Sans"/>
                <a:hlinkClick r:id="rId2">
                  <a:extLst>
                    <a:ext uri="{A12FA001-AC4F-418D-AE19-62706E023703}">
                      <ahyp:hlinkClr xmlns="" xmlns:ahyp="http://schemas.microsoft.com/office/drawing/2018/hyperlinkcolor" val="tx"/>
                    </a:ext>
                  </a:extLst>
                </a:hlinkClick>
              </a:rPr>
              <a:t>Slidesgo</a:t>
            </a:r>
            <a:r>
              <a:rPr lang="en" sz="1200">
                <a:solidFill>
                  <a:schemeClr val="dk2"/>
                </a:solidFill>
                <a:latin typeface="Fira Sans"/>
                <a:ea typeface="Fira Sans"/>
                <a:cs typeface="Fira Sans"/>
                <a:sym typeface="Fira Sans"/>
              </a:rPr>
              <a:t>, including icons by </a:t>
            </a:r>
            <a:r>
              <a:rPr lang="en" sz="1200" b="1">
                <a:solidFill>
                  <a:schemeClr val="lt2"/>
                </a:solidFill>
                <a:uFill>
                  <a:noFill/>
                </a:uFill>
                <a:latin typeface="Fira Sans"/>
                <a:ea typeface="Fira Sans"/>
                <a:cs typeface="Fira Sans"/>
                <a:sym typeface="Fira Sans"/>
                <a:hlinkClick r:id="rId3">
                  <a:extLst>
                    <a:ext uri="{A12FA001-AC4F-418D-AE19-62706E023703}">
                      <ahyp:hlinkClr xmlns="" xmlns:ahyp="http://schemas.microsoft.com/office/drawing/2018/hyperlinkcolor" val="tx"/>
                    </a:ext>
                  </a:extLst>
                </a:hlinkClick>
              </a:rPr>
              <a:t>Flaticon</a:t>
            </a:r>
            <a:r>
              <a:rPr lang="en" sz="1200">
                <a:solidFill>
                  <a:schemeClr val="dk2"/>
                </a:solidFill>
                <a:latin typeface="Fira Sans"/>
                <a:ea typeface="Fira Sans"/>
                <a:cs typeface="Fira Sans"/>
                <a:sym typeface="Fira Sans"/>
              </a:rPr>
              <a:t>, and infographics &amp; images by </a:t>
            </a:r>
            <a:r>
              <a:rPr lang="en" sz="1200" b="1">
                <a:solidFill>
                  <a:schemeClr val="lt2"/>
                </a:solidFill>
                <a:uFill>
                  <a:noFill/>
                </a:uFill>
                <a:latin typeface="Fira Sans"/>
                <a:ea typeface="Fira Sans"/>
                <a:cs typeface="Fira Sans"/>
                <a:sym typeface="Fira Sans"/>
                <a:hlinkClick r:id="rId4">
                  <a:extLst>
                    <a:ext uri="{A12FA001-AC4F-418D-AE19-62706E023703}">
                      <ahyp:hlinkClr xmlns="" xmlns:ahyp="http://schemas.microsoft.com/office/drawing/2018/hyperlinkcolor" val="tx"/>
                    </a:ext>
                  </a:extLst>
                </a:hlinkClick>
              </a:rPr>
              <a:t>Freepik</a:t>
            </a:r>
            <a:r>
              <a:rPr lang="en" sz="1200" b="1">
                <a:solidFill>
                  <a:schemeClr val="lt2"/>
                </a:solidFill>
                <a:latin typeface="Fira Sans"/>
                <a:ea typeface="Fira Sans"/>
                <a:cs typeface="Fira Sans"/>
                <a:sym typeface="Fira Sans"/>
              </a:rPr>
              <a:t> </a:t>
            </a:r>
            <a:r>
              <a:rPr lang="en" sz="1200">
                <a:solidFill>
                  <a:schemeClr val="dk2"/>
                </a:solidFill>
                <a:latin typeface="Fira Sans"/>
                <a:ea typeface="Fira Sans"/>
                <a:cs typeface="Fira Sans"/>
                <a:sym typeface="Fira Sans"/>
              </a:rPr>
              <a:t>and illustrations by </a:t>
            </a:r>
            <a:r>
              <a:rPr lang="en" sz="1200" b="1">
                <a:solidFill>
                  <a:schemeClr val="lt2"/>
                </a:solidFill>
                <a:uFill>
                  <a:noFill/>
                </a:uFill>
                <a:latin typeface="Fira Sans"/>
                <a:ea typeface="Fira Sans"/>
                <a:cs typeface="Fira Sans"/>
                <a:sym typeface="Fira Sans"/>
                <a:hlinkClick r:id="rId5">
                  <a:extLst>
                    <a:ext uri="{A12FA001-AC4F-418D-AE19-62706E023703}">
                      <ahyp:hlinkClr xmlns="" xmlns:ahyp="http://schemas.microsoft.com/office/drawing/2018/hyperlinkcolor" val="tx"/>
                    </a:ext>
                  </a:extLst>
                </a:hlinkClick>
              </a:rPr>
              <a:t>Stories</a:t>
            </a:r>
            <a:endParaRPr sz="1200" b="1" dirty="0">
              <a:solidFill>
                <a:schemeClr val="lt2"/>
              </a:solidFill>
              <a:latin typeface="Fira Sans"/>
              <a:ea typeface="Fira Sans"/>
              <a:cs typeface="Fira Sans"/>
              <a:sym typeface="Fira San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CUSTOM_10_1">
    <p:spTree>
      <p:nvGrpSpPr>
        <p:cNvPr id="1" name="Shape 220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5727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4000"/>
              <a:buFont typeface="Patrick Hand"/>
              <a:buNone/>
              <a:defRPr sz="4000">
                <a:solidFill>
                  <a:schemeClr val="dk1"/>
                </a:solidFill>
                <a:latin typeface="Patrick Hand"/>
                <a:ea typeface="Patrick Hand"/>
                <a:cs typeface="Patrick Hand"/>
                <a:sym typeface="Patrick Hand"/>
              </a:defRPr>
            </a:lvl1pPr>
            <a:lvl2pPr lvl="1">
              <a:spcBef>
                <a:spcPts val="0"/>
              </a:spcBef>
              <a:spcAft>
                <a:spcPts val="0"/>
              </a:spcAft>
              <a:buClr>
                <a:schemeClr val="dk1"/>
              </a:buClr>
              <a:buSzPts val="4000"/>
              <a:buNone/>
              <a:defRPr sz="4000">
                <a:solidFill>
                  <a:schemeClr val="dk1"/>
                </a:solidFill>
              </a:defRPr>
            </a:lvl2pPr>
            <a:lvl3pPr lvl="2">
              <a:spcBef>
                <a:spcPts val="0"/>
              </a:spcBef>
              <a:spcAft>
                <a:spcPts val="0"/>
              </a:spcAft>
              <a:buClr>
                <a:schemeClr val="dk1"/>
              </a:buClr>
              <a:buSzPts val="4000"/>
              <a:buNone/>
              <a:defRPr sz="4000">
                <a:solidFill>
                  <a:schemeClr val="dk1"/>
                </a:solidFill>
              </a:defRPr>
            </a:lvl3pPr>
            <a:lvl4pPr lvl="3">
              <a:spcBef>
                <a:spcPts val="0"/>
              </a:spcBef>
              <a:spcAft>
                <a:spcPts val="0"/>
              </a:spcAft>
              <a:buClr>
                <a:schemeClr val="dk1"/>
              </a:buClr>
              <a:buSzPts val="4000"/>
              <a:buNone/>
              <a:defRPr sz="4000">
                <a:solidFill>
                  <a:schemeClr val="dk1"/>
                </a:solidFill>
              </a:defRPr>
            </a:lvl4pPr>
            <a:lvl5pPr lvl="4">
              <a:spcBef>
                <a:spcPts val="0"/>
              </a:spcBef>
              <a:spcAft>
                <a:spcPts val="0"/>
              </a:spcAft>
              <a:buClr>
                <a:schemeClr val="dk1"/>
              </a:buClr>
              <a:buSzPts val="4000"/>
              <a:buNone/>
              <a:defRPr sz="4000">
                <a:solidFill>
                  <a:schemeClr val="dk1"/>
                </a:solidFill>
              </a:defRPr>
            </a:lvl5pPr>
            <a:lvl6pPr lvl="5">
              <a:spcBef>
                <a:spcPts val="0"/>
              </a:spcBef>
              <a:spcAft>
                <a:spcPts val="0"/>
              </a:spcAft>
              <a:buClr>
                <a:schemeClr val="dk1"/>
              </a:buClr>
              <a:buSzPts val="4000"/>
              <a:buNone/>
              <a:defRPr sz="4000">
                <a:solidFill>
                  <a:schemeClr val="dk1"/>
                </a:solidFill>
              </a:defRPr>
            </a:lvl6pPr>
            <a:lvl7pPr lvl="6">
              <a:spcBef>
                <a:spcPts val="0"/>
              </a:spcBef>
              <a:spcAft>
                <a:spcPts val="0"/>
              </a:spcAft>
              <a:buClr>
                <a:schemeClr val="dk1"/>
              </a:buClr>
              <a:buSzPts val="4000"/>
              <a:buNone/>
              <a:defRPr sz="4000">
                <a:solidFill>
                  <a:schemeClr val="dk1"/>
                </a:solidFill>
              </a:defRPr>
            </a:lvl7pPr>
            <a:lvl8pPr lvl="7">
              <a:spcBef>
                <a:spcPts val="0"/>
              </a:spcBef>
              <a:spcAft>
                <a:spcPts val="0"/>
              </a:spcAft>
              <a:buClr>
                <a:schemeClr val="dk1"/>
              </a:buClr>
              <a:buSzPts val="4000"/>
              <a:buNone/>
              <a:defRPr sz="4000">
                <a:solidFill>
                  <a:schemeClr val="dk1"/>
                </a:solidFill>
              </a:defRPr>
            </a:lvl8pPr>
            <a:lvl9pPr lvl="8">
              <a:spcBef>
                <a:spcPts val="0"/>
              </a:spcBef>
              <a:spcAft>
                <a:spcPts val="0"/>
              </a:spcAft>
              <a:buClr>
                <a:schemeClr val="dk1"/>
              </a:buClr>
              <a:buSzPts val="4000"/>
              <a:buNone/>
              <a:defRPr sz="4000">
                <a:solidFill>
                  <a:schemeClr val="dk1"/>
                </a:solidFill>
              </a:defRPr>
            </a:lvl9pPr>
          </a:lstStyle>
          <a:p>
            <a:endParaRPr/>
          </a:p>
        </p:txBody>
      </p:sp>
      <p:sp>
        <p:nvSpPr>
          <p:cNvPr id="7" name="Google Shape;7;p1"/>
          <p:cNvSpPr txBox="1">
            <a:spLocks noGrp="1"/>
          </p:cNvSpPr>
          <p:nvPr>
            <p:ph type="body" idx="1"/>
          </p:nvPr>
        </p:nvSpPr>
        <p:spPr>
          <a:xfrm>
            <a:off x="720000" y="1152475"/>
            <a:ext cx="7704000" cy="34509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2"/>
              </a:buClr>
              <a:buSzPts val="1400"/>
              <a:buFont typeface="Fira Sans"/>
              <a:buChar char="●"/>
              <a:defRPr>
                <a:solidFill>
                  <a:schemeClr val="dk2"/>
                </a:solidFill>
                <a:latin typeface="Fira Sans"/>
                <a:ea typeface="Fira Sans"/>
                <a:cs typeface="Fira Sans"/>
                <a:sym typeface="Fira Sans"/>
              </a:defRPr>
            </a:lvl1pPr>
            <a:lvl2pPr marL="914400" lvl="1"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2pPr>
            <a:lvl3pPr marL="1371600" lvl="2"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3pPr>
            <a:lvl4pPr marL="1828800" lvl="3"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4pPr>
            <a:lvl5pPr marL="2286000" lvl="4"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5pPr>
            <a:lvl6pPr marL="2743200" lvl="5"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6pPr>
            <a:lvl7pPr marL="3200400" lvl="6"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7pPr>
            <a:lvl8pPr marL="3657600" lvl="7"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8pPr>
            <a:lvl9pPr marL="4114800" lvl="8" indent="-317500">
              <a:lnSpc>
                <a:spcPct val="115000"/>
              </a:lnSpc>
              <a:spcBef>
                <a:spcPts val="1600"/>
              </a:spcBef>
              <a:spcAft>
                <a:spcPts val="1600"/>
              </a:spcAft>
              <a:buClr>
                <a:schemeClr val="dk2"/>
              </a:buClr>
              <a:buSzPts val="1400"/>
              <a:buFont typeface="Fira Sans"/>
              <a:buChar char="■"/>
              <a:defRPr>
                <a:solidFill>
                  <a:schemeClr val="dk2"/>
                </a:solidFill>
                <a:latin typeface="Fira Sans"/>
                <a:ea typeface="Fira Sans"/>
                <a:cs typeface="Fira Sans"/>
                <a:sym typeface="Fira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4" r:id="rId5"/>
    <p:sldLayoutId id="2147483655" r:id="rId6"/>
    <p:sldLayoutId id="2147483657" r:id="rId7"/>
    <p:sldLayoutId id="2147483661" r:id="rId8"/>
    <p:sldLayoutId id="2147483662" r:id="rId9"/>
    <p:sldLayoutId id="2147483663"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 xmlns:p15="http://schemas.microsoft.com/office/powerpoint/2012/main">
        <p15:guide id="1" orient="horz" pos="1620">
          <p15:clr>
            <a:srgbClr val="EA4335"/>
          </p15:clr>
        </p15:guide>
        <p15:guide id="2" pos="2880">
          <p15:clr>
            <a:srgbClr val="EA4335"/>
          </p15:clr>
        </p15:guide>
        <p15:guide id="3" pos="454">
          <p15:clr>
            <a:srgbClr val="EA4335"/>
          </p15:clr>
        </p15:guide>
        <p15:guide id="4" pos="5306">
          <p15:clr>
            <a:srgbClr val="EA4335"/>
          </p15:clr>
        </p15:guide>
        <p15:guide id="5" orient="horz" pos="340">
          <p15:clr>
            <a:srgbClr val="EA4335"/>
          </p15:clr>
        </p15:guide>
        <p15:guide id="6" orient="horz" pos="2900">
          <p15:clr>
            <a:srgbClr val="EA4335"/>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www.paulomargotto.com.br/" TargetMode="External"/><Relationship Id="rId5" Type="http://schemas.openxmlformats.org/officeDocument/2006/relationships/image" Target="../media/image1.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hyperlink" Target="http://newbornsepsiscalculator.org/calculator"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9.xml"/><Relationship Id="rId4" Type="http://schemas.openxmlformats.org/officeDocument/2006/relationships/image" Target="../media/image18.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hyperlink" Target="mailto:marta.rocha@escs.edu.b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5F3FF"/>
        </a:solidFill>
        <a:effectLst/>
      </p:bgPr>
    </p:bg>
    <p:spTree>
      <p:nvGrpSpPr>
        <p:cNvPr id="1" name="Shape 2214"/>
        <p:cNvGrpSpPr/>
        <p:nvPr/>
      </p:nvGrpSpPr>
      <p:grpSpPr>
        <a:xfrm>
          <a:off x="0" y="0"/>
          <a:ext cx="0" cy="0"/>
          <a:chOff x="0" y="0"/>
          <a:chExt cx="0" cy="0"/>
        </a:xfrm>
      </p:grpSpPr>
      <p:sp>
        <p:nvSpPr>
          <p:cNvPr id="2215" name="Google Shape;2215;p26"/>
          <p:cNvSpPr txBox="1">
            <a:spLocks noGrp="1"/>
          </p:cNvSpPr>
          <p:nvPr>
            <p:ph type="ctrTitle"/>
          </p:nvPr>
        </p:nvSpPr>
        <p:spPr>
          <a:xfrm>
            <a:off x="968186" y="1308582"/>
            <a:ext cx="7007839" cy="2052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800" dirty="0">
                <a:solidFill>
                  <a:schemeClr val="dk1"/>
                </a:solidFill>
              </a:rPr>
              <a:t>Doenças infecciosas no período </a:t>
            </a:r>
            <a:r>
              <a:rPr lang="en" sz="6800" dirty="0" smtClean="0">
                <a:solidFill>
                  <a:schemeClr val="dk1"/>
                </a:solidFill>
              </a:rPr>
              <a:t>neonatal</a:t>
            </a:r>
            <a:br>
              <a:rPr lang="en" sz="6800" dirty="0" smtClean="0">
                <a:solidFill>
                  <a:schemeClr val="dk1"/>
                </a:solidFill>
              </a:rPr>
            </a:br>
            <a:r>
              <a:rPr lang="en" sz="6800" dirty="0" smtClean="0">
                <a:solidFill>
                  <a:schemeClr val="dk1"/>
                </a:solidFill>
              </a:rPr>
              <a:t/>
            </a:r>
            <a:br>
              <a:rPr lang="en" sz="6800" dirty="0" smtClean="0">
                <a:solidFill>
                  <a:schemeClr val="dk1"/>
                </a:solidFill>
              </a:rPr>
            </a:br>
            <a:r>
              <a:rPr lang="en" sz="1800" dirty="0" smtClean="0">
                <a:solidFill>
                  <a:schemeClr val="dk1"/>
                </a:solidFill>
                <a:hlinkClick r:id="rId3"/>
              </a:rPr>
              <a:t>WWW.PAULOMARGOTTO.COM.BR</a:t>
            </a:r>
            <a:r>
              <a:rPr lang="en" sz="1800" dirty="0" smtClean="0">
                <a:solidFill>
                  <a:schemeClr val="dk1"/>
                </a:solidFill>
              </a:rPr>
              <a:t/>
            </a:r>
            <a:br>
              <a:rPr lang="en" sz="1800" dirty="0" smtClean="0">
                <a:solidFill>
                  <a:schemeClr val="dk1"/>
                </a:solidFill>
              </a:rPr>
            </a:br>
            <a:r>
              <a:rPr lang="en" sz="1800" dirty="0" smtClean="0">
                <a:solidFill>
                  <a:schemeClr val="dk1"/>
                </a:solidFill>
              </a:rPr>
              <a:t/>
            </a:r>
            <a:br>
              <a:rPr lang="en" sz="1800" dirty="0" smtClean="0">
                <a:solidFill>
                  <a:schemeClr val="dk1"/>
                </a:solidFill>
              </a:rPr>
            </a:br>
            <a:r>
              <a:rPr lang="pt-BR" sz="1800" dirty="0" smtClean="0">
                <a:solidFill>
                  <a:schemeClr val="dk1"/>
                </a:solidFill>
              </a:rPr>
              <a:t>Brasília</a:t>
            </a:r>
            <a:r>
              <a:rPr lang="en" sz="1800" dirty="0" smtClean="0">
                <a:solidFill>
                  <a:schemeClr val="dk1"/>
                </a:solidFill>
              </a:rPr>
              <a:t>, 3 de setembro de 2022</a:t>
            </a:r>
            <a:endParaRPr sz="1800" dirty="0">
              <a:solidFill>
                <a:schemeClr val="dk1"/>
              </a:solidFill>
            </a:endParaRPr>
          </a:p>
        </p:txBody>
      </p:sp>
      <p:pic>
        <p:nvPicPr>
          <p:cNvPr id="5" name="Imagem 4">
            <a:extLst>
              <a:ext uri="{FF2B5EF4-FFF2-40B4-BE49-F238E27FC236}">
                <a16:creationId xmlns="" xmlns:a16="http://schemas.microsoft.com/office/drawing/2014/main" id="{780214C4-6FA0-43BD-B802-29ACD13B54BD}"/>
              </a:ext>
            </a:extLst>
          </p:cNvPr>
          <p:cNvPicPr>
            <a:picLocks noChangeAspect="1"/>
          </p:cNvPicPr>
          <p:nvPr/>
        </p:nvPicPr>
        <p:blipFill>
          <a:blip r:embed="rId4"/>
          <a:stretch>
            <a:fillRect/>
          </a:stretch>
        </p:blipFill>
        <p:spPr>
          <a:xfrm>
            <a:off x="172889" y="3993458"/>
            <a:ext cx="1590595" cy="94801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20"/>
        <p:cNvGrpSpPr/>
        <p:nvPr/>
      </p:nvGrpSpPr>
      <p:grpSpPr>
        <a:xfrm>
          <a:off x="0" y="0"/>
          <a:ext cx="0" cy="0"/>
          <a:chOff x="0" y="0"/>
          <a:chExt cx="0" cy="0"/>
        </a:xfrm>
      </p:grpSpPr>
      <p:sp>
        <p:nvSpPr>
          <p:cNvPr id="2221" name="Google Shape;2221;p27"/>
          <p:cNvSpPr txBox="1">
            <a:spLocks noGrp="1"/>
          </p:cNvSpPr>
          <p:nvPr>
            <p:ph type="title"/>
          </p:nvPr>
        </p:nvSpPr>
        <p:spPr>
          <a:xfrm>
            <a:off x="0" y="398508"/>
            <a:ext cx="914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Doenças infecciosas no período neonatal </a:t>
            </a:r>
            <a:endParaRPr dirty="0"/>
          </a:p>
        </p:txBody>
      </p:sp>
      <p:sp>
        <p:nvSpPr>
          <p:cNvPr id="2222" name="Google Shape;2222;p27"/>
          <p:cNvSpPr txBox="1">
            <a:spLocks noGrp="1"/>
          </p:cNvSpPr>
          <p:nvPr>
            <p:ph type="body" idx="1"/>
          </p:nvPr>
        </p:nvSpPr>
        <p:spPr>
          <a:xfrm>
            <a:off x="533134" y="1378601"/>
            <a:ext cx="7704000" cy="2658806"/>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pt-BR" sz="2000" b="1" dirty="0">
                <a:solidFill>
                  <a:schemeClr val="dk2"/>
                </a:solidFill>
                <a:latin typeface="Bahnschrift SemiBold SemiConden" panose="020B0502040204020203" pitchFamily="34" charset="0"/>
              </a:rPr>
              <a:t>Marta David Rocha de Moura </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Pediatra/Neonatologista </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Hospital Materno Infantil de Brasília</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Docente do Curso de Medicina</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 da Escola Superior de Ciências da Saúde – ESCS </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 Mestrado em UNESP – Botucatu</a:t>
            </a:r>
          </a:p>
          <a:p>
            <a:pPr marL="0" lvl="0" indent="0" algn="ctr" rtl="0">
              <a:spcBef>
                <a:spcPts val="0"/>
              </a:spcBef>
              <a:spcAft>
                <a:spcPts val="0"/>
              </a:spcAft>
              <a:buClr>
                <a:schemeClr val="dk1"/>
              </a:buClr>
              <a:buSzPts val="1100"/>
              <a:buFont typeface="Arial"/>
              <a:buNone/>
            </a:pPr>
            <a:r>
              <a:rPr lang="pt-BR" sz="2000" dirty="0">
                <a:solidFill>
                  <a:schemeClr val="dk2"/>
                </a:solidFill>
                <a:latin typeface="Gill Sans Nova Cond Lt" panose="020B0604020202020204" pitchFamily="34" charset="0"/>
              </a:rPr>
              <a:t>Doutorado em Ciências da Saúde - UNB </a:t>
            </a:r>
          </a:p>
          <a:p>
            <a:pPr marL="0" lvl="0" indent="0" algn="ctr" rtl="0">
              <a:spcBef>
                <a:spcPts val="0"/>
              </a:spcBef>
              <a:spcAft>
                <a:spcPts val="0"/>
              </a:spcAft>
              <a:buClr>
                <a:schemeClr val="dk1"/>
              </a:buClr>
              <a:buSzPts val="1100"/>
              <a:buFont typeface="Arial"/>
              <a:buNone/>
            </a:pPr>
            <a:endParaRPr sz="2000" dirty="0">
              <a:solidFill>
                <a:schemeClr val="dk2"/>
              </a:solidFill>
              <a:latin typeface="Gill Sans Nova Cond Lt" panose="020B0604020202020204" pitchFamily="34" charset="0"/>
            </a:endParaRPr>
          </a:p>
        </p:txBody>
      </p:sp>
      <p:pic>
        <p:nvPicPr>
          <p:cNvPr id="4" name="Imagem 3">
            <a:extLst>
              <a:ext uri="{FF2B5EF4-FFF2-40B4-BE49-F238E27FC236}">
                <a16:creationId xmlns="" xmlns:a16="http://schemas.microsoft.com/office/drawing/2014/main" id="{D5531546-A754-4ECB-BBF9-BAF497F0304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718" b="92706" l="9924" r="89695">
                        <a14:foregroundMark x1="18321" y1="8637" x2="18321" y2="8637"/>
                        <a14:foregroundMark x1="49618" y1="8637" x2="49618" y2="8637"/>
                        <a14:foregroundMark x1="55344" y1="31670" x2="55344" y2="31670"/>
                        <a14:foregroundMark x1="84351" y1="44530" x2="16412" y2="11324"/>
                        <a14:foregroundMark x1="16412" y1="11324" x2="16412" y2="11324"/>
                        <a14:foregroundMark x1="17557" y1="92322" x2="17557" y2="92322"/>
                        <a14:foregroundMark x1="84351" y1="92898" x2="84351" y2="92898"/>
                        <a14:foregroundMark x1="48855" y1="6718" x2="48855" y2="6718"/>
                      </a14:backgroundRemoval>
                    </a14:imgEffect>
                  </a14:imgLayer>
                </a14:imgProps>
              </a:ext>
            </a:extLst>
          </a:blip>
          <a:stretch>
            <a:fillRect/>
          </a:stretch>
        </p:blipFill>
        <p:spPr>
          <a:xfrm>
            <a:off x="115701" y="1039287"/>
            <a:ext cx="1756888" cy="3680652"/>
          </a:xfrm>
          <a:prstGeom prst="rect">
            <a:avLst/>
          </a:prstGeom>
        </p:spPr>
      </p:pic>
      <p:pic>
        <p:nvPicPr>
          <p:cNvPr id="3" name="Imagem 2">
            <a:extLst>
              <a:ext uri="{FF2B5EF4-FFF2-40B4-BE49-F238E27FC236}">
                <a16:creationId xmlns="" xmlns:a16="http://schemas.microsoft.com/office/drawing/2014/main" id="{41239BB3-6C1C-43C6-980D-8DC0D5B9E616}"/>
              </a:ext>
            </a:extLst>
          </p:cNvPr>
          <p:cNvPicPr>
            <a:picLocks noChangeAspect="1"/>
          </p:cNvPicPr>
          <p:nvPr/>
        </p:nvPicPr>
        <p:blipFill>
          <a:blip r:embed="rId5"/>
          <a:stretch>
            <a:fillRect/>
          </a:stretch>
        </p:blipFill>
        <p:spPr>
          <a:xfrm>
            <a:off x="6611257" y="2571750"/>
            <a:ext cx="2291782" cy="1656612"/>
          </a:xfrm>
          <a:prstGeom prst="rect">
            <a:avLst/>
          </a:prstGeom>
        </p:spPr>
      </p:pic>
      <p:sp>
        <p:nvSpPr>
          <p:cNvPr id="7" name="CaixaDeTexto 6">
            <a:extLst>
              <a:ext uri="{FF2B5EF4-FFF2-40B4-BE49-F238E27FC236}">
                <a16:creationId xmlns="" xmlns:a16="http://schemas.microsoft.com/office/drawing/2014/main" id="{7274FB58-DB50-4DD7-AFBE-69562588A19B}"/>
              </a:ext>
            </a:extLst>
          </p:cNvPr>
          <p:cNvSpPr txBox="1"/>
          <p:nvPr/>
        </p:nvSpPr>
        <p:spPr>
          <a:xfrm>
            <a:off x="6045200" y="4228362"/>
            <a:ext cx="3383733" cy="276999"/>
          </a:xfrm>
          <a:prstGeom prst="rect">
            <a:avLst/>
          </a:prstGeom>
          <a:noFill/>
        </p:spPr>
        <p:txBody>
          <a:bodyPr wrap="square">
            <a:spAutoFit/>
          </a:bodyPr>
          <a:lstStyle/>
          <a:p>
            <a:pPr marL="0" lvl="0" indent="0" algn="ctr" rtl="0">
              <a:spcBef>
                <a:spcPts val="0"/>
              </a:spcBef>
              <a:spcAft>
                <a:spcPts val="0"/>
              </a:spcAft>
              <a:buClr>
                <a:schemeClr val="dk1"/>
              </a:buClr>
              <a:buSzPts val="1100"/>
              <a:buFont typeface="Arial"/>
              <a:buNone/>
            </a:pPr>
            <a:r>
              <a:rPr lang="pt-BR" sz="1200" b="1" dirty="0">
                <a:solidFill>
                  <a:schemeClr val="dk2"/>
                </a:solidFill>
                <a:latin typeface="Kigelia Light" panose="020B0502040204020203" pitchFamily="34" charset="0"/>
                <a:ea typeface="Kigelia Light" panose="020B0502040204020203" pitchFamily="34" charset="0"/>
                <a:cs typeface="Kigelia Light" panose="020B0502040204020203" pitchFamily="34" charset="0"/>
              </a:rPr>
              <a:t>UNIDADE DE NEONTOLOGIA HMIB</a:t>
            </a:r>
          </a:p>
        </p:txBody>
      </p:sp>
      <p:sp>
        <p:nvSpPr>
          <p:cNvPr id="2" name="Retângulo 1"/>
          <p:cNvSpPr/>
          <p:nvPr/>
        </p:nvSpPr>
        <p:spPr>
          <a:xfrm>
            <a:off x="1872589" y="3997529"/>
            <a:ext cx="4572000" cy="646331"/>
          </a:xfrm>
          <a:prstGeom prst="rect">
            <a:avLst/>
          </a:prstGeom>
        </p:spPr>
        <p:txBody>
          <a:bodyPr>
            <a:spAutoFit/>
          </a:bodyPr>
          <a:lstStyle/>
          <a:p>
            <a:pPr algn="ctr"/>
            <a:r>
              <a:rPr lang="en" sz="1200" dirty="0">
                <a:solidFill>
                  <a:schemeClr val="dk1"/>
                </a:solidFill>
                <a:hlinkClick r:id="rId6"/>
              </a:rPr>
              <a:t>WWW.PAULOMARGOTTO.COM.BR</a:t>
            </a:r>
            <a:r>
              <a:rPr lang="en" sz="1200" dirty="0">
                <a:solidFill>
                  <a:schemeClr val="dk1"/>
                </a:solidFill>
              </a:rPr>
              <a:t/>
            </a:r>
            <a:br>
              <a:rPr lang="en" sz="1200" dirty="0">
                <a:solidFill>
                  <a:schemeClr val="dk1"/>
                </a:solidFill>
              </a:rPr>
            </a:br>
            <a:r>
              <a:rPr lang="en" sz="1200" dirty="0">
                <a:solidFill>
                  <a:schemeClr val="dk1"/>
                </a:solidFill>
              </a:rPr>
              <a:t/>
            </a:r>
            <a:br>
              <a:rPr lang="en" sz="1200" dirty="0">
                <a:solidFill>
                  <a:schemeClr val="dk1"/>
                </a:solidFill>
              </a:rPr>
            </a:br>
            <a:r>
              <a:rPr lang="pt-BR" sz="1200" dirty="0">
                <a:solidFill>
                  <a:schemeClr val="dk1"/>
                </a:solidFill>
              </a:rPr>
              <a:t>Brasília</a:t>
            </a:r>
            <a:r>
              <a:rPr lang="en" sz="1200" dirty="0">
                <a:solidFill>
                  <a:schemeClr val="dk1"/>
                </a:solidFill>
              </a:rPr>
              <a:t>, 3 de setembro de 2022</a:t>
            </a:r>
            <a:endParaRPr lang="pt-BR"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64"/>
        <p:cNvGrpSpPr/>
        <p:nvPr/>
      </p:nvGrpSpPr>
      <p:grpSpPr>
        <a:xfrm>
          <a:off x="0" y="0"/>
          <a:ext cx="0" cy="0"/>
          <a:chOff x="0" y="0"/>
          <a:chExt cx="0" cy="0"/>
        </a:xfrm>
      </p:grpSpPr>
      <p:sp>
        <p:nvSpPr>
          <p:cNvPr id="36" name="Google Shape;2227;p28">
            <a:extLst>
              <a:ext uri="{FF2B5EF4-FFF2-40B4-BE49-F238E27FC236}">
                <a16:creationId xmlns="" xmlns:a16="http://schemas.microsoft.com/office/drawing/2014/main" id="{BDAF4FB6-DDDA-4BF7-9BF5-08B03D27EF31}"/>
              </a:ext>
            </a:extLst>
          </p:cNvPr>
          <p:cNvSpPr txBox="1">
            <a:spLocks/>
          </p:cNvSpPr>
          <p:nvPr/>
        </p:nvSpPr>
        <p:spPr>
          <a:xfrm>
            <a:off x="1012078" y="13812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000"/>
              <a:buFont typeface="Patrick Hand"/>
              <a:buNone/>
              <a:defRPr sz="4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pic>
        <p:nvPicPr>
          <p:cNvPr id="94" name="Imagem 93">
            <a:extLst>
              <a:ext uri="{FF2B5EF4-FFF2-40B4-BE49-F238E27FC236}">
                <a16:creationId xmlns="" xmlns:a16="http://schemas.microsoft.com/office/drawing/2014/main" id="{803AC0E6-0118-47B1-84E0-E1F211A05A0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83" b="89946" l="9938" r="95963">
                        <a14:foregroundMark x1="52795" y1="10054" x2="52795" y2="10054"/>
                        <a14:foregroundMark x1="60559" y1="10598" x2="39441" y2="20380"/>
                        <a14:foregroundMark x1="39441" y1="20380" x2="78571" y2="23641"/>
                        <a14:foregroundMark x1="78571" y1="23641" x2="61491" y2="21739"/>
                        <a14:foregroundMark x1="61491" y1="21739" x2="86335" y2="21739"/>
                        <a14:foregroundMark x1="86335" y1="21739" x2="81988" y2="35054"/>
                        <a14:foregroundMark x1="81988" y1="35054" x2="58385" y2="36413"/>
                        <a14:foregroundMark x1="58385" y1="36413" x2="85404" y2="47554"/>
                        <a14:foregroundMark x1="85404" y1="47554" x2="71429" y2="38859"/>
                        <a14:foregroundMark x1="71429" y1="38859" x2="58075" y2="59783"/>
                        <a14:foregroundMark x1="58075" y1="59783" x2="33540" y2="51359"/>
                        <a14:foregroundMark x1="33540" y1="51359" x2="59938" y2="40761"/>
                        <a14:foregroundMark x1="59938" y1="40761" x2="48758" y2="51359"/>
                        <a14:foregroundMark x1="48758" y1="51359" x2="39130" y2="38315"/>
                        <a14:foregroundMark x1="39130" y1="38315" x2="44410" y2="60598"/>
                        <a14:foregroundMark x1="44410" y1="60598" x2="42547" y2="40489"/>
                        <a14:foregroundMark x1="42547" y1="40489" x2="47205" y2="60054"/>
                        <a14:foregroundMark x1="47205" y1="60054" x2="38199" y2="48098"/>
                        <a14:foregroundMark x1="38199" y1="48098" x2="38820" y2="32337"/>
                        <a14:foregroundMark x1="38820" y1="32337" x2="39441" y2="61413"/>
                        <a14:foregroundMark x1="39441" y1="61413" x2="28571" y2="45109"/>
                        <a14:foregroundMark x1="28571" y1="45109" x2="45342" y2="60054"/>
                        <a14:foregroundMark x1="45342" y1="60054" x2="18944" y2="33967"/>
                        <a14:foregroundMark x1="18944" y1="33967" x2="42857" y2="60598"/>
                        <a14:foregroundMark x1="42857" y1="60598" x2="24845" y2="46196"/>
                        <a14:foregroundMark x1="24845" y1="46196" x2="26087" y2="31793"/>
                        <a14:foregroundMark x1="26087" y1="31793" x2="28571" y2="61685"/>
                        <a14:foregroundMark x1="28571" y1="61685" x2="12733" y2="60326"/>
                        <a14:foregroundMark x1="12733" y1="60326" x2="26708" y2="51630"/>
                        <a14:foregroundMark x1="26708" y1="51630" x2="36335" y2="89130"/>
                        <a14:foregroundMark x1="36335" y1="89130" x2="21118" y2="59511"/>
                        <a14:foregroundMark x1="21118" y1="59511" x2="55280" y2="71739"/>
                        <a14:foregroundMark x1="55280" y1="71739" x2="54037" y2="36413"/>
                        <a14:foregroundMark x1="54037" y1="36413" x2="68323" y2="70924"/>
                        <a14:foregroundMark x1="68323" y1="70924" x2="81988" y2="82609"/>
                        <a14:foregroundMark x1="81988" y1="82609" x2="76398" y2="67663"/>
                        <a14:foregroundMark x1="76398" y1="67663" x2="77950" y2="52989"/>
                        <a14:foregroundMark x1="77950" y1="52989" x2="92857" y2="66033"/>
                        <a14:foregroundMark x1="92857" y1="66033" x2="72981" y2="77717"/>
                        <a14:foregroundMark x1="72981" y1="77717" x2="61180" y2="49457"/>
                        <a14:foregroundMark x1="61180" y1="49457" x2="74224" y2="62228"/>
                        <a14:foregroundMark x1="74224" y1="62228" x2="65839" y2="42391"/>
                        <a14:foregroundMark x1="65839" y1="42391" x2="70497" y2="55435"/>
                        <a14:foregroundMark x1="72981" y1="45924" x2="81677" y2="62228"/>
                        <a14:foregroundMark x1="81677" y1="62228" x2="91925" y2="15217"/>
                        <a14:foregroundMark x1="91925" y1="15217" x2="95963" y2="29891"/>
                        <a14:foregroundMark x1="95963" y1="29891" x2="63354" y2="18750"/>
                        <a14:foregroundMark x1="63354" y1="18750" x2="47826" y2="20380"/>
                        <a14:foregroundMark x1="47826" y1="20380" x2="91615" y2="74185"/>
                        <a14:foregroundMark x1="91615" y1="74185" x2="74534" y2="73370"/>
                        <a14:foregroundMark x1="74534" y1="73370" x2="60870" y2="80978"/>
                        <a14:foregroundMark x1="60870" y1="80978" x2="76708" y2="78261"/>
                        <a14:foregroundMark x1="76708" y1="78261" x2="76708" y2="79076"/>
                        <a14:foregroundMark x1="86025" y1="44293" x2="94720" y2="59783"/>
                        <a14:foregroundMark x1="94720" y1="59783" x2="91925" y2="75000"/>
                        <a14:foregroundMark x1="91925" y1="75000" x2="69255" y2="77174"/>
                        <a14:foregroundMark x1="69255" y1="77174" x2="91304" y2="80978"/>
                        <a14:foregroundMark x1="91304" y1="80978" x2="73913" y2="82880"/>
                        <a14:foregroundMark x1="73913" y1="82880" x2="86957" y2="75543"/>
                        <a14:foregroundMark x1="86957" y1="75543" x2="63043" y2="78261"/>
                        <a14:foregroundMark x1="63043" y1="78261" x2="79814" y2="75000"/>
                        <a14:foregroundMark x1="79814" y1="75000" x2="88509" y2="80435"/>
                        <a14:foregroundMark x1="83851" y1="11141" x2="92547" y2="27989"/>
                        <a14:foregroundMark x1="92547" y1="27989" x2="66770" y2="27717"/>
                        <a14:foregroundMark x1="66770" y1="27717" x2="38199" y2="19837"/>
                        <a14:foregroundMark x1="38199" y1="19837" x2="49068" y2="60598"/>
                        <a14:foregroundMark x1="49068" y1="60598" x2="36025" y2="84239"/>
                        <a14:foregroundMark x1="36025" y1="84239" x2="36025" y2="87228"/>
                      </a14:backgroundRemoval>
                    </a14:imgEffect>
                  </a14:imgLayer>
                </a14:imgProps>
              </a:ext>
            </a:extLst>
          </a:blip>
          <a:stretch>
            <a:fillRect/>
          </a:stretch>
        </p:blipFill>
        <p:spPr>
          <a:xfrm>
            <a:off x="6388714" y="1628432"/>
            <a:ext cx="2327364" cy="2980745"/>
          </a:xfrm>
          <a:prstGeom prst="rect">
            <a:avLst/>
          </a:prstGeom>
        </p:spPr>
      </p:pic>
      <p:sp>
        <p:nvSpPr>
          <p:cNvPr id="95" name="Google Shape;2227;p28">
            <a:extLst>
              <a:ext uri="{FF2B5EF4-FFF2-40B4-BE49-F238E27FC236}">
                <a16:creationId xmlns="" xmlns:a16="http://schemas.microsoft.com/office/drawing/2014/main" id="{308A088E-7B46-4F85-920B-AD046467BE15}"/>
              </a:ext>
            </a:extLst>
          </p:cNvPr>
          <p:cNvSpPr txBox="1">
            <a:spLocks/>
          </p:cNvSpPr>
          <p:nvPr/>
        </p:nvSpPr>
        <p:spPr>
          <a:xfrm>
            <a:off x="427922" y="1628432"/>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000"/>
              <a:buFont typeface="Patrick Hand"/>
              <a:buNone/>
              <a:defRPr sz="4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9pPr>
          </a:lstStyle>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r>
              <a:rPr lang="pt-BR" sz="2000" dirty="0" smtClean="0">
                <a:latin typeface="Calibri Light" panose="020F0302020204030204" pitchFamily="34" charset="0"/>
                <a:cs typeface="Calibri Light" panose="020F0302020204030204" pitchFamily="34" charset="0"/>
              </a:rPr>
              <a:t>Objetivos</a:t>
            </a: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marL="514350" indent="-514350" algn="l">
              <a:spcBef>
                <a:spcPts val="600"/>
              </a:spcBef>
              <a:buSzPct val="110000"/>
              <a:buAutoNum type="arabicPeriod"/>
            </a:pPr>
            <a:r>
              <a:rPr lang="pt-BR" sz="2000" dirty="0">
                <a:latin typeface="Calibri Light" panose="020F0302020204030204" pitchFamily="34" charset="0"/>
                <a:ea typeface="Batang" panose="020B0503020000020004" pitchFamily="18" charset="-127"/>
                <a:cs typeface="Calibri Light" panose="020F0302020204030204" pitchFamily="34" charset="0"/>
              </a:rPr>
              <a:t>Infecção em Neonatologia quando pensar?</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Diagnóstico laboratorial das Infecções </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Infecção Neonatal precoce</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Infecção Neonatal tardia</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Definição de IRAS </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Estratégias de prevenção das IRAS</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Precaução e Isolamento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87"/>
        <p:cNvGrpSpPr/>
        <p:nvPr/>
      </p:nvGrpSpPr>
      <p:grpSpPr>
        <a:xfrm>
          <a:off x="0" y="0"/>
          <a:ext cx="0" cy="0"/>
          <a:chOff x="0" y="0"/>
          <a:chExt cx="0" cy="0"/>
        </a:xfrm>
      </p:grpSpPr>
      <p:sp>
        <p:nvSpPr>
          <p:cNvPr id="2288" name="Google Shape;2288;p31"/>
          <p:cNvSpPr txBox="1">
            <a:spLocks noGrp="1"/>
          </p:cNvSpPr>
          <p:nvPr>
            <p:ph type="title"/>
          </p:nvPr>
        </p:nvSpPr>
        <p:spPr>
          <a:xfrm>
            <a:off x="1414565" y="2037156"/>
            <a:ext cx="6207291" cy="1482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Arial Nova Cond Light" panose="020B0306020202020204" pitchFamily="34" charset="0"/>
              </a:rPr>
              <a:t>1. Quando pensar em infecção?</a:t>
            </a:r>
            <a:endParaRPr dirty="0">
              <a:latin typeface="Arial Nova Cond Light" panose="020B0306020202020204" pitchFamily="34" charset="0"/>
            </a:endParaRPr>
          </a:p>
        </p:txBody>
      </p:sp>
      <p:sp>
        <p:nvSpPr>
          <p:cNvPr id="6" name="Google Shape;2227;p28">
            <a:extLst>
              <a:ext uri="{FF2B5EF4-FFF2-40B4-BE49-F238E27FC236}">
                <a16:creationId xmlns="" xmlns:a16="http://schemas.microsoft.com/office/drawing/2014/main" id="{1682FCEB-C35C-459C-BDE9-AE0DF2AA5DEF}"/>
              </a:ext>
            </a:extLst>
          </p:cNvPr>
          <p:cNvSpPr txBox="1">
            <a:spLocks/>
          </p:cNvSpPr>
          <p:nvPr/>
        </p:nvSpPr>
        <p:spPr>
          <a:xfrm>
            <a:off x="1095725" y="19113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87"/>
        <p:cNvGrpSpPr/>
        <p:nvPr/>
      </p:nvGrpSpPr>
      <p:grpSpPr>
        <a:xfrm>
          <a:off x="0" y="0"/>
          <a:ext cx="0" cy="0"/>
          <a:chOff x="0" y="0"/>
          <a:chExt cx="0" cy="0"/>
        </a:xfrm>
      </p:grpSpPr>
      <p:sp>
        <p:nvSpPr>
          <p:cNvPr id="2288" name="Google Shape;2288;p31"/>
          <p:cNvSpPr txBox="1">
            <a:spLocks noGrp="1"/>
          </p:cNvSpPr>
          <p:nvPr>
            <p:ph type="title"/>
          </p:nvPr>
        </p:nvSpPr>
        <p:spPr>
          <a:xfrm>
            <a:off x="1800879" y="2362287"/>
            <a:ext cx="7049955" cy="411650"/>
          </a:xfrm>
          <a:prstGeom prst="rect">
            <a:avLst/>
          </a:prstGeom>
        </p:spPr>
        <p:txBody>
          <a:bodyPr spcFirstLastPara="1" wrap="square" lIns="91425" tIns="91425" rIns="91425" bIns="91425" anchor="ctr" anchorCtr="0">
            <a:noAutofit/>
          </a:bodyPr>
          <a:lstStyle/>
          <a:p>
            <a:pPr algn="l"/>
            <a:r>
              <a:rPr lang="en" sz="2800" dirty="0">
                <a:solidFill>
                  <a:schemeClr val="bg2"/>
                </a:solidFill>
                <a:latin typeface="Abadi Extra Light" panose="020B0204020104020204" pitchFamily="34" charset="0"/>
              </a:rPr>
              <a:t>1. Prematuro;</a:t>
            </a:r>
            <a:br>
              <a:rPr lang="en" sz="2800" dirty="0">
                <a:solidFill>
                  <a:schemeClr val="bg2"/>
                </a:solidFill>
                <a:latin typeface="Abadi Extra Light" panose="020B0204020104020204" pitchFamily="34" charset="0"/>
              </a:rPr>
            </a:br>
            <a:r>
              <a:rPr lang="en" sz="2800" dirty="0">
                <a:solidFill>
                  <a:schemeClr val="bg2"/>
                </a:solidFill>
                <a:latin typeface="Abadi Extra Light" panose="020B0204020104020204" pitchFamily="34" charset="0"/>
              </a:rPr>
              <a:t>2. </a:t>
            </a:r>
            <a:r>
              <a:rPr lang="pt-BR" sz="2800" dirty="0">
                <a:solidFill>
                  <a:schemeClr val="bg2"/>
                </a:solidFill>
                <a:latin typeface="Abadi Extra Light" panose="020B0204020104020204" pitchFamily="34" charset="0"/>
              </a:rPr>
              <a:t>Hipoatividade,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3. Instabilidade térmica,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4. Intolerância à glicose/hiperglicemia,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5. Apneia,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6. Desconforto respiratório,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7. Intolerância alimentar,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8. Sangramento, </a:t>
            </a:r>
            <a:br>
              <a:rPr lang="pt-BR" sz="2800" dirty="0">
                <a:solidFill>
                  <a:schemeClr val="bg2"/>
                </a:solidFill>
                <a:latin typeface="Abadi Extra Light" panose="020B0204020104020204" pitchFamily="34" charset="0"/>
              </a:rPr>
            </a:br>
            <a:r>
              <a:rPr lang="pt-BR" sz="2800" dirty="0">
                <a:solidFill>
                  <a:schemeClr val="bg2"/>
                </a:solidFill>
                <a:latin typeface="Abadi Extra Light" panose="020B0204020104020204" pitchFamily="34" charset="0"/>
              </a:rPr>
              <a:t>10.Instabilidade hemodinâmica</a:t>
            </a:r>
            <a:endParaRPr sz="2800" dirty="0">
              <a:solidFill>
                <a:schemeClr val="bg2"/>
              </a:solidFill>
              <a:latin typeface="Abadi Extra Light" panose="020B0204020104020204" pitchFamily="34" charset="0"/>
            </a:endParaRPr>
          </a:p>
        </p:txBody>
      </p:sp>
      <p:sp>
        <p:nvSpPr>
          <p:cNvPr id="6" name="Google Shape;2227;p28">
            <a:extLst>
              <a:ext uri="{FF2B5EF4-FFF2-40B4-BE49-F238E27FC236}">
                <a16:creationId xmlns="" xmlns:a16="http://schemas.microsoft.com/office/drawing/2014/main" id="{1682FCEB-C35C-459C-BDE9-AE0DF2AA5DEF}"/>
              </a:ext>
            </a:extLst>
          </p:cNvPr>
          <p:cNvSpPr txBox="1">
            <a:spLocks/>
          </p:cNvSpPr>
          <p:nvPr/>
        </p:nvSpPr>
        <p:spPr>
          <a:xfrm>
            <a:off x="1095725" y="19113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Tree>
    <p:extLst>
      <p:ext uri="{BB962C8B-B14F-4D97-AF65-F5344CB8AC3E}">
        <p14:creationId xmlns:p14="http://schemas.microsoft.com/office/powerpoint/2010/main" val="1091221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26"/>
        <p:cNvGrpSpPr/>
        <p:nvPr/>
      </p:nvGrpSpPr>
      <p:grpSpPr>
        <a:xfrm>
          <a:off x="0" y="0"/>
          <a:ext cx="0" cy="0"/>
          <a:chOff x="0" y="0"/>
          <a:chExt cx="0" cy="0"/>
        </a:xfrm>
      </p:grpSpPr>
      <p:sp>
        <p:nvSpPr>
          <p:cNvPr id="24" name="Google Shape;2227;p28">
            <a:extLst>
              <a:ext uri="{FF2B5EF4-FFF2-40B4-BE49-F238E27FC236}">
                <a16:creationId xmlns="" xmlns:a16="http://schemas.microsoft.com/office/drawing/2014/main" id="{A7E659F3-EA37-4067-9677-3F442361F0CE}"/>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26" name="CaixaDeTexto 25">
            <a:extLst>
              <a:ext uri="{FF2B5EF4-FFF2-40B4-BE49-F238E27FC236}">
                <a16:creationId xmlns="" xmlns:a16="http://schemas.microsoft.com/office/drawing/2014/main" id="{C42889D0-BFAB-4457-BBA3-8C80E7CC75C4}"/>
              </a:ext>
            </a:extLst>
          </p:cNvPr>
          <p:cNvSpPr txBox="1"/>
          <p:nvPr/>
        </p:nvSpPr>
        <p:spPr>
          <a:xfrm>
            <a:off x="3678732" y="4525604"/>
            <a:ext cx="5096434" cy="461665"/>
          </a:xfrm>
          <a:prstGeom prst="rect">
            <a:avLst/>
          </a:prstGeom>
          <a:noFill/>
        </p:spPr>
        <p:txBody>
          <a:bodyPr wrap="square">
            <a:spAutoFit/>
          </a:bodyPr>
          <a:lstStyle/>
          <a:p>
            <a:r>
              <a:rPr lang="pt-BR" sz="1200" dirty="0">
                <a:latin typeface="Arial Narrow" panose="020B0606020202030204" pitchFamily="34" charset="0"/>
              </a:rPr>
              <a:t>Shane AL, Sánchez PJ, Stoll BJ. Neonatal sepsis. Lancet. 2017;390(10104):1770-1780. doi:10.1016/S0140-6736(17)31002-4.</a:t>
            </a:r>
          </a:p>
        </p:txBody>
      </p:sp>
      <p:sp>
        <p:nvSpPr>
          <p:cNvPr id="5" name="CaixaDeTexto 4">
            <a:extLst>
              <a:ext uri="{FF2B5EF4-FFF2-40B4-BE49-F238E27FC236}">
                <a16:creationId xmlns="" xmlns:a16="http://schemas.microsoft.com/office/drawing/2014/main" id="{B2A0295D-5775-4A6D-B6AB-ACFC07046F1C}"/>
              </a:ext>
            </a:extLst>
          </p:cNvPr>
          <p:cNvSpPr txBox="1"/>
          <p:nvPr/>
        </p:nvSpPr>
        <p:spPr>
          <a:xfrm>
            <a:off x="1987824" y="1016518"/>
            <a:ext cx="4028773" cy="400110"/>
          </a:xfrm>
          <a:prstGeom prst="rect">
            <a:avLst/>
          </a:prstGeom>
          <a:noFill/>
        </p:spPr>
        <p:txBody>
          <a:bodyPr wrap="square">
            <a:spAutoFit/>
          </a:bodyPr>
          <a:lstStyle/>
          <a:p>
            <a:r>
              <a:rPr lang="pt-BR" sz="2000" dirty="0">
                <a:latin typeface="Arial Nova Light" panose="020B0604020202020204" pitchFamily="34" charset="0"/>
              </a:rPr>
              <a:t>  Fatores de Risco Gestacionais  </a:t>
            </a:r>
          </a:p>
        </p:txBody>
      </p:sp>
      <p:grpSp>
        <p:nvGrpSpPr>
          <p:cNvPr id="6" name="Google Shape;2875;p51">
            <a:extLst>
              <a:ext uri="{FF2B5EF4-FFF2-40B4-BE49-F238E27FC236}">
                <a16:creationId xmlns="" xmlns:a16="http://schemas.microsoft.com/office/drawing/2014/main" id="{6E349D28-8F63-4455-A07C-699502553810}"/>
              </a:ext>
            </a:extLst>
          </p:cNvPr>
          <p:cNvGrpSpPr/>
          <p:nvPr/>
        </p:nvGrpSpPr>
        <p:grpSpPr>
          <a:xfrm rot="1471081">
            <a:off x="595504" y="840389"/>
            <a:ext cx="964883" cy="771694"/>
            <a:chOff x="3789936" y="2660498"/>
            <a:chExt cx="964883" cy="771694"/>
          </a:xfrm>
        </p:grpSpPr>
        <p:sp>
          <p:nvSpPr>
            <p:cNvPr id="7" name="Google Shape;2876;p51">
              <a:extLst>
                <a:ext uri="{FF2B5EF4-FFF2-40B4-BE49-F238E27FC236}">
                  <a16:creationId xmlns="" xmlns:a16="http://schemas.microsoft.com/office/drawing/2014/main" id="{89C128E5-09BF-40C7-B48C-EB7CCA19F849}"/>
                </a:ext>
              </a:extLst>
            </p:cNvPr>
            <p:cNvSpPr/>
            <p:nvPr/>
          </p:nvSpPr>
          <p:spPr>
            <a:xfrm>
              <a:off x="3959125" y="3066962"/>
              <a:ext cx="792194" cy="331252"/>
            </a:xfrm>
            <a:custGeom>
              <a:avLst/>
              <a:gdLst/>
              <a:ahLst/>
              <a:cxnLst/>
              <a:rect l="l" t="t" r="r" b="b"/>
              <a:pathLst>
                <a:path w="30566" h="12781" extrusionOk="0">
                  <a:moveTo>
                    <a:pt x="21696" y="1"/>
                  </a:moveTo>
                  <a:cubicBezTo>
                    <a:pt x="21319" y="1"/>
                    <a:pt x="20928" y="45"/>
                    <a:pt x="20520" y="135"/>
                  </a:cubicBezTo>
                  <a:cubicBezTo>
                    <a:pt x="17599" y="774"/>
                    <a:pt x="14654" y="3765"/>
                    <a:pt x="16252" y="6846"/>
                  </a:cubicBezTo>
                  <a:cubicBezTo>
                    <a:pt x="14654" y="7280"/>
                    <a:pt x="13125" y="8033"/>
                    <a:pt x="11641" y="8740"/>
                  </a:cubicBezTo>
                  <a:cubicBezTo>
                    <a:pt x="11045" y="6463"/>
                    <a:pt x="8661" y="5221"/>
                    <a:pt x="6346" y="5221"/>
                  </a:cubicBezTo>
                  <a:cubicBezTo>
                    <a:pt x="5645" y="5221"/>
                    <a:pt x="4951" y="5334"/>
                    <a:pt x="4314" y="5568"/>
                  </a:cubicBezTo>
                  <a:cubicBezTo>
                    <a:pt x="3196" y="5979"/>
                    <a:pt x="2260" y="6823"/>
                    <a:pt x="1689" y="7873"/>
                  </a:cubicBezTo>
                  <a:cubicBezTo>
                    <a:pt x="1233" y="8740"/>
                    <a:pt x="1027" y="9722"/>
                    <a:pt x="1096" y="10703"/>
                  </a:cubicBezTo>
                  <a:cubicBezTo>
                    <a:pt x="1164" y="11685"/>
                    <a:pt x="1119" y="11799"/>
                    <a:pt x="251" y="12278"/>
                  </a:cubicBezTo>
                  <a:cubicBezTo>
                    <a:pt x="0" y="12324"/>
                    <a:pt x="46" y="12781"/>
                    <a:pt x="343" y="12781"/>
                  </a:cubicBezTo>
                  <a:cubicBezTo>
                    <a:pt x="1005" y="12781"/>
                    <a:pt x="1415" y="12644"/>
                    <a:pt x="2009" y="12324"/>
                  </a:cubicBezTo>
                  <a:cubicBezTo>
                    <a:pt x="2169" y="12256"/>
                    <a:pt x="2260" y="12027"/>
                    <a:pt x="2214" y="11845"/>
                  </a:cubicBezTo>
                  <a:cubicBezTo>
                    <a:pt x="1621" y="9471"/>
                    <a:pt x="2694" y="6914"/>
                    <a:pt x="5296" y="6412"/>
                  </a:cubicBezTo>
                  <a:cubicBezTo>
                    <a:pt x="5594" y="6357"/>
                    <a:pt x="5904" y="6330"/>
                    <a:pt x="6218" y="6330"/>
                  </a:cubicBezTo>
                  <a:cubicBezTo>
                    <a:pt x="8110" y="6330"/>
                    <a:pt x="10131" y="7330"/>
                    <a:pt x="10523" y="9288"/>
                  </a:cubicBezTo>
                  <a:cubicBezTo>
                    <a:pt x="10588" y="9643"/>
                    <a:pt x="10889" y="9817"/>
                    <a:pt x="11176" y="9817"/>
                  </a:cubicBezTo>
                  <a:cubicBezTo>
                    <a:pt x="11387" y="9817"/>
                    <a:pt x="11590" y="9723"/>
                    <a:pt x="11687" y="9539"/>
                  </a:cubicBezTo>
                  <a:cubicBezTo>
                    <a:pt x="12531" y="9471"/>
                    <a:pt x="13422" y="8969"/>
                    <a:pt x="14175" y="8672"/>
                  </a:cubicBezTo>
                  <a:cubicBezTo>
                    <a:pt x="14882" y="8398"/>
                    <a:pt x="15613" y="8193"/>
                    <a:pt x="16320" y="7964"/>
                  </a:cubicBezTo>
                  <a:cubicBezTo>
                    <a:pt x="16777" y="7827"/>
                    <a:pt x="17096" y="7782"/>
                    <a:pt x="17325" y="7348"/>
                  </a:cubicBezTo>
                  <a:cubicBezTo>
                    <a:pt x="17462" y="7097"/>
                    <a:pt x="17370" y="6755"/>
                    <a:pt x="17096" y="6686"/>
                  </a:cubicBezTo>
                  <a:cubicBezTo>
                    <a:pt x="16959" y="4929"/>
                    <a:pt x="16822" y="3354"/>
                    <a:pt x="18512" y="2167"/>
                  </a:cubicBezTo>
                  <a:cubicBezTo>
                    <a:pt x="19390" y="1542"/>
                    <a:pt x="20536" y="1151"/>
                    <a:pt x="21620" y="1151"/>
                  </a:cubicBezTo>
                  <a:cubicBezTo>
                    <a:pt x="21804" y="1151"/>
                    <a:pt x="21985" y="1162"/>
                    <a:pt x="22164" y="1185"/>
                  </a:cubicBezTo>
                  <a:cubicBezTo>
                    <a:pt x="24012" y="1436"/>
                    <a:pt x="24241" y="2760"/>
                    <a:pt x="25428" y="3810"/>
                  </a:cubicBezTo>
                  <a:cubicBezTo>
                    <a:pt x="25717" y="4076"/>
                    <a:pt x="26122" y="4186"/>
                    <a:pt x="26578" y="4186"/>
                  </a:cubicBezTo>
                  <a:cubicBezTo>
                    <a:pt x="27882" y="4186"/>
                    <a:pt x="29607" y="3288"/>
                    <a:pt x="30267" y="2578"/>
                  </a:cubicBezTo>
                  <a:cubicBezTo>
                    <a:pt x="30566" y="2223"/>
                    <a:pt x="30253" y="1638"/>
                    <a:pt x="29854" y="1638"/>
                  </a:cubicBezTo>
                  <a:cubicBezTo>
                    <a:pt x="29766" y="1638"/>
                    <a:pt x="29673" y="1667"/>
                    <a:pt x="29582" y="1733"/>
                  </a:cubicBezTo>
                  <a:cubicBezTo>
                    <a:pt x="29011" y="2190"/>
                    <a:pt x="28189" y="2532"/>
                    <a:pt x="27482" y="2737"/>
                  </a:cubicBezTo>
                  <a:cubicBezTo>
                    <a:pt x="27200" y="2827"/>
                    <a:pt x="26970" y="2867"/>
                    <a:pt x="26775" y="2867"/>
                  </a:cubicBezTo>
                  <a:cubicBezTo>
                    <a:pt x="25975" y="2867"/>
                    <a:pt x="25765" y="2189"/>
                    <a:pt x="24994" y="1436"/>
                  </a:cubicBezTo>
                  <a:cubicBezTo>
                    <a:pt x="24030" y="490"/>
                    <a:pt x="22944" y="1"/>
                    <a:pt x="2169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2877;p51">
              <a:extLst>
                <a:ext uri="{FF2B5EF4-FFF2-40B4-BE49-F238E27FC236}">
                  <a16:creationId xmlns="" xmlns:a16="http://schemas.microsoft.com/office/drawing/2014/main" id="{D83BD7EF-7BC4-4BD3-A40E-04746C7E0F4D}"/>
                </a:ext>
              </a:extLst>
            </p:cNvPr>
            <p:cNvSpPr/>
            <p:nvPr/>
          </p:nvSpPr>
          <p:spPr>
            <a:xfrm>
              <a:off x="3819508" y="2777645"/>
              <a:ext cx="567023" cy="625700"/>
            </a:xfrm>
            <a:custGeom>
              <a:avLst/>
              <a:gdLst/>
              <a:ahLst/>
              <a:cxnLst/>
              <a:rect l="l" t="t" r="r" b="b"/>
              <a:pathLst>
                <a:path w="21878" h="24142" extrusionOk="0">
                  <a:moveTo>
                    <a:pt x="21023" y="0"/>
                  </a:moveTo>
                  <a:cubicBezTo>
                    <a:pt x="20927" y="0"/>
                    <a:pt x="20826" y="28"/>
                    <a:pt x="20726" y="91"/>
                  </a:cubicBezTo>
                  <a:cubicBezTo>
                    <a:pt x="19265" y="981"/>
                    <a:pt x="17325" y="1347"/>
                    <a:pt x="15704" y="1826"/>
                  </a:cubicBezTo>
                  <a:cubicBezTo>
                    <a:pt x="13741" y="2419"/>
                    <a:pt x="11778" y="2990"/>
                    <a:pt x="9838" y="3652"/>
                  </a:cubicBezTo>
                  <a:cubicBezTo>
                    <a:pt x="6780" y="4702"/>
                    <a:pt x="2808" y="5364"/>
                    <a:pt x="229" y="7372"/>
                  </a:cubicBezTo>
                  <a:cubicBezTo>
                    <a:pt x="23" y="7532"/>
                    <a:pt x="0" y="7806"/>
                    <a:pt x="92" y="8034"/>
                  </a:cubicBezTo>
                  <a:cubicBezTo>
                    <a:pt x="2032" y="13216"/>
                    <a:pt x="3013" y="18739"/>
                    <a:pt x="4817" y="23989"/>
                  </a:cubicBezTo>
                  <a:cubicBezTo>
                    <a:pt x="4850" y="24097"/>
                    <a:pt x="4928" y="24141"/>
                    <a:pt x="5013" y="24141"/>
                  </a:cubicBezTo>
                  <a:cubicBezTo>
                    <a:pt x="5163" y="24141"/>
                    <a:pt x="5333" y="24004"/>
                    <a:pt x="5319" y="23829"/>
                  </a:cubicBezTo>
                  <a:cubicBezTo>
                    <a:pt x="5182" y="20999"/>
                    <a:pt x="4200" y="18009"/>
                    <a:pt x="3447" y="15293"/>
                  </a:cubicBezTo>
                  <a:cubicBezTo>
                    <a:pt x="2762" y="12873"/>
                    <a:pt x="2100" y="10385"/>
                    <a:pt x="1256" y="8012"/>
                  </a:cubicBezTo>
                  <a:cubicBezTo>
                    <a:pt x="2625" y="7076"/>
                    <a:pt x="4360" y="6688"/>
                    <a:pt x="5912" y="6163"/>
                  </a:cubicBezTo>
                  <a:cubicBezTo>
                    <a:pt x="7875" y="5524"/>
                    <a:pt x="9815" y="4816"/>
                    <a:pt x="11778" y="4200"/>
                  </a:cubicBezTo>
                  <a:cubicBezTo>
                    <a:pt x="13650" y="3629"/>
                    <a:pt x="15522" y="3104"/>
                    <a:pt x="17393" y="2511"/>
                  </a:cubicBezTo>
                  <a:cubicBezTo>
                    <a:pt x="18717" y="2100"/>
                    <a:pt x="20132" y="1780"/>
                    <a:pt x="21342" y="1050"/>
                  </a:cubicBezTo>
                  <a:cubicBezTo>
                    <a:pt x="21877" y="725"/>
                    <a:pt x="21517" y="0"/>
                    <a:pt x="210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2878;p51">
              <a:extLst>
                <a:ext uri="{FF2B5EF4-FFF2-40B4-BE49-F238E27FC236}">
                  <a16:creationId xmlns="" xmlns:a16="http://schemas.microsoft.com/office/drawing/2014/main" id="{E05F4AA6-658A-472A-8F78-32C7912CFB99}"/>
                </a:ext>
              </a:extLst>
            </p:cNvPr>
            <p:cNvSpPr/>
            <p:nvPr/>
          </p:nvSpPr>
          <p:spPr>
            <a:xfrm>
              <a:off x="4502304" y="2967491"/>
              <a:ext cx="230018" cy="93329"/>
            </a:xfrm>
            <a:custGeom>
              <a:avLst/>
              <a:gdLst/>
              <a:ahLst/>
              <a:cxnLst/>
              <a:rect l="l" t="t" r="r" b="b"/>
              <a:pathLst>
                <a:path w="8875" h="3601" extrusionOk="0">
                  <a:moveTo>
                    <a:pt x="224" y="0"/>
                  </a:moveTo>
                  <a:cubicBezTo>
                    <a:pt x="59" y="0"/>
                    <a:pt x="1" y="234"/>
                    <a:pt x="110" y="321"/>
                  </a:cubicBezTo>
                  <a:cubicBezTo>
                    <a:pt x="1069" y="1143"/>
                    <a:pt x="2735" y="1280"/>
                    <a:pt x="3945" y="1371"/>
                  </a:cubicBezTo>
                  <a:cubicBezTo>
                    <a:pt x="4766" y="1463"/>
                    <a:pt x="5702" y="1348"/>
                    <a:pt x="6478" y="1714"/>
                  </a:cubicBezTo>
                  <a:cubicBezTo>
                    <a:pt x="7277" y="2102"/>
                    <a:pt x="7460" y="2672"/>
                    <a:pt x="7802" y="3448"/>
                  </a:cubicBezTo>
                  <a:cubicBezTo>
                    <a:pt x="7851" y="3556"/>
                    <a:pt x="7937" y="3600"/>
                    <a:pt x="8026" y="3600"/>
                  </a:cubicBezTo>
                  <a:cubicBezTo>
                    <a:pt x="8144" y="3600"/>
                    <a:pt x="8265" y="3520"/>
                    <a:pt x="8304" y="3403"/>
                  </a:cubicBezTo>
                  <a:cubicBezTo>
                    <a:pt x="8875" y="2102"/>
                    <a:pt x="7802" y="1052"/>
                    <a:pt x="6615" y="664"/>
                  </a:cubicBezTo>
                  <a:cubicBezTo>
                    <a:pt x="5748" y="413"/>
                    <a:pt x="4858" y="504"/>
                    <a:pt x="3990" y="458"/>
                  </a:cubicBezTo>
                  <a:cubicBezTo>
                    <a:pt x="2735" y="390"/>
                    <a:pt x="1480" y="70"/>
                    <a:pt x="247" y="2"/>
                  </a:cubicBezTo>
                  <a:cubicBezTo>
                    <a:pt x="239" y="1"/>
                    <a:pt x="231" y="0"/>
                    <a:pt x="22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Google Shape;2879;p51">
              <a:extLst>
                <a:ext uri="{FF2B5EF4-FFF2-40B4-BE49-F238E27FC236}">
                  <a16:creationId xmlns="" xmlns:a16="http://schemas.microsoft.com/office/drawing/2014/main" id="{622187D1-924B-4604-AF8F-EE874AC3D2F4}"/>
                </a:ext>
              </a:extLst>
            </p:cNvPr>
            <p:cNvSpPr/>
            <p:nvPr/>
          </p:nvSpPr>
          <p:spPr>
            <a:xfrm>
              <a:off x="4055538" y="2902127"/>
              <a:ext cx="316530" cy="314146"/>
            </a:xfrm>
            <a:custGeom>
              <a:avLst/>
              <a:gdLst/>
              <a:ahLst/>
              <a:cxnLst/>
              <a:rect l="l" t="t" r="r" b="b"/>
              <a:pathLst>
                <a:path w="12213" h="12121" extrusionOk="0">
                  <a:moveTo>
                    <a:pt x="5639" y="698"/>
                  </a:moveTo>
                  <a:cubicBezTo>
                    <a:pt x="5913" y="2022"/>
                    <a:pt x="6757" y="4646"/>
                    <a:pt x="6780" y="4692"/>
                  </a:cubicBezTo>
                  <a:cubicBezTo>
                    <a:pt x="7990" y="4236"/>
                    <a:pt x="9336" y="3711"/>
                    <a:pt x="10569" y="3300"/>
                  </a:cubicBezTo>
                  <a:cubicBezTo>
                    <a:pt x="10729" y="3779"/>
                    <a:pt x="10888" y="4258"/>
                    <a:pt x="11071" y="4715"/>
                  </a:cubicBezTo>
                  <a:cubicBezTo>
                    <a:pt x="11185" y="4966"/>
                    <a:pt x="11276" y="5263"/>
                    <a:pt x="11413" y="5514"/>
                  </a:cubicBezTo>
                  <a:cubicBezTo>
                    <a:pt x="10181" y="5879"/>
                    <a:pt x="7533" y="6655"/>
                    <a:pt x="7487" y="6678"/>
                  </a:cubicBezTo>
                  <a:cubicBezTo>
                    <a:pt x="7921" y="7888"/>
                    <a:pt x="8469" y="9326"/>
                    <a:pt x="8880" y="10535"/>
                  </a:cubicBezTo>
                  <a:cubicBezTo>
                    <a:pt x="8400" y="10695"/>
                    <a:pt x="7921" y="10855"/>
                    <a:pt x="7465" y="11038"/>
                  </a:cubicBezTo>
                  <a:cubicBezTo>
                    <a:pt x="7214" y="11152"/>
                    <a:pt x="6917" y="11243"/>
                    <a:pt x="6666" y="11380"/>
                  </a:cubicBezTo>
                  <a:lnTo>
                    <a:pt x="6666" y="11380"/>
                  </a:lnTo>
                  <a:cubicBezTo>
                    <a:pt x="6710" y="11354"/>
                    <a:pt x="6392" y="10490"/>
                    <a:pt x="6369" y="10398"/>
                  </a:cubicBezTo>
                  <a:cubicBezTo>
                    <a:pt x="6118" y="9554"/>
                    <a:pt x="5867" y="8732"/>
                    <a:pt x="5593" y="7888"/>
                  </a:cubicBezTo>
                  <a:cubicBezTo>
                    <a:pt x="5547" y="7751"/>
                    <a:pt x="5433" y="7454"/>
                    <a:pt x="5410" y="7454"/>
                  </a:cubicBezTo>
                  <a:lnTo>
                    <a:pt x="5365" y="7454"/>
                  </a:lnTo>
                  <a:cubicBezTo>
                    <a:pt x="4634" y="7728"/>
                    <a:pt x="3607" y="8093"/>
                    <a:pt x="2877" y="8367"/>
                  </a:cubicBezTo>
                  <a:cubicBezTo>
                    <a:pt x="2557" y="8481"/>
                    <a:pt x="2260" y="8595"/>
                    <a:pt x="1964" y="8709"/>
                  </a:cubicBezTo>
                  <a:cubicBezTo>
                    <a:pt x="1850" y="8778"/>
                    <a:pt x="1644" y="8824"/>
                    <a:pt x="1553" y="8915"/>
                  </a:cubicBezTo>
                  <a:cubicBezTo>
                    <a:pt x="1416" y="8093"/>
                    <a:pt x="1051" y="7317"/>
                    <a:pt x="731" y="6542"/>
                  </a:cubicBezTo>
                  <a:lnTo>
                    <a:pt x="731" y="6542"/>
                  </a:lnTo>
                  <a:cubicBezTo>
                    <a:pt x="734" y="6546"/>
                    <a:pt x="744" y="6549"/>
                    <a:pt x="760" y="6549"/>
                  </a:cubicBezTo>
                  <a:cubicBezTo>
                    <a:pt x="970" y="6549"/>
                    <a:pt x="2225" y="6195"/>
                    <a:pt x="2352" y="6153"/>
                  </a:cubicBezTo>
                  <a:cubicBezTo>
                    <a:pt x="2991" y="5970"/>
                    <a:pt x="3630" y="5788"/>
                    <a:pt x="4292" y="5605"/>
                  </a:cubicBezTo>
                  <a:cubicBezTo>
                    <a:pt x="4383" y="5560"/>
                    <a:pt x="4452" y="5560"/>
                    <a:pt x="4543" y="5491"/>
                  </a:cubicBezTo>
                  <a:cubicBezTo>
                    <a:pt x="4771" y="5308"/>
                    <a:pt x="4543" y="4829"/>
                    <a:pt x="4452" y="4555"/>
                  </a:cubicBezTo>
                  <a:cubicBezTo>
                    <a:pt x="4315" y="4213"/>
                    <a:pt x="4201" y="3870"/>
                    <a:pt x="4064" y="3528"/>
                  </a:cubicBezTo>
                  <a:cubicBezTo>
                    <a:pt x="3813" y="2843"/>
                    <a:pt x="3539" y="2181"/>
                    <a:pt x="3265" y="1519"/>
                  </a:cubicBezTo>
                  <a:cubicBezTo>
                    <a:pt x="4086" y="1382"/>
                    <a:pt x="4863" y="1017"/>
                    <a:pt x="5639" y="698"/>
                  </a:cubicBezTo>
                  <a:close/>
                  <a:moveTo>
                    <a:pt x="5675" y="1"/>
                  </a:moveTo>
                  <a:cubicBezTo>
                    <a:pt x="5523" y="1"/>
                    <a:pt x="5334" y="67"/>
                    <a:pt x="5205" y="104"/>
                  </a:cubicBezTo>
                  <a:cubicBezTo>
                    <a:pt x="4977" y="173"/>
                    <a:pt x="4771" y="218"/>
                    <a:pt x="4543" y="287"/>
                  </a:cubicBezTo>
                  <a:cubicBezTo>
                    <a:pt x="4109" y="424"/>
                    <a:pt x="3676" y="561"/>
                    <a:pt x="3265" y="743"/>
                  </a:cubicBezTo>
                  <a:cubicBezTo>
                    <a:pt x="3037" y="835"/>
                    <a:pt x="2603" y="972"/>
                    <a:pt x="2649" y="1291"/>
                  </a:cubicBezTo>
                  <a:cubicBezTo>
                    <a:pt x="2877" y="2501"/>
                    <a:pt x="3219" y="3688"/>
                    <a:pt x="3607" y="4852"/>
                  </a:cubicBezTo>
                  <a:cubicBezTo>
                    <a:pt x="3356" y="4943"/>
                    <a:pt x="3082" y="5035"/>
                    <a:pt x="2831" y="5149"/>
                  </a:cubicBezTo>
                  <a:cubicBezTo>
                    <a:pt x="2352" y="5331"/>
                    <a:pt x="1872" y="5514"/>
                    <a:pt x="1416" y="5696"/>
                  </a:cubicBezTo>
                  <a:cubicBezTo>
                    <a:pt x="1188" y="5788"/>
                    <a:pt x="959" y="5879"/>
                    <a:pt x="754" y="5970"/>
                  </a:cubicBezTo>
                  <a:cubicBezTo>
                    <a:pt x="617" y="6016"/>
                    <a:pt x="412" y="6062"/>
                    <a:pt x="275" y="6153"/>
                  </a:cubicBezTo>
                  <a:cubicBezTo>
                    <a:pt x="161" y="6221"/>
                    <a:pt x="69" y="6290"/>
                    <a:pt x="46" y="6404"/>
                  </a:cubicBezTo>
                  <a:cubicBezTo>
                    <a:pt x="1" y="6587"/>
                    <a:pt x="92" y="6815"/>
                    <a:pt x="138" y="6975"/>
                  </a:cubicBezTo>
                  <a:cubicBezTo>
                    <a:pt x="206" y="7203"/>
                    <a:pt x="252" y="7431"/>
                    <a:pt x="320" y="7637"/>
                  </a:cubicBezTo>
                  <a:cubicBezTo>
                    <a:pt x="457" y="8070"/>
                    <a:pt x="594" y="8504"/>
                    <a:pt x="777" y="8915"/>
                  </a:cubicBezTo>
                  <a:cubicBezTo>
                    <a:pt x="864" y="9132"/>
                    <a:pt x="992" y="9534"/>
                    <a:pt x="1279" y="9534"/>
                  </a:cubicBezTo>
                  <a:cubicBezTo>
                    <a:pt x="1294" y="9534"/>
                    <a:pt x="1309" y="9533"/>
                    <a:pt x="1325" y="9531"/>
                  </a:cubicBezTo>
                  <a:cubicBezTo>
                    <a:pt x="2557" y="9303"/>
                    <a:pt x="3744" y="8938"/>
                    <a:pt x="4931" y="8550"/>
                  </a:cubicBezTo>
                  <a:cubicBezTo>
                    <a:pt x="5045" y="8869"/>
                    <a:pt x="5182" y="9166"/>
                    <a:pt x="5273" y="9463"/>
                  </a:cubicBezTo>
                  <a:cubicBezTo>
                    <a:pt x="5456" y="9919"/>
                    <a:pt x="5616" y="10376"/>
                    <a:pt x="5776" y="10832"/>
                  </a:cubicBezTo>
                  <a:cubicBezTo>
                    <a:pt x="5844" y="11060"/>
                    <a:pt x="5913" y="11289"/>
                    <a:pt x="6004" y="11517"/>
                  </a:cubicBezTo>
                  <a:cubicBezTo>
                    <a:pt x="6095" y="11814"/>
                    <a:pt x="6141" y="12088"/>
                    <a:pt x="6506" y="12110"/>
                  </a:cubicBezTo>
                  <a:cubicBezTo>
                    <a:pt x="6552" y="12117"/>
                    <a:pt x="6597" y="12120"/>
                    <a:pt x="6643" y="12120"/>
                  </a:cubicBezTo>
                  <a:cubicBezTo>
                    <a:pt x="7045" y="12120"/>
                    <a:pt x="7415" y="11866"/>
                    <a:pt x="7784" y="11722"/>
                  </a:cubicBezTo>
                  <a:cubicBezTo>
                    <a:pt x="8309" y="11517"/>
                    <a:pt x="8834" y="11311"/>
                    <a:pt x="9382" y="11197"/>
                  </a:cubicBezTo>
                  <a:cubicBezTo>
                    <a:pt x="9450" y="11175"/>
                    <a:pt x="9542" y="11152"/>
                    <a:pt x="9610" y="11106"/>
                  </a:cubicBezTo>
                  <a:cubicBezTo>
                    <a:pt x="9679" y="11038"/>
                    <a:pt x="9702" y="10901"/>
                    <a:pt x="9679" y="10786"/>
                  </a:cubicBezTo>
                  <a:cubicBezTo>
                    <a:pt x="9313" y="9600"/>
                    <a:pt x="8948" y="8413"/>
                    <a:pt x="8583" y="7249"/>
                  </a:cubicBezTo>
                  <a:cubicBezTo>
                    <a:pt x="8880" y="7134"/>
                    <a:pt x="9199" y="7020"/>
                    <a:pt x="9496" y="6906"/>
                  </a:cubicBezTo>
                  <a:cubicBezTo>
                    <a:pt x="9953" y="6724"/>
                    <a:pt x="10409" y="6564"/>
                    <a:pt x="10866" y="6404"/>
                  </a:cubicBezTo>
                  <a:cubicBezTo>
                    <a:pt x="11094" y="6336"/>
                    <a:pt x="11322" y="6267"/>
                    <a:pt x="11550" y="6176"/>
                  </a:cubicBezTo>
                  <a:cubicBezTo>
                    <a:pt x="11847" y="6084"/>
                    <a:pt x="12121" y="6039"/>
                    <a:pt x="12144" y="5674"/>
                  </a:cubicBezTo>
                  <a:cubicBezTo>
                    <a:pt x="12212" y="5217"/>
                    <a:pt x="11916" y="4806"/>
                    <a:pt x="11756" y="4395"/>
                  </a:cubicBezTo>
                  <a:cubicBezTo>
                    <a:pt x="11550" y="3870"/>
                    <a:pt x="11345" y="3345"/>
                    <a:pt x="11231" y="2798"/>
                  </a:cubicBezTo>
                  <a:cubicBezTo>
                    <a:pt x="11208" y="2729"/>
                    <a:pt x="11185" y="2638"/>
                    <a:pt x="11140" y="2569"/>
                  </a:cubicBezTo>
                  <a:cubicBezTo>
                    <a:pt x="11088" y="2518"/>
                    <a:pt x="10998" y="2492"/>
                    <a:pt x="10908" y="2492"/>
                  </a:cubicBezTo>
                  <a:cubicBezTo>
                    <a:pt x="10878" y="2492"/>
                    <a:pt x="10848" y="2495"/>
                    <a:pt x="10820" y="2501"/>
                  </a:cubicBezTo>
                  <a:cubicBezTo>
                    <a:pt x="9656" y="2843"/>
                    <a:pt x="8492" y="3209"/>
                    <a:pt x="7328" y="3597"/>
                  </a:cubicBezTo>
                  <a:cubicBezTo>
                    <a:pt x="7236" y="3323"/>
                    <a:pt x="7145" y="3049"/>
                    <a:pt x="7031" y="2798"/>
                  </a:cubicBezTo>
                  <a:cubicBezTo>
                    <a:pt x="6848" y="2318"/>
                    <a:pt x="6666" y="1839"/>
                    <a:pt x="6483" y="1382"/>
                  </a:cubicBezTo>
                  <a:cubicBezTo>
                    <a:pt x="6392" y="1154"/>
                    <a:pt x="6301" y="926"/>
                    <a:pt x="6209" y="721"/>
                  </a:cubicBezTo>
                  <a:cubicBezTo>
                    <a:pt x="6164" y="584"/>
                    <a:pt x="6118" y="378"/>
                    <a:pt x="6027" y="241"/>
                  </a:cubicBezTo>
                  <a:cubicBezTo>
                    <a:pt x="5958" y="127"/>
                    <a:pt x="5890" y="36"/>
                    <a:pt x="5776" y="13"/>
                  </a:cubicBezTo>
                  <a:cubicBezTo>
                    <a:pt x="5745" y="4"/>
                    <a:pt x="5711" y="1"/>
                    <a:pt x="56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 name="Google Shape;2880;p51">
              <a:extLst>
                <a:ext uri="{FF2B5EF4-FFF2-40B4-BE49-F238E27FC236}">
                  <a16:creationId xmlns="" xmlns:a16="http://schemas.microsoft.com/office/drawing/2014/main" id="{176540A5-0F54-47AC-A64D-3DCD450D57BD}"/>
                </a:ext>
              </a:extLst>
            </p:cNvPr>
            <p:cNvSpPr/>
            <p:nvPr/>
          </p:nvSpPr>
          <p:spPr>
            <a:xfrm>
              <a:off x="4259639" y="2660939"/>
              <a:ext cx="46755" cy="61269"/>
            </a:xfrm>
            <a:custGeom>
              <a:avLst/>
              <a:gdLst/>
              <a:ahLst/>
              <a:cxnLst/>
              <a:rect l="l" t="t" r="r" b="b"/>
              <a:pathLst>
                <a:path w="1804" h="2364" extrusionOk="0">
                  <a:moveTo>
                    <a:pt x="537" y="0"/>
                  </a:moveTo>
                  <a:cubicBezTo>
                    <a:pt x="518" y="0"/>
                    <a:pt x="499" y="2"/>
                    <a:pt x="480" y="6"/>
                  </a:cubicBezTo>
                  <a:cubicBezTo>
                    <a:pt x="0" y="98"/>
                    <a:pt x="594" y="988"/>
                    <a:pt x="685" y="1170"/>
                  </a:cubicBezTo>
                  <a:cubicBezTo>
                    <a:pt x="768" y="1378"/>
                    <a:pt x="965" y="2364"/>
                    <a:pt x="1328" y="2364"/>
                  </a:cubicBezTo>
                  <a:cubicBezTo>
                    <a:pt x="1363" y="2364"/>
                    <a:pt x="1400" y="2355"/>
                    <a:pt x="1438" y="2334"/>
                  </a:cubicBezTo>
                  <a:cubicBezTo>
                    <a:pt x="1804" y="2129"/>
                    <a:pt x="1575" y="1673"/>
                    <a:pt x="1438" y="1399"/>
                  </a:cubicBezTo>
                  <a:cubicBezTo>
                    <a:pt x="1210" y="988"/>
                    <a:pt x="1028" y="463"/>
                    <a:pt x="754" y="120"/>
                  </a:cubicBezTo>
                  <a:cubicBezTo>
                    <a:pt x="697" y="45"/>
                    <a:pt x="625" y="0"/>
                    <a:pt x="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 name="Google Shape;2881;p51">
              <a:extLst>
                <a:ext uri="{FF2B5EF4-FFF2-40B4-BE49-F238E27FC236}">
                  <a16:creationId xmlns="" xmlns:a16="http://schemas.microsoft.com/office/drawing/2014/main" id="{33E1D5EE-5AFC-4B7D-926B-3931A794DFF0}"/>
                </a:ext>
              </a:extLst>
            </p:cNvPr>
            <p:cNvSpPr/>
            <p:nvPr/>
          </p:nvSpPr>
          <p:spPr>
            <a:xfrm>
              <a:off x="4331378" y="2660498"/>
              <a:ext cx="36699" cy="57485"/>
            </a:xfrm>
            <a:custGeom>
              <a:avLst/>
              <a:gdLst/>
              <a:ahLst/>
              <a:cxnLst/>
              <a:rect l="l" t="t" r="r" b="b"/>
              <a:pathLst>
                <a:path w="1416" h="2218" extrusionOk="0">
                  <a:moveTo>
                    <a:pt x="1012" y="0"/>
                  </a:moveTo>
                  <a:cubicBezTo>
                    <a:pt x="923" y="0"/>
                    <a:pt x="833" y="40"/>
                    <a:pt x="770" y="137"/>
                  </a:cubicBezTo>
                  <a:cubicBezTo>
                    <a:pt x="382" y="685"/>
                    <a:pt x="382" y="1416"/>
                    <a:pt x="63" y="2009"/>
                  </a:cubicBezTo>
                  <a:cubicBezTo>
                    <a:pt x="0" y="2119"/>
                    <a:pt x="98" y="2217"/>
                    <a:pt x="203" y="2217"/>
                  </a:cubicBezTo>
                  <a:cubicBezTo>
                    <a:pt x="251" y="2217"/>
                    <a:pt x="301" y="2196"/>
                    <a:pt x="337" y="2146"/>
                  </a:cubicBezTo>
                  <a:cubicBezTo>
                    <a:pt x="565" y="1849"/>
                    <a:pt x="748" y="1575"/>
                    <a:pt x="930" y="1233"/>
                  </a:cubicBezTo>
                  <a:cubicBezTo>
                    <a:pt x="1044" y="982"/>
                    <a:pt x="1113" y="685"/>
                    <a:pt x="1273" y="434"/>
                  </a:cubicBezTo>
                  <a:cubicBezTo>
                    <a:pt x="1416" y="212"/>
                    <a:pt x="1216" y="0"/>
                    <a:pt x="101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2882;p51">
              <a:extLst>
                <a:ext uri="{FF2B5EF4-FFF2-40B4-BE49-F238E27FC236}">
                  <a16:creationId xmlns="" xmlns:a16="http://schemas.microsoft.com/office/drawing/2014/main" id="{D682F290-9BE3-4F73-AF1C-5C0D1CB73901}"/>
                </a:ext>
              </a:extLst>
            </p:cNvPr>
            <p:cNvSpPr/>
            <p:nvPr/>
          </p:nvSpPr>
          <p:spPr>
            <a:xfrm>
              <a:off x="4357607" y="2715443"/>
              <a:ext cx="56448" cy="29209"/>
            </a:xfrm>
            <a:custGeom>
              <a:avLst/>
              <a:gdLst/>
              <a:ahLst/>
              <a:cxnLst/>
              <a:rect l="l" t="t" r="r" b="b"/>
              <a:pathLst>
                <a:path w="2178" h="1127" extrusionOk="0">
                  <a:moveTo>
                    <a:pt x="1633" y="1"/>
                  </a:moveTo>
                  <a:cubicBezTo>
                    <a:pt x="1177" y="1"/>
                    <a:pt x="367" y="653"/>
                    <a:pt x="169" y="779"/>
                  </a:cubicBezTo>
                  <a:cubicBezTo>
                    <a:pt x="1" y="885"/>
                    <a:pt x="85" y="1127"/>
                    <a:pt x="261" y="1127"/>
                  </a:cubicBezTo>
                  <a:cubicBezTo>
                    <a:pt x="276" y="1127"/>
                    <a:pt x="291" y="1125"/>
                    <a:pt x="306" y="1122"/>
                  </a:cubicBezTo>
                  <a:cubicBezTo>
                    <a:pt x="603" y="1030"/>
                    <a:pt x="2178" y="734"/>
                    <a:pt x="1904" y="163"/>
                  </a:cubicBezTo>
                  <a:cubicBezTo>
                    <a:pt x="1851" y="48"/>
                    <a:pt x="1755" y="1"/>
                    <a:pt x="16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2883;p51">
              <a:extLst>
                <a:ext uri="{FF2B5EF4-FFF2-40B4-BE49-F238E27FC236}">
                  <a16:creationId xmlns="" xmlns:a16="http://schemas.microsoft.com/office/drawing/2014/main" id="{66BBAC51-2728-4D41-B117-75DFFC642FB7}"/>
                </a:ext>
              </a:extLst>
            </p:cNvPr>
            <p:cNvSpPr/>
            <p:nvPr/>
          </p:nvSpPr>
          <p:spPr>
            <a:xfrm>
              <a:off x="4206845" y="2702484"/>
              <a:ext cx="61295" cy="37451"/>
            </a:xfrm>
            <a:custGeom>
              <a:avLst/>
              <a:gdLst/>
              <a:ahLst/>
              <a:cxnLst/>
              <a:rect l="l" t="t" r="r" b="b"/>
              <a:pathLst>
                <a:path w="2365" h="1445" extrusionOk="0">
                  <a:moveTo>
                    <a:pt x="437" y="0"/>
                  </a:moveTo>
                  <a:cubicBezTo>
                    <a:pt x="161" y="0"/>
                    <a:pt x="1" y="408"/>
                    <a:pt x="303" y="549"/>
                  </a:cubicBezTo>
                  <a:cubicBezTo>
                    <a:pt x="600" y="663"/>
                    <a:pt x="805" y="868"/>
                    <a:pt x="1056" y="1028"/>
                  </a:cubicBezTo>
                  <a:cubicBezTo>
                    <a:pt x="1398" y="1188"/>
                    <a:pt x="1718" y="1302"/>
                    <a:pt x="2060" y="1439"/>
                  </a:cubicBezTo>
                  <a:cubicBezTo>
                    <a:pt x="2075" y="1443"/>
                    <a:pt x="2090" y="1445"/>
                    <a:pt x="2104" y="1445"/>
                  </a:cubicBezTo>
                  <a:cubicBezTo>
                    <a:pt x="2263" y="1445"/>
                    <a:pt x="2365" y="1226"/>
                    <a:pt x="2197" y="1142"/>
                  </a:cubicBezTo>
                  <a:cubicBezTo>
                    <a:pt x="1604" y="846"/>
                    <a:pt x="1170" y="252"/>
                    <a:pt x="554" y="24"/>
                  </a:cubicBezTo>
                  <a:cubicBezTo>
                    <a:pt x="514" y="8"/>
                    <a:pt x="474" y="0"/>
                    <a:pt x="4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2884;p51">
              <a:extLst>
                <a:ext uri="{FF2B5EF4-FFF2-40B4-BE49-F238E27FC236}">
                  <a16:creationId xmlns="" xmlns:a16="http://schemas.microsoft.com/office/drawing/2014/main" id="{57A6E0B2-00DA-4993-87A5-98BA32534203}"/>
                </a:ext>
              </a:extLst>
            </p:cNvPr>
            <p:cNvSpPr/>
            <p:nvPr/>
          </p:nvSpPr>
          <p:spPr>
            <a:xfrm>
              <a:off x="4205445" y="2767926"/>
              <a:ext cx="55204" cy="19801"/>
            </a:xfrm>
            <a:custGeom>
              <a:avLst/>
              <a:gdLst/>
              <a:ahLst/>
              <a:cxnLst/>
              <a:rect l="l" t="t" r="r" b="b"/>
              <a:pathLst>
                <a:path w="2130" h="764" extrusionOk="0">
                  <a:moveTo>
                    <a:pt x="1379" y="1"/>
                  </a:moveTo>
                  <a:cubicBezTo>
                    <a:pt x="811" y="1"/>
                    <a:pt x="0" y="60"/>
                    <a:pt x="83" y="489"/>
                  </a:cubicBezTo>
                  <a:cubicBezTo>
                    <a:pt x="112" y="692"/>
                    <a:pt x="278" y="763"/>
                    <a:pt x="502" y="763"/>
                  </a:cubicBezTo>
                  <a:cubicBezTo>
                    <a:pt x="983" y="763"/>
                    <a:pt x="1729" y="430"/>
                    <a:pt x="1932" y="352"/>
                  </a:cubicBezTo>
                  <a:cubicBezTo>
                    <a:pt x="2130" y="286"/>
                    <a:pt x="2073" y="8"/>
                    <a:pt x="1885" y="8"/>
                  </a:cubicBezTo>
                  <a:cubicBezTo>
                    <a:pt x="1878" y="8"/>
                    <a:pt x="1871" y="9"/>
                    <a:pt x="1863" y="10"/>
                  </a:cubicBezTo>
                  <a:cubicBezTo>
                    <a:pt x="1781" y="10"/>
                    <a:pt x="1598" y="1"/>
                    <a:pt x="137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2885;p51">
              <a:extLst>
                <a:ext uri="{FF2B5EF4-FFF2-40B4-BE49-F238E27FC236}">
                  <a16:creationId xmlns="" xmlns:a16="http://schemas.microsoft.com/office/drawing/2014/main" id="{1B20FE07-69A3-4434-97FD-02B87D414F25}"/>
                </a:ext>
              </a:extLst>
            </p:cNvPr>
            <p:cNvSpPr/>
            <p:nvPr/>
          </p:nvSpPr>
          <p:spPr>
            <a:xfrm>
              <a:off x="3789936" y="2733378"/>
              <a:ext cx="964883" cy="690287"/>
            </a:xfrm>
            <a:custGeom>
              <a:avLst/>
              <a:gdLst/>
              <a:ahLst/>
              <a:cxnLst/>
              <a:rect l="l" t="t" r="r" b="b"/>
              <a:pathLst>
                <a:path w="37229" h="26634" extrusionOk="0">
                  <a:moveTo>
                    <a:pt x="19992" y="686"/>
                  </a:moveTo>
                  <a:cubicBezTo>
                    <a:pt x="20260" y="686"/>
                    <a:pt x="20557" y="876"/>
                    <a:pt x="20680" y="1160"/>
                  </a:cubicBezTo>
                  <a:cubicBezTo>
                    <a:pt x="20726" y="1251"/>
                    <a:pt x="20771" y="1365"/>
                    <a:pt x="20840" y="1502"/>
                  </a:cubicBezTo>
                  <a:cubicBezTo>
                    <a:pt x="20406" y="1617"/>
                    <a:pt x="19995" y="1753"/>
                    <a:pt x="19584" y="1890"/>
                  </a:cubicBezTo>
                  <a:cubicBezTo>
                    <a:pt x="19539" y="1639"/>
                    <a:pt x="19470" y="1365"/>
                    <a:pt x="19493" y="1160"/>
                  </a:cubicBezTo>
                  <a:cubicBezTo>
                    <a:pt x="19556" y="824"/>
                    <a:pt x="19764" y="686"/>
                    <a:pt x="19992" y="686"/>
                  </a:cubicBezTo>
                  <a:close/>
                  <a:moveTo>
                    <a:pt x="23236" y="3214"/>
                  </a:moveTo>
                  <a:cubicBezTo>
                    <a:pt x="23921" y="4378"/>
                    <a:pt x="24652" y="5497"/>
                    <a:pt x="25382" y="6638"/>
                  </a:cubicBezTo>
                  <a:cubicBezTo>
                    <a:pt x="25656" y="7049"/>
                    <a:pt x="25953" y="7574"/>
                    <a:pt x="26318" y="8076"/>
                  </a:cubicBezTo>
                  <a:cubicBezTo>
                    <a:pt x="25998" y="8008"/>
                    <a:pt x="25679" y="7916"/>
                    <a:pt x="25382" y="7620"/>
                  </a:cubicBezTo>
                  <a:cubicBezTo>
                    <a:pt x="24857" y="7140"/>
                    <a:pt x="24423" y="6524"/>
                    <a:pt x="24035" y="5931"/>
                  </a:cubicBezTo>
                  <a:cubicBezTo>
                    <a:pt x="23487" y="5132"/>
                    <a:pt x="22620" y="4082"/>
                    <a:pt x="23236" y="3214"/>
                  </a:cubicBezTo>
                  <a:close/>
                  <a:moveTo>
                    <a:pt x="35060" y="10678"/>
                  </a:moveTo>
                  <a:lnTo>
                    <a:pt x="35060" y="10678"/>
                  </a:lnTo>
                  <a:cubicBezTo>
                    <a:pt x="35357" y="11021"/>
                    <a:pt x="35539" y="11500"/>
                    <a:pt x="35676" y="12071"/>
                  </a:cubicBezTo>
                  <a:cubicBezTo>
                    <a:pt x="35516" y="11934"/>
                    <a:pt x="35379" y="11751"/>
                    <a:pt x="35288" y="11568"/>
                  </a:cubicBezTo>
                  <a:cubicBezTo>
                    <a:pt x="35083" y="11249"/>
                    <a:pt x="34969" y="10929"/>
                    <a:pt x="35060" y="10678"/>
                  </a:cubicBezTo>
                  <a:close/>
                  <a:moveTo>
                    <a:pt x="22437" y="1799"/>
                  </a:moveTo>
                  <a:cubicBezTo>
                    <a:pt x="22597" y="2119"/>
                    <a:pt x="22780" y="2415"/>
                    <a:pt x="22940" y="2712"/>
                  </a:cubicBezTo>
                  <a:cubicBezTo>
                    <a:pt x="21776" y="3214"/>
                    <a:pt x="22780" y="5086"/>
                    <a:pt x="23236" y="5839"/>
                  </a:cubicBezTo>
                  <a:cubicBezTo>
                    <a:pt x="23844" y="6832"/>
                    <a:pt x="24991" y="8938"/>
                    <a:pt x="26389" y="8938"/>
                  </a:cubicBezTo>
                  <a:cubicBezTo>
                    <a:pt x="26567" y="8938"/>
                    <a:pt x="26749" y="8904"/>
                    <a:pt x="26934" y="8829"/>
                  </a:cubicBezTo>
                  <a:cubicBezTo>
                    <a:pt x="27231" y="9126"/>
                    <a:pt x="27550" y="9377"/>
                    <a:pt x="27916" y="9491"/>
                  </a:cubicBezTo>
                  <a:cubicBezTo>
                    <a:pt x="28212" y="9594"/>
                    <a:pt x="28549" y="9617"/>
                    <a:pt x="28888" y="9617"/>
                  </a:cubicBezTo>
                  <a:cubicBezTo>
                    <a:pt x="29160" y="9617"/>
                    <a:pt x="29434" y="9602"/>
                    <a:pt x="29690" y="9602"/>
                  </a:cubicBezTo>
                  <a:cubicBezTo>
                    <a:pt x="29754" y="9602"/>
                    <a:pt x="29817" y="9603"/>
                    <a:pt x="29879" y="9605"/>
                  </a:cubicBezTo>
                  <a:cubicBezTo>
                    <a:pt x="30997" y="9651"/>
                    <a:pt x="32115" y="9742"/>
                    <a:pt x="33234" y="9879"/>
                  </a:cubicBezTo>
                  <a:cubicBezTo>
                    <a:pt x="33827" y="9971"/>
                    <a:pt x="34284" y="10108"/>
                    <a:pt x="34603" y="10290"/>
                  </a:cubicBezTo>
                  <a:cubicBezTo>
                    <a:pt x="34329" y="10678"/>
                    <a:pt x="34375" y="11203"/>
                    <a:pt x="34626" y="11728"/>
                  </a:cubicBezTo>
                  <a:cubicBezTo>
                    <a:pt x="34832" y="12162"/>
                    <a:pt x="35334" y="12847"/>
                    <a:pt x="35859" y="12938"/>
                  </a:cubicBezTo>
                  <a:cubicBezTo>
                    <a:pt x="36019" y="13714"/>
                    <a:pt x="36178" y="14490"/>
                    <a:pt x="36429" y="15243"/>
                  </a:cubicBezTo>
                  <a:cubicBezTo>
                    <a:pt x="35242" y="15860"/>
                    <a:pt x="33987" y="16339"/>
                    <a:pt x="32709" y="16795"/>
                  </a:cubicBezTo>
                  <a:cubicBezTo>
                    <a:pt x="32074" y="14664"/>
                    <a:pt x="30036" y="13321"/>
                    <a:pt x="27942" y="13321"/>
                  </a:cubicBezTo>
                  <a:cubicBezTo>
                    <a:pt x="27099" y="13321"/>
                    <a:pt x="26247" y="13539"/>
                    <a:pt x="25473" y="14011"/>
                  </a:cubicBezTo>
                  <a:cubicBezTo>
                    <a:pt x="23875" y="14992"/>
                    <a:pt x="22529" y="18347"/>
                    <a:pt x="23875" y="20082"/>
                  </a:cubicBezTo>
                  <a:cubicBezTo>
                    <a:pt x="22780" y="20516"/>
                    <a:pt x="21684" y="20950"/>
                    <a:pt x="20566" y="21360"/>
                  </a:cubicBezTo>
                  <a:cubicBezTo>
                    <a:pt x="19607" y="21726"/>
                    <a:pt x="18603" y="22022"/>
                    <a:pt x="17599" y="22319"/>
                  </a:cubicBezTo>
                  <a:cubicBezTo>
                    <a:pt x="17088" y="19997"/>
                    <a:pt x="14961" y="18518"/>
                    <a:pt x="12770" y="18518"/>
                  </a:cubicBezTo>
                  <a:cubicBezTo>
                    <a:pt x="11925" y="18518"/>
                    <a:pt x="11070" y="18738"/>
                    <a:pt x="10294" y="19215"/>
                  </a:cubicBezTo>
                  <a:cubicBezTo>
                    <a:pt x="8788" y="20128"/>
                    <a:pt x="7510" y="23141"/>
                    <a:pt x="8468" y="24944"/>
                  </a:cubicBezTo>
                  <a:cubicBezTo>
                    <a:pt x="7692" y="25218"/>
                    <a:pt x="6916" y="25515"/>
                    <a:pt x="6163" y="25857"/>
                  </a:cubicBezTo>
                  <a:cubicBezTo>
                    <a:pt x="3995" y="20470"/>
                    <a:pt x="2876" y="14764"/>
                    <a:pt x="731" y="9377"/>
                  </a:cubicBezTo>
                  <a:cubicBezTo>
                    <a:pt x="7852" y="6592"/>
                    <a:pt x="15339" y="4698"/>
                    <a:pt x="22437" y="1799"/>
                  </a:cubicBezTo>
                  <a:close/>
                  <a:moveTo>
                    <a:pt x="20023" y="1"/>
                  </a:moveTo>
                  <a:cubicBezTo>
                    <a:pt x="19679" y="1"/>
                    <a:pt x="19344" y="150"/>
                    <a:pt x="19105" y="498"/>
                  </a:cubicBezTo>
                  <a:cubicBezTo>
                    <a:pt x="18854" y="886"/>
                    <a:pt x="18854" y="1411"/>
                    <a:pt x="18922" y="1845"/>
                  </a:cubicBezTo>
                  <a:cubicBezTo>
                    <a:pt x="18945" y="1890"/>
                    <a:pt x="18968" y="1959"/>
                    <a:pt x="19014" y="2073"/>
                  </a:cubicBezTo>
                  <a:cubicBezTo>
                    <a:pt x="16001" y="3055"/>
                    <a:pt x="13033" y="4196"/>
                    <a:pt x="10066" y="5177"/>
                  </a:cubicBezTo>
                  <a:cubicBezTo>
                    <a:pt x="8126" y="5839"/>
                    <a:pt x="6163" y="6433"/>
                    <a:pt x="4269" y="7209"/>
                  </a:cubicBezTo>
                  <a:cubicBezTo>
                    <a:pt x="3059" y="7688"/>
                    <a:pt x="0" y="8784"/>
                    <a:pt x="46" y="8989"/>
                  </a:cubicBezTo>
                  <a:cubicBezTo>
                    <a:pt x="708" y="11956"/>
                    <a:pt x="1940" y="15083"/>
                    <a:pt x="2739" y="18005"/>
                  </a:cubicBezTo>
                  <a:cubicBezTo>
                    <a:pt x="3491" y="20762"/>
                    <a:pt x="5493" y="26633"/>
                    <a:pt x="5705" y="26633"/>
                  </a:cubicBezTo>
                  <a:cubicBezTo>
                    <a:pt x="5706" y="26633"/>
                    <a:pt x="5706" y="26633"/>
                    <a:pt x="5707" y="26633"/>
                  </a:cubicBezTo>
                  <a:cubicBezTo>
                    <a:pt x="6323" y="26542"/>
                    <a:pt x="6962" y="26428"/>
                    <a:pt x="7578" y="26291"/>
                  </a:cubicBezTo>
                  <a:cubicBezTo>
                    <a:pt x="7898" y="26222"/>
                    <a:pt x="8194" y="26131"/>
                    <a:pt x="8514" y="26062"/>
                  </a:cubicBezTo>
                  <a:cubicBezTo>
                    <a:pt x="8811" y="25971"/>
                    <a:pt x="9176" y="25925"/>
                    <a:pt x="9450" y="25788"/>
                  </a:cubicBezTo>
                  <a:cubicBezTo>
                    <a:pt x="9496" y="25766"/>
                    <a:pt x="9267" y="25195"/>
                    <a:pt x="9267" y="25149"/>
                  </a:cubicBezTo>
                  <a:cubicBezTo>
                    <a:pt x="9153" y="24875"/>
                    <a:pt x="9062" y="24602"/>
                    <a:pt x="8993" y="24305"/>
                  </a:cubicBezTo>
                  <a:cubicBezTo>
                    <a:pt x="8925" y="23894"/>
                    <a:pt x="8902" y="23460"/>
                    <a:pt x="8925" y="23027"/>
                  </a:cubicBezTo>
                  <a:cubicBezTo>
                    <a:pt x="8993" y="22182"/>
                    <a:pt x="9244" y="21338"/>
                    <a:pt x="9769" y="20653"/>
                  </a:cubicBezTo>
                  <a:cubicBezTo>
                    <a:pt x="10066" y="20265"/>
                    <a:pt x="10454" y="19945"/>
                    <a:pt x="10888" y="19717"/>
                  </a:cubicBezTo>
                  <a:cubicBezTo>
                    <a:pt x="11459" y="19424"/>
                    <a:pt x="12092" y="19235"/>
                    <a:pt x="12732" y="19235"/>
                  </a:cubicBezTo>
                  <a:cubicBezTo>
                    <a:pt x="13038" y="19235"/>
                    <a:pt x="13346" y="19278"/>
                    <a:pt x="13650" y="19375"/>
                  </a:cubicBezTo>
                  <a:cubicBezTo>
                    <a:pt x="14494" y="19626"/>
                    <a:pt x="15179" y="20219"/>
                    <a:pt x="15750" y="20904"/>
                  </a:cubicBezTo>
                  <a:cubicBezTo>
                    <a:pt x="16275" y="21520"/>
                    <a:pt x="16868" y="22433"/>
                    <a:pt x="17142" y="23209"/>
                  </a:cubicBezTo>
                  <a:cubicBezTo>
                    <a:pt x="17142" y="23209"/>
                    <a:pt x="17142" y="23209"/>
                    <a:pt x="17165" y="23232"/>
                  </a:cubicBezTo>
                  <a:cubicBezTo>
                    <a:pt x="18671" y="22639"/>
                    <a:pt x="23921" y="20698"/>
                    <a:pt x="24355" y="20607"/>
                  </a:cubicBezTo>
                  <a:cubicBezTo>
                    <a:pt x="24423" y="20584"/>
                    <a:pt x="24492" y="20584"/>
                    <a:pt x="24537" y="20539"/>
                  </a:cubicBezTo>
                  <a:cubicBezTo>
                    <a:pt x="24720" y="20379"/>
                    <a:pt x="24469" y="20105"/>
                    <a:pt x="24400" y="19945"/>
                  </a:cubicBezTo>
                  <a:cubicBezTo>
                    <a:pt x="24332" y="19763"/>
                    <a:pt x="24286" y="19557"/>
                    <a:pt x="24241" y="19352"/>
                  </a:cubicBezTo>
                  <a:cubicBezTo>
                    <a:pt x="24149" y="18941"/>
                    <a:pt x="24104" y="18507"/>
                    <a:pt x="24104" y="18096"/>
                  </a:cubicBezTo>
                  <a:cubicBezTo>
                    <a:pt x="24127" y="17252"/>
                    <a:pt x="24332" y="16407"/>
                    <a:pt x="24788" y="15723"/>
                  </a:cubicBezTo>
                  <a:cubicBezTo>
                    <a:pt x="25108" y="15220"/>
                    <a:pt x="25542" y="14810"/>
                    <a:pt x="26067" y="14513"/>
                  </a:cubicBezTo>
                  <a:cubicBezTo>
                    <a:pt x="26638" y="14220"/>
                    <a:pt x="27271" y="14031"/>
                    <a:pt x="27910" y="14031"/>
                  </a:cubicBezTo>
                  <a:cubicBezTo>
                    <a:pt x="28217" y="14031"/>
                    <a:pt x="28525" y="14074"/>
                    <a:pt x="28829" y="14170"/>
                  </a:cubicBezTo>
                  <a:cubicBezTo>
                    <a:pt x="29673" y="14422"/>
                    <a:pt x="30358" y="15015"/>
                    <a:pt x="30928" y="15677"/>
                  </a:cubicBezTo>
                  <a:cubicBezTo>
                    <a:pt x="31180" y="15974"/>
                    <a:pt x="31408" y="16293"/>
                    <a:pt x="31636" y="16636"/>
                  </a:cubicBezTo>
                  <a:cubicBezTo>
                    <a:pt x="31750" y="16795"/>
                    <a:pt x="31842" y="16955"/>
                    <a:pt x="31956" y="17115"/>
                  </a:cubicBezTo>
                  <a:cubicBezTo>
                    <a:pt x="32024" y="17252"/>
                    <a:pt x="32070" y="17412"/>
                    <a:pt x="32184" y="17549"/>
                  </a:cubicBezTo>
                  <a:cubicBezTo>
                    <a:pt x="32258" y="17648"/>
                    <a:pt x="32339" y="17686"/>
                    <a:pt x="32431" y="17686"/>
                  </a:cubicBezTo>
                  <a:cubicBezTo>
                    <a:pt x="32508" y="17686"/>
                    <a:pt x="32592" y="17659"/>
                    <a:pt x="32686" y="17617"/>
                  </a:cubicBezTo>
                  <a:cubicBezTo>
                    <a:pt x="33873" y="17183"/>
                    <a:pt x="35037" y="16773"/>
                    <a:pt x="36178" y="16248"/>
                  </a:cubicBezTo>
                  <a:cubicBezTo>
                    <a:pt x="36452" y="16111"/>
                    <a:pt x="36703" y="15996"/>
                    <a:pt x="36954" y="15860"/>
                  </a:cubicBezTo>
                  <a:cubicBezTo>
                    <a:pt x="37228" y="15723"/>
                    <a:pt x="36795" y="13988"/>
                    <a:pt x="36635" y="13257"/>
                  </a:cubicBezTo>
                  <a:cubicBezTo>
                    <a:pt x="36452" y="12344"/>
                    <a:pt x="36407" y="11249"/>
                    <a:pt x="35996" y="10404"/>
                  </a:cubicBezTo>
                  <a:cubicBezTo>
                    <a:pt x="35379" y="9126"/>
                    <a:pt x="33736" y="9217"/>
                    <a:pt x="32526" y="9103"/>
                  </a:cubicBezTo>
                  <a:cubicBezTo>
                    <a:pt x="31339" y="8966"/>
                    <a:pt x="30061" y="8989"/>
                    <a:pt x="28874" y="8784"/>
                  </a:cubicBezTo>
                  <a:cubicBezTo>
                    <a:pt x="27459" y="8555"/>
                    <a:pt x="26888" y="7323"/>
                    <a:pt x="26181" y="6159"/>
                  </a:cubicBezTo>
                  <a:cubicBezTo>
                    <a:pt x="25324" y="4760"/>
                    <a:pt x="23106" y="953"/>
                    <a:pt x="22768" y="953"/>
                  </a:cubicBezTo>
                  <a:cubicBezTo>
                    <a:pt x="22764" y="953"/>
                    <a:pt x="22760" y="954"/>
                    <a:pt x="22757" y="955"/>
                  </a:cubicBezTo>
                  <a:cubicBezTo>
                    <a:pt x="22346" y="1046"/>
                    <a:pt x="21935" y="1160"/>
                    <a:pt x="21547" y="1297"/>
                  </a:cubicBezTo>
                  <a:cubicBezTo>
                    <a:pt x="21502" y="1046"/>
                    <a:pt x="21342" y="772"/>
                    <a:pt x="21228" y="635"/>
                  </a:cubicBezTo>
                  <a:cubicBezTo>
                    <a:pt x="20932" y="249"/>
                    <a:pt x="20469" y="1"/>
                    <a:pt x="200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2886;p51">
              <a:extLst>
                <a:ext uri="{FF2B5EF4-FFF2-40B4-BE49-F238E27FC236}">
                  <a16:creationId xmlns="" xmlns:a16="http://schemas.microsoft.com/office/drawing/2014/main" id="{760E404C-C9DF-4457-8BA5-8BAB13D3CF9C}"/>
                </a:ext>
              </a:extLst>
            </p:cNvPr>
            <p:cNvSpPr/>
            <p:nvPr/>
          </p:nvSpPr>
          <p:spPr>
            <a:xfrm>
              <a:off x="4033068" y="3253180"/>
              <a:ext cx="197025" cy="179012"/>
            </a:xfrm>
            <a:custGeom>
              <a:avLst/>
              <a:gdLst/>
              <a:ahLst/>
              <a:cxnLst/>
              <a:rect l="l" t="t" r="r" b="b"/>
              <a:pathLst>
                <a:path w="7602" h="6907" extrusionOk="0">
                  <a:moveTo>
                    <a:pt x="3668" y="805"/>
                  </a:moveTo>
                  <a:cubicBezTo>
                    <a:pt x="3853" y="805"/>
                    <a:pt x="4039" y="826"/>
                    <a:pt x="4223" y="871"/>
                  </a:cubicBezTo>
                  <a:cubicBezTo>
                    <a:pt x="4771" y="985"/>
                    <a:pt x="5319" y="1282"/>
                    <a:pt x="5684" y="1738"/>
                  </a:cubicBezTo>
                  <a:cubicBezTo>
                    <a:pt x="6757" y="3039"/>
                    <a:pt x="6346" y="4865"/>
                    <a:pt x="4908" y="5710"/>
                  </a:cubicBezTo>
                  <a:cubicBezTo>
                    <a:pt x="4404" y="6006"/>
                    <a:pt x="3819" y="6161"/>
                    <a:pt x="3255" y="6161"/>
                  </a:cubicBezTo>
                  <a:cubicBezTo>
                    <a:pt x="2209" y="6161"/>
                    <a:pt x="1234" y="5626"/>
                    <a:pt x="982" y="4454"/>
                  </a:cubicBezTo>
                  <a:cubicBezTo>
                    <a:pt x="708" y="3267"/>
                    <a:pt x="1256" y="1875"/>
                    <a:pt x="2306" y="1213"/>
                  </a:cubicBezTo>
                  <a:cubicBezTo>
                    <a:pt x="2718" y="949"/>
                    <a:pt x="3189" y="805"/>
                    <a:pt x="3668" y="805"/>
                  </a:cubicBezTo>
                  <a:close/>
                  <a:moveTo>
                    <a:pt x="3654" y="0"/>
                  </a:moveTo>
                  <a:cubicBezTo>
                    <a:pt x="2248" y="0"/>
                    <a:pt x="768" y="862"/>
                    <a:pt x="297" y="2195"/>
                  </a:cubicBezTo>
                  <a:cubicBezTo>
                    <a:pt x="206" y="2400"/>
                    <a:pt x="137" y="2628"/>
                    <a:pt x="115" y="2857"/>
                  </a:cubicBezTo>
                  <a:cubicBezTo>
                    <a:pt x="0" y="3473"/>
                    <a:pt x="23" y="4135"/>
                    <a:pt x="229" y="4705"/>
                  </a:cubicBezTo>
                  <a:cubicBezTo>
                    <a:pt x="719" y="6128"/>
                    <a:pt x="2018" y="6906"/>
                    <a:pt x="3386" y="6906"/>
                  </a:cubicBezTo>
                  <a:cubicBezTo>
                    <a:pt x="3928" y="6906"/>
                    <a:pt x="4481" y="6784"/>
                    <a:pt x="4999" y="6531"/>
                  </a:cubicBezTo>
                  <a:cubicBezTo>
                    <a:pt x="6802" y="5664"/>
                    <a:pt x="7601" y="3678"/>
                    <a:pt x="6665" y="1898"/>
                  </a:cubicBezTo>
                  <a:cubicBezTo>
                    <a:pt x="6163" y="939"/>
                    <a:pt x="5387" y="300"/>
                    <a:pt x="4337" y="72"/>
                  </a:cubicBezTo>
                  <a:cubicBezTo>
                    <a:pt x="4115" y="23"/>
                    <a:pt x="3885" y="0"/>
                    <a:pt x="365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2887;p51">
              <a:extLst>
                <a:ext uri="{FF2B5EF4-FFF2-40B4-BE49-F238E27FC236}">
                  <a16:creationId xmlns="" xmlns:a16="http://schemas.microsoft.com/office/drawing/2014/main" id="{DC57CE46-E42D-4754-ADE1-F7F11E4C695B}"/>
                </a:ext>
              </a:extLst>
            </p:cNvPr>
            <p:cNvSpPr/>
            <p:nvPr/>
          </p:nvSpPr>
          <p:spPr>
            <a:xfrm>
              <a:off x="4091641" y="3309472"/>
              <a:ext cx="72180" cy="65649"/>
            </a:xfrm>
            <a:custGeom>
              <a:avLst/>
              <a:gdLst/>
              <a:ahLst/>
              <a:cxnLst/>
              <a:rect l="l" t="t" r="r" b="b"/>
              <a:pathLst>
                <a:path w="2785" h="2533" extrusionOk="0">
                  <a:moveTo>
                    <a:pt x="1328" y="451"/>
                  </a:moveTo>
                  <a:cubicBezTo>
                    <a:pt x="1388" y="451"/>
                    <a:pt x="1448" y="460"/>
                    <a:pt x="1507" y="479"/>
                  </a:cubicBezTo>
                  <a:cubicBezTo>
                    <a:pt x="1689" y="502"/>
                    <a:pt x="1849" y="593"/>
                    <a:pt x="1963" y="730"/>
                  </a:cubicBezTo>
                  <a:cubicBezTo>
                    <a:pt x="2305" y="1141"/>
                    <a:pt x="2169" y="1712"/>
                    <a:pt x="1712" y="1986"/>
                  </a:cubicBezTo>
                  <a:cubicBezTo>
                    <a:pt x="1562" y="2073"/>
                    <a:pt x="1384" y="2118"/>
                    <a:pt x="1211" y="2118"/>
                  </a:cubicBezTo>
                  <a:cubicBezTo>
                    <a:pt x="885" y="2118"/>
                    <a:pt x="577" y="1955"/>
                    <a:pt x="502" y="1598"/>
                  </a:cubicBezTo>
                  <a:cubicBezTo>
                    <a:pt x="411" y="1209"/>
                    <a:pt x="594" y="776"/>
                    <a:pt x="913" y="570"/>
                  </a:cubicBezTo>
                  <a:cubicBezTo>
                    <a:pt x="1028" y="505"/>
                    <a:pt x="1177" y="451"/>
                    <a:pt x="1328" y="451"/>
                  </a:cubicBezTo>
                  <a:close/>
                  <a:moveTo>
                    <a:pt x="1348" y="1"/>
                  </a:moveTo>
                  <a:cubicBezTo>
                    <a:pt x="830" y="1"/>
                    <a:pt x="270" y="325"/>
                    <a:pt x="91" y="821"/>
                  </a:cubicBezTo>
                  <a:cubicBezTo>
                    <a:pt x="69" y="890"/>
                    <a:pt x="46" y="981"/>
                    <a:pt x="23" y="1050"/>
                  </a:cubicBezTo>
                  <a:cubicBezTo>
                    <a:pt x="0" y="1278"/>
                    <a:pt x="0" y="1529"/>
                    <a:pt x="69" y="1734"/>
                  </a:cubicBezTo>
                  <a:cubicBezTo>
                    <a:pt x="248" y="2256"/>
                    <a:pt x="717" y="2533"/>
                    <a:pt x="1220" y="2533"/>
                  </a:cubicBezTo>
                  <a:cubicBezTo>
                    <a:pt x="1422" y="2533"/>
                    <a:pt x="1630" y="2488"/>
                    <a:pt x="1826" y="2396"/>
                  </a:cubicBezTo>
                  <a:cubicBezTo>
                    <a:pt x="2488" y="2077"/>
                    <a:pt x="2785" y="1346"/>
                    <a:pt x="2442" y="707"/>
                  </a:cubicBezTo>
                  <a:cubicBezTo>
                    <a:pt x="2260" y="365"/>
                    <a:pt x="1963" y="114"/>
                    <a:pt x="1575" y="23"/>
                  </a:cubicBezTo>
                  <a:cubicBezTo>
                    <a:pt x="1501" y="8"/>
                    <a:pt x="1425" y="1"/>
                    <a:pt x="134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2888;p51">
              <a:extLst>
                <a:ext uri="{FF2B5EF4-FFF2-40B4-BE49-F238E27FC236}">
                  <a16:creationId xmlns="" xmlns:a16="http://schemas.microsoft.com/office/drawing/2014/main" id="{B39A25F7-0B01-4575-A954-2C392CD4FE10}"/>
                </a:ext>
              </a:extLst>
            </p:cNvPr>
            <p:cNvSpPr/>
            <p:nvPr/>
          </p:nvSpPr>
          <p:spPr>
            <a:xfrm>
              <a:off x="4425277" y="3119497"/>
              <a:ext cx="197025" cy="179012"/>
            </a:xfrm>
            <a:custGeom>
              <a:avLst/>
              <a:gdLst/>
              <a:ahLst/>
              <a:cxnLst/>
              <a:rect l="l" t="t" r="r" b="b"/>
              <a:pathLst>
                <a:path w="7602" h="6907" extrusionOk="0">
                  <a:moveTo>
                    <a:pt x="3700" y="808"/>
                  </a:moveTo>
                  <a:cubicBezTo>
                    <a:pt x="3874" y="808"/>
                    <a:pt x="4050" y="828"/>
                    <a:pt x="4223" y="870"/>
                  </a:cubicBezTo>
                  <a:cubicBezTo>
                    <a:pt x="4794" y="1007"/>
                    <a:pt x="5319" y="1304"/>
                    <a:pt x="5684" y="1738"/>
                  </a:cubicBezTo>
                  <a:cubicBezTo>
                    <a:pt x="6780" y="3061"/>
                    <a:pt x="6346" y="4887"/>
                    <a:pt x="4908" y="5732"/>
                  </a:cubicBezTo>
                  <a:cubicBezTo>
                    <a:pt x="4404" y="6020"/>
                    <a:pt x="3818" y="6174"/>
                    <a:pt x="3253" y="6174"/>
                  </a:cubicBezTo>
                  <a:cubicBezTo>
                    <a:pt x="2208" y="6174"/>
                    <a:pt x="1234" y="5647"/>
                    <a:pt x="982" y="4477"/>
                  </a:cubicBezTo>
                  <a:cubicBezTo>
                    <a:pt x="731" y="3290"/>
                    <a:pt x="1256" y="1875"/>
                    <a:pt x="2306" y="1235"/>
                  </a:cubicBezTo>
                  <a:cubicBezTo>
                    <a:pt x="2727" y="966"/>
                    <a:pt x="3210" y="808"/>
                    <a:pt x="3700" y="808"/>
                  </a:cubicBezTo>
                  <a:close/>
                  <a:moveTo>
                    <a:pt x="3666" y="1"/>
                  </a:moveTo>
                  <a:cubicBezTo>
                    <a:pt x="2261" y="1"/>
                    <a:pt x="789" y="878"/>
                    <a:pt x="297" y="2194"/>
                  </a:cubicBezTo>
                  <a:cubicBezTo>
                    <a:pt x="206" y="2422"/>
                    <a:pt x="160" y="2651"/>
                    <a:pt x="115" y="2879"/>
                  </a:cubicBezTo>
                  <a:cubicBezTo>
                    <a:pt x="1" y="3495"/>
                    <a:pt x="46" y="4134"/>
                    <a:pt x="252" y="4728"/>
                  </a:cubicBezTo>
                  <a:cubicBezTo>
                    <a:pt x="725" y="6133"/>
                    <a:pt x="2017" y="6906"/>
                    <a:pt x="3383" y="6906"/>
                  </a:cubicBezTo>
                  <a:cubicBezTo>
                    <a:pt x="3926" y="6906"/>
                    <a:pt x="4480" y="6784"/>
                    <a:pt x="4999" y="6531"/>
                  </a:cubicBezTo>
                  <a:cubicBezTo>
                    <a:pt x="6803" y="5664"/>
                    <a:pt x="7601" y="3701"/>
                    <a:pt x="6666" y="1897"/>
                  </a:cubicBezTo>
                  <a:cubicBezTo>
                    <a:pt x="6163" y="962"/>
                    <a:pt x="5387" y="300"/>
                    <a:pt x="4337" y="71"/>
                  </a:cubicBezTo>
                  <a:cubicBezTo>
                    <a:pt x="4118" y="24"/>
                    <a:pt x="3893" y="1"/>
                    <a:pt x="366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 name="Google Shape;2889;p51">
              <a:extLst>
                <a:ext uri="{FF2B5EF4-FFF2-40B4-BE49-F238E27FC236}">
                  <a16:creationId xmlns="" xmlns:a16="http://schemas.microsoft.com/office/drawing/2014/main" id="{EA6698D1-DDB6-49CA-B175-A4E593C6CE62}"/>
                </a:ext>
              </a:extLst>
            </p:cNvPr>
            <p:cNvSpPr/>
            <p:nvPr/>
          </p:nvSpPr>
          <p:spPr>
            <a:xfrm>
              <a:off x="4483851" y="3176334"/>
              <a:ext cx="72180" cy="65597"/>
            </a:xfrm>
            <a:custGeom>
              <a:avLst/>
              <a:gdLst/>
              <a:ahLst/>
              <a:cxnLst/>
              <a:rect l="l" t="t" r="r" b="b"/>
              <a:pathLst>
                <a:path w="2785" h="2531" extrusionOk="0">
                  <a:moveTo>
                    <a:pt x="1348" y="440"/>
                  </a:moveTo>
                  <a:cubicBezTo>
                    <a:pt x="1401" y="440"/>
                    <a:pt x="1454" y="446"/>
                    <a:pt x="1507" y="458"/>
                  </a:cubicBezTo>
                  <a:cubicBezTo>
                    <a:pt x="1689" y="503"/>
                    <a:pt x="1849" y="595"/>
                    <a:pt x="1963" y="731"/>
                  </a:cubicBezTo>
                  <a:cubicBezTo>
                    <a:pt x="2306" y="1142"/>
                    <a:pt x="2169" y="1713"/>
                    <a:pt x="1712" y="1964"/>
                  </a:cubicBezTo>
                  <a:cubicBezTo>
                    <a:pt x="1558" y="2061"/>
                    <a:pt x="1375" y="2113"/>
                    <a:pt x="1198" y="2113"/>
                  </a:cubicBezTo>
                  <a:cubicBezTo>
                    <a:pt x="877" y="2113"/>
                    <a:pt x="576" y="1944"/>
                    <a:pt x="502" y="1576"/>
                  </a:cubicBezTo>
                  <a:cubicBezTo>
                    <a:pt x="411" y="1211"/>
                    <a:pt x="594" y="777"/>
                    <a:pt x="913" y="572"/>
                  </a:cubicBezTo>
                  <a:cubicBezTo>
                    <a:pt x="1049" y="487"/>
                    <a:pt x="1197" y="440"/>
                    <a:pt x="1348" y="440"/>
                  </a:cubicBezTo>
                  <a:close/>
                  <a:moveTo>
                    <a:pt x="1339" y="1"/>
                  </a:moveTo>
                  <a:cubicBezTo>
                    <a:pt x="827" y="1"/>
                    <a:pt x="289" y="307"/>
                    <a:pt x="92" y="800"/>
                  </a:cubicBezTo>
                  <a:cubicBezTo>
                    <a:pt x="69" y="891"/>
                    <a:pt x="46" y="960"/>
                    <a:pt x="46" y="1051"/>
                  </a:cubicBezTo>
                  <a:cubicBezTo>
                    <a:pt x="0" y="1279"/>
                    <a:pt x="0" y="1508"/>
                    <a:pt x="92" y="1736"/>
                  </a:cubicBezTo>
                  <a:cubicBezTo>
                    <a:pt x="272" y="2245"/>
                    <a:pt x="749" y="2530"/>
                    <a:pt x="1249" y="2530"/>
                  </a:cubicBezTo>
                  <a:cubicBezTo>
                    <a:pt x="1443" y="2530"/>
                    <a:pt x="1641" y="2487"/>
                    <a:pt x="1826" y="2398"/>
                  </a:cubicBezTo>
                  <a:cubicBezTo>
                    <a:pt x="2488" y="2078"/>
                    <a:pt x="2785" y="1348"/>
                    <a:pt x="2443" y="709"/>
                  </a:cubicBezTo>
                  <a:cubicBezTo>
                    <a:pt x="2260" y="343"/>
                    <a:pt x="1963" y="115"/>
                    <a:pt x="1575" y="24"/>
                  </a:cubicBezTo>
                  <a:cubicBezTo>
                    <a:pt x="1498" y="8"/>
                    <a:pt x="1419" y="1"/>
                    <a:pt x="13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 name="Fluxograma: Terminação 2">
            <a:extLst>
              <a:ext uri="{FF2B5EF4-FFF2-40B4-BE49-F238E27FC236}">
                <a16:creationId xmlns="" xmlns:a16="http://schemas.microsoft.com/office/drawing/2014/main" id="{695FE42E-E68F-4601-AC51-A766E2A3E1A7}"/>
              </a:ext>
            </a:extLst>
          </p:cNvPr>
          <p:cNvSpPr/>
          <p:nvPr/>
        </p:nvSpPr>
        <p:spPr>
          <a:xfrm>
            <a:off x="355646" y="2039622"/>
            <a:ext cx="2031661" cy="653143"/>
          </a:xfrm>
          <a:prstGeom prst="flowChartTerminator">
            <a:avLst/>
          </a:prstGeom>
          <a:solidFill>
            <a:schemeClr val="tx2"/>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Corioamnionite</a:t>
            </a:r>
          </a:p>
        </p:txBody>
      </p:sp>
      <p:sp>
        <p:nvSpPr>
          <p:cNvPr id="39" name="Fluxograma: Terminação 38">
            <a:extLst>
              <a:ext uri="{FF2B5EF4-FFF2-40B4-BE49-F238E27FC236}">
                <a16:creationId xmlns="" xmlns:a16="http://schemas.microsoft.com/office/drawing/2014/main" id="{9D5539BA-1432-4782-BF30-E35C1D612AF7}"/>
              </a:ext>
            </a:extLst>
          </p:cNvPr>
          <p:cNvSpPr/>
          <p:nvPr/>
        </p:nvSpPr>
        <p:spPr>
          <a:xfrm>
            <a:off x="2774836" y="2039622"/>
            <a:ext cx="2031661" cy="653143"/>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Infecções maternas</a:t>
            </a:r>
          </a:p>
        </p:txBody>
      </p:sp>
      <p:sp>
        <p:nvSpPr>
          <p:cNvPr id="40" name="Fluxograma: Terminação 39">
            <a:extLst>
              <a:ext uri="{FF2B5EF4-FFF2-40B4-BE49-F238E27FC236}">
                <a16:creationId xmlns="" xmlns:a16="http://schemas.microsoft.com/office/drawing/2014/main" id="{88309578-A42D-48AE-917F-0DAF892EF194}"/>
              </a:ext>
            </a:extLst>
          </p:cNvPr>
          <p:cNvSpPr/>
          <p:nvPr/>
        </p:nvSpPr>
        <p:spPr>
          <a:xfrm>
            <a:off x="5471932" y="2039621"/>
            <a:ext cx="2381150" cy="653143"/>
          </a:xfrm>
          <a:prstGeom prst="flowChartTerminator">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Bolsa Rota &gt; 18 horas</a:t>
            </a:r>
          </a:p>
        </p:txBody>
      </p:sp>
      <p:sp>
        <p:nvSpPr>
          <p:cNvPr id="41" name="Fluxograma: Terminação 40">
            <a:extLst>
              <a:ext uri="{FF2B5EF4-FFF2-40B4-BE49-F238E27FC236}">
                <a16:creationId xmlns="" xmlns:a16="http://schemas.microsoft.com/office/drawing/2014/main" id="{57101E13-0FD1-4E21-B331-29721EE71844}"/>
              </a:ext>
            </a:extLst>
          </p:cNvPr>
          <p:cNvSpPr/>
          <p:nvPr/>
        </p:nvSpPr>
        <p:spPr>
          <a:xfrm>
            <a:off x="478886" y="2989187"/>
            <a:ext cx="2031661" cy="653143"/>
          </a:xfrm>
          <a:prstGeom prst="flowChartTerminator">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Febre Periparto</a:t>
            </a:r>
          </a:p>
        </p:txBody>
      </p:sp>
      <p:sp>
        <p:nvSpPr>
          <p:cNvPr id="42" name="Fluxograma: Terminação 41">
            <a:extLst>
              <a:ext uri="{FF2B5EF4-FFF2-40B4-BE49-F238E27FC236}">
                <a16:creationId xmlns="" xmlns:a16="http://schemas.microsoft.com/office/drawing/2014/main" id="{3850F879-4F03-4A13-90E9-A6701DAC5021}"/>
              </a:ext>
            </a:extLst>
          </p:cNvPr>
          <p:cNvSpPr/>
          <p:nvPr/>
        </p:nvSpPr>
        <p:spPr>
          <a:xfrm>
            <a:off x="2774835" y="3046533"/>
            <a:ext cx="2031661" cy="653143"/>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Etnia – Raça Negra</a:t>
            </a:r>
          </a:p>
        </p:txBody>
      </p:sp>
      <p:sp>
        <p:nvSpPr>
          <p:cNvPr id="43" name="Fluxograma: Terminação 42">
            <a:extLst>
              <a:ext uri="{FF2B5EF4-FFF2-40B4-BE49-F238E27FC236}">
                <a16:creationId xmlns="" xmlns:a16="http://schemas.microsoft.com/office/drawing/2014/main" id="{AB83843B-6B37-4F5B-85E7-36A50B26AA65}"/>
              </a:ext>
            </a:extLst>
          </p:cNvPr>
          <p:cNvSpPr/>
          <p:nvPr/>
        </p:nvSpPr>
        <p:spPr>
          <a:xfrm>
            <a:off x="5471932" y="3046532"/>
            <a:ext cx="2381150" cy="653143"/>
          </a:xfrm>
          <a:prstGeom prst="flowChartTerminator">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a:solidFill>
                  <a:schemeClr val="bg2"/>
                </a:solidFill>
              </a:rPr>
              <a:t>Uso abusivo de drogas </a:t>
            </a:r>
          </a:p>
        </p:txBody>
      </p:sp>
    </p:spTree>
    <p:extLst>
      <p:ext uri="{BB962C8B-B14F-4D97-AF65-F5344CB8AC3E}">
        <p14:creationId xmlns:p14="http://schemas.microsoft.com/office/powerpoint/2010/main" val="3880088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oogle Shape;2314;p32">
            <a:extLst>
              <a:ext uri="{FF2B5EF4-FFF2-40B4-BE49-F238E27FC236}">
                <a16:creationId xmlns="" xmlns:a16="http://schemas.microsoft.com/office/drawing/2014/main" id="{78C39859-5079-4D76-A9D0-46FFAB52E601}"/>
              </a:ext>
            </a:extLst>
          </p:cNvPr>
          <p:cNvSpPr txBox="1"/>
          <p:nvPr/>
        </p:nvSpPr>
        <p:spPr>
          <a:xfrm>
            <a:off x="2555346" y="1725890"/>
            <a:ext cx="1841134" cy="102130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solidFill>
                  <a:schemeClr val="lt2"/>
                </a:solidFill>
                <a:latin typeface="Patrick Hand"/>
                <a:ea typeface="Patrick Hand"/>
                <a:cs typeface="Patrick Hand"/>
                <a:sym typeface="Patrick Hand"/>
              </a:rPr>
              <a:t>M</a:t>
            </a:r>
            <a:r>
              <a:rPr lang="en" sz="2000" dirty="0">
                <a:solidFill>
                  <a:schemeClr val="lt2"/>
                </a:solidFill>
                <a:latin typeface="Patrick Hand"/>
                <a:ea typeface="Patrick Hand"/>
                <a:cs typeface="Patrick Hand"/>
                <a:sym typeface="Patrick Hand"/>
              </a:rPr>
              <a:t>exeram demais comigo</a:t>
            </a:r>
            <a:endParaRPr sz="2000" dirty="0">
              <a:solidFill>
                <a:schemeClr val="lt2"/>
              </a:solidFill>
              <a:latin typeface="Patrick Hand"/>
              <a:ea typeface="Patrick Hand"/>
              <a:cs typeface="Patrick Hand"/>
              <a:sym typeface="Patrick Hand"/>
            </a:endParaRPr>
          </a:p>
        </p:txBody>
      </p:sp>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Sintomas e Sinais</a:t>
            </a:r>
          </a:p>
        </p:txBody>
      </p:sp>
      <p:sp>
        <p:nvSpPr>
          <p:cNvPr id="7" name="CaixaDeTexto 6">
            <a:extLst>
              <a:ext uri="{FF2B5EF4-FFF2-40B4-BE49-F238E27FC236}">
                <a16:creationId xmlns="" xmlns:a16="http://schemas.microsoft.com/office/drawing/2014/main" id="{83F1A55B-BBF5-444B-A491-24108BB5E19F}"/>
              </a:ext>
            </a:extLst>
          </p:cNvPr>
          <p:cNvSpPr txBox="1"/>
          <p:nvPr/>
        </p:nvSpPr>
        <p:spPr>
          <a:xfrm>
            <a:off x="320272" y="4119513"/>
            <a:ext cx="7813738" cy="769441"/>
          </a:xfrm>
          <a:prstGeom prst="rect">
            <a:avLst/>
          </a:prstGeom>
          <a:noFill/>
        </p:spPr>
        <p:txBody>
          <a:bodyPr wrap="square">
            <a:spAutoFit/>
          </a:bodyPr>
          <a:lstStyle/>
          <a:p>
            <a:r>
              <a:rPr lang="pt-BR" sz="2200" dirty="0"/>
              <a:t>Queda do estado geral – também relatada como hipoatividade pela equipe médica</a:t>
            </a:r>
          </a:p>
        </p:txBody>
      </p:sp>
      <p:sp>
        <p:nvSpPr>
          <p:cNvPr id="9" name="Google Shape;2314;p32">
            <a:extLst>
              <a:ext uri="{FF2B5EF4-FFF2-40B4-BE49-F238E27FC236}">
                <a16:creationId xmlns="" xmlns:a16="http://schemas.microsoft.com/office/drawing/2014/main" id="{FD751E07-B9AC-4B2D-8317-ED9C2329359A}"/>
              </a:ext>
            </a:extLst>
          </p:cNvPr>
          <p:cNvSpPr txBox="1"/>
          <p:nvPr/>
        </p:nvSpPr>
        <p:spPr>
          <a:xfrm>
            <a:off x="959470" y="2141626"/>
            <a:ext cx="1037771" cy="48939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lt2"/>
                </a:solidFill>
                <a:latin typeface="Patrick Hand"/>
                <a:ea typeface="Patrick Hand"/>
                <a:cs typeface="Patrick Hand"/>
                <a:sym typeface="Patrick Hand"/>
              </a:rPr>
              <a:t>Tô com Sono</a:t>
            </a:r>
            <a:endParaRPr sz="1600" dirty="0">
              <a:solidFill>
                <a:schemeClr val="lt2"/>
              </a:solidFill>
              <a:latin typeface="Patrick Hand"/>
              <a:ea typeface="Patrick Hand"/>
              <a:cs typeface="Patrick Hand"/>
              <a:sym typeface="Patrick Hand"/>
            </a:endParaRPr>
          </a:p>
        </p:txBody>
      </p:sp>
      <p:sp>
        <p:nvSpPr>
          <p:cNvPr id="10" name="Google Shape;2317;p32">
            <a:extLst>
              <a:ext uri="{FF2B5EF4-FFF2-40B4-BE49-F238E27FC236}">
                <a16:creationId xmlns="" xmlns:a16="http://schemas.microsoft.com/office/drawing/2014/main" id="{77704497-399B-4DAB-A5B6-00D730F9CAC1}"/>
              </a:ext>
            </a:extLst>
          </p:cNvPr>
          <p:cNvSpPr/>
          <p:nvPr/>
        </p:nvSpPr>
        <p:spPr>
          <a:xfrm>
            <a:off x="784196" y="1986942"/>
            <a:ext cx="1388320" cy="760250"/>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 name="Google Shape;2317;p32">
            <a:extLst>
              <a:ext uri="{FF2B5EF4-FFF2-40B4-BE49-F238E27FC236}">
                <a16:creationId xmlns="" xmlns:a16="http://schemas.microsoft.com/office/drawing/2014/main" id="{6A39145E-947B-48F6-A859-530E4220EF10}"/>
              </a:ext>
            </a:extLst>
          </p:cNvPr>
          <p:cNvSpPr/>
          <p:nvPr/>
        </p:nvSpPr>
        <p:spPr>
          <a:xfrm>
            <a:off x="2380071" y="1725889"/>
            <a:ext cx="2093478" cy="1107117"/>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2314;p32">
            <a:extLst>
              <a:ext uri="{FF2B5EF4-FFF2-40B4-BE49-F238E27FC236}">
                <a16:creationId xmlns="" xmlns:a16="http://schemas.microsoft.com/office/drawing/2014/main" id="{763EB493-2A97-4304-8E1C-8094AAD12C56}"/>
              </a:ext>
            </a:extLst>
          </p:cNvPr>
          <p:cNvSpPr txBox="1"/>
          <p:nvPr/>
        </p:nvSpPr>
        <p:spPr>
          <a:xfrm>
            <a:off x="4227141" y="3022428"/>
            <a:ext cx="129109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1800" dirty="0">
                <a:solidFill>
                  <a:schemeClr val="lt2"/>
                </a:solidFill>
                <a:latin typeface="Patrick Hand"/>
                <a:ea typeface="Patrick Hand"/>
                <a:cs typeface="Patrick Hand"/>
                <a:sym typeface="Patrick Hand"/>
              </a:rPr>
              <a:t>A</a:t>
            </a:r>
            <a:r>
              <a:rPr lang="en" sz="1800" dirty="0">
                <a:solidFill>
                  <a:schemeClr val="lt2"/>
                </a:solidFill>
                <a:latin typeface="Patrick Hand"/>
                <a:ea typeface="Patrick Hand"/>
                <a:cs typeface="Patrick Hand"/>
                <a:sym typeface="Patrick Hand"/>
              </a:rPr>
              <a:t>cabei de comer</a:t>
            </a:r>
            <a:endParaRPr sz="1800" dirty="0">
              <a:solidFill>
                <a:schemeClr val="lt2"/>
              </a:solidFill>
              <a:latin typeface="Patrick Hand"/>
              <a:ea typeface="Patrick Hand"/>
              <a:cs typeface="Patrick Hand"/>
              <a:sym typeface="Patrick Hand"/>
            </a:endParaRPr>
          </a:p>
        </p:txBody>
      </p:sp>
      <p:sp>
        <p:nvSpPr>
          <p:cNvPr id="14" name="Google Shape;2317;p32">
            <a:extLst>
              <a:ext uri="{FF2B5EF4-FFF2-40B4-BE49-F238E27FC236}">
                <a16:creationId xmlns="" xmlns:a16="http://schemas.microsoft.com/office/drawing/2014/main" id="{7E07622E-B1D2-4EA7-B2B1-2349720115AE}"/>
              </a:ext>
            </a:extLst>
          </p:cNvPr>
          <p:cNvSpPr/>
          <p:nvPr/>
        </p:nvSpPr>
        <p:spPr>
          <a:xfrm>
            <a:off x="3920189" y="2797198"/>
            <a:ext cx="1905001" cy="861617"/>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2317;p32">
            <a:extLst>
              <a:ext uri="{FF2B5EF4-FFF2-40B4-BE49-F238E27FC236}">
                <a16:creationId xmlns="" xmlns:a16="http://schemas.microsoft.com/office/drawing/2014/main" id="{75BAC94F-B832-448D-8030-900CA524FD8F}"/>
              </a:ext>
            </a:extLst>
          </p:cNvPr>
          <p:cNvSpPr/>
          <p:nvPr/>
        </p:nvSpPr>
        <p:spPr>
          <a:xfrm>
            <a:off x="5307210" y="1892211"/>
            <a:ext cx="1656926" cy="932429"/>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2314;p32">
            <a:extLst>
              <a:ext uri="{FF2B5EF4-FFF2-40B4-BE49-F238E27FC236}">
                <a16:creationId xmlns="" xmlns:a16="http://schemas.microsoft.com/office/drawing/2014/main" id="{EB796215-48E3-49C0-8686-106C85697A31}"/>
              </a:ext>
            </a:extLst>
          </p:cNvPr>
          <p:cNvSpPr txBox="1"/>
          <p:nvPr/>
        </p:nvSpPr>
        <p:spPr>
          <a:xfrm>
            <a:off x="5584423" y="2095531"/>
            <a:ext cx="129109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1800" dirty="0">
                <a:solidFill>
                  <a:schemeClr val="lt2"/>
                </a:solidFill>
                <a:latin typeface="Patrick Hand"/>
                <a:ea typeface="Patrick Hand"/>
                <a:cs typeface="Patrick Hand"/>
                <a:sym typeface="Patrick Hand"/>
              </a:rPr>
              <a:t>Tô na brisa!</a:t>
            </a:r>
            <a:endParaRPr sz="1800" dirty="0">
              <a:solidFill>
                <a:schemeClr val="lt2"/>
              </a:solidFill>
              <a:latin typeface="Patrick Hand"/>
              <a:ea typeface="Patrick Hand"/>
              <a:cs typeface="Patrick Hand"/>
              <a:sym typeface="Patrick Hand"/>
            </a:endParaRPr>
          </a:p>
        </p:txBody>
      </p:sp>
      <p:sp>
        <p:nvSpPr>
          <p:cNvPr id="17" name="Google Shape;2314;p32">
            <a:extLst>
              <a:ext uri="{FF2B5EF4-FFF2-40B4-BE49-F238E27FC236}">
                <a16:creationId xmlns="" xmlns:a16="http://schemas.microsoft.com/office/drawing/2014/main" id="{2E520478-CA38-4879-B708-1076D574CEA8}"/>
              </a:ext>
            </a:extLst>
          </p:cNvPr>
          <p:cNvSpPr txBox="1"/>
          <p:nvPr/>
        </p:nvSpPr>
        <p:spPr>
          <a:xfrm>
            <a:off x="1120587" y="3388832"/>
            <a:ext cx="129109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1800" dirty="0">
                <a:solidFill>
                  <a:schemeClr val="lt2"/>
                </a:solidFill>
                <a:latin typeface="Patrick Hand"/>
                <a:ea typeface="Patrick Hand"/>
                <a:cs typeface="Patrick Hand"/>
                <a:sym typeface="Patrick Hand"/>
              </a:rPr>
              <a:t>Tô com frio</a:t>
            </a:r>
            <a:endParaRPr sz="1800" dirty="0">
              <a:solidFill>
                <a:schemeClr val="lt2"/>
              </a:solidFill>
              <a:latin typeface="Patrick Hand"/>
              <a:ea typeface="Patrick Hand"/>
              <a:cs typeface="Patrick Hand"/>
              <a:sym typeface="Patrick Hand"/>
            </a:endParaRPr>
          </a:p>
        </p:txBody>
      </p:sp>
      <p:sp>
        <p:nvSpPr>
          <p:cNvPr id="18" name="Google Shape;2317;p32">
            <a:extLst>
              <a:ext uri="{FF2B5EF4-FFF2-40B4-BE49-F238E27FC236}">
                <a16:creationId xmlns="" xmlns:a16="http://schemas.microsoft.com/office/drawing/2014/main" id="{1E086F15-6B5A-473D-9D5E-91EB046CB8D2}"/>
              </a:ext>
            </a:extLst>
          </p:cNvPr>
          <p:cNvSpPr/>
          <p:nvPr/>
        </p:nvSpPr>
        <p:spPr>
          <a:xfrm>
            <a:off x="1048916" y="3228007"/>
            <a:ext cx="1388320" cy="760250"/>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20" name="Imagem 19">
            <a:extLst>
              <a:ext uri="{FF2B5EF4-FFF2-40B4-BE49-F238E27FC236}">
                <a16:creationId xmlns="" xmlns:a16="http://schemas.microsoft.com/office/drawing/2014/main" id="{A0D8D223-1E6B-4866-A2E2-0AF5BBB91B1B}"/>
              </a:ext>
            </a:extLst>
          </p:cNvPr>
          <p:cNvPicPr>
            <a:picLocks noChangeAspect="1"/>
          </p:cNvPicPr>
          <p:nvPr/>
        </p:nvPicPr>
        <p:blipFill>
          <a:blip r:embed="rId2"/>
          <a:stretch>
            <a:fillRect/>
          </a:stretch>
        </p:blipFill>
        <p:spPr>
          <a:xfrm>
            <a:off x="6490235" y="2605987"/>
            <a:ext cx="2455388" cy="2368627"/>
          </a:xfrm>
          <a:prstGeom prst="ellipse">
            <a:avLst/>
          </a:prstGeom>
          <a:ln>
            <a:noFill/>
          </a:ln>
          <a:effectLst>
            <a:softEdge rad="112500"/>
          </a:effectLst>
        </p:spPr>
      </p:pic>
    </p:spTree>
    <p:extLst>
      <p:ext uri="{BB962C8B-B14F-4D97-AF65-F5344CB8AC3E}">
        <p14:creationId xmlns:p14="http://schemas.microsoft.com/office/powerpoint/2010/main" val="2065135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3" name="Google Shape;2227;p28">
            <a:extLst>
              <a:ext uri="{FF2B5EF4-FFF2-40B4-BE49-F238E27FC236}">
                <a16:creationId xmlns="" xmlns:a16="http://schemas.microsoft.com/office/drawing/2014/main" id="{8F7D9DD6-5148-4BF7-9851-713657708C8E}"/>
              </a:ext>
            </a:extLst>
          </p:cNvPr>
          <p:cNvSpPr txBox="1">
            <a:spLocks/>
          </p:cNvSpPr>
          <p:nvPr/>
        </p:nvSpPr>
        <p:spPr>
          <a:xfrm>
            <a:off x="1168296" y="111302"/>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34" name="CaixaDeTexto 33">
            <a:extLst>
              <a:ext uri="{FF2B5EF4-FFF2-40B4-BE49-F238E27FC236}">
                <a16:creationId xmlns="" xmlns:a16="http://schemas.microsoft.com/office/drawing/2014/main" id="{53F3D009-C352-477D-BBD1-45A9986D98AF}"/>
              </a:ext>
            </a:extLst>
          </p:cNvPr>
          <p:cNvSpPr txBox="1"/>
          <p:nvPr/>
        </p:nvSpPr>
        <p:spPr>
          <a:xfrm>
            <a:off x="325677" y="1096765"/>
            <a:ext cx="8484493" cy="2631490"/>
          </a:xfrm>
          <a:prstGeom prst="rect">
            <a:avLst/>
          </a:prstGeom>
          <a:noFill/>
        </p:spPr>
        <p:txBody>
          <a:bodyPr wrap="square">
            <a:spAutoFit/>
          </a:bodyPr>
          <a:lstStyle/>
          <a:p>
            <a:pPr marL="171450" indent="-171450" algn="just">
              <a:lnSpc>
                <a:spcPct val="150000"/>
              </a:lnSpc>
              <a:buFont typeface="Arial" panose="020B0604020202020204" pitchFamily="34" charset="0"/>
              <a:buChar char="•"/>
            </a:pPr>
            <a:r>
              <a:rPr lang="pt-BR" sz="2200" b="0" i="0" dirty="0">
                <a:solidFill>
                  <a:srgbClr val="000000"/>
                </a:solidFill>
                <a:effectLst/>
                <a:latin typeface="Aharoni" panose="02010803020104030203" pitchFamily="2" charset="-79"/>
                <a:cs typeface="Aharoni" panose="02010803020104030203" pitchFamily="2" charset="-79"/>
              </a:rPr>
              <a:t>Infecção neonatal pode ser adquirida</a:t>
            </a:r>
          </a:p>
          <a:p>
            <a:pPr marL="171450" indent="-171450" algn="just">
              <a:lnSpc>
                <a:spcPct val="150000"/>
              </a:lnSpc>
              <a:buFont typeface="Arial" panose="020B0604020202020204" pitchFamily="34" charset="0"/>
              <a:buChar char="•"/>
            </a:pPr>
            <a:r>
              <a:rPr lang="pt-BR" sz="2200" b="0" i="0" dirty="0">
                <a:solidFill>
                  <a:srgbClr val="000000"/>
                </a:solidFill>
                <a:effectLst/>
                <a:latin typeface="Aharoni" panose="02010803020104030203" pitchFamily="2" charset="-79"/>
                <a:cs typeface="Aharoni" panose="02010803020104030203" pitchFamily="2" charset="-79"/>
              </a:rPr>
              <a:t>Intrauterina por via transplacentária </a:t>
            </a:r>
            <a:r>
              <a:rPr lang="pt-BR" sz="2200" b="0" i="0" dirty="0" smtClean="0">
                <a:solidFill>
                  <a:srgbClr val="000000"/>
                </a:solidFill>
                <a:effectLst/>
                <a:latin typeface="Aharoni" panose="02010803020104030203" pitchFamily="2" charset="-79"/>
                <a:cs typeface="Aharoni" panose="02010803020104030203" pitchFamily="2" charset="-79"/>
              </a:rPr>
              <a:t>ou por </a:t>
            </a:r>
            <a:r>
              <a:rPr lang="pt-BR" sz="2200" b="0" i="0" dirty="0">
                <a:solidFill>
                  <a:srgbClr val="000000"/>
                </a:solidFill>
                <a:effectLst/>
                <a:latin typeface="Aharoni" panose="02010803020104030203" pitchFamily="2" charset="-79"/>
                <a:cs typeface="Aharoni" panose="02010803020104030203" pitchFamily="2" charset="-79"/>
              </a:rPr>
              <a:t>ruptura das membranas</a:t>
            </a:r>
          </a:p>
          <a:p>
            <a:pPr marL="171450" indent="-171450" algn="just">
              <a:lnSpc>
                <a:spcPct val="150000"/>
              </a:lnSpc>
              <a:buFont typeface="Arial" panose="020B0604020202020204" pitchFamily="34" charset="0"/>
              <a:buChar char="•"/>
            </a:pPr>
            <a:r>
              <a:rPr lang="pt-BR" sz="2200" b="0" i="0" dirty="0">
                <a:solidFill>
                  <a:srgbClr val="000000"/>
                </a:solidFill>
                <a:effectLst/>
                <a:latin typeface="Aharoni" panose="02010803020104030203" pitchFamily="2" charset="-79"/>
                <a:cs typeface="Aharoni" panose="02010803020104030203" pitchFamily="2" charset="-79"/>
              </a:rPr>
              <a:t>No canal de nascimento durante o parto (intraparto)</a:t>
            </a:r>
          </a:p>
          <a:p>
            <a:pPr marL="171450" indent="-171450" algn="just">
              <a:lnSpc>
                <a:spcPct val="150000"/>
              </a:lnSpc>
              <a:buFont typeface="Arial" panose="020B0604020202020204" pitchFamily="34" charset="0"/>
              <a:buChar char="•"/>
            </a:pPr>
            <a:r>
              <a:rPr lang="pt-BR" sz="2200" b="0" i="0" dirty="0">
                <a:solidFill>
                  <a:srgbClr val="000000"/>
                </a:solidFill>
                <a:effectLst/>
                <a:latin typeface="Aharoni" panose="02010803020104030203" pitchFamily="2" charset="-79"/>
                <a:cs typeface="Aharoni" panose="02010803020104030203" pitchFamily="2" charset="-79"/>
              </a:rPr>
              <a:t>De fontes externas após o nascimento (pós-parto)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2" name="Google Shape;2227;p28">
            <a:extLst>
              <a:ext uri="{FF2B5EF4-FFF2-40B4-BE49-F238E27FC236}">
                <a16:creationId xmlns="" xmlns:a16="http://schemas.microsoft.com/office/drawing/2014/main" id="{51BE4643-CDA1-4A88-AD4E-B27A50A42E80}"/>
              </a:ext>
            </a:extLst>
          </p:cNvPr>
          <p:cNvSpPr txBox="1">
            <a:spLocks/>
          </p:cNvSpPr>
          <p:nvPr/>
        </p:nvSpPr>
        <p:spPr>
          <a:xfrm>
            <a:off x="1095725" y="19113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3" name="CaixaDeTexto 2">
            <a:extLst>
              <a:ext uri="{FF2B5EF4-FFF2-40B4-BE49-F238E27FC236}">
                <a16:creationId xmlns="" xmlns:a16="http://schemas.microsoft.com/office/drawing/2014/main" id="{B28FB12D-8398-4A24-847C-6091A2FD6BD7}"/>
              </a:ext>
            </a:extLst>
          </p:cNvPr>
          <p:cNvSpPr txBox="1"/>
          <p:nvPr/>
        </p:nvSpPr>
        <p:spPr>
          <a:xfrm>
            <a:off x="616229" y="1001475"/>
            <a:ext cx="8183496" cy="3416320"/>
          </a:xfrm>
          <a:prstGeom prst="rect">
            <a:avLst/>
          </a:prstGeom>
          <a:noFill/>
        </p:spPr>
        <p:txBody>
          <a:bodyPr wrap="square">
            <a:spAutoFit/>
          </a:bodyPr>
          <a:lstStyle/>
          <a:p>
            <a:pPr algn="l"/>
            <a:r>
              <a:rPr lang="pt-BR" sz="2400" b="1" i="0" dirty="0">
                <a:solidFill>
                  <a:schemeClr val="tx2">
                    <a:lumMod val="75000"/>
                  </a:schemeClr>
                </a:solidFill>
                <a:effectLst/>
                <a:latin typeface="Aharoni" panose="02010803020104030203" pitchFamily="2" charset="-79"/>
                <a:cs typeface="Aharoni" panose="02010803020104030203" pitchFamily="2" charset="-79"/>
              </a:rPr>
              <a:t>Agentes virais:</a:t>
            </a:r>
          </a:p>
          <a:p>
            <a:pPr algn="l"/>
            <a:r>
              <a:rPr lang="pt-BR" sz="2400" b="0" i="0" dirty="0">
                <a:solidFill>
                  <a:schemeClr val="bg2"/>
                </a:solidFill>
                <a:effectLst/>
                <a:latin typeface="Aharoni" panose="02010803020104030203" pitchFamily="2" charset="-79"/>
                <a:cs typeface="Aharoni" panose="02010803020104030203" pitchFamily="2" charset="-79"/>
              </a:rPr>
              <a:t>vírus do herpes simples, HIV, </a:t>
            </a:r>
          </a:p>
          <a:p>
            <a:pPr algn="l"/>
            <a:r>
              <a:rPr lang="pt-BR" sz="2400" b="0" i="0" dirty="0" smtClean="0">
                <a:solidFill>
                  <a:schemeClr val="bg2"/>
                </a:solidFill>
                <a:effectLst/>
                <a:latin typeface="Aharoni" panose="02010803020104030203" pitchFamily="2" charset="-79"/>
                <a:cs typeface="Aharoni" panose="02010803020104030203" pitchFamily="2" charset="-79"/>
              </a:rPr>
              <a:t>citomegalovirus</a:t>
            </a:r>
            <a:r>
              <a:rPr lang="pt-BR" sz="2400" b="0" i="0" dirty="0">
                <a:solidFill>
                  <a:schemeClr val="bg2"/>
                </a:solidFill>
                <a:effectLst/>
                <a:latin typeface="Aharoni" panose="02010803020104030203" pitchFamily="2" charset="-79"/>
                <a:cs typeface="Aharoni" panose="02010803020104030203" pitchFamily="2" charset="-79"/>
              </a:rPr>
              <a:t> (CMV) e hepatite B.</a:t>
            </a:r>
          </a:p>
          <a:p>
            <a:pPr algn="l"/>
            <a:r>
              <a:rPr lang="pt-BR" sz="2400" b="0" i="0" dirty="0">
                <a:solidFill>
                  <a:schemeClr val="bg2"/>
                </a:solidFill>
                <a:effectLst/>
                <a:latin typeface="Aharoni" panose="02010803020104030203" pitchFamily="2" charset="-79"/>
                <a:cs typeface="Aharoni" panose="02010803020104030203" pitchFamily="2" charset="-79"/>
              </a:rPr>
              <a:t> </a:t>
            </a:r>
          </a:p>
          <a:p>
            <a:pPr algn="l"/>
            <a:r>
              <a:rPr lang="pt-BR" sz="2400" dirty="0">
                <a:solidFill>
                  <a:schemeClr val="tx2">
                    <a:lumMod val="75000"/>
                  </a:schemeClr>
                </a:solidFill>
                <a:latin typeface="Aharoni" panose="02010803020104030203" pitchFamily="2" charset="-79"/>
                <a:cs typeface="Aharoni" panose="02010803020104030203" pitchFamily="2" charset="-79"/>
              </a:rPr>
              <a:t>A</a:t>
            </a:r>
            <a:r>
              <a:rPr lang="pt-BR" sz="2400" i="0" dirty="0">
                <a:solidFill>
                  <a:schemeClr val="tx2">
                    <a:lumMod val="75000"/>
                  </a:schemeClr>
                </a:solidFill>
                <a:effectLst/>
                <a:latin typeface="Aharoni" panose="02010803020104030203" pitchFamily="2" charset="-79"/>
                <a:cs typeface="Aharoni" panose="02010803020104030203" pitchFamily="2" charset="-79"/>
              </a:rPr>
              <a:t>gentes bacterianos:</a:t>
            </a:r>
          </a:p>
          <a:p>
            <a:pPr algn="l"/>
            <a:r>
              <a:rPr lang="pt-BR" sz="2400" dirty="0">
                <a:solidFill>
                  <a:schemeClr val="bg2"/>
                </a:solidFill>
                <a:latin typeface="Aharoni" panose="02010803020104030203" pitchFamily="2" charset="-79"/>
                <a:cs typeface="Aharoni" panose="02010803020104030203" pitchFamily="2" charset="-79"/>
              </a:rPr>
              <a:t>E</a:t>
            </a:r>
            <a:r>
              <a:rPr lang="pt-BR" sz="2400" b="0" i="0" dirty="0">
                <a:solidFill>
                  <a:schemeClr val="bg2"/>
                </a:solidFill>
                <a:effectLst/>
                <a:latin typeface="Aharoni" panose="02010803020104030203" pitchFamily="2" charset="-79"/>
                <a:cs typeface="Aharoni" panose="02010803020104030203" pitchFamily="2" charset="-79"/>
              </a:rPr>
              <a:t>streptococo do grupo B, </a:t>
            </a:r>
          </a:p>
          <a:p>
            <a:pPr algn="l"/>
            <a:r>
              <a:rPr lang="pt-BR" sz="2400" b="0" i="0" dirty="0">
                <a:solidFill>
                  <a:schemeClr val="bg2"/>
                </a:solidFill>
                <a:effectLst/>
                <a:latin typeface="Aharoni" panose="02010803020104030203" pitchFamily="2" charset="-79"/>
                <a:cs typeface="Aharoni" panose="02010803020104030203" pitchFamily="2" charset="-79"/>
              </a:rPr>
              <a:t>organismos entéricos gram-negativos (principalmente </a:t>
            </a:r>
            <a:r>
              <a:rPr lang="pt-BR" sz="2400" b="0" i="1" dirty="0">
                <a:solidFill>
                  <a:schemeClr val="bg2"/>
                </a:solidFill>
                <a:effectLst/>
                <a:latin typeface="Aharoni" panose="02010803020104030203" pitchFamily="2" charset="-79"/>
                <a:cs typeface="Aharoni" panose="02010803020104030203" pitchFamily="2" charset="-79"/>
              </a:rPr>
              <a:t>Escherichia coli</a:t>
            </a:r>
            <a:r>
              <a:rPr lang="pt-BR" sz="2400" b="0" i="0" dirty="0">
                <a:solidFill>
                  <a:schemeClr val="bg2"/>
                </a:solidFill>
                <a:effectLst/>
                <a:latin typeface="Aharoni" panose="02010803020104030203" pitchFamily="2" charset="-79"/>
                <a:cs typeface="Aharoni" panose="02010803020104030203" pitchFamily="2" charset="-79"/>
              </a:rPr>
              <a:t>), </a:t>
            </a:r>
            <a:r>
              <a:rPr lang="pt-BR" sz="2400" b="0" i="1" dirty="0">
                <a:solidFill>
                  <a:schemeClr val="bg2"/>
                </a:solidFill>
                <a:effectLst/>
                <a:latin typeface="Aharoni" panose="02010803020104030203" pitchFamily="2" charset="-79"/>
                <a:cs typeface="Aharoni" panose="02010803020104030203" pitchFamily="2" charset="-79"/>
              </a:rPr>
              <a:t>Listeria </a:t>
            </a:r>
            <a:r>
              <a:rPr lang="pt-BR" sz="2400" b="0" i="1" dirty="0">
                <a:solidFill>
                  <a:schemeClr val="bg2"/>
                </a:solidFill>
                <a:effectLst/>
                <a:latin typeface="Aharoni" panose="02010803020104030203" pitchFamily="2" charset="-79"/>
                <a:cs typeface="Aharoni" panose="02010803020104030203" pitchFamily="2" charset="-79"/>
              </a:rPr>
              <a:t>monocytogenes</a:t>
            </a:r>
            <a:r>
              <a:rPr lang="pt-BR" sz="2400" b="0" i="0" dirty="0">
                <a:solidFill>
                  <a:schemeClr val="bg2"/>
                </a:solidFill>
                <a:effectLst/>
                <a:latin typeface="Aharoni" panose="02010803020104030203" pitchFamily="2" charset="-79"/>
                <a:cs typeface="Aharoni" panose="02010803020104030203" pitchFamily="2" charset="-79"/>
              </a:rPr>
              <a:t>, gonococos e clamídia.</a:t>
            </a:r>
          </a:p>
        </p:txBody>
      </p:sp>
    </p:spTree>
    <p:extLst>
      <p:ext uri="{BB962C8B-B14F-4D97-AF65-F5344CB8AC3E}">
        <p14:creationId xmlns:p14="http://schemas.microsoft.com/office/powerpoint/2010/main" val="2163693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2" name="CaixaDeTexto 31">
            <a:extLst>
              <a:ext uri="{FF2B5EF4-FFF2-40B4-BE49-F238E27FC236}">
                <a16:creationId xmlns="" xmlns:a16="http://schemas.microsoft.com/office/drawing/2014/main" id="{A5FC839F-0AFD-4A52-89AC-AE6FCEA19430}"/>
              </a:ext>
            </a:extLst>
          </p:cNvPr>
          <p:cNvSpPr txBox="1"/>
          <p:nvPr/>
        </p:nvSpPr>
        <p:spPr>
          <a:xfrm>
            <a:off x="391886" y="832812"/>
            <a:ext cx="8122023" cy="3477875"/>
          </a:xfrm>
          <a:prstGeom prst="rect">
            <a:avLst/>
          </a:prstGeom>
          <a:noFill/>
        </p:spPr>
        <p:txBody>
          <a:bodyPr wrap="square">
            <a:spAutoFit/>
          </a:bodyPr>
          <a:lstStyle/>
          <a:p>
            <a:pPr algn="just"/>
            <a:r>
              <a:rPr lang="pt-BR" sz="2000" b="1" dirty="0">
                <a:solidFill>
                  <a:srgbClr val="C00000"/>
                </a:solidFill>
                <a:effectLst/>
                <a:latin typeface="Open Sans" panose="020B0606030504020204" pitchFamily="34" charset="0"/>
              </a:rPr>
              <a:t>Infecção intrauterina</a:t>
            </a:r>
          </a:p>
          <a:p>
            <a:pPr algn="just"/>
            <a:r>
              <a:rPr lang="pt-BR" sz="2000" dirty="0">
                <a:solidFill>
                  <a:schemeClr val="bg2"/>
                </a:solidFill>
                <a:effectLst/>
                <a:latin typeface="Open Sans" panose="020B0606030504020204" pitchFamily="34" charset="0"/>
              </a:rPr>
              <a:t>A infecção intrauterina é decorrente da infecção materna, seja ela aparente, seja ela subclínica, em qualquer momento da gestação. </a:t>
            </a:r>
          </a:p>
          <a:p>
            <a:pPr algn="just"/>
            <a:r>
              <a:rPr lang="pt-BR" sz="2000" dirty="0">
                <a:solidFill>
                  <a:schemeClr val="bg2"/>
                </a:solidFill>
                <a:effectLst/>
                <a:latin typeface="Open Sans" panose="020B0606030504020204" pitchFamily="34" charset="0"/>
              </a:rPr>
              <a:t>As consequências dependem do agente e da idade gestacional e incluem aborto espontâneo, retardo de crescimento intrauterino, prematuridade, natimorto, malformações congênitas, infecção congênita sintomática ou infecção neonatal assintomática</a:t>
            </a:r>
          </a:p>
          <a:p>
            <a:pPr algn="just"/>
            <a:endParaRPr lang="pt-BR" sz="2000" dirty="0">
              <a:solidFill>
                <a:schemeClr val="bg2"/>
              </a:solidFill>
              <a:effectLst/>
              <a:latin typeface="Open Sans" panose="020B0606030504020204" pitchFamily="34" charset="0"/>
            </a:endParaRPr>
          </a:p>
          <a:p>
            <a:pPr algn="just"/>
            <a:r>
              <a:rPr lang="pt-BR" sz="2000" b="1" dirty="0">
                <a:solidFill>
                  <a:srgbClr val="C00000"/>
                </a:solidFill>
                <a:effectLst/>
                <a:latin typeface="Open Sans" panose="020B0606030504020204" pitchFamily="34" charset="0"/>
              </a:rPr>
              <a:t>Agentes infecciosos</a:t>
            </a:r>
            <a:r>
              <a:rPr lang="pt-BR" sz="2000" dirty="0">
                <a:solidFill>
                  <a:srgbClr val="C00000"/>
                </a:solidFill>
                <a:effectLst/>
                <a:latin typeface="Open Sans" panose="020B0606030504020204" pitchFamily="34" charset="0"/>
              </a:rPr>
              <a:t> </a:t>
            </a:r>
            <a:r>
              <a:rPr lang="pt-BR" sz="2000" dirty="0">
                <a:effectLst/>
                <a:latin typeface="Open Sans" panose="020B0606030504020204" pitchFamily="34" charset="0"/>
              </a:rPr>
              <a:t>comuns transmitidos por via transplacentária incluem rubéola, </a:t>
            </a:r>
            <a:r>
              <a:rPr lang="pt-BR" sz="2000" dirty="0">
                <a:solidFill>
                  <a:schemeClr val="bg2"/>
                </a:solidFill>
                <a:effectLst/>
                <a:latin typeface="Open Sans" panose="020B0606030504020204" pitchFamily="34" charset="0"/>
              </a:rPr>
              <a:t>toxoplasma, CMV, sífilis e vírus da </a:t>
            </a:r>
            <a:r>
              <a:rPr lang="pt-BR" sz="2000" dirty="0" smtClean="0">
                <a:solidFill>
                  <a:schemeClr val="bg2"/>
                </a:solidFill>
                <a:effectLst/>
                <a:latin typeface="Open Sans" panose="020B0606030504020204" pitchFamily="34" charset="0"/>
              </a:rPr>
              <a:t>Zica</a:t>
            </a:r>
            <a:r>
              <a:rPr lang="pt-BR" sz="2000" dirty="0">
                <a:solidFill>
                  <a:schemeClr val="bg2"/>
                </a:solidFill>
                <a:latin typeface="Open Sans" panose="020B0606030504020204" pitchFamily="34" charset="0"/>
              </a:rPr>
              <a:t>,</a:t>
            </a:r>
            <a:r>
              <a:rPr lang="pt-BR" sz="2000" dirty="0" smtClean="0">
                <a:solidFill>
                  <a:schemeClr val="bg2"/>
                </a:solidFill>
                <a:effectLst/>
                <a:latin typeface="Open Sans" panose="020B0606030504020204" pitchFamily="34" charset="0"/>
              </a:rPr>
              <a:t> </a:t>
            </a:r>
            <a:r>
              <a:rPr lang="pt-BR" sz="2000" dirty="0">
                <a:solidFill>
                  <a:schemeClr val="bg2"/>
                </a:solidFill>
                <a:effectLst/>
                <a:latin typeface="Open Sans" panose="020B0606030504020204" pitchFamily="34" charset="0"/>
              </a:rPr>
              <a:t>HIV, hepatite B e </a:t>
            </a:r>
            <a:r>
              <a:rPr lang="pt-BR" sz="2000" dirty="0" smtClean="0">
                <a:solidFill>
                  <a:schemeClr val="bg2"/>
                </a:solidFill>
                <a:latin typeface="Open Sans" panose="020B0606030504020204" pitchFamily="34" charset="0"/>
              </a:rPr>
              <a:t>Vírus </a:t>
            </a:r>
            <a:r>
              <a:rPr lang="pt-BR" sz="2000" dirty="0">
                <a:solidFill>
                  <a:schemeClr val="bg2"/>
                </a:solidFill>
                <a:latin typeface="Open Sans" panose="020B0606030504020204" pitchFamily="34" charset="0"/>
              </a:rPr>
              <a:t>Sars </a:t>
            </a:r>
            <a:r>
              <a:rPr lang="pt-BR" sz="2000" dirty="0">
                <a:solidFill>
                  <a:schemeClr val="bg2"/>
                </a:solidFill>
                <a:latin typeface="Open Sans" panose="020B0606030504020204" pitchFamily="34" charset="0"/>
              </a:rPr>
              <a:t>Cov</a:t>
            </a:r>
            <a:r>
              <a:rPr lang="pt-BR" sz="2000" dirty="0">
                <a:solidFill>
                  <a:schemeClr val="bg2"/>
                </a:solidFill>
                <a:latin typeface="Open Sans" panose="020B0606030504020204" pitchFamily="34" charset="0"/>
              </a:rPr>
              <a:t> 2</a:t>
            </a:r>
            <a:r>
              <a:rPr lang="pt-BR" sz="2000" dirty="0">
                <a:solidFill>
                  <a:schemeClr val="bg2"/>
                </a:solidFill>
                <a:effectLst/>
                <a:latin typeface="Open Sans" panose="020B0606030504020204" pitchFamily="34" charset="0"/>
              </a:rPr>
              <a:t> </a:t>
            </a:r>
          </a:p>
        </p:txBody>
      </p:sp>
      <p:sp>
        <p:nvSpPr>
          <p:cNvPr id="3" name="Google Shape;2227;p28">
            <a:extLst>
              <a:ext uri="{FF2B5EF4-FFF2-40B4-BE49-F238E27FC236}">
                <a16:creationId xmlns="" xmlns:a16="http://schemas.microsoft.com/office/drawing/2014/main" id="{C1235A27-67AD-40CB-AF0F-FF916E4AF56E}"/>
              </a:ext>
            </a:extLst>
          </p:cNvPr>
          <p:cNvSpPr txBox="1">
            <a:spLocks/>
          </p:cNvSpPr>
          <p:nvPr/>
        </p:nvSpPr>
        <p:spPr>
          <a:xfrm>
            <a:off x="1095725" y="19113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Tree>
    <p:extLst>
      <p:ext uri="{BB962C8B-B14F-4D97-AF65-F5344CB8AC3E}">
        <p14:creationId xmlns:p14="http://schemas.microsoft.com/office/powerpoint/2010/main" val="2773118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2" name="CaixaDeTexto 31">
            <a:extLst>
              <a:ext uri="{FF2B5EF4-FFF2-40B4-BE49-F238E27FC236}">
                <a16:creationId xmlns="" xmlns:a16="http://schemas.microsoft.com/office/drawing/2014/main" id="{A5FC839F-0AFD-4A52-89AC-AE6FCEA19430}"/>
              </a:ext>
            </a:extLst>
          </p:cNvPr>
          <p:cNvSpPr txBox="1"/>
          <p:nvPr/>
        </p:nvSpPr>
        <p:spPr>
          <a:xfrm>
            <a:off x="578862" y="771088"/>
            <a:ext cx="7868451" cy="3970318"/>
          </a:xfrm>
          <a:prstGeom prst="rect">
            <a:avLst/>
          </a:prstGeom>
          <a:noFill/>
        </p:spPr>
        <p:txBody>
          <a:bodyPr wrap="square">
            <a:spAutoFit/>
          </a:bodyPr>
          <a:lstStyle/>
          <a:p>
            <a:pPr algn="just">
              <a:lnSpc>
                <a:spcPct val="150000"/>
              </a:lnSpc>
            </a:pPr>
            <a:r>
              <a:rPr lang="pt-BR" sz="2800" b="1" dirty="0">
                <a:solidFill>
                  <a:srgbClr val="C00000"/>
                </a:solidFill>
                <a:effectLst/>
                <a:latin typeface="Open Sans" panose="020B0606030504020204" pitchFamily="34" charset="0"/>
              </a:rPr>
              <a:t>Infecção intraparto</a:t>
            </a:r>
          </a:p>
          <a:p>
            <a:pPr algn="just">
              <a:lnSpc>
                <a:spcPct val="150000"/>
              </a:lnSpc>
            </a:pPr>
            <a:r>
              <a:rPr lang="pt-BR" sz="2000" dirty="0">
                <a:effectLst/>
                <a:latin typeface="Open Sans" panose="020B0606030504020204" pitchFamily="34" charset="0"/>
              </a:rPr>
              <a:t>Infecções neonatais pelo vírus do herpes simples, HIV hepatite B, estreptococos do grupo B, organismos gram-negativos enterais (principalmente </a:t>
            </a:r>
            <a:r>
              <a:rPr lang="pt-BR" sz="2000" i="1" dirty="0">
                <a:effectLst/>
                <a:latin typeface="Open Sans" panose="020B0606030504020204" pitchFamily="34" charset="0"/>
              </a:rPr>
              <a:t>Escherichia coli</a:t>
            </a:r>
            <a:r>
              <a:rPr lang="pt-BR" sz="2000" dirty="0">
                <a:effectLst/>
                <a:latin typeface="Open Sans" panose="020B0606030504020204" pitchFamily="34" charset="0"/>
              </a:rPr>
              <a:t>), </a:t>
            </a:r>
            <a:r>
              <a:rPr lang="pt-BR" sz="2000" i="1" dirty="0">
                <a:effectLst/>
                <a:latin typeface="Open Sans" panose="020B0606030504020204" pitchFamily="34" charset="0"/>
              </a:rPr>
              <a:t>Listeria </a:t>
            </a:r>
            <a:r>
              <a:rPr lang="pt-BR" sz="2000" i="1" dirty="0">
                <a:effectLst/>
                <a:latin typeface="Open Sans" panose="020B0606030504020204" pitchFamily="34" charset="0"/>
              </a:rPr>
              <a:t>monocytogenes</a:t>
            </a:r>
            <a:r>
              <a:rPr lang="pt-BR" sz="2000" dirty="0">
                <a:effectLst/>
                <a:latin typeface="Open Sans" panose="020B0606030504020204" pitchFamily="34" charset="0"/>
              </a:rPr>
              <a:t>, gonococos e clamídias geralmente ocorrem pela passagem por um canal de parto infectado. Às vezes, pode ocorrer infecção ascendente se o parto for tardio, após a ruptura das membranas.</a:t>
            </a:r>
          </a:p>
        </p:txBody>
      </p:sp>
      <p:sp>
        <p:nvSpPr>
          <p:cNvPr id="3" name="Google Shape;2227;p28">
            <a:extLst>
              <a:ext uri="{FF2B5EF4-FFF2-40B4-BE49-F238E27FC236}">
                <a16:creationId xmlns="" xmlns:a16="http://schemas.microsoft.com/office/drawing/2014/main" id="{25B39678-1B33-4B1C-9406-2A3E7A341363}"/>
              </a:ext>
            </a:extLst>
          </p:cNvPr>
          <p:cNvSpPr txBox="1">
            <a:spLocks/>
          </p:cNvSpPr>
          <p:nvPr/>
        </p:nvSpPr>
        <p:spPr>
          <a:xfrm>
            <a:off x="1219097" y="198388"/>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c</a:t>
            </a:r>
          </a:p>
        </p:txBody>
      </p:sp>
    </p:spTree>
    <p:extLst>
      <p:ext uri="{BB962C8B-B14F-4D97-AF65-F5344CB8AC3E}">
        <p14:creationId xmlns:p14="http://schemas.microsoft.com/office/powerpoint/2010/main" val="233486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2" name="CaixaDeTexto 31">
            <a:extLst>
              <a:ext uri="{FF2B5EF4-FFF2-40B4-BE49-F238E27FC236}">
                <a16:creationId xmlns="" xmlns:a16="http://schemas.microsoft.com/office/drawing/2014/main" id="{A5FC839F-0AFD-4A52-89AC-AE6FCEA19430}"/>
              </a:ext>
            </a:extLst>
          </p:cNvPr>
          <p:cNvSpPr txBox="1"/>
          <p:nvPr/>
        </p:nvSpPr>
        <p:spPr>
          <a:xfrm>
            <a:off x="599354" y="403914"/>
            <a:ext cx="7945291" cy="3754874"/>
          </a:xfrm>
          <a:prstGeom prst="rect">
            <a:avLst/>
          </a:prstGeom>
          <a:noFill/>
        </p:spPr>
        <p:txBody>
          <a:bodyPr wrap="square">
            <a:spAutoFit/>
          </a:bodyPr>
          <a:lstStyle/>
          <a:p>
            <a:pPr algn="just"/>
            <a:endParaRPr lang="pt-BR" sz="2400" dirty="0">
              <a:solidFill>
                <a:schemeClr val="bg2"/>
              </a:solidFill>
              <a:effectLst/>
              <a:latin typeface="Open Sans" panose="020B0606030504020204" pitchFamily="34" charset="0"/>
            </a:endParaRPr>
          </a:p>
          <a:p>
            <a:pPr algn="just">
              <a:lnSpc>
                <a:spcPct val="150000"/>
              </a:lnSpc>
            </a:pPr>
            <a:r>
              <a:rPr lang="pt-BR" sz="2400" b="1" dirty="0">
                <a:solidFill>
                  <a:srgbClr val="C00000"/>
                </a:solidFill>
                <a:effectLst/>
                <a:latin typeface="Open Sans" panose="020B0606030504020204" pitchFamily="34" charset="0"/>
              </a:rPr>
              <a:t>Infecção pós-parto</a:t>
            </a:r>
          </a:p>
          <a:p>
            <a:pPr algn="just">
              <a:spcBef>
                <a:spcPts val="1200"/>
              </a:spcBef>
              <a:spcAft>
                <a:spcPts val="1200"/>
              </a:spcAft>
            </a:pPr>
            <a:r>
              <a:rPr lang="pt-BR" sz="2400" dirty="0">
                <a:solidFill>
                  <a:schemeClr val="bg2"/>
                </a:solidFill>
                <a:effectLst/>
                <a:latin typeface="Open Sans" panose="020B0606030504020204" pitchFamily="34" charset="0"/>
              </a:rPr>
              <a:t>As infecções pós-parto são adquiridas por contato direto com a mãe infectada (p. ex., tuberculose, que às vezes é transmitida no útero) ou pelo aleitamento materno (p. ex., HIV, CMV, VSR e Sars </a:t>
            </a:r>
            <a:r>
              <a:rPr lang="pt-BR" sz="2400" dirty="0">
                <a:solidFill>
                  <a:schemeClr val="bg2"/>
                </a:solidFill>
                <a:effectLst/>
                <a:latin typeface="Open Sans" panose="020B0606030504020204" pitchFamily="34" charset="0"/>
              </a:rPr>
              <a:t>Cov</a:t>
            </a:r>
            <a:r>
              <a:rPr lang="pt-BR" sz="2400" dirty="0">
                <a:solidFill>
                  <a:schemeClr val="bg2"/>
                </a:solidFill>
                <a:effectLst/>
                <a:latin typeface="Open Sans" panose="020B0606030504020204" pitchFamily="34" charset="0"/>
              </a:rPr>
              <a:t> 2) ou por contato com a família ou visitantes, profissionais de saúde ou ambiente hospitalar (infecção relacionada a assistência)</a:t>
            </a:r>
          </a:p>
        </p:txBody>
      </p:sp>
      <p:sp>
        <p:nvSpPr>
          <p:cNvPr id="3" name="Google Shape;2227;p28">
            <a:extLst>
              <a:ext uri="{FF2B5EF4-FFF2-40B4-BE49-F238E27FC236}">
                <a16:creationId xmlns="" xmlns:a16="http://schemas.microsoft.com/office/drawing/2014/main" id="{D7F20C4B-13BE-4711-BC20-7D5D5271362A}"/>
              </a:ext>
            </a:extLst>
          </p:cNvPr>
          <p:cNvSpPr txBox="1">
            <a:spLocks/>
          </p:cNvSpPr>
          <p:nvPr/>
        </p:nvSpPr>
        <p:spPr>
          <a:xfrm>
            <a:off x="1095725" y="19113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Tree>
    <p:extLst>
      <p:ext uri="{BB962C8B-B14F-4D97-AF65-F5344CB8AC3E}">
        <p14:creationId xmlns:p14="http://schemas.microsoft.com/office/powerpoint/2010/main" val="1031840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2" name="CaixaDeTexto 31">
            <a:extLst>
              <a:ext uri="{FF2B5EF4-FFF2-40B4-BE49-F238E27FC236}">
                <a16:creationId xmlns="" xmlns:a16="http://schemas.microsoft.com/office/drawing/2014/main" id="{A5FC839F-0AFD-4A52-89AC-AE6FCEA19430}"/>
              </a:ext>
            </a:extLst>
          </p:cNvPr>
          <p:cNvSpPr txBox="1"/>
          <p:nvPr/>
        </p:nvSpPr>
        <p:spPr>
          <a:xfrm>
            <a:off x="484093" y="656254"/>
            <a:ext cx="7837714" cy="4170372"/>
          </a:xfrm>
          <a:prstGeom prst="rect">
            <a:avLst/>
          </a:prstGeom>
          <a:noFill/>
        </p:spPr>
        <p:txBody>
          <a:bodyPr wrap="square">
            <a:spAutoFit/>
          </a:bodyPr>
          <a:lstStyle/>
          <a:p>
            <a:r>
              <a:rPr lang="pt-BR" sz="2400" b="1" dirty="0">
                <a:solidFill>
                  <a:srgbClr val="C00000"/>
                </a:solidFill>
                <a:effectLst/>
                <a:latin typeface="Open Sans" panose="020B0606030504020204" pitchFamily="34" charset="0"/>
              </a:rPr>
              <a:t>Fatores de risco de infecção neonatal</a:t>
            </a:r>
          </a:p>
          <a:p>
            <a:endParaRPr lang="pt-BR" sz="1800" b="1" dirty="0">
              <a:solidFill>
                <a:srgbClr val="C00000"/>
              </a:solidFill>
              <a:effectLst/>
              <a:latin typeface="Open Sans" panose="020B0606030504020204" pitchFamily="34" charset="0"/>
            </a:endParaRPr>
          </a:p>
          <a:p>
            <a:pPr algn="just">
              <a:spcBef>
                <a:spcPts val="600"/>
              </a:spcBef>
              <a:spcAft>
                <a:spcPts val="600"/>
              </a:spcAft>
            </a:pPr>
            <a:r>
              <a:rPr lang="pt-BR" sz="1800" dirty="0">
                <a:solidFill>
                  <a:schemeClr val="accent3"/>
                </a:solidFill>
                <a:effectLst/>
                <a:latin typeface="Open Sans" panose="020B0606030504020204" pitchFamily="34" charset="0"/>
              </a:rPr>
              <a:t>O risco de contrair infecção, seja intraparto, seja pós-parto, é inversamente proporcional à </a:t>
            </a:r>
            <a:r>
              <a:rPr lang="pt-BR" sz="1800" u="sng" dirty="0">
                <a:solidFill>
                  <a:schemeClr val="accent3"/>
                </a:solidFill>
                <a:effectLst/>
                <a:latin typeface="Open Sans" panose="020B0606030504020204" pitchFamily="34" charset="0"/>
              </a:rPr>
              <a:t>idade gestacional</a:t>
            </a:r>
            <a:r>
              <a:rPr lang="pt-BR" sz="1800" dirty="0">
                <a:solidFill>
                  <a:schemeClr val="accent3"/>
                </a:solidFill>
                <a:effectLst/>
                <a:latin typeface="Open Sans" panose="020B0606030504020204" pitchFamily="34" charset="0"/>
              </a:rPr>
              <a:t>. </a:t>
            </a:r>
          </a:p>
          <a:p>
            <a:pPr algn="just">
              <a:spcBef>
                <a:spcPts val="600"/>
              </a:spcBef>
              <a:spcAft>
                <a:spcPts val="600"/>
              </a:spcAft>
            </a:pPr>
            <a:r>
              <a:rPr lang="pt-BR" sz="1800" dirty="0">
                <a:solidFill>
                  <a:schemeClr val="accent3"/>
                </a:solidFill>
                <a:effectLst/>
                <a:latin typeface="Open Sans" panose="020B0606030504020204" pitchFamily="34" charset="0"/>
              </a:rPr>
              <a:t>Os </a:t>
            </a:r>
            <a:r>
              <a:rPr lang="pt-BR" sz="1800" u="sng" dirty="0">
                <a:solidFill>
                  <a:schemeClr val="accent3"/>
                </a:solidFill>
                <a:effectLst/>
                <a:latin typeface="Open Sans" panose="020B0606030504020204" pitchFamily="34" charset="0"/>
              </a:rPr>
              <a:t>prematuros</a:t>
            </a:r>
            <a:r>
              <a:rPr lang="pt-BR" sz="1800" dirty="0">
                <a:solidFill>
                  <a:schemeClr val="accent3"/>
                </a:solidFill>
                <a:effectLst/>
                <a:latin typeface="Open Sans" panose="020B0606030504020204" pitchFamily="34" charset="0"/>
              </a:rPr>
              <a:t>, são imunologicamente imaturos, com diminuição da função dos neutrófilos </a:t>
            </a:r>
            <a:r>
              <a:rPr lang="pt-BR" sz="1800" dirty="0">
                <a:solidFill>
                  <a:schemeClr val="accent3"/>
                </a:solidFill>
                <a:effectLst/>
                <a:latin typeface="Open Sans" panose="020B0606030504020204" pitchFamily="34" charset="0"/>
              </a:rPr>
              <a:t>polinucleados</a:t>
            </a:r>
            <a:r>
              <a:rPr lang="pt-BR" sz="1800" dirty="0">
                <a:solidFill>
                  <a:schemeClr val="accent3"/>
                </a:solidFill>
                <a:effectLst/>
                <a:latin typeface="Open Sans" panose="020B0606030504020204" pitchFamily="34" charset="0"/>
              </a:rPr>
              <a:t> e monócitos e função imunitária mediada por células. Anticorpos maternos IgG são ativamente transportados através da placenta, mas os níveis eficazes só são alcançados ao termo. Os anticorpos </a:t>
            </a:r>
            <a:r>
              <a:rPr lang="pt-BR" sz="1800" dirty="0">
                <a:solidFill>
                  <a:schemeClr val="accent3"/>
                </a:solidFill>
                <a:effectLst/>
                <a:latin typeface="Open Sans" panose="020B0606030504020204" pitchFamily="34" charset="0"/>
              </a:rPr>
              <a:t>IgM</a:t>
            </a:r>
            <a:r>
              <a:rPr lang="pt-BR" sz="1800" dirty="0">
                <a:solidFill>
                  <a:schemeClr val="accent3"/>
                </a:solidFill>
                <a:effectLst/>
                <a:latin typeface="Open Sans" panose="020B0606030504020204" pitchFamily="34" charset="0"/>
              </a:rPr>
              <a:t> não cruzam a placenta. </a:t>
            </a:r>
          </a:p>
          <a:p>
            <a:pPr algn="just">
              <a:spcBef>
                <a:spcPts val="600"/>
              </a:spcBef>
              <a:spcAft>
                <a:spcPts val="600"/>
              </a:spcAft>
            </a:pPr>
            <a:r>
              <a:rPr lang="pt-BR" sz="1800" dirty="0">
                <a:solidFill>
                  <a:schemeClr val="accent3"/>
                </a:solidFill>
                <a:effectLst/>
                <a:latin typeface="Open Sans" panose="020B0606030504020204" pitchFamily="34" charset="0"/>
              </a:rPr>
              <a:t>Os prematuros apresentam diminuição da produção de anticorpos e redução da atividade de complemento. Os prematuros também são candidatos a procedimentos invasivos que os predispõem a infecções (p. ex., </a:t>
            </a:r>
            <a:r>
              <a:rPr lang="pt-BR" sz="1800" dirty="0">
                <a:solidFill>
                  <a:schemeClr val="accent3"/>
                </a:solidFill>
                <a:effectLst/>
                <a:latin typeface="Open Sans" panose="020B0606030504020204" pitchFamily="34" charset="0"/>
              </a:rPr>
              <a:t>entubação</a:t>
            </a:r>
            <a:r>
              <a:rPr lang="pt-BR" sz="1800" dirty="0">
                <a:solidFill>
                  <a:schemeClr val="accent3"/>
                </a:solidFill>
                <a:effectLst/>
                <a:latin typeface="Open Sans" panose="020B0606030504020204" pitchFamily="34" charset="0"/>
              </a:rPr>
              <a:t> endotraqueal, acesso IV prolongado).</a:t>
            </a:r>
          </a:p>
        </p:txBody>
      </p:sp>
      <p:sp>
        <p:nvSpPr>
          <p:cNvPr id="3" name="Google Shape;2227;p28">
            <a:extLst>
              <a:ext uri="{FF2B5EF4-FFF2-40B4-BE49-F238E27FC236}">
                <a16:creationId xmlns="" xmlns:a16="http://schemas.microsoft.com/office/drawing/2014/main" id="{987EE183-7A8E-493C-8545-62A9E6CA05DE}"/>
              </a:ext>
            </a:extLst>
          </p:cNvPr>
          <p:cNvSpPr txBox="1">
            <a:spLocks/>
          </p:cNvSpPr>
          <p:nvPr/>
        </p:nvSpPr>
        <p:spPr>
          <a:xfrm>
            <a:off x="1134145" y="83554"/>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Tree>
    <p:extLst>
      <p:ext uri="{BB962C8B-B14F-4D97-AF65-F5344CB8AC3E}">
        <p14:creationId xmlns:p14="http://schemas.microsoft.com/office/powerpoint/2010/main" val="1526232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26"/>
        <p:cNvGrpSpPr/>
        <p:nvPr/>
      </p:nvGrpSpPr>
      <p:grpSpPr>
        <a:xfrm>
          <a:off x="0" y="0"/>
          <a:ext cx="0" cy="0"/>
          <a:chOff x="0" y="0"/>
          <a:chExt cx="0" cy="0"/>
        </a:xfrm>
      </p:grpSpPr>
      <p:sp>
        <p:nvSpPr>
          <p:cNvPr id="2327" name="Google Shape;2327;p33"/>
          <p:cNvSpPr txBox="1">
            <a:spLocks noGrp="1"/>
          </p:cNvSpPr>
          <p:nvPr>
            <p:ph type="title"/>
          </p:nvPr>
        </p:nvSpPr>
        <p:spPr>
          <a:xfrm>
            <a:off x="776452" y="1733998"/>
            <a:ext cx="7591096" cy="1506351"/>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pt-BR" sz="2400" dirty="0"/>
              <a:t>A sepse neonatal é uma infecção bacteriana, viral ou fúngica sistêmica que representa uma ameaça potencialmente fatal tanto para bebês a termo e prematuros. Sepse afeta 22 recém-nascidos por 1000 nascidos vivos ao redor do mundo. Configurando com top 10 das causas de óbitos nos Estados Unidos.</a:t>
            </a:r>
          </a:p>
        </p:txBody>
      </p:sp>
      <p:sp>
        <p:nvSpPr>
          <p:cNvPr id="24" name="Google Shape;2227;p28">
            <a:extLst>
              <a:ext uri="{FF2B5EF4-FFF2-40B4-BE49-F238E27FC236}">
                <a16:creationId xmlns="" xmlns:a16="http://schemas.microsoft.com/office/drawing/2014/main" id="{A7E659F3-EA37-4067-9677-3F442361F0CE}"/>
              </a:ext>
            </a:extLst>
          </p:cNvPr>
          <p:cNvSpPr txBox="1">
            <a:spLocks/>
          </p:cNvSpPr>
          <p:nvPr/>
        </p:nvSpPr>
        <p:spPr>
          <a:xfrm>
            <a:off x="995832" y="7900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26" name="CaixaDeTexto 25">
            <a:extLst>
              <a:ext uri="{FF2B5EF4-FFF2-40B4-BE49-F238E27FC236}">
                <a16:creationId xmlns="" xmlns:a16="http://schemas.microsoft.com/office/drawing/2014/main" id="{C42889D0-BFAB-4457-BBA3-8C80E7CC75C4}"/>
              </a:ext>
            </a:extLst>
          </p:cNvPr>
          <p:cNvSpPr txBox="1"/>
          <p:nvPr/>
        </p:nvSpPr>
        <p:spPr>
          <a:xfrm>
            <a:off x="3678732" y="4525604"/>
            <a:ext cx="5096434" cy="461665"/>
          </a:xfrm>
          <a:prstGeom prst="rect">
            <a:avLst/>
          </a:prstGeom>
          <a:noFill/>
        </p:spPr>
        <p:txBody>
          <a:bodyPr wrap="square">
            <a:spAutoFit/>
          </a:bodyPr>
          <a:lstStyle/>
          <a:p>
            <a:r>
              <a:rPr lang="pt-BR" sz="1200" dirty="0">
                <a:latin typeface="Arial Narrow" panose="020B0606020202030204" pitchFamily="34" charset="0"/>
              </a:rPr>
              <a:t>Shane AL, Sánchez PJ, Stoll BJ. Neonatal sepsis. Lancet. 2017;390(10104):1770-1780. doi:10.1016/S0140-6736(17)31002-4.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26"/>
        <p:cNvGrpSpPr/>
        <p:nvPr/>
      </p:nvGrpSpPr>
      <p:grpSpPr>
        <a:xfrm>
          <a:off x="0" y="0"/>
          <a:ext cx="0" cy="0"/>
          <a:chOff x="0" y="0"/>
          <a:chExt cx="0" cy="0"/>
        </a:xfrm>
      </p:grpSpPr>
      <p:sp>
        <p:nvSpPr>
          <p:cNvPr id="2328" name="Google Shape;2328;p33"/>
          <p:cNvSpPr txBox="1"/>
          <p:nvPr/>
        </p:nvSpPr>
        <p:spPr>
          <a:xfrm>
            <a:off x="162692" y="2571750"/>
            <a:ext cx="3937323" cy="1131768"/>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solidFill>
                  <a:schemeClr val="dk1"/>
                </a:solidFill>
                <a:latin typeface="Patrick Hand"/>
                <a:ea typeface="Patrick Hand"/>
                <a:cs typeface="Patrick Hand"/>
                <a:sym typeface="Patrick Hand"/>
              </a:rPr>
              <a:t>A sepse precoce (EOS) é uma infecção adquirida por aquisição vertical de um patógeno da mãe para o recém-nascido que se apresenta entre o nascimento e </a:t>
            </a:r>
          </a:p>
          <a:p>
            <a:pPr marL="0" lvl="0" indent="0" algn="ctr" rtl="0">
              <a:spcBef>
                <a:spcPts val="0"/>
              </a:spcBef>
              <a:spcAft>
                <a:spcPts val="0"/>
              </a:spcAft>
              <a:buNone/>
            </a:pPr>
            <a:r>
              <a:rPr lang="pt-BR" sz="2000" dirty="0">
                <a:solidFill>
                  <a:schemeClr val="dk1"/>
                </a:solidFill>
                <a:latin typeface="Patrick Hand"/>
                <a:ea typeface="Patrick Hand"/>
                <a:cs typeface="Patrick Hand"/>
                <a:sym typeface="Patrick Hand"/>
              </a:rPr>
              <a:t>72 horas de vida.</a:t>
            </a:r>
            <a:endParaRPr sz="2000" dirty="0">
              <a:solidFill>
                <a:schemeClr val="dk1"/>
              </a:solidFill>
              <a:latin typeface="Patrick Hand"/>
              <a:ea typeface="Patrick Hand"/>
              <a:cs typeface="Patrick Hand"/>
              <a:sym typeface="Patrick Hand"/>
            </a:endParaRPr>
          </a:p>
        </p:txBody>
      </p:sp>
      <p:sp>
        <p:nvSpPr>
          <p:cNvPr id="2332" name="Google Shape;2332;p33"/>
          <p:cNvSpPr txBox="1"/>
          <p:nvPr/>
        </p:nvSpPr>
        <p:spPr>
          <a:xfrm>
            <a:off x="5946531" y="2790271"/>
            <a:ext cx="2665422" cy="461665"/>
          </a:xfrm>
          <a:prstGeom prst="rect">
            <a:avLst/>
          </a:prstGeom>
          <a:noFill/>
          <a:ln>
            <a:noFill/>
          </a:ln>
        </p:spPr>
        <p:txBody>
          <a:bodyPr spcFirstLastPara="1" wrap="square" lIns="91425" tIns="91425" rIns="91425" bIns="91425" anchor="ctr" anchorCtr="0">
            <a:noAutofit/>
          </a:bodyPr>
          <a:lstStyle/>
          <a:p>
            <a:pPr marL="0" lvl="0" indent="0" algn="just" rtl="0">
              <a:spcBef>
                <a:spcPts val="0"/>
              </a:spcBef>
              <a:spcAft>
                <a:spcPts val="0"/>
              </a:spcAft>
              <a:buNone/>
            </a:pPr>
            <a:r>
              <a:rPr lang="pt-BR" sz="2000" dirty="0">
                <a:solidFill>
                  <a:schemeClr val="dk1"/>
                </a:solidFill>
                <a:latin typeface="Patrick Hand"/>
                <a:ea typeface="Patrick Hand"/>
                <a:cs typeface="Patrick Hand"/>
                <a:sym typeface="Patrick Hand"/>
              </a:rPr>
              <a:t>A sepse de início tardio (LOS) se apresenta após 72horas de vida, e é tipicamente adquirido horizontalmente</a:t>
            </a:r>
            <a:endParaRPr sz="2000" dirty="0">
              <a:solidFill>
                <a:schemeClr val="dk1"/>
              </a:solidFill>
              <a:latin typeface="Patrick Hand"/>
              <a:ea typeface="Patrick Hand"/>
              <a:cs typeface="Patrick Hand"/>
              <a:sym typeface="Patrick Hand"/>
            </a:endParaRPr>
          </a:p>
        </p:txBody>
      </p:sp>
      <p:sp>
        <p:nvSpPr>
          <p:cNvPr id="2334" name="Google Shape;2334;p33"/>
          <p:cNvSpPr txBox="1"/>
          <p:nvPr/>
        </p:nvSpPr>
        <p:spPr>
          <a:xfrm>
            <a:off x="6606627" y="1043668"/>
            <a:ext cx="1108098" cy="57269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dirty="0">
                <a:solidFill>
                  <a:schemeClr val="lt2"/>
                </a:solidFill>
                <a:latin typeface="Patrick Hand"/>
                <a:ea typeface="Patrick Hand"/>
                <a:cs typeface="Patrick Hand"/>
                <a:sym typeface="Patrick Hand"/>
              </a:rPr>
              <a:t>Sepse Tardia</a:t>
            </a:r>
            <a:endParaRPr sz="2000" dirty="0">
              <a:solidFill>
                <a:schemeClr val="lt2"/>
              </a:solidFill>
              <a:latin typeface="Patrick Hand"/>
              <a:ea typeface="Patrick Hand"/>
              <a:cs typeface="Patrick Hand"/>
              <a:sym typeface="Patrick Hand"/>
            </a:endParaRPr>
          </a:p>
        </p:txBody>
      </p:sp>
      <p:grpSp>
        <p:nvGrpSpPr>
          <p:cNvPr id="2337" name="Google Shape;2337;p33"/>
          <p:cNvGrpSpPr/>
          <p:nvPr/>
        </p:nvGrpSpPr>
        <p:grpSpPr>
          <a:xfrm>
            <a:off x="675288" y="921123"/>
            <a:ext cx="7445456" cy="1182862"/>
            <a:chOff x="971806" y="1441330"/>
            <a:chExt cx="7133162" cy="1182862"/>
          </a:xfrm>
          <a:solidFill>
            <a:schemeClr val="accent5">
              <a:lumMod val="75000"/>
            </a:schemeClr>
          </a:solidFill>
        </p:grpSpPr>
        <p:sp>
          <p:nvSpPr>
            <p:cNvPr id="2338" name="Google Shape;2338;p33"/>
            <p:cNvSpPr/>
            <p:nvPr/>
          </p:nvSpPr>
          <p:spPr>
            <a:xfrm>
              <a:off x="1268649" y="2562225"/>
              <a:ext cx="6587482" cy="36475"/>
            </a:xfrm>
            <a:custGeom>
              <a:avLst/>
              <a:gdLst/>
              <a:ahLst/>
              <a:cxnLst/>
              <a:rect l="l" t="t" r="r" b="b"/>
              <a:pathLst>
                <a:path w="285698" h="1459" extrusionOk="0">
                  <a:moveTo>
                    <a:pt x="25502" y="1"/>
                  </a:moveTo>
                  <a:cubicBezTo>
                    <a:pt x="15915" y="1"/>
                    <a:pt x="7259" y="62"/>
                    <a:pt x="1858" y="251"/>
                  </a:cubicBezTo>
                  <a:cubicBezTo>
                    <a:pt x="372" y="357"/>
                    <a:pt x="0" y="1206"/>
                    <a:pt x="1804" y="1206"/>
                  </a:cubicBezTo>
                  <a:cubicBezTo>
                    <a:pt x="16769" y="1419"/>
                    <a:pt x="56195" y="1366"/>
                    <a:pt x="70416" y="1419"/>
                  </a:cubicBezTo>
                  <a:cubicBezTo>
                    <a:pt x="77368" y="1445"/>
                    <a:pt x="110108" y="1459"/>
                    <a:pt x="142849" y="1459"/>
                  </a:cubicBezTo>
                  <a:cubicBezTo>
                    <a:pt x="175589" y="1459"/>
                    <a:pt x="208330" y="1445"/>
                    <a:pt x="215281" y="1419"/>
                  </a:cubicBezTo>
                  <a:cubicBezTo>
                    <a:pt x="229555" y="1366"/>
                    <a:pt x="268929" y="1419"/>
                    <a:pt x="283893" y="1206"/>
                  </a:cubicBezTo>
                  <a:cubicBezTo>
                    <a:pt x="285697" y="1206"/>
                    <a:pt x="285273" y="357"/>
                    <a:pt x="283840" y="251"/>
                  </a:cubicBezTo>
                  <a:cubicBezTo>
                    <a:pt x="278439" y="62"/>
                    <a:pt x="269789" y="1"/>
                    <a:pt x="260208" y="1"/>
                  </a:cubicBezTo>
                  <a:cubicBezTo>
                    <a:pt x="242963" y="1"/>
                    <a:pt x="222703" y="198"/>
                    <a:pt x="212946" y="198"/>
                  </a:cubicBezTo>
                  <a:cubicBezTo>
                    <a:pt x="206605" y="145"/>
                    <a:pt x="174727" y="119"/>
                    <a:pt x="142849" y="119"/>
                  </a:cubicBezTo>
                  <a:cubicBezTo>
                    <a:pt x="110971" y="119"/>
                    <a:pt x="79092" y="145"/>
                    <a:pt x="72751" y="198"/>
                  </a:cubicBezTo>
                  <a:cubicBezTo>
                    <a:pt x="63029" y="198"/>
                    <a:pt x="42759" y="1"/>
                    <a:pt x="25502" y="1"/>
                  </a:cubicBezTo>
                  <a:close/>
                </a:path>
              </a:pathLst>
            </a:cu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39" name="Google Shape;2339;p33"/>
            <p:cNvSpPr/>
            <p:nvPr/>
          </p:nvSpPr>
          <p:spPr>
            <a:xfrm>
              <a:off x="971806" y="1520853"/>
              <a:ext cx="1807885" cy="809334"/>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1" name="Google Shape;2341;p33"/>
            <p:cNvSpPr/>
            <p:nvPr/>
          </p:nvSpPr>
          <p:spPr>
            <a:xfrm>
              <a:off x="6297083" y="1441330"/>
              <a:ext cx="1807885" cy="876425"/>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2" name="Google Shape;2342;p33"/>
            <p:cNvSpPr/>
            <p:nvPr/>
          </p:nvSpPr>
          <p:spPr>
            <a:xfrm rot="5400000">
              <a:off x="1725376" y="2432095"/>
              <a:ext cx="264271" cy="36475"/>
            </a:xfrm>
            <a:custGeom>
              <a:avLst/>
              <a:gdLst/>
              <a:ahLst/>
              <a:cxnLst/>
              <a:rect l="l" t="t" r="r" b="b"/>
              <a:pathLst>
                <a:path w="285698" h="1459" extrusionOk="0">
                  <a:moveTo>
                    <a:pt x="25502" y="1"/>
                  </a:moveTo>
                  <a:cubicBezTo>
                    <a:pt x="15915" y="1"/>
                    <a:pt x="7259" y="62"/>
                    <a:pt x="1858" y="251"/>
                  </a:cubicBezTo>
                  <a:cubicBezTo>
                    <a:pt x="372" y="357"/>
                    <a:pt x="0" y="1206"/>
                    <a:pt x="1804" y="1206"/>
                  </a:cubicBezTo>
                  <a:cubicBezTo>
                    <a:pt x="16769" y="1419"/>
                    <a:pt x="56195" y="1366"/>
                    <a:pt x="70416" y="1419"/>
                  </a:cubicBezTo>
                  <a:cubicBezTo>
                    <a:pt x="77368" y="1445"/>
                    <a:pt x="110108" y="1459"/>
                    <a:pt x="142849" y="1459"/>
                  </a:cubicBezTo>
                  <a:cubicBezTo>
                    <a:pt x="175589" y="1459"/>
                    <a:pt x="208330" y="1445"/>
                    <a:pt x="215281" y="1419"/>
                  </a:cubicBezTo>
                  <a:cubicBezTo>
                    <a:pt x="229555" y="1366"/>
                    <a:pt x="268929" y="1419"/>
                    <a:pt x="283893" y="1206"/>
                  </a:cubicBezTo>
                  <a:cubicBezTo>
                    <a:pt x="285697" y="1206"/>
                    <a:pt x="285273" y="357"/>
                    <a:pt x="283840" y="251"/>
                  </a:cubicBezTo>
                  <a:cubicBezTo>
                    <a:pt x="278439" y="62"/>
                    <a:pt x="269789" y="1"/>
                    <a:pt x="260208" y="1"/>
                  </a:cubicBezTo>
                  <a:cubicBezTo>
                    <a:pt x="242963" y="1"/>
                    <a:pt x="222703" y="198"/>
                    <a:pt x="212946" y="198"/>
                  </a:cubicBezTo>
                  <a:cubicBezTo>
                    <a:pt x="206605" y="145"/>
                    <a:pt x="174727" y="119"/>
                    <a:pt x="142849" y="119"/>
                  </a:cubicBezTo>
                  <a:cubicBezTo>
                    <a:pt x="110971" y="119"/>
                    <a:pt x="79092" y="145"/>
                    <a:pt x="72751" y="198"/>
                  </a:cubicBezTo>
                  <a:cubicBezTo>
                    <a:pt x="63029" y="198"/>
                    <a:pt x="42759" y="1"/>
                    <a:pt x="25502" y="1"/>
                  </a:cubicBezTo>
                  <a:close/>
                </a:path>
              </a:pathLst>
            </a:cu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4" name="Google Shape;2344;p33"/>
            <p:cNvSpPr/>
            <p:nvPr/>
          </p:nvSpPr>
          <p:spPr>
            <a:xfrm rot="5400000">
              <a:off x="7148389" y="2432095"/>
              <a:ext cx="264271" cy="36475"/>
            </a:xfrm>
            <a:custGeom>
              <a:avLst/>
              <a:gdLst/>
              <a:ahLst/>
              <a:cxnLst/>
              <a:rect l="l" t="t" r="r" b="b"/>
              <a:pathLst>
                <a:path w="285698" h="1459" extrusionOk="0">
                  <a:moveTo>
                    <a:pt x="25502" y="1"/>
                  </a:moveTo>
                  <a:cubicBezTo>
                    <a:pt x="15915" y="1"/>
                    <a:pt x="7259" y="62"/>
                    <a:pt x="1858" y="251"/>
                  </a:cubicBezTo>
                  <a:cubicBezTo>
                    <a:pt x="372" y="357"/>
                    <a:pt x="0" y="1206"/>
                    <a:pt x="1804" y="1206"/>
                  </a:cubicBezTo>
                  <a:cubicBezTo>
                    <a:pt x="16769" y="1419"/>
                    <a:pt x="56195" y="1366"/>
                    <a:pt x="70416" y="1419"/>
                  </a:cubicBezTo>
                  <a:cubicBezTo>
                    <a:pt x="77368" y="1445"/>
                    <a:pt x="110108" y="1459"/>
                    <a:pt x="142849" y="1459"/>
                  </a:cubicBezTo>
                  <a:cubicBezTo>
                    <a:pt x="175589" y="1459"/>
                    <a:pt x="208330" y="1445"/>
                    <a:pt x="215281" y="1419"/>
                  </a:cubicBezTo>
                  <a:cubicBezTo>
                    <a:pt x="229555" y="1366"/>
                    <a:pt x="268929" y="1419"/>
                    <a:pt x="283893" y="1206"/>
                  </a:cubicBezTo>
                  <a:cubicBezTo>
                    <a:pt x="285697" y="1206"/>
                    <a:pt x="285273" y="357"/>
                    <a:pt x="283840" y="251"/>
                  </a:cubicBezTo>
                  <a:cubicBezTo>
                    <a:pt x="278439" y="62"/>
                    <a:pt x="269789" y="1"/>
                    <a:pt x="260208" y="1"/>
                  </a:cubicBezTo>
                  <a:cubicBezTo>
                    <a:pt x="242963" y="1"/>
                    <a:pt x="222703" y="198"/>
                    <a:pt x="212946" y="198"/>
                  </a:cubicBezTo>
                  <a:cubicBezTo>
                    <a:pt x="206605" y="145"/>
                    <a:pt x="174727" y="119"/>
                    <a:pt x="142849" y="119"/>
                  </a:cubicBezTo>
                  <a:cubicBezTo>
                    <a:pt x="110971" y="119"/>
                    <a:pt x="79092" y="145"/>
                    <a:pt x="72751" y="198"/>
                  </a:cubicBezTo>
                  <a:cubicBezTo>
                    <a:pt x="63029" y="198"/>
                    <a:pt x="42759" y="1"/>
                    <a:pt x="25502" y="1"/>
                  </a:cubicBezTo>
                  <a:close/>
                </a:path>
              </a:pathLst>
            </a:cu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5" name="Google Shape;2345;p33"/>
            <p:cNvSpPr/>
            <p:nvPr/>
          </p:nvSpPr>
          <p:spPr>
            <a:xfrm>
              <a:off x="1264062" y="2536892"/>
              <a:ext cx="87300" cy="87300"/>
            </a:xfrm>
            <a:prstGeom prst="ellipse">
              <a:avLst/>
            </a:pr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46" name="Google Shape;2346;p33"/>
            <p:cNvSpPr/>
            <p:nvPr/>
          </p:nvSpPr>
          <p:spPr>
            <a:xfrm>
              <a:off x="7794812" y="2528092"/>
              <a:ext cx="87300" cy="87300"/>
            </a:xfrm>
            <a:prstGeom prst="ellipse">
              <a:avLst/>
            </a:prstGeom>
            <a:grpFill/>
            <a:ln>
              <a:solidFill>
                <a:schemeClr val="tx2">
                  <a:lumMod val="5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4" name="Google Shape;2227;p28">
            <a:extLst>
              <a:ext uri="{FF2B5EF4-FFF2-40B4-BE49-F238E27FC236}">
                <a16:creationId xmlns="" xmlns:a16="http://schemas.microsoft.com/office/drawing/2014/main" id="{A7E659F3-EA37-4067-9677-3F442361F0CE}"/>
              </a:ext>
            </a:extLst>
          </p:cNvPr>
          <p:cNvSpPr txBox="1">
            <a:spLocks/>
          </p:cNvSpPr>
          <p:nvPr/>
        </p:nvSpPr>
        <p:spPr>
          <a:xfrm>
            <a:off x="995832" y="79001"/>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26" name="CaixaDeTexto 25">
            <a:extLst>
              <a:ext uri="{FF2B5EF4-FFF2-40B4-BE49-F238E27FC236}">
                <a16:creationId xmlns="" xmlns:a16="http://schemas.microsoft.com/office/drawing/2014/main" id="{C42889D0-BFAB-4457-BBA3-8C80E7CC75C4}"/>
              </a:ext>
            </a:extLst>
          </p:cNvPr>
          <p:cNvSpPr txBox="1"/>
          <p:nvPr/>
        </p:nvSpPr>
        <p:spPr>
          <a:xfrm>
            <a:off x="3678732" y="4525604"/>
            <a:ext cx="5096434" cy="461665"/>
          </a:xfrm>
          <a:prstGeom prst="rect">
            <a:avLst/>
          </a:prstGeom>
          <a:noFill/>
        </p:spPr>
        <p:txBody>
          <a:bodyPr wrap="square">
            <a:spAutoFit/>
          </a:bodyPr>
          <a:lstStyle/>
          <a:p>
            <a:r>
              <a:rPr lang="pt-BR" sz="1200" dirty="0">
                <a:latin typeface="Arial Narrow" panose="020B0606020202030204" pitchFamily="34" charset="0"/>
              </a:rPr>
              <a:t>Shane AL, Sánchez PJ, Stoll BJ. Neonatal sepsis. Lancet. 2017;390(10104):1770-1780. doi:10.1016/S0140-6736(17)31002-4.</a:t>
            </a:r>
          </a:p>
        </p:txBody>
      </p:sp>
      <p:sp>
        <p:nvSpPr>
          <p:cNvPr id="20" name="Google Shape;2334;p33">
            <a:extLst>
              <a:ext uri="{FF2B5EF4-FFF2-40B4-BE49-F238E27FC236}">
                <a16:creationId xmlns="" xmlns:a16="http://schemas.microsoft.com/office/drawing/2014/main" id="{A93C5143-3212-4263-BAE3-2E29E6AC2852}"/>
              </a:ext>
            </a:extLst>
          </p:cNvPr>
          <p:cNvSpPr txBox="1"/>
          <p:nvPr/>
        </p:nvSpPr>
        <p:spPr>
          <a:xfrm>
            <a:off x="951978" y="1099032"/>
            <a:ext cx="1179376" cy="57269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dirty="0">
                <a:solidFill>
                  <a:schemeClr val="lt2"/>
                </a:solidFill>
                <a:latin typeface="Patrick Hand"/>
                <a:ea typeface="Patrick Hand"/>
                <a:cs typeface="Patrick Hand"/>
                <a:sym typeface="Patrick Hand"/>
              </a:rPr>
              <a:t>Sepse Precoce</a:t>
            </a:r>
            <a:endParaRPr sz="2000" dirty="0">
              <a:solidFill>
                <a:schemeClr val="lt2"/>
              </a:solidFill>
              <a:latin typeface="Patrick Hand"/>
              <a:ea typeface="Patrick Hand"/>
              <a:cs typeface="Patrick Hand"/>
              <a:sym typeface="Patrick Hand"/>
            </a:endParaRPr>
          </a:p>
        </p:txBody>
      </p:sp>
    </p:spTree>
    <p:extLst>
      <p:ext uri="{BB962C8B-B14F-4D97-AF65-F5344CB8AC3E}">
        <p14:creationId xmlns:p14="http://schemas.microsoft.com/office/powerpoint/2010/main" val="2616166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26"/>
        <p:cNvGrpSpPr/>
        <p:nvPr/>
      </p:nvGrpSpPr>
      <p:grpSpPr>
        <a:xfrm>
          <a:off x="0" y="0"/>
          <a:ext cx="0" cy="0"/>
          <a:chOff x="0" y="0"/>
          <a:chExt cx="0" cy="0"/>
        </a:xfrm>
      </p:grpSpPr>
      <p:sp>
        <p:nvSpPr>
          <p:cNvPr id="24" name="Google Shape;2227;p28">
            <a:extLst>
              <a:ext uri="{FF2B5EF4-FFF2-40B4-BE49-F238E27FC236}">
                <a16:creationId xmlns="" xmlns:a16="http://schemas.microsoft.com/office/drawing/2014/main" id="{A7E659F3-EA37-4067-9677-3F442361F0CE}"/>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5" name="CaixaDeTexto 4">
            <a:extLst>
              <a:ext uri="{FF2B5EF4-FFF2-40B4-BE49-F238E27FC236}">
                <a16:creationId xmlns="" xmlns:a16="http://schemas.microsoft.com/office/drawing/2014/main" id="{B2A0295D-5775-4A6D-B6AB-ACFC07046F1C}"/>
              </a:ext>
            </a:extLst>
          </p:cNvPr>
          <p:cNvSpPr txBox="1"/>
          <p:nvPr/>
        </p:nvSpPr>
        <p:spPr>
          <a:xfrm>
            <a:off x="1091559" y="660053"/>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Agentes bacterianos  </a:t>
            </a:r>
          </a:p>
        </p:txBody>
      </p:sp>
      <p:sp>
        <p:nvSpPr>
          <p:cNvPr id="4" name="Rectangle 1">
            <a:extLst>
              <a:ext uri="{FF2B5EF4-FFF2-40B4-BE49-F238E27FC236}">
                <a16:creationId xmlns="" xmlns:a16="http://schemas.microsoft.com/office/drawing/2014/main" id="{A24DF591-1B5B-4302-B842-313D1F9ABB40}"/>
              </a:ext>
            </a:extLst>
          </p:cNvPr>
          <p:cNvSpPr>
            <a:spLocks noChangeArrowheads="1"/>
          </p:cNvSpPr>
          <p:nvPr/>
        </p:nvSpPr>
        <p:spPr bwMode="auto">
          <a:xfrm>
            <a:off x="3432828" y="1730629"/>
            <a:ext cx="5101145" cy="1088766"/>
          </a:xfrm>
          <a:prstGeom prst="rect">
            <a:avLst/>
          </a:prstGeom>
          <a:solidFill>
            <a:schemeClr val="accent5">
              <a:lumMod val="40000"/>
              <a:lumOff val="60000"/>
            </a:schemeClr>
          </a:solidFill>
          <a:ln>
            <a:noFill/>
          </a:ln>
          <a:effectLst/>
        </p:spPr>
        <p:txBody>
          <a:bodyPr vert="horz" wrap="square" lIns="0" tIns="-9522" rIns="0" bIns="-9522"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BR" sz="2400" b="0" i="0" u="none" strike="noStrike" cap="none" normalizeH="0" baseline="0" dirty="0">
                <a:ln>
                  <a:noFill/>
                </a:ln>
                <a:solidFill>
                  <a:srgbClr val="202124"/>
                </a:solidFill>
                <a:effectLst/>
                <a:latin typeface="Arial Narrow" panose="020B0606020202030204" pitchFamily="34" charset="0"/>
              </a:rPr>
              <a:t>Estreptococos do grupo B (GBS 40 – 45%) e </a:t>
            </a:r>
            <a:r>
              <a:rPr kumimoji="0" lang="pt-PT" altLang="pt-BR" sz="2400" b="0" i="1" u="none" strike="noStrike" cap="none" normalizeH="0" baseline="0" dirty="0">
                <a:ln>
                  <a:noFill/>
                </a:ln>
                <a:solidFill>
                  <a:srgbClr val="202124"/>
                </a:solidFill>
                <a:effectLst/>
                <a:latin typeface="Arial Narrow" panose="020B0606020202030204" pitchFamily="34" charset="0"/>
              </a:rPr>
              <a:t>Escherichia coli </a:t>
            </a:r>
            <a:r>
              <a:rPr kumimoji="0" lang="pt-PT" altLang="pt-BR" sz="2400" b="0" i="0" u="none" strike="noStrike" cap="none" normalizeH="0" baseline="0" dirty="0">
                <a:ln>
                  <a:noFill/>
                </a:ln>
                <a:solidFill>
                  <a:srgbClr val="202124"/>
                </a:solidFill>
                <a:effectLst/>
                <a:latin typeface="Arial Narrow" panose="020B0606020202030204" pitchFamily="34" charset="0"/>
              </a:rPr>
              <a:t>(E coli) juntas respondem por quase 70% dos casos </a:t>
            </a:r>
            <a:endParaRPr kumimoji="0" lang="pt-PT" altLang="pt-BR" sz="2400" b="0" i="0" u="none" strike="noStrike" cap="none" normalizeH="0" baseline="0" dirty="0">
              <a:ln>
                <a:noFill/>
              </a:ln>
              <a:solidFill>
                <a:schemeClr val="tx1"/>
              </a:solidFill>
              <a:effectLst/>
              <a:latin typeface="Arial Narrow" panose="020B0606020202030204" pitchFamily="34" charset="0"/>
            </a:endParaRPr>
          </a:p>
        </p:txBody>
      </p:sp>
      <p:sp>
        <p:nvSpPr>
          <p:cNvPr id="21" name="AutoShape 3">
            <a:extLst>
              <a:ext uri="{FF2B5EF4-FFF2-40B4-BE49-F238E27FC236}">
                <a16:creationId xmlns="" xmlns:a16="http://schemas.microsoft.com/office/drawing/2014/main" id="{AA32D1CF-596C-4938-88A3-772D4A7DD385}"/>
              </a:ext>
            </a:extLst>
          </p:cNvPr>
          <p:cNvSpPr>
            <a:spLocks noChangeAspect="1" noChangeArrowheads="1"/>
          </p:cNvSpPr>
          <p:nvPr/>
        </p:nvSpPr>
        <p:spPr bwMode="auto">
          <a:xfrm>
            <a:off x="4419600" y="24193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dirty="0"/>
          </a:p>
        </p:txBody>
      </p:sp>
      <p:sp>
        <p:nvSpPr>
          <p:cNvPr id="47" name="CaixaDeTexto 46">
            <a:extLst>
              <a:ext uri="{FF2B5EF4-FFF2-40B4-BE49-F238E27FC236}">
                <a16:creationId xmlns="" xmlns:a16="http://schemas.microsoft.com/office/drawing/2014/main" id="{48257C20-7AC7-4FD5-B561-FA7B20AC4C56}"/>
              </a:ext>
            </a:extLst>
          </p:cNvPr>
          <p:cNvSpPr txBox="1"/>
          <p:nvPr/>
        </p:nvSpPr>
        <p:spPr>
          <a:xfrm>
            <a:off x="365695" y="1072985"/>
            <a:ext cx="2720485" cy="400110"/>
          </a:xfrm>
          <a:prstGeom prst="rect">
            <a:avLst/>
          </a:prstGeom>
          <a:noFill/>
        </p:spPr>
        <p:txBody>
          <a:bodyPr wrap="square">
            <a:spAutoFit/>
          </a:bodyPr>
          <a:lstStyle/>
          <a:p>
            <a:pPr algn="ctr"/>
            <a:r>
              <a:rPr lang="pt-BR" sz="2000" b="1" dirty="0">
                <a:solidFill>
                  <a:schemeClr val="accent3">
                    <a:lumMod val="75000"/>
                  </a:schemeClr>
                </a:solidFill>
                <a:latin typeface="Aharoni" panose="02010803020104030203" pitchFamily="2" charset="-79"/>
                <a:cs typeface="Aharoni" panose="02010803020104030203" pitchFamily="2" charset="-79"/>
              </a:rPr>
              <a:t>  RN Termo</a:t>
            </a:r>
          </a:p>
        </p:txBody>
      </p:sp>
      <p:sp>
        <p:nvSpPr>
          <p:cNvPr id="48" name="CaixaDeTexto 47">
            <a:extLst>
              <a:ext uri="{FF2B5EF4-FFF2-40B4-BE49-F238E27FC236}">
                <a16:creationId xmlns="" xmlns:a16="http://schemas.microsoft.com/office/drawing/2014/main" id="{DE115E3A-F125-4E12-B47A-B07B7473F8F7}"/>
              </a:ext>
            </a:extLst>
          </p:cNvPr>
          <p:cNvSpPr txBox="1"/>
          <p:nvPr/>
        </p:nvSpPr>
        <p:spPr>
          <a:xfrm>
            <a:off x="5544457" y="2932654"/>
            <a:ext cx="2720485" cy="400110"/>
          </a:xfrm>
          <a:prstGeom prst="rect">
            <a:avLst/>
          </a:prstGeom>
          <a:noFill/>
        </p:spPr>
        <p:txBody>
          <a:bodyPr wrap="square">
            <a:spAutoFit/>
          </a:bodyPr>
          <a:lstStyle/>
          <a:p>
            <a:pPr algn="ctr"/>
            <a:r>
              <a:rPr lang="pt-BR" sz="2000" b="1" dirty="0">
                <a:solidFill>
                  <a:schemeClr val="accent3">
                    <a:lumMod val="75000"/>
                  </a:schemeClr>
                </a:solidFill>
                <a:latin typeface="Amasis MT Pro Black" panose="020B0604020202020204" pitchFamily="18" charset="0"/>
              </a:rPr>
              <a:t>  RN Pré-Termo</a:t>
            </a:r>
          </a:p>
        </p:txBody>
      </p:sp>
      <p:sp>
        <p:nvSpPr>
          <p:cNvPr id="52" name="CaixaDeTexto 51">
            <a:extLst>
              <a:ext uri="{FF2B5EF4-FFF2-40B4-BE49-F238E27FC236}">
                <a16:creationId xmlns="" xmlns:a16="http://schemas.microsoft.com/office/drawing/2014/main" id="{681708B7-DC56-4EE5-A643-824E217F9866}"/>
              </a:ext>
            </a:extLst>
          </p:cNvPr>
          <p:cNvSpPr txBox="1"/>
          <p:nvPr/>
        </p:nvSpPr>
        <p:spPr>
          <a:xfrm>
            <a:off x="674914" y="3566609"/>
            <a:ext cx="5101145" cy="830997"/>
          </a:xfrm>
          <a:prstGeom prst="rect">
            <a:avLst/>
          </a:prstGeom>
          <a:solidFill>
            <a:schemeClr val="accent1">
              <a:lumMod val="90000"/>
            </a:schemeClr>
          </a:solidFill>
          <a:ln w="12700">
            <a:solidFill>
              <a:schemeClr val="tx1"/>
            </a:solidFill>
          </a:ln>
        </p:spPr>
        <p:txBody>
          <a:bodyPr wrap="square">
            <a:spAutoFit/>
          </a:bodyPr>
          <a:lstStyle/>
          <a:p>
            <a:pPr algn="just"/>
            <a:r>
              <a:rPr lang="pt-BR" sz="2400" b="0" i="0" dirty="0">
                <a:solidFill>
                  <a:srgbClr val="202124"/>
                </a:solidFill>
                <a:effectLst/>
                <a:latin typeface="Arial Narrow" panose="020B0606020202030204" pitchFamily="34" charset="0"/>
              </a:rPr>
              <a:t>Inverte-se o SGB é o mais comum </a:t>
            </a:r>
            <a:r>
              <a:rPr lang="pt-BR" sz="2400" b="0" i="0" dirty="0" smtClean="0">
                <a:solidFill>
                  <a:srgbClr val="202124"/>
                </a:solidFill>
                <a:effectLst/>
                <a:latin typeface="Arial Narrow" panose="020B0606020202030204" pitchFamily="34" charset="0"/>
              </a:rPr>
              <a:t>é a </a:t>
            </a:r>
            <a:r>
              <a:rPr lang="pt-BR" sz="2400" b="0" i="1" dirty="0" smtClean="0">
                <a:solidFill>
                  <a:srgbClr val="202124"/>
                </a:solidFill>
                <a:effectLst/>
                <a:latin typeface="Arial Narrow" panose="020B0606020202030204" pitchFamily="34" charset="0"/>
              </a:rPr>
              <a:t>E. </a:t>
            </a:r>
            <a:r>
              <a:rPr lang="pt-BR" sz="2400" b="0" i="1" dirty="0">
                <a:solidFill>
                  <a:srgbClr val="202124"/>
                </a:solidFill>
                <a:effectLst/>
                <a:latin typeface="Arial Narrow" panose="020B0606020202030204" pitchFamily="34" charset="0"/>
              </a:rPr>
              <a:t>coli </a:t>
            </a:r>
            <a:endParaRPr lang="pt-BR" sz="2400" i="1" dirty="0" smtClean="0">
              <a:solidFill>
                <a:srgbClr val="202124"/>
              </a:solidFill>
              <a:latin typeface="Arial Narrow" panose="020B0606020202030204" pitchFamily="34" charset="0"/>
            </a:endParaRPr>
          </a:p>
        </p:txBody>
      </p:sp>
      <p:pic>
        <p:nvPicPr>
          <p:cNvPr id="7" name="Imagem 6">
            <a:extLst>
              <a:ext uri="{FF2B5EF4-FFF2-40B4-BE49-F238E27FC236}">
                <a16:creationId xmlns="" xmlns:a16="http://schemas.microsoft.com/office/drawing/2014/main" id="{817B9441-EDD8-4FAC-B7BD-EA57DA5DDE86}"/>
              </a:ext>
            </a:extLst>
          </p:cNvPr>
          <p:cNvPicPr>
            <a:picLocks noChangeAspect="1"/>
          </p:cNvPicPr>
          <p:nvPr/>
        </p:nvPicPr>
        <p:blipFill>
          <a:blip r:embed="rId3"/>
          <a:stretch>
            <a:fillRect/>
          </a:stretch>
        </p:blipFill>
        <p:spPr>
          <a:xfrm>
            <a:off x="973242" y="1576891"/>
            <a:ext cx="2292472" cy="1574216"/>
          </a:xfrm>
          <a:prstGeom prst="rect">
            <a:avLst/>
          </a:prstGeom>
        </p:spPr>
      </p:pic>
      <p:pic>
        <p:nvPicPr>
          <p:cNvPr id="9" name="Imagem 8">
            <a:extLst>
              <a:ext uri="{FF2B5EF4-FFF2-40B4-BE49-F238E27FC236}">
                <a16:creationId xmlns="" xmlns:a16="http://schemas.microsoft.com/office/drawing/2014/main" id="{DE17A82C-CCF6-48E1-B84B-02FBD951361F}"/>
              </a:ext>
            </a:extLst>
          </p:cNvPr>
          <p:cNvPicPr>
            <a:picLocks noChangeAspect="1"/>
          </p:cNvPicPr>
          <p:nvPr/>
        </p:nvPicPr>
        <p:blipFill>
          <a:blip r:embed="rId4"/>
          <a:stretch>
            <a:fillRect/>
          </a:stretch>
        </p:blipFill>
        <p:spPr>
          <a:xfrm>
            <a:off x="6063229" y="3448744"/>
            <a:ext cx="2405857" cy="1455750"/>
          </a:xfrm>
          <a:prstGeom prst="rect">
            <a:avLst/>
          </a:prstGeom>
        </p:spPr>
      </p:pic>
    </p:spTree>
    <p:extLst>
      <p:ext uri="{BB962C8B-B14F-4D97-AF65-F5344CB8AC3E}">
        <p14:creationId xmlns:p14="http://schemas.microsoft.com/office/powerpoint/2010/main" val="3190391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26"/>
        <p:cNvGrpSpPr/>
        <p:nvPr/>
      </p:nvGrpSpPr>
      <p:grpSpPr>
        <a:xfrm>
          <a:off x="0" y="0"/>
          <a:ext cx="0" cy="0"/>
          <a:chOff x="0" y="0"/>
          <a:chExt cx="0" cy="0"/>
        </a:xfrm>
      </p:grpSpPr>
      <p:sp>
        <p:nvSpPr>
          <p:cNvPr id="24" name="Google Shape;2227;p28">
            <a:extLst>
              <a:ext uri="{FF2B5EF4-FFF2-40B4-BE49-F238E27FC236}">
                <a16:creationId xmlns="" xmlns:a16="http://schemas.microsoft.com/office/drawing/2014/main" id="{A7E659F3-EA37-4067-9677-3F442361F0CE}"/>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5" name="CaixaDeTexto 4">
            <a:extLst>
              <a:ext uri="{FF2B5EF4-FFF2-40B4-BE49-F238E27FC236}">
                <a16:creationId xmlns="" xmlns:a16="http://schemas.microsoft.com/office/drawing/2014/main" id="{B2A0295D-5775-4A6D-B6AB-ACFC07046F1C}"/>
              </a:ext>
            </a:extLst>
          </p:cNvPr>
          <p:cNvSpPr txBox="1"/>
          <p:nvPr/>
        </p:nvSpPr>
        <p:spPr>
          <a:xfrm>
            <a:off x="1113330" y="921787"/>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Agentes bacterianos  </a:t>
            </a:r>
          </a:p>
        </p:txBody>
      </p:sp>
      <p:sp>
        <p:nvSpPr>
          <p:cNvPr id="21" name="AutoShape 3">
            <a:extLst>
              <a:ext uri="{FF2B5EF4-FFF2-40B4-BE49-F238E27FC236}">
                <a16:creationId xmlns="" xmlns:a16="http://schemas.microsoft.com/office/drawing/2014/main" id="{AA32D1CF-596C-4938-88A3-772D4A7DD385}"/>
              </a:ext>
            </a:extLst>
          </p:cNvPr>
          <p:cNvSpPr>
            <a:spLocks noChangeAspect="1" noChangeArrowheads="1"/>
          </p:cNvSpPr>
          <p:nvPr/>
        </p:nvSpPr>
        <p:spPr bwMode="auto">
          <a:xfrm>
            <a:off x="4419600" y="24193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dirty="0"/>
          </a:p>
        </p:txBody>
      </p:sp>
      <p:sp>
        <p:nvSpPr>
          <p:cNvPr id="12" name="CaixaDeTexto 11">
            <a:extLst>
              <a:ext uri="{FF2B5EF4-FFF2-40B4-BE49-F238E27FC236}">
                <a16:creationId xmlns="" xmlns:a16="http://schemas.microsoft.com/office/drawing/2014/main" id="{49BB9CD4-F8BF-4F6F-B57F-9F732664F6D7}"/>
              </a:ext>
            </a:extLst>
          </p:cNvPr>
          <p:cNvSpPr txBox="1"/>
          <p:nvPr/>
        </p:nvSpPr>
        <p:spPr>
          <a:xfrm>
            <a:off x="504022" y="1363086"/>
            <a:ext cx="7903029" cy="954107"/>
          </a:xfrm>
          <a:prstGeom prst="rect">
            <a:avLst/>
          </a:prstGeom>
          <a:noFill/>
        </p:spPr>
        <p:txBody>
          <a:bodyPr wrap="square">
            <a:spAutoFit/>
          </a:bodyPr>
          <a:lstStyle/>
          <a:p>
            <a:pPr algn="ctr"/>
            <a:r>
              <a:rPr lang="pt-BR" sz="2800" i="1" dirty="0" smtClean="0">
                <a:latin typeface="Abadi Extra Light" panose="020B0204020104020204" pitchFamily="34" charset="0"/>
              </a:rPr>
              <a:t>E. </a:t>
            </a:r>
            <a:r>
              <a:rPr lang="pt-BR" sz="2800" i="1" dirty="0">
                <a:latin typeface="Abadi Extra Light" panose="020B0204020104020204" pitchFamily="34" charset="0"/>
              </a:rPr>
              <a:t>coli </a:t>
            </a:r>
            <a:r>
              <a:rPr lang="pt-BR" sz="2800" dirty="0">
                <a:latin typeface="Abadi Extra Light" panose="020B0204020104020204" pitchFamily="34" charset="0"/>
              </a:rPr>
              <a:t>é a principal causa de morbidade e mortalidade</a:t>
            </a:r>
          </a:p>
        </p:txBody>
      </p:sp>
      <p:pic>
        <p:nvPicPr>
          <p:cNvPr id="6" name="Imagem 5">
            <a:extLst>
              <a:ext uri="{FF2B5EF4-FFF2-40B4-BE49-F238E27FC236}">
                <a16:creationId xmlns="" xmlns:a16="http://schemas.microsoft.com/office/drawing/2014/main" id="{8E10D2F3-76A2-4957-9C9B-5B55C7BB867D}"/>
              </a:ext>
            </a:extLst>
          </p:cNvPr>
          <p:cNvPicPr>
            <a:picLocks noChangeAspect="1"/>
          </p:cNvPicPr>
          <p:nvPr/>
        </p:nvPicPr>
        <p:blipFill>
          <a:blip r:embed="rId3"/>
          <a:stretch>
            <a:fillRect/>
          </a:stretch>
        </p:blipFill>
        <p:spPr>
          <a:xfrm>
            <a:off x="561033" y="2261701"/>
            <a:ext cx="3858567" cy="2571750"/>
          </a:xfrm>
          <a:prstGeom prst="rect">
            <a:avLst/>
          </a:prstGeom>
          <a:ln>
            <a:noFill/>
          </a:ln>
          <a:effectLst>
            <a:outerShdw blurRad="190500" algn="tl" rotWithShape="0">
              <a:srgbClr val="000000">
                <a:alpha val="70000"/>
              </a:srgbClr>
            </a:outerShdw>
          </a:effectLst>
        </p:spPr>
      </p:pic>
      <p:pic>
        <p:nvPicPr>
          <p:cNvPr id="10" name="Imagem 9">
            <a:extLst>
              <a:ext uri="{FF2B5EF4-FFF2-40B4-BE49-F238E27FC236}">
                <a16:creationId xmlns="" xmlns:a16="http://schemas.microsoft.com/office/drawing/2014/main" id="{1A05C924-C78A-4D3F-B629-1E53D5D1019B}"/>
              </a:ext>
            </a:extLst>
          </p:cNvPr>
          <p:cNvPicPr>
            <a:picLocks noChangeAspect="1"/>
          </p:cNvPicPr>
          <p:nvPr/>
        </p:nvPicPr>
        <p:blipFill>
          <a:blip r:embed="rId4"/>
          <a:stretch>
            <a:fillRect/>
          </a:stretch>
        </p:blipFill>
        <p:spPr>
          <a:xfrm>
            <a:off x="4724400" y="2279080"/>
            <a:ext cx="3858567" cy="25543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02186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Agentes bacterianos  </a:t>
            </a:r>
          </a:p>
        </p:txBody>
      </p:sp>
      <p:sp>
        <p:nvSpPr>
          <p:cNvPr id="6" name="CaixaDeTexto 5">
            <a:extLst>
              <a:ext uri="{FF2B5EF4-FFF2-40B4-BE49-F238E27FC236}">
                <a16:creationId xmlns="" xmlns:a16="http://schemas.microsoft.com/office/drawing/2014/main" id="{F0699224-C72C-49DA-B55B-FC4F2C887EBE}"/>
              </a:ext>
            </a:extLst>
          </p:cNvPr>
          <p:cNvSpPr txBox="1"/>
          <p:nvPr/>
        </p:nvSpPr>
        <p:spPr>
          <a:xfrm>
            <a:off x="515258" y="1384406"/>
            <a:ext cx="8222343" cy="3323987"/>
          </a:xfrm>
          <a:prstGeom prst="rect">
            <a:avLst/>
          </a:prstGeom>
          <a:noFill/>
        </p:spPr>
        <p:txBody>
          <a:bodyPr wrap="square">
            <a:spAutoFit/>
          </a:bodyPr>
          <a:lstStyle/>
          <a:p>
            <a:pPr algn="just">
              <a:lnSpc>
                <a:spcPct val="150000"/>
              </a:lnSpc>
            </a:pPr>
            <a:r>
              <a:rPr lang="pt-BR" sz="2400" dirty="0">
                <a:latin typeface="Abadi Extra Light" panose="020B0204020104020204" pitchFamily="34" charset="0"/>
              </a:rPr>
              <a:t>Outros patógenos menos comuns incluem:</a:t>
            </a:r>
          </a:p>
          <a:p>
            <a:pPr algn="just">
              <a:lnSpc>
                <a:spcPct val="150000"/>
              </a:lnSpc>
            </a:pPr>
            <a:r>
              <a:rPr lang="pt-BR" sz="2400" dirty="0">
                <a:latin typeface="Abadi Extra Light" panose="020B0204020104020204" pitchFamily="34" charset="0"/>
              </a:rPr>
              <a:t> </a:t>
            </a:r>
            <a:r>
              <a:rPr lang="pt-BR" sz="2400" i="1" dirty="0">
                <a:latin typeface="Abadi Extra Light" panose="020B0204020104020204" pitchFamily="34" charset="0"/>
              </a:rPr>
              <a:t>Streptococcus pneumoniae</a:t>
            </a:r>
            <a:r>
              <a:rPr lang="pt-BR" sz="2400" dirty="0">
                <a:latin typeface="Abadi Extra Light" panose="020B0204020104020204" pitchFamily="34" charset="0"/>
              </a:rPr>
              <a:t>, </a:t>
            </a:r>
          </a:p>
          <a:p>
            <a:pPr algn="just">
              <a:lnSpc>
                <a:spcPct val="150000"/>
              </a:lnSpc>
            </a:pPr>
            <a:r>
              <a:rPr lang="pt-BR" sz="2400" i="1" dirty="0">
                <a:latin typeface="Abadi Extra Light" panose="020B0204020104020204" pitchFamily="34" charset="0"/>
              </a:rPr>
              <a:t>Staphylococcus aureus</a:t>
            </a:r>
            <a:r>
              <a:rPr lang="pt-BR" sz="2400" dirty="0">
                <a:latin typeface="Abadi Extra Light" panose="020B0204020104020204" pitchFamily="34" charset="0"/>
              </a:rPr>
              <a:t>, </a:t>
            </a:r>
          </a:p>
          <a:p>
            <a:pPr algn="just">
              <a:lnSpc>
                <a:spcPct val="150000"/>
              </a:lnSpc>
            </a:pPr>
            <a:r>
              <a:rPr lang="pt-BR" sz="2400" dirty="0">
                <a:latin typeface="Abadi Extra Light" panose="020B0204020104020204" pitchFamily="34" charset="0"/>
              </a:rPr>
              <a:t>Enterococcus spp., </a:t>
            </a:r>
          </a:p>
          <a:p>
            <a:pPr algn="just">
              <a:lnSpc>
                <a:spcPct val="150000"/>
              </a:lnSpc>
            </a:pPr>
            <a:r>
              <a:rPr lang="pt-BR" sz="2400" dirty="0">
                <a:latin typeface="Abadi Extra Light" panose="020B0204020104020204" pitchFamily="34" charset="0"/>
              </a:rPr>
              <a:t>bacilos gram-negativos </a:t>
            </a:r>
          </a:p>
          <a:p>
            <a:pPr algn="just">
              <a:lnSpc>
                <a:spcPct val="150000"/>
              </a:lnSpc>
            </a:pPr>
            <a:r>
              <a:rPr lang="pt-BR" sz="2000" i="1" dirty="0">
                <a:latin typeface="Abadi Extra Light" panose="020B0204020104020204" pitchFamily="34" charset="0"/>
              </a:rPr>
              <a:t>Enterobacter spp. Haemophilus influenzae e Listeria monocytogene.</a:t>
            </a:r>
          </a:p>
        </p:txBody>
      </p:sp>
    </p:spTree>
    <p:extLst>
      <p:ext uri="{BB962C8B-B14F-4D97-AF65-F5344CB8AC3E}">
        <p14:creationId xmlns:p14="http://schemas.microsoft.com/office/powerpoint/2010/main" val="14752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Sinais e Sintomas</a:t>
            </a:r>
          </a:p>
        </p:txBody>
      </p:sp>
      <p:sp>
        <p:nvSpPr>
          <p:cNvPr id="7" name="CaixaDeTexto 6">
            <a:extLst>
              <a:ext uri="{FF2B5EF4-FFF2-40B4-BE49-F238E27FC236}">
                <a16:creationId xmlns="" xmlns:a16="http://schemas.microsoft.com/office/drawing/2014/main" id="{4BF77F6C-A540-4F93-8F59-4C970E2F205D}"/>
              </a:ext>
            </a:extLst>
          </p:cNvPr>
          <p:cNvSpPr txBox="1"/>
          <p:nvPr/>
        </p:nvSpPr>
        <p:spPr>
          <a:xfrm>
            <a:off x="404131" y="1549275"/>
            <a:ext cx="7996917" cy="1015663"/>
          </a:xfrm>
          <a:prstGeom prst="rect">
            <a:avLst/>
          </a:prstGeom>
          <a:solidFill>
            <a:schemeClr val="accent1"/>
          </a:solidFill>
          <a:ln w="12700">
            <a:solidFill>
              <a:schemeClr val="accent3">
                <a:lumMod val="75000"/>
              </a:schemeClr>
            </a:solidFill>
          </a:ln>
        </p:spPr>
        <p:txBody>
          <a:bodyPr wrap="square">
            <a:spAutoFit/>
          </a:bodyPr>
          <a:lstStyle/>
          <a:p>
            <a:pPr algn="ctr"/>
            <a:r>
              <a:rPr lang="pt-BR" sz="2000" dirty="0"/>
              <a:t>Instabilidade térmica/distermia - define-se distermia como temperatura cutânea menor que 36,0ºC (hipotermia) e maior que 37,5ºC (hipertermia).</a:t>
            </a:r>
          </a:p>
        </p:txBody>
      </p:sp>
      <p:sp>
        <p:nvSpPr>
          <p:cNvPr id="8" name="CaixaDeTexto 7">
            <a:extLst>
              <a:ext uri="{FF2B5EF4-FFF2-40B4-BE49-F238E27FC236}">
                <a16:creationId xmlns="" xmlns:a16="http://schemas.microsoft.com/office/drawing/2014/main" id="{6AFE3307-2D94-425D-95FD-7C909B6BB189}"/>
              </a:ext>
            </a:extLst>
          </p:cNvPr>
          <p:cNvSpPr txBox="1"/>
          <p:nvPr/>
        </p:nvSpPr>
        <p:spPr>
          <a:xfrm>
            <a:off x="404131" y="2884129"/>
            <a:ext cx="7996917" cy="707886"/>
          </a:xfrm>
          <a:prstGeom prst="rect">
            <a:avLst/>
          </a:prstGeom>
          <a:solidFill>
            <a:schemeClr val="accent1"/>
          </a:solidFill>
          <a:ln w="19050">
            <a:solidFill>
              <a:schemeClr val="tx1"/>
            </a:solidFill>
          </a:ln>
        </p:spPr>
        <p:txBody>
          <a:bodyPr wrap="square">
            <a:spAutoFit/>
          </a:bodyPr>
          <a:lstStyle/>
          <a:p>
            <a:r>
              <a:rPr lang="pt-BR" sz="2000" dirty="0"/>
              <a:t>Hiperglicemia - é definida como concentrações de glicose superiores a 125 mg/dL no sangue total ou 145 mg/dL no plasma.</a:t>
            </a:r>
          </a:p>
        </p:txBody>
      </p:sp>
      <p:sp>
        <p:nvSpPr>
          <p:cNvPr id="10" name="CaixaDeTexto 9">
            <a:extLst>
              <a:ext uri="{FF2B5EF4-FFF2-40B4-BE49-F238E27FC236}">
                <a16:creationId xmlns="" xmlns:a16="http://schemas.microsoft.com/office/drawing/2014/main" id="{28332D2B-340A-4638-9B33-04C3523E4336}"/>
              </a:ext>
            </a:extLst>
          </p:cNvPr>
          <p:cNvSpPr txBox="1"/>
          <p:nvPr/>
        </p:nvSpPr>
        <p:spPr>
          <a:xfrm>
            <a:off x="404131" y="4008312"/>
            <a:ext cx="7996917" cy="707886"/>
          </a:xfrm>
          <a:prstGeom prst="rect">
            <a:avLst/>
          </a:prstGeom>
          <a:solidFill>
            <a:schemeClr val="accent1"/>
          </a:solidFill>
          <a:ln>
            <a:solidFill>
              <a:schemeClr val="accent3">
                <a:lumMod val="75000"/>
              </a:schemeClr>
            </a:solidFill>
          </a:ln>
        </p:spPr>
        <p:txBody>
          <a:bodyPr wrap="square">
            <a:spAutoFit/>
          </a:bodyPr>
          <a:lstStyle/>
          <a:p>
            <a:pPr algn="ctr"/>
            <a:r>
              <a:rPr lang="pt-BR" sz="2000" dirty="0"/>
              <a:t>distúrbios metabólicos (hipoglicemia, hipocalcemia, hiponatremia, acidose)</a:t>
            </a:r>
          </a:p>
        </p:txBody>
      </p:sp>
    </p:spTree>
    <p:extLst>
      <p:ext uri="{BB962C8B-B14F-4D97-AF65-F5344CB8AC3E}">
        <p14:creationId xmlns:p14="http://schemas.microsoft.com/office/powerpoint/2010/main" val="3412358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Sinais e Sintomas</a:t>
            </a:r>
          </a:p>
        </p:txBody>
      </p:sp>
      <p:sp>
        <p:nvSpPr>
          <p:cNvPr id="9" name="CaixaDeTexto 8">
            <a:extLst>
              <a:ext uri="{FF2B5EF4-FFF2-40B4-BE49-F238E27FC236}">
                <a16:creationId xmlns="" xmlns:a16="http://schemas.microsoft.com/office/drawing/2014/main" id="{CBC8E5EB-E33F-4E55-8995-DFEB72494CAE}"/>
              </a:ext>
            </a:extLst>
          </p:cNvPr>
          <p:cNvSpPr txBox="1"/>
          <p:nvPr/>
        </p:nvSpPr>
        <p:spPr>
          <a:xfrm>
            <a:off x="832757" y="1656485"/>
            <a:ext cx="7478486" cy="1015663"/>
          </a:xfrm>
          <a:prstGeom prst="rect">
            <a:avLst/>
          </a:prstGeom>
          <a:solidFill>
            <a:schemeClr val="accent6">
              <a:lumMod val="90000"/>
            </a:schemeClr>
          </a:solidFill>
          <a:ln>
            <a:solidFill>
              <a:schemeClr val="bg2">
                <a:lumMod val="75000"/>
              </a:schemeClr>
            </a:solidFill>
          </a:ln>
        </p:spPr>
        <p:txBody>
          <a:bodyPr wrap="square">
            <a:spAutoFit/>
          </a:bodyPr>
          <a:lstStyle/>
          <a:p>
            <a:pPr algn="just"/>
            <a:r>
              <a:rPr lang="pt-BR" sz="2000" dirty="0"/>
              <a:t>Apneia - pausa respiratória com duração superior a 20 segundos ou com duração menor associada à bradicardia (frequência cardíaca</a:t>
            </a:r>
          </a:p>
        </p:txBody>
      </p:sp>
      <p:sp>
        <p:nvSpPr>
          <p:cNvPr id="11" name="CaixaDeTexto 10">
            <a:extLst>
              <a:ext uri="{FF2B5EF4-FFF2-40B4-BE49-F238E27FC236}">
                <a16:creationId xmlns="" xmlns:a16="http://schemas.microsoft.com/office/drawing/2014/main" id="{7F007ED8-714F-4DF5-804F-D1DB19623D69}"/>
              </a:ext>
            </a:extLst>
          </p:cNvPr>
          <p:cNvSpPr txBox="1"/>
          <p:nvPr/>
        </p:nvSpPr>
        <p:spPr>
          <a:xfrm>
            <a:off x="832757" y="3116817"/>
            <a:ext cx="7478485" cy="1015663"/>
          </a:xfrm>
          <a:prstGeom prst="rect">
            <a:avLst/>
          </a:prstGeom>
          <a:solidFill>
            <a:schemeClr val="accent6">
              <a:lumMod val="90000"/>
            </a:schemeClr>
          </a:solidFill>
          <a:ln>
            <a:solidFill>
              <a:schemeClr val="accent3">
                <a:lumMod val="75000"/>
              </a:schemeClr>
            </a:solidFill>
          </a:ln>
        </p:spPr>
        <p:txBody>
          <a:bodyPr wrap="square">
            <a:spAutoFit/>
          </a:bodyPr>
          <a:lstStyle/>
          <a:p>
            <a:pPr algn="ctr"/>
            <a:r>
              <a:rPr lang="pt-BR" sz="2000" dirty="0"/>
              <a:t>Desconforto respiratório - Geralmente caracterizado por gemência, taquipneia (aumento da frequência respiratória), retração do externo e/ou subcostal, e cianose</a:t>
            </a:r>
          </a:p>
        </p:txBody>
      </p:sp>
    </p:spTree>
    <p:extLst>
      <p:ext uri="{BB962C8B-B14F-4D97-AF65-F5344CB8AC3E}">
        <p14:creationId xmlns:p14="http://schemas.microsoft.com/office/powerpoint/2010/main" val="2763588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Sinais e Sintomas</a:t>
            </a:r>
          </a:p>
        </p:txBody>
      </p:sp>
      <p:pic>
        <p:nvPicPr>
          <p:cNvPr id="5" name="Imagem 4">
            <a:extLst>
              <a:ext uri="{FF2B5EF4-FFF2-40B4-BE49-F238E27FC236}">
                <a16:creationId xmlns="" xmlns:a16="http://schemas.microsoft.com/office/drawing/2014/main" id="{A76FC2D7-6D99-4C1D-B812-5E0E46755987}"/>
              </a:ext>
            </a:extLst>
          </p:cNvPr>
          <p:cNvPicPr>
            <a:picLocks noChangeAspect="1"/>
          </p:cNvPicPr>
          <p:nvPr/>
        </p:nvPicPr>
        <p:blipFill>
          <a:blip r:embed="rId2"/>
          <a:stretch>
            <a:fillRect/>
          </a:stretch>
        </p:blipFill>
        <p:spPr>
          <a:xfrm>
            <a:off x="296960" y="1511453"/>
            <a:ext cx="5724201" cy="3393041"/>
          </a:xfrm>
          <a:prstGeom prst="rect">
            <a:avLst/>
          </a:prstGeom>
        </p:spPr>
      </p:pic>
      <p:sp>
        <p:nvSpPr>
          <p:cNvPr id="10" name="CaixaDeTexto 9">
            <a:extLst>
              <a:ext uri="{FF2B5EF4-FFF2-40B4-BE49-F238E27FC236}">
                <a16:creationId xmlns="" xmlns:a16="http://schemas.microsoft.com/office/drawing/2014/main" id="{E2D28121-1CC6-4FDC-AE30-DFFD20D5129B}"/>
              </a:ext>
            </a:extLst>
          </p:cNvPr>
          <p:cNvSpPr txBox="1"/>
          <p:nvPr/>
        </p:nvSpPr>
        <p:spPr>
          <a:xfrm rot="2772140">
            <a:off x="5188919" y="2491460"/>
            <a:ext cx="4825092" cy="400110"/>
          </a:xfrm>
          <a:prstGeom prst="rect">
            <a:avLst/>
          </a:prstGeom>
          <a:noFill/>
        </p:spPr>
        <p:txBody>
          <a:bodyPr wrap="square">
            <a:spAutoFit/>
          </a:bodyPr>
          <a:lstStyle/>
          <a:p>
            <a:pPr algn="ctr"/>
            <a:r>
              <a:rPr lang="pt-BR" sz="2000" dirty="0"/>
              <a:t>Boletim de Silverman Andersen</a:t>
            </a:r>
          </a:p>
        </p:txBody>
      </p:sp>
    </p:spTree>
    <p:extLst>
      <p:ext uri="{BB962C8B-B14F-4D97-AF65-F5344CB8AC3E}">
        <p14:creationId xmlns:p14="http://schemas.microsoft.com/office/powerpoint/2010/main" val="38400786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1120587" y="811706"/>
            <a:ext cx="6480879" cy="400110"/>
          </a:xfrm>
          <a:prstGeom prst="rect">
            <a:avLst/>
          </a:prstGeom>
          <a:noFill/>
        </p:spPr>
        <p:txBody>
          <a:bodyPr wrap="square">
            <a:spAutoFit/>
          </a:bodyPr>
          <a:lstStyle/>
          <a:p>
            <a:pPr algn="ctr"/>
            <a:r>
              <a:rPr lang="pt-BR" sz="2000" b="1" dirty="0">
                <a:solidFill>
                  <a:schemeClr val="accent3">
                    <a:lumMod val="75000"/>
                  </a:schemeClr>
                </a:solidFill>
                <a:latin typeface="Arial Nova Light" panose="020B0604020202020204" pitchFamily="34" charset="0"/>
              </a:rPr>
              <a:t>  Sepse Neonatal Precoce –  Sinais e Sintomas</a:t>
            </a:r>
          </a:p>
        </p:txBody>
      </p:sp>
      <p:sp>
        <p:nvSpPr>
          <p:cNvPr id="7" name="CaixaDeTexto 6">
            <a:extLst>
              <a:ext uri="{FF2B5EF4-FFF2-40B4-BE49-F238E27FC236}">
                <a16:creationId xmlns="" xmlns:a16="http://schemas.microsoft.com/office/drawing/2014/main" id="{9E2B257D-EF1B-4FC1-85D3-14B42F767BDE}"/>
              </a:ext>
            </a:extLst>
          </p:cNvPr>
          <p:cNvSpPr txBox="1"/>
          <p:nvPr/>
        </p:nvSpPr>
        <p:spPr>
          <a:xfrm>
            <a:off x="345622" y="1446237"/>
            <a:ext cx="4912178" cy="2949525"/>
          </a:xfrm>
          <a:prstGeom prst="rect">
            <a:avLst/>
          </a:prstGeom>
          <a:noFill/>
        </p:spPr>
        <p:txBody>
          <a:bodyPr wrap="square">
            <a:spAutoFit/>
          </a:bodyPr>
          <a:lstStyle/>
          <a:p>
            <a:pPr algn="just">
              <a:lnSpc>
                <a:spcPct val="150000"/>
              </a:lnSpc>
            </a:pPr>
            <a:r>
              <a:rPr lang="pt-BR" sz="1800" dirty="0"/>
              <a:t>Intolerância alimentar - é definida como a presença de um ou mais sinais; resíduo alimentar de 50% ou mais do volume administrado (para grandes volumes de leite) ou até 5 mL por 2 a 3 vezes, resíduos biliosos, vômitos, distensão abdominal ou alças visíveis no abdome. K </a:t>
            </a:r>
          </a:p>
        </p:txBody>
      </p:sp>
      <p:cxnSp>
        <p:nvCxnSpPr>
          <p:cNvPr id="8" name="Conector de Seta Reta 7">
            <a:extLst>
              <a:ext uri="{FF2B5EF4-FFF2-40B4-BE49-F238E27FC236}">
                <a16:creationId xmlns="" xmlns:a16="http://schemas.microsoft.com/office/drawing/2014/main" id="{696F89D9-8A36-4D06-A3A8-FA6A5E506560}"/>
              </a:ext>
            </a:extLst>
          </p:cNvPr>
          <p:cNvCxnSpPr>
            <a:cxnSpLocks/>
          </p:cNvCxnSpPr>
          <p:nvPr/>
        </p:nvCxnSpPr>
        <p:spPr>
          <a:xfrm>
            <a:off x="2901043" y="4040162"/>
            <a:ext cx="0" cy="406400"/>
          </a:xfrm>
          <a:prstGeom prst="straightConnector1">
            <a:avLst/>
          </a:prstGeom>
          <a:ln w="5715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3" name="Imagem 12">
            <a:extLst>
              <a:ext uri="{FF2B5EF4-FFF2-40B4-BE49-F238E27FC236}">
                <a16:creationId xmlns="" xmlns:a16="http://schemas.microsoft.com/office/drawing/2014/main" id="{D3C6ECE7-C4FC-4C9E-8159-EA95DFAAC699}"/>
              </a:ext>
            </a:extLst>
          </p:cNvPr>
          <p:cNvPicPr>
            <a:picLocks noChangeAspect="1"/>
          </p:cNvPicPr>
          <p:nvPr/>
        </p:nvPicPr>
        <p:blipFill>
          <a:blip r:embed="rId2"/>
          <a:stretch>
            <a:fillRect/>
          </a:stretch>
        </p:blipFill>
        <p:spPr>
          <a:xfrm>
            <a:off x="5708650" y="1567526"/>
            <a:ext cx="2876550" cy="3004474"/>
          </a:xfrm>
          <a:prstGeom prst="rect">
            <a:avLst/>
          </a:prstGeom>
        </p:spPr>
      </p:pic>
    </p:spTree>
    <p:extLst>
      <p:ext uri="{BB962C8B-B14F-4D97-AF65-F5344CB8AC3E}">
        <p14:creationId xmlns:p14="http://schemas.microsoft.com/office/powerpoint/2010/main" val="3131607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58324" y="239006"/>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457201" y="811706"/>
            <a:ext cx="7144266" cy="707886"/>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Precoce –  </a:t>
            </a:r>
          </a:p>
          <a:p>
            <a:pPr algn="ctr"/>
            <a:r>
              <a:rPr lang="pt-BR" sz="2000" b="1" dirty="0">
                <a:solidFill>
                  <a:schemeClr val="accent5">
                    <a:lumMod val="50000"/>
                  </a:schemeClr>
                </a:solidFill>
                <a:latin typeface="Arial Nova Light" panose="020B0604020202020204" pitchFamily="34" charset="0"/>
              </a:rPr>
              <a:t>Biomarcadores como confirmar o diagnóstico de Sepse </a:t>
            </a:r>
          </a:p>
        </p:txBody>
      </p:sp>
      <p:sp>
        <p:nvSpPr>
          <p:cNvPr id="8" name="CaixaDeTexto 7">
            <a:extLst>
              <a:ext uri="{FF2B5EF4-FFF2-40B4-BE49-F238E27FC236}">
                <a16:creationId xmlns="" xmlns:a16="http://schemas.microsoft.com/office/drawing/2014/main" id="{BD04CABA-7A05-414D-95A9-3C5BA9A513BC}"/>
              </a:ext>
            </a:extLst>
          </p:cNvPr>
          <p:cNvSpPr txBox="1"/>
          <p:nvPr/>
        </p:nvSpPr>
        <p:spPr>
          <a:xfrm>
            <a:off x="355600" y="1654138"/>
            <a:ext cx="8367485" cy="2554545"/>
          </a:xfrm>
          <a:prstGeom prst="rect">
            <a:avLst/>
          </a:prstGeom>
          <a:noFill/>
        </p:spPr>
        <p:txBody>
          <a:bodyPr wrap="square">
            <a:spAutoFit/>
          </a:bodyPr>
          <a:lstStyle/>
          <a:p>
            <a:pPr algn="just"/>
            <a:r>
              <a:rPr lang="pt-BR" sz="2000" dirty="0">
                <a:latin typeface="Abadi Extra Light" panose="020B0204020104020204" pitchFamily="34" charset="0"/>
              </a:rPr>
              <a:t>Um biomarcador é um gene mensurável, proteína, metabólito ou outro indicador de perturbação da rede que se correlaciona com um resultado específico ou estado clínico. Os biomarcadores são identificados por um processo de descoberta de quatro etapas:</a:t>
            </a:r>
          </a:p>
          <a:p>
            <a:pPr marL="285750" indent="-285750" algn="just">
              <a:buFontTx/>
              <a:buChar char="-"/>
            </a:pPr>
            <a:r>
              <a:rPr lang="pt-BR" sz="2000" dirty="0">
                <a:latin typeface="Abadi Extra Light" panose="020B0204020104020204" pitchFamily="34" charset="0"/>
              </a:rPr>
              <a:t>análise bioquímica </a:t>
            </a:r>
          </a:p>
          <a:p>
            <a:pPr marL="285750" indent="-285750" algn="just">
              <a:buFontTx/>
              <a:buChar char="-"/>
            </a:pPr>
            <a:r>
              <a:rPr lang="pt-BR" sz="2000" dirty="0">
                <a:latin typeface="Abadi Extra Light" panose="020B0204020104020204" pitchFamily="34" charset="0"/>
              </a:rPr>
              <a:t>replicação idealmente em coortes independentes, </a:t>
            </a:r>
          </a:p>
          <a:p>
            <a:pPr marL="285750" indent="-285750" algn="just">
              <a:buFontTx/>
              <a:buChar char="-"/>
            </a:pPr>
            <a:r>
              <a:rPr lang="pt-BR" sz="2000" dirty="0">
                <a:latin typeface="Abadi Extra Light" panose="020B0204020104020204" pitchFamily="34" charset="0"/>
              </a:rPr>
              <a:t>validação da sensibilidade diagnóstica e especificidade e </a:t>
            </a:r>
          </a:p>
          <a:p>
            <a:pPr marL="285750" indent="-285750" algn="just">
              <a:buFontTx/>
              <a:buChar char="-"/>
            </a:pPr>
            <a:r>
              <a:rPr lang="pt-BR" sz="2000" dirty="0">
                <a:latin typeface="Abadi Extra Light" panose="020B0204020104020204" pitchFamily="34" charset="0"/>
              </a:rPr>
              <a:t>tradução em um teste de diagnóstico clínico.</a:t>
            </a:r>
          </a:p>
        </p:txBody>
      </p:sp>
      <p:sp>
        <p:nvSpPr>
          <p:cNvPr id="10" name="CaixaDeTexto 9">
            <a:extLst>
              <a:ext uri="{FF2B5EF4-FFF2-40B4-BE49-F238E27FC236}">
                <a16:creationId xmlns="" xmlns:a16="http://schemas.microsoft.com/office/drawing/2014/main" id="{E794A7D5-DB25-42ED-96A9-3388D45B02AD}"/>
              </a:ext>
            </a:extLst>
          </p:cNvPr>
          <p:cNvSpPr txBox="1"/>
          <p:nvPr/>
        </p:nvSpPr>
        <p:spPr>
          <a:xfrm>
            <a:off x="4029334" y="4381274"/>
            <a:ext cx="4822370" cy="523220"/>
          </a:xfrm>
          <a:prstGeom prst="rect">
            <a:avLst/>
          </a:prstGeom>
          <a:noFill/>
        </p:spPr>
        <p:txBody>
          <a:bodyPr wrap="square">
            <a:spAutoFit/>
          </a:bodyPr>
          <a:lstStyle/>
          <a:p>
            <a:pPr algn="just"/>
            <a:r>
              <a:rPr lang="en-US" dirty="0"/>
              <a:t>Frank, R., and Hargreaves, R. (2003) Clinical biomarkers in drug discovery and development. Nat. Rev. 2, 566 –568</a:t>
            </a:r>
            <a:endParaRPr lang="pt-BR" dirty="0"/>
          </a:p>
        </p:txBody>
      </p:sp>
    </p:spTree>
    <p:extLst>
      <p:ext uri="{BB962C8B-B14F-4D97-AF65-F5344CB8AC3E}">
        <p14:creationId xmlns:p14="http://schemas.microsoft.com/office/powerpoint/2010/main" val="3953645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CE188571-6646-4711-99D0-D77BFFC708B8}"/>
              </a:ext>
            </a:extLst>
          </p:cNvPr>
          <p:cNvSpPr txBox="1">
            <a:spLocks/>
          </p:cNvSpPr>
          <p:nvPr/>
        </p:nvSpPr>
        <p:spPr>
          <a:xfrm>
            <a:off x="1207525" y="53950"/>
            <a:ext cx="7704000"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800" b="1" dirty="0"/>
              <a:t>Doenças Infecciosas no período neonatal </a:t>
            </a:r>
          </a:p>
        </p:txBody>
      </p:sp>
      <p:sp>
        <p:nvSpPr>
          <p:cNvPr id="4" name="CaixaDeTexto 3">
            <a:extLst>
              <a:ext uri="{FF2B5EF4-FFF2-40B4-BE49-F238E27FC236}">
                <a16:creationId xmlns="" xmlns:a16="http://schemas.microsoft.com/office/drawing/2014/main" id="{D1182AA2-3255-4707-8B7D-7C058EEBCB4E}"/>
              </a:ext>
            </a:extLst>
          </p:cNvPr>
          <p:cNvSpPr txBox="1"/>
          <p:nvPr/>
        </p:nvSpPr>
        <p:spPr>
          <a:xfrm>
            <a:off x="682172" y="564963"/>
            <a:ext cx="7144266" cy="707886"/>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Precoce –  </a:t>
            </a:r>
          </a:p>
          <a:p>
            <a:pPr algn="ctr"/>
            <a:r>
              <a:rPr lang="pt-BR" sz="2000" b="1" dirty="0">
                <a:solidFill>
                  <a:schemeClr val="accent5">
                    <a:lumMod val="50000"/>
                  </a:schemeClr>
                </a:solidFill>
                <a:latin typeface="Arial Nova Light" panose="020B0604020202020204" pitchFamily="34" charset="0"/>
              </a:rPr>
              <a:t>Biomarcadores como confirmar o diagnóstico de Sepse </a:t>
            </a:r>
          </a:p>
        </p:txBody>
      </p:sp>
      <p:sp>
        <p:nvSpPr>
          <p:cNvPr id="7" name="CaixaDeTexto 6">
            <a:extLst>
              <a:ext uri="{FF2B5EF4-FFF2-40B4-BE49-F238E27FC236}">
                <a16:creationId xmlns="" xmlns:a16="http://schemas.microsoft.com/office/drawing/2014/main" id="{CC7DFA53-0800-473C-B9A0-02B3992B6533}"/>
              </a:ext>
            </a:extLst>
          </p:cNvPr>
          <p:cNvSpPr txBox="1"/>
          <p:nvPr/>
        </p:nvSpPr>
        <p:spPr>
          <a:xfrm>
            <a:off x="428172" y="1272849"/>
            <a:ext cx="8715828" cy="3693319"/>
          </a:xfrm>
          <a:prstGeom prst="rect">
            <a:avLst/>
          </a:prstGeom>
          <a:noFill/>
        </p:spPr>
        <p:txBody>
          <a:bodyPr wrap="square">
            <a:spAutoFit/>
          </a:bodyPr>
          <a:lstStyle/>
          <a:p>
            <a:r>
              <a:rPr lang="pt-BR" sz="1800" dirty="0">
                <a:latin typeface="Abadi Extra Light" panose="020B0204020104020204" pitchFamily="34" charset="0"/>
              </a:rPr>
              <a:t>Alguns biomarcadores  identificados:</a:t>
            </a:r>
          </a:p>
          <a:p>
            <a:r>
              <a:rPr lang="pt-BR" sz="1800" dirty="0">
                <a:latin typeface="Abadi Extra Light" panose="020B0204020104020204" pitchFamily="34" charset="0"/>
              </a:rPr>
              <a:t>níveis plasmáticos ou séricos elevados de interleucina 6 (IL-6);</a:t>
            </a:r>
          </a:p>
          <a:p>
            <a:r>
              <a:rPr lang="pt-BR" sz="1800" dirty="0">
                <a:latin typeface="Abadi Extra Light" panose="020B0204020104020204" pitchFamily="34" charset="0"/>
              </a:rPr>
              <a:t>fator de necrose tumoral (TNF) ,</a:t>
            </a:r>
          </a:p>
          <a:p>
            <a:r>
              <a:rPr lang="pt-BR" sz="1800" dirty="0">
                <a:latin typeface="Abadi Extra Light" panose="020B0204020104020204" pitchFamily="34" charset="0"/>
              </a:rPr>
              <a:t>elastase de neutrófilos,</a:t>
            </a:r>
          </a:p>
          <a:p>
            <a:r>
              <a:rPr lang="pt-BR" sz="1800" dirty="0">
                <a:latin typeface="Abadi Extra Light" panose="020B0204020104020204" pitchFamily="34" charset="0"/>
              </a:rPr>
              <a:t>proteína C reativa (PCR),</a:t>
            </a:r>
          </a:p>
          <a:p>
            <a:r>
              <a:rPr lang="pt-BR" sz="1800" dirty="0">
                <a:latin typeface="Abadi Extra Light" panose="020B0204020104020204" pitchFamily="34" charset="0"/>
              </a:rPr>
              <a:t>CD14 solúvel, </a:t>
            </a:r>
          </a:p>
          <a:p>
            <a:r>
              <a:rPr lang="pt-BR" sz="1800" dirty="0">
                <a:latin typeface="Abadi Extra Light" panose="020B0204020104020204" pitchFamily="34" charset="0"/>
              </a:rPr>
              <a:t>fator estimulador de colônias de granulócitos (G-CSF) ,</a:t>
            </a:r>
          </a:p>
          <a:p>
            <a:r>
              <a:rPr lang="pt-BR" sz="1800" dirty="0">
                <a:latin typeface="Abadi Extra Light" panose="020B0204020104020204" pitchFamily="34" charset="0"/>
              </a:rPr>
              <a:t>adesão intercelular solúvel molécula-1 (ICAM-1) e </a:t>
            </a:r>
          </a:p>
          <a:p>
            <a:r>
              <a:rPr lang="pt-BR" sz="1800" dirty="0">
                <a:latin typeface="Abadi Extra Light" panose="020B0204020104020204" pitchFamily="34" charset="0"/>
              </a:rPr>
              <a:t>L-selectina solúvel (19) </a:t>
            </a:r>
          </a:p>
          <a:p>
            <a:r>
              <a:rPr lang="pt-BR" sz="1800" dirty="0">
                <a:latin typeface="Abadi Extra Light" panose="020B0204020104020204" pitchFamily="34" charset="0"/>
              </a:rPr>
              <a:t>mostraram associação com infecção em recém-nascidos. </a:t>
            </a:r>
          </a:p>
          <a:p>
            <a:endParaRPr lang="pt-BR" sz="1800" dirty="0">
              <a:latin typeface="Abadi Extra Light" panose="020B0204020104020204" pitchFamily="34" charset="0"/>
            </a:endParaRPr>
          </a:p>
          <a:p>
            <a:r>
              <a:rPr lang="pt-BR" sz="1800" dirty="0">
                <a:latin typeface="Abadi Extra Light" panose="020B0204020104020204" pitchFamily="34" charset="0"/>
              </a:rPr>
              <a:t>No entanto, o preditivo positivo valor ou valor preditivo negativo</a:t>
            </a:r>
          </a:p>
          <a:p>
            <a:r>
              <a:rPr lang="pt-BR" sz="1800" dirty="0">
                <a:latin typeface="Abadi Extra Light" panose="020B0204020104020204" pitchFamily="34" charset="0"/>
              </a:rPr>
              <a:t>não foi adequado para uso rotineiro no diagnóstico e manejo da sepse no RN</a:t>
            </a:r>
          </a:p>
        </p:txBody>
      </p:sp>
    </p:spTree>
    <p:extLst>
      <p:ext uri="{BB962C8B-B14F-4D97-AF65-F5344CB8AC3E}">
        <p14:creationId xmlns:p14="http://schemas.microsoft.com/office/powerpoint/2010/main" val="607727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a:extLst>
              <a:ext uri="{FF2B5EF4-FFF2-40B4-BE49-F238E27FC236}">
                <a16:creationId xmlns="" xmlns:a16="http://schemas.microsoft.com/office/drawing/2014/main" id="{7E62706B-D99C-4FEE-B897-F156C8F742AB}"/>
              </a:ext>
            </a:extLst>
          </p:cNvPr>
          <p:cNvPicPr>
            <a:picLocks noChangeAspect="1"/>
          </p:cNvPicPr>
          <p:nvPr/>
        </p:nvPicPr>
        <p:blipFill>
          <a:blip r:embed="rId2"/>
          <a:stretch>
            <a:fillRect/>
          </a:stretch>
        </p:blipFill>
        <p:spPr>
          <a:xfrm>
            <a:off x="319399" y="1340179"/>
            <a:ext cx="7090144" cy="3657215"/>
          </a:xfrm>
          <a:prstGeom prst="rect">
            <a:avLst/>
          </a:prstGeom>
        </p:spPr>
      </p:pic>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431012" y="61207"/>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682172" y="564963"/>
            <a:ext cx="7144266" cy="707886"/>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Precoce –  </a:t>
            </a:r>
          </a:p>
          <a:p>
            <a:pPr algn="ctr"/>
            <a:r>
              <a:rPr lang="pt-BR" sz="2000" b="1" dirty="0">
                <a:solidFill>
                  <a:schemeClr val="accent5">
                    <a:lumMod val="50000"/>
                  </a:schemeClr>
                </a:solidFill>
                <a:latin typeface="Arial Nova Light" panose="020B0604020202020204" pitchFamily="34" charset="0"/>
              </a:rPr>
              <a:t>Biomarcadores como confirmar o diagnóstico de Sepse </a:t>
            </a:r>
          </a:p>
        </p:txBody>
      </p:sp>
      <p:sp>
        <p:nvSpPr>
          <p:cNvPr id="6" name="CaixaDeTexto 5">
            <a:extLst>
              <a:ext uri="{FF2B5EF4-FFF2-40B4-BE49-F238E27FC236}">
                <a16:creationId xmlns="" xmlns:a16="http://schemas.microsoft.com/office/drawing/2014/main" id="{83F9596D-308E-48CD-B19A-EA7995F899FB}"/>
              </a:ext>
            </a:extLst>
          </p:cNvPr>
          <p:cNvSpPr txBox="1"/>
          <p:nvPr/>
        </p:nvSpPr>
        <p:spPr>
          <a:xfrm>
            <a:off x="3410857" y="2076102"/>
            <a:ext cx="5646056" cy="400110"/>
          </a:xfrm>
          <a:prstGeom prst="rect">
            <a:avLst/>
          </a:prstGeom>
          <a:noFill/>
        </p:spPr>
        <p:txBody>
          <a:bodyPr wrap="square">
            <a:spAutoFit/>
          </a:bodyPr>
          <a:lstStyle/>
          <a:p>
            <a:pPr algn="ctr"/>
            <a:r>
              <a:rPr lang="pt-BR" sz="2000" dirty="0">
                <a:hlinkClick r:id="rId3"/>
              </a:rPr>
              <a:t>http://</a:t>
            </a:r>
            <a:r>
              <a:rPr lang="pt-BR" sz="2000" dirty="0" smtClean="0">
                <a:hlinkClick r:id="rId3"/>
              </a:rPr>
              <a:t>newbornsepsiscalculator.org/calculator</a:t>
            </a:r>
            <a:r>
              <a:rPr lang="pt-BR" sz="2000" dirty="0" smtClean="0"/>
              <a:t> </a:t>
            </a:r>
            <a:endParaRPr lang="pt-BR" sz="2000" dirty="0"/>
          </a:p>
        </p:txBody>
      </p:sp>
    </p:spTree>
    <p:extLst>
      <p:ext uri="{BB962C8B-B14F-4D97-AF65-F5344CB8AC3E}">
        <p14:creationId xmlns:p14="http://schemas.microsoft.com/office/powerpoint/2010/main" val="27519844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431012" y="61207"/>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682172" y="564963"/>
            <a:ext cx="7144266" cy="707886"/>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Precoce –  </a:t>
            </a:r>
          </a:p>
          <a:p>
            <a:pPr algn="ctr"/>
            <a:r>
              <a:rPr lang="pt-BR" sz="2000" b="1" dirty="0">
                <a:solidFill>
                  <a:schemeClr val="accent5">
                    <a:lumMod val="50000"/>
                  </a:schemeClr>
                </a:solidFill>
                <a:latin typeface="Arial Nova Light" panose="020B0604020202020204" pitchFamily="34" charset="0"/>
              </a:rPr>
              <a:t>Biomarcadores como confirmar o diagnóstico de Sepse </a:t>
            </a:r>
          </a:p>
        </p:txBody>
      </p:sp>
      <p:sp>
        <p:nvSpPr>
          <p:cNvPr id="7" name="CaixaDeTexto 6">
            <a:extLst>
              <a:ext uri="{FF2B5EF4-FFF2-40B4-BE49-F238E27FC236}">
                <a16:creationId xmlns="" xmlns:a16="http://schemas.microsoft.com/office/drawing/2014/main" id="{742A3AD8-DD69-4C40-8BE3-5CE1F334F7BD}"/>
              </a:ext>
            </a:extLst>
          </p:cNvPr>
          <p:cNvSpPr txBox="1"/>
          <p:nvPr/>
        </p:nvSpPr>
        <p:spPr>
          <a:xfrm>
            <a:off x="290286" y="1432506"/>
            <a:ext cx="8730343" cy="2677656"/>
          </a:xfrm>
          <a:prstGeom prst="rect">
            <a:avLst/>
          </a:prstGeom>
          <a:noFill/>
        </p:spPr>
        <p:txBody>
          <a:bodyPr wrap="square">
            <a:spAutoFit/>
          </a:bodyPr>
          <a:lstStyle/>
          <a:p>
            <a:pPr algn="ctr"/>
            <a:r>
              <a:rPr lang="pt-BR" sz="2400" dirty="0">
                <a:latin typeface="Abadi Extra Light" panose="020B0204020104020204" pitchFamily="34" charset="0"/>
              </a:rPr>
              <a:t>A colonização tem início rapidamente dentro das primeiras poucas horas de vida, mas o estabelecimento da flora bacteriana residente permanente do recém-nascido dura diversos meses. </a:t>
            </a:r>
          </a:p>
          <a:p>
            <a:pPr algn="ctr"/>
            <a:r>
              <a:rPr lang="pt-BR" sz="2400" dirty="0">
                <a:latin typeface="Abadi Extra Light" panose="020B0204020104020204" pitchFamily="34" charset="0"/>
              </a:rPr>
              <a:t>Estudos recentes, parcialmente em virtude dos projetos do </a:t>
            </a:r>
          </a:p>
          <a:p>
            <a:pPr algn="ctr"/>
            <a:r>
              <a:rPr lang="pt-BR" sz="2400" dirty="0">
                <a:latin typeface="Abadi Extra Light" panose="020B0204020104020204" pitchFamily="34" charset="0"/>
              </a:rPr>
              <a:t>Microbioma Humano</a:t>
            </a:r>
          </a:p>
          <a:p>
            <a:pPr algn="ctr"/>
            <a:r>
              <a:rPr lang="pt-BR" sz="2400" dirty="0">
                <a:latin typeface="Abadi Extra Light" panose="020B0204020104020204" pitchFamily="34" charset="0"/>
              </a:rPr>
              <a:t>(http://commonfund.nih.gov), ajudaram a detalhar como os recém-nascidos adquirem a sua flora bacteriana normal. </a:t>
            </a:r>
          </a:p>
        </p:txBody>
      </p:sp>
    </p:spTree>
    <p:extLst>
      <p:ext uri="{BB962C8B-B14F-4D97-AF65-F5344CB8AC3E}">
        <p14:creationId xmlns:p14="http://schemas.microsoft.com/office/powerpoint/2010/main" val="31331415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431012" y="61207"/>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682172" y="564963"/>
            <a:ext cx="7144266" cy="707886"/>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Precoce –  </a:t>
            </a:r>
          </a:p>
          <a:p>
            <a:pPr algn="ctr"/>
            <a:r>
              <a:rPr lang="pt-BR" sz="2000" b="1" dirty="0">
                <a:solidFill>
                  <a:schemeClr val="accent5">
                    <a:lumMod val="50000"/>
                  </a:schemeClr>
                </a:solidFill>
                <a:latin typeface="Arial Nova Light" panose="020B0604020202020204" pitchFamily="34" charset="0"/>
              </a:rPr>
              <a:t>Biomarcadores como confirmar o diagnóstico de Sepse </a:t>
            </a:r>
          </a:p>
        </p:txBody>
      </p:sp>
      <p:sp>
        <p:nvSpPr>
          <p:cNvPr id="7" name="CaixaDeTexto 6">
            <a:extLst>
              <a:ext uri="{FF2B5EF4-FFF2-40B4-BE49-F238E27FC236}">
                <a16:creationId xmlns="" xmlns:a16="http://schemas.microsoft.com/office/drawing/2014/main" id="{742A3AD8-DD69-4C40-8BE3-5CE1F334F7BD}"/>
              </a:ext>
            </a:extLst>
          </p:cNvPr>
          <p:cNvSpPr txBox="1"/>
          <p:nvPr/>
        </p:nvSpPr>
        <p:spPr>
          <a:xfrm>
            <a:off x="0" y="3932075"/>
            <a:ext cx="4608286" cy="584775"/>
          </a:xfrm>
          <a:prstGeom prst="rect">
            <a:avLst/>
          </a:prstGeom>
          <a:noFill/>
        </p:spPr>
        <p:txBody>
          <a:bodyPr wrap="square">
            <a:spAutoFit/>
          </a:bodyPr>
          <a:lstStyle/>
          <a:p>
            <a:pPr algn="ctr"/>
            <a:r>
              <a:rPr lang="pt-BR" sz="1600" dirty="0">
                <a:latin typeface="Abadi Extra Light" panose="020B0204020104020204" pitchFamily="34" charset="0"/>
              </a:rPr>
              <a:t>nascidos pela via vaginal adquirindo seus organismos “pioneiros” da flora genital e entérica materna, </a:t>
            </a:r>
          </a:p>
        </p:txBody>
      </p:sp>
      <p:pic>
        <p:nvPicPr>
          <p:cNvPr id="6" name="Imagem 5">
            <a:extLst>
              <a:ext uri="{FF2B5EF4-FFF2-40B4-BE49-F238E27FC236}">
                <a16:creationId xmlns="" xmlns:a16="http://schemas.microsoft.com/office/drawing/2014/main" id="{7B37BB2E-9D6D-402D-9E63-477F8D35D80E}"/>
              </a:ext>
            </a:extLst>
          </p:cNvPr>
          <p:cNvPicPr>
            <a:picLocks noChangeAspect="1"/>
          </p:cNvPicPr>
          <p:nvPr/>
        </p:nvPicPr>
        <p:blipFill>
          <a:blip r:embed="rId2"/>
          <a:stretch>
            <a:fillRect/>
          </a:stretch>
        </p:blipFill>
        <p:spPr>
          <a:xfrm>
            <a:off x="498251" y="1485882"/>
            <a:ext cx="3611784" cy="2342016"/>
          </a:xfrm>
          <a:prstGeom prst="rect">
            <a:avLst/>
          </a:prstGeom>
        </p:spPr>
      </p:pic>
      <p:pic>
        <p:nvPicPr>
          <p:cNvPr id="9" name="Imagem 8">
            <a:extLst>
              <a:ext uri="{FF2B5EF4-FFF2-40B4-BE49-F238E27FC236}">
                <a16:creationId xmlns="" xmlns:a16="http://schemas.microsoft.com/office/drawing/2014/main" id="{1AAF89F9-BAD3-4E2F-A48A-531F0131E70A}"/>
              </a:ext>
            </a:extLst>
          </p:cNvPr>
          <p:cNvPicPr>
            <a:picLocks noChangeAspect="1"/>
          </p:cNvPicPr>
          <p:nvPr/>
        </p:nvPicPr>
        <p:blipFill>
          <a:blip r:embed="rId3"/>
          <a:stretch>
            <a:fillRect/>
          </a:stretch>
        </p:blipFill>
        <p:spPr>
          <a:xfrm>
            <a:off x="5175190" y="1596554"/>
            <a:ext cx="3336589" cy="2231344"/>
          </a:xfrm>
          <a:prstGeom prst="rect">
            <a:avLst/>
          </a:prstGeom>
        </p:spPr>
      </p:pic>
      <p:sp>
        <p:nvSpPr>
          <p:cNvPr id="11" name="CaixaDeTexto 10">
            <a:extLst>
              <a:ext uri="{FF2B5EF4-FFF2-40B4-BE49-F238E27FC236}">
                <a16:creationId xmlns="" xmlns:a16="http://schemas.microsoft.com/office/drawing/2014/main" id="{4F7FFB89-A669-4343-820B-3DAF0F51CF67}"/>
              </a:ext>
            </a:extLst>
          </p:cNvPr>
          <p:cNvSpPr txBox="1"/>
          <p:nvPr/>
        </p:nvSpPr>
        <p:spPr>
          <a:xfrm>
            <a:off x="4886065" y="3932075"/>
            <a:ext cx="3914837" cy="523220"/>
          </a:xfrm>
          <a:prstGeom prst="rect">
            <a:avLst/>
          </a:prstGeom>
          <a:noFill/>
        </p:spPr>
        <p:txBody>
          <a:bodyPr wrap="square">
            <a:spAutoFit/>
          </a:bodyPr>
          <a:lstStyle/>
          <a:p>
            <a:pPr algn="ctr"/>
            <a:r>
              <a:rPr lang="pt-BR" sz="1400" dirty="0">
                <a:latin typeface="Abadi Extra Light" panose="020B0204020104020204" pitchFamily="34" charset="0"/>
              </a:rPr>
              <a:t>nascidos por meio de cesariana podem adquirir primeiramente os organismos cutâneos</a:t>
            </a:r>
            <a:endParaRPr lang="pt-BR" dirty="0"/>
          </a:p>
        </p:txBody>
      </p:sp>
    </p:spTree>
    <p:extLst>
      <p:ext uri="{BB962C8B-B14F-4D97-AF65-F5344CB8AC3E}">
        <p14:creationId xmlns:p14="http://schemas.microsoft.com/office/powerpoint/2010/main" val="1011415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431012" y="61207"/>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682172" y="564963"/>
            <a:ext cx="7144266" cy="400110"/>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Tardia – após 72 horas </a:t>
            </a:r>
          </a:p>
        </p:txBody>
      </p:sp>
      <p:sp>
        <p:nvSpPr>
          <p:cNvPr id="10" name="CaixaDeTexto 9">
            <a:extLst>
              <a:ext uri="{FF2B5EF4-FFF2-40B4-BE49-F238E27FC236}">
                <a16:creationId xmlns="" xmlns:a16="http://schemas.microsoft.com/office/drawing/2014/main" id="{DEC8F069-69A6-4F6C-BA2E-CBDC45B4E47A}"/>
              </a:ext>
            </a:extLst>
          </p:cNvPr>
          <p:cNvSpPr txBox="1"/>
          <p:nvPr/>
        </p:nvSpPr>
        <p:spPr>
          <a:xfrm>
            <a:off x="230020" y="1140589"/>
            <a:ext cx="8683959" cy="2862322"/>
          </a:xfrm>
          <a:prstGeom prst="rect">
            <a:avLst/>
          </a:prstGeom>
          <a:noFill/>
        </p:spPr>
        <p:txBody>
          <a:bodyPr wrap="square">
            <a:spAutoFit/>
          </a:bodyPr>
          <a:lstStyle/>
          <a:p>
            <a:pPr algn="just"/>
            <a:r>
              <a:rPr lang="pt-BR" sz="1800" dirty="0"/>
              <a:t>A sepse de início tardio é mais frequentemente causada por bactérias gram-positivas, mas também pode ser atribuída a bactérias gram-negativas, fungos e vírus.</a:t>
            </a:r>
          </a:p>
          <a:p>
            <a:pPr marL="285750" indent="-285750" algn="just">
              <a:buFont typeface="Wingdings" panose="05000000000000000000" pitchFamily="2" charset="2"/>
              <a:buChar char="v"/>
            </a:pPr>
            <a:r>
              <a:rPr lang="pt-BR" sz="1800" b="1" dirty="0">
                <a:solidFill>
                  <a:srgbClr val="FF0000"/>
                </a:solidFill>
              </a:rPr>
              <a:t>Gram-positivos mais comuns incluem:</a:t>
            </a:r>
          </a:p>
          <a:p>
            <a:pPr algn="just"/>
            <a:r>
              <a:rPr lang="pt-BR" sz="1800" dirty="0"/>
              <a:t>estafilococos coagula-negativos (50% dos casos), S aureus (7% dos casos) e GBS (1% dos casos)</a:t>
            </a:r>
          </a:p>
          <a:p>
            <a:pPr algn="just"/>
            <a:endParaRPr lang="pt-BR" sz="1800" dirty="0"/>
          </a:p>
          <a:p>
            <a:pPr marL="285750" indent="-285750" algn="just">
              <a:buFont typeface="Wingdings" panose="05000000000000000000" pitchFamily="2" charset="2"/>
              <a:buChar char="v"/>
            </a:pPr>
            <a:r>
              <a:rPr lang="pt-BR" sz="1800" b="1" dirty="0">
                <a:solidFill>
                  <a:schemeClr val="accent5">
                    <a:lumMod val="75000"/>
                  </a:schemeClr>
                </a:solidFill>
              </a:rPr>
              <a:t>Gram negativas incluem</a:t>
            </a:r>
            <a:r>
              <a:rPr lang="pt-BR" sz="1800" dirty="0"/>
              <a:t>:</a:t>
            </a:r>
          </a:p>
          <a:p>
            <a:pPr algn="just"/>
            <a:r>
              <a:rPr lang="pt-BR" sz="1800" dirty="0"/>
              <a:t>E.coli, K.pneumonia, Serratia marcescens, Enterobacter spp. e P. aeruginosa. </a:t>
            </a:r>
          </a:p>
          <a:p>
            <a:pPr algn="just"/>
            <a:r>
              <a:rPr lang="pt-BR" sz="1800" dirty="0"/>
              <a:t>E coli é a espécie gram negativa mais comum e P aeruginosa a mais fatal.</a:t>
            </a:r>
          </a:p>
        </p:txBody>
      </p:sp>
    </p:spTree>
    <p:extLst>
      <p:ext uri="{BB962C8B-B14F-4D97-AF65-F5344CB8AC3E}">
        <p14:creationId xmlns:p14="http://schemas.microsoft.com/office/powerpoint/2010/main" val="2270890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1513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203200" y="687836"/>
            <a:ext cx="7144266" cy="400110"/>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Tardia – após 72 horas </a:t>
            </a:r>
          </a:p>
        </p:txBody>
      </p:sp>
      <p:sp>
        <p:nvSpPr>
          <p:cNvPr id="6" name="CaixaDeTexto 5">
            <a:extLst>
              <a:ext uri="{FF2B5EF4-FFF2-40B4-BE49-F238E27FC236}">
                <a16:creationId xmlns="" xmlns:a16="http://schemas.microsoft.com/office/drawing/2014/main" id="{E9D6216F-4712-4C44-9D0B-F72D1697190D}"/>
              </a:ext>
            </a:extLst>
          </p:cNvPr>
          <p:cNvSpPr txBox="1"/>
          <p:nvPr/>
        </p:nvSpPr>
        <p:spPr>
          <a:xfrm>
            <a:off x="522514" y="1318867"/>
            <a:ext cx="8280400" cy="3370153"/>
          </a:xfrm>
          <a:prstGeom prst="rect">
            <a:avLst/>
          </a:prstGeom>
          <a:noFill/>
        </p:spPr>
        <p:txBody>
          <a:bodyPr wrap="square">
            <a:spAutoFit/>
          </a:bodyPr>
          <a:lstStyle/>
          <a:p>
            <a:pPr algn="just">
              <a:lnSpc>
                <a:spcPct val="150000"/>
              </a:lnSpc>
              <a:spcBef>
                <a:spcPts val="1200"/>
              </a:spcBef>
              <a:spcAft>
                <a:spcPts val="1200"/>
              </a:spcAft>
            </a:pPr>
            <a:r>
              <a:rPr lang="pt-BR" sz="2400" dirty="0">
                <a:latin typeface="Aharoni" panose="02010803020104030203" pitchFamily="2" charset="-79"/>
                <a:cs typeface="Aharoni" panose="02010803020104030203" pitchFamily="2" charset="-79"/>
              </a:rPr>
              <a:t>As taxas de Sepse Neonatal tardia  fúngica variam de acordo com a instituição, variando de 5% a 28%, e geralmente afetam RNMBP. Os fungos mais comuns são Candida albicans e Candida parapsilosis, que estão se tornando mais prevalentes em pacientes com cateteres venosos. </a:t>
            </a:r>
          </a:p>
        </p:txBody>
      </p:sp>
    </p:spTree>
    <p:extLst>
      <p:ext uri="{BB962C8B-B14F-4D97-AF65-F5344CB8AC3E}">
        <p14:creationId xmlns:p14="http://schemas.microsoft.com/office/powerpoint/2010/main" val="21654472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1513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4" name="CaixaDeTexto 3">
            <a:extLst>
              <a:ext uri="{FF2B5EF4-FFF2-40B4-BE49-F238E27FC236}">
                <a16:creationId xmlns="" xmlns:a16="http://schemas.microsoft.com/office/drawing/2014/main" id="{20283B54-84FC-4E25-BC19-F9463D8AA1BA}"/>
              </a:ext>
            </a:extLst>
          </p:cNvPr>
          <p:cNvSpPr txBox="1"/>
          <p:nvPr/>
        </p:nvSpPr>
        <p:spPr>
          <a:xfrm>
            <a:off x="242326" y="1031701"/>
            <a:ext cx="5300952" cy="400110"/>
          </a:xfrm>
          <a:prstGeom prst="rect">
            <a:avLst/>
          </a:prstGeom>
          <a:noFill/>
        </p:spPr>
        <p:txBody>
          <a:bodyPr wrap="square">
            <a:spAutoFit/>
          </a:bodyPr>
          <a:lstStyle/>
          <a:p>
            <a:pPr algn="ctr"/>
            <a:r>
              <a:rPr lang="pt-BR" sz="2000" b="1" dirty="0">
                <a:solidFill>
                  <a:schemeClr val="accent5">
                    <a:lumMod val="50000"/>
                  </a:schemeClr>
                </a:solidFill>
                <a:latin typeface="Arial Nova Light" panose="020B0604020202020204" pitchFamily="34" charset="0"/>
              </a:rPr>
              <a:t>  Sepse Neonatal Tardia – após 72 horas </a:t>
            </a:r>
          </a:p>
        </p:txBody>
      </p:sp>
      <p:sp>
        <p:nvSpPr>
          <p:cNvPr id="7" name="CaixaDeTexto 6">
            <a:extLst>
              <a:ext uri="{FF2B5EF4-FFF2-40B4-BE49-F238E27FC236}">
                <a16:creationId xmlns="" xmlns:a16="http://schemas.microsoft.com/office/drawing/2014/main" id="{00CBED47-CB35-4363-A8E5-D97763FFB870}"/>
              </a:ext>
            </a:extLst>
          </p:cNvPr>
          <p:cNvSpPr txBox="1"/>
          <p:nvPr/>
        </p:nvSpPr>
        <p:spPr>
          <a:xfrm>
            <a:off x="370114" y="1652695"/>
            <a:ext cx="8389256" cy="2362185"/>
          </a:xfrm>
          <a:prstGeom prst="rect">
            <a:avLst/>
          </a:prstGeom>
          <a:noFill/>
        </p:spPr>
        <p:txBody>
          <a:bodyPr wrap="square">
            <a:spAutoFit/>
          </a:bodyPr>
          <a:lstStyle/>
          <a:p>
            <a:pPr algn="just">
              <a:lnSpc>
                <a:spcPct val="150000"/>
              </a:lnSpc>
            </a:pPr>
            <a:r>
              <a:rPr lang="pt-BR" sz="2000" dirty="0">
                <a:latin typeface="Aharoni" panose="02010803020104030203" pitchFamily="2" charset="-79"/>
                <a:cs typeface="Aharoni" panose="02010803020104030203" pitchFamily="2" charset="-79"/>
              </a:rPr>
              <a:t>Os vírus são os menos comuns agentes atribuídos ao LOS, mas podem afetar significativamente os resultados a longo prazo das pessoas afetadas. Dos patógenos virais, os vírus herpes simplex são os mais agentes comuns, com manifestação de sintomas entre 5 e 28 dias de vida.</a:t>
            </a:r>
          </a:p>
        </p:txBody>
      </p:sp>
      <p:sp>
        <p:nvSpPr>
          <p:cNvPr id="8" name="Google Shape;2741;p51">
            <a:extLst>
              <a:ext uri="{FF2B5EF4-FFF2-40B4-BE49-F238E27FC236}">
                <a16:creationId xmlns="" xmlns:a16="http://schemas.microsoft.com/office/drawing/2014/main" id="{41F2B73B-1BAD-4EC8-B42E-E4D03102247A}"/>
              </a:ext>
            </a:extLst>
          </p:cNvPr>
          <p:cNvSpPr/>
          <p:nvPr/>
        </p:nvSpPr>
        <p:spPr>
          <a:xfrm>
            <a:off x="693054" y="4161513"/>
            <a:ext cx="674114" cy="588301"/>
          </a:xfrm>
          <a:custGeom>
            <a:avLst/>
            <a:gdLst/>
            <a:ahLst/>
            <a:cxnLst/>
            <a:rect l="l" t="t" r="r" b="b"/>
            <a:pathLst>
              <a:path w="26010" h="22699" extrusionOk="0">
                <a:moveTo>
                  <a:pt x="17602" y="680"/>
                </a:moveTo>
                <a:cubicBezTo>
                  <a:pt x="20913" y="680"/>
                  <a:pt x="21399" y="5346"/>
                  <a:pt x="21228" y="7945"/>
                </a:cubicBezTo>
                <a:cubicBezTo>
                  <a:pt x="21183" y="8333"/>
                  <a:pt x="21137" y="8721"/>
                  <a:pt x="21091" y="9086"/>
                </a:cubicBezTo>
                <a:cubicBezTo>
                  <a:pt x="20156" y="9200"/>
                  <a:pt x="19243" y="9314"/>
                  <a:pt x="18352" y="9565"/>
                </a:cubicBezTo>
                <a:cubicBezTo>
                  <a:pt x="18215" y="9611"/>
                  <a:pt x="18101" y="9748"/>
                  <a:pt x="18101" y="9885"/>
                </a:cubicBezTo>
                <a:cubicBezTo>
                  <a:pt x="18101" y="10798"/>
                  <a:pt x="18033" y="12213"/>
                  <a:pt x="17782" y="13286"/>
                </a:cubicBezTo>
                <a:cubicBezTo>
                  <a:pt x="17485" y="11871"/>
                  <a:pt x="17348" y="10387"/>
                  <a:pt x="16983" y="8972"/>
                </a:cubicBezTo>
                <a:cubicBezTo>
                  <a:pt x="16732" y="7945"/>
                  <a:pt x="16686" y="6644"/>
                  <a:pt x="16093" y="5731"/>
                </a:cubicBezTo>
                <a:cubicBezTo>
                  <a:pt x="16031" y="5624"/>
                  <a:pt x="15931" y="5576"/>
                  <a:pt x="15830" y="5576"/>
                </a:cubicBezTo>
                <a:cubicBezTo>
                  <a:pt x="15672" y="5576"/>
                  <a:pt x="15513" y="5695"/>
                  <a:pt x="15499" y="5890"/>
                </a:cubicBezTo>
                <a:cubicBezTo>
                  <a:pt x="15385" y="7693"/>
                  <a:pt x="15157" y="9519"/>
                  <a:pt x="15180" y="11323"/>
                </a:cubicBezTo>
                <a:cubicBezTo>
                  <a:pt x="14840" y="11265"/>
                  <a:pt x="14364" y="11225"/>
                  <a:pt x="13864" y="11225"/>
                </a:cubicBezTo>
                <a:cubicBezTo>
                  <a:pt x="12989" y="11225"/>
                  <a:pt x="12040" y="11347"/>
                  <a:pt x="11619" y="11711"/>
                </a:cubicBezTo>
                <a:cubicBezTo>
                  <a:pt x="11208" y="12076"/>
                  <a:pt x="11276" y="12624"/>
                  <a:pt x="11254" y="13103"/>
                </a:cubicBezTo>
                <a:cubicBezTo>
                  <a:pt x="11231" y="13811"/>
                  <a:pt x="11231" y="14518"/>
                  <a:pt x="11231" y="15226"/>
                </a:cubicBezTo>
                <a:cubicBezTo>
                  <a:pt x="10135" y="12122"/>
                  <a:pt x="9336" y="8903"/>
                  <a:pt x="8149" y="5845"/>
                </a:cubicBezTo>
                <a:cubicBezTo>
                  <a:pt x="8091" y="5668"/>
                  <a:pt x="7929" y="5570"/>
                  <a:pt x="7770" y="5570"/>
                </a:cubicBezTo>
                <a:cubicBezTo>
                  <a:pt x="7621" y="5570"/>
                  <a:pt x="7474" y="5657"/>
                  <a:pt x="7419" y="5845"/>
                </a:cubicBezTo>
                <a:cubicBezTo>
                  <a:pt x="6871" y="7648"/>
                  <a:pt x="6985" y="10022"/>
                  <a:pt x="7236" y="12053"/>
                </a:cubicBezTo>
                <a:cubicBezTo>
                  <a:pt x="6552" y="11026"/>
                  <a:pt x="5821" y="10022"/>
                  <a:pt x="4794" y="9337"/>
                </a:cubicBezTo>
                <a:cubicBezTo>
                  <a:pt x="4757" y="9312"/>
                  <a:pt x="4714" y="9301"/>
                  <a:pt x="4671" y="9301"/>
                </a:cubicBezTo>
                <a:cubicBezTo>
                  <a:pt x="4557" y="9301"/>
                  <a:pt x="4439" y="9381"/>
                  <a:pt x="4406" y="9497"/>
                </a:cubicBezTo>
                <a:cubicBezTo>
                  <a:pt x="4178" y="10318"/>
                  <a:pt x="4429" y="11665"/>
                  <a:pt x="3813" y="12236"/>
                </a:cubicBezTo>
                <a:cubicBezTo>
                  <a:pt x="3653" y="12373"/>
                  <a:pt x="3447" y="12487"/>
                  <a:pt x="3173" y="12578"/>
                </a:cubicBezTo>
                <a:cubicBezTo>
                  <a:pt x="2694" y="11893"/>
                  <a:pt x="2260" y="11140"/>
                  <a:pt x="1964" y="10318"/>
                </a:cubicBezTo>
                <a:cubicBezTo>
                  <a:pt x="891" y="7328"/>
                  <a:pt x="1005" y="3471"/>
                  <a:pt x="4132" y="1782"/>
                </a:cubicBezTo>
                <a:cubicBezTo>
                  <a:pt x="4707" y="1471"/>
                  <a:pt x="5305" y="1334"/>
                  <a:pt x="5906" y="1334"/>
                </a:cubicBezTo>
                <a:cubicBezTo>
                  <a:pt x="8574" y="1334"/>
                  <a:pt x="11302" y="4034"/>
                  <a:pt x="12326" y="6233"/>
                </a:cubicBezTo>
                <a:cubicBezTo>
                  <a:pt x="12330" y="6241"/>
                  <a:pt x="12335" y="6245"/>
                  <a:pt x="12341" y="6245"/>
                </a:cubicBezTo>
                <a:cubicBezTo>
                  <a:pt x="12531" y="6245"/>
                  <a:pt x="13891" y="2663"/>
                  <a:pt x="14974" y="1690"/>
                </a:cubicBezTo>
                <a:cubicBezTo>
                  <a:pt x="15476" y="1234"/>
                  <a:pt x="16093" y="914"/>
                  <a:pt x="16846" y="755"/>
                </a:cubicBezTo>
                <a:cubicBezTo>
                  <a:pt x="17113" y="704"/>
                  <a:pt x="17365" y="680"/>
                  <a:pt x="17602" y="680"/>
                </a:cubicBezTo>
                <a:close/>
                <a:moveTo>
                  <a:pt x="7967" y="7351"/>
                </a:moveTo>
                <a:lnTo>
                  <a:pt x="7967" y="7351"/>
                </a:lnTo>
                <a:cubicBezTo>
                  <a:pt x="9268" y="10615"/>
                  <a:pt x="9838" y="14176"/>
                  <a:pt x="11254" y="17394"/>
                </a:cubicBezTo>
                <a:cubicBezTo>
                  <a:pt x="11313" y="17530"/>
                  <a:pt x="11424" y="17587"/>
                  <a:pt x="11540" y="17587"/>
                </a:cubicBezTo>
                <a:cubicBezTo>
                  <a:pt x="11735" y="17587"/>
                  <a:pt x="11947" y="17426"/>
                  <a:pt x="11961" y="17212"/>
                </a:cubicBezTo>
                <a:cubicBezTo>
                  <a:pt x="11984" y="16458"/>
                  <a:pt x="12007" y="15728"/>
                  <a:pt x="12030" y="14998"/>
                </a:cubicBezTo>
                <a:cubicBezTo>
                  <a:pt x="12053" y="14450"/>
                  <a:pt x="11847" y="13377"/>
                  <a:pt x="12053" y="12875"/>
                </a:cubicBezTo>
                <a:cubicBezTo>
                  <a:pt x="12288" y="12278"/>
                  <a:pt x="13499" y="11996"/>
                  <a:pt x="14423" y="11996"/>
                </a:cubicBezTo>
                <a:cubicBezTo>
                  <a:pt x="14664" y="11996"/>
                  <a:pt x="14886" y="12015"/>
                  <a:pt x="15065" y="12053"/>
                </a:cubicBezTo>
                <a:cubicBezTo>
                  <a:pt x="15086" y="12056"/>
                  <a:pt x="15106" y="12057"/>
                  <a:pt x="15126" y="12057"/>
                </a:cubicBezTo>
                <a:cubicBezTo>
                  <a:pt x="15259" y="12057"/>
                  <a:pt x="15371" y="11993"/>
                  <a:pt x="15431" y="11893"/>
                </a:cubicBezTo>
                <a:cubicBezTo>
                  <a:pt x="15454" y="11871"/>
                  <a:pt x="15476" y="11848"/>
                  <a:pt x="15476" y="11825"/>
                </a:cubicBezTo>
                <a:cubicBezTo>
                  <a:pt x="16047" y="10638"/>
                  <a:pt x="16093" y="9109"/>
                  <a:pt x="16093" y="7648"/>
                </a:cubicBezTo>
                <a:cubicBezTo>
                  <a:pt x="16252" y="8401"/>
                  <a:pt x="16344" y="9177"/>
                  <a:pt x="16503" y="9771"/>
                </a:cubicBezTo>
                <a:cubicBezTo>
                  <a:pt x="16869" y="11231"/>
                  <a:pt x="17097" y="12784"/>
                  <a:pt x="17553" y="14222"/>
                </a:cubicBezTo>
                <a:cubicBezTo>
                  <a:pt x="17587" y="14321"/>
                  <a:pt x="17668" y="14367"/>
                  <a:pt x="17754" y="14367"/>
                </a:cubicBezTo>
                <a:cubicBezTo>
                  <a:pt x="17845" y="14367"/>
                  <a:pt x="17940" y="14315"/>
                  <a:pt x="17987" y="14222"/>
                </a:cubicBezTo>
                <a:cubicBezTo>
                  <a:pt x="18375" y="13172"/>
                  <a:pt x="18261" y="10706"/>
                  <a:pt x="19151" y="10067"/>
                </a:cubicBezTo>
                <a:cubicBezTo>
                  <a:pt x="19562" y="9793"/>
                  <a:pt x="20270" y="9725"/>
                  <a:pt x="20954" y="9702"/>
                </a:cubicBezTo>
                <a:lnTo>
                  <a:pt x="20954" y="9702"/>
                </a:lnTo>
                <a:cubicBezTo>
                  <a:pt x="20498" y="11939"/>
                  <a:pt x="19471" y="14062"/>
                  <a:pt x="18238" y="15956"/>
                </a:cubicBezTo>
                <a:cubicBezTo>
                  <a:pt x="16937" y="17942"/>
                  <a:pt x="15202" y="19654"/>
                  <a:pt x="13879" y="21617"/>
                </a:cubicBezTo>
                <a:cubicBezTo>
                  <a:pt x="11916" y="20042"/>
                  <a:pt x="9953" y="18490"/>
                  <a:pt x="7921" y="17006"/>
                </a:cubicBezTo>
                <a:cubicBezTo>
                  <a:pt x="6346" y="15842"/>
                  <a:pt x="4748" y="14610"/>
                  <a:pt x="3539" y="13080"/>
                </a:cubicBezTo>
                <a:cubicBezTo>
                  <a:pt x="3767" y="13035"/>
                  <a:pt x="3950" y="12943"/>
                  <a:pt x="4109" y="12829"/>
                </a:cubicBezTo>
                <a:cubicBezTo>
                  <a:pt x="4908" y="12190"/>
                  <a:pt x="4543" y="10957"/>
                  <a:pt x="4771" y="10022"/>
                </a:cubicBezTo>
                <a:lnTo>
                  <a:pt x="4771" y="10022"/>
                </a:lnTo>
                <a:cubicBezTo>
                  <a:pt x="5730" y="11049"/>
                  <a:pt x="6415" y="12236"/>
                  <a:pt x="7236" y="13354"/>
                </a:cubicBezTo>
                <a:cubicBezTo>
                  <a:pt x="7312" y="13449"/>
                  <a:pt x="7404" y="13497"/>
                  <a:pt x="7499" y="13497"/>
                </a:cubicBezTo>
                <a:cubicBezTo>
                  <a:pt x="7518" y="13497"/>
                  <a:pt x="7537" y="13495"/>
                  <a:pt x="7556" y="13491"/>
                </a:cubicBezTo>
                <a:cubicBezTo>
                  <a:pt x="7585" y="13503"/>
                  <a:pt x="7616" y="13509"/>
                  <a:pt x="7647" y="13509"/>
                </a:cubicBezTo>
                <a:cubicBezTo>
                  <a:pt x="7733" y="13509"/>
                  <a:pt x="7813" y="13462"/>
                  <a:pt x="7830" y="13377"/>
                </a:cubicBezTo>
                <a:cubicBezTo>
                  <a:pt x="7898" y="13286"/>
                  <a:pt x="7944" y="13172"/>
                  <a:pt x="7876" y="13057"/>
                </a:cubicBezTo>
                <a:cubicBezTo>
                  <a:pt x="8104" y="11163"/>
                  <a:pt x="7830" y="9246"/>
                  <a:pt x="7967" y="7351"/>
                </a:cubicBezTo>
                <a:close/>
                <a:moveTo>
                  <a:pt x="17729" y="0"/>
                </a:moveTo>
                <a:cubicBezTo>
                  <a:pt x="17402" y="0"/>
                  <a:pt x="17055" y="44"/>
                  <a:pt x="16686" y="138"/>
                </a:cubicBezTo>
                <a:cubicBezTo>
                  <a:pt x="14472" y="709"/>
                  <a:pt x="13011" y="3037"/>
                  <a:pt x="12304" y="5114"/>
                </a:cubicBezTo>
                <a:cubicBezTo>
                  <a:pt x="11368" y="2877"/>
                  <a:pt x="8720" y="663"/>
                  <a:pt x="6392" y="412"/>
                </a:cubicBezTo>
                <a:cubicBezTo>
                  <a:pt x="6227" y="395"/>
                  <a:pt x="6063" y="386"/>
                  <a:pt x="5901" y="386"/>
                </a:cubicBezTo>
                <a:cubicBezTo>
                  <a:pt x="3096" y="386"/>
                  <a:pt x="889" y="2939"/>
                  <a:pt x="457" y="5594"/>
                </a:cubicBezTo>
                <a:cubicBezTo>
                  <a:pt x="1" y="8401"/>
                  <a:pt x="754" y="10775"/>
                  <a:pt x="2146" y="12852"/>
                </a:cubicBezTo>
                <a:cubicBezTo>
                  <a:pt x="1439" y="12966"/>
                  <a:pt x="708" y="13057"/>
                  <a:pt x="275" y="13172"/>
                </a:cubicBezTo>
                <a:cubicBezTo>
                  <a:pt x="46" y="13240"/>
                  <a:pt x="115" y="13514"/>
                  <a:pt x="320" y="13537"/>
                </a:cubicBezTo>
                <a:cubicBezTo>
                  <a:pt x="410" y="13545"/>
                  <a:pt x="499" y="13549"/>
                  <a:pt x="588" y="13549"/>
                </a:cubicBezTo>
                <a:cubicBezTo>
                  <a:pt x="1202" y="13549"/>
                  <a:pt x="1805" y="13363"/>
                  <a:pt x="2443" y="13263"/>
                </a:cubicBezTo>
                <a:cubicBezTo>
                  <a:pt x="5182" y="17029"/>
                  <a:pt x="13605" y="22690"/>
                  <a:pt x="13696" y="22690"/>
                </a:cubicBezTo>
                <a:cubicBezTo>
                  <a:pt x="13707" y="22696"/>
                  <a:pt x="13720" y="22699"/>
                  <a:pt x="13735" y="22699"/>
                </a:cubicBezTo>
                <a:cubicBezTo>
                  <a:pt x="14213" y="22699"/>
                  <a:pt x="16622" y="19590"/>
                  <a:pt x="17508" y="18284"/>
                </a:cubicBezTo>
                <a:cubicBezTo>
                  <a:pt x="18535" y="16778"/>
                  <a:pt x="19516" y="15249"/>
                  <a:pt x="20201" y="13560"/>
                </a:cubicBezTo>
                <a:cubicBezTo>
                  <a:pt x="20703" y="12304"/>
                  <a:pt x="21205" y="11026"/>
                  <a:pt x="21525" y="9702"/>
                </a:cubicBezTo>
                <a:cubicBezTo>
                  <a:pt x="21936" y="9702"/>
                  <a:pt x="22301" y="9702"/>
                  <a:pt x="22598" y="9679"/>
                </a:cubicBezTo>
                <a:cubicBezTo>
                  <a:pt x="23602" y="9611"/>
                  <a:pt x="24584" y="9497"/>
                  <a:pt x="25565" y="9291"/>
                </a:cubicBezTo>
                <a:cubicBezTo>
                  <a:pt x="26010" y="9207"/>
                  <a:pt x="25865" y="8572"/>
                  <a:pt x="25459" y="8572"/>
                </a:cubicBezTo>
                <a:cubicBezTo>
                  <a:pt x="25427" y="8572"/>
                  <a:pt x="25394" y="8575"/>
                  <a:pt x="25360" y="8584"/>
                </a:cubicBezTo>
                <a:cubicBezTo>
                  <a:pt x="24150" y="8812"/>
                  <a:pt x="22917" y="8903"/>
                  <a:pt x="21685" y="9017"/>
                </a:cubicBezTo>
                <a:cubicBezTo>
                  <a:pt x="22096" y="7146"/>
                  <a:pt x="22141" y="5251"/>
                  <a:pt x="21479" y="3357"/>
                </a:cubicBezTo>
                <a:cubicBezTo>
                  <a:pt x="20817" y="1487"/>
                  <a:pt x="19624" y="0"/>
                  <a:pt x="17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08244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1513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8" name="Google Shape;2741;p51">
            <a:extLst>
              <a:ext uri="{FF2B5EF4-FFF2-40B4-BE49-F238E27FC236}">
                <a16:creationId xmlns="" xmlns:a16="http://schemas.microsoft.com/office/drawing/2014/main" id="{41F2B73B-1BAD-4EC8-B42E-E4D03102247A}"/>
              </a:ext>
            </a:extLst>
          </p:cNvPr>
          <p:cNvSpPr/>
          <p:nvPr/>
        </p:nvSpPr>
        <p:spPr>
          <a:xfrm>
            <a:off x="693054" y="4161513"/>
            <a:ext cx="674114" cy="588301"/>
          </a:xfrm>
          <a:custGeom>
            <a:avLst/>
            <a:gdLst/>
            <a:ahLst/>
            <a:cxnLst/>
            <a:rect l="l" t="t" r="r" b="b"/>
            <a:pathLst>
              <a:path w="26010" h="22699" extrusionOk="0">
                <a:moveTo>
                  <a:pt x="17602" y="680"/>
                </a:moveTo>
                <a:cubicBezTo>
                  <a:pt x="20913" y="680"/>
                  <a:pt x="21399" y="5346"/>
                  <a:pt x="21228" y="7945"/>
                </a:cubicBezTo>
                <a:cubicBezTo>
                  <a:pt x="21183" y="8333"/>
                  <a:pt x="21137" y="8721"/>
                  <a:pt x="21091" y="9086"/>
                </a:cubicBezTo>
                <a:cubicBezTo>
                  <a:pt x="20156" y="9200"/>
                  <a:pt x="19243" y="9314"/>
                  <a:pt x="18352" y="9565"/>
                </a:cubicBezTo>
                <a:cubicBezTo>
                  <a:pt x="18215" y="9611"/>
                  <a:pt x="18101" y="9748"/>
                  <a:pt x="18101" y="9885"/>
                </a:cubicBezTo>
                <a:cubicBezTo>
                  <a:pt x="18101" y="10798"/>
                  <a:pt x="18033" y="12213"/>
                  <a:pt x="17782" y="13286"/>
                </a:cubicBezTo>
                <a:cubicBezTo>
                  <a:pt x="17485" y="11871"/>
                  <a:pt x="17348" y="10387"/>
                  <a:pt x="16983" y="8972"/>
                </a:cubicBezTo>
                <a:cubicBezTo>
                  <a:pt x="16732" y="7945"/>
                  <a:pt x="16686" y="6644"/>
                  <a:pt x="16093" y="5731"/>
                </a:cubicBezTo>
                <a:cubicBezTo>
                  <a:pt x="16031" y="5624"/>
                  <a:pt x="15931" y="5576"/>
                  <a:pt x="15830" y="5576"/>
                </a:cubicBezTo>
                <a:cubicBezTo>
                  <a:pt x="15672" y="5576"/>
                  <a:pt x="15513" y="5695"/>
                  <a:pt x="15499" y="5890"/>
                </a:cubicBezTo>
                <a:cubicBezTo>
                  <a:pt x="15385" y="7693"/>
                  <a:pt x="15157" y="9519"/>
                  <a:pt x="15180" y="11323"/>
                </a:cubicBezTo>
                <a:cubicBezTo>
                  <a:pt x="14840" y="11265"/>
                  <a:pt x="14364" y="11225"/>
                  <a:pt x="13864" y="11225"/>
                </a:cubicBezTo>
                <a:cubicBezTo>
                  <a:pt x="12989" y="11225"/>
                  <a:pt x="12040" y="11347"/>
                  <a:pt x="11619" y="11711"/>
                </a:cubicBezTo>
                <a:cubicBezTo>
                  <a:pt x="11208" y="12076"/>
                  <a:pt x="11276" y="12624"/>
                  <a:pt x="11254" y="13103"/>
                </a:cubicBezTo>
                <a:cubicBezTo>
                  <a:pt x="11231" y="13811"/>
                  <a:pt x="11231" y="14518"/>
                  <a:pt x="11231" y="15226"/>
                </a:cubicBezTo>
                <a:cubicBezTo>
                  <a:pt x="10135" y="12122"/>
                  <a:pt x="9336" y="8903"/>
                  <a:pt x="8149" y="5845"/>
                </a:cubicBezTo>
                <a:cubicBezTo>
                  <a:pt x="8091" y="5668"/>
                  <a:pt x="7929" y="5570"/>
                  <a:pt x="7770" y="5570"/>
                </a:cubicBezTo>
                <a:cubicBezTo>
                  <a:pt x="7621" y="5570"/>
                  <a:pt x="7474" y="5657"/>
                  <a:pt x="7419" y="5845"/>
                </a:cubicBezTo>
                <a:cubicBezTo>
                  <a:pt x="6871" y="7648"/>
                  <a:pt x="6985" y="10022"/>
                  <a:pt x="7236" y="12053"/>
                </a:cubicBezTo>
                <a:cubicBezTo>
                  <a:pt x="6552" y="11026"/>
                  <a:pt x="5821" y="10022"/>
                  <a:pt x="4794" y="9337"/>
                </a:cubicBezTo>
                <a:cubicBezTo>
                  <a:pt x="4757" y="9312"/>
                  <a:pt x="4714" y="9301"/>
                  <a:pt x="4671" y="9301"/>
                </a:cubicBezTo>
                <a:cubicBezTo>
                  <a:pt x="4557" y="9301"/>
                  <a:pt x="4439" y="9381"/>
                  <a:pt x="4406" y="9497"/>
                </a:cubicBezTo>
                <a:cubicBezTo>
                  <a:pt x="4178" y="10318"/>
                  <a:pt x="4429" y="11665"/>
                  <a:pt x="3813" y="12236"/>
                </a:cubicBezTo>
                <a:cubicBezTo>
                  <a:pt x="3653" y="12373"/>
                  <a:pt x="3447" y="12487"/>
                  <a:pt x="3173" y="12578"/>
                </a:cubicBezTo>
                <a:cubicBezTo>
                  <a:pt x="2694" y="11893"/>
                  <a:pt x="2260" y="11140"/>
                  <a:pt x="1964" y="10318"/>
                </a:cubicBezTo>
                <a:cubicBezTo>
                  <a:pt x="891" y="7328"/>
                  <a:pt x="1005" y="3471"/>
                  <a:pt x="4132" y="1782"/>
                </a:cubicBezTo>
                <a:cubicBezTo>
                  <a:pt x="4707" y="1471"/>
                  <a:pt x="5305" y="1334"/>
                  <a:pt x="5906" y="1334"/>
                </a:cubicBezTo>
                <a:cubicBezTo>
                  <a:pt x="8574" y="1334"/>
                  <a:pt x="11302" y="4034"/>
                  <a:pt x="12326" y="6233"/>
                </a:cubicBezTo>
                <a:cubicBezTo>
                  <a:pt x="12330" y="6241"/>
                  <a:pt x="12335" y="6245"/>
                  <a:pt x="12341" y="6245"/>
                </a:cubicBezTo>
                <a:cubicBezTo>
                  <a:pt x="12531" y="6245"/>
                  <a:pt x="13891" y="2663"/>
                  <a:pt x="14974" y="1690"/>
                </a:cubicBezTo>
                <a:cubicBezTo>
                  <a:pt x="15476" y="1234"/>
                  <a:pt x="16093" y="914"/>
                  <a:pt x="16846" y="755"/>
                </a:cubicBezTo>
                <a:cubicBezTo>
                  <a:pt x="17113" y="704"/>
                  <a:pt x="17365" y="680"/>
                  <a:pt x="17602" y="680"/>
                </a:cubicBezTo>
                <a:close/>
                <a:moveTo>
                  <a:pt x="7967" y="7351"/>
                </a:moveTo>
                <a:lnTo>
                  <a:pt x="7967" y="7351"/>
                </a:lnTo>
                <a:cubicBezTo>
                  <a:pt x="9268" y="10615"/>
                  <a:pt x="9838" y="14176"/>
                  <a:pt x="11254" y="17394"/>
                </a:cubicBezTo>
                <a:cubicBezTo>
                  <a:pt x="11313" y="17530"/>
                  <a:pt x="11424" y="17587"/>
                  <a:pt x="11540" y="17587"/>
                </a:cubicBezTo>
                <a:cubicBezTo>
                  <a:pt x="11735" y="17587"/>
                  <a:pt x="11947" y="17426"/>
                  <a:pt x="11961" y="17212"/>
                </a:cubicBezTo>
                <a:cubicBezTo>
                  <a:pt x="11984" y="16458"/>
                  <a:pt x="12007" y="15728"/>
                  <a:pt x="12030" y="14998"/>
                </a:cubicBezTo>
                <a:cubicBezTo>
                  <a:pt x="12053" y="14450"/>
                  <a:pt x="11847" y="13377"/>
                  <a:pt x="12053" y="12875"/>
                </a:cubicBezTo>
                <a:cubicBezTo>
                  <a:pt x="12288" y="12278"/>
                  <a:pt x="13499" y="11996"/>
                  <a:pt x="14423" y="11996"/>
                </a:cubicBezTo>
                <a:cubicBezTo>
                  <a:pt x="14664" y="11996"/>
                  <a:pt x="14886" y="12015"/>
                  <a:pt x="15065" y="12053"/>
                </a:cubicBezTo>
                <a:cubicBezTo>
                  <a:pt x="15086" y="12056"/>
                  <a:pt x="15106" y="12057"/>
                  <a:pt x="15126" y="12057"/>
                </a:cubicBezTo>
                <a:cubicBezTo>
                  <a:pt x="15259" y="12057"/>
                  <a:pt x="15371" y="11993"/>
                  <a:pt x="15431" y="11893"/>
                </a:cubicBezTo>
                <a:cubicBezTo>
                  <a:pt x="15454" y="11871"/>
                  <a:pt x="15476" y="11848"/>
                  <a:pt x="15476" y="11825"/>
                </a:cubicBezTo>
                <a:cubicBezTo>
                  <a:pt x="16047" y="10638"/>
                  <a:pt x="16093" y="9109"/>
                  <a:pt x="16093" y="7648"/>
                </a:cubicBezTo>
                <a:cubicBezTo>
                  <a:pt x="16252" y="8401"/>
                  <a:pt x="16344" y="9177"/>
                  <a:pt x="16503" y="9771"/>
                </a:cubicBezTo>
                <a:cubicBezTo>
                  <a:pt x="16869" y="11231"/>
                  <a:pt x="17097" y="12784"/>
                  <a:pt x="17553" y="14222"/>
                </a:cubicBezTo>
                <a:cubicBezTo>
                  <a:pt x="17587" y="14321"/>
                  <a:pt x="17668" y="14367"/>
                  <a:pt x="17754" y="14367"/>
                </a:cubicBezTo>
                <a:cubicBezTo>
                  <a:pt x="17845" y="14367"/>
                  <a:pt x="17940" y="14315"/>
                  <a:pt x="17987" y="14222"/>
                </a:cubicBezTo>
                <a:cubicBezTo>
                  <a:pt x="18375" y="13172"/>
                  <a:pt x="18261" y="10706"/>
                  <a:pt x="19151" y="10067"/>
                </a:cubicBezTo>
                <a:cubicBezTo>
                  <a:pt x="19562" y="9793"/>
                  <a:pt x="20270" y="9725"/>
                  <a:pt x="20954" y="9702"/>
                </a:cubicBezTo>
                <a:lnTo>
                  <a:pt x="20954" y="9702"/>
                </a:lnTo>
                <a:cubicBezTo>
                  <a:pt x="20498" y="11939"/>
                  <a:pt x="19471" y="14062"/>
                  <a:pt x="18238" y="15956"/>
                </a:cubicBezTo>
                <a:cubicBezTo>
                  <a:pt x="16937" y="17942"/>
                  <a:pt x="15202" y="19654"/>
                  <a:pt x="13879" y="21617"/>
                </a:cubicBezTo>
                <a:cubicBezTo>
                  <a:pt x="11916" y="20042"/>
                  <a:pt x="9953" y="18490"/>
                  <a:pt x="7921" y="17006"/>
                </a:cubicBezTo>
                <a:cubicBezTo>
                  <a:pt x="6346" y="15842"/>
                  <a:pt x="4748" y="14610"/>
                  <a:pt x="3539" y="13080"/>
                </a:cubicBezTo>
                <a:cubicBezTo>
                  <a:pt x="3767" y="13035"/>
                  <a:pt x="3950" y="12943"/>
                  <a:pt x="4109" y="12829"/>
                </a:cubicBezTo>
                <a:cubicBezTo>
                  <a:pt x="4908" y="12190"/>
                  <a:pt x="4543" y="10957"/>
                  <a:pt x="4771" y="10022"/>
                </a:cubicBezTo>
                <a:lnTo>
                  <a:pt x="4771" y="10022"/>
                </a:lnTo>
                <a:cubicBezTo>
                  <a:pt x="5730" y="11049"/>
                  <a:pt x="6415" y="12236"/>
                  <a:pt x="7236" y="13354"/>
                </a:cubicBezTo>
                <a:cubicBezTo>
                  <a:pt x="7312" y="13449"/>
                  <a:pt x="7404" y="13497"/>
                  <a:pt x="7499" y="13497"/>
                </a:cubicBezTo>
                <a:cubicBezTo>
                  <a:pt x="7518" y="13497"/>
                  <a:pt x="7537" y="13495"/>
                  <a:pt x="7556" y="13491"/>
                </a:cubicBezTo>
                <a:cubicBezTo>
                  <a:pt x="7585" y="13503"/>
                  <a:pt x="7616" y="13509"/>
                  <a:pt x="7647" y="13509"/>
                </a:cubicBezTo>
                <a:cubicBezTo>
                  <a:pt x="7733" y="13509"/>
                  <a:pt x="7813" y="13462"/>
                  <a:pt x="7830" y="13377"/>
                </a:cubicBezTo>
                <a:cubicBezTo>
                  <a:pt x="7898" y="13286"/>
                  <a:pt x="7944" y="13172"/>
                  <a:pt x="7876" y="13057"/>
                </a:cubicBezTo>
                <a:cubicBezTo>
                  <a:pt x="8104" y="11163"/>
                  <a:pt x="7830" y="9246"/>
                  <a:pt x="7967" y="7351"/>
                </a:cubicBezTo>
                <a:close/>
                <a:moveTo>
                  <a:pt x="17729" y="0"/>
                </a:moveTo>
                <a:cubicBezTo>
                  <a:pt x="17402" y="0"/>
                  <a:pt x="17055" y="44"/>
                  <a:pt x="16686" y="138"/>
                </a:cubicBezTo>
                <a:cubicBezTo>
                  <a:pt x="14472" y="709"/>
                  <a:pt x="13011" y="3037"/>
                  <a:pt x="12304" y="5114"/>
                </a:cubicBezTo>
                <a:cubicBezTo>
                  <a:pt x="11368" y="2877"/>
                  <a:pt x="8720" y="663"/>
                  <a:pt x="6392" y="412"/>
                </a:cubicBezTo>
                <a:cubicBezTo>
                  <a:pt x="6227" y="395"/>
                  <a:pt x="6063" y="386"/>
                  <a:pt x="5901" y="386"/>
                </a:cubicBezTo>
                <a:cubicBezTo>
                  <a:pt x="3096" y="386"/>
                  <a:pt x="889" y="2939"/>
                  <a:pt x="457" y="5594"/>
                </a:cubicBezTo>
                <a:cubicBezTo>
                  <a:pt x="1" y="8401"/>
                  <a:pt x="754" y="10775"/>
                  <a:pt x="2146" y="12852"/>
                </a:cubicBezTo>
                <a:cubicBezTo>
                  <a:pt x="1439" y="12966"/>
                  <a:pt x="708" y="13057"/>
                  <a:pt x="275" y="13172"/>
                </a:cubicBezTo>
                <a:cubicBezTo>
                  <a:pt x="46" y="13240"/>
                  <a:pt x="115" y="13514"/>
                  <a:pt x="320" y="13537"/>
                </a:cubicBezTo>
                <a:cubicBezTo>
                  <a:pt x="410" y="13545"/>
                  <a:pt x="499" y="13549"/>
                  <a:pt x="588" y="13549"/>
                </a:cubicBezTo>
                <a:cubicBezTo>
                  <a:pt x="1202" y="13549"/>
                  <a:pt x="1805" y="13363"/>
                  <a:pt x="2443" y="13263"/>
                </a:cubicBezTo>
                <a:cubicBezTo>
                  <a:pt x="5182" y="17029"/>
                  <a:pt x="13605" y="22690"/>
                  <a:pt x="13696" y="22690"/>
                </a:cubicBezTo>
                <a:cubicBezTo>
                  <a:pt x="13707" y="22696"/>
                  <a:pt x="13720" y="22699"/>
                  <a:pt x="13735" y="22699"/>
                </a:cubicBezTo>
                <a:cubicBezTo>
                  <a:pt x="14213" y="22699"/>
                  <a:pt x="16622" y="19590"/>
                  <a:pt x="17508" y="18284"/>
                </a:cubicBezTo>
                <a:cubicBezTo>
                  <a:pt x="18535" y="16778"/>
                  <a:pt x="19516" y="15249"/>
                  <a:pt x="20201" y="13560"/>
                </a:cubicBezTo>
                <a:cubicBezTo>
                  <a:pt x="20703" y="12304"/>
                  <a:pt x="21205" y="11026"/>
                  <a:pt x="21525" y="9702"/>
                </a:cubicBezTo>
                <a:cubicBezTo>
                  <a:pt x="21936" y="9702"/>
                  <a:pt x="22301" y="9702"/>
                  <a:pt x="22598" y="9679"/>
                </a:cubicBezTo>
                <a:cubicBezTo>
                  <a:pt x="23602" y="9611"/>
                  <a:pt x="24584" y="9497"/>
                  <a:pt x="25565" y="9291"/>
                </a:cubicBezTo>
                <a:cubicBezTo>
                  <a:pt x="26010" y="9207"/>
                  <a:pt x="25865" y="8572"/>
                  <a:pt x="25459" y="8572"/>
                </a:cubicBezTo>
                <a:cubicBezTo>
                  <a:pt x="25427" y="8572"/>
                  <a:pt x="25394" y="8575"/>
                  <a:pt x="25360" y="8584"/>
                </a:cubicBezTo>
                <a:cubicBezTo>
                  <a:pt x="24150" y="8812"/>
                  <a:pt x="22917" y="8903"/>
                  <a:pt x="21685" y="9017"/>
                </a:cubicBezTo>
                <a:cubicBezTo>
                  <a:pt x="22096" y="7146"/>
                  <a:pt x="22141" y="5251"/>
                  <a:pt x="21479" y="3357"/>
                </a:cubicBezTo>
                <a:cubicBezTo>
                  <a:pt x="20817" y="1487"/>
                  <a:pt x="19624" y="0"/>
                  <a:pt x="17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 name="CaixaDeTexto 11">
            <a:extLst>
              <a:ext uri="{FF2B5EF4-FFF2-40B4-BE49-F238E27FC236}">
                <a16:creationId xmlns="" xmlns:a16="http://schemas.microsoft.com/office/drawing/2014/main" id="{48D4DE15-D428-4B7E-B6D3-2ECB2D73D820}"/>
              </a:ext>
            </a:extLst>
          </p:cNvPr>
          <p:cNvSpPr txBox="1"/>
          <p:nvPr/>
        </p:nvSpPr>
        <p:spPr>
          <a:xfrm>
            <a:off x="636812" y="2395647"/>
            <a:ext cx="7870375" cy="1569660"/>
          </a:xfrm>
          <a:prstGeom prst="rect">
            <a:avLst/>
          </a:prstGeom>
          <a:noFill/>
        </p:spPr>
        <p:txBody>
          <a:bodyPr wrap="square">
            <a:spAutoFit/>
          </a:bodyPr>
          <a:lstStyle/>
          <a:p>
            <a:pPr algn="just"/>
            <a:r>
              <a:rPr lang="pt-BR" sz="2400" b="1" i="0" dirty="0">
                <a:solidFill>
                  <a:srgbClr val="333333"/>
                </a:solidFill>
                <a:effectLst/>
                <a:latin typeface="Arial Nova Cond Light" panose="020B0306020202020204" pitchFamily="34" charset="0"/>
              </a:rPr>
              <a:t>O Estreptococo do Grupo B (EGB </a:t>
            </a:r>
            <a:r>
              <a:rPr lang="pt-BR" sz="2400" b="1" i="1" dirty="0">
                <a:solidFill>
                  <a:srgbClr val="333333"/>
                </a:solidFill>
                <a:effectLst/>
                <a:latin typeface="Arial Nova Cond Light" panose="020B0306020202020204" pitchFamily="34" charset="0"/>
              </a:rPr>
              <a:t>ou GBS em inglês</a:t>
            </a:r>
            <a:r>
              <a:rPr lang="pt-BR" sz="2400" b="1" i="0" dirty="0">
                <a:solidFill>
                  <a:srgbClr val="333333"/>
                </a:solidFill>
                <a:effectLst/>
                <a:latin typeface="Arial Nova Cond Light" panose="020B0306020202020204" pitchFamily="34" charset="0"/>
              </a:rPr>
              <a:t>), ou </a:t>
            </a:r>
            <a:r>
              <a:rPr lang="pt-BR" sz="2400" b="1" i="1" dirty="0">
                <a:solidFill>
                  <a:srgbClr val="333333"/>
                </a:solidFill>
                <a:effectLst/>
                <a:latin typeface="Arial Nova Cond Light" panose="020B0306020202020204" pitchFamily="34" charset="0"/>
              </a:rPr>
              <a:t>Streptococcus agalactiae</a:t>
            </a:r>
            <a:r>
              <a:rPr lang="pt-BR" sz="2400" b="1" i="0" dirty="0">
                <a:solidFill>
                  <a:srgbClr val="333333"/>
                </a:solidFill>
                <a:effectLst/>
                <a:latin typeface="Arial Nova Cond Light" panose="020B0306020202020204" pitchFamily="34" charset="0"/>
              </a:rPr>
              <a:t> é atualmente considerado um dos principais agentes causadores de infecção neonatal precoce, podendo causar o óbito em cerca de 25% dos casos.</a:t>
            </a:r>
            <a:endParaRPr lang="pt-BR" sz="2400" b="1" dirty="0">
              <a:latin typeface="Arial Nova Cond Light" panose="020B0306020202020204" pitchFamily="34" charset="0"/>
            </a:endParaRPr>
          </a:p>
        </p:txBody>
      </p:sp>
      <p:sp>
        <p:nvSpPr>
          <p:cNvPr id="13" name="Google Shape;2227;p28">
            <a:extLst>
              <a:ext uri="{FF2B5EF4-FFF2-40B4-BE49-F238E27FC236}">
                <a16:creationId xmlns="" xmlns:a16="http://schemas.microsoft.com/office/drawing/2014/main" id="{0B67F57F-9408-43D8-9033-178BAE013F53}"/>
              </a:ext>
            </a:extLst>
          </p:cNvPr>
          <p:cNvSpPr txBox="1">
            <a:spLocks/>
          </p:cNvSpPr>
          <p:nvPr/>
        </p:nvSpPr>
        <p:spPr>
          <a:xfrm>
            <a:off x="779355" y="1096172"/>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Dá para evitar infecção ? </a:t>
            </a:r>
          </a:p>
        </p:txBody>
      </p:sp>
      <p:sp>
        <p:nvSpPr>
          <p:cNvPr id="14" name="Google Shape;2227;p28">
            <a:extLst>
              <a:ext uri="{FF2B5EF4-FFF2-40B4-BE49-F238E27FC236}">
                <a16:creationId xmlns="" xmlns:a16="http://schemas.microsoft.com/office/drawing/2014/main" id="{FB62F7A4-A778-4AAB-AF18-185C75143D53}"/>
              </a:ext>
            </a:extLst>
          </p:cNvPr>
          <p:cNvSpPr txBox="1">
            <a:spLocks/>
          </p:cNvSpPr>
          <p:nvPr/>
        </p:nvSpPr>
        <p:spPr>
          <a:xfrm>
            <a:off x="4288971" y="969041"/>
            <a:ext cx="3802742" cy="572700"/>
          </a:xfrm>
          <a:prstGeom prst="rect">
            <a:avLst/>
          </a:prstGeom>
          <a:solidFill>
            <a:schemeClr val="tx2">
              <a:lumMod val="60000"/>
              <a:lumOff val="40000"/>
            </a:schemeClr>
          </a:solidFill>
          <a:ln>
            <a:solidFill>
              <a:schemeClr val="bg2"/>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r>
              <a:rPr lang="pt-BR" sz="2400" b="1" dirty="0"/>
              <a:t>Sepse Neonatal Precoce</a:t>
            </a:r>
          </a:p>
        </p:txBody>
      </p:sp>
      <p:sp>
        <p:nvSpPr>
          <p:cNvPr id="15" name="Google Shape;2227;p28">
            <a:extLst>
              <a:ext uri="{FF2B5EF4-FFF2-40B4-BE49-F238E27FC236}">
                <a16:creationId xmlns="" xmlns:a16="http://schemas.microsoft.com/office/drawing/2014/main" id="{58D7D1AF-8571-4570-9210-B1A33E9435D9}"/>
              </a:ext>
            </a:extLst>
          </p:cNvPr>
          <p:cNvSpPr txBox="1">
            <a:spLocks/>
          </p:cNvSpPr>
          <p:nvPr/>
        </p:nvSpPr>
        <p:spPr>
          <a:xfrm>
            <a:off x="4288971" y="1718284"/>
            <a:ext cx="3802742" cy="572700"/>
          </a:xfrm>
          <a:prstGeom prst="rect">
            <a:avLst/>
          </a:prstGeom>
          <a:solidFill>
            <a:schemeClr val="accent6">
              <a:lumMod val="90000"/>
            </a:schemeClr>
          </a:solidFill>
          <a:ln>
            <a:solidFill>
              <a:schemeClr val="bg2"/>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r>
              <a:rPr lang="pt-BR" sz="2400" b="1" dirty="0"/>
              <a:t>Sepse Neonatal Tardia</a:t>
            </a:r>
          </a:p>
        </p:txBody>
      </p:sp>
    </p:spTree>
    <p:extLst>
      <p:ext uri="{BB962C8B-B14F-4D97-AF65-F5344CB8AC3E}">
        <p14:creationId xmlns:p14="http://schemas.microsoft.com/office/powerpoint/2010/main" val="1674595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1513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8" name="Google Shape;2741;p51">
            <a:extLst>
              <a:ext uri="{FF2B5EF4-FFF2-40B4-BE49-F238E27FC236}">
                <a16:creationId xmlns="" xmlns:a16="http://schemas.microsoft.com/office/drawing/2014/main" id="{41F2B73B-1BAD-4EC8-B42E-E4D03102247A}"/>
              </a:ext>
            </a:extLst>
          </p:cNvPr>
          <p:cNvSpPr/>
          <p:nvPr/>
        </p:nvSpPr>
        <p:spPr>
          <a:xfrm>
            <a:off x="693054" y="4161513"/>
            <a:ext cx="674114" cy="588301"/>
          </a:xfrm>
          <a:custGeom>
            <a:avLst/>
            <a:gdLst/>
            <a:ahLst/>
            <a:cxnLst/>
            <a:rect l="l" t="t" r="r" b="b"/>
            <a:pathLst>
              <a:path w="26010" h="22699" extrusionOk="0">
                <a:moveTo>
                  <a:pt x="17602" y="680"/>
                </a:moveTo>
                <a:cubicBezTo>
                  <a:pt x="20913" y="680"/>
                  <a:pt x="21399" y="5346"/>
                  <a:pt x="21228" y="7945"/>
                </a:cubicBezTo>
                <a:cubicBezTo>
                  <a:pt x="21183" y="8333"/>
                  <a:pt x="21137" y="8721"/>
                  <a:pt x="21091" y="9086"/>
                </a:cubicBezTo>
                <a:cubicBezTo>
                  <a:pt x="20156" y="9200"/>
                  <a:pt x="19243" y="9314"/>
                  <a:pt x="18352" y="9565"/>
                </a:cubicBezTo>
                <a:cubicBezTo>
                  <a:pt x="18215" y="9611"/>
                  <a:pt x="18101" y="9748"/>
                  <a:pt x="18101" y="9885"/>
                </a:cubicBezTo>
                <a:cubicBezTo>
                  <a:pt x="18101" y="10798"/>
                  <a:pt x="18033" y="12213"/>
                  <a:pt x="17782" y="13286"/>
                </a:cubicBezTo>
                <a:cubicBezTo>
                  <a:pt x="17485" y="11871"/>
                  <a:pt x="17348" y="10387"/>
                  <a:pt x="16983" y="8972"/>
                </a:cubicBezTo>
                <a:cubicBezTo>
                  <a:pt x="16732" y="7945"/>
                  <a:pt x="16686" y="6644"/>
                  <a:pt x="16093" y="5731"/>
                </a:cubicBezTo>
                <a:cubicBezTo>
                  <a:pt x="16031" y="5624"/>
                  <a:pt x="15931" y="5576"/>
                  <a:pt x="15830" y="5576"/>
                </a:cubicBezTo>
                <a:cubicBezTo>
                  <a:pt x="15672" y="5576"/>
                  <a:pt x="15513" y="5695"/>
                  <a:pt x="15499" y="5890"/>
                </a:cubicBezTo>
                <a:cubicBezTo>
                  <a:pt x="15385" y="7693"/>
                  <a:pt x="15157" y="9519"/>
                  <a:pt x="15180" y="11323"/>
                </a:cubicBezTo>
                <a:cubicBezTo>
                  <a:pt x="14840" y="11265"/>
                  <a:pt x="14364" y="11225"/>
                  <a:pt x="13864" y="11225"/>
                </a:cubicBezTo>
                <a:cubicBezTo>
                  <a:pt x="12989" y="11225"/>
                  <a:pt x="12040" y="11347"/>
                  <a:pt x="11619" y="11711"/>
                </a:cubicBezTo>
                <a:cubicBezTo>
                  <a:pt x="11208" y="12076"/>
                  <a:pt x="11276" y="12624"/>
                  <a:pt x="11254" y="13103"/>
                </a:cubicBezTo>
                <a:cubicBezTo>
                  <a:pt x="11231" y="13811"/>
                  <a:pt x="11231" y="14518"/>
                  <a:pt x="11231" y="15226"/>
                </a:cubicBezTo>
                <a:cubicBezTo>
                  <a:pt x="10135" y="12122"/>
                  <a:pt x="9336" y="8903"/>
                  <a:pt x="8149" y="5845"/>
                </a:cubicBezTo>
                <a:cubicBezTo>
                  <a:pt x="8091" y="5668"/>
                  <a:pt x="7929" y="5570"/>
                  <a:pt x="7770" y="5570"/>
                </a:cubicBezTo>
                <a:cubicBezTo>
                  <a:pt x="7621" y="5570"/>
                  <a:pt x="7474" y="5657"/>
                  <a:pt x="7419" y="5845"/>
                </a:cubicBezTo>
                <a:cubicBezTo>
                  <a:pt x="6871" y="7648"/>
                  <a:pt x="6985" y="10022"/>
                  <a:pt x="7236" y="12053"/>
                </a:cubicBezTo>
                <a:cubicBezTo>
                  <a:pt x="6552" y="11026"/>
                  <a:pt x="5821" y="10022"/>
                  <a:pt x="4794" y="9337"/>
                </a:cubicBezTo>
                <a:cubicBezTo>
                  <a:pt x="4757" y="9312"/>
                  <a:pt x="4714" y="9301"/>
                  <a:pt x="4671" y="9301"/>
                </a:cubicBezTo>
                <a:cubicBezTo>
                  <a:pt x="4557" y="9301"/>
                  <a:pt x="4439" y="9381"/>
                  <a:pt x="4406" y="9497"/>
                </a:cubicBezTo>
                <a:cubicBezTo>
                  <a:pt x="4178" y="10318"/>
                  <a:pt x="4429" y="11665"/>
                  <a:pt x="3813" y="12236"/>
                </a:cubicBezTo>
                <a:cubicBezTo>
                  <a:pt x="3653" y="12373"/>
                  <a:pt x="3447" y="12487"/>
                  <a:pt x="3173" y="12578"/>
                </a:cubicBezTo>
                <a:cubicBezTo>
                  <a:pt x="2694" y="11893"/>
                  <a:pt x="2260" y="11140"/>
                  <a:pt x="1964" y="10318"/>
                </a:cubicBezTo>
                <a:cubicBezTo>
                  <a:pt x="891" y="7328"/>
                  <a:pt x="1005" y="3471"/>
                  <a:pt x="4132" y="1782"/>
                </a:cubicBezTo>
                <a:cubicBezTo>
                  <a:pt x="4707" y="1471"/>
                  <a:pt x="5305" y="1334"/>
                  <a:pt x="5906" y="1334"/>
                </a:cubicBezTo>
                <a:cubicBezTo>
                  <a:pt x="8574" y="1334"/>
                  <a:pt x="11302" y="4034"/>
                  <a:pt x="12326" y="6233"/>
                </a:cubicBezTo>
                <a:cubicBezTo>
                  <a:pt x="12330" y="6241"/>
                  <a:pt x="12335" y="6245"/>
                  <a:pt x="12341" y="6245"/>
                </a:cubicBezTo>
                <a:cubicBezTo>
                  <a:pt x="12531" y="6245"/>
                  <a:pt x="13891" y="2663"/>
                  <a:pt x="14974" y="1690"/>
                </a:cubicBezTo>
                <a:cubicBezTo>
                  <a:pt x="15476" y="1234"/>
                  <a:pt x="16093" y="914"/>
                  <a:pt x="16846" y="755"/>
                </a:cubicBezTo>
                <a:cubicBezTo>
                  <a:pt x="17113" y="704"/>
                  <a:pt x="17365" y="680"/>
                  <a:pt x="17602" y="680"/>
                </a:cubicBezTo>
                <a:close/>
                <a:moveTo>
                  <a:pt x="7967" y="7351"/>
                </a:moveTo>
                <a:lnTo>
                  <a:pt x="7967" y="7351"/>
                </a:lnTo>
                <a:cubicBezTo>
                  <a:pt x="9268" y="10615"/>
                  <a:pt x="9838" y="14176"/>
                  <a:pt x="11254" y="17394"/>
                </a:cubicBezTo>
                <a:cubicBezTo>
                  <a:pt x="11313" y="17530"/>
                  <a:pt x="11424" y="17587"/>
                  <a:pt x="11540" y="17587"/>
                </a:cubicBezTo>
                <a:cubicBezTo>
                  <a:pt x="11735" y="17587"/>
                  <a:pt x="11947" y="17426"/>
                  <a:pt x="11961" y="17212"/>
                </a:cubicBezTo>
                <a:cubicBezTo>
                  <a:pt x="11984" y="16458"/>
                  <a:pt x="12007" y="15728"/>
                  <a:pt x="12030" y="14998"/>
                </a:cubicBezTo>
                <a:cubicBezTo>
                  <a:pt x="12053" y="14450"/>
                  <a:pt x="11847" y="13377"/>
                  <a:pt x="12053" y="12875"/>
                </a:cubicBezTo>
                <a:cubicBezTo>
                  <a:pt x="12288" y="12278"/>
                  <a:pt x="13499" y="11996"/>
                  <a:pt x="14423" y="11996"/>
                </a:cubicBezTo>
                <a:cubicBezTo>
                  <a:pt x="14664" y="11996"/>
                  <a:pt x="14886" y="12015"/>
                  <a:pt x="15065" y="12053"/>
                </a:cubicBezTo>
                <a:cubicBezTo>
                  <a:pt x="15086" y="12056"/>
                  <a:pt x="15106" y="12057"/>
                  <a:pt x="15126" y="12057"/>
                </a:cubicBezTo>
                <a:cubicBezTo>
                  <a:pt x="15259" y="12057"/>
                  <a:pt x="15371" y="11993"/>
                  <a:pt x="15431" y="11893"/>
                </a:cubicBezTo>
                <a:cubicBezTo>
                  <a:pt x="15454" y="11871"/>
                  <a:pt x="15476" y="11848"/>
                  <a:pt x="15476" y="11825"/>
                </a:cubicBezTo>
                <a:cubicBezTo>
                  <a:pt x="16047" y="10638"/>
                  <a:pt x="16093" y="9109"/>
                  <a:pt x="16093" y="7648"/>
                </a:cubicBezTo>
                <a:cubicBezTo>
                  <a:pt x="16252" y="8401"/>
                  <a:pt x="16344" y="9177"/>
                  <a:pt x="16503" y="9771"/>
                </a:cubicBezTo>
                <a:cubicBezTo>
                  <a:pt x="16869" y="11231"/>
                  <a:pt x="17097" y="12784"/>
                  <a:pt x="17553" y="14222"/>
                </a:cubicBezTo>
                <a:cubicBezTo>
                  <a:pt x="17587" y="14321"/>
                  <a:pt x="17668" y="14367"/>
                  <a:pt x="17754" y="14367"/>
                </a:cubicBezTo>
                <a:cubicBezTo>
                  <a:pt x="17845" y="14367"/>
                  <a:pt x="17940" y="14315"/>
                  <a:pt x="17987" y="14222"/>
                </a:cubicBezTo>
                <a:cubicBezTo>
                  <a:pt x="18375" y="13172"/>
                  <a:pt x="18261" y="10706"/>
                  <a:pt x="19151" y="10067"/>
                </a:cubicBezTo>
                <a:cubicBezTo>
                  <a:pt x="19562" y="9793"/>
                  <a:pt x="20270" y="9725"/>
                  <a:pt x="20954" y="9702"/>
                </a:cubicBezTo>
                <a:lnTo>
                  <a:pt x="20954" y="9702"/>
                </a:lnTo>
                <a:cubicBezTo>
                  <a:pt x="20498" y="11939"/>
                  <a:pt x="19471" y="14062"/>
                  <a:pt x="18238" y="15956"/>
                </a:cubicBezTo>
                <a:cubicBezTo>
                  <a:pt x="16937" y="17942"/>
                  <a:pt x="15202" y="19654"/>
                  <a:pt x="13879" y="21617"/>
                </a:cubicBezTo>
                <a:cubicBezTo>
                  <a:pt x="11916" y="20042"/>
                  <a:pt x="9953" y="18490"/>
                  <a:pt x="7921" y="17006"/>
                </a:cubicBezTo>
                <a:cubicBezTo>
                  <a:pt x="6346" y="15842"/>
                  <a:pt x="4748" y="14610"/>
                  <a:pt x="3539" y="13080"/>
                </a:cubicBezTo>
                <a:cubicBezTo>
                  <a:pt x="3767" y="13035"/>
                  <a:pt x="3950" y="12943"/>
                  <a:pt x="4109" y="12829"/>
                </a:cubicBezTo>
                <a:cubicBezTo>
                  <a:pt x="4908" y="12190"/>
                  <a:pt x="4543" y="10957"/>
                  <a:pt x="4771" y="10022"/>
                </a:cubicBezTo>
                <a:lnTo>
                  <a:pt x="4771" y="10022"/>
                </a:lnTo>
                <a:cubicBezTo>
                  <a:pt x="5730" y="11049"/>
                  <a:pt x="6415" y="12236"/>
                  <a:pt x="7236" y="13354"/>
                </a:cubicBezTo>
                <a:cubicBezTo>
                  <a:pt x="7312" y="13449"/>
                  <a:pt x="7404" y="13497"/>
                  <a:pt x="7499" y="13497"/>
                </a:cubicBezTo>
                <a:cubicBezTo>
                  <a:pt x="7518" y="13497"/>
                  <a:pt x="7537" y="13495"/>
                  <a:pt x="7556" y="13491"/>
                </a:cubicBezTo>
                <a:cubicBezTo>
                  <a:pt x="7585" y="13503"/>
                  <a:pt x="7616" y="13509"/>
                  <a:pt x="7647" y="13509"/>
                </a:cubicBezTo>
                <a:cubicBezTo>
                  <a:pt x="7733" y="13509"/>
                  <a:pt x="7813" y="13462"/>
                  <a:pt x="7830" y="13377"/>
                </a:cubicBezTo>
                <a:cubicBezTo>
                  <a:pt x="7898" y="13286"/>
                  <a:pt x="7944" y="13172"/>
                  <a:pt x="7876" y="13057"/>
                </a:cubicBezTo>
                <a:cubicBezTo>
                  <a:pt x="8104" y="11163"/>
                  <a:pt x="7830" y="9246"/>
                  <a:pt x="7967" y="7351"/>
                </a:cubicBezTo>
                <a:close/>
                <a:moveTo>
                  <a:pt x="17729" y="0"/>
                </a:moveTo>
                <a:cubicBezTo>
                  <a:pt x="17402" y="0"/>
                  <a:pt x="17055" y="44"/>
                  <a:pt x="16686" y="138"/>
                </a:cubicBezTo>
                <a:cubicBezTo>
                  <a:pt x="14472" y="709"/>
                  <a:pt x="13011" y="3037"/>
                  <a:pt x="12304" y="5114"/>
                </a:cubicBezTo>
                <a:cubicBezTo>
                  <a:pt x="11368" y="2877"/>
                  <a:pt x="8720" y="663"/>
                  <a:pt x="6392" y="412"/>
                </a:cubicBezTo>
                <a:cubicBezTo>
                  <a:pt x="6227" y="395"/>
                  <a:pt x="6063" y="386"/>
                  <a:pt x="5901" y="386"/>
                </a:cubicBezTo>
                <a:cubicBezTo>
                  <a:pt x="3096" y="386"/>
                  <a:pt x="889" y="2939"/>
                  <a:pt x="457" y="5594"/>
                </a:cubicBezTo>
                <a:cubicBezTo>
                  <a:pt x="1" y="8401"/>
                  <a:pt x="754" y="10775"/>
                  <a:pt x="2146" y="12852"/>
                </a:cubicBezTo>
                <a:cubicBezTo>
                  <a:pt x="1439" y="12966"/>
                  <a:pt x="708" y="13057"/>
                  <a:pt x="275" y="13172"/>
                </a:cubicBezTo>
                <a:cubicBezTo>
                  <a:pt x="46" y="13240"/>
                  <a:pt x="115" y="13514"/>
                  <a:pt x="320" y="13537"/>
                </a:cubicBezTo>
                <a:cubicBezTo>
                  <a:pt x="410" y="13545"/>
                  <a:pt x="499" y="13549"/>
                  <a:pt x="588" y="13549"/>
                </a:cubicBezTo>
                <a:cubicBezTo>
                  <a:pt x="1202" y="13549"/>
                  <a:pt x="1805" y="13363"/>
                  <a:pt x="2443" y="13263"/>
                </a:cubicBezTo>
                <a:cubicBezTo>
                  <a:pt x="5182" y="17029"/>
                  <a:pt x="13605" y="22690"/>
                  <a:pt x="13696" y="22690"/>
                </a:cubicBezTo>
                <a:cubicBezTo>
                  <a:pt x="13707" y="22696"/>
                  <a:pt x="13720" y="22699"/>
                  <a:pt x="13735" y="22699"/>
                </a:cubicBezTo>
                <a:cubicBezTo>
                  <a:pt x="14213" y="22699"/>
                  <a:pt x="16622" y="19590"/>
                  <a:pt x="17508" y="18284"/>
                </a:cubicBezTo>
                <a:cubicBezTo>
                  <a:pt x="18535" y="16778"/>
                  <a:pt x="19516" y="15249"/>
                  <a:pt x="20201" y="13560"/>
                </a:cubicBezTo>
                <a:cubicBezTo>
                  <a:pt x="20703" y="12304"/>
                  <a:pt x="21205" y="11026"/>
                  <a:pt x="21525" y="9702"/>
                </a:cubicBezTo>
                <a:cubicBezTo>
                  <a:pt x="21936" y="9702"/>
                  <a:pt x="22301" y="9702"/>
                  <a:pt x="22598" y="9679"/>
                </a:cubicBezTo>
                <a:cubicBezTo>
                  <a:pt x="23602" y="9611"/>
                  <a:pt x="24584" y="9497"/>
                  <a:pt x="25565" y="9291"/>
                </a:cubicBezTo>
                <a:cubicBezTo>
                  <a:pt x="26010" y="9207"/>
                  <a:pt x="25865" y="8572"/>
                  <a:pt x="25459" y="8572"/>
                </a:cubicBezTo>
                <a:cubicBezTo>
                  <a:pt x="25427" y="8572"/>
                  <a:pt x="25394" y="8575"/>
                  <a:pt x="25360" y="8584"/>
                </a:cubicBezTo>
                <a:cubicBezTo>
                  <a:pt x="24150" y="8812"/>
                  <a:pt x="22917" y="8903"/>
                  <a:pt x="21685" y="9017"/>
                </a:cubicBezTo>
                <a:cubicBezTo>
                  <a:pt x="22096" y="7146"/>
                  <a:pt x="22141" y="5251"/>
                  <a:pt x="21479" y="3357"/>
                </a:cubicBezTo>
                <a:cubicBezTo>
                  <a:pt x="20817" y="1487"/>
                  <a:pt x="19624" y="0"/>
                  <a:pt x="17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CaixaDeTexto 8">
            <a:extLst>
              <a:ext uri="{FF2B5EF4-FFF2-40B4-BE49-F238E27FC236}">
                <a16:creationId xmlns="" xmlns:a16="http://schemas.microsoft.com/office/drawing/2014/main" id="{A7F63A89-D174-4F3F-A181-F2D6EAE11610}"/>
              </a:ext>
            </a:extLst>
          </p:cNvPr>
          <p:cNvSpPr txBox="1"/>
          <p:nvPr/>
        </p:nvSpPr>
        <p:spPr>
          <a:xfrm>
            <a:off x="551544" y="855014"/>
            <a:ext cx="8244114" cy="1569660"/>
          </a:xfrm>
          <a:prstGeom prst="rect">
            <a:avLst/>
          </a:prstGeom>
          <a:noFill/>
        </p:spPr>
        <p:txBody>
          <a:bodyPr wrap="square">
            <a:spAutoFit/>
          </a:bodyPr>
          <a:lstStyle/>
          <a:p>
            <a:pPr algn="just"/>
            <a:r>
              <a:rPr lang="pt-BR" sz="2400" b="0" i="0" dirty="0">
                <a:solidFill>
                  <a:srgbClr val="333333"/>
                </a:solidFill>
                <a:effectLst/>
                <a:latin typeface="Arial Nova Cond Light" panose="020B0306020202020204" pitchFamily="34" charset="0"/>
              </a:rPr>
              <a:t>Pesquisa universal (para todas as gestantes) da colonização do estreptococo entre 35 a 37 semanas de gestação. O método de rastreamento é baseado na cultura de secreção vaginal e retal, colhidas por SWAB para Estreptococo do Grupo B.</a:t>
            </a:r>
          </a:p>
        </p:txBody>
      </p:sp>
      <p:pic>
        <p:nvPicPr>
          <p:cNvPr id="7" name="Imagem 6">
            <a:extLst>
              <a:ext uri="{FF2B5EF4-FFF2-40B4-BE49-F238E27FC236}">
                <a16:creationId xmlns="" xmlns:a16="http://schemas.microsoft.com/office/drawing/2014/main" id="{CAAE8D37-4A8A-48C8-8BDB-C363BD0F5047}"/>
              </a:ext>
            </a:extLst>
          </p:cNvPr>
          <p:cNvPicPr>
            <a:picLocks noChangeAspect="1"/>
          </p:cNvPicPr>
          <p:nvPr/>
        </p:nvPicPr>
        <p:blipFill>
          <a:blip r:embed="rId2"/>
          <a:stretch>
            <a:fillRect/>
          </a:stretch>
        </p:blipFill>
        <p:spPr>
          <a:xfrm>
            <a:off x="5326743" y="2302876"/>
            <a:ext cx="3588660" cy="2570309"/>
          </a:xfrm>
          <a:prstGeom prst="rect">
            <a:avLst/>
          </a:prstGeom>
          <a:ln>
            <a:noFill/>
          </a:ln>
          <a:effectLst>
            <a:softEdge rad="112500"/>
          </a:effectLst>
        </p:spPr>
      </p:pic>
    </p:spTree>
    <p:extLst>
      <p:ext uri="{BB962C8B-B14F-4D97-AF65-F5344CB8AC3E}">
        <p14:creationId xmlns:p14="http://schemas.microsoft.com/office/powerpoint/2010/main" val="1490637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1513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8" name="Google Shape;2741;p51">
            <a:extLst>
              <a:ext uri="{FF2B5EF4-FFF2-40B4-BE49-F238E27FC236}">
                <a16:creationId xmlns="" xmlns:a16="http://schemas.microsoft.com/office/drawing/2014/main" id="{41F2B73B-1BAD-4EC8-B42E-E4D03102247A}"/>
              </a:ext>
            </a:extLst>
          </p:cNvPr>
          <p:cNvSpPr/>
          <p:nvPr/>
        </p:nvSpPr>
        <p:spPr>
          <a:xfrm>
            <a:off x="4413143" y="2223856"/>
            <a:ext cx="674114" cy="588301"/>
          </a:xfrm>
          <a:custGeom>
            <a:avLst/>
            <a:gdLst/>
            <a:ahLst/>
            <a:cxnLst/>
            <a:rect l="l" t="t" r="r" b="b"/>
            <a:pathLst>
              <a:path w="26010" h="22699" extrusionOk="0">
                <a:moveTo>
                  <a:pt x="17602" y="680"/>
                </a:moveTo>
                <a:cubicBezTo>
                  <a:pt x="20913" y="680"/>
                  <a:pt x="21399" y="5346"/>
                  <a:pt x="21228" y="7945"/>
                </a:cubicBezTo>
                <a:cubicBezTo>
                  <a:pt x="21183" y="8333"/>
                  <a:pt x="21137" y="8721"/>
                  <a:pt x="21091" y="9086"/>
                </a:cubicBezTo>
                <a:cubicBezTo>
                  <a:pt x="20156" y="9200"/>
                  <a:pt x="19243" y="9314"/>
                  <a:pt x="18352" y="9565"/>
                </a:cubicBezTo>
                <a:cubicBezTo>
                  <a:pt x="18215" y="9611"/>
                  <a:pt x="18101" y="9748"/>
                  <a:pt x="18101" y="9885"/>
                </a:cubicBezTo>
                <a:cubicBezTo>
                  <a:pt x="18101" y="10798"/>
                  <a:pt x="18033" y="12213"/>
                  <a:pt x="17782" y="13286"/>
                </a:cubicBezTo>
                <a:cubicBezTo>
                  <a:pt x="17485" y="11871"/>
                  <a:pt x="17348" y="10387"/>
                  <a:pt x="16983" y="8972"/>
                </a:cubicBezTo>
                <a:cubicBezTo>
                  <a:pt x="16732" y="7945"/>
                  <a:pt x="16686" y="6644"/>
                  <a:pt x="16093" y="5731"/>
                </a:cubicBezTo>
                <a:cubicBezTo>
                  <a:pt x="16031" y="5624"/>
                  <a:pt x="15931" y="5576"/>
                  <a:pt x="15830" y="5576"/>
                </a:cubicBezTo>
                <a:cubicBezTo>
                  <a:pt x="15672" y="5576"/>
                  <a:pt x="15513" y="5695"/>
                  <a:pt x="15499" y="5890"/>
                </a:cubicBezTo>
                <a:cubicBezTo>
                  <a:pt x="15385" y="7693"/>
                  <a:pt x="15157" y="9519"/>
                  <a:pt x="15180" y="11323"/>
                </a:cubicBezTo>
                <a:cubicBezTo>
                  <a:pt x="14840" y="11265"/>
                  <a:pt x="14364" y="11225"/>
                  <a:pt x="13864" y="11225"/>
                </a:cubicBezTo>
                <a:cubicBezTo>
                  <a:pt x="12989" y="11225"/>
                  <a:pt x="12040" y="11347"/>
                  <a:pt x="11619" y="11711"/>
                </a:cubicBezTo>
                <a:cubicBezTo>
                  <a:pt x="11208" y="12076"/>
                  <a:pt x="11276" y="12624"/>
                  <a:pt x="11254" y="13103"/>
                </a:cubicBezTo>
                <a:cubicBezTo>
                  <a:pt x="11231" y="13811"/>
                  <a:pt x="11231" y="14518"/>
                  <a:pt x="11231" y="15226"/>
                </a:cubicBezTo>
                <a:cubicBezTo>
                  <a:pt x="10135" y="12122"/>
                  <a:pt x="9336" y="8903"/>
                  <a:pt x="8149" y="5845"/>
                </a:cubicBezTo>
                <a:cubicBezTo>
                  <a:pt x="8091" y="5668"/>
                  <a:pt x="7929" y="5570"/>
                  <a:pt x="7770" y="5570"/>
                </a:cubicBezTo>
                <a:cubicBezTo>
                  <a:pt x="7621" y="5570"/>
                  <a:pt x="7474" y="5657"/>
                  <a:pt x="7419" y="5845"/>
                </a:cubicBezTo>
                <a:cubicBezTo>
                  <a:pt x="6871" y="7648"/>
                  <a:pt x="6985" y="10022"/>
                  <a:pt x="7236" y="12053"/>
                </a:cubicBezTo>
                <a:cubicBezTo>
                  <a:pt x="6552" y="11026"/>
                  <a:pt x="5821" y="10022"/>
                  <a:pt x="4794" y="9337"/>
                </a:cubicBezTo>
                <a:cubicBezTo>
                  <a:pt x="4757" y="9312"/>
                  <a:pt x="4714" y="9301"/>
                  <a:pt x="4671" y="9301"/>
                </a:cubicBezTo>
                <a:cubicBezTo>
                  <a:pt x="4557" y="9301"/>
                  <a:pt x="4439" y="9381"/>
                  <a:pt x="4406" y="9497"/>
                </a:cubicBezTo>
                <a:cubicBezTo>
                  <a:pt x="4178" y="10318"/>
                  <a:pt x="4429" y="11665"/>
                  <a:pt x="3813" y="12236"/>
                </a:cubicBezTo>
                <a:cubicBezTo>
                  <a:pt x="3653" y="12373"/>
                  <a:pt x="3447" y="12487"/>
                  <a:pt x="3173" y="12578"/>
                </a:cubicBezTo>
                <a:cubicBezTo>
                  <a:pt x="2694" y="11893"/>
                  <a:pt x="2260" y="11140"/>
                  <a:pt x="1964" y="10318"/>
                </a:cubicBezTo>
                <a:cubicBezTo>
                  <a:pt x="891" y="7328"/>
                  <a:pt x="1005" y="3471"/>
                  <a:pt x="4132" y="1782"/>
                </a:cubicBezTo>
                <a:cubicBezTo>
                  <a:pt x="4707" y="1471"/>
                  <a:pt x="5305" y="1334"/>
                  <a:pt x="5906" y="1334"/>
                </a:cubicBezTo>
                <a:cubicBezTo>
                  <a:pt x="8574" y="1334"/>
                  <a:pt x="11302" y="4034"/>
                  <a:pt x="12326" y="6233"/>
                </a:cubicBezTo>
                <a:cubicBezTo>
                  <a:pt x="12330" y="6241"/>
                  <a:pt x="12335" y="6245"/>
                  <a:pt x="12341" y="6245"/>
                </a:cubicBezTo>
                <a:cubicBezTo>
                  <a:pt x="12531" y="6245"/>
                  <a:pt x="13891" y="2663"/>
                  <a:pt x="14974" y="1690"/>
                </a:cubicBezTo>
                <a:cubicBezTo>
                  <a:pt x="15476" y="1234"/>
                  <a:pt x="16093" y="914"/>
                  <a:pt x="16846" y="755"/>
                </a:cubicBezTo>
                <a:cubicBezTo>
                  <a:pt x="17113" y="704"/>
                  <a:pt x="17365" y="680"/>
                  <a:pt x="17602" y="680"/>
                </a:cubicBezTo>
                <a:close/>
                <a:moveTo>
                  <a:pt x="7967" y="7351"/>
                </a:moveTo>
                <a:lnTo>
                  <a:pt x="7967" y="7351"/>
                </a:lnTo>
                <a:cubicBezTo>
                  <a:pt x="9268" y="10615"/>
                  <a:pt x="9838" y="14176"/>
                  <a:pt x="11254" y="17394"/>
                </a:cubicBezTo>
                <a:cubicBezTo>
                  <a:pt x="11313" y="17530"/>
                  <a:pt x="11424" y="17587"/>
                  <a:pt x="11540" y="17587"/>
                </a:cubicBezTo>
                <a:cubicBezTo>
                  <a:pt x="11735" y="17587"/>
                  <a:pt x="11947" y="17426"/>
                  <a:pt x="11961" y="17212"/>
                </a:cubicBezTo>
                <a:cubicBezTo>
                  <a:pt x="11984" y="16458"/>
                  <a:pt x="12007" y="15728"/>
                  <a:pt x="12030" y="14998"/>
                </a:cubicBezTo>
                <a:cubicBezTo>
                  <a:pt x="12053" y="14450"/>
                  <a:pt x="11847" y="13377"/>
                  <a:pt x="12053" y="12875"/>
                </a:cubicBezTo>
                <a:cubicBezTo>
                  <a:pt x="12288" y="12278"/>
                  <a:pt x="13499" y="11996"/>
                  <a:pt x="14423" y="11996"/>
                </a:cubicBezTo>
                <a:cubicBezTo>
                  <a:pt x="14664" y="11996"/>
                  <a:pt x="14886" y="12015"/>
                  <a:pt x="15065" y="12053"/>
                </a:cubicBezTo>
                <a:cubicBezTo>
                  <a:pt x="15086" y="12056"/>
                  <a:pt x="15106" y="12057"/>
                  <a:pt x="15126" y="12057"/>
                </a:cubicBezTo>
                <a:cubicBezTo>
                  <a:pt x="15259" y="12057"/>
                  <a:pt x="15371" y="11993"/>
                  <a:pt x="15431" y="11893"/>
                </a:cubicBezTo>
                <a:cubicBezTo>
                  <a:pt x="15454" y="11871"/>
                  <a:pt x="15476" y="11848"/>
                  <a:pt x="15476" y="11825"/>
                </a:cubicBezTo>
                <a:cubicBezTo>
                  <a:pt x="16047" y="10638"/>
                  <a:pt x="16093" y="9109"/>
                  <a:pt x="16093" y="7648"/>
                </a:cubicBezTo>
                <a:cubicBezTo>
                  <a:pt x="16252" y="8401"/>
                  <a:pt x="16344" y="9177"/>
                  <a:pt x="16503" y="9771"/>
                </a:cubicBezTo>
                <a:cubicBezTo>
                  <a:pt x="16869" y="11231"/>
                  <a:pt x="17097" y="12784"/>
                  <a:pt x="17553" y="14222"/>
                </a:cubicBezTo>
                <a:cubicBezTo>
                  <a:pt x="17587" y="14321"/>
                  <a:pt x="17668" y="14367"/>
                  <a:pt x="17754" y="14367"/>
                </a:cubicBezTo>
                <a:cubicBezTo>
                  <a:pt x="17845" y="14367"/>
                  <a:pt x="17940" y="14315"/>
                  <a:pt x="17987" y="14222"/>
                </a:cubicBezTo>
                <a:cubicBezTo>
                  <a:pt x="18375" y="13172"/>
                  <a:pt x="18261" y="10706"/>
                  <a:pt x="19151" y="10067"/>
                </a:cubicBezTo>
                <a:cubicBezTo>
                  <a:pt x="19562" y="9793"/>
                  <a:pt x="20270" y="9725"/>
                  <a:pt x="20954" y="9702"/>
                </a:cubicBezTo>
                <a:lnTo>
                  <a:pt x="20954" y="9702"/>
                </a:lnTo>
                <a:cubicBezTo>
                  <a:pt x="20498" y="11939"/>
                  <a:pt x="19471" y="14062"/>
                  <a:pt x="18238" y="15956"/>
                </a:cubicBezTo>
                <a:cubicBezTo>
                  <a:pt x="16937" y="17942"/>
                  <a:pt x="15202" y="19654"/>
                  <a:pt x="13879" y="21617"/>
                </a:cubicBezTo>
                <a:cubicBezTo>
                  <a:pt x="11916" y="20042"/>
                  <a:pt x="9953" y="18490"/>
                  <a:pt x="7921" y="17006"/>
                </a:cubicBezTo>
                <a:cubicBezTo>
                  <a:pt x="6346" y="15842"/>
                  <a:pt x="4748" y="14610"/>
                  <a:pt x="3539" y="13080"/>
                </a:cubicBezTo>
                <a:cubicBezTo>
                  <a:pt x="3767" y="13035"/>
                  <a:pt x="3950" y="12943"/>
                  <a:pt x="4109" y="12829"/>
                </a:cubicBezTo>
                <a:cubicBezTo>
                  <a:pt x="4908" y="12190"/>
                  <a:pt x="4543" y="10957"/>
                  <a:pt x="4771" y="10022"/>
                </a:cubicBezTo>
                <a:lnTo>
                  <a:pt x="4771" y="10022"/>
                </a:lnTo>
                <a:cubicBezTo>
                  <a:pt x="5730" y="11049"/>
                  <a:pt x="6415" y="12236"/>
                  <a:pt x="7236" y="13354"/>
                </a:cubicBezTo>
                <a:cubicBezTo>
                  <a:pt x="7312" y="13449"/>
                  <a:pt x="7404" y="13497"/>
                  <a:pt x="7499" y="13497"/>
                </a:cubicBezTo>
                <a:cubicBezTo>
                  <a:pt x="7518" y="13497"/>
                  <a:pt x="7537" y="13495"/>
                  <a:pt x="7556" y="13491"/>
                </a:cubicBezTo>
                <a:cubicBezTo>
                  <a:pt x="7585" y="13503"/>
                  <a:pt x="7616" y="13509"/>
                  <a:pt x="7647" y="13509"/>
                </a:cubicBezTo>
                <a:cubicBezTo>
                  <a:pt x="7733" y="13509"/>
                  <a:pt x="7813" y="13462"/>
                  <a:pt x="7830" y="13377"/>
                </a:cubicBezTo>
                <a:cubicBezTo>
                  <a:pt x="7898" y="13286"/>
                  <a:pt x="7944" y="13172"/>
                  <a:pt x="7876" y="13057"/>
                </a:cubicBezTo>
                <a:cubicBezTo>
                  <a:pt x="8104" y="11163"/>
                  <a:pt x="7830" y="9246"/>
                  <a:pt x="7967" y="7351"/>
                </a:cubicBezTo>
                <a:close/>
                <a:moveTo>
                  <a:pt x="17729" y="0"/>
                </a:moveTo>
                <a:cubicBezTo>
                  <a:pt x="17402" y="0"/>
                  <a:pt x="17055" y="44"/>
                  <a:pt x="16686" y="138"/>
                </a:cubicBezTo>
                <a:cubicBezTo>
                  <a:pt x="14472" y="709"/>
                  <a:pt x="13011" y="3037"/>
                  <a:pt x="12304" y="5114"/>
                </a:cubicBezTo>
                <a:cubicBezTo>
                  <a:pt x="11368" y="2877"/>
                  <a:pt x="8720" y="663"/>
                  <a:pt x="6392" y="412"/>
                </a:cubicBezTo>
                <a:cubicBezTo>
                  <a:pt x="6227" y="395"/>
                  <a:pt x="6063" y="386"/>
                  <a:pt x="5901" y="386"/>
                </a:cubicBezTo>
                <a:cubicBezTo>
                  <a:pt x="3096" y="386"/>
                  <a:pt x="889" y="2939"/>
                  <a:pt x="457" y="5594"/>
                </a:cubicBezTo>
                <a:cubicBezTo>
                  <a:pt x="1" y="8401"/>
                  <a:pt x="754" y="10775"/>
                  <a:pt x="2146" y="12852"/>
                </a:cubicBezTo>
                <a:cubicBezTo>
                  <a:pt x="1439" y="12966"/>
                  <a:pt x="708" y="13057"/>
                  <a:pt x="275" y="13172"/>
                </a:cubicBezTo>
                <a:cubicBezTo>
                  <a:pt x="46" y="13240"/>
                  <a:pt x="115" y="13514"/>
                  <a:pt x="320" y="13537"/>
                </a:cubicBezTo>
                <a:cubicBezTo>
                  <a:pt x="410" y="13545"/>
                  <a:pt x="499" y="13549"/>
                  <a:pt x="588" y="13549"/>
                </a:cubicBezTo>
                <a:cubicBezTo>
                  <a:pt x="1202" y="13549"/>
                  <a:pt x="1805" y="13363"/>
                  <a:pt x="2443" y="13263"/>
                </a:cubicBezTo>
                <a:cubicBezTo>
                  <a:pt x="5182" y="17029"/>
                  <a:pt x="13605" y="22690"/>
                  <a:pt x="13696" y="22690"/>
                </a:cubicBezTo>
                <a:cubicBezTo>
                  <a:pt x="13707" y="22696"/>
                  <a:pt x="13720" y="22699"/>
                  <a:pt x="13735" y="22699"/>
                </a:cubicBezTo>
                <a:cubicBezTo>
                  <a:pt x="14213" y="22699"/>
                  <a:pt x="16622" y="19590"/>
                  <a:pt x="17508" y="18284"/>
                </a:cubicBezTo>
                <a:cubicBezTo>
                  <a:pt x="18535" y="16778"/>
                  <a:pt x="19516" y="15249"/>
                  <a:pt x="20201" y="13560"/>
                </a:cubicBezTo>
                <a:cubicBezTo>
                  <a:pt x="20703" y="12304"/>
                  <a:pt x="21205" y="11026"/>
                  <a:pt x="21525" y="9702"/>
                </a:cubicBezTo>
                <a:cubicBezTo>
                  <a:pt x="21936" y="9702"/>
                  <a:pt x="22301" y="9702"/>
                  <a:pt x="22598" y="9679"/>
                </a:cubicBezTo>
                <a:cubicBezTo>
                  <a:pt x="23602" y="9611"/>
                  <a:pt x="24584" y="9497"/>
                  <a:pt x="25565" y="9291"/>
                </a:cubicBezTo>
                <a:cubicBezTo>
                  <a:pt x="26010" y="9207"/>
                  <a:pt x="25865" y="8572"/>
                  <a:pt x="25459" y="8572"/>
                </a:cubicBezTo>
                <a:cubicBezTo>
                  <a:pt x="25427" y="8572"/>
                  <a:pt x="25394" y="8575"/>
                  <a:pt x="25360" y="8584"/>
                </a:cubicBezTo>
                <a:cubicBezTo>
                  <a:pt x="24150" y="8812"/>
                  <a:pt x="22917" y="8903"/>
                  <a:pt x="21685" y="9017"/>
                </a:cubicBezTo>
                <a:cubicBezTo>
                  <a:pt x="22096" y="7146"/>
                  <a:pt x="22141" y="5251"/>
                  <a:pt x="21479" y="3357"/>
                </a:cubicBezTo>
                <a:cubicBezTo>
                  <a:pt x="20817" y="1487"/>
                  <a:pt x="19624" y="0"/>
                  <a:pt x="17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CaixaDeTexto 9">
            <a:extLst>
              <a:ext uri="{FF2B5EF4-FFF2-40B4-BE49-F238E27FC236}">
                <a16:creationId xmlns="" xmlns:a16="http://schemas.microsoft.com/office/drawing/2014/main" id="{B0343EFF-70A9-4184-87C4-8DA8B3ED554A}"/>
              </a:ext>
            </a:extLst>
          </p:cNvPr>
          <p:cNvSpPr txBox="1"/>
          <p:nvPr/>
        </p:nvSpPr>
        <p:spPr>
          <a:xfrm>
            <a:off x="242326" y="986700"/>
            <a:ext cx="5138058" cy="3170099"/>
          </a:xfrm>
          <a:prstGeom prst="rect">
            <a:avLst/>
          </a:prstGeom>
          <a:noFill/>
        </p:spPr>
        <p:txBody>
          <a:bodyPr wrap="square">
            <a:spAutoFit/>
          </a:bodyPr>
          <a:lstStyle/>
          <a:p>
            <a:pPr algn="just"/>
            <a:r>
              <a:rPr lang="pt-BR" sz="2000" b="0" i="0" dirty="0">
                <a:solidFill>
                  <a:srgbClr val="333333"/>
                </a:solidFill>
                <a:effectLst/>
                <a:latin typeface="Open Sans" panose="020B0606030504020204" pitchFamily="34" charset="0"/>
              </a:rPr>
              <a:t>Durante o trabalho de parto ou no momento da rotura de membranas a quimioprofilaxia deve ser administrada para todas as gestantes colonizadas pelo estreptococo. </a:t>
            </a:r>
          </a:p>
          <a:p>
            <a:pPr algn="just"/>
            <a:endParaRPr lang="pt-BR" sz="2000" b="0" i="0" dirty="0">
              <a:solidFill>
                <a:srgbClr val="333333"/>
              </a:solidFill>
              <a:effectLst/>
              <a:latin typeface="Open Sans" panose="020B0606030504020204" pitchFamily="34" charset="0"/>
            </a:endParaRPr>
          </a:p>
          <a:p>
            <a:pPr algn="just"/>
            <a:r>
              <a:rPr lang="pt-BR" sz="2000" b="0" i="0" dirty="0">
                <a:solidFill>
                  <a:srgbClr val="333333"/>
                </a:solidFill>
                <a:effectLst/>
                <a:latin typeface="Open Sans" panose="020B0606030504020204" pitchFamily="34" charset="0"/>
              </a:rPr>
              <a:t>Mulheres com estreptococo identificado em culturas de urina (em qualquer concentração) durante a gravidez devem receber a quimioprofilaxia intra-parto. </a:t>
            </a:r>
          </a:p>
        </p:txBody>
      </p:sp>
      <p:pic>
        <p:nvPicPr>
          <p:cNvPr id="5" name="Imagem 4">
            <a:extLst>
              <a:ext uri="{FF2B5EF4-FFF2-40B4-BE49-F238E27FC236}">
                <a16:creationId xmlns="" xmlns:a16="http://schemas.microsoft.com/office/drawing/2014/main" id="{8E1907A5-135B-41F4-A27B-D616ED112FD5}"/>
              </a:ext>
            </a:extLst>
          </p:cNvPr>
          <p:cNvPicPr>
            <a:picLocks noChangeAspect="1"/>
          </p:cNvPicPr>
          <p:nvPr/>
        </p:nvPicPr>
        <p:blipFill>
          <a:blip r:embed="rId2"/>
          <a:stretch>
            <a:fillRect/>
          </a:stretch>
        </p:blipFill>
        <p:spPr>
          <a:xfrm>
            <a:off x="5754913" y="1160236"/>
            <a:ext cx="3104633" cy="2823028"/>
          </a:xfrm>
          <a:prstGeom prst="rect">
            <a:avLst/>
          </a:prstGeom>
        </p:spPr>
      </p:pic>
    </p:spTree>
    <p:extLst>
      <p:ext uri="{BB962C8B-B14F-4D97-AF65-F5344CB8AC3E}">
        <p14:creationId xmlns:p14="http://schemas.microsoft.com/office/powerpoint/2010/main" val="590043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59384"/>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8" name="Google Shape;2741;p51">
            <a:extLst>
              <a:ext uri="{FF2B5EF4-FFF2-40B4-BE49-F238E27FC236}">
                <a16:creationId xmlns="" xmlns:a16="http://schemas.microsoft.com/office/drawing/2014/main" id="{41F2B73B-1BAD-4EC8-B42E-E4D03102247A}"/>
              </a:ext>
            </a:extLst>
          </p:cNvPr>
          <p:cNvSpPr/>
          <p:nvPr/>
        </p:nvSpPr>
        <p:spPr>
          <a:xfrm>
            <a:off x="7304311" y="2122823"/>
            <a:ext cx="674114" cy="588301"/>
          </a:xfrm>
          <a:custGeom>
            <a:avLst/>
            <a:gdLst/>
            <a:ahLst/>
            <a:cxnLst/>
            <a:rect l="l" t="t" r="r" b="b"/>
            <a:pathLst>
              <a:path w="26010" h="22699" extrusionOk="0">
                <a:moveTo>
                  <a:pt x="17602" y="680"/>
                </a:moveTo>
                <a:cubicBezTo>
                  <a:pt x="20913" y="680"/>
                  <a:pt x="21399" y="5346"/>
                  <a:pt x="21228" y="7945"/>
                </a:cubicBezTo>
                <a:cubicBezTo>
                  <a:pt x="21183" y="8333"/>
                  <a:pt x="21137" y="8721"/>
                  <a:pt x="21091" y="9086"/>
                </a:cubicBezTo>
                <a:cubicBezTo>
                  <a:pt x="20156" y="9200"/>
                  <a:pt x="19243" y="9314"/>
                  <a:pt x="18352" y="9565"/>
                </a:cubicBezTo>
                <a:cubicBezTo>
                  <a:pt x="18215" y="9611"/>
                  <a:pt x="18101" y="9748"/>
                  <a:pt x="18101" y="9885"/>
                </a:cubicBezTo>
                <a:cubicBezTo>
                  <a:pt x="18101" y="10798"/>
                  <a:pt x="18033" y="12213"/>
                  <a:pt x="17782" y="13286"/>
                </a:cubicBezTo>
                <a:cubicBezTo>
                  <a:pt x="17485" y="11871"/>
                  <a:pt x="17348" y="10387"/>
                  <a:pt x="16983" y="8972"/>
                </a:cubicBezTo>
                <a:cubicBezTo>
                  <a:pt x="16732" y="7945"/>
                  <a:pt x="16686" y="6644"/>
                  <a:pt x="16093" y="5731"/>
                </a:cubicBezTo>
                <a:cubicBezTo>
                  <a:pt x="16031" y="5624"/>
                  <a:pt x="15931" y="5576"/>
                  <a:pt x="15830" y="5576"/>
                </a:cubicBezTo>
                <a:cubicBezTo>
                  <a:pt x="15672" y="5576"/>
                  <a:pt x="15513" y="5695"/>
                  <a:pt x="15499" y="5890"/>
                </a:cubicBezTo>
                <a:cubicBezTo>
                  <a:pt x="15385" y="7693"/>
                  <a:pt x="15157" y="9519"/>
                  <a:pt x="15180" y="11323"/>
                </a:cubicBezTo>
                <a:cubicBezTo>
                  <a:pt x="14840" y="11265"/>
                  <a:pt x="14364" y="11225"/>
                  <a:pt x="13864" y="11225"/>
                </a:cubicBezTo>
                <a:cubicBezTo>
                  <a:pt x="12989" y="11225"/>
                  <a:pt x="12040" y="11347"/>
                  <a:pt x="11619" y="11711"/>
                </a:cubicBezTo>
                <a:cubicBezTo>
                  <a:pt x="11208" y="12076"/>
                  <a:pt x="11276" y="12624"/>
                  <a:pt x="11254" y="13103"/>
                </a:cubicBezTo>
                <a:cubicBezTo>
                  <a:pt x="11231" y="13811"/>
                  <a:pt x="11231" y="14518"/>
                  <a:pt x="11231" y="15226"/>
                </a:cubicBezTo>
                <a:cubicBezTo>
                  <a:pt x="10135" y="12122"/>
                  <a:pt x="9336" y="8903"/>
                  <a:pt x="8149" y="5845"/>
                </a:cubicBezTo>
                <a:cubicBezTo>
                  <a:pt x="8091" y="5668"/>
                  <a:pt x="7929" y="5570"/>
                  <a:pt x="7770" y="5570"/>
                </a:cubicBezTo>
                <a:cubicBezTo>
                  <a:pt x="7621" y="5570"/>
                  <a:pt x="7474" y="5657"/>
                  <a:pt x="7419" y="5845"/>
                </a:cubicBezTo>
                <a:cubicBezTo>
                  <a:pt x="6871" y="7648"/>
                  <a:pt x="6985" y="10022"/>
                  <a:pt x="7236" y="12053"/>
                </a:cubicBezTo>
                <a:cubicBezTo>
                  <a:pt x="6552" y="11026"/>
                  <a:pt x="5821" y="10022"/>
                  <a:pt x="4794" y="9337"/>
                </a:cubicBezTo>
                <a:cubicBezTo>
                  <a:pt x="4757" y="9312"/>
                  <a:pt x="4714" y="9301"/>
                  <a:pt x="4671" y="9301"/>
                </a:cubicBezTo>
                <a:cubicBezTo>
                  <a:pt x="4557" y="9301"/>
                  <a:pt x="4439" y="9381"/>
                  <a:pt x="4406" y="9497"/>
                </a:cubicBezTo>
                <a:cubicBezTo>
                  <a:pt x="4178" y="10318"/>
                  <a:pt x="4429" y="11665"/>
                  <a:pt x="3813" y="12236"/>
                </a:cubicBezTo>
                <a:cubicBezTo>
                  <a:pt x="3653" y="12373"/>
                  <a:pt x="3447" y="12487"/>
                  <a:pt x="3173" y="12578"/>
                </a:cubicBezTo>
                <a:cubicBezTo>
                  <a:pt x="2694" y="11893"/>
                  <a:pt x="2260" y="11140"/>
                  <a:pt x="1964" y="10318"/>
                </a:cubicBezTo>
                <a:cubicBezTo>
                  <a:pt x="891" y="7328"/>
                  <a:pt x="1005" y="3471"/>
                  <a:pt x="4132" y="1782"/>
                </a:cubicBezTo>
                <a:cubicBezTo>
                  <a:pt x="4707" y="1471"/>
                  <a:pt x="5305" y="1334"/>
                  <a:pt x="5906" y="1334"/>
                </a:cubicBezTo>
                <a:cubicBezTo>
                  <a:pt x="8574" y="1334"/>
                  <a:pt x="11302" y="4034"/>
                  <a:pt x="12326" y="6233"/>
                </a:cubicBezTo>
                <a:cubicBezTo>
                  <a:pt x="12330" y="6241"/>
                  <a:pt x="12335" y="6245"/>
                  <a:pt x="12341" y="6245"/>
                </a:cubicBezTo>
                <a:cubicBezTo>
                  <a:pt x="12531" y="6245"/>
                  <a:pt x="13891" y="2663"/>
                  <a:pt x="14974" y="1690"/>
                </a:cubicBezTo>
                <a:cubicBezTo>
                  <a:pt x="15476" y="1234"/>
                  <a:pt x="16093" y="914"/>
                  <a:pt x="16846" y="755"/>
                </a:cubicBezTo>
                <a:cubicBezTo>
                  <a:pt x="17113" y="704"/>
                  <a:pt x="17365" y="680"/>
                  <a:pt x="17602" y="680"/>
                </a:cubicBezTo>
                <a:close/>
                <a:moveTo>
                  <a:pt x="7967" y="7351"/>
                </a:moveTo>
                <a:lnTo>
                  <a:pt x="7967" y="7351"/>
                </a:lnTo>
                <a:cubicBezTo>
                  <a:pt x="9268" y="10615"/>
                  <a:pt x="9838" y="14176"/>
                  <a:pt x="11254" y="17394"/>
                </a:cubicBezTo>
                <a:cubicBezTo>
                  <a:pt x="11313" y="17530"/>
                  <a:pt x="11424" y="17587"/>
                  <a:pt x="11540" y="17587"/>
                </a:cubicBezTo>
                <a:cubicBezTo>
                  <a:pt x="11735" y="17587"/>
                  <a:pt x="11947" y="17426"/>
                  <a:pt x="11961" y="17212"/>
                </a:cubicBezTo>
                <a:cubicBezTo>
                  <a:pt x="11984" y="16458"/>
                  <a:pt x="12007" y="15728"/>
                  <a:pt x="12030" y="14998"/>
                </a:cubicBezTo>
                <a:cubicBezTo>
                  <a:pt x="12053" y="14450"/>
                  <a:pt x="11847" y="13377"/>
                  <a:pt x="12053" y="12875"/>
                </a:cubicBezTo>
                <a:cubicBezTo>
                  <a:pt x="12288" y="12278"/>
                  <a:pt x="13499" y="11996"/>
                  <a:pt x="14423" y="11996"/>
                </a:cubicBezTo>
                <a:cubicBezTo>
                  <a:pt x="14664" y="11996"/>
                  <a:pt x="14886" y="12015"/>
                  <a:pt x="15065" y="12053"/>
                </a:cubicBezTo>
                <a:cubicBezTo>
                  <a:pt x="15086" y="12056"/>
                  <a:pt x="15106" y="12057"/>
                  <a:pt x="15126" y="12057"/>
                </a:cubicBezTo>
                <a:cubicBezTo>
                  <a:pt x="15259" y="12057"/>
                  <a:pt x="15371" y="11993"/>
                  <a:pt x="15431" y="11893"/>
                </a:cubicBezTo>
                <a:cubicBezTo>
                  <a:pt x="15454" y="11871"/>
                  <a:pt x="15476" y="11848"/>
                  <a:pt x="15476" y="11825"/>
                </a:cubicBezTo>
                <a:cubicBezTo>
                  <a:pt x="16047" y="10638"/>
                  <a:pt x="16093" y="9109"/>
                  <a:pt x="16093" y="7648"/>
                </a:cubicBezTo>
                <a:cubicBezTo>
                  <a:pt x="16252" y="8401"/>
                  <a:pt x="16344" y="9177"/>
                  <a:pt x="16503" y="9771"/>
                </a:cubicBezTo>
                <a:cubicBezTo>
                  <a:pt x="16869" y="11231"/>
                  <a:pt x="17097" y="12784"/>
                  <a:pt x="17553" y="14222"/>
                </a:cubicBezTo>
                <a:cubicBezTo>
                  <a:pt x="17587" y="14321"/>
                  <a:pt x="17668" y="14367"/>
                  <a:pt x="17754" y="14367"/>
                </a:cubicBezTo>
                <a:cubicBezTo>
                  <a:pt x="17845" y="14367"/>
                  <a:pt x="17940" y="14315"/>
                  <a:pt x="17987" y="14222"/>
                </a:cubicBezTo>
                <a:cubicBezTo>
                  <a:pt x="18375" y="13172"/>
                  <a:pt x="18261" y="10706"/>
                  <a:pt x="19151" y="10067"/>
                </a:cubicBezTo>
                <a:cubicBezTo>
                  <a:pt x="19562" y="9793"/>
                  <a:pt x="20270" y="9725"/>
                  <a:pt x="20954" y="9702"/>
                </a:cubicBezTo>
                <a:lnTo>
                  <a:pt x="20954" y="9702"/>
                </a:lnTo>
                <a:cubicBezTo>
                  <a:pt x="20498" y="11939"/>
                  <a:pt x="19471" y="14062"/>
                  <a:pt x="18238" y="15956"/>
                </a:cubicBezTo>
                <a:cubicBezTo>
                  <a:pt x="16937" y="17942"/>
                  <a:pt x="15202" y="19654"/>
                  <a:pt x="13879" y="21617"/>
                </a:cubicBezTo>
                <a:cubicBezTo>
                  <a:pt x="11916" y="20042"/>
                  <a:pt x="9953" y="18490"/>
                  <a:pt x="7921" y="17006"/>
                </a:cubicBezTo>
                <a:cubicBezTo>
                  <a:pt x="6346" y="15842"/>
                  <a:pt x="4748" y="14610"/>
                  <a:pt x="3539" y="13080"/>
                </a:cubicBezTo>
                <a:cubicBezTo>
                  <a:pt x="3767" y="13035"/>
                  <a:pt x="3950" y="12943"/>
                  <a:pt x="4109" y="12829"/>
                </a:cubicBezTo>
                <a:cubicBezTo>
                  <a:pt x="4908" y="12190"/>
                  <a:pt x="4543" y="10957"/>
                  <a:pt x="4771" y="10022"/>
                </a:cubicBezTo>
                <a:lnTo>
                  <a:pt x="4771" y="10022"/>
                </a:lnTo>
                <a:cubicBezTo>
                  <a:pt x="5730" y="11049"/>
                  <a:pt x="6415" y="12236"/>
                  <a:pt x="7236" y="13354"/>
                </a:cubicBezTo>
                <a:cubicBezTo>
                  <a:pt x="7312" y="13449"/>
                  <a:pt x="7404" y="13497"/>
                  <a:pt x="7499" y="13497"/>
                </a:cubicBezTo>
                <a:cubicBezTo>
                  <a:pt x="7518" y="13497"/>
                  <a:pt x="7537" y="13495"/>
                  <a:pt x="7556" y="13491"/>
                </a:cubicBezTo>
                <a:cubicBezTo>
                  <a:pt x="7585" y="13503"/>
                  <a:pt x="7616" y="13509"/>
                  <a:pt x="7647" y="13509"/>
                </a:cubicBezTo>
                <a:cubicBezTo>
                  <a:pt x="7733" y="13509"/>
                  <a:pt x="7813" y="13462"/>
                  <a:pt x="7830" y="13377"/>
                </a:cubicBezTo>
                <a:cubicBezTo>
                  <a:pt x="7898" y="13286"/>
                  <a:pt x="7944" y="13172"/>
                  <a:pt x="7876" y="13057"/>
                </a:cubicBezTo>
                <a:cubicBezTo>
                  <a:pt x="8104" y="11163"/>
                  <a:pt x="7830" y="9246"/>
                  <a:pt x="7967" y="7351"/>
                </a:cubicBezTo>
                <a:close/>
                <a:moveTo>
                  <a:pt x="17729" y="0"/>
                </a:moveTo>
                <a:cubicBezTo>
                  <a:pt x="17402" y="0"/>
                  <a:pt x="17055" y="44"/>
                  <a:pt x="16686" y="138"/>
                </a:cubicBezTo>
                <a:cubicBezTo>
                  <a:pt x="14472" y="709"/>
                  <a:pt x="13011" y="3037"/>
                  <a:pt x="12304" y="5114"/>
                </a:cubicBezTo>
                <a:cubicBezTo>
                  <a:pt x="11368" y="2877"/>
                  <a:pt x="8720" y="663"/>
                  <a:pt x="6392" y="412"/>
                </a:cubicBezTo>
                <a:cubicBezTo>
                  <a:pt x="6227" y="395"/>
                  <a:pt x="6063" y="386"/>
                  <a:pt x="5901" y="386"/>
                </a:cubicBezTo>
                <a:cubicBezTo>
                  <a:pt x="3096" y="386"/>
                  <a:pt x="889" y="2939"/>
                  <a:pt x="457" y="5594"/>
                </a:cubicBezTo>
                <a:cubicBezTo>
                  <a:pt x="1" y="8401"/>
                  <a:pt x="754" y="10775"/>
                  <a:pt x="2146" y="12852"/>
                </a:cubicBezTo>
                <a:cubicBezTo>
                  <a:pt x="1439" y="12966"/>
                  <a:pt x="708" y="13057"/>
                  <a:pt x="275" y="13172"/>
                </a:cubicBezTo>
                <a:cubicBezTo>
                  <a:pt x="46" y="13240"/>
                  <a:pt x="115" y="13514"/>
                  <a:pt x="320" y="13537"/>
                </a:cubicBezTo>
                <a:cubicBezTo>
                  <a:pt x="410" y="13545"/>
                  <a:pt x="499" y="13549"/>
                  <a:pt x="588" y="13549"/>
                </a:cubicBezTo>
                <a:cubicBezTo>
                  <a:pt x="1202" y="13549"/>
                  <a:pt x="1805" y="13363"/>
                  <a:pt x="2443" y="13263"/>
                </a:cubicBezTo>
                <a:cubicBezTo>
                  <a:pt x="5182" y="17029"/>
                  <a:pt x="13605" y="22690"/>
                  <a:pt x="13696" y="22690"/>
                </a:cubicBezTo>
                <a:cubicBezTo>
                  <a:pt x="13707" y="22696"/>
                  <a:pt x="13720" y="22699"/>
                  <a:pt x="13735" y="22699"/>
                </a:cubicBezTo>
                <a:cubicBezTo>
                  <a:pt x="14213" y="22699"/>
                  <a:pt x="16622" y="19590"/>
                  <a:pt x="17508" y="18284"/>
                </a:cubicBezTo>
                <a:cubicBezTo>
                  <a:pt x="18535" y="16778"/>
                  <a:pt x="19516" y="15249"/>
                  <a:pt x="20201" y="13560"/>
                </a:cubicBezTo>
                <a:cubicBezTo>
                  <a:pt x="20703" y="12304"/>
                  <a:pt x="21205" y="11026"/>
                  <a:pt x="21525" y="9702"/>
                </a:cubicBezTo>
                <a:cubicBezTo>
                  <a:pt x="21936" y="9702"/>
                  <a:pt x="22301" y="9702"/>
                  <a:pt x="22598" y="9679"/>
                </a:cubicBezTo>
                <a:cubicBezTo>
                  <a:pt x="23602" y="9611"/>
                  <a:pt x="24584" y="9497"/>
                  <a:pt x="25565" y="9291"/>
                </a:cubicBezTo>
                <a:cubicBezTo>
                  <a:pt x="26010" y="9207"/>
                  <a:pt x="25865" y="8572"/>
                  <a:pt x="25459" y="8572"/>
                </a:cubicBezTo>
                <a:cubicBezTo>
                  <a:pt x="25427" y="8572"/>
                  <a:pt x="25394" y="8575"/>
                  <a:pt x="25360" y="8584"/>
                </a:cubicBezTo>
                <a:cubicBezTo>
                  <a:pt x="24150" y="8812"/>
                  <a:pt x="22917" y="8903"/>
                  <a:pt x="21685" y="9017"/>
                </a:cubicBezTo>
                <a:cubicBezTo>
                  <a:pt x="22096" y="7146"/>
                  <a:pt x="22141" y="5251"/>
                  <a:pt x="21479" y="3357"/>
                </a:cubicBezTo>
                <a:cubicBezTo>
                  <a:pt x="20817" y="1487"/>
                  <a:pt x="19624" y="0"/>
                  <a:pt x="17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CaixaDeTexto 9">
            <a:extLst>
              <a:ext uri="{FF2B5EF4-FFF2-40B4-BE49-F238E27FC236}">
                <a16:creationId xmlns="" xmlns:a16="http://schemas.microsoft.com/office/drawing/2014/main" id="{B0343EFF-70A9-4184-87C4-8DA8B3ED554A}"/>
              </a:ext>
            </a:extLst>
          </p:cNvPr>
          <p:cNvSpPr txBox="1"/>
          <p:nvPr/>
        </p:nvSpPr>
        <p:spPr>
          <a:xfrm>
            <a:off x="186478" y="818298"/>
            <a:ext cx="8509788" cy="3785652"/>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pt-BR" sz="2000" b="0" i="0" dirty="0">
                <a:solidFill>
                  <a:srgbClr val="333333"/>
                </a:solidFill>
                <a:effectLst/>
                <a:latin typeface="Abadi Extra Light" panose="020B0204020104020204" pitchFamily="34" charset="0"/>
              </a:rPr>
              <a:t> Se o resultado do rastreamento não é conhecido, a paciente deverá receber quimioprofilaxia nos seguintes casos: </a:t>
            </a:r>
          </a:p>
          <a:p>
            <a:pPr marL="228600" indent="-228600" algn="l">
              <a:spcBef>
                <a:spcPts val="1200"/>
              </a:spcBef>
              <a:spcAft>
                <a:spcPts val="1200"/>
              </a:spcAft>
              <a:buAutoNum type="arabicParenBoth"/>
            </a:pPr>
            <a:r>
              <a:rPr lang="pt-BR" sz="2000" b="0" i="0" dirty="0">
                <a:solidFill>
                  <a:srgbClr val="333333"/>
                </a:solidFill>
                <a:effectLst/>
                <a:latin typeface="Abadi Extra Light" panose="020B0204020104020204" pitchFamily="34" charset="0"/>
              </a:rPr>
              <a:t>Trabalho de parto em idade gestacional inferior a 37 semanas; </a:t>
            </a:r>
          </a:p>
          <a:p>
            <a:pPr marL="228600" indent="-228600" algn="l">
              <a:spcBef>
                <a:spcPts val="1200"/>
              </a:spcBef>
              <a:spcAft>
                <a:spcPts val="1200"/>
              </a:spcAft>
              <a:buAutoNum type="arabicParenBoth"/>
            </a:pPr>
            <a:r>
              <a:rPr lang="pt-BR" sz="2000" b="0" i="0" dirty="0">
                <a:solidFill>
                  <a:srgbClr val="333333"/>
                </a:solidFill>
                <a:effectLst/>
                <a:latin typeface="Abadi Extra Light" panose="020B0204020104020204" pitchFamily="34" charset="0"/>
              </a:rPr>
              <a:t>Tempo de rotura de membranas superior a 18 horas; </a:t>
            </a:r>
          </a:p>
          <a:p>
            <a:pPr marL="228600" indent="-228600" algn="l">
              <a:spcBef>
                <a:spcPts val="1200"/>
              </a:spcBef>
              <a:spcAft>
                <a:spcPts val="1200"/>
              </a:spcAft>
              <a:buAutoNum type="arabicParenBoth"/>
            </a:pPr>
            <a:r>
              <a:rPr lang="pt-BR" sz="2000" b="0" i="0" dirty="0">
                <a:solidFill>
                  <a:srgbClr val="333333"/>
                </a:solidFill>
                <a:effectLst/>
                <a:latin typeface="Abadi Extra Light" panose="020B0204020104020204" pitchFamily="34" charset="0"/>
              </a:rPr>
              <a:t>Apresentar febre durante o trabalho de parto (≥ 38°C) </a:t>
            </a:r>
            <a:endParaRPr lang="pt-BR" sz="2000" dirty="0">
              <a:solidFill>
                <a:srgbClr val="333333"/>
              </a:solidFill>
              <a:latin typeface="Abadi Extra Light" panose="020B0204020104020204" pitchFamily="34" charset="0"/>
            </a:endParaRPr>
          </a:p>
          <a:p>
            <a:pPr marL="228600" indent="-228600" algn="l">
              <a:spcBef>
                <a:spcPts val="1200"/>
              </a:spcBef>
              <a:spcAft>
                <a:spcPts val="1200"/>
              </a:spcAft>
              <a:buAutoNum type="arabicParenBoth"/>
            </a:pPr>
            <a:r>
              <a:rPr lang="pt-BR" sz="2000" b="0" i="0" dirty="0">
                <a:solidFill>
                  <a:schemeClr val="bg2"/>
                </a:solidFill>
                <a:effectLst/>
                <a:latin typeface="Abadi Extra Light" panose="020B0204020104020204" pitchFamily="34" charset="0"/>
              </a:rPr>
              <a:t>Se o resultado da cultura for </a:t>
            </a:r>
            <a:r>
              <a:rPr lang="pt-BR" sz="2000" b="1" i="0" dirty="0">
                <a:solidFill>
                  <a:schemeClr val="accent5"/>
                </a:solidFill>
                <a:effectLst/>
                <a:latin typeface="Abadi Extra Light" panose="020B0204020104020204" pitchFamily="34" charset="0"/>
              </a:rPr>
              <a:t>NEGATIVO</a:t>
            </a:r>
            <a:r>
              <a:rPr lang="pt-BR" sz="2000" b="0" i="0" dirty="0">
                <a:solidFill>
                  <a:schemeClr val="bg2"/>
                </a:solidFill>
                <a:effectLst/>
                <a:latin typeface="Abadi Extra Light" panose="020B0204020104020204" pitchFamily="34" charset="0"/>
              </a:rPr>
              <a:t> dentro de até 5 semanas antes do parto, </a:t>
            </a:r>
            <a:r>
              <a:rPr lang="pt-BR" sz="2000" b="1" dirty="0">
                <a:solidFill>
                  <a:schemeClr val="accent5"/>
                </a:solidFill>
                <a:effectLst/>
                <a:latin typeface="Abadi Extra Light" panose="020B0204020104020204" pitchFamily="34" charset="0"/>
              </a:rPr>
              <a:t>a quimioprofilaxia não é indicada </a:t>
            </a:r>
            <a:r>
              <a:rPr lang="pt-BR" sz="2000" b="0" i="0" dirty="0">
                <a:solidFill>
                  <a:schemeClr val="bg2"/>
                </a:solidFill>
                <a:effectLst/>
                <a:latin typeface="Abadi Extra Light" panose="020B0204020104020204" pitchFamily="34" charset="0"/>
              </a:rPr>
              <a:t>mesmo que os fatores de risco estejam presentes.</a:t>
            </a:r>
          </a:p>
        </p:txBody>
      </p:sp>
    </p:spTree>
    <p:extLst>
      <p:ext uri="{BB962C8B-B14F-4D97-AF65-F5344CB8AC3E}">
        <p14:creationId xmlns:p14="http://schemas.microsoft.com/office/powerpoint/2010/main" val="1219955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59384"/>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6" name="CaixaDeTexto 5">
            <a:extLst>
              <a:ext uri="{FF2B5EF4-FFF2-40B4-BE49-F238E27FC236}">
                <a16:creationId xmlns="" xmlns:a16="http://schemas.microsoft.com/office/drawing/2014/main" id="{9CC82719-439F-43C7-A49F-A242C888A97D}"/>
              </a:ext>
            </a:extLst>
          </p:cNvPr>
          <p:cNvSpPr txBox="1"/>
          <p:nvPr/>
        </p:nvSpPr>
        <p:spPr>
          <a:xfrm>
            <a:off x="413658" y="832812"/>
            <a:ext cx="7844972" cy="2800767"/>
          </a:xfrm>
          <a:prstGeom prst="rect">
            <a:avLst/>
          </a:prstGeom>
          <a:noFill/>
        </p:spPr>
        <p:txBody>
          <a:bodyPr wrap="square">
            <a:spAutoFit/>
          </a:bodyPr>
          <a:lstStyle/>
          <a:p>
            <a:pPr algn="just"/>
            <a:r>
              <a:rPr lang="pt-BR" sz="1600" i="0" dirty="0">
                <a:solidFill>
                  <a:srgbClr val="333333"/>
                </a:solidFill>
                <a:effectLst/>
                <a:latin typeface="Arial Nova Cond Light" panose="020B0306020202020204" pitchFamily="34" charset="0"/>
              </a:rPr>
              <a:t>Para a profilaxia intraparto o seguinte regime antimicrobiano é recomendado:</a:t>
            </a:r>
          </a:p>
          <a:p>
            <a:pPr algn="just">
              <a:buFont typeface="Arial" panose="020B0604020202020204" pitchFamily="34" charset="0"/>
              <a:buChar char="•"/>
            </a:pPr>
            <a:r>
              <a:rPr lang="pt-BR" sz="1600" i="0" dirty="0">
                <a:solidFill>
                  <a:srgbClr val="333333"/>
                </a:solidFill>
                <a:effectLst/>
                <a:latin typeface="Arial Nova Cond Light" panose="020B0306020202020204" pitchFamily="34" charset="0"/>
              </a:rPr>
              <a:t> </a:t>
            </a:r>
            <a:r>
              <a:rPr lang="pt-BR" sz="1600" i="0" dirty="0">
                <a:solidFill>
                  <a:srgbClr val="FF0000"/>
                </a:solidFill>
                <a:effectLst/>
                <a:latin typeface="Arial Nova Cond Light" panose="020B0306020202020204" pitchFamily="34" charset="0"/>
              </a:rPr>
              <a:t>Penicilina cristalina 5 milhões de unidades endovenoso como dose de ataque e 2,5 milhões endovenoso a cada 4 horas até o parto.</a:t>
            </a:r>
          </a:p>
          <a:p>
            <a:pPr algn="just">
              <a:buFont typeface="Arial" panose="020B0604020202020204" pitchFamily="34" charset="0"/>
              <a:buChar char="•"/>
            </a:pPr>
            <a:r>
              <a:rPr lang="pt-BR" sz="1600" i="0" dirty="0">
                <a:solidFill>
                  <a:srgbClr val="333333"/>
                </a:solidFill>
                <a:effectLst/>
                <a:latin typeface="Arial Nova Cond Light" panose="020B0306020202020204" pitchFamily="34" charset="0"/>
              </a:rPr>
              <a:t> </a:t>
            </a:r>
            <a:r>
              <a:rPr lang="pt-BR" sz="1600" i="0" dirty="0">
                <a:solidFill>
                  <a:schemeClr val="bg2"/>
                </a:solidFill>
                <a:effectLst/>
                <a:latin typeface="Arial Nova Cond Light" panose="020B0306020202020204" pitchFamily="34" charset="0"/>
              </a:rPr>
              <a:t>Segunda linha pode ser usada a ampicilina 2 g endovenoso de ataque e </a:t>
            </a:r>
          </a:p>
          <a:p>
            <a:pPr algn="just"/>
            <a:r>
              <a:rPr lang="pt-BR" sz="1600" i="0" dirty="0">
                <a:solidFill>
                  <a:schemeClr val="bg2"/>
                </a:solidFill>
                <a:effectLst/>
                <a:latin typeface="Arial Nova Cond Light" panose="020B0306020202020204" pitchFamily="34" charset="0"/>
              </a:rPr>
              <a:t>1 g endovenoso de 4 em 4 horas até o parto. </a:t>
            </a:r>
          </a:p>
          <a:p>
            <a:pPr algn="just">
              <a:buFont typeface="Arial" panose="020B0604020202020204" pitchFamily="34" charset="0"/>
              <a:buChar char="•"/>
            </a:pPr>
            <a:r>
              <a:rPr lang="pt-BR" sz="1600" dirty="0">
                <a:solidFill>
                  <a:srgbClr val="333333"/>
                </a:solidFill>
                <a:latin typeface="Arial Nova Cond Light" panose="020B0306020202020204" pitchFamily="34" charset="0"/>
              </a:rPr>
              <a:t> </a:t>
            </a:r>
            <a:r>
              <a:rPr lang="pt-BR" sz="1600" i="0" dirty="0">
                <a:solidFill>
                  <a:schemeClr val="tx2">
                    <a:lumMod val="50000"/>
                  </a:schemeClr>
                </a:solidFill>
                <a:effectLst/>
                <a:latin typeface="Arial Nova Cond Light" panose="020B0306020202020204" pitchFamily="34" charset="0"/>
              </a:rPr>
              <a:t>No caso de pacientes alérgicas a penicilina deve-se usar eritromicina (500 mg EV 6/6h) ou clindamicina (900 mg EV 8/8h), dependendo da sensibilidade do estreptococo na cultura, pois há relatos de resistência desta bactéria a estes antimicrobianos. </a:t>
            </a:r>
          </a:p>
          <a:p>
            <a:pPr algn="just">
              <a:buFont typeface="Arial" panose="020B0604020202020204" pitchFamily="34" charset="0"/>
              <a:buChar char="•"/>
            </a:pPr>
            <a:r>
              <a:rPr lang="pt-BR" sz="1600" dirty="0">
                <a:solidFill>
                  <a:srgbClr val="333333"/>
                </a:solidFill>
                <a:latin typeface="Arial Nova Cond Light" panose="020B0306020202020204" pitchFamily="34" charset="0"/>
              </a:rPr>
              <a:t> </a:t>
            </a:r>
            <a:r>
              <a:rPr lang="pt-BR" sz="1600" i="0" dirty="0">
                <a:solidFill>
                  <a:schemeClr val="bg2">
                    <a:lumMod val="75000"/>
                  </a:schemeClr>
                </a:solidFill>
                <a:effectLst/>
                <a:latin typeface="Arial Nova Cond Light" panose="020B0306020202020204" pitchFamily="34" charset="0"/>
              </a:rPr>
              <a:t>O uso de vancomicina (1 g EV 12/12h) está reservado às pacientes alérgicas à penicilina e cuja cultura mostrou resistência a eritromicina e a clindamicina.</a:t>
            </a:r>
          </a:p>
        </p:txBody>
      </p:sp>
    </p:spTree>
    <p:extLst>
      <p:ext uri="{BB962C8B-B14F-4D97-AF65-F5344CB8AC3E}">
        <p14:creationId xmlns:p14="http://schemas.microsoft.com/office/powerpoint/2010/main" val="322233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59384"/>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aphicFrame>
        <p:nvGraphicFramePr>
          <p:cNvPr id="4" name="Tabela 2">
            <a:extLst>
              <a:ext uri="{FF2B5EF4-FFF2-40B4-BE49-F238E27FC236}">
                <a16:creationId xmlns="" xmlns:a16="http://schemas.microsoft.com/office/drawing/2014/main" id="{8D442574-DFE9-4C96-8D9F-F51DC8115C35}"/>
              </a:ext>
            </a:extLst>
          </p:cNvPr>
          <p:cNvGraphicFramePr>
            <a:graphicFrameLocks noGrp="1"/>
          </p:cNvGraphicFramePr>
          <p:nvPr>
            <p:extLst>
              <p:ext uri="{D42A27DB-BD31-4B8C-83A1-F6EECF244321}">
                <p14:modId xmlns:p14="http://schemas.microsoft.com/office/powerpoint/2010/main" val="1612052755"/>
              </p:ext>
            </p:extLst>
          </p:nvPr>
        </p:nvGraphicFramePr>
        <p:xfrm>
          <a:off x="427220" y="1383030"/>
          <a:ext cx="8439462" cy="2377440"/>
        </p:xfrm>
        <a:graphic>
          <a:graphicData uri="http://schemas.openxmlformats.org/drawingml/2006/table">
            <a:tbl>
              <a:tblPr firstRow="1" bandRow="1">
                <a:tableStyleId>{2559133B-199D-4578-872B-9FD997384529}</a:tableStyleId>
              </a:tblPr>
              <a:tblGrid>
                <a:gridCol w="3087974">
                  <a:extLst>
                    <a:ext uri="{9D8B030D-6E8A-4147-A177-3AD203B41FA5}">
                      <a16:colId xmlns="" xmlns:a16="http://schemas.microsoft.com/office/drawing/2014/main" val="355114105"/>
                    </a:ext>
                  </a:extLst>
                </a:gridCol>
                <a:gridCol w="5351488">
                  <a:extLst>
                    <a:ext uri="{9D8B030D-6E8A-4147-A177-3AD203B41FA5}">
                      <a16:colId xmlns="" xmlns:a16="http://schemas.microsoft.com/office/drawing/2014/main" val="4175980093"/>
                    </a:ext>
                  </a:extLst>
                </a:gridCol>
              </a:tblGrid>
              <a:tr h="370840">
                <a:tc rowSpan="6">
                  <a:txBody>
                    <a:bodyPr/>
                    <a:lstStyle/>
                    <a:p>
                      <a:pPr algn="ctr"/>
                      <a:endParaRPr lang="pt-BR" sz="2000" dirty="0">
                        <a:latin typeface="Amasis MT Pro Black" panose="020B0604020202020204" pitchFamily="18" charset="0"/>
                      </a:endParaRPr>
                    </a:p>
                    <a:p>
                      <a:pPr algn="ctr"/>
                      <a:endParaRPr lang="pt-BR" sz="2000" dirty="0">
                        <a:latin typeface="Amasis MT Pro Black" panose="020B0604020202020204" pitchFamily="18" charset="0"/>
                      </a:endParaRPr>
                    </a:p>
                    <a:p>
                      <a:pPr algn="ctr"/>
                      <a:endParaRPr lang="pt-BR" sz="2000" dirty="0">
                        <a:latin typeface="Amasis MT Pro Black" panose="020B0604020202020204" pitchFamily="18" charset="0"/>
                      </a:endParaRPr>
                    </a:p>
                    <a:p>
                      <a:pPr algn="ctr"/>
                      <a:r>
                        <a:rPr lang="pt-BR" sz="2000" b="1" dirty="0">
                          <a:solidFill>
                            <a:srgbClr val="FF0000"/>
                          </a:solidFill>
                          <a:latin typeface="Amasis MT Pro Black" panose="020B0604020202020204" pitchFamily="18" charset="0"/>
                        </a:rPr>
                        <a:t>Variáveis clínicas</a:t>
                      </a:r>
                    </a:p>
                  </a:txBody>
                  <a:tcPr/>
                </a:tc>
                <a:tc>
                  <a:txBody>
                    <a:bodyPr/>
                    <a:lstStyle/>
                    <a:p>
                      <a:r>
                        <a:rPr lang="pt-BR" sz="2000" dirty="0">
                          <a:latin typeface="Amasis MT Pro Black" panose="020B0604020202020204" pitchFamily="18" charset="0"/>
                        </a:rPr>
                        <a:t>Instabilidade térmica</a:t>
                      </a:r>
                    </a:p>
                  </a:txBody>
                  <a:tcPr/>
                </a:tc>
                <a:extLst>
                  <a:ext uri="{0D108BD9-81ED-4DB2-BD59-A6C34878D82A}">
                    <a16:rowId xmlns="" xmlns:a16="http://schemas.microsoft.com/office/drawing/2014/main" val="2123725750"/>
                  </a:ext>
                </a:extLst>
              </a:tr>
              <a:tr h="370840">
                <a:tc vMerge="1">
                  <a:txBody>
                    <a:bodyPr/>
                    <a:lstStyle/>
                    <a:p>
                      <a:endParaRPr lang="pt-BR" dirty="0"/>
                    </a:p>
                  </a:txBody>
                  <a:tcPr/>
                </a:tc>
                <a:tc>
                  <a:txBody>
                    <a:bodyPr/>
                    <a:lstStyle/>
                    <a:p>
                      <a:r>
                        <a:rPr lang="pt-BR" sz="2000" dirty="0">
                          <a:latin typeface="Amasis MT Pro Black" panose="020B0604020202020204" pitchFamily="18" charset="0"/>
                        </a:rPr>
                        <a:t>FC &gt; 180 bpm ou FC &lt; 100 bpm</a:t>
                      </a:r>
                    </a:p>
                  </a:txBody>
                  <a:tcPr/>
                </a:tc>
                <a:extLst>
                  <a:ext uri="{0D108BD9-81ED-4DB2-BD59-A6C34878D82A}">
                    <a16:rowId xmlns="" xmlns:a16="http://schemas.microsoft.com/office/drawing/2014/main" val="91502711"/>
                  </a:ext>
                </a:extLst>
              </a:tr>
              <a:tr h="370840">
                <a:tc vMerge="1">
                  <a:txBody>
                    <a:bodyPr/>
                    <a:lstStyle/>
                    <a:p>
                      <a:endParaRPr lang="pt-BR" dirty="0"/>
                    </a:p>
                  </a:txBody>
                  <a:tcPr/>
                </a:tc>
                <a:tc>
                  <a:txBody>
                    <a:bodyPr/>
                    <a:lstStyle/>
                    <a:p>
                      <a:r>
                        <a:rPr lang="pt-BR" sz="2000" dirty="0">
                          <a:latin typeface="Amasis MT Pro Black" panose="020B0604020202020204" pitchFamily="18" charset="0"/>
                        </a:rPr>
                        <a:t>FR + gemência ou queda de saturação</a:t>
                      </a:r>
                    </a:p>
                  </a:txBody>
                  <a:tcPr/>
                </a:tc>
                <a:extLst>
                  <a:ext uri="{0D108BD9-81ED-4DB2-BD59-A6C34878D82A}">
                    <a16:rowId xmlns="" xmlns:a16="http://schemas.microsoft.com/office/drawing/2014/main" val="1713355689"/>
                  </a:ext>
                </a:extLst>
              </a:tr>
              <a:tr h="370840">
                <a:tc vMerge="1">
                  <a:txBody>
                    <a:bodyPr/>
                    <a:lstStyle/>
                    <a:p>
                      <a:endParaRPr lang="pt-BR" dirty="0"/>
                    </a:p>
                  </a:txBody>
                  <a:tcPr/>
                </a:tc>
                <a:tc>
                  <a:txBody>
                    <a:bodyPr/>
                    <a:lstStyle/>
                    <a:p>
                      <a:r>
                        <a:rPr lang="pt-BR" sz="2000" dirty="0">
                          <a:latin typeface="Amasis MT Pro Black" panose="020B0604020202020204" pitchFamily="18" charset="0"/>
                        </a:rPr>
                        <a:t>Letargia</a:t>
                      </a:r>
                    </a:p>
                  </a:txBody>
                  <a:tcPr/>
                </a:tc>
                <a:extLst>
                  <a:ext uri="{0D108BD9-81ED-4DB2-BD59-A6C34878D82A}">
                    <a16:rowId xmlns="" xmlns:a16="http://schemas.microsoft.com/office/drawing/2014/main" val="1050161081"/>
                  </a:ext>
                </a:extLst>
              </a:tr>
              <a:tr h="370840">
                <a:tc vMerge="1">
                  <a:txBody>
                    <a:bodyPr/>
                    <a:lstStyle/>
                    <a:p>
                      <a:endParaRPr lang="pt-BR" dirty="0"/>
                    </a:p>
                  </a:txBody>
                  <a:tcPr/>
                </a:tc>
                <a:tc>
                  <a:txBody>
                    <a:bodyPr/>
                    <a:lstStyle/>
                    <a:p>
                      <a:r>
                        <a:rPr lang="pt-BR" sz="2000" dirty="0">
                          <a:latin typeface="Amasis MT Pro Black" panose="020B0604020202020204" pitchFamily="18" charset="0"/>
                        </a:rPr>
                        <a:t>Hiperglicemia</a:t>
                      </a:r>
                    </a:p>
                  </a:txBody>
                  <a:tcPr/>
                </a:tc>
                <a:extLst>
                  <a:ext uri="{0D108BD9-81ED-4DB2-BD59-A6C34878D82A}">
                    <a16:rowId xmlns="" xmlns:a16="http://schemas.microsoft.com/office/drawing/2014/main" val="1015027730"/>
                  </a:ext>
                </a:extLst>
              </a:tr>
              <a:tr h="370840">
                <a:tc vMerge="1">
                  <a:txBody>
                    <a:bodyPr/>
                    <a:lstStyle/>
                    <a:p>
                      <a:endParaRPr lang="pt-BR" dirty="0"/>
                    </a:p>
                  </a:txBody>
                  <a:tcPr/>
                </a:tc>
                <a:tc>
                  <a:txBody>
                    <a:bodyPr/>
                    <a:lstStyle/>
                    <a:p>
                      <a:r>
                        <a:rPr lang="pt-BR" sz="2000" dirty="0">
                          <a:latin typeface="Amasis MT Pro Black" panose="020B0604020202020204" pitchFamily="18" charset="0"/>
                        </a:rPr>
                        <a:t>Intolerância alimentar</a:t>
                      </a:r>
                    </a:p>
                  </a:txBody>
                  <a:tcPr/>
                </a:tc>
                <a:extLst>
                  <a:ext uri="{0D108BD9-81ED-4DB2-BD59-A6C34878D82A}">
                    <a16:rowId xmlns="" xmlns:a16="http://schemas.microsoft.com/office/drawing/2014/main" val="3138466643"/>
                  </a:ext>
                </a:extLst>
              </a:tr>
            </a:tbl>
          </a:graphicData>
        </a:graphic>
      </p:graphicFrame>
      <p:sp>
        <p:nvSpPr>
          <p:cNvPr id="5" name="Google Shape;2227;p28">
            <a:extLst>
              <a:ext uri="{FF2B5EF4-FFF2-40B4-BE49-F238E27FC236}">
                <a16:creationId xmlns="" xmlns:a16="http://schemas.microsoft.com/office/drawing/2014/main" id="{357BEBBF-5B07-4113-B7F2-C6E0BF4B16E4}"/>
              </a:ext>
            </a:extLst>
          </p:cNvPr>
          <p:cNvSpPr txBox="1">
            <a:spLocks/>
          </p:cNvSpPr>
          <p:nvPr/>
        </p:nvSpPr>
        <p:spPr>
          <a:xfrm>
            <a:off x="304785" y="732084"/>
            <a:ext cx="6412473" cy="42965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solidFill>
                  <a:srgbClr val="C00000"/>
                </a:solidFill>
              </a:rPr>
              <a:t>Critérios diagnósticos para Sepse Neonatal </a:t>
            </a:r>
          </a:p>
        </p:txBody>
      </p:sp>
    </p:spTree>
    <p:extLst>
      <p:ext uri="{BB962C8B-B14F-4D97-AF65-F5344CB8AC3E}">
        <p14:creationId xmlns:p14="http://schemas.microsoft.com/office/powerpoint/2010/main" val="22534801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DC775DCF-ED12-4C9B-89A1-34BFA4275210}"/>
              </a:ext>
            </a:extLst>
          </p:cNvPr>
          <p:cNvSpPr txBox="1">
            <a:spLocks/>
          </p:cNvSpPr>
          <p:nvPr/>
        </p:nvSpPr>
        <p:spPr>
          <a:xfrm>
            <a:off x="242326" y="159384"/>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5" name="Google Shape;2227;p28">
            <a:extLst>
              <a:ext uri="{FF2B5EF4-FFF2-40B4-BE49-F238E27FC236}">
                <a16:creationId xmlns="" xmlns:a16="http://schemas.microsoft.com/office/drawing/2014/main" id="{357BEBBF-5B07-4113-B7F2-C6E0BF4B16E4}"/>
              </a:ext>
            </a:extLst>
          </p:cNvPr>
          <p:cNvSpPr txBox="1">
            <a:spLocks/>
          </p:cNvSpPr>
          <p:nvPr/>
        </p:nvSpPr>
        <p:spPr>
          <a:xfrm>
            <a:off x="304785" y="732084"/>
            <a:ext cx="6412473" cy="42965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solidFill>
                  <a:srgbClr val="C00000"/>
                </a:solidFill>
              </a:rPr>
              <a:t>Critérios diagnósticos para Sepse Neonatal </a:t>
            </a:r>
          </a:p>
        </p:txBody>
      </p:sp>
      <p:graphicFrame>
        <p:nvGraphicFramePr>
          <p:cNvPr id="6" name="Tabela 2">
            <a:extLst>
              <a:ext uri="{FF2B5EF4-FFF2-40B4-BE49-F238E27FC236}">
                <a16:creationId xmlns="" xmlns:a16="http://schemas.microsoft.com/office/drawing/2014/main" id="{F2ABF571-014F-4A9E-996C-95ACB0488DD9}"/>
              </a:ext>
            </a:extLst>
          </p:cNvPr>
          <p:cNvGraphicFramePr>
            <a:graphicFrameLocks noGrp="1"/>
          </p:cNvGraphicFramePr>
          <p:nvPr>
            <p:extLst>
              <p:ext uri="{D42A27DB-BD31-4B8C-83A1-F6EECF244321}">
                <p14:modId xmlns:p14="http://schemas.microsoft.com/office/powerpoint/2010/main" val="2748067561"/>
              </p:ext>
            </p:extLst>
          </p:nvPr>
        </p:nvGraphicFramePr>
        <p:xfrm>
          <a:off x="188686" y="1415141"/>
          <a:ext cx="8737599" cy="2357822"/>
        </p:xfrm>
        <a:graphic>
          <a:graphicData uri="http://schemas.openxmlformats.org/drawingml/2006/table">
            <a:tbl>
              <a:tblPr firstRow="1" bandRow="1">
                <a:tableStyleId>{2559133B-199D-4578-872B-9FD997384529}</a:tableStyleId>
              </a:tblPr>
              <a:tblGrid>
                <a:gridCol w="2198914">
                  <a:extLst>
                    <a:ext uri="{9D8B030D-6E8A-4147-A177-3AD203B41FA5}">
                      <a16:colId xmlns="" xmlns:a16="http://schemas.microsoft.com/office/drawing/2014/main" val="355114105"/>
                    </a:ext>
                  </a:extLst>
                </a:gridCol>
                <a:gridCol w="6538685">
                  <a:extLst>
                    <a:ext uri="{9D8B030D-6E8A-4147-A177-3AD203B41FA5}">
                      <a16:colId xmlns="" xmlns:a16="http://schemas.microsoft.com/office/drawing/2014/main" val="4175980093"/>
                    </a:ext>
                  </a:extLst>
                </a:gridCol>
              </a:tblGrid>
              <a:tr h="559149">
                <a:tc rowSpan="3">
                  <a:txBody>
                    <a:bodyPr/>
                    <a:lstStyle/>
                    <a:p>
                      <a:pPr algn="ctr"/>
                      <a:endParaRPr lang="pt-BR" sz="2000" b="1" dirty="0">
                        <a:solidFill>
                          <a:srgbClr val="C00000"/>
                        </a:solidFill>
                        <a:latin typeface="Amasis MT Pro Black" panose="020B0604020202020204" pitchFamily="18" charset="0"/>
                      </a:endParaRPr>
                    </a:p>
                    <a:p>
                      <a:pPr algn="ctr"/>
                      <a:r>
                        <a:rPr lang="pt-BR" sz="2000" b="1" dirty="0">
                          <a:solidFill>
                            <a:srgbClr val="C00000"/>
                          </a:solidFill>
                          <a:latin typeface="Amasis MT Pro Black" panose="020B0604020202020204" pitchFamily="18" charset="0"/>
                        </a:rPr>
                        <a:t>Variáveis hemodinâmicas</a:t>
                      </a:r>
                    </a:p>
                  </a:txBody>
                  <a:tcPr/>
                </a:tc>
                <a:tc>
                  <a:txBody>
                    <a:bodyPr/>
                    <a:lstStyle/>
                    <a:p>
                      <a:pPr algn="l"/>
                      <a:r>
                        <a:rPr lang="pt-BR" sz="1800" dirty="0"/>
                        <a:t>Pressão arterial 2 DP abaixo do normal</a:t>
                      </a:r>
                    </a:p>
                  </a:txBody>
                  <a:tcPr/>
                </a:tc>
                <a:extLst>
                  <a:ext uri="{0D108BD9-81ED-4DB2-BD59-A6C34878D82A}">
                    <a16:rowId xmlns="" xmlns:a16="http://schemas.microsoft.com/office/drawing/2014/main" val="2123725750"/>
                  </a:ext>
                </a:extLst>
              </a:tr>
              <a:tr h="559149">
                <a:tc vMerge="1">
                  <a:txBody>
                    <a:bodyPr/>
                    <a:lstStyle/>
                    <a:p>
                      <a:endParaRPr lang="pt-BR" dirty="0"/>
                    </a:p>
                  </a:txBody>
                  <a:tcPr/>
                </a:tc>
                <a:tc>
                  <a:txBody>
                    <a:bodyPr/>
                    <a:lstStyle/>
                    <a:p>
                      <a:pPr algn="l"/>
                      <a:r>
                        <a:rPr lang="pt-BR" sz="1800" dirty="0"/>
                        <a:t>P. Sistólica &lt; 50 mmHg no 1º dia de vida</a:t>
                      </a:r>
                    </a:p>
                  </a:txBody>
                  <a:tcPr/>
                </a:tc>
                <a:extLst>
                  <a:ext uri="{0D108BD9-81ED-4DB2-BD59-A6C34878D82A}">
                    <a16:rowId xmlns="" xmlns:a16="http://schemas.microsoft.com/office/drawing/2014/main" val="91502711"/>
                  </a:ext>
                </a:extLst>
              </a:tr>
              <a:tr h="442109">
                <a:tc vMerge="1">
                  <a:txBody>
                    <a:bodyPr/>
                    <a:lstStyle/>
                    <a:p>
                      <a:endParaRPr lang="pt-BR" dirty="0"/>
                    </a:p>
                  </a:txBody>
                  <a:tcPr/>
                </a:tc>
                <a:tc>
                  <a:txBody>
                    <a:bodyPr/>
                    <a:lstStyle/>
                    <a:p>
                      <a:pPr algn="l"/>
                      <a:r>
                        <a:rPr lang="pt-BR" sz="1800" dirty="0"/>
                        <a:t>P. Sistólica &lt; 65 mmHg no 2º dia de vida até 1 mês de idade</a:t>
                      </a:r>
                    </a:p>
                  </a:txBody>
                  <a:tcPr/>
                </a:tc>
                <a:extLst>
                  <a:ext uri="{0D108BD9-81ED-4DB2-BD59-A6C34878D82A}">
                    <a16:rowId xmlns="" xmlns:a16="http://schemas.microsoft.com/office/drawing/2014/main" val="1713355689"/>
                  </a:ext>
                </a:extLst>
              </a:tr>
              <a:tr h="397239">
                <a:tc rowSpan="2">
                  <a:txBody>
                    <a:bodyPr/>
                    <a:lstStyle/>
                    <a:p>
                      <a:pPr algn="ctr"/>
                      <a:r>
                        <a:rPr lang="pt-BR" sz="2000" b="1" dirty="0">
                          <a:solidFill>
                            <a:srgbClr val="C00000"/>
                          </a:solidFill>
                          <a:latin typeface="Amasis MT Pro Black" panose="020B0604020202020204" pitchFamily="18" charset="0"/>
                        </a:rPr>
                        <a:t>Variáveis de perfusão tecidual</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800" b="0" i="0" u="none" strike="noStrike" kern="0" cap="none" spc="0" normalizeH="0" baseline="0" noProof="0" dirty="0">
                          <a:ln>
                            <a:noFill/>
                          </a:ln>
                          <a:solidFill>
                            <a:srgbClr val="000000"/>
                          </a:solidFill>
                          <a:effectLst/>
                          <a:uLnTx/>
                          <a:uFillTx/>
                          <a:latin typeface="Arial"/>
                          <a:cs typeface="Arial"/>
                          <a:sym typeface="Arial"/>
                        </a:rPr>
                        <a:t>Tempo de enchimento capilar &gt; 3 segundos</a:t>
                      </a:r>
                    </a:p>
                  </a:txBody>
                  <a:tcPr/>
                </a:tc>
                <a:extLst>
                  <a:ext uri="{0D108BD9-81ED-4DB2-BD59-A6C34878D82A}">
                    <a16:rowId xmlns="" xmlns:a16="http://schemas.microsoft.com/office/drawing/2014/main" val="1050161081"/>
                  </a:ext>
                </a:extLst>
              </a:tr>
              <a:tr h="400176">
                <a:tc vMerge="1">
                  <a:txBody>
                    <a:bodyPr/>
                    <a:lstStyle/>
                    <a:p>
                      <a:endParaRPr lang="pt-BR"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800" b="0" i="0" u="none" strike="noStrike" kern="0" cap="none" spc="0" normalizeH="0" baseline="0" noProof="0" dirty="0">
                          <a:ln>
                            <a:noFill/>
                          </a:ln>
                          <a:solidFill>
                            <a:srgbClr val="000000"/>
                          </a:solidFill>
                          <a:effectLst/>
                          <a:uLnTx/>
                          <a:uFillTx/>
                          <a:latin typeface="Arial"/>
                          <a:cs typeface="Arial"/>
                          <a:sym typeface="Arial"/>
                        </a:rPr>
                        <a:t>Lactato plasmático &gt; 3 mmol/L</a:t>
                      </a:r>
                    </a:p>
                  </a:txBody>
                  <a:tcPr/>
                </a:tc>
                <a:extLst>
                  <a:ext uri="{0D108BD9-81ED-4DB2-BD59-A6C34878D82A}">
                    <a16:rowId xmlns="" xmlns:a16="http://schemas.microsoft.com/office/drawing/2014/main" val="1015027730"/>
                  </a:ext>
                </a:extLst>
              </a:tr>
            </a:tbl>
          </a:graphicData>
        </a:graphic>
      </p:graphicFrame>
    </p:spTree>
    <p:extLst>
      <p:ext uri="{BB962C8B-B14F-4D97-AF65-F5344CB8AC3E}">
        <p14:creationId xmlns:p14="http://schemas.microsoft.com/office/powerpoint/2010/main" val="28426420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5">
            <a:extLst>
              <a:ext uri="{FF2B5EF4-FFF2-40B4-BE49-F238E27FC236}">
                <a16:creationId xmlns="" xmlns:a16="http://schemas.microsoft.com/office/drawing/2014/main" id="{1A473EA5-2DA1-48A5-B1D3-DCE422B9EACE}"/>
              </a:ext>
            </a:extLst>
          </p:cNvPr>
          <p:cNvGraphicFramePr>
            <a:graphicFrameLocks noGrp="1"/>
          </p:cNvGraphicFramePr>
          <p:nvPr>
            <p:extLst>
              <p:ext uri="{D42A27DB-BD31-4B8C-83A1-F6EECF244321}">
                <p14:modId xmlns:p14="http://schemas.microsoft.com/office/powerpoint/2010/main" val="4053156612"/>
              </p:ext>
            </p:extLst>
          </p:nvPr>
        </p:nvGraphicFramePr>
        <p:xfrm>
          <a:off x="319300" y="1583267"/>
          <a:ext cx="8251372" cy="2743200"/>
        </p:xfrm>
        <a:graphic>
          <a:graphicData uri="http://schemas.openxmlformats.org/drawingml/2006/table">
            <a:tbl>
              <a:tblPr firstRow="1" bandRow="1">
                <a:tableStyleId>{2559133B-199D-4578-872B-9FD997384529}</a:tableStyleId>
              </a:tblPr>
              <a:tblGrid>
                <a:gridCol w="2989943">
                  <a:extLst>
                    <a:ext uri="{9D8B030D-6E8A-4147-A177-3AD203B41FA5}">
                      <a16:colId xmlns="" xmlns:a16="http://schemas.microsoft.com/office/drawing/2014/main" val="589601061"/>
                    </a:ext>
                  </a:extLst>
                </a:gridCol>
                <a:gridCol w="5261429">
                  <a:extLst>
                    <a:ext uri="{9D8B030D-6E8A-4147-A177-3AD203B41FA5}">
                      <a16:colId xmlns="" xmlns:a16="http://schemas.microsoft.com/office/drawing/2014/main" val="3538200127"/>
                    </a:ext>
                  </a:extLst>
                </a:gridCol>
              </a:tblGrid>
              <a:tr h="282156">
                <a:tc rowSpan="9">
                  <a:txBody>
                    <a:bodyPr/>
                    <a:lstStyle/>
                    <a:p>
                      <a:endParaRPr lang="pt-BR" sz="1800" b="1" dirty="0">
                        <a:latin typeface="Amasis MT Pro Black" panose="020B0604020202020204" pitchFamily="18" charset="0"/>
                      </a:endParaRPr>
                    </a:p>
                    <a:p>
                      <a:endParaRPr lang="pt-BR" sz="1800" b="1" dirty="0">
                        <a:latin typeface="Amasis MT Pro Black" panose="020B0604020202020204" pitchFamily="18" charset="0"/>
                      </a:endParaRPr>
                    </a:p>
                    <a:p>
                      <a:endParaRPr lang="pt-BR" sz="1800" b="1" dirty="0">
                        <a:latin typeface="Amasis MT Pro Black" panose="020B0604020202020204" pitchFamily="18" charset="0"/>
                      </a:endParaRPr>
                    </a:p>
                    <a:p>
                      <a:endParaRPr lang="pt-BR" sz="1800" b="1" dirty="0">
                        <a:latin typeface="Amasis MT Pro Black" panose="020B0604020202020204" pitchFamily="18" charset="0"/>
                      </a:endParaRPr>
                    </a:p>
                    <a:p>
                      <a:pPr algn="ctr"/>
                      <a:r>
                        <a:rPr lang="pt-BR" sz="1800" b="1" dirty="0">
                          <a:latin typeface="Kigelia Light" panose="020B0502040204020203" pitchFamily="34" charset="0"/>
                          <a:ea typeface="Kigelia Light" panose="020B0502040204020203" pitchFamily="34" charset="0"/>
                          <a:cs typeface="Kigelia Light" panose="020B0502040204020203" pitchFamily="34" charset="0"/>
                        </a:rPr>
                        <a:t>Variáveis Inflamatórias</a:t>
                      </a:r>
                    </a:p>
                  </a:txBody>
                  <a:tcPr/>
                </a:tc>
                <a:tc>
                  <a:txBody>
                    <a:bodyPr/>
                    <a:lstStyle/>
                    <a:p>
                      <a:r>
                        <a:rPr lang="pt-BR" dirty="0">
                          <a:latin typeface="Abadi" panose="020B0604020104020204" pitchFamily="34" charset="0"/>
                        </a:rPr>
                        <a:t>Leucocitose  34.000 cels/mm3</a:t>
                      </a:r>
                    </a:p>
                  </a:txBody>
                  <a:tcPr/>
                </a:tc>
                <a:extLst>
                  <a:ext uri="{0D108BD9-81ED-4DB2-BD59-A6C34878D82A}">
                    <a16:rowId xmlns="" xmlns:a16="http://schemas.microsoft.com/office/drawing/2014/main" val="4254128987"/>
                  </a:ext>
                </a:extLst>
              </a:tr>
              <a:tr h="282156">
                <a:tc vMerge="1">
                  <a:txBody>
                    <a:bodyPr/>
                    <a:lstStyle/>
                    <a:p>
                      <a:endParaRPr lang="pt-BR" dirty="0"/>
                    </a:p>
                  </a:txBody>
                  <a:tcPr/>
                </a:tc>
                <a:tc>
                  <a:txBody>
                    <a:bodyPr/>
                    <a:lstStyle/>
                    <a:p>
                      <a:r>
                        <a:rPr lang="pt-BR" dirty="0">
                          <a:latin typeface="Abadi" panose="020B0604020104020204" pitchFamily="34" charset="0"/>
                        </a:rPr>
                        <a:t>Leucopenia &lt; 5.000 cels/mm3</a:t>
                      </a:r>
                    </a:p>
                  </a:txBody>
                  <a:tcPr/>
                </a:tc>
                <a:extLst>
                  <a:ext uri="{0D108BD9-81ED-4DB2-BD59-A6C34878D82A}">
                    <a16:rowId xmlns="" xmlns:a16="http://schemas.microsoft.com/office/drawing/2014/main" val="1921906682"/>
                  </a:ext>
                </a:extLst>
              </a:tr>
              <a:tr h="282156">
                <a:tc vMerge="1">
                  <a:txBody>
                    <a:bodyPr/>
                    <a:lstStyle/>
                    <a:p>
                      <a:endParaRPr lang="pt-BR" dirty="0"/>
                    </a:p>
                  </a:txBody>
                  <a:tcPr/>
                </a:tc>
                <a:tc>
                  <a:txBody>
                    <a:bodyPr/>
                    <a:lstStyle/>
                    <a:p>
                      <a:r>
                        <a:rPr lang="pt-BR" dirty="0">
                          <a:latin typeface="Abadi" panose="020B0604020104020204" pitchFamily="34" charset="0"/>
                        </a:rPr>
                        <a:t>Neutrófilos imaturos &gt; 10%</a:t>
                      </a:r>
                    </a:p>
                  </a:txBody>
                  <a:tcPr/>
                </a:tc>
                <a:extLst>
                  <a:ext uri="{0D108BD9-81ED-4DB2-BD59-A6C34878D82A}">
                    <a16:rowId xmlns="" xmlns:a16="http://schemas.microsoft.com/office/drawing/2014/main" val="1307999062"/>
                  </a:ext>
                </a:extLst>
              </a:tr>
              <a:tr h="282156">
                <a:tc vMerge="1">
                  <a:txBody>
                    <a:bodyPr/>
                    <a:lstStyle/>
                    <a:p>
                      <a:endParaRPr lang="pt-BR" dirty="0"/>
                    </a:p>
                  </a:txBody>
                  <a:tcPr/>
                </a:tc>
                <a:tc>
                  <a:txBody>
                    <a:bodyPr/>
                    <a:lstStyle/>
                    <a:p>
                      <a:r>
                        <a:rPr lang="pt-BR" dirty="0">
                          <a:latin typeface="Abadi" panose="020B0604020104020204" pitchFamily="34" charset="0"/>
                        </a:rPr>
                        <a:t>Índice neutrofílico  0,2</a:t>
                      </a:r>
                    </a:p>
                  </a:txBody>
                  <a:tcPr/>
                </a:tc>
                <a:extLst>
                  <a:ext uri="{0D108BD9-81ED-4DB2-BD59-A6C34878D82A}">
                    <a16:rowId xmlns="" xmlns:a16="http://schemas.microsoft.com/office/drawing/2014/main" val="1492138484"/>
                  </a:ext>
                </a:extLst>
              </a:tr>
              <a:tr h="282156">
                <a:tc vMerge="1">
                  <a:txBody>
                    <a:bodyPr/>
                    <a:lstStyle/>
                    <a:p>
                      <a:endParaRPr lang="pt-BR" dirty="0"/>
                    </a:p>
                  </a:txBody>
                  <a:tcPr/>
                </a:tc>
                <a:tc>
                  <a:txBody>
                    <a:bodyPr/>
                    <a:lstStyle/>
                    <a:p>
                      <a:r>
                        <a:rPr lang="pt-BR" dirty="0">
                          <a:latin typeface="Abadi" panose="020B0604020104020204" pitchFamily="34" charset="0"/>
                        </a:rPr>
                        <a:t>Trombocitopenia &lt; 100000 </a:t>
                      </a:r>
                    </a:p>
                  </a:txBody>
                  <a:tcPr/>
                </a:tc>
                <a:extLst>
                  <a:ext uri="{0D108BD9-81ED-4DB2-BD59-A6C34878D82A}">
                    <a16:rowId xmlns="" xmlns:a16="http://schemas.microsoft.com/office/drawing/2014/main" val="3617121684"/>
                  </a:ext>
                </a:extLst>
              </a:tr>
              <a:tr h="282156">
                <a:tc vMerge="1">
                  <a:txBody>
                    <a:bodyPr/>
                    <a:lstStyle/>
                    <a:p>
                      <a:endParaRPr lang="pt-BR" dirty="0"/>
                    </a:p>
                  </a:txBody>
                  <a:tcPr/>
                </a:tc>
                <a:tc>
                  <a:txBody>
                    <a:bodyPr/>
                    <a:lstStyle/>
                    <a:p>
                      <a:r>
                        <a:rPr lang="pt-BR" dirty="0">
                          <a:latin typeface="Abadi" panose="020B0604020104020204" pitchFamily="34" charset="0"/>
                        </a:rPr>
                        <a:t>PCR &gt; 10 mg/L ou 2 DP acima do normal</a:t>
                      </a:r>
                    </a:p>
                  </a:txBody>
                  <a:tcPr/>
                </a:tc>
                <a:extLst>
                  <a:ext uri="{0D108BD9-81ED-4DB2-BD59-A6C34878D82A}">
                    <a16:rowId xmlns="" xmlns:a16="http://schemas.microsoft.com/office/drawing/2014/main" val="1067207996"/>
                  </a:ext>
                </a:extLst>
              </a:tr>
              <a:tr h="282156">
                <a:tc vMerge="1">
                  <a:txBody>
                    <a:bodyPr/>
                    <a:lstStyle/>
                    <a:p>
                      <a:endParaRPr lang="pt-BR" dirty="0"/>
                    </a:p>
                  </a:txBody>
                  <a:tcPr/>
                </a:tc>
                <a:tc>
                  <a:txBody>
                    <a:bodyPr/>
                    <a:lstStyle/>
                    <a:p>
                      <a:r>
                        <a:rPr lang="pt-BR" dirty="0">
                          <a:latin typeface="Abadi" panose="020B0604020104020204" pitchFamily="34" charset="0"/>
                        </a:rPr>
                        <a:t>Procalcitonina &gt; 8,1 ou 2 DP acima do normal</a:t>
                      </a:r>
                    </a:p>
                  </a:txBody>
                  <a:tcPr/>
                </a:tc>
                <a:extLst>
                  <a:ext uri="{0D108BD9-81ED-4DB2-BD59-A6C34878D82A}">
                    <a16:rowId xmlns="" xmlns:a16="http://schemas.microsoft.com/office/drawing/2014/main" val="1517934565"/>
                  </a:ext>
                </a:extLst>
              </a:tr>
              <a:tr h="282156">
                <a:tc vMerge="1">
                  <a:txBody>
                    <a:bodyPr/>
                    <a:lstStyle/>
                    <a:p>
                      <a:endParaRPr lang="pt-BR" dirty="0"/>
                    </a:p>
                  </a:txBody>
                  <a:tcPr/>
                </a:tc>
                <a:tc>
                  <a:txBody>
                    <a:bodyPr/>
                    <a:lstStyle/>
                    <a:p>
                      <a:r>
                        <a:rPr lang="pt-BR" dirty="0">
                          <a:latin typeface="Abadi" panose="020B0604020104020204" pitchFamily="34" charset="0"/>
                        </a:rPr>
                        <a:t>IL – 6 ou IL 8 &gt; 70 pg/mL</a:t>
                      </a:r>
                    </a:p>
                  </a:txBody>
                  <a:tcPr/>
                </a:tc>
                <a:extLst>
                  <a:ext uri="{0D108BD9-81ED-4DB2-BD59-A6C34878D82A}">
                    <a16:rowId xmlns="" xmlns:a16="http://schemas.microsoft.com/office/drawing/2014/main" val="3575952276"/>
                  </a:ext>
                </a:extLst>
              </a:tr>
              <a:tr h="282156">
                <a:tc vMerge="1">
                  <a:txBody>
                    <a:bodyPr/>
                    <a:lstStyle/>
                    <a:p>
                      <a:endParaRPr lang="pt-BR" dirty="0"/>
                    </a:p>
                  </a:txBody>
                  <a:tcPr/>
                </a:tc>
                <a:tc>
                  <a:txBody>
                    <a:bodyPr/>
                    <a:lstStyle/>
                    <a:p>
                      <a:r>
                        <a:rPr lang="pt-BR" dirty="0">
                          <a:latin typeface="Abadi" panose="020B0604020104020204" pitchFamily="34" charset="0"/>
                        </a:rPr>
                        <a:t>RCP 16 S: positiva</a:t>
                      </a:r>
                    </a:p>
                  </a:txBody>
                  <a:tcPr/>
                </a:tc>
                <a:extLst>
                  <a:ext uri="{0D108BD9-81ED-4DB2-BD59-A6C34878D82A}">
                    <a16:rowId xmlns="" xmlns:a16="http://schemas.microsoft.com/office/drawing/2014/main" val="1920008201"/>
                  </a:ext>
                </a:extLst>
              </a:tr>
            </a:tbl>
          </a:graphicData>
        </a:graphic>
      </p:graphicFrame>
      <p:sp>
        <p:nvSpPr>
          <p:cNvPr id="6" name="Google Shape;2227;p28">
            <a:extLst>
              <a:ext uri="{FF2B5EF4-FFF2-40B4-BE49-F238E27FC236}">
                <a16:creationId xmlns="" xmlns:a16="http://schemas.microsoft.com/office/drawing/2014/main" id="{DE7874D2-77E1-4ADE-8310-7242B8CFD12D}"/>
              </a:ext>
            </a:extLst>
          </p:cNvPr>
          <p:cNvSpPr txBox="1">
            <a:spLocks/>
          </p:cNvSpPr>
          <p:nvPr/>
        </p:nvSpPr>
        <p:spPr>
          <a:xfrm>
            <a:off x="880954" y="159384"/>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7" name="Google Shape;2227;p28">
            <a:extLst>
              <a:ext uri="{FF2B5EF4-FFF2-40B4-BE49-F238E27FC236}">
                <a16:creationId xmlns="" xmlns:a16="http://schemas.microsoft.com/office/drawing/2014/main" id="{AACC6328-611F-4740-8ED6-5531B96D7406}"/>
              </a:ext>
            </a:extLst>
          </p:cNvPr>
          <p:cNvSpPr txBox="1">
            <a:spLocks/>
          </p:cNvSpPr>
          <p:nvPr/>
        </p:nvSpPr>
        <p:spPr>
          <a:xfrm>
            <a:off x="798271" y="916707"/>
            <a:ext cx="6412473" cy="42965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solidFill>
                  <a:srgbClr val="C00000"/>
                </a:solidFill>
              </a:rPr>
              <a:t>Critérios diagnósticos para Sepse Neonatal </a:t>
            </a:r>
          </a:p>
        </p:txBody>
      </p:sp>
    </p:spTree>
    <p:extLst>
      <p:ext uri="{BB962C8B-B14F-4D97-AF65-F5344CB8AC3E}">
        <p14:creationId xmlns:p14="http://schemas.microsoft.com/office/powerpoint/2010/main" val="21341044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2227;p28">
            <a:extLst>
              <a:ext uri="{FF2B5EF4-FFF2-40B4-BE49-F238E27FC236}">
                <a16:creationId xmlns="" xmlns:a16="http://schemas.microsoft.com/office/drawing/2014/main" id="{E99C5B89-BB2F-4040-9B03-61F028DEB692}"/>
              </a:ext>
            </a:extLst>
          </p:cNvPr>
          <p:cNvSpPr txBox="1">
            <a:spLocks/>
          </p:cNvSpPr>
          <p:nvPr/>
        </p:nvSpPr>
        <p:spPr>
          <a:xfrm>
            <a:off x="1563126" y="123098"/>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6" name="CaixaDeTexto 5">
            <a:extLst>
              <a:ext uri="{FF2B5EF4-FFF2-40B4-BE49-F238E27FC236}">
                <a16:creationId xmlns="" xmlns:a16="http://schemas.microsoft.com/office/drawing/2014/main" id="{B1CE0168-4467-4C6A-807C-B4BF0D9D9A93}"/>
              </a:ext>
            </a:extLst>
          </p:cNvPr>
          <p:cNvSpPr txBox="1"/>
          <p:nvPr/>
        </p:nvSpPr>
        <p:spPr>
          <a:xfrm>
            <a:off x="2104044" y="695798"/>
            <a:ext cx="4822370" cy="400110"/>
          </a:xfrm>
          <a:prstGeom prst="rect">
            <a:avLst/>
          </a:prstGeom>
          <a:noFill/>
        </p:spPr>
        <p:txBody>
          <a:bodyPr wrap="square">
            <a:spAutoFit/>
          </a:bodyPr>
          <a:lstStyle/>
          <a:p>
            <a:pPr algn="ctr"/>
            <a:r>
              <a:rPr lang="pt-BR" sz="2000" dirty="0"/>
              <a:t>Escore hematológico de Rodwell</a:t>
            </a:r>
          </a:p>
        </p:txBody>
      </p:sp>
      <p:graphicFrame>
        <p:nvGraphicFramePr>
          <p:cNvPr id="4" name="Tabela 8">
            <a:extLst>
              <a:ext uri="{FF2B5EF4-FFF2-40B4-BE49-F238E27FC236}">
                <a16:creationId xmlns="" xmlns:a16="http://schemas.microsoft.com/office/drawing/2014/main" id="{C5E86409-5FBF-4B5D-9F86-6CB1B2F619EF}"/>
              </a:ext>
            </a:extLst>
          </p:cNvPr>
          <p:cNvGraphicFramePr>
            <a:graphicFrameLocks noGrp="1"/>
          </p:cNvGraphicFramePr>
          <p:nvPr>
            <p:extLst>
              <p:ext uri="{D42A27DB-BD31-4B8C-83A1-F6EECF244321}">
                <p14:modId xmlns:p14="http://schemas.microsoft.com/office/powerpoint/2010/main" val="2775338192"/>
              </p:ext>
            </p:extLst>
          </p:nvPr>
        </p:nvGraphicFramePr>
        <p:xfrm>
          <a:off x="573314" y="1182270"/>
          <a:ext cx="8256054" cy="2778960"/>
        </p:xfrm>
        <a:graphic>
          <a:graphicData uri="http://schemas.openxmlformats.org/drawingml/2006/table">
            <a:tbl>
              <a:tblPr firstRow="1" bandRow="1">
                <a:tableStyleId>{2559133B-199D-4578-872B-9FD997384529}</a:tableStyleId>
              </a:tblPr>
              <a:tblGrid>
                <a:gridCol w="1364343">
                  <a:extLst>
                    <a:ext uri="{9D8B030D-6E8A-4147-A177-3AD203B41FA5}">
                      <a16:colId xmlns="" xmlns:a16="http://schemas.microsoft.com/office/drawing/2014/main" val="885533569"/>
                    </a:ext>
                  </a:extLst>
                </a:gridCol>
                <a:gridCol w="6891711">
                  <a:extLst>
                    <a:ext uri="{9D8B030D-6E8A-4147-A177-3AD203B41FA5}">
                      <a16:colId xmlns="" xmlns:a16="http://schemas.microsoft.com/office/drawing/2014/main" val="2997276097"/>
                    </a:ext>
                  </a:extLst>
                </a:gridCol>
              </a:tblGrid>
              <a:tr h="269635">
                <a:tc>
                  <a:txBody>
                    <a:bodyPr/>
                    <a:lstStyle/>
                    <a:p>
                      <a:pPr algn="ctr"/>
                      <a:r>
                        <a:rPr lang="pt-BR" b="1" dirty="0"/>
                        <a:t>PONTUAÇÃO</a:t>
                      </a:r>
                    </a:p>
                  </a:txBody>
                  <a:tcPr>
                    <a:solidFill>
                      <a:schemeClr val="accent4"/>
                    </a:solidFill>
                  </a:tcPr>
                </a:tc>
                <a:tc>
                  <a:txBody>
                    <a:bodyPr/>
                    <a:lstStyle/>
                    <a:p>
                      <a:pPr algn="ctr"/>
                      <a:r>
                        <a:rPr lang="pt-BR" b="1" dirty="0"/>
                        <a:t>PARAMETROS </a:t>
                      </a:r>
                    </a:p>
                  </a:txBody>
                  <a:tcPr>
                    <a:solidFill>
                      <a:schemeClr val="accent4"/>
                    </a:solidFill>
                  </a:tcPr>
                </a:tc>
                <a:extLst>
                  <a:ext uri="{0D108BD9-81ED-4DB2-BD59-A6C34878D82A}">
                    <a16:rowId xmlns="" xmlns:a16="http://schemas.microsoft.com/office/drawing/2014/main" val="1035647181"/>
                  </a:ext>
                </a:extLst>
              </a:tr>
              <a:tr h="473172">
                <a:tc>
                  <a:txBody>
                    <a:bodyPr/>
                    <a:lstStyle/>
                    <a:p>
                      <a:pPr algn="ctr"/>
                      <a:r>
                        <a:rPr lang="pt-BR" dirty="0"/>
                        <a:t>1 ponto</a:t>
                      </a:r>
                    </a:p>
                  </a:txBody>
                  <a:tcPr/>
                </a:tc>
                <a:tc>
                  <a:txBody>
                    <a:bodyPr/>
                    <a:lstStyle/>
                    <a:p>
                      <a:r>
                        <a:rPr lang="pt-BR" dirty="0"/>
                        <a:t>Leucocitose ou leucopenia </a:t>
                      </a:r>
                      <a:r>
                        <a:rPr lang="pt-BR" u="sng" dirty="0"/>
                        <a:t>&gt;</a:t>
                      </a:r>
                      <a:r>
                        <a:rPr lang="pt-BR" dirty="0"/>
                        <a:t> GB 25.000/ µL ao nascimento ou </a:t>
                      </a:r>
                      <a:r>
                        <a:rPr lang="pt-BR" u="sng" dirty="0"/>
                        <a:t>&gt;</a:t>
                      </a:r>
                      <a:r>
                        <a:rPr lang="pt-BR" u="none" dirty="0"/>
                        <a:t> </a:t>
                      </a:r>
                      <a:r>
                        <a:rPr lang="pt-BR" dirty="0"/>
                        <a:t>30.000/ µL entre 12-24hs ou </a:t>
                      </a:r>
                      <a:r>
                        <a:rPr lang="pt-BR" u="sng" dirty="0"/>
                        <a:t>&gt;</a:t>
                      </a:r>
                      <a:r>
                        <a:rPr lang="pt-BR" dirty="0"/>
                        <a:t>21.000/ µL </a:t>
                      </a:r>
                      <a:r>
                        <a:rPr lang="pt-BR" u="none" dirty="0"/>
                        <a:t>após 48 h, considerar leucopenia </a:t>
                      </a:r>
                      <a:r>
                        <a:rPr lang="pt-BR" u="sng" dirty="0"/>
                        <a:t>&lt;</a:t>
                      </a:r>
                      <a:r>
                        <a:rPr lang="pt-BR" i="0" u="none" dirty="0"/>
                        <a:t> </a:t>
                      </a:r>
                      <a:r>
                        <a:rPr lang="pt-BR" u="none" dirty="0"/>
                        <a:t>5000/mL </a:t>
                      </a:r>
                    </a:p>
                  </a:txBody>
                  <a:tcPr/>
                </a:tc>
                <a:extLst>
                  <a:ext uri="{0D108BD9-81ED-4DB2-BD59-A6C34878D82A}">
                    <a16:rowId xmlns="" xmlns:a16="http://schemas.microsoft.com/office/drawing/2014/main" val="140478602"/>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Neutrofilia ou neutropenia</a:t>
                      </a:r>
                    </a:p>
                  </a:txBody>
                  <a:tcPr/>
                </a:tc>
                <a:extLst>
                  <a:ext uri="{0D108BD9-81ED-4DB2-BD59-A6C34878D82A}">
                    <a16:rowId xmlns="" xmlns:a16="http://schemas.microsoft.com/office/drawing/2014/main" val="282460911"/>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Elevação de neutrófilos imaturos</a:t>
                      </a:r>
                    </a:p>
                  </a:txBody>
                  <a:tcPr/>
                </a:tc>
                <a:extLst>
                  <a:ext uri="{0D108BD9-81ED-4DB2-BD59-A6C34878D82A}">
                    <a16:rowId xmlns="" xmlns:a16="http://schemas.microsoft.com/office/drawing/2014/main" val="167585322"/>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Índice </a:t>
                      </a:r>
                      <a:r>
                        <a:rPr lang="pt-BR" dirty="0" smtClean="0"/>
                        <a:t>neutrofílico </a:t>
                      </a:r>
                      <a:r>
                        <a:rPr lang="pt-BR" dirty="0"/>
                        <a:t>aumentado</a:t>
                      </a:r>
                    </a:p>
                  </a:txBody>
                  <a:tcPr/>
                </a:tc>
                <a:extLst>
                  <a:ext uri="{0D108BD9-81ED-4DB2-BD59-A6C34878D82A}">
                    <a16:rowId xmlns="" xmlns:a16="http://schemas.microsoft.com/office/drawing/2014/main" val="874880805"/>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Razão dos neutrófilos imaturos sobre os segmentados &gt; 0,3</a:t>
                      </a:r>
                    </a:p>
                  </a:txBody>
                  <a:tcPr/>
                </a:tc>
                <a:extLst>
                  <a:ext uri="{0D108BD9-81ED-4DB2-BD59-A6C34878D82A}">
                    <a16:rowId xmlns="" xmlns:a16="http://schemas.microsoft.com/office/drawing/2014/main" val="302100732"/>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Alterações degenerativas nos neutrófilos, vacuolização e granulatóxica</a:t>
                      </a:r>
                    </a:p>
                  </a:txBody>
                  <a:tcPr/>
                </a:tc>
                <a:extLst>
                  <a:ext uri="{0D108BD9-81ED-4DB2-BD59-A6C34878D82A}">
                    <a16:rowId xmlns="" xmlns:a16="http://schemas.microsoft.com/office/drawing/2014/main" val="1901076411"/>
                  </a:ext>
                </a:extLst>
              </a:tr>
              <a:tr h="326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400" b="0" i="0" u="none" strike="noStrike" kern="0" cap="none" spc="0" normalizeH="0" baseline="0" noProof="0" dirty="0">
                          <a:ln>
                            <a:noFill/>
                          </a:ln>
                          <a:solidFill>
                            <a:srgbClr val="000000"/>
                          </a:solidFill>
                          <a:effectLst/>
                          <a:uLnTx/>
                          <a:uFillTx/>
                          <a:latin typeface="Arial"/>
                          <a:cs typeface="Arial"/>
                          <a:sym typeface="Arial"/>
                        </a:rPr>
                        <a:t>1 ponto</a:t>
                      </a:r>
                    </a:p>
                  </a:txBody>
                  <a:tcPr/>
                </a:tc>
                <a:tc>
                  <a:txBody>
                    <a:bodyPr/>
                    <a:lstStyle/>
                    <a:p>
                      <a:r>
                        <a:rPr lang="pt-BR" dirty="0"/>
                        <a:t>Plaquetopenia &lt; 150.000</a:t>
                      </a:r>
                    </a:p>
                  </a:txBody>
                  <a:tcPr/>
                </a:tc>
                <a:extLst>
                  <a:ext uri="{0D108BD9-81ED-4DB2-BD59-A6C34878D82A}">
                    <a16:rowId xmlns="" xmlns:a16="http://schemas.microsoft.com/office/drawing/2014/main" val="2219006155"/>
                  </a:ext>
                </a:extLst>
              </a:tr>
            </a:tbl>
          </a:graphicData>
        </a:graphic>
      </p:graphicFrame>
      <p:sp>
        <p:nvSpPr>
          <p:cNvPr id="11" name="CaixaDeTexto 10">
            <a:extLst>
              <a:ext uri="{FF2B5EF4-FFF2-40B4-BE49-F238E27FC236}">
                <a16:creationId xmlns="" xmlns:a16="http://schemas.microsoft.com/office/drawing/2014/main" id="{CFCFDA82-655F-48A6-8983-0A40ED897615}"/>
              </a:ext>
            </a:extLst>
          </p:cNvPr>
          <p:cNvSpPr txBox="1"/>
          <p:nvPr/>
        </p:nvSpPr>
        <p:spPr>
          <a:xfrm>
            <a:off x="573314" y="4047592"/>
            <a:ext cx="8256054" cy="698717"/>
          </a:xfrm>
          <a:prstGeom prst="rect">
            <a:avLst/>
          </a:prstGeom>
          <a:solidFill>
            <a:schemeClr val="accent6">
              <a:lumMod val="10000"/>
            </a:schemeClr>
          </a:solidFill>
          <a:ln w="19050">
            <a:solidFill>
              <a:schemeClr val="accent1"/>
            </a:solidFill>
          </a:ln>
        </p:spPr>
        <p:txBody>
          <a:bodyPr wrap="square">
            <a:spAutoFit/>
          </a:bodyPr>
          <a:lstStyle/>
          <a:p>
            <a:pPr algn="ctr">
              <a:lnSpc>
                <a:spcPct val="150000"/>
              </a:lnSpc>
            </a:pPr>
            <a:r>
              <a:rPr lang="pt-BR" b="1" dirty="0">
                <a:solidFill>
                  <a:schemeClr val="accent6">
                    <a:lumMod val="90000"/>
                  </a:schemeClr>
                </a:solidFill>
                <a:latin typeface="Amasis MT Pro Black" panose="020B0604020202020204" pitchFamily="18" charset="0"/>
              </a:rPr>
              <a:t>Escore </a:t>
            </a:r>
            <a:r>
              <a:rPr lang="pt-BR" b="1" u="sng" dirty="0">
                <a:solidFill>
                  <a:schemeClr val="accent6">
                    <a:lumMod val="90000"/>
                  </a:schemeClr>
                </a:solidFill>
                <a:latin typeface="Amasis MT Pro Black" panose="020B0604020202020204" pitchFamily="18" charset="0"/>
              </a:rPr>
              <a:t>&gt;</a:t>
            </a:r>
            <a:r>
              <a:rPr lang="pt-BR" b="1" dirty="0">
                <a:solidFill>
                  <a:schemeClr val="accent6">
                    <a:lumMod val="90000"/>
                  </a:schemeClr>
                </a:solidFill>
                <a:latin typeface="Amasis MT Pro Black" panose="020B0604020202020204" pitchFamily="18" charset="0"/>
              </a:rPr>
              <a:t> 3: Sensibilidade 96% e Especificidade 78% </a:t>
            </a:r>
          </a:p>
          <a:p>
            <a:pPr algn="ctr">
              <a:lnSpc>
                <a:spcPct val="150000"/>
              </a:lnSpc>
            </a:pPr>
            <a:r>
              <a:rPr lang="pt-BR" b="1" dirty="0">
                <a:solidFill>
                  <a:schemeClr val="accent6">
                    <a:lumMod val="90000"/>
                  </a:schemeClr>
                </a:solidFill>
                <a:latin typeface="Amasis MT Pro Black" panose="020B0604020202020204" pitchFamily="18" charset="0"/>
              </a:rPr>
              <a:t>Escore 0, 1 ou 2: VP Negativo = 99%</a:t>
            </a:r>
          </a:p>
        </p:txBody>
      </p:sp>
    </p:spTree>
    <p:extLst>
      <p:ext uri="{BB962C8B-B14F-4D97-AF65-F5344CB8AC3E}">
        <p14:creationId xmlns:p14="http://schemas.microsoft.com/office/powerpoint/2010/main" val="12770500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 xmlns:a16="http://schemas.microsoft.com/office/drawing/2014/main" id="{C7BBF21B-B401-4F28-A509-1D747A04B007}"/>
              </a:ext>
            </a:extLst>
          </p:cNvPr>
          <p:cNvSpPr txBox="1"/>
          <p:nvPr/>
        </p:nvSpPr>
        <p:spPr>
          <a:xfrm>
            <a:off x="283029" y="1116579"/>
            <a:ext cx="8258627" cy="2554545"/>
          </a:xfrm>
          <a:prstGeom prst="rect">
            <a:avLst/>
          </a:prstGeom>
          <a:noFill/>
        </p:spPr>
        <p:txBody>
          <a:bodyPr wrap="square">
            <a:spAutoFit/>
          </a:bodyPr>
          <a:lstStyle/>
          <a:p>
            <a:pPr algn="just"/>
            <a:r>
              <a:rPr lang="pt-BR" sz="2000" dirty="0">
                <a:latin typeface="Abadi Extra Light" panose="020B0204020104020204" pitchFamily="34" charset="0"/>
              </a:rPr>
              <a:t>O diagnóstico clínico de infecção no período neonatal torna-se um desafio, já que os sinais e sintomas são inespecíficos e podem estar associados a diversas outras condições.</a:t>
            </a:r>
          </a:p>
          <a:p>
            <a:pPr algn="just"/>
            <a:endParaRPr lang="pt-BR" sz="2000" dirty="0">
              <a:latin typeface="Abadi Extra Light" panose="020B0204020104020204" pitchFamily="34" charset="0"/>
            </a:endParaRPr>
          </a:p>
          <a:p>
            <a:pPr algn="just"/>
            <a:r>
              <a:rPr lang="pt-BR" sz="2000" dirty="0">
                <a:latin typeface="Abadi Extra Light" panose="020B0204020104020204" pitchFamily="34" charset="0"/>
              </a:rPr>
              <a:t>Dentre os sinais e sintomas, destacam-se: hipotensão, hipoatividade, distermia (hipo ou hipertermia), recusa ou intolerância à dieta (vômitos, distensão abdominal), distúrbios da glicose, distúrbios respiratórios, apneia, icterícia, oligúria, alterações da coagulação, acidose metabólica, entre outros.2</a:t>
            </a:r>
          </a:p>
        </p:txBody>
      </p:sp>
      <p:sp>
        <p:nvSpPr>
          <p:cNvPr id="5" name="Google Shape;2227;p28">
            <a:extLst>
              <a:ext uri="{FF2B5EF4-FFF2-40B4-BE49-F238E27FC236}">
                <a16:creationId xmlns="" xmlns:a16="http://schemas.microsoft.com/office/drawing/2014/main" id="{E99C5B89-BB2F-4040-9B03-61F028DEB692}"/>
              </a:ext>
            </a:extLst>
          </p:cNvPr>
          <p:cNvSpPr txBox="1">
            <a:spLocks/>
          </p:cNvSpPr>
          <p:nvPr/>
        </p:nvSpPr>
        <p:spPr>
          <a:xfrm>
            <a:off x="1563126" y="123098"/>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Tree>
    <p:extLst>
      <p:ext uri="{BB962C8B-B14F-4D97-AF65-F5344CB8AC3E}">
        <p14:creationId xmlns:p14="http://schemas.microsoft.com/office/powerpoint/2010/main" val="2999757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83EBD5AD-DEBF-46A5-9D0F-6201C9DEAEB1}"/>
              </a:ext>
            </a:extLst>
          </p:cNvPr>
          <p:cNvSpPr txBox="1">
            <a:spLocks/>
          </p:cNvSpPr>
          <p:nvPr/>
        </p:nvSpPr>
        <p:spPr>
          <a:xfrm>
            <a:off x="1113183" y="18115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6" name="CaixaDeTexto 5">
            <a:extLst>
              <a:ext uri="{FF2B5EF4-FFF2-40B4-BE49-F238E27FC236}">
                <a16:creationId xmlns="" xmlns:a16="http://schemas.microsoft.com/office/drawing/2014/main" id="{9C0A6FE4-BBE9-4B94-9EC4-FFB044C1CB9D}"/>
              </a:ext>
            </a:extLst>
          </p:cNvPr>
          <p:cNvSpPr txBox="1"/>
          <p:nvPr/>
        </p:nvSpPr>
        <p:spPr>
          <a:xfrm>
            <a:off x="1732248" y="818568"/>
            <a:ext cx="5568438" cy="306289"/>
          </a:xfrm>
          <a:prstGeom prst="rect">
            <a:avLst/>
          </a:prstGeom>
          <a:noFill/>
        </p:spPr>
        <p:txBody>
          <a:bodyPr wrap="square">
            <a:spAutoFit/>
          </a:bodyPr>
          <a:lstStyle/>
          <a:p>
            <a:pPr algn="ctr"/>
            <a:r>
              <a:rPr lang="pt-BR" b="1" dirty="0">
                <a:solidFill>
                  <a:srgbClr val="C00000"/>
                </a:solidFill>
              </a:rPr>
              <a:t>INFECÇÕES RELACIONADAS À ASSISTÊNCIA À SAÚDE</a:t>
            </a:r>
          </a:p>
        </p:txBody>
      </p:sp>
      <p:sp>
        <p:nvSpPr>
          <p:cNvPr id="7" name="CaixaDeTexto 6">
            <a:extLst>
              <a:ext uri="{FF2B5EF4-FFF2-40B4-BE49-F238E27FC236}">
                <a16:creationId xmlns="" xmlns:a16="http://schemas.microsoft.com/office/drawing/2014/main" id="{6B61D1CC-C683-4678-A84F-0A1B19C8CB4A}"/>
              </a:ext>
            </a:extLst>
          </p:cNvPr>
          <p:cNvSpPr txBox="1"/>
          <p:nvPr/>
        </p:nvSpPr>
        <p:spPr>
          <a:xfrm>
            <a:off x="1284515" y="1417588"/>
            <a:ext cx="6574972" cy="2677656"/>
          </a:xfrm>
          <a:prstGeom prst="rect">
            <a:avLst/>
          </a:prstGeom>
          <a:noFill/>
        </p:spPr>
        <p:txBody>
          <a:bodyPr wrap="square">
            <a:spAutoFit/>
          </a:bodyPr>
          <a:lstStyle/>
          <a:p>
            <a:pPr algn="just"/>
            <a:r>
              <a:rPr lang="pt-BR" sz="2400" dirty="0">
                <a:latin typeface="Abadi Extra Light" panose="020B0204020104020204" pitchFamily="34" charset="0"/>
              </a:rPr>
              <a:t>A Organização Pan-Americana da Saúde considera todas as infecções ocorridas no período neonatal como IRAS, exceto as de transmissão transplacentária. </a:t>
            </a:r>
            <a:r>
              <a:rPr lang="pt-BR" sz="2400" dirty="0">
                <a:highlight>
                  <a:srgbClr val="FFFF00"/>
                </a:highlight>
                <a:latin typeface="Abadi Extra Light" panose="020B0204020104020204" pitchFamily="34" charset="0"/>
              </a:rPr>
              <a:t>As IRAS são classificadas como precoces quando se manifestam nas primeiras 48 horas de vida</a:t>
            </a:r>
            <a:r>
              <a:rPr lang="pt-BR" sz="2400" dirty="0">
                <a:latin typeface="Abadi Extra Light" panose="020B0204020104020204" pitchFamily="34" charset="0"/>
              </a:rPr>
              <a:t>, </a:t>
            </a:r>
            <a:r>
              <a:rPr lang="pt-BR" sz="2400" dirty="0">
                <a:highlight>
                  <a:srgbClr val="FF00FF"/>
                </a:highlight>
                <a:latin typeface="Abadi Extra Light" panose="020B0204020104020204" pitchFamily="34" charset="0"/>
              </a:rPr>
              <a:t>e como tardias quando se manifestam depois de 48 horas de vida.</a:t>
            </a:r>
          </a:p>
        </p:txBody>
      </p:sp>
    </p:spTree>
    <p:extLst>
      <p:ext uri="{BB962C8B-B14F-4D97-AF65-F5344CB8AC3E}">
        <p14:creationId xmlns:p14="http://schemas.microsoft.com/office/powerpoint/2010/main" val="895103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27;p28">
            <a:extLst>
              <a:ext uri="{FF2B5EF4-FFF2-40B4-BE49-F238E27FC236}">
                <a16:creationId xmlns="" xmlns:a16="http://schemas.microsoft.com/office/drawing/2014/main" id="{83EBD5AD-DEBF-46A5-9D0F-6201C9DEAEB1}"/>
              </a:ext>
            </a:extLst>
          </p:cNvPr>
          <p:cNvSpPr txBox="1">
            <a:spLocks/>
          </p:cNvSpPr>
          <p:nvPr/>
        </p:nvSpPr>
        <p:spPr>
          <a:xfrm>
            <a:off x="1113183" y="181156"/>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6" name="CaixaDeTexto 5">
            <a:extLst>
              <a:ext uri="{FF2B5EF4-FFF2-40B4-BE49-F238E27FC236}">
                <a16:creationId xmlns="" xmlns:a16="http://schemas.microsoft.com/office/drawing/2014/main" id="{9C0A6FE4-BBE9-4B94-9EC4-FFB044C1CB9D}"/>
              </a:ext>
            </a:extLst>
          </p:cNvPr>
          <p:cNvSpPr txBox="1"/>
          <p:nvPr/>
        </p:nvSpPr>
        <p:spPr>
          <a:xfrm>
            <a:off x="780143" y="708196"/>
            <a:ext cx="7583713" cy="707886"/>
          </a:xfrm>
          <a:prstGeom prst="rect">
            <a:avLst/>
          </a:prstGeom>
          <a:noFill/>
        </p:spPr>
        <p:txBody>
          <a:bodyPr wrap="square">
            <a:spAutoFit/>
          </a:bodyPr>
          <a:lstStyle/>
          <a:p>
            <a:pPr algn="ctr"/>
            <a:r>
              <a:rPr lang="pt-BR" sz="2000" b="1" dirty="0">
                <a:solidFill>
                  <a:srgbClr val="C00000"/>
                </a:solidFill>
              </a:rPr>
              <a:t>INFECÇÕES RELACIONADAS À ASSISTÊNCIA À SAÚDE - IRAS</a:t>
            </a:r>
          </a:p>
        </p:txBody>
      </p:sp>
      <p:sp>
        <p:nvSpPr>
          <p:cNvPr id="8" name="CaixaDeTexto 7">
            <a:extLst>
              <a:ext uri="{FF2B5EF4-FFF2-40B4-BE49-F238E27FC236}">
                <a16:creationId xmlns="" xmlns:a16="http://schemas.microsoft.com/office/drawing/2014/main" id="{BE985F70-5BD0-4A7E-B45B-A6FDE6898956}"/>
              </a:ext>
            </a:extLst>
          </p:cNvPr>
          <p:cNvSpPr txBox="1"/>
          <p:nvPr/>
        </p:nvSpPr>
        <p:spPr>
          <a:xfrm>
            <a:off x="1294611" y="1573622"/>
            <a:ext cx="6412473" cy="3046988"/>
          </a:xfrm>
          <a:prstGeom prst="rect">
            <a:avLst/>
          </a:prstGeom>
          <a:noFill/>
        </p:spPr>
        <p:txBody>
          <a:bodyPr wrap="square">
            <a:spAutoFit/>
          </a:bodyPr>
          <a:lstStyle/>
          <a:p>
            <a:pPr algn="just"/>
            <a:r>
              <a:rPr lang="pt-BR" sz="2400" dirty="0">
                <a:latin typeface="Abadi Extra Light" panose="020B0204020104020204" pitchFamily="34" charset="0"/>
              </a:rPr>
              <a:t>Fatores de risco para IRAS inerentes ao local onde o mesmo se encontra internado: </a:t>
            </a:r>
          </a:p>
          <a:p>
            <a:pPr algn="just"/>
            <a:endParaRPr lang="pt-BR" sz="2400" dirty="0">
              <a:latin typeface="Abadi Extra Light" panose="020B0204020104020204" pitchFamily="34" charset="0"/>
            </a:endParaRPr>
          </a:p>
          <a:p>
            <a:pPr algn="just"/>
            <a:r>
              <a:rPr lang="pt-BR" sz="2400" dirty="0">
                <a:latin typeface="Abadi Extra Light" panose="020B0204020104020204" pitchFamily="34" charset="0"/>
              </a:rPr>
              <a:t>•  desproporção entre número de RN internados e número de profissionais da equipe de saúde; </a:t>
            </a:r>
          </a:p>
          <a:p>
            <a:pPr algn="just"/>
            <a:endParaRPr lang="pt-BR" sz="2400" dirty="0">
              <a:latin typeface="Abadi Extra Light" panose="020B0204020104020204" pitchFamily="34" charset="0"/>
            </a:endParaRPr>
          </a:p>
          <a:p>
            <a:pPr algn="just"/>
            <a:r>
              <a:rPr lang="pt-BR" sz="2400" dirty="0">
                <a:latin typeface="Abadi Extra Light" panose="020B0204020104020204" pitchFamily="34" charset="0"/>
              </a:rPr>
              <a:t>• número de pacientes internados acima da capacidade do local</a:t>
            </a:r>
          </a:p>
        </p:txBody>
      </p:sp>
    </p:spTree>
    <p:extLst>
      <p:ext uri="{BB962C8B-B14F-4D97-AF65-F5344CB8AC3E}">
        <p14:creationId xmlns:p14="http://schemas.microsoft.com/office/powerpoint/2010/main" val="1447024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295"/>
        <p:cNvGrpSpPr/>
        <p:nvPr/>
      </p:nvGrpSpPr>
      <p:grpSpPr>
        <a:xfrm>
          <a:off x="0" y="0"/>
          <a:ext cx="0" cy="0"/>
          <a:chOff x="0" y="0"/>
          <a:chExt cx="0" cy="0"/>
        </a:xfrm>
      </p:grpSpPr>
      <p:sp>
        <p:nvSpPr>
          <p:cNvPr id="3" name="Retângulo: Cantos Arredondados 2">
            <a:extLst>
              <a:ext uri="{FF2B5EF4-FFF2-40B4-BE49-F238E27FC236}">
                <a16:creationId xmlns="" xmlns:a16="http://schemas.microsoft.com/office/drawing/2014/main" id="{ECB0E537-D24C-4187-99E6-E142019318D3}"/>
              </a:ext>
            </a:extLst>
          </p:cNvPr>
          <p:cNvSpPr/>
          <p:nvPr/>
        </p:nvSpPr>
        <p:spPr>
          <a:xfrm>
            <a:off x="3606800" y="2464024"/>
            <a:ext cx="2065683" cy="10346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2314" name="Google Shape;2314;p32"/>
          <p:cNvSpPr txBox="1"/>
          <p:nvPr/>
        </p:nvSpPr>
        <p:spPr>
          <a:xfrm>
            <a:off x="798856" y="3639311"/>
            <a:ext cx="243748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t>Boas práticas ao nascimento</a:t>
            </a:r>
            <a:endParaRPr sz="2000" dirty="0">
              <a:solidFill>
                <a:schemeClr val="lt2"/>
              </a:solidFill>
              <a:latin typeface="Patrick Hand"/>
              <a:ea typeface="Patrick Hand"/>
              <a:cs typeface="Patrick Hand"/>
              <a:sym typeface="Patrick Hand"/>
            </a:endParaRPr>
          </a:p>
        </p:txBody>
      </p:sp>
      <p:sp>
        <p:nvSpPr>
          <p:cNvPr id="2317" name="Google Shape;2317;p32"/>
          <p:cNvSpPr/>
          <p:nvPr/>
        </p:nvSpPr>
        <p:spPr>
          <a:xfrm>
            <a:off x="0" y="1284889"/>
            <a:ext cx="2732041" cy="1426493"/>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w="6350">
            <a:solidFill>
              <a:srgbClr val="E27F86"/>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18" name="Google Shape;2318;p32"/>
          <p:cNvSpPr/>
          <p:nvPr/>
        </p:nvSpPr>
        <p:spPr>
          <a:xfrm>
            <a:off x="5813786" y="1567000"/>
            <a:ext cx="2437484" cy="1141717"/>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19" name="Google Shape;2319;p32"/>
          <p:cNvSpPr/>
          <p:nvPr/>
        </p:nvSpPr>
        <p:spPr>
          <a:xfrm>
            <a:off x="476132" y="3164143"/>
            <a:ext cx="2960344" cy="1328397"/>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2227;p28">
            <a:extLst>
              <a:ext uri="{FF2B5EF4-FFF2-40B4-BE49-F238E27FC236}">
                <a16:creationId xmlns="" xmlns:a16="http://schemas.microsoft.com/office/drawing/2014/main" id="{BF04BE4E-C2A1-466C-84C0-7FB70B2ACCC9}"/>
              </a:ext>
            </a:extLst>
          </p:cNvPr>
          <p:cNvSpPr txBox="1">
            <a:spLocks/>
          </p:cNvSpPr>
          <p:nvPr/>
        </p:nvSpPr>
        <p:spPr>
          <a:xfrm>
            <a:off x="1084155" y="1207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sp>
        <p:nvSpPr>
          <p:cNvPr id="30" name="CaixaDeTexto 29">
            <a:extLst>
              <a:ext uri="{FF2B5EF4-FFF2-40B4-BE49-F238E27FC236}">
                <a16:creationId xmlns="" xmlns:a16="http://schemas.microsoft.com/office/drawing/2014/main" id="{5602EA8F-D5E2-4FF8-BD27-2313BCC28776}"/>
              </a:ext>
            </a:extLst>
          </p:cNvPr>
          <p:cNvSpPr txBox="1"/>
          <p:nvPr/>
        </p:nvSpPr>
        <p:spPr>
          <a:xfrm>
            <a:off x="476132" y="577003"/>
            <a:ext cx="7583713" cy="707886"/>
          </a:xfrm>
          <a:prstGeom prst="rect">
            <a:avLst/>
          </a:prstGeom>
          <a:noFill/>
        </p:spPr>
        <p:txBody>
          <a:bodyPr wrap="square">
            <a:spAutoFit/>
          </a:bodyPr>
          <a:lstStyle/>
          <a:p>
            <a:pPr algn="ctr"/>
            <a:r>
              <a:rPr lang="pt-BR" sz="2000" b="1" dirty="0">
                <a:solidFill>
                  <a:srgbClr val="C00000"/>
                </a:solidFill>
              </a:rPr>
              <a:t>INFECÇÕES RELACIONADAS À ASSISTÊNCIA À SAÚDE - IRAS</a:t>
            </a:r>
          </a:p>
        </p:txBody>
      </p:sp>
      <p:sp>
        <p:nvSpPr>
          <p:cNvPr id="31" name="Google Shape;2314;p32">
            <a:extLst>
              <a:ext uri="{FF2B5EF4-FFF2-40B4-BE49-F238E27FC236}">
                <a16:creationId xmlns="" xmlns:a16="http://schemas.microsoft.com/office/drawing/2014/main" id="{79525B8A-C76B-44CD-97A2-D8A6DBE01FBB}"/>
              </a:ext>
            </a:extLst>
          </p:cNvPr>
          <p:cNvSpPr txBox="1"/>
          <p:nvPr/>
        </p:nvSpPr>
        <p:spPr>
          <a:xfrm>
            <a:off x="5813786" y="1917473"/>
            <a:ext cx="243748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t>medidas gerais</a:t>
            </a:r>
            <a:endParaRPr sz="2000" dirty="0">
              <a:solidFill>
                <a:schemeClr val="lt2"/>
              </a:solidFill>
              <a:latin typeface="Patrick Hand"/>
              <a:ea typeface="Patrick Hand"/>
              <a:cs typeface="Patrick Hand"/>
              <a:sym typeface="Patrick Hand"/>
            </a:endParaRPr>
          </a:p>
        </p:txBody>
      </p:sp>
      <p:sp>
        <p:nvSpPr>
          <p:cNvPr id="32" name="Google Shape;2314;p32">
            <a:extLst>
              <a:ext uri="{FF2B5EF4-FFF2-40B4-BE49-F238E27FC236}">
                <a16:creationId xmlns="" xmlns:a16="http://schemas.microsoft.com/office/drawing/2014/main" id="{F45C29DA-DD8E-4037-8AC9-42879DED63BF}"/>
              </a:ext>
            </a:extLst>
          </p:cNvPr>
          <p:cNvSpPr txBox="1"/>
          <p:nvPr/>
        </p:nvSpPr>
        <p:spPr>
          <a:xfrm>
            <a:off x="3406634" y="2771528"/>
            <a:ext cx="243748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t>Estratégias de prevenção</a:t>
            </a:r>
            <a:endParaRPr sz="2000" dirty="0">
              <a:solidFill>
                <a:schemeClr val="lt2"/>
              </a:solidFill>
              <a:latin typeface="Patrick Hand"/>
              <a:ea typeface="Patrick Hand"/>
              <a:cs typeface="Patrick Hand"/>
              <a:sym typeface="Patrick Hand"/>
            </a:endParaRPr>
          </a:p>
        </p:txBody>
      </p:sp>
      <p:sp>
        <p:nvSpPr>
          <p:cNvPr id="33" name="Google Shape;2314;p32">
            <a:extLst>
              <a:ext uri="{FF2B5EF4-FFF2-40B4-BE49-F238E27FC236}">
                <a16:creationId xmlns="" xmlns:a16="http://schemas.microsoft.com/office/drawing/2014/main" id="{D8D542C1-AAFF-4D81-8170-C37830A89F09}"/>
              </a:ext>
            </a:extLst>
          </p:cNvPr>
          <p:cNvSpPr txBox="1"/>
          <p:nvPr/>
        </p:nvSpPr>
        <p:spPr>
          <a:xfrm>
            <a:off x="6371686" y="3660367"/>
            <a:ext cx="243748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t>aleitamento</a:t>
            </a:r>
            <a:endParaRPr sz="2000" dirty="0">
              <a:solidFill>
                <a:schemeClr val="lt2"/>
              </a:solidFill>
              <a:latin typeface="Patrick Hand"/>
              <a:ea typeface="Patrick Hand"/>
              <a:cs typeface="Patrick Hand"/>
              <a:sym typeface="Patrick Hand"/>
            </a:endParaRPr>
          </a:p>
        </p:txBody>
      </p:sp>
      <p:sp>
        <p:nvSpPr>
          <p:cNvPr id="34" name="Google Shape;2318;p32">
            <a:extLst>
              <a:ext uri="{FF2B5EF4-FFF2-40B4-BE49-F238E27FC236}">
                <a16:creationId xmlns="" xmlns:a16="http://schemas.microsoft.com/office/drawing/2014/main" id="{CB0A1FA4-EBB2-4427-9BE4-7F1FC5F017AD}"/>
              </a:ext>
            </a:extLst>
          </p:cNvPr>
          <p:cNvSpPr/>
          <p:nvPr/>
        </p:nvSpPr>
        <p:spPr>
          <a:xfrm>
            <a:off x="6478012" y="3341301"/>
            <a:ext cx="2189856" cy="1034619"/>
          </a:xfrm>
          <a:custGeom>
            <a:avLst/>
            <a:gdLst/>
            <a:ahLst/>
            <a:cxnLst/>
            <a:rect l="l" t="t" r="r" b="b"/>
            <a:pathLst>
              <a:path w="14034" h="8595" extrusionOk="0">
                <a:moveTo>
                  <a:pt x="6201" y="660"/>
                </a:moveTo>
                <a:lnTo>
                  <a:pt x="6236" y="669"/>
                </a:lnTo>
                <a:cubicBezTo>
                  <a:pt x="8565" y="696"/>
                  <a:pt x="12686" y="723"/>
                  <a:pt x="13293" y="3658"/>
                </a:cubicBezTo>
                <a:cubicBezTo>
                  <a:pt x="13578" y="5023"/>
                  <a:pt x="12428" y="6076"/>
                  <a:pt x="11393" y="6709"/>
                </a:cubicBezTo>
                <a:cubicBezTo>
                  <a:pt x="10028" y="7530"/>
                  <a:pt x="8395" y="7815"/>
                  <a:pt x="6834" y="7904"/>
                </a:cubicBezTo>
                <a:cubicBezTo>
                  <a:pt x="6595" y="7917"/>
                  <a:pt x="6357" y="7924"/>
                  <a:pt x="6118" y="7924"/>
                </a:cubicBezTo>
                <a:cubicBezTo>
                  <a:pt x="5169" y="7924"/>
                  <a:pt x="4224" y="7817"/>
                  <a:pt x="3319" y="7539"/>
                </a:cubicBezTo>
                <a:cubicBezTo>
                  <a:pt x="2070" y="7155"/>
                  <a:pt x="625" y="6093"/>
                  <a:pt x="875" y="4630"/>
                </a:cubicBezTo>
                <a:cubicBezTo>
                  <a:pt x="1062" y="3479"/>
                  <a:pt x="2070" y="2409"/>
                  <a:pt x="2998" y="1767"/>
                </a:cubicBezTo>
                <a:cubicBezTo>
                  <a:pt x="3961" y="1089"/>
                  <a:pt x="5059" y="768"/>
                  <a:pt x="6201" y="660"/>
                </a:cubicBezTo>
                <a:close/>
                <a:moveTo>
                  <a:pt x="6236" y="0"/>
                </a:moveTo>
                <a:cubicBezTo>
                  <a:pt x="6085" y="0"/>
                  <a:pt x="5987" y="81"/>
                  <a:pt x="5942" y="179"/>
                </a:cubicBezTo>
                <a:cubicBezTo>
                  <a:pt x="3462" y="402"/>
                  <a:pt x="946" y="2008"/>
                  <a:pt x="331" y="4488"/>
                </a:cubicBezTo>
                <a:cubicBezTo>
                  <a:pt x="1" y="5835"/>
                  <a:pt x="991" y="6959"/>
                  <a:pt x="2043" y="7646"/>
                </a:cubicBezTo>
                <a:cubicBezTo>
                  <a:pt x="3262" y="8428"/>
                  <a:pt x="4830" y="8594"/>
                  <a:pt x="6264" y="8594"/>
                </a:cubicBezTo>
                <a:cubicBezTo>
                  <a:pt x="6384" y="8594"/>
                  <a:pt x="6502" y="8593"/>
                  <a:pt x="6620" y="8591"/>
                </a:cubicBezTo>
                <a:cubicBezTo>
                  <a:pt x="9368" y="8538"/>
                  <a:pt x="14033" y="7431"/>
                  <a:pt x="14024" y="3926"/>
                </a:cubicBezTo>
                <a:cubicBezTo>
                  <a:pt x="14015" y="232"/>
                  <a:pt x="8797" y="9"/>
                  <a:pt x="6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2314;p32">
            <a:extLst>
              <a:ext uri="{FF2B5EF4-FFF2-40B4-BE49-F238E27FC236}">
                <a16:creationId xmlns="" xmlns:a16="http://schemas.microsoft.com/office/drawing/2014/main" id="{EDF91E5D-D348-4E6F-A069-151FD5F5CED8}"/>
              </a:ext>
            </a:extLst>
          </p:cNvPr>
          <p:cNvSpPr txBox="1"/>
          <p:nvPr/>
        </p:nvSpPr>
        <p:spPr>
          <a:xfrm>
            <a:off x="93998" y="1698173"/>
            <a:ext cx="2437485" cy="438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BR" sz="2000" dirty="0"/>
              <a:t>medidas administrativas</a:t>
            </a:r>
            <a:endParaRPr sz="2000" dirty="0">
              <a:solidFill>
                <a:schemeClr val="lt2"/>
              </a:solidFill>
              <a:latin typeface="Patrick Hand"/>
              <a:ea typeface="Patrick Hand"/>
              <a:cs typeface="Patrick Hand"/>
              <a:sym typeface="Patrick Hand"/>
            </a:endParaRPr>
          </a:p>
        </p:txBody>
      </p:sp>
    </p:spTree>
    <p:extLst>
      <p:ext uri="{BB962C8B-B14F-4D97-AF65-F5344CB8AC3E}">
        <p14:creationId xmlns:p14="http://schemas.microsoft.com/office/powerpoint/2010/main" val="41971633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62269" y="295099"/>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aphicFrame>
        <p:nvGraphicFramePr>
          <p:cNvPr id="20" name="Diagrama 19">
            <a:extLst>
              <a:ext uri="{FF2B5EF4-FFF2-40B4-BE49-F238E27FC236}">
                <a16:creationId xmlns="" xmlns:a16="http://schemas.microsoft.com/office/drawing/2014/main" id="{5FD5A78E-81C0-4A1F-AE7F-4F3CDC992915}"/>
              </a:ext>
            </a:extLst>
          </p:cNvPr>
          <p:cNvGraphicFramePr/>
          <p:nvPr>
            <p:extLst>
              <p:ext uri="{D42A27DB-BD31-4B8C-83A1-F6EECF244321}">
                <p14:modId xmlns:p14="http://schemas.microsoft.com/office/powerpoint/2010/main" val="3434659103"/>
              </p:ext>
            </p:extLst>
          </p:nvPr>
        </p:nvGraphicFramePr>
        <p:xfrm>
          <a:off x="145143" y="747485"/>
          <a:ext cx="8875486" cy="3998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36151" y="683680"/>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Triagem laboratorial </a:t>
              </a:r>
            </a:p>
          </p:txBody>
        </p:sp>
      </p:grpSp>
      <p:sp>
        <p:nvSpPr>
          <p:cNvPr id="8" name="CaixaDeTexto 7">
            <a:extLst>
              <a:ext uri="{FF2B5EF4-FFF2-40B4-BE49-F238E27FC236}">
                <a16:creationId xmlns="" xmlns:a16="http://schemas.microsoft.com/office/drawing/2014/main" id="{DE5D9C31-480F-49AA-AC66-3FC28B482ACE}"/>
              </a:ext>
            </a:extLst>
          </p:cNvPr>
          <p:cNvSpPr txBox="1"/>
          <p:nvPr/>
        </p:nvSpPr>
        <p:spPr>
          <a:xfrm>
            <a:off x="282379" y="1493039"/>
            <a:ext cx="4137221" cy="923330"/>
          </a:xfrm>
          <a:prstGeom prst="rect">
            <a:avLst/>
          </a:prstGeom>
          <a:solidFill>
            <a:schemeClr val="accent5">
              <a:lumMod val="60000"/>
              <a:lumOff val="40000"/>
            </a:schemeClr>
          </a:solidFill>
          <a:ln>
            <a:solidFill>
              <a:srgbClr val="C00000"/>
            </a:solidFill>
          </a:ln>
        </p:spPr>
        <p:txBody>
          <a:bodyPr wrap="square">
            <a:spAutoFit/>
          </a:bodyPr>
          <a:lstStyle/>
          <a:p>
            <a:pPr algn="ctr"/>
            <a:r>
              <a:rPr lang="pt-BR" sz="1800" dirty="0">
                <a:latin typeface="Aharoni" panose="02010803020104030203" pitchFamily="2" charset="-79"/>
                <a:cs typeface="Aharoni" panose="02010803020104030203" pitchFamily="2" charset="-79"/>
              </a:rPr>
              <a:t>Hemograma: elevado valor preditivo negativo. A plaquetopenia pode ser um sinal tardio na sepse</a:t>
            </a:r>
          </a:p>
        </p:txBody>
      </p:sp>
      <p:sp>
        <p:nvSpPr>
          <p:cNvPr id="10" name="CaixaDeTexto 9">
            <a:extLst>
              <a:ext uri="{FF2B5EF4-FFF2-40B4-BE49-F238E27FC236}">
                <a16:creationId xmlns="" xmlns:a16="http://schemas.microsoft.com/office/drawing/2014/main" id="{DDDDDB24-9211-458E-945E-F99067E0BA14}"/>
              </a:ext>
            </a:extLst>
          </p:cNvPr>
          <p:cNvSpPr txBox="1"/>
          <p:nvPr/>
        </p:nvSpPr>
        <p:spPr>
          <a:xfrm>
            <a:off x="282378" y="2627988"/>
            <a:ext cx="4137221" cy="2308324"/>
          </a:xfrm>
          <a:prstGeom prst="rect">
            <a:avLst/>
          </a:prstGeom>
          <a:solidFill>
            <a:schemeClr val="accent3">
              <a:lumMod val="20000"/>
              <a:lumOff val="80000"/>
            </a:schemeClr>
          </a:solidFill>
        </p:spPr>
        <p:txBody>
          <a:bodyPr wrap="square">
            <a:spAutoFit/>
          </a:bodyPr>
          <a:lstStyle/>
          <a:p>
            <a:pPr algn="ctr"/>
            <a:r>
              <a:rPr lang="pt-BR" sz="1800" dirty="0">
                <a:latin typeface="Aharoni" panose="02010803020104030203" pitchFamily="2" charset="-79"/>
                <a:cs typeface="Aharoni" panose="02010803020104030203" pitchFamily="2" charset="-79"/>
              </a:rPr>
              <a:t>Proteína Reativa C (PCR): aumenta com 24 horas de evolução da infecção, pico máximo em 2 a 3 dias, permanece elevada até o controle da infecção e retorna ao normal com 5 a 10 dias de tratamento adequado. Elevado valor preditivo negativo (98%). </a:t>
            </a:r>
          </a:p>
        </p:txBody>
      </p:sp>
      <p:sp>
        <p:nvSpPr>
          <p:cNvPr id="11" name="Rectangle 1">
            <a:extLst>
              <a:ext uri="{FF2B5EF4-FFF2-40B4-BE49-F238E27FC236}">
                <a16:creationId xmlns="" xmlns:a16="http://schemas.microsoft.com/office/drawing/2014/main" id="{B6286BBE-1279-4EBE-85A9-30849A6FE543}"/>
              </a:ext>
            </a:extLst>
          </p:cNvPr>
          <p:cNvSpPr>
            <a:spLocks noChangeArrowheads="1"/>
          </p:cNvSpPr>
          <p:nvPr/>
        </p:nvSpPr>
        <p:spPr bwMode="auto">
          <a:xfrm flipH="1">
            <a:off x="4591748" y="1493039"/>
            <a:ext cx="3724937" cy="1642763"/>
          </a:xfrm>
          <a:prstGeom prst="rect">
            <a:avLst/>
          </a:prstGeom>
          <a:solidFill>
            <a:srgbClr val="A9E1C2"/>
          </a:solidFill>
          <a:ln>
            <a:noFill/>
          </a:ln>
          <a:effectLst/>
        </p:spPr>
        <p:txBody>
          <a:bodyPr vert="horz" wrap="square" lIns="0" tIns="-9522" rIns="0" bIns="-9522"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PT" altLang="pt-BR" sz="1800" b="0" i="0" u="none" strike="noStrike" cap="none" normalizeH="0" baseline="0" dirty="0">
                <a:ln>
                  <a:noFill/>
                </a:ln>
                <a:solidFill>
                  <a:srgbClr val="202124"/>
                </a:solidFill>
                <a:effectLst/>
                <a:latin typeface="Aharoni" panose="02010803020104030203" pitchFamily="2" charset="-79"/>
                <a:cs typeface="Aharoni" panose="02010803020104030203" pitchFamily="2" charset="-79"/>
              </a:rPr>
              <a:t>A procalcitonina tem maior sensibilidade no início estágios da sepse do que a PCR porque é detectável por 3 horas após a exposição e picos em 6 horas valor preditivo negativo</a:t>
            </a:r>
            <a:endParaRPr kumimoji="0" lang="pt-PT" altLang="pt-BR" sz="1800" b="0" i="0" u="none" strike="noStrike" cap="none" normalizeH="0" baseline="0" dirty="0">
              <a:ln>
                <a:noFill/>
              </a:ln>
              <a:solidFill>
                <a:schemeClr val="tx1"/>
              </a:solidFill>
              <a:effectLst/>
              <a:latin typeface="Aharoni" panose="02010803020104030203" pitchFamily="2" charset="-79"/>
              <a:cs typeface="Aharoni" panose="02010803020104030203" pitchFamily="2" charset="-79"/>
            </a:endParaRPr>
          </a:p>
        </p:txBody>
      </p:sp>
      <p:sp>
        <p:nvSpPr>
          <p:cNvPr id="17" name="CaixaDeTexto 16">
            <a:extLst>
              <a:ext uri="{FF2B5EF4-FFF2-40B4-BE49-F238E27FC236}">
                <a16:creationId xmlns="" xmlns:a16="http://schemas.microsoft.com/office/drawing/2014/main" id="{C8C9952B-9F7E-4A15-AA78-F6F2A5E45991}"/>
              </a:ext>
            </a:extLst>
          </p:cNvPr>
          <p:cNvSpPr txBox="1"/>
          <p:nvPr/>
        </p:nvSpPr>
        <p:spPr>
          <a:xfrm>
            <a:off x="4591748" y="3374343"/>
            <a:ext cx="4370823" cy="738664"/>
          </a:xfrm>
          <a:prstGeom prst="rect">
            <a:avLst/>
          </a:prstGeom>
          <a:solidFill>
            <a:schemeClr val="accent3">
              <a:lumMod val="40000"/>
              <a:lumOff val="60000"/>
            </a:schemeClr>
          </a:solidFill>
          <a:ln>
            <a:solidFill>
              <a:srgbClr val="C00000"/>
            </a:solidFill>
          </a:ln>
        </p:spPr>
        <p:txBody>
          <a:bodyPr wrap="square">
            <a:spAutoFit/>
          </a:bodyPr>
          <a:lstStyle/>
          <a:p>
            <a:pPr marL="2701290" lvl="1" indent="-2701290"/>
            <a:r>
              <a:rPr lang="pt-BR" dirty="0">
                <a:latin typeface="Aharoni" panose="02010803020104030203" pitchFamily="2" charset="-79"/>
                <a:cs typeface="Aharoni" panose="02010803020104030203" pitchFamily="2" charset="-79"/>
              </a:rPr>
              <a:t>Gasometria Arterial: acidose metabólica</a:t>
            </a:r>
          </a:p>
          <a:p>
            <a:pPr marL="2701290" indent="-2701290"/>
            <a:r>
              <a:rPr lang="pt-BR"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persistente nas 24 h  (pH &lt; 7,25 e HCO3 &lt; 15)</a:t>
            </a:r>
          </a:p>
          <a:p>
            <a:pPr marL="2701290" indent="-2701290"/>
            <a:r>
              <a:rPr lang="pt-BR" dirty="0">
                <a:latin typeface="Aharoni" panose="02010803020104030203" pitchFamily="2" charset="-79"/>
                <a:cs typeface="Aharoni" panose="02010803020104030203" pitchFamily="2" charset="-79"/>
              </a:rPr>
              <a:t>lactato elevado </a:t>
            </a:r>
          </a:p>
        </p:txBody>
      </p:sp>
    </p:spTree>
    <p:extLst>
      <p:ext uri="{BB962C8B-B14F-4D97-AF65-F5344CB8AC3E}">
        <p14:creationId xmlns:p14="http://schemas.microsoft.com/office/powerpoint/2010/main" val="41474686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28894" y="785052"/>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Identificação do agente</a:t>
              </a:r>
            </a:p>
          </p:txBody>
        </p:sp>
      </p:grpSp>
      <p:sp>
        <p:nvSpPr>
          <p:cNvPr id="12" name="CaixaDeTexto 11">
            <a:extLst>
              <a:ext uri="{FF2B5EF4-FFF2-40B4-BE49-F238E27FC236}">
                <a16:creationId xmlns="" xmlns:a16="http://schemas.microsoft.com/office/drawing/2014/main" id="{20D9BCA6-8574-4440-B1E8-16E9925BC8B5}"/>
              </a:ext>
            </a:extLst>
          </p:cNvPr>
          <p:cNvSpPr txBox="1"/>
          <p:nvPr/>
        </p:nvSpPr>
        <p:spPr>
          <a:xfrm>
            <a:off x="174173" y="1382792"/>
            <a:ext cx="3679371" cy="1477328"/>
          </a:xfrm>
          <a:prstGeom prst="rect">
            <a:avLst/>
          </a:prstGeom>
          <a:solidFill>
            <a:schemeClr val="tx2">
              <a:lumMod val="20000"/>
              <a:lumOff val="80000"/>
            </a:schemeClr>
          </a:solidFill>
          <a:ln>
            <a:solidFill>
              <a:srgbClr val="C00000"/>
            </a:solidFill>
          </a:ln>
        </p:spPr>
        <p:txBody>
          <a:bodyPr wrap="square">
            <a:spAutoFit/>
          </a:bodyPr>
          <a:lstStyle/>
          <a:p>
            <a:pPr algn="ctr"/>
            <a:r>
              <a:rPr lang="pt-BR" sz="1800" dirty="0">
                <a:latin typeface="Aharoni" panose="02010803020104030203" pitchFamily="2" charset="-79"/>
                <a:cs typeface="Aharoni" panose="02010803020104030203" pitchFamily="2" charset="-79"/>
              </a:rPr>
              <a:t>Hemoculturas: colher duas amostras, sempre de acessos vasculares distintos, com volume mínimo de 1 ml de sangue por amostra</a:t>
            </a:r>
          </a:p>
        </p:txBody>
      </p:sp>
      <p:sp>
        <p:nvSpPr>
          <p:cNvPr id="14" name="CaixaDeTexto 13">
            <a:extLst>
              <a:ext uri="{FF2B5EF4-FFF2-40B4-BE49-F238E27FC236}">
                <a16:creationId xmlns="" xmlns:a16="http://schemas.microsoft.com/office/drawing/2014/main" id="{A561C1FE-EBDB-402D-A900-F4A939DA7271}"/>
              </a:ext>
            </a:extLst>
          </p:cNvPr>
          <p:cNvSpPr txBox="1"/>
          <p:nvPr/>
        </p:nvSpPr>
        <p:spPr>
          <a:xfrm>
            <a:off x="4034972" y="1391988"/>
            <a:ext cx="3679371" cy="1323439"/>
          </a:xfrm>
          <a:prstGeom prst="rect">
            <a:avLst/>
          </a:prstGeom>
          <a:solidFill>
            <a:srgbClr val="92D050"/>
          </a:solidFill>
        </p:spPr>
        <p:txBody>
          <a:bodyPr wrap="square">
            <a:spAutoFit/>
          </a:bodyPr>
          <a:lstStyle/>
          <a:p>
            <a:pPr algn="ctr"/>
            <a:r>
              <a:rPr lang="pt-BR" sz="1600" dirty="0">
                <a:latin typeface="Aharoni" panose="02010803020104030203" pitchFamily="2" charset="-79"/>
                <a:cs typeface="Aharoni" panose="02010803020104030203" pitchFamily="2" charset="-79"/>
              </a:rPr>
              <a:t>Líquido cefalorraquidiano (LCR): a coleta de LCR para exame quimiocitológico e cultura é recomendada na investigação de sepse precoce e tardia</a:t>
            </a:r>
          </a:p>
        </p:txBody>
      </p:sp>
      <p:sp>
        <p:nvSpPr>
          <p:cNvPr id="11" name="CaixaDeTexto 10">
            <a:extLst>
              <a:ext uri="{FF2B5EF4-FFF2-40B4-BE49-F238E27FC236}">
                <a16:creationId xmlns="" xmlns:a16="http://schemas.microsoft.com/office/drawing/2014/main" id="{AAED6B3D-9BFF-4E1A-8C72-559A6E30F66C}"/>
              </a:ext>
            </a:extLst>
          </p:cNvPr>
          <p:cNvSpPr txBox="1"/>
          <p:nvPr/>
        </p:nvSpPr>
        <p:spPr>
          <a:xfrm>
            <a:off x="174173" y="3099541"/>
            <a:ext cx="5827486" cy="1323439"/>
          </a:xfrm>
          <a:prstGeom prst="rect">
            <a:avLst/>
          </a:prstGeom>
          <a:solidFill>
            <a:schemeClr val="accent5">
              <a:lumMod val="60000"/>
              <a:lumOff val="40000"/>
            </a:schemeClr>
          </a:solidFill>
        </p:spPr>
        <p:txBody>
          <a:bodyPr wrap="square">
            <a:spAutoFit/>
          </a:bodyPr>
          <a:lstStyle/>
          <a:p>
            <a:pPr algn="ctr"/>
            <a:r>
              <a:rPr lang="pt-BR" sz="2000" dirty="0">
                <a:latin typeface="Aharoni" panose="02010803020104030203" pitchFamily="2" charset="-79"/>
                <a:cs typeface="Aharoni" panose="02010803020104030203" pitchFamily="2" charset="-79"/>
              </a:rPr>
              <a:t>Urocultura: é recomendada nas infecções de aparecimento tardio, geralmente sem dispositivos invasivos, sendo considerado padrão ouro a coleta por punção supra-púbica</a:t>
            </a:r>
          </a:p>
        </p:txBody>
      </p:sp>
      <p:sp>
        <p:nvSpPr>
          <p:cNvPr id="13" name="CaixaDeTexto 12">
            <a:extLst>
              <a:ext uri="{FF2B5EF4-FFF2-40B4-BE49-F238E27FC236}">
                <a16:creationId xmlns="" xmlns:a16="http://schemas.microsoft.com/office/drawing/2014/main" id="{D8B71928-4663-4787-B01D-89759006EC25}"/>
              </a:ext>
            </a:extLst>
          </p:cNvPr>
          <p:cNvSpPr txBox="1"/>
          <p:nvPr/>
        </p:nvSpPr>
        <p:spPr>
          <a:xfrm>
            <a:off x="6168570" y="3179370"/>
            <a:ext cx="2706914" cy="1477328"/>
          </a:xfrm>
          <a:prstGeom prst="rect">
            <a:avLst/>
          </a:prstGeom>
          <a:solidFill>
            <a:schemeClr val="accent4">
              <a:lumMod val="90000"/>
            </a:schemeClr>
          </a:solidFill>
          <a:ln w="12700">
            <a:solidFill>
              <a:schemeClr val="tx1"/>
            </a:solidFill>
          </a:ln>
        </p:spPr>
        <p:txBody>
          <a:bodyPr wrap="square">
            <a:spAutoFit/>
          </a:bodyPr>
          <a:lstStyle/>
          <a:p>
            <a:pPr algn="ctr"/>
            <a:r>
              <a:rPr lang="pt-BR" sz="1800" dirty="0">
                <a:latin typeface="Aharoni" panose="02010803020104030203" pitchFamily="2" charset="-79"/>
                <a:cs typeface="Aharoni" panose="02010803020104030203" pitchFamily="2" charset="-79"/>
              </a:rPr>
              <a:t>Cultura de escarro e de secreção traqueal não devem ser usados como critérios diagnósticos</a:t>
            </a:r>
          </a:p>
        </p:txBody>
      </p:sp>
    </p:spTree>
    <p:extLst>
      <p:ext uri="{BB962C8B-B14F-4D97-AF65-F5344CB8AC3E}">
        <p14:creationId xmlns:p14="http://schemas.microsoft.com/office/powerpoint/2010/main" val="1751940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28894" y="785052"/>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Antibioticoterapia</a:t>
              </a:r>
            </a:p>
          </p:txBody>
        </p:sp>
      </p:grpSp>
      <p:sp>
        <p:nvSpPr>
          <p:cNvPr id="11" name="CaixaDeTexto 10">
            <a:extLst>
              <a:ext uri="{FF2B5EF4-FFF2-40B4-BE49-F238E27FC236}">
                <a16:creationId xmlns="" xmlns:a16="http://schemas.microsoft.com/office/drawing/2014/main" id="{AAED6B3D-9BFF-4E1A-8C72-559A6E30F66C}"/>
              </a:ext>
            </a:extLst>
          </p:cNvPr>
          <p:cNvSpPr txBox="1"/>
          <p:nvPr/>
        </p:nvSpPr>
        <p:spPr>
          <a:xfrm>
            <a:off x="526143" y="2133390"/>
            <a:ext cx="7946570" cy="1631216"/>
          </a:xfrm>
          <a:prstGeom prst="rect">
            <a:avLst/>
          </a:prstGeom>
          <a:solidFill>
            <a:schemeClr val="accent5">
              <a:lumMod val="60000"/>
              <a:lumOff val="40000"/>
            </a:schemeClr>
          </a:solidFill>
        </p:spPr>
        <p:txBody>
          <a:bodyPr wrap="square">
            <a:spAutoFit/>
          </a:bodyPr>
          <a:lstStyle/>
          <a:p>
            <a:pPr algn="ctr"/>
            <a:r>
              <a:rPr lang="pt-BR" sz="2000" dirty="0">
                <a:latin typeface="Aharoni" panose="02010803020104030203" pitchFamily="2" charset="-79"/>
                <a:cs typeface="Aharoni" panose="02010803020104030203" pitchFamily="2" charset="-79"/>
              </a:rPr>
              <a:t>O protocolo do CDC orienta o uso de antibiótico de amplo espectro dirigido para cobertura das causas mais comuns de sepse, incluindo cobertura para EGB com ampicilina EV e antibiótico para cobertura de bacilos gram-negativo como E.coli gentamicina e amicacina</a:t>
            </a:r>
          </a:p>
        </p:txBody>
      </p:sp>
      <p:sp>
        <p:nvSpPr>
          <p:cNvPr id="10" name="CaixaDeTexto 9">
            <a:extLst>
              <a:ext uri="{FF2B5EF4-FFF2-40B4-BE49-F238E27FC236}">
                <a16:creationId xmlns="" xmlns:a16="http://schemas.microsoft.com/office/drawing/2014/main" id="{29B57CDC-0CA4-4CED-AADB-9E62F73B6BB9}"/>
              </a:ext>
            </a:extLst>
          </p:cNvPr>
          <p:cNvSpPr txBox="1"/>
          <p:nvPr/>
        </p:nvSpPr>
        <p:spPr>
          <a:xfrm>
            <a:off x="2328894" y="1459221"/>
            <a:ext cx="4341069" cy="496368"/>
          </a:xfrm>
          <a:prstGeom prst="rect">
            <a:avLst/>
          </a:prstGeom>
          <a:solidFill>
            <a:schemeClr val="accent4">
              <a:lumMod val="25000"/>
            </a:schemeClr>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latin typeface="Aharoni" panose="02010803020104030203" pitchFamily="2" charset="-79"/>
                <a:cs typeface="Aharoni" panose="02010803020104030203" pitchFamily="2" charset="-79"/>
              </a:rPr>
              <a:t>Sepse precoce </a:t>
            </a:r>
          </a:p>
        </p:txBody>
      </p:sp>
      <p:sp>
        <p:nvSpPr>
          <p:cNvPr id="15" name="CaixaDeTexto 14">
            <a:extLst>
              <a:ext uri="{FF2B5EF4-FFF2-40B4-BE49-F238E27FC236}">
                <a16:creationId xmlns="" xmlns:a16="http://schemas.microsoft.com/office/drawing/2014/main" id="{F3C0F55C-CC97-415A-A305-F9FEAB896E0C}"/>
              </a:ext>
            </a:extLst>
          </p:cNvPr>
          <p:cNvSpPr txBox="1"/>
          <p:nvPr/>
        </p:nvSpPr>
        <p:spPr>
          <a:xfrm>
            <a:off x="1774046" y="3900589"/>
            <a:ext cx="5450763" cy="749773"/>
          </a:xfrm>
          <a:prstGeom prst="rect">
            <a:avLst/>
          </a:prstGeom>
          <a:solidFill>
            <a:schemeClr val="tx2">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latin typeface="Aharoni" panose="02010803020104030203" pitchFamily="2" charset="-79"/>
                <a:cs typeface="Aharoni" panose="02010803020104030203" pitchFamily="2" charset="-79"/>
              </a:rPr>
              <a:t>Atenção a nefrotoxicidade e ototoxicidade aminoglicosídeos</a:t>
            </a:r>
          </a:p>
        </p:txBody>
      </p:sp>
    </p:spTree>
    <p:extLst>
      <p:ext uri="{BB962C8B-B14F-4D97-AF65-F5344CB8AC3E}">
        <p14:creationId xmlns:p14="http://schemas.microsoft.com/office/powerpoint/2010/main" val="22054986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28894" y="654743"/>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Antibioticoterapia</a:t>
              </a:r>
            </a:p>
          </p:txBody>
        </p:sp>
      </p:grpSp>
      <p:sp>
        <p:nvSpPr>
          <p:cNvPr id="10" name="CaixaDeTexto 9">
            <a:extLst>
              <a:ext uri="{FF2B5EF4-FFF2-40B4-BE49-F238E27FC236}">
                <a16:creationId xmlns="" xmlns:a16="http://schemas.microsoft.com/office/drawing/2014/main" id="{29B57CDC-0CA4-4CED-AADB-9E62F73B6BB9}"/>
              </a:ext>
            </a:extLst>
          </p:cNvPr>
          <p:cNvSpPr txBox="1"/>
          <p:nvPr/>
        </p:nvSpPr>
        <p:spPr>
          <a:xfrm>
            <a:off x="2328893" y="1227443"/>
            <a:ext cx="4341069" cy="496368"/>
          </a:xfrm>
          <a:prstGeom prst="rect">
            <a:avLst/>
          </a:prstGeom>
          <a:solidFill>
            <a:srgbClr val="00B050"/>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latin typeface="Aharoni" panose="02010803020104030203" pitchFamily="2" charset="-79"/>
                <a:cs typeface="Aharoni" panose="02010803020104030203" pitchFamily="2" charset="-79"/>
              </a:rPr>
              <a:t>Sepse tardia</a:t>
            </a:r>
          </a:p>
        </p:txBody>
      </p:sp>
      <p:sp>
        <p:nvSpPr>
          <p:cNvPr id="12" name="CaixaDeTexto 11">
            <a:extLst>
              <a:ext uri="{FF2B5EF4-FFF2-40B4-BE49-F238E27FC236}">
                <a16:creationId xmlns="" xmlns:a16="http://schemas.microsoft.com/office/drawing/2014/main" id="{EEA266AB-F1E0-4D9B-BACE-B28C0E2D9BDD}"/>
              </a:ext>
            </a:extLst>
          </p:cNvPr>
          <p:cNvSpPr txBox="1"/>
          <p:nvPr/>
        </p:nvSpPr>
        <p:spPr>
          <a:xfrm>
            <a:off x="1230086" y="1797442"/>
            <a:ext cx="6683827" cy="707886"/>
          </a:xfrm>
          <a:prstGeom prst="rect">
            <a:avLst/>
          </a:prstGeom>
          <a:solidFill>
            <a:schemeClr val="bg2"/>
          </a:solidFill>
        </p:spPr>
        <p:txBody>
          <a:bodyPr wrap="square">
            <a:spAutoFit/>
          </a:bodyPr>
          <a:lstStyle/>
          <a:p>
            <a:pPr algn="ctr"/>
            <a:r>
              <a:rPr lang="pt-BR" sz="2000" dirty="0">
                <a:solidFill>
                  <a:schemeClr val="bg1"/>
                </a:solidFill>
              </a:rPr>
              <a:t> vancomicina para cobertura empírica de Gram-positivos estafilococos coagulase-negativos. </a:t>
            </a:r>
          </a:p>
        </p:txBody>
      </p:sp>
      <p:sp>
        <p:nvSpPr>
          <p:cNvPr id="13" name="CaixaDeTexto 12">
            <a:extLst>
              <a:ext uri="{FF2B5EF4-FFF2-40B4-BE49-F238E27FC236}">
                <a16:creationId xmlns="" xmlns:a16="http://schemas.microsoft.com/office/drawing/2014/main" id="{DC16EE38-22C0-4C32-AC93-84DF118CCE38}"/>
              </a:ext>
            </a:extLst>
          </p:cNvPr>
          <p:cNvSpPr txBox="1"/>
          <p:nvPr/>
        </p:nvSpPr>
        <p:spPr>
          <a:xfrm>
            <a:off x="1230085" y="2670809"/>
            <a:ext cx="6683828" cy="646331"/>
          </a:xfrm>
          <a:prstGeom prst="rect">
            <a:avLst/>
          </a:prstGeom>
          <a:solidFill>
            <a:schemeClr val="bg2">
              <a:lumMod val="60000"/>
              <a:lumOff val="40000"/>
            </a:schemeClr>
          </a:solidFill>
        </p:spPr>
        <p:txBody>
          <a:bodyPr wrap="square">
            <a:spAutoFit/>
          </a:bodyPr>
          <a:lstStyle/>
          <a:p>
            <a:pPr algn="ctr"/>
            <a:r>
              <a:rPr lang="pt-BR" sz="1800" b="1" dirty="0">
                <a:solidFill>
                  <a:schemeClr val="bg1"/>
                </a:solidFill>
              </a:rPr>
              <a:t>A nafcilina, um antibiótico β-lactâmico, estão sendo usadas para oferecer antiestafilocócicos cobertura.</a:t>
            </a:r>
          </a:p>
        </p:txBody>
      </p:sp>
      <p:sp>
        <p:nvSpPr>
          <p:cNvPr id="18" name="CaixaDeTexto 17">
            <a:extLst>
              <a:ext uri="{FF2B5EF4-FFF2-40B4-BE49-F238E27FC236}">
                <a16:creationId xmlns="" xmlns:a16="http://schemas.microsoft.com/office/drawing/2014/main" id="{66FD9B9C-1CE2-45EE-97EA-D75502B9C92A}"/>
              </a:ext>
            </a:extLst>
          </p:cNvPr>
          <p:cNvSpPr txBox="1"/>
          <p:nvPr/>
        </p:nvSpPr>
        <p:spPr>
          <a:xfrm>
            <a:off x="1230084" y="3482621"/>
            <a:ext cx="6683829" cy="1200329"/>
          </a:xfrm>
          <a:prstGeom prst="rect">
            <a:avLst/>
          </a:prstGeom>
          <a:solidFill>
            <a:schemeClr val="accent6">
              <a:lumMod val="10000"/>
            </a:schemeClr>
          </a:solidFill>
          <a:ln>
            <a:solidFill>
              <a:srgbClr val="C00000"/>
            </a:solidFill>
          </a:ln>
        </p:spPr>
        <p:txBody>
          <a:bodyPr wrap="square">
            <a:spAutoFit/>
          </a:bodyPr>
          <a:lstStyle/>
          <a:p>
            <a:pPr algn="ctr"/>
            <a:r>
              <a:rPr lang="pt-BR" sz="1800" b="1" dirty="0">
                <a:solidFill>
                  <a:schemeClr val="bg1"/>
                </a:solidFill>
              </a:rPr>
              <a:t>sepse grave ou meningite gram-negativa, uma cefalosporina de terceira geração, geralmente cefotaxima ou cefepime. Oferece cobertura para gram-negativos resistentes à ampicilina e oferece melhor cobertura ao SNC</a:t>
            </a:r>
          </a:p>
        </p:txBody>
      </p:sp>
    </p:spTree>
    <p:extLst>
      <p:ext uri="{BB962C8B-B14F-4D97-AF65-F5344CB8AC3E}">
        <p14:creationId xmlns:p14="http://schemas.microsoft.com/office/powerpoint/2010/main" val="8378204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28894" y="656005"/>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Antibioticoterapia</a:t>
              </a:r>
            </a:p>
          </p:txBody>
        </p:sp>
      </p:grpSp>
      <p:sp>
        <p:nvSpPr>
          <p:cNvPr id="10" name="CaixaDeTexto 9">
            <a:extLst>
              <a:ext uri="{FF2B5EF4-FFF2-40B4-BE49-F238E27FC236}">
                <a16:creationId xmlns="" xmlns:a16="http://schemas.microsoft.com/office/drawing/2014/main" id="{29B57CDC-0CA4-4CED-AADB-9E62F73B6BB9}"/>
              </a:ext>
            </a:extLst>
          </p:cNvPr>
          <p:cNvSpPr txBox="1"/>
          <p:nvPr/>
        </p:nvSpPr>
        <p:spPr>
          <a:xfrm>
            <a:off x="2328893" y="1227489"/>
            <a:ext cx="4341069" cy="496368"/>
          </a:xfrm>
          <a:prstGeom prst="rect">
            <a:avLst/>
          </a:prstGeom>
          <a:solidFill>
            <a:srgbClr val="00B050"/>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latin typeface="Aharoni" panose="02010803020104030203" pitchFamily="2" charset="-79"/>
                <a:cs typeface="Aharoni" panose="02010803020104030203" pitchFamily="2" charset="-79"/>
              </a:rPr>
              <a:t>Sepse tardia</a:t>
            </a:r>
          </a:p>
        </p:txBody>
      </p:sp>
      <p:sp>
        <p:nvSpPr>
          <p:cNvPr id="12" name="CaixaDeTexto 11">
            <a:extLst>
              <a:ext uri="{FF2B5EF4-FFF2-40B4-BE49-F238E27FC236}">
                <a16:creationId xmlns="" xmlns:a16="http://schemas.microsoft.com/office/drawing/2014/main" id="{EEA266AB-F1E0-4D9B-BACE-B28C0E2D9BDD}"/>
              </a:ext>
            </a:extLst>
          </p:cNvPr>
          <p:cNvSpPr txBox="1"/>
          <p:nvPr/>
        </p:nvSpPr>
        <p:spPr>
          <a:xfrm>
            <a:off x="1295400" y="1798973"/>
            <a:ext cx="6683827" cy="707886"/>
          </a:xfrm>
          <a:prstGeom prst="rect">
            <a:avLst/>
          </a:prstGeom>
          <a:solidFill>
            <a:schemeClr val="bg2"/>
          </a:solidFill>
        </p:spPr>
        <p:txBody>
          <a:bodyPr wrap="square">
            <a:spAutoFit/>
          </a:bodyPr>
          <a:lstStyle/>
          <a:p>
            <a:pPr algn="ctr"/>
            <a:r>
              <a:rPr lang="pt-BR" sz="2000" dirty="0">
                <a:solidFill>
                  <a:schemeClr val="bg1"/>
                </a:solidFill>
              </a:rPr>
              <a:t> vancomicina para cobertura empírica de Gram-positivos estafilococos coagulase-negativos. </a:t>
            </a:r>
          </a:p>
        </p:txBody>
      </p:sp>
      <p:sp>
        <p:nvSpPr>
          <p:cNvPr id="13" name="CaixaDeTexto 12">
            <a:extLst>
              <a:ext uri="{FF2B5EF4-FFF2-40B4-BE49-F238E27FC236}">
                <a16:creationId xmlns="" xmlns:a16="http://schemas.microsoft.com/office/drawing/2014/main" id="{DC16EE38-22C0-4C32-AC93-84DF118CCE38}"/>
              </a:ext>
            </a:extLst>
          </p:cNvPr>
          <p:cNvSpPr txBox="1"/>
          <p:nvPr/>
        </p:nvSpPr>
        <p:spPr>
          <a:xfrm>
            <a:off x="1295400" y="2581975"/>
            <a:ext cx="6683828" cy="646331"/>
          </a:xfrm>
          <a:prstGeom prst="rect">
            <a:avLst/>
          </a:prstGeom>
          <a:solidFill>
            <a:schemeClr val="bg2">
              <a:lumMod val="60000"/>
              <a:lumOff val="40000"/>
            </a:schemeClr>
          </a:solidFill>
        </p:spPr>
        <p:txBody>
          <a:bodyPr wrap="square">
            <a:spAutoFit/>
          </a:bodyPr>
          <a:lstStyle/>
          <a:p>
            <a:pPr algn="ctr"/>
            <a:r>
              <a:rPr lang="pt-BR" sz="1800" b="1" dirty="0">
                <a:solidFill>
                  <a:schemeClr val="bg1"/>
                </a:solidFill>
              </a:rPr>
              <a:t>A nafcilina, um antibiótico β-lactâmico, estão sendo usadas para oferecer antiestafilocócicos cobertura.</a:t>
            </a:r>
          </a:p>
        </p:txBody>
      </p:sp>
      <p:sp>
        <p:nvSpPr>
          <p:cNvPr id="18" name="CaixaDeTexto 17">
            <a:extLst>
              <a:ext uri="{FF2B5EF4-FFF2-40B4-BE49-F238E27FC236}">
                <a16:creationId xmlns="" xmlns:a16="http://schemas.microsoft.com/office/drawing/2014/main" id="{66FD9B9C-1CE2-45EE-97EA-D75502B9C92A}"/>
              </a:ext>
            </a:extLst>
          </p:cNvPr>
          <p:cNvSpPr txBox="1"/>
          <p:nvPr/>
        </p:nvSpPr>
        <p:spPr>
          <a:xfrm>
            <a:off x="1295399" y="3315846"/>
            <a:ext cx="6683828" cy="1200329"/>
          </a:xfrm>
          <a:prstGeom prst="rect">
            <a:avLst/>
          </a:prstGeom>
          <a:solidFill>
            <a:schemeClr val="tx2">
              <a:lumMod val="60000"/>
              <a:lumOff val="40000"/>
            </a:schemeClr>
          </a:solidFill>
        </p:spPr>
        <p:txBody>
          <a:bodyPr wrap="square">
            <a:spAutoFit/>
          </a:bodyPr>
          <a:lstStyle/>
          <a:p>
            <a:pPr algn="just"/>
            <a:r>
              <a:rPr lang="pt-BR" sz="1800" dirty="0"/>
              <a:t>Cohen-Wolkowiez e cols. apoiam a adição de um antifúngico (anfotericina B ou fluconazol) ao regime empírico de sepse tardia em unidades com altas porcentagens de infecções fúngicas sistêmicas </a:t>
            </a:r>
          </a:p>
        </p:txBody>
      </p:sp>
      <p:sp>
        <p:nvSpPr>
          <p:cNvPr id="11" name="CaixaDeTexto 10">
            <a:extLst>
              <a:ext uri="{FF2B5EF4-FFF2-40B4-BE49-F238E27FC236}">
                <a16:creationId xmlns="" xmlns:a16="http://schemas.microsoft.com/office/drawing/2014/main" id="{B2ADD4FA-AC1C-48C8-BEDD-1AE45B9982C0}"/>
              </a:ext>
            </a:extLst>
          </p:cNvPr>
          <p:cNvSpPr txBox="1"/>
          <p:nvPr/>
        </p:nvSpPr>
        <p:spPr>
          <a:xfrm>
            <a:off x="72572" y="4784527"/>
            <a:ext cx="4862284" cy="276999"/>
          </a:xfrm>
          <a:prstGeom prst="rect">
            <a:avLst/>
          </a:prstGeom>
          <a:noFill/>
        </p:spPr>
        <p:txBody>
          <a:bodyPr wrap="square">
            <a:spAutoFit/>
          </a:bodyPr>
          <a:lstStyle/>
          <a:p>
            <a:r>
              <a:rPr lang="pt-BR" sz="1200" dirty="0"/>
              <a:t>Glaser et a  </a:t>
            </a:r>
            <a:r>
              <a:rPr lang="en-US" sz="1200" dirty="0"/>
              <a:t>Advances in Neonatal Care • Vol. 21, No. 1 • pp. 49–60</a:t>
            </a:r>
            <a:endParaRPr lang="pt-BR" sz="1200" dirty="0"/>
          </a:p>
        </p:txBody>
      </p:sp>
    </p:spTree>
    <p:extLst>
      <p:ext uri="{BB962C8B-B14F-4D97-AF65-F5344CB8AC3E}">
        <p14:creationId xmlns:p14="http://schemas.microsoft.com/office/powerpoint/2010/main" val="18668231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 xmlns:a16="http://schemas.microsoft.com/office/drawing/2014/main" id="{F7F2747D-681C-4EAC-BDF6-B7A68166E59F}"/>
              </a:ext>
            </a:extLst>
          </p:cNvPr>
          <p:cNvPicPr>
            <a:picLocks noChangeAspect="1"/>
          </p:cNvPicPr>
          <p:nvPr/>
        </p:nvPicPr>
        <p:blipFill>
          <a:blip r:embed="rId2"/>
          <a:stretch>
            <a:fillRect/>
          </a:stretch>
        </p:blipFill>
        <p:spPr>
          <a:xfrm>
            <a:off x="1462315" y="-1"/>
            <a:ext cx="6219370" cy="5070929"/>
          </a:xfrm>
          <a:prstGeom prst="rect">
            <a:avLst/>
          </a:prstGeom>
        </p:spPr>
      </p:pic>
    </p:spTree>
    <p:extLst>
      <p:ext uri="{BB962C8B-B14F-4D97-AF65-F5344CB8AC3E}">
        <p14:creationId xmlns:p14="http://schemas.microsoft.com/office/powerpoint/2010/main" val="40673783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48" name="Google Shape;2227;p28">
            <a:extLst>
              <a:ext uri="{FF2B5EF4-FFF2-40B4-BE49-F238E27FC236}">
                <a16:creationId xmlns="" xmlns:a16="http://schemas.microsoft.com/office/drawing/2014/main" id="{ABF8FDA9-0D5C-4CF6-86AD-729E715C8514}"/>
              </a:ext>
            </a:extLst>
          </p:cNvPr>
          <p:cNvSpPr txBox="1">
            <a:spLocks/>
          </p:cNvSpPr>
          <p:nvPr/>
        </p:nvSpPr>
        <p:spPr>
          <a:xfrm>
            <a:off x="1904212" y="110980"/>
            <a:ext cx="6412473" cy="572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4200"/>
              <a:buFont typeface="Patrick Hand"/>
              <a:buNone/>
              <a:defRPr sz="6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pPr algn="l"/>
            <a:r>
              <a:rPr lang="pt-BR" sz="2400" b="1" dirty="0"/>
              <a:t>Doenças Infecciosas no período neonatal </a:t>
            </a:r>
          </a:p>
        </p:txBody>
      </p:sp>
      <p:grpSp>
        <p:nvGrpSpPr>
          <p:cNvPr id="4" name="Agrupar 3">
            <a:extLst>
              <a:ext uri="{FF2B5EF4-FFF2-40B4-BE49-F238E27FC236}">
                <a16:creationId xmlns="" xmlns:a16="http://schemas.microsoft.com/office/drawing/2014/main" id="{5EFFD59F-F7A4-4AA0-98BF-043977A46E4D}"/>
              </a:ext>
            </a:extLst>
          </p:cNvPr>
          <p:cNvGrpSpPr/>
          <p:nvPr/>
        </p:nvGrpSpPr>
        <p:grpSpPr>
          <a:xfrm>
            <a:off x="2328894" y="656005"/>
            <a:ext cx="4341069" cy="496368"/>
            <a:chOff x="2267208" y="2673"/>
            <a:chExt cx="4341069" cy="496368"/>
          </a:xfrm>
        </p:grpSpPr>
        <p:sp>
          <p:nvSpPr>
            <p:cNvPr id="5" name="Retângulo 4">
              <a:extLst>
                <a:ext uri="{FF2B5EF4-FFF2-40B4-BE49-F238E27FC236}">
                  <a16:creationId xmlns="" xmlns:a16="http://schemas.microsoft.com/office/drawing/2014/main" id="{A587944A-EB31-4BCB-87AB-1ED1043CB44A}"/>
                </a:ext>
              </a:extLst>
            </p:cNvPr>
            <p:cNvSpPr/>
            <p:nvPr/>
          </p:nvSpPr>
          <p:spPr>
            <a:xfrm>
              <a:off x="2267208" y="2673"/>
              <a:ext cx="4341069" cy="496368"/>
            </a:xfrm>
            <a:prstGeom prst="rect">
              <a:avLst/>
            </a:prstGeom>
            <a:solidFill>
              <a:schemeClr val="accent6">
                <a:lumMod val="90000"/>
              </a:schemeClr>
            </a:solidFill>
          </p:spPr>
          <p:style>
            <a:lnRef idx="2">
              <a:schemeClr val="lt1">
                <a:hueOff val="0"/>
                <a:satOff val="0"/>
                <a:lumOff val="0"/>
                <a:alphaOff val="0"/>
              </a:schemeClr>
            </a:lnRef>
            <a:fillRef idx="1">
              <a:scrgbClr r="0" g="0" b="0"/>
            </a:fillRef>
            <a:effectRef idx="0">
              <a:schemeClr val="accent1">
                <a:shade val="60000"/>
                <a:hueOff val="0"/>
                <a:satOff val="0"/>
                <a:lumOff val="0"/>
                <a:alphaOff val="0"/>
              </a:schemeClr>
            </a:effectRef>
            <a:fontRef idx="minor">
              <a:schemeClr val="lt1"/>
            </a:fontRef>
          </p:style>
        </p:sp>
        <p:sp>
          <p:nvSpPr>
            <p:cNvPr id="6" name="CaixaDeTexto 5">
              <a:extLst>
                <a:ext uri="{FF2B5EF4-FFF2-40B4-BE49-F238E27FC236}">
                  <a16:creationId xmlns="" xmlns:a16="http://schemas.microsoft.com/office/drawing/2014/main" id="{248024E6-692D-446D-BB60-559951E1A544}"/>
                </a:ext>
              </a:extLst>
            </p:cNvPr>
            <p:cNvSpPr txBox="1"/>
            <p:nvPr/>
          </p:nvSpPr>
          <p:spPr>
            <a:xfrm>
              <a:off x="2267208" y="2673"/>
              <a:ext cx="4341069" cy="4963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2"/>
                  </a:solidFill>
                  <a:latin typeface="Aharoni" panose="02010803020104030203" pitchFamily="2" charset="-79"/>
                  <a:cs typeface="Aharoni" panose="02010803020104030203" pitchFamily="2" charset="-79"/>
                </a:rPr>
                <a:t>Infecção Relacionada a Assistência</a:t>
              </a:r>
            </a:p>
          </p:txBody>
        </p:sp>
      </p:grpSp>
      <p:sp>
        <p:nvSpPr>
          <p:cNvPr id="10" name="CaixaDeTexto 9">
            <a:extLst>
              <a:ext uri="{FF2B5EF4-FFF2-40B4-BE49-F238E27FC236}">
                <a16:creationId xmlns="" xmlns:a16="http://schemas.microsoft.com/office/drawing/2014/main" id="{29B57CDC-0CA4-4CED-AADB-9E62F73B6BB9}"/>
              </a:ext>
            </a:extLst>
          </p:cNvPr>
          <p:cNvSpPr txBox="1"/>
          <p:nvPr/>
        </p:nvSpPr>
        <p:spPr>
          <a:xfrm>
            <a:off x="2328893" y="1227489"/>
            <a:ext cx="4341069" cy="496368"/>
          </a:xfrm>
          <a:prstGeom prst="rect">
            <a:avLst/>
          </a:prstGeom>
          <a:solidFill>
            <a:srgbClr val="00B050"/>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solidFill>
                  <a:schemeClr val="bg1"/>
                </a:solidFill>
                <a:latin typeface="Aharoni" panose="02010803020104030203" pitchFamily="2" charset="-79"/>
                <a:cs typeface="Aharoni" panose="02010803020104030203" pitchFamily="2" charset="-79"/>
              </a:rPr>
              <a:t>Precaução</a:t>
            </a:r>
          </a:p>
        </p:txBody>
      </p:sp>
      <p:sp>
        <p:nvSpPr>
          <p:cNvPr id="12" name="CaixaDeTexto 11">
            <a:extLst>
              <a:ext uri="{FF2B5EF4-FFF2-40B4-BE49-F238E27FC236}">
                <a16:creationId xmlns="" xmlns:a16="http://schemas.microsoft.com/office/drawing/2014/main" id="{EEA266AB-F1E0-4D9B-BACE-B28C0E2D9BDD}"/>
              </a:ext>
            </a:extLst>
          </p:cNvPr>
          <p:cNvSpPr txBox="1"/>
          <p:nvPr/>
        </p:nvSpPr>
        <p:spPr>
          <a:xfrm>
            <a:off x="1295400" y="1798973"/>
            <a:ext cx="6683827" cy="400110"/>
          </a:xfrm>
          <a:prstGeom prst="rect">
            <a:avLst/>
          </a:prstGeom>
          <a:solidFill>
            <a:schemeClr val="bg2"/>
          </a:solidFill>
        </p:spPr>
        <p:txBody>
          <a:bodyPr wrap="square">
            <a:spAutoFit/>
          </a:bodyPr>
          <a:lstStyle/>
          <a:p>
            <a:pPr algn="ctr"/>
            <a:r>
              <a:rPr lang="pt-BR" sz="2000" dirty="0">
                <a:solidFill>
                  <a:schemeClr val="bg1"/>
                </a:solidFill>
              </a:rPr>
              <a:t> Higienização das mãos </a:t>
            </a:r>
          </a:p>
        </p:txBody>
      </p:sp>
      <p:sp>
        <p:nvSpPr>
          <p:cNvPr id="14" name="CaixaDeTexto 13">
            <a:extLst>
              <a:ext uri="{FF2B5EF4-FFF2-40B4-BE49-F238E27FC236}">
                <a16:creationId xmlns="" xmlns:a16="http://schemas.microsoft.com/office/drawing/2014/main" id="{2D89C533-C739-439A-A847-1C5AF31683BC}"/>
              </a:ext>
            </a:extLst>
          </p:cNvPr>
          <p:cNvSpPr txBox="1"/>
          <p:nvPr/>
        </p:nvSpPr>
        <p:spPr>
          <a:xfrm>
            <a:off x="388256" y="2383809"/>
            <a:ext cx="8367487" cy="2215991"/>
          </a:xfrm>
          <a:prstGeom prst="rect">
            <a:avLst/>
          </a:prstGeom>
          <a:solidFill>
            <a:schemeClr val="tx2">
              <a:lumMod val="60000"/>
              <a:lumOff val="40000"/>
            </a:schemeClr>
          </a:solidFill>
        </p:spPr>
        <p:txBody>
          <a:bodyPr wrap="square">
            <a:spAutoFit/>
          </a:bodyPr>
          <a:lstStyle/>
          <a:p>
            <a:pPr>
              <a:spcBef>
                <a:spcPts val="600"/>
              </a:spcBef>
              <a:spcAft>
                <a:spcPts val="600"/>
              </a:spcAft>
            </a:pPr>
            <a:r>
              <a:rPr lang="pt-BR" sz="1800" dirty="0"/>
              <a:t>• higienização simples – lavagem das mãos com água e sabão líquido comum; </a:t>
            </a:r>
          </a:p>
          <a:p>
            <a:pPr>
              <a:spcBef>
                <a:spcPts val="600"/>
              </a:spcBef>
              <a:spcAft>
                <a:spcPts val="600"/>
              </a:spcAft>
            </a:pPr>
            <a:r>
              <a:rPr lang="pt-BR" sz="1800" dirty="0"/>
              <a:t>• higienização antisséptica – lavagem das mãos com água e solução degermante antisséptica (clorexidina ou produtos a base de iodo); </a:t>
            </a:r>
          </a:p>
          <a:p>
            <a:pPr>
              <a:spcBef>
                <a:spcPts val="600"/>
              </a:spcBef>
              <a:spcAft>
                <a:spcPts val="600"/>
              </a:spcAft>
            </a:pPr>
            <a:r>
              <a:rPr lang="pt-BR" sz="1800" dirty="0"/>
              <a:t>• fricção das mãos com solução alcoólica a 70%; </a:t>
            </a:r>
          </a:p>
          <a:p>
            <a:pPr>
              <a:spcBef>
                <a:spcPts val="600"/>
              </a:spcBef>
              <a:spcAft>
                <a:spcPts val="600"/>
              </a:spcAft>
            </a:pPr>
            <a:r>
              <a:rPr lang="pt-BR" sz="1800" dirty="0"/>
              <a:t>• Antissepsia cirúrgica das mãos – lavagem das mãos com água e solução degermante antisséptica no pré-operatório pela equipe cirúrgica</a:t>
            </a:r>
          </a:p>
        </p:txBody>
      </p:sp>
    </p:spTree>
    <p:extLst>
      <p:ext uri="{BB962C8B-B14F-4D97-AF65-F5344CB8AC3E}">
        <p14:creationId xmlns:p14="http://schemas.microsoft.com/office/powerpoint/2010/main" val="23773244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pic>
        <p:nvPicPr>
          <p:cNvPr id="3" name="Imagem 2">
            <a:extLst>
              <a:ext uri="{FF2B5EF4-FFF2-40B4-BE49-F238E27FC236}">
                <a16:creationId xmlns="" xmlns:a16="http://schemas.microsoft.com/office/drawing/2014/main" id="{C3520F35-D22C-4F38-BCE8-C1F0222DB278}"/>
              </a:ext>
            </a:extLst>
          </p:cNvPr>
          <p:cNvPicPr>
            <a:picLocks noChangeAspect="1"/>
          </p:cNvPicPr>
          <p:nvPr/>
        </p:nvPicPr>
        <p:blipFill>
          <a:blip r:embed="rId3"/>
          <a:stretch>
            <a:fillRect/>
          </a:stretch>
        </p:blipFill>
        <p:spPr>
          <a:xfrm>
            <a:off x="0" y="0"/>
            <a:ext cx="4448629" cy="5143500"/>
          </a:xfrm>
          <a:prstGeom prst="rect">
            <a:avLst/>
          </a:prstGeom>
        </p:spPr>
      </p:pic>
      <p:pic>
        <p:nvPicPr>
          <p:cNvPr id="8" name="Imagem 7">
            <a:extLst>
              <a:ext uri="{FF2B5EF4-FFF2-40B4-BE49-F238E27FC236}">
                <a16:creationId xmlns="" xmlns:a16="http://schemas.microsoft.com/office/drawing/2014/main" id="{115B302C-6449-431A-91F7-C707ECD8AF20}"/>
              </a:ext>
            </a:extLst>
          </p:cNvPr>
          <p:cNvPicPr>
            <a:picLocks noChangeAspect="1"/>
          </p:cNvPicPr>
          <p:nvPr/>
        </p:nvPicPr>
        <p:blipFill>
          <a:blip r:embed="rId4"/>
          <a:stretch>
            <a:fillRect/>
          </a:stretch>
        </p:blipFill>
        <p:spPr>
          <a:xfrm>
            <a:off x="4448629" y="0"/>
            <a:ext cx="4778796" cy="5143500"/>
          </a:xfrm>
          <a:prstGeom prst="rect">
            <a:avLst/>
          </a:prstGeom>
        </p:spPr>
      </p:pic>
    </p:spTree>
    <p:extLst>
      <p:ext uri="{BB962C8B-B14F-4D97-AF65-F5344CB8AC3E}">
        <p14:creationId xmlns:p14="http://schemas.microsoft.com/office/powerpoint/2010/main" val="18858551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2651"/>
        <p:cNvGrpSpPr/>
        <p:nvPr/>
      </p:nvGrpSpPr>
      <p:grpSpPr>
        <a:xfrm>
          <a:off x="0" y="0"/>
          <a:ext cx="0" cy="0"/>
          <a:chOff x="0" y="0"/>
          <a:chExt cx="0" cy="0"/>
        </a:xfrm>
      </p:grpSpPr>
      <p:sp>
        <p:nvSpPr>
          <p:cNvPr id="2652" name="Google Shape;2652;p46"/>
          <p:cNvSpPr txBox="1">
            <a:spLocks noGrp="1"/>
          </p:cNvSpPr>
          <p:nvPr>
            <p:ph type="title"/>
          </p:nvPr>
        </p:nvSpPr>
        <p:spPr>
          <a:xfrm>
            <a:off x="632914" y="382818"/>
            <a:ext cx="33549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Conclusões </a:t>
            </a:r>
            <a:endParaRPr dirty="0"/>
          </a:p>
        </p:txBody>
      </p:sp>
      <p:sp>
        <p:nvSpPr>
          <p:cNvPr id="6" name="Google Shape;2227;p28">
            <a:extLst>
              <a:ext uri="{FF2B5EF4-FFF2-40B4-BE49-F238E27FC236}">
                <a16:creationId xmlns="" xmlns:a16="http://schemas.microsoft.com/office/drawing/2014/main" id="{262E16E5-2A80-49D4-B50E-A807F2E6BADF}"/>
              </a:ext>
            </a:extLst>
          </p:cNvPr>
          <p:cNvSpPr txBox="1">
            <a:spLocks/>
          </p:cNvSpPr>
          <p:nvPr/>
        </p:nvSpPr>
        <p:spPr>
          <a:xfrm>
            <a:off x="427922" y="1628432"/>
            <a:ext cx="7704000" cy="37453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000"/>
              <a:buFont typeface="Patrick Hand"/>
              <a:buNone/>
              <a:defRPr sz="4000" b="0" i="0" u="none" strike="noStrike" cap="none">
                <a:solidFill>
                  <a:schemeClr val="dk1"/>
                </a:solidFill>
                <a:latin typeface="Patrick Hand"/>
                <a:ea typeface="Patrick Hand"/>
                <a:cs typeface="Patrick Hand"/>
                <a:sym typeface="Patrick Hand"/>
              </a:defRPr>
            </a:lvl1pPr>
            <a:lvl2pPr marR="0" lvl="1"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000"/>
              <a:buFont typeface="Arial"/>
              <a:buNone/>
              <a:defRPr sz="4000" b="0" i="0" u="none" strike="noStrike" cap="none">
                <a:solidFill>
                  <a:schemeClr val="dk1"/>
                </a:solidFill>
                <a:latin typeface="Arial"/>
                <a:ea typeface="Arial"/>
                <a:cs typeface="Arial"/>
                <a:sym typeface="Arial"/>
              </a:defRPr>
            </a:lvl9pPr>
          </a:lstStyle>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endParaRPr lang="pt-BR" sz="2000" dirty="0">
              <a:latin typeface="Calibri Light" panose="020F0302020204030204" pitchFamily="34" charset="0"/>
              <a:cs typeface="Calibri Light" panose="020F0302020204030204" pitchFamily="34" charset="0"/>
            </a:endParaRPr>
          </a:p>
          <a:p>
            <a:pPr algn="l">
              <a:spcBef>
                <a:spcPts val="600"/>
              </a:spcBef>
            </a:pPr>
            <a:r>
              <a:rPr lang="pt-BR" sz="2000" dirty="0">
                <a:latin typeface="Calibri Light" panose="020F0302020204030204" pitchFamily="34" charset="0"/>
                <a:cs typeface="Calibri Light" panose="020F0302020204030204" pitchFamily="34" charset="0"/>
              </a:rPr>
              <a:t>Objetivos dessa semana:</a:t>
            </a:r>
          </a:p>
          <a:p>
            <a:pPr algn="l">
              <a:spcBef>
                <a:spcPts val="600"/>
              </a:spcBef>
            </a:pPr>
            <a:endParaRPr lang="pt-BR" sz="2000" dirty="0">
              <a:latin typeface="Calibri Light" panose="020F0302020204030204" pitchFamily="34" charset="0"/>
              <a:cs typeface="Calibri Light" panose="020F0302020204030204" pitchFamily="34" charset="0"/>
            </a:endParaRP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ea typeface="Batang" panose="020B0503020000020004" pitchFamily="18" charset="-127"/>
                <a:cs typeface="Calibri Light" panose="020F0302020204030204" pitchFamily="34" charset="0"/>
              </a:rPr>
              <a:t>Infecção em Neonatologia quando pensar?</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Diagnóstico laboratorial das Infecções </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Infecção Neonatal precoce</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Infecção Neonatal tardia</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Definição de IRAS </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Estratégias de prevenção das IRAS</a:t>
            </a:r>
          </a:p>
          <a:p>
            <a:pPr marL="514350" indent="-514350" algn="l">
              <a:spcBef>
                <a:spcPts val="600"/>
              </a:spcBef>
              <a:buSzPct val="110000"/>
              <a:buAutoNum type="arabicPeriod"/>
            </a:pPr>
            <a:r>
              <a:rPr lang="pt-BR" sz="2000" b="1" dirty="0">
                <a:solidFill>
                  <a:srgbClr val="C00000"/>
                </a:solidFill>
                <a:latin typeface="Calibri Light" panose="020F0302020204030204" pitchFamily="34" charset="0"/>
                <a:cs typeface="Calibri Light" panose="020F0302020204030204" pitchFamily="34" charset="0"/>
              </a:rPr>
              <a:t>Precaução e Isolamento </a:t>
            </a:r>
          </a:p>
          <a:p>
            <a:pPr marL="514350" indent="-514350" algn="l">
              <a:spcBef>
                <a:spcPts val="600"/>
              </a:spcBef>
              <a:buSzPct val="110000"/>
              <a:buAutoNum type="arabicPeriod"/>
            </a:pPr>
            <a:r>
              <a:rPr lang="pt-BR" sz="2000" dirty="0">
                <a:latin typeface="Calibri Light" panose="020F0302020204030204" pitchFamily="34" charset="0"/>
                <a:cs typeface="Calibri Light" panose="020F0302020204030204" pitchFamily="34" charset="0"/>
              </a:rPr>
              <a:t>Antibióticos em Neonatologia – quando menos é mais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670"/>
        <p:cNvGrpSpPr/>
        <p:nvPr/>
      </p:nvGrpSpPr>
      <p:grpSpPr>
        <a:xfrm>
          <a:off x="0" y="0"/>
          <a:ext cx="0" cy="0"/>
          <a:chOff x="0" y="0"/>
          <a:chExt cx="0" cy="0"/>
        </a:xfrm>
      </p:grpSpPr>
      <p:grpSp>
        <p:nvGrpSpPr>
          <p:cNvPr id="2672" name="Google Shape;2672;p48"/>
          <p:cNvGrpSpPr/>
          <p:nvPr/>
        </p:nvGrpSpPr>
        <p:grpSpPr>
          <a:xfrm>
            <a:off x="4858040" y="784358"/>
            <a:ext cx="2828139" cy="3574789"/>
            <a:chOff x="5359473" y="917094"/>
            <a:chExt cx="2618163" cy="3309377"/>
          </a:xfrm>
        </p:grpSpPr>
        <p:grpSp>
          <p:nvGrpSpPr>
            <p:cNvPr id="2673" name="Google Shape;2673;p48"/>
            <p:cNvGrpSpPr/>
            <p:nvPr/>
          </p:nvGrpSpPr>
          <p:grpSpPr>
            <a:xfrm>
              <a:off x="6381612" y="3451841"/>
              <a:ext cx="425651" cy="372771"/>
              <a:chOff x="5791630" y="1686742"/>
              <a:chExt cx="689313" cy="603775"/>
            </a:xfrm>
          </p:grpSpPr>
          <p:sp>
            <p:nvSpPr>
              <p:cNvPr id="2674" name="Google Shape;2674;p48"/>
              <p:cNvSpPr/>
              <p:nvPr/>
            </p:nvSpPr>
            <p:spPr>
              <a:xfrm>
                <a:off x="5791630" y="1686742"/>
                <a:ext cx="689313" cy="603775"/>
              </a:xfrm>
              <a:custGeom>
                <a:avLst/>
                <a:gdLst/>
                <a:ahLst/>
                <a:cxnLst/>
                <a:rect l="l" t="t" r="r" b="b"/>
                <a:pathLst>
                  <a:path w="89842" h="64112" extrusionOk="0">
                    <a:moveTo>
                      <a:pt x="19416" y="8720"/>
                    </a:moveTo>
                    <a:lnTo>
                      <a:pt x="19416" y="8720"/>
                    </a:lnTo>
                    <a:cubicBezTo>
                      <a:pt x="16514" y="10641"/>
                      <a:pt x="13775" y="12848"/>
                      <a:pt x="11241" y="15301"/>
                    </a:cubicBezTo>
                    <a:cubicBezTo>
                      <a:pt x="13571" y="12603"/>
                      <a:pt x="16310" y="10396"/>
                      <a:pt x="19416" y="8720"/>
                    </a:cubicBezTo>
                    <a:close/>
                    <a:moveTo>
                      <a:pt x="56621" y="1552"/>
                    </a:moveTo>
                    <a:cubicBezTo>
                      <a:pt x="56955" y="1552"/>
                      <a:pt x="57294" y="1650"/>
                      <a:pt x="57633" y="1690"/>
                    </a:cubicBezTo>
                    <a:cubicBezTo>
                      <a:pt x="60086" y="2058"/>
                      <a:pt x="62415" y="2712"/>
                      <a:pt x="64786" y="3284"/>
                    </a:cubicBezTo>
                    <a:cubicBezTo>
                      <a:pt x="69568" y="4428"/>
                      <a:pt x="73656" y="6758"/>
                      <a:pt x="77375" y="9783"/>
                    </a:cubicBezTo>
                    <a:cubicBezTo>
                      <a:pt x="80359" y="12194"/>
                      <a:pt x="82648" y="15178"/>
                      <a:pt x="84692" y="18448"/>
                    </a:cubicBezTo>
                    <a:cubicBezTo>
                      <a:pt x="86245" y="20941"/>
                      <a:pt x="87389" y="23639"/>
                      <a:pt x="88084" y="26459"/>
                    </a:cubicBezTo>
                    <a:lnTo>
                      <a:pt x="88084" y="26786"/>
                    </a:lnTo>
                    <a:cubicBezTo>
                      <a:pt x="88084" y="28789"/>
                      <a:pt x="87921" y="30792"/>
                      <a:pt x="87716" y="32795"/>
                    </a:cubicBezTo>
                    <a:cubicBezTo>
                      <a:pt x="87676" y="32999"/>
                      <a:pt x="87676" y="33204"/>
                      <a:pt x="87594" y="33408"/>
                    </a:cubicBezTo>
                    <a:cubicBezTo>
                      <a:pt x="87716" y="33694"/>
                      <a:pt x="87716" y="34062"/>
                      <a:pt x="87512" y="34307"/>
                    </a:cubicBezTo>
                    <a:cubicBezTo>
                      <a:pt x="87267" y="34716"/>
                      <a:pt x="87022" y="35166"/>
                      <a:pt x="86735" y="35697"/>
                    </a:cubicBezTo>
                    <a:lnTo>
                      <a:pt x="86735" y="34062"/>
                    </a:lnTo>
                    <a:cubicBezTo>
                      <a:pt x="88697" y="24171"/>
                      <a:pt x="82239" y="14851"/>
                      <a:pt x="73778" y="9865"/>
                    </a:cubicBezTo>
                    <a:cubicBezTo>
                      <a:pt x="68383" y="6717"/>
                      <a:pt x="62538" y="4510"/>
                      <a:pt x="56407" y="3325"/>
                    </a:cubicBezTo>
                    <a:lnTo>
                      <a:pt x="56407" y="3284"/>
                    </a:lnTo>
                    <a:cubicBezTo>
                      <a:pt x="56284" y="3284"/>
                      <a:pt x="56203" y="3243"/>
                      <a:pt x="56121" y="3243"/>
                    </a:cubicBezTo>
                    <a:cubicBezTo>
                      <a:pt x="55549" y="3120"/>
                      <a:pt x="54976" y="2998"/>
                      <a:pt x="54404" y="2916"/>
                    </a:cubicBezTo>
                    <a:cubicBezTo>
                      <a:pt x="54200" y="2793"/>
                      <a:pt x="53995" y="2712"/>
                      <a:pt x="53750" y="2671"/>
                    </a:cubicBezTo>
                    <a:cubicBezTo>
                      <a:pt x="52360" y="2507"/>
                      <a:pt x="51012" y="2344"/>
                      <a:pt x="49622" y="2139"/>
                    </a:cubicBezTo>
                    <a:cubicBezTo>
                      <a:pt x="50583" y="1984"/>
                      <a:pt x="51528" y="1811"/>
                      <a:pt x="52466" y="1811"/>
                    </a:cubicBezTo>
                    <a:cubicBezTo>
                      <a:pt x="53005" y="1811"/>
                      <a:pt x="53541" y="1868"/>
                      <a:pt x="54077" y="2017"/>
                    </a:cubicBezTo>
                    <a:cubicBezTo>
                      <a:pt x="54380" y="2118"/>
                      <a:pt x="54776" y="2250"/>
                      <a:pt x="55102" y="2250"/>
                    </a:cubicBezTo>
                    <a:cubicBezTo>
                      <a:pt x="55304" y="2250"/>
                      <a:pt x="55480" y="2199"/>
                      <a:pt x="55589" y="2058"/>
                    </a:cubicBezTo>
                    <a:cubicBezTo>
                      <a:pt x="55924" y="1660"/>
                      <a:pt x="56270" y="1552"/>
                      <a:pt x="56621" y="1552"/>
                    </a:cubicBezTo>
                    <a:close/>
                    <a:moveTo>
                      <a:pt x="86531" y="35043"/>
                    </a:moveTo>
                    <a:lnTo>
                      <a:pt x="86531" y="35043"/>
                    </a:lnTo>
                    <a:cubicBezTo>
                      <a:pt x="86490" y="35533"/>
                      <a:pt x="86408" y="35983"/>
                      <a:pt x="86327" y="36474"/>
                    </a:cubicBezTo>
                    <a:lnTo>
                      <a:pt x="85714" y="37495"/>
                    </a:lnTo>
                    <a:cubicBezTo>
                      <a:pt x="85836" y="37250"/>
                      <a:pt x="85918" y="37005"/>
                      <a:pt x="86041" y="36719"/>
                    </a:cubicBezTo>
                    <a:cubicBezTo>
                      <a:pt x="86245" y="36147"/>
                      <a:pt x="86368" y="35615"/>
                      <a:pt x="86531" y="35043"/>
                    </a:cubicBezTo>
                    <a:close/>
                    <a:moveTo>
                      <a:pt x="1668" y="41255"/>
                    </a:moveTo>
                    <a:cubicBezTo>
                      <a:pt x="1671" y="41269"/>
                      <a:pt x="1674" y="41283"/>
                      <a:pt x="1677" y="41297"/>
                    </a:cubicBezTo>
                    <a:lnTo>
                      <a:pt x="1677" y="41256"/>
                    </a:lnTo>
                    <a:cubicBezTo>
                      <a:pt x="1674" y="41256"/>
                      <a:pt x="1671" y="41255"/>
                      <a:pt x="1668" y="41255"/>
                    </a:cubicBezTo>
                    <a:close/>
                    <a:moveTo>
                      <a:pt x="1677" y="41297"/>
                    </a:moveTo>
                    <a:lnTo>
                      <a:pt x="1677" y="42605"/>
                    </a:lnTo>
                    <a:lnTo>
                      <a:pt x="1758" y="42605"/>
                    </a:lnTo>
                    <a:lnTo>
                      <a:pt x="1677" y="41297"/>
                    </a:lnTo>
                    <a:close/>
                    <a:moveTo>
                      <a:pt x="82280" y="44076"/>
                    </a:moveTo>
                    <a:lnTo>
                      <a:pt x="82280" y="44076"/>
                    </a:lnTo>
                    <a:cubicBezTo>
                      <a:pt x="82239" y="44240"/>
                      <a:pt x="82198" y="44403"/>
                      <a:pt x="82158" y="44567"/>
                    </a:cubicBezTo>
                    <a:cubicBezTo>
                      <a:pt x="82035" y="44730"/>
                      <a:pt x="81871" y="44853"/>
                      <a:pt x="81749" y="44975"/>
                    </a:cubicBezTo>
                    <a:lnTo>
                      <a:pt x="81095" y="45507"/>
                    </a:lnTo>
                    <a:cubicBezTo>
                      <a:pt x="81422" y="45098"/>
                      <a:pt x="81749" y="44689"/>
                      <a:pt x="82035" y="44281"/>
                    </a:cubicBezTo>
                    <a:lnTo>
                      <a:pt x="82280" y="44076"/>
                    </a:lnTo>
                    <a:close/>
                    <a:moveTo>
                      <a:pt x="43009" y="3180"/>
                    </a:moveTo>
                    <a:cubicBezTo>
                      <a:pt x="49664" y="3180"/>
                      <a:pt x="56292" y="4208"/>
                      <a:pt x="62661" y="6227"/>
                    </a:cubicBezTo>
                    <a:cubicBezTo>
                      <a:pt x="74351" y="9906"/>
                      <a:pt x="87185" y="18816"/>
                      <a:pt x="85795" y="32631"/>
                    </a:cubicBezTo>
                    <a:cubicBezTo>
                      <a:pt x="85346" y="37005"/>
                      <a:pt x="83220" y="41051"/>
                      <a:pt x="80441" y="44526"/>
                    </a:cubicBezTo>
                    <a:cubicBezTo>
                      <a:pt x="78765" y="46038"/>
                      <a:pt x="76967" y="47428"/>
                      <a:pt x="75086" y="48695"/>
                    </a:cubicBezTo>
                    <a:cubicBezTo>
                      <a:pt x="74473" y="48981"/>
                      <a:pt x="74065" y="49512"/>
                      <a:pt x="73860" y="50125"/>
                    </a:cubicBezTo>
                    <a:cubicBezTo>
                      <a:pt x="75086" y="49676"/>
                      <a:pt x="76231" y="48981"/>
                      <a:pt x="77212" y="48082"/>
                    </a:cubicBezTo>
                    <a:lnTo>
                      <a:pt x="77212" y="48082"/>
                    </a:lnTo>
                    <a:cubicBezTo>
                      <a:pt x="76517" y="48777"/>
                      <a:pt x="75822" y="49390"/>
                      <a:pt x="75168" y="50003"/>
                    </a:cubicBezTo>
                    <a:cubicBezTo>
                      <a:pt x="74596" y="50493"/>
                      <a:pt x="73983" y="50984"/>
                      <a:pt x="73411" y="51433"/>
                    </a:cubicBezTo>
                    <a:cubicBezTo>
                      <a:pt x="72675" y="51924"/>
                      <a:pt x="71980" y="52374"/>
                      <a:pt x="71244" y="52823"/>
                    </a:cubicBezTo>
                    <a:cubicBezTo>
                      <a:pt x="70999" y="52946"/>
                      <a:pt x="70631" y="53068"/>
                      <a:pt x="70631" y="53436"/>
                    </a:cubicBezTo>
                    <a:cubicBezTo>
                      <a:pt x="66871" y="55930"/>
                      <a:pt x="62865" y="57932"/>
                      <a:pt x="58614" y="59445"/>
                    </a:cubicBezTo>
                    <a:lnTo>
                      <a:pt x="58614" y="59486"/>
                    </a:lnTo>
                    <a:cubicBezTo>
                      <a:pt x="53053" y="61522"/>
                      <a:pt x="47116" y="62725"/>
                      <a:pt x="41212" y="62725"/>
                    </a:cubicBezTo>
                    <a:cubicBezTo>
                      <a:pt x="36095" y="62725"/>
                      <a:pt x="31003" y="61821"/>
                      <a:pt x="26201" y="59772"/>
                    </a:cubicBezTo>
                    <a:cubicBezTo>
                      <a:pt x="24893" y="59200"/>
                      <a:pt x="23585" y="58546"/>
                      <a:pt x="22359" y="57810"/>
                    </a:cubicBezTo>
                    <a:cubicBezTo>
                      <a:pt x="20806" y="57278"/>
                      <a:pt x="19293" y="56543"/>
                      <a:pt x="17904" y="55643"/>
                    </a:cubicBezTo>
                    <a:lnTo>
                      <a:pt x="17863" y="55643"/>
                    </a:lnTo>
                    <a:cubicBezTo>
                      <a:pt x="17985" y="55930"/>
                      <a:pt x="18026" y="56297"/>
                      <a:pt x="17945" y="56624"/>
                    </a:cubicBezTo>
                    <a:cubicBezTo>
                      <a:pt x="18435" y="56992"/>
                      <a:pt x="18926" y="57319"/>
                      <a:pt x="19457" y="57646"/>
                    </a:cubicBezTo>
                    <a:cubicBezTo>
                      <a:pt x="18231" y="57238"/>
                      <a:pt x="17086" y="56747"/>
                      <a:pt x="15942" y="56175"/>
                    </a:cubicBezTo>
                    <a:cubicBezTo>
                      <a:pt x="13489" y="54949"/>
                      <a:pt x="11323" y="53273"/>
                      <a:pt x="9484" y="51311"/>
                    </a:cubicBezTo>
                    <a:cubicBezTo>
                      <a:pt x="8380" y="50125"/>
                      <a:pt x="7440" y="48818"/>
                      <a:pt x="6663" y="47428"/>
                    </a:cubicBezTo>
                    <a:cubicBezTo>
                      <a:pt x="6541" y="47019"/>
                      <a:pt x="6377" y="46692"/>
                      <a:pt x="6091" y="46406"/>
                    </a:cubicBezTo>
                    <a:cubicBezTo>
                      <a:pt x="5887" y="45956"/>
                      <a:pt x="5682" y="45466"/>
                      <a:pt x="5478" y="45016"/>
                    </a:cubicBezTo>
                    <a:cubicBezTo>
                      <a:pt x="5274" y="43381"/>
                      <a:pt x="4701" y="41746"/>
                      <a:pt x="5233" y="40152"/>
                    </a:cubicBezTo>
                    <a:cubicBezTo>
                      <a:pt x="5151" y="39825"/>
                      <a:pt x="5069" y="39457"/>
                      <a:pt x="4988" y="39130"/>
                    </a:cubicBezTo>
                    <a:cubicBezTo>
                      <a:pt x="4988" y="39090"/>
                      <a:pt x="4988" y="39049"/>
                      <a:pt x="4988" y="39008"/>
                    </a:cubicBezTo>
                    <a:cubicBezTo>
                      <a:pt x="4783" y="37986"/>
                      <a:pt x="4742" y="36923"/>
                      <a:pt x="4783" y="35860"/>
                    </a:cubicBezTo>
                    <a:lnTo>
                      <a:pt x="4783" y="35615"/>
                    </a:lnTo>
                    <a:cubicBezTo>
                      <a:pt x="4824" y="35288"/>
                      <a:pt x="4865" y="35002"/>
                      <a:pt x="4906" y="34675"/>
                    </a:cubicBezTo>
                    <a:lnTo>
                      <a:pt x="4906" y="34553"/>
                    </a:lnTo>
                    <a:cubicBezTo>
                      <a:pt x="4947" y="34185"/>
                      <a:pt x="5028" y="33817"/>
                      <a:pt x="5110" y="33490"/>
                    </a:cubicBezTo>
                    <a:cubicBezTo>
                      <a:pt x="5274" y="32754"/>
                      <a:pt x="5519" y="32018"/>
                      <a:pt x="5764" y="31323"/>
                    </a:cubicBezTo>
                    <a:cubicBezTo>
                      <a:pt x="6050" y="29525"/>
                      <a:pt x="6541" y="27727"/>
                      <a:pt x="7276" y="26051"/>
                    </a:cubicBezTo>
                    <a:cubicBezTo>
                      <a:pt x="8012" y="24334"/>
                      <a:pt x="8952" y="22658"/>
                      <a:pt x="10097" y="21146"/>
                    </a:cubicBezTo>
                    <a:lnTo>
                      <a:pt x="10179" y="21023"/>
                    </a:lnTo>
                    <a:cubicBezTo>
                      <a:pt x="10342" y="20778"/>
                      <a:pt x="10546" y="20533"/>
                      <a:pt x="10751" y="20287"/>
                    </a:cubicBezTo>
                    <a:lnTo>
                      <a:pt x="10914" y="20042"/>
                    </a:lnTo>
                    <a:cubicBezTo>
                      <a:pt x="11119" y="19838"/>
                      <a:pt x="11282" y="19634"/>
                      <a:pt x="11446" y="19388"/>
                    </a:cubicBezTo>
                    <a:cubicBezTo>
                      <a:pt x="11527" y="19307"/>
                      <a:pt x="11609" y="19266"/>
                      <a:pt x="11650" y="19184"/>
                    </a:cubicBezTo>
                    <a:cubicBezTo>
                      <a:pt x="11895" y="18898"/>
                      <a:pt x="12181" y="18612"/>
                      <a:pt x="12386" y="18366"/>
                    </a:cubicBezTo>
                    <a:cubicBezTo>
                      <a:pt x="14470" y="16077"/>
                      <a:pt x="16882" y="14156"/>
                      <a:pt x="19539" y="12644"/>
                    </a:cubicBezTo>
                    <a:cubicBezTo>
                      <a:pt x="22155" y="10478"/>
                      <a:pt x="25016" y="8598"/>
                      <a:pt x="28040" y="6963"/>
                    </a:cubicBezTo>
                    <a:cubicBezTo>
                      <a:pt x="30779" y="5450"/>
                      <a:pt x="33681" y="4306"/>
                      <a:pt x="36706" y="3488"/>
                    </a:cubicBezTo>
                    <a:cubicBezTo>
                      <a:pt x="38805" y="3282"/>
                      <a:pt x="40908" y="3180"/>
                      <a:pt x="43009" y="3180"/>
                    </a:cubicBezTo>
                    <a:close/>
                    <a:moveTo>
                      <a:pt x="50575" y="0"/>
                    </a:moveTo>
                    <a:cubicBezTo>
                      <a:pt x="48864" y="0"/>
                      <a:pt x="47142" y="76"/>
                      <a:pt x="45412" y="218"/>
                    </a:cubicBezTo>
                    <a:cubicBezTo>
                      <a:pt x="43736" y="259"/>
                      <a:pt x="42060" y="504"/>
                      <a:pt x="40384" y="913"/>
                    </a:cubicBezTo>
                    <a:lnTo>
                      <a:pt x="39485" y="995"/>
                    </a:lnTo>
                    <a:cubicBezTo>
                      <a:pt x="38463" y="1077"/>
                      <a:pt x="37482" y="1322"/>
                      <a:pt x="36542" y="1731"/>
                    </a:cubicBezTo>
                    <a:cubicBezTo>
                      <a:pt x="36174" y="1731"/>
                      <a:pt x="35806" y="1853"/>
                      <a:pt x="35520" y="2058"/>
                    </a:cubicBezTo>
                    <a:lnTo>
                      <a:pt x="34866" y="2058"/>
                    </a:lnTo>
                    <a:cubicBezTo>
                      <a:pt x="34172" y="2180"/>
                      <a:pt x="33477" y="2385"/>
                      <a:pt x="32823" y="2630"/>
                    </a:cubicBezTo>
                    <a:lnTo>
                      <a:pt x="32659" y="2712"/>
                    </a:lnTo>
                    <a:cubicBezTo>
                      <a:pt x="32496" y="2753"/>
                      <a:pt x="32332" y="2793"/>
                      <a:pt x="32169" y="2834"/>
                    </a:cubicBezTo>
                    <a:cubicBezTo>
                      <a:pt x="32290" y="2899"/>
                      <a:pt x="32404" y="2922"/>
                      <a:pt x="32514" y="2922"/>
                    </a:cubicBezTo>
                    <a:cubicBezTo>
                      <a:pt x="32793" y="2922"/>
                      <a:pt x="33042" y="2772"/>
                      <a:pt x="33285" y="2772"/>
                    </a:cubicBezTo>
                    <a:cubicBezTo>
                      <a:pt x="33431" y="2772"/>
                      <a:pt x="33574" y="2826"/>
                      <a:pt x="33722" y="2998"/>
                    </a:cubicBezTo>
                    <a:cubicBezTo>
                      <a:pt x="32986" y="3120"/>
                      <a:pt x="32250" y="3243"/>
                      <a:pt x="31515" y="3407"/>
                    </a:cubicBezTo>
                    <a:cubicBezTo>
                      <a:pt x="31405" y="3385"/>
                      <a:pt x="31293" y="3374"/>
                      <a:pt x="31179" y="3374"/>
                    </a:cubicBezTo>
                    <a:cubicBezTo>
                      <a:pt x="30868" y="3374"/>
                      <a:pt x="30547" y="3450"/>
                      <a:pt x="30248" y="3570"/>
                    </a:cubicBezTo>
                    <a:cubicBezTo>
                      <a:pt x="30207" y="3568"/>
                      <a:pt x="30168" y="3567"/>
                      <a:pt x="30128" y="3567"/>
                    </a:cubicBezTo>
                    <a:cubicBezTo>
                      <a:pt x="29324" y="3567"/>
                      <a:pt x="28656" y="3951"/>
                      <a:pt x="27877" y="4224"/>
                    </a:cubicBezTo>
                    <a:lnTo>
                      <a:pt x="27305" y="4469"/>
                    </a:lnTo>
                    <a:cubicBezTo>
                      <a:pt x="26692" y="4674"/>
                      <a:pt x="26038" y="4837"/>
                      <a:pt x="25425" y="5082"/>
                    </a:cubicBezTo>
                    <a:cubicBezTo>
                      <a:pt x="18272" y="7494"/>
                      <a:pt x="12018" y="11704"/>
                      <a:pt x="8094" y="18244"/>
                    </a:cubicBezTo>
                    <a:cubicBezTo>
                      <a:pt x="7890" y="18612"/>
                      <a:pt x="7644" y="18980"/>
                      <a:pt x="7481" y="19347"/>
                    </a:cubicBezTo>
                    <a:cubicBezTo>
                      <a:pt x="6336" y="20696"/>
                      <a:pt x="5233" y="22127"/>
                      <a:pt x="4211" y="23598"/>
                    </a:cubicBezTo>
                    <a:cubicBezTo>
                      <a:pt x="4047" y="23803"/>
                      <a:pt x="3761" y="24211"/>
                      <a:pt x="3884" y="24252"/>
                    </a:cubicBezTo>
                    <a:cubicBezTo>
                      <a:pt x="5560" y="24498"/>
                      <a:pt x="4129" y="25315"/>
                      <a:pt x="4047" y="25560"/>
                    </a:cubicBezTo>
                    <a:cubicBezTo>
                      <a:pt x="3843" y="25969"/>
                      <a:pt x="3680" y="26419"/>
                      <a:pt x="3516" y="26827"/>
                    </a:cubicBezTo>
                    <a:cubicBezTo>
                      <a:pt x="3475" y="26950"/>
                      <a:pt x="3393" y="27073"/>
                      <a:pt x="3353" y="27195"/>
                    </a:cubicBezTo>
                    <a:cubicBezTo>
                      <a:pt x="3230" y="27481"/>
                      <a:pt x="3107" y="27808"/>
                      <a:pt x="3026" y="28094"/>
                    </a:cubicBezTo>
                    <a:lnTo>
                      <a:pt x="2862" y="28503"/>
                    </a:lnTo>
                    <a:cubicBezTo>
                      <a:pt x="2739" y="28830"/>
                      <a:pt x="2658" y="29116"/>
                      <a:pt x="2535" y="29443"/>
                    </a:cubicBezTo>
                    <a:lnTo>
                      <a:pt x="2412" y="29811"/>
                    </a:lnTo>
                    <a:cubicBezTo>
                      <a:pt x="2290" y="30220"/>
                      <a:pt x="2126" y="30669"/>
                      <a:pt x="2004" y="31119"/>
                    </a:cubicBezTo>
                    <a:cubicBezTo>
                      <a:pt x="1677" y="32223"/>
                      <a:pt x="1431" y="33367"/>
                      <a:pt x="1186" y="34512"/>
                    </a:cubicBezTo>
                    <a:cubicBezTo>
                      <a:pt x="737" y="36801"/>
                      <a:pt x="1" y="39090"/>
                      <a:pt x="491" y="41665"/>
                    </a:cubicBezTo>
                    <a:cubicBezTo>
                      <a:pt x="543" y="41067"/>
                      <a:pt x="680" y="40890"/>
                      <a:pt x="855" y="40890"/>
                    </a:cubicBezTo>
                    <a:cubicBezTo>
                      <a:pt x="1095" y="40890"/>
                      <a:pt x="1408" y="41224"/>
                      <a:pt x="1668" y="41255"/>
                    </a:cubicBezTo>
                    <a:lnTo>
                      <a:pt x="1668" y="41255"/>
                    </a:lnTo>
                    <a:cubicBezTo>
                      <a:pt x="1226" y="39225"/>
                      <a:pt x="1150" y="37196"/>
                      <a:pt x="1881" y="35206"/>
                    </a:cubicBezTo>
                    <a:lnTo>
                      <a:pt x="1840" y="35206"/>
                    </a:lnTo>
                    <a:cubicBezTo>
                      <a:pt x="1922" y="34961"/>
                      <a:pt x="2004" y="34757"/>
                      <a:pt x="2126" y="34512"/>
                    </a:cubicBezTo>
                    <a:cubicBezTo>
                      <a:pt x="2331" y="35656"/>
                      <a:pt x="2412" y="36801"/>
                      <a:pt x="2331" y="37945"/>
                    </a:cubicBezTo>
                    <a:cubicBezTo>
                      <a:pt x="2249" y="39212"/>
                      <a:pt x="2535" y="40438"/>
                      <a:pt x="3230" y="41501"/>
                    </a:cubicBezTo>
                    <a:cubicBezTo>
                      <a:pt x="3843" y="44975"/>
                      <a:pt x="5601" y="48327"/>
                      <a:pt x="7603" y="51025"/>
                    </a:cubicBezTo>
                    <a:cubicBezTo>
                      <a:pt x="11200" y="55766"/>
                      <a:pt x="17536" y="59322"/>
                      <a:pt x="23422" y="60221"/>
                    </a:cubicBezTo>
                    <a:cubicBezTo>
                      <a:pt x="23446" y="60233"/>
                      <a:pt x="23470" y="60238"/>
                      <a:pt x="23494" y="60238"/>
                    </a:cubicBezTo>
                    <a:cubicBezTo>
                      <a:pt x="23551" y="60238"/>
                      <a:pt x="23609" y="60209"/>
                      <a:pt x="23667" y="60180"/>
                    </a:cubicBezTo>
                    <a:cubicBezTo>
                      <a:pt x="24689" y="60671"/>
                      <a:pt x="25711" y="61161"/>
                      <a:pt x="26732" y="61570"/>
                    </a:cubicBezTo>
                    <a:cubicBezTo>
                      <a:pt x="31145" y="63348"/>
                      <a:pt x="35815" y="64112"/>
                      <a:pt x="40520" y="64112"/>
                    </a:cubicBezTo>
                    <a:cubicBezTo>
                      <a:pt x="47497" y="64112"/>
                      <a:pt x="54548" y="62433"/>
                      <a:pt x="60944" y="59894"/>
                    </a:cubicBezTo>
                    <a:cubicBezTo>
                      <a:pt x="67157" y="57442"/>
                      <a:pt x="72838" y="53845"/>
                      <a:pt x="77702" y="49226"/>
                    </a:cubicBezTo>
                    <a:cubicBezTo>
                      <a:pt x="78438" y="48654"/>
                      <a:pt x="79174" y="48082"/>
                      <a:pt x="79950" y="47510"/>
                    </a:cubicBezTo>
                    <a:lnTo>
                      <a:pt x="79950" y="47510"/>
                    </a:lnTo>
                    <a:lnTo>
                      <a:pt x="78561" y="49063"/>
                    </a:lnTo>
                    <a:cubicBezTo>
                      <a:pt x="79787" y="48164"/>
                      <a:pt x="80890" y="47142"/>
                      <a:pt x="81912" y="45997"/>
                    </a:cubicBezTo>
                    <a:lnTo>
                      <a:pt x="82198" y="45752"/>
                    </a:lnTo>
                    <a:lnTo>
                      <a:pt x="82198" y="45752"/>
                    </a:lnTo>
                    <a:cubicBezTo>
                      <a:pt x="82444" y="46447"/>
                      <a:pt x="81749" y="46733"/>
                      <a:pt x="82117" y="47510"/>
                    </a:cubicBezTo>
                    <a:cubicBezTo>
                      <a:pt x="84692" y="43749"/>
                      <a:pt x="86695" y="39825"/>
                      <a:pt x="89024" y="36065"/>
                    </a:cubicBezTo>
                    <a:lnTo>
                      <a:pt x="89065" y="36187"/>
                    </a:lnTo>
                    <a:cubicBezTo>
                      <a:pt x="89065" y="36433"/>
                      <a:pt x="89024" y="36678"/>
                      <a:pt x="88984" y="36964"/>
                    </a:cubicBezTo>
                    <a:cubicBezTo>
                      <a:pt x="89024" y="37741"/>
                      <a:pt x="88943" y="38558"/>
                      <a:pt x="88738" y="39294"/>
                    </a:cubicBezTo>
                    <a:cubicBezTo>
                      <a:pt x="88534" y="39907"/>
                      <a:pt x="88330" y="40520"/>
                      <a:pt x="88207" y="41133"/>
                    </a:cubicBezTo>
                    <a:lnTo>
                      <a:pt x="88616" y="41215"/>
                    </a:lnTo>
                    <a:cubicBezTo>
                      <a:pt x="88738" y="40929"/>
                      <a:pt x="88861" y="40684"/>
                      <a:pt x="88943" y="40397"/>
                    </a:cubicBezTo>
                    <a:lnTo>
                      <a:pt x="88943" y="40397"/>
                    </a:lnTo>
                    <a:cubicBezTo>
                      <a:pt x="88738" y="41297"/>
                      <a:pt x="88493" y="42196"/>
                      <a:pt x="88248" y="43136"/>
                    </a:cubicBezTo>
                    <a:cubicBezTo>
                      <a:pt x="89270" y="41992"/>
                      <a:pt x="89842" y="40479"/>
                      <a:pt x="89801" y="38967"/>
                    </a:cubicBezTo>
                    <a:cubicBezTo>
                      <a:pt x="89597" y="35288"/>
                      <a:pt x="89638" y="31610"/>
                      <a:pt x="89392" y="27972"/>
                    </a:cubicBezTo>
                    <a:cubicBezTo>
                      <a:pt x="89311" y="26623"/>
                      <a:pt x="89065" y="25315"/>
                      <a:pt x="88657" y="24007"/>
                    </a:cubicBezTo>
                    <a:cubicBezTo>
                      <a:pt x="88411" y="23271"/>
                      <a:pt x="88166" y="22576"/>
                      <a:pt x="87880" y="21882"/>
                    </a:cubicBezTo>
                    <a:cubicBezTo>
                      <a:pt x="86981" y="19756"/>
                      <a:pt x="85836" y="17753"/>
                      <a:pt x="84487" y="15873"/>
                    </a:cubicBezTo>
                    <a:cubicBezTo>
                      <a:pt x="80809" y="10559"/>
                      <a:pt x="75740" y="6390"/>
                      <a:pt x="69855" y="3856"/>
                    </a:cubicBezTo>
                    <a:cubicBezTo>
                      <a:pt x="63652" y="1128"/>
                      <a:pt x="57191" y="0"/>
                      <a:pt x="5057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dirty="0"/>
              </a:p>
            </p:txBody>
          </p:sp>
          <p:sp>
            <p:nvSpPr>
              <p:cNvPr id="2675" name="Google Shape;2675;p48"/>
              <p:cNvSpPr/>
              <p:nvPr/>
            </p:nvSpPr>
            <p:spPr>
              <a:xfrm>
                <a:off x="5817971" y="1708843"/>
                <a:ext cx="636600" cy="559500"/>
              </a:xfrm>
              <a:prstGeom prst="ellips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676" name="Google Shape;2676;p48"/>
            <p:cNvGrpSpPr/>
            <p:nvPr/>
          </p:nvGrpSpPr>
          <p:grpSpPr>
            <a:xfrm rot="655365">
              <a:off x="5621534" y="1088620"/>
              <a:ext cx="2094040" cy="2966323"/>
              <a:chOff x="1607150" y="2401350"/>
              <a:chExt cx="593375" cy="840525"/>
            </a:xfrm>
          </p:grpSpPr>
          <p:sp>
            <p:nvSpPr>
              <p:cNvPr id="2677" name="Google Shape;2677;p48"/>
              <p:cNvSpPr/>
              <p:nvPr/>
            </p:nvSpPr>
            <p:spPr>
              <a:xfrm>
                <a:off x="1607150" y="2401350"/>
                <a:ext cx="593375" cy="840525"/>
              </a:xfrm>
              <a:custGeom>
                <a:avLst/>
                <a:gdLst/>
                <a:ahLst/>
                <a:cxnLst/>
                <a:rect l="l" t="t" r="r" b="b"/>
                <a:pathLst>
                  <a:path w="23735" h="33621" extrusionOk="0">
                    <a:moveTo>
                      <a:pt x="17634" y="322"/>
                    </a:moveTo>
                    <a:lnTo>
                      <a:pt x="17634" y="322"/>
                    </a:lnTo>
                    <a:cubicBezTo>
                      <a:pt x="17681" y="479"/>
                      <a:pt x="17650" y="808"/>
                      <a:pt x="17697" y="1043"/>
                    </a:cubicBezTo>
                    <a:cubicBezTo>
                      <a:pt x="17775" y="1357"/>
                      <a:pt x="17854" y="1670"/>
                      <a:pt x="17932" y="2000"/>
                    </a:cubicBezTo>
                    <a:cubicBezTo>
                      <a:pt x="18058" y="2564"/>
                      <a:pt x="18199" y="3128"/>
                      <a:pt x="18324" y="3708"/>
                    </a:cubicBezTo>
                    <a:cubicBezTo>
                      <a:pt x="18591" y="4915"/>
                      <a:pt x="18841" y="6138"/>
                      <a:pt x="19076" y="7345"/>
                    </a:cubicBezTo>
                    <a:cubicBezTo>
                      <a:pt x="19155" y="7752"/>
                      <a:pt x="19218" y="8144"/>
                      <a:pt x="19296" y="8551"/>
                    </a:cubicBezTo>
                    <a:cubicBezTo>
                      <a:pt x="19202" y="8144"/>
                      <a:pt x="19123" y="7736"/>
                      <a:pt x="19045" y="7329"/>
                    </a:cubicBezTo>
                    <a:cubicBezTo>
                      <a:pt x="18794" y="6169"/>
                      <a:pt x="18544" y="4993"/>
                      <a:pt x="18293" y="3833"/>
                    </a:cubicBezTo>
                    <a:cubicBezTo>
                      <a:pt x="18042" y="2736"/>
                      <a:pt x="17885" y="1545"/>
                      <a:pt x="17446" y="511"/>
                    </a:cubicBezTo>
                    <a:cubicBezTo>
                      <a:pt x="17556" y="511"/>
                      <a:pt x="17666" y="432"/>
                      <a:pt x="17634" y="322"/>
                    </a:cubicBezTo>
                    <a:close/>
                    <a:moveTo>
                      <a:pt x="17039" y="31311"/>
                    </a:moveTo>
                    <a:lnTo>
                      <a:pt x="17039" y="31311"/>
                    </a:lnTo>
                    <a:cubicBezTo>
                      <a:pt x="16051" y="31624"/>
                      <a:pt x="15048" y="31891"/>
                      <a:pt x="14029" y="32110"/>
                    </a:cubicBezTo>
                    <a:cubicBezTo>
                      <a:pt x="13543" y="32204"/>
                      <a:pt x="13058" y="32282"/>
                      <a:pt x="12587" y="32361"/>
                    </a:cubicBezTo>
                    <a:cubicBezTo>
                      <a:pt x="14076" y="32063"/>
                      <a:pt x="15565" y="31718"/>
                      <a:pt x="17039" y="31311"/>
                    </a:cubicBezTo>
                    <a:close/>
                    <a:moveTo>
                      <a:pt x="17227" y="558"/>
                    </a:moveTo>
                    <a:cubicBezTo>
                      <a:pt x="17258" y="1623"/>
                      <a:pt x="17587" y="2689"/>
                      <a:pt x="17807" y="3724"/>
                    </a:cubicBezTo>
                    <a:cubicBezTo>
                      <a:pt x="18042" y="4884"/>
                      <a:pt x="18293" y="6044"/>
                      <a:pt x="18544" y="7219"/>
                    </a:cubicBezTo>
                    <a:cubicBezTo>
                      <a:pt x="19045" y="9680"/>
                      <a:pt x="19562" y="12141"/>
                      <a:pt x="20033" y="14617"/>
                    </a:cubicBezTo>
                    <a:cubicBezTo>
                      <a:pt x="20973" y="19382"/>
                      <a:pt x="21741" y="24194"/>
                      <a:pt x="22697" y="28959"/>
                    </a:cubicBezTo>
                    <a:cubicBezTo>
                      <a:pt x="22666" y="28959"/>
                      <a:pt x="22635" y="28959"/>
                      <a:pt x="22619" y="28975"/>
                    </a:cubicBezTo>
                    <a:cubicBezTo>
                      <a:pt x="19782" y="29978"/>
                      <a:pt x="16882" y="30856"/>
                      <a:pt x="13951" y="31530"/>
                    </a:cubicBezTo>
                    <a:cubicBezTo>
                      <a:pt x="12556" y="31843"/>
                      <a:pt x="11177" y="32126"/>
                      <a:pt x="9766" y="32376"/>
                    </a:cubicBezTo>
                    <a:cubicBezTo>
                      <a:pt x="9061" y="32502"/>
                      <a:pt x="8371" y="32612"/>
                      <a:pt x="7666" y="32721"/>
                    </a:cubicBezTo>
                    <a:cubicBezTo>
                      <a:pt x="7509" y="32737"/>
                      <a:pt x="7305" y="32784"/>
                      <a:pt x="7070" y="32831"/>
                    </a:cubicBezTo>
                    <a:cubicBezTo>
                      <a:pt x="6490" y="32847"/>
                      <a:pt x="5910" y="32878"/>
                      <a:pt x="5330" y="32894"/>
                    </a:cubicBezTo>
                    <a:cubicBezTo>
                      <a:pt x="5189" y="32847"/>
                      <a:pt x="5079" y="32784"/>
                      <a:pt x="4985" y="32706"/>
                    </a:cubicBezTo>
                    <a:cubicBezTo>
                      <a:pt x="5001" y="32612"/>
                      <a:pt x="4938" y="32549"/>
                      <a:pt x="4860" y="32533"/>
                    </a:cubicBezTo>
                    <a:cubicBezTo>
                      <a:pt x="4938" y="32502"/>
                      <a:pt x="5001" y="32423"/>
                      <a:pt x="4985" y="32298"/>
                    </a:cubicBezTo>
                    <a:cubicBezTo>
                      <a:pt x="4092" y="27470"/>
                      <a:pt x="3136" y="22674"/>
                      <a:pt x="2368" y="17831"/>
                    </a:cubicBezTo>
                    <a:cubicBezTo>
                      <a:pt x="1615" y="13034"/>
                      <a:pt x="1161" y="8191"/>
                      <a:pt x="393" y="3395"/>
                    </a:cubicBezTo>
                    <a:cubicBezTo>
                      <a:pt x="1600" y="3395"/>
                      <a:pt x="2869" y="3034"/>
                      <a:pt x="4045" y="2815"/>
                    </a:cubicBezTo>
                    <a:cubicBezTo>
                      <a:pt x="5534" y="2564"/>
                      <a:pt x="7007" y="2297"/>
                      <a:pt x="8496" y="2031"/>
                    </a:cubicBezTo>
                    <a:cubicBezTo>
                      <a:pt x="11396" y="1529"/>
                      <a:pt x="14311" y="1043"/>
                      <a:pt x="17211" y="558"/>
                    </a:cubicBezTo>
                    <a:close/>
                    <a:moveTo>
                      <a:pt x="17587" y="1"/>
                    </a:moveTo>
                    <a:cubicBezTo>
                      <a:pt x="17472" y="1"/>
                      <a:pt x="17388" y="57"/>
                      <a:pt x="17337" y="134"/>
                    </a:cubicBezTo>
                    <a:cubicBezTo>
                      <a:pt x="17298" y="96"/>
                      <a:pt x="17238" y="68"/>
                      <a:pt x="17174" y="68"/>
                    </a:cubicBezTo>
                    <a:cubicBezTo>
                      <a:pt x="17161" y="68"/>
                      <a:pt x="17147" y="69"/>
                      <a:pt x="17133" y="72"/>
                    </a:cubicBezTo>
                    <a:cubicBezTo>
                      <a:pt x="14217" y="542"/>
                      <a:pt x="11318" y="1028"/>
                      <a:pt x="8402" y="1545"/>
                    </a:cubicBezTo>
                    <a:cubicBezTo>
                      <a:pt x="6992" y="1780"/>
                      <a:pt x="5565" y="2047"/>
                      <a:pt x="4155" y="2297"/>
                    </a:cubicBezTo>
                    <a:cubicBezTo>
                      <a:pt x="2822" y="2548"/>
                      <a:pt x="1333" y="2642"/>
                      <a:pt x="95" y="3191"/>
                    </a:cubicBezTo>
                    <a:cubicBezTo>
                      <a:pt x="1" y="3222"/>
                      <a:pt x="16" y="3348"/>
                      <a:pt x="111" y="3379"/>
                    </a:cubicBezTo>
                    <a:cubicBezTo>
                      <a:pt x="361" y="8238"/>
                      <a:pt x="1161" y="13113"/>
                      <a:pt x="1913" y="17909"/>
                    </a:cubicBezTo>
                    <a:cubicBezTo>
                      <a:pt x="2650" y="22721"/>
                      <a:pt x="3449" y="27549"/>
                      <a:pt x="4515" y="32298"/>
                    </a:cubicBezTo>
                    <a:cubicBezTo>
                      <a:pt x="4515" y="32314"/>
                      <a:pt x="4499" y="32329"/>
                      <a:pt x="4499" y="32345"/>
                    </a:cubicBezTo>
                    <a:cubicBezTo>
                      <a:pt x="4499" y="32596"/>
                      <a:pt x="4562" y="32784"/>
                      <a:pt x="4656" y="32925"/>
                    </a:cubicBezTo>
                    <a:cubicBezTo>
                      <a:pt x="4656" y="32941"/>
                      <a:pt x="4640" y="32941"/>
                      <a:pt x="4640" y="32956"/>
                    </a:cubicBezTo>
                    <a:cubicBezTo>
                      <a:pt x="4499" y="33066"/>
                      <a:pt x="4499" y="33317"/>
                      <a:pt x="4734" y="33364"/>
                    </a:cubicBezTo>
                    <a:cubicBezTo>
                      <a:pt x="4797" y="33364"/>
                      <a:pt x="4844" y="33364"/>
                      <a:pt x="4891" y="33380"/>
                    </a:cubicBezTo>
                    <a:cubicBezTo>
                      <a:pt x="5222" y="33589"/>
                      <a:pt x="5809" y="33620"/>
                      <a:pt x="6254" y="33620"/>
                    </a:cubicBezTo>
                    <a:cubicBezTo>
                      <a:pt x="6441" y="33620"/>
                      <a:pt x="6603" y="33615"/>
                      <a:pt x="6709" y="33615"/>
                    </a:cubicBezTo>
                    <a:cubicBezTo>
                      <a:pt x="8528" y="33615"/>
                      <a:pt x="10346" y="33458"/>
                      <a:pt x="12133" y="33191"/>
                    </a:cubicBezTo>
                    <a:cubicBezTo>
                      <a:pt x="15879" y="32612"/>
                      <a:pt x="19531" y="31467"/>
                      <a:pt x="22964" y="29853"/>
                    </a:cubicBezTo>
                    <a:cubicBezTo>
                      <a:pt x="23058" y="29806"/>
                      <a:pt x="23120" y="29712"/>
                      <a:pt x="23136" y="29633"/>
                    </a:cubicBezTo>
                    <a:cubicBezTo>
                      <a:pt x="23188" y="29770"/>
                      <a:pt x="23302" y="29834"/>
                      <a:pt x="23415" y="29834"/>
                    </a:cubicBezTo>
                    <a:cubicBezTo>
                      <a:pt x="23575" y="29834"/>
                      <a:pt x="23734" y="29706"/>
                      <a:pt x="23716" y="29477"/>
                    </a:cubicBezTo>
                    <a:cubicBezTo>
                      <a:pt x="23403" y="26467"/>
                      <a:pt x="22650" y="23442"/>
                      <a:pt x="22102" y="20464"/>
                    </a:cubicBezTo>
                    <a:cubicBezTo>
                      <a:pt x="21537" y="17407"/>
                      <a:pt x="20989" y="14335"/>
                      <a:pt x="20409" y="11294"/>
                    </a:cubicBezTo>
                    <a:cubicBezTo>
                      <a:pt x="19844" y="8332"/>
                      <a:pt x="19249" y="5401"/>
                      <a:pt x="18528" y="2485"/>
                    </a:cubicBezTo>
                    <a:cubicBezTo>
                      <a:pt x="18371" y="1843"/>
                      <a:pt x="18293" y="965"/>
                      <a:pt x="17979" y="401"/>
                    </a:cubicBezTo>
                    <a:cubicBezTo>
                      <a:pt x="17901" y="260"/>
                      <a:pt x="17854" y="56"/>
                      <a:pt x="17666" y="9"/>
                    </a:cubicBezTo>
                    <a:cubicBezTo>
                      <a:pt x="17638" y="3"/>
                      <a:pt x="17612" y="1"/>
                      <a:pt x="175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78" name="Google Shape;2678;p48"/>
              <p:cNvSpPr/>
              <p:nvPr/>
            </p:nvSpPr>
            <p:spPr>
              <a:xfrm>
                <a:off x="1653800" y="2452825"/>
                <a:ext cx="454850" cy="630400"/>
              </a:xfrm>
              <a:custGeom>
                <a:avLst/>
                <a:gdLst/>
                <a:ahLst/>
                <a:cxnLst/>
                <a:rect l="l" t="t" r="r" b="b"/>
                <a:pathLst>
                  <a:path w="18194" h="25216" extrusionOk="0">
                    <a:moveTo>
                      <a:pt x="13637" y="442"/>
                    </a:moveTo>
                    <a:cubicBezTo>
                      <a:pt x="14985" y="6790"/>
                      <a:pt x="16145" y="13154"/>
                      <a:pt x="17257" y="19533"/>
                    </a:cubicBezTo>
                    <a:cubicBezTo>
                      <a:pt x="17038" y="18562"/>
                      <a:pt x="16787" y="17590"/>
                      <a:pt x="16583" y="16634"/>
                    </a:cubicBezTo>
                    <a:cubicBezTo>
                      <a:pt x="16223" y="14941"/>
                      <a:pt x="15815" y="13264"/>
                      <a:pt x="15455" y="11571"/>
                    </a:cubicBezTo>
                    <a:cubicBezTo>
                      <a:pt x="14734" y="8201"/>
                      <a:pt x="14076" y="4815"/>
                      <a:pt x="13339" y="1445"/>
                    </a:cubicBezTo>
                    <a:cubicBezTo>
                      <a:pt x="13339" y="1437"/>
                      <a:pt x="13335" y="1434"/>
                      <a:pt x="13331" y="1434"/>
                    </a:cubicBezTo>
                    <a:cubicBezTo>
                      <a:pt x="13327" y="1434"/>
                      <a:pt x="13323" y="1437"/>
                      <a:pt x="13323" y="1445"/>
                    </a:cubicBezTo>
                    <a:cubicBezTo>
                      <a:pt x="13935" y="4909"/>
                      <a:pt x="14656" y="8358"/>
                      <a:pt x="15345" y="11806"/>
                    </a:cubicBezTo>
                    <a:cubicBezTo>
                      <a:pt x="15690" y="13483"/>
                      <a:pt x="15988" y="15192"/>
                      <a:pt x="16333" y="16869"/>
                    </a:cubicBezTo>
                    <a:cubicBezTo>
                      <a:pt x="16678" y="18483"/>
                      <a:pt x="16897" y="20192"/>
                      <a:pt x="17430" y="21759"/>
                    </a:cubicBezTo>
                    <a:cubicBezTo>
                      <a:pt x="17441" y="21800"/>
                      <a:pt x="17472" y="21817"/>
                      <a:pt x="17505" y="21817"/>
                    </a:cubicBezTo>
                    <a:cubicBezTo>
                      <a:pt x="17563" y="21817"/>
                      <a:pt x="17628" y="21766"/>
                      <a:pt x="17618" y="21697"/>
                    </a:cubicBezTo>
                    <a:cubicBezTo>
                      <a:pt x="17602" y="21602"/>
                      <a:pt x="17587" y="21493"/>
                      <a:pt x="17587" y="21399"/>
                    </a:cubicBezTo>
                    <a:lnTo>
                      <a:pt x="17587" y="21399"/>
                    </a:lnTo>
                    <a:cubicBezTo>
                      <a:pt x="17618" y="21571"/>
                      <a:pt x="17649" y="21759"/>
                      <a:pt x="17681" y="21947"/>
                    </a:cubicBezTo>
                    <a:cubicBezTo>
                      <a:pt x="15486" y="22574"/>
                      <a:pt x="13276" y="23123"/>
                      <a:pt x="11050" y="23593"/>
                    </a:cubicBezTo>
                    <a:cubicBezTo>
                      <a:pt x="8793" y="24079"/>
                      <a:pt x="6458" y="24330"/>
                      <a:pt x="4201" y="24831"/>
                    </a:cubicBezTo>
                    <a:cubicBezTo>
                      <a:pt x="4201" y="24831"/>
                      <a:pt x="4185" y="24831"/>
                      <a:pt x="4169" y="24847"/>
                    </a:cubicBezTo>
                    <a:cubicBezTo>
                      <a:pt x="3276" y="21195"/>
                      <a:pt x="2461" y="17527"/>
                      <a:pt x="1818" y="13812"/>
                    </a:cubicBezTo>
                    <a:cubicBezTo>
                      <a:pt x="1191" y="10207"/>
                      <a:pt x="925" y="6524"/>
                      <a:pt x="298" y="2919"/>
                    </a:cubicBezTo>
                    <a:cubicBezTo>
                      <a:pt x="4734" y="1790"/>
                      <a:pt x="9060" y="787"/>
                      <a:pt x="13637" y="442"/>
                    </a:cubicBezTo>
                    <a:close/>
                    <a:moveTo>
                      <a:pt x="13800" y="1"/>
                    </a:moveTo>
                    <a:cubicBezTo>
                      <a:pt x="13787" y="1"/>
                      <a:pt x="13775" y="2"/>
                      <a:pt x="13762" y="3"/>
                    </a:cubicBezTo>
                    <a:cubicBezTo>
                      <a:pt x="9232" y="317"/>
                      <a:pt x="4530" y="1022"/>
                      <a:pt x="251" y="2590"/>
                    </a:cubicBezTo>
                    <a:cubicBezTo>
                      <a:pt x="235" y="2574"/>
                      <a:pt x="235" y="2558"/>
                      <a:pt x="235" y="2527"/>
                    </a:cubicBezTo>
                    <a:cubicBezTo>
                      <a:pt x="220" y="2466"/>
                      <a:pt x="164" y="2435"/>
                      <a:pt x="111" y="2435"/>
                    </a:cubicBezTo>
                    <a:cubicBezTo>
                      <a:pt x="54" y="2435"/>
                      <a:pt x="0" y="2470"/>
                      <a:pt x="0" y="2543"/>
                    </a:cubicBezTo>
                    <a:cubicBezTo>
                      <a:pt x="31" y="6242"/>
                      <a:pt x="752" y="10051"/>
                      <a:pt x="1379" y="13703"/>
                    </a:cubicBezTo>
                    <a:cubicBezTo>
                      <a:pt x="2038" y="17511"/>
                      <a:pt x="2806" y="21305"/>
                      <a:pt x="3778" y="25051"/>
                    </a:cubicBezTo>
                    <a:cubicBezTo>
                      <a:pt x="3813" y="25165"/>
                      <a:pt x="3902" y="25215"/>
                      <a:pt x="3990" y="25215"/>
                    </a:cubicBezTo>
                    <a:cubicBezTo>
                      <a:pt x="4059" y="25215"/>
                      <a:pt x="4128" y="25184"/>
                      <a:pt x="4169" y="25129"/>
                    </a:cubicBezTo>
                    <a:cubicBezTo>
                      <a:pt x="4201" y="25145"/>
                      <a:pt x="4232" y="25161"/>
                      <a:pt x="4263" y="25161"/>
                    </a:cubicBezTo>
                    <a:cubicBezTo>
                      <a:pt x="6552" y="25035"/>
                      <a:pt x="8887" y="24502"/>
                      <a:pt x="11129" y="24048"/>
                    </a:cubicBezTo>
                    <a:cubicBezTo>
                      <a:pt x="13402" y="23593"/>
                      <a:pt x="15659" y="23060"/>
                      <a:pt x="17884" y="22449"/>
                    </a:cubicBezTo>
                    <a:cubicBezTo>
                      <a:pt x="17902" y="22453"/>
                      <a:pt x="17921" y="22455"/>
                      <a:pt x="17939" y="22455"/>
                    </a:cubicBezTo>
                    <a:cubicBezTo>
                      <a:pt x="18066" y="22455"/>
                      <a:pt x="18194" y="22362"/>
                      <a:pt x="18167" y="22198"/>
                    </a:cubicBezTo>
                    <a:cubicBezTo>
                      <a:pt x="17007" y="14831"/>
                      <a:pt x="15565" y="7480"/>
                      <a:pt x="14013" y="176"/>
                    </a:cubicBezTo>
                    <a:cubicBezTo>
                      <a:pt x="13999" y="63"/>
                      <a:pt x="13909" y="1"/>
                      <a:pt x="1380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79" name="Google Shape;2679;p48"/>
              <p:cNvSpPr/>
              <p:nvPr/>
            </p:nvSpPr>
            <p:spPr>
              <a:xfrm>
                <a:off x="1896750" y="3068100"/>
                <a:ext cx="104025" cy="107025"/>
              </a:xfrm>
              <a:custGeom>
                <a:avLst/>
                <a:gdLst/>
                <a:ahLst/>
                <a:cxnLst/>
                <a:rect l="l" t="t" r="r" b="b"/>
                <a:pathLst>
                  <a:path w="4161" h="4281" extrusionOk="0">
                    <a:moveTo>
                      <a:pt x="1176" y="1"/>
                    </a:moveTo>
                    <a:lnTo>
                      <a:pt x="1176" y="1"/>
                    </a:lnTo>
                    <a:cubicBezTo>
                      <a:pt x="878" y="205"/>
                      <a:pt x="643" y="471"/>
                      <a:pt x="470" y="769"/>
                    </a:cubicBezTo>
                    <a:cubicBezTo>
                      <a:pt x="251" y="1114"/>
                      <a:pt x="110" y="1553"/>
                      <a:pt x="79" y="1913"/>
                    </a:cubicBezTo>
                    <a:cubicBezTo>
                      <a:pt x="0" y="2760"/>
                      <a:pt x="298" y="3731"/>
                      <a:pt x="1176" y="4014"/>
                    </a:cubicBezTo>
                    <a:cubicBezTo>
                      <a:pt x="1181" y="4015"/>
                      <a:pt x="1186" y="4016"/>
                      <a:pt x="1191" y="4016"/>
                    </a:cubicBezTo>
                    <a:cubicBezTo>
                      <a:pt x="1232" y="4016"/>
                      <a:pt x="1266" y="3963"/>
                      <a:pt x="1238" y="3935"/>
                    </a:cubicBezTo>
                    <a:cubicBezTo>
                      <a:pt x="1223" y="3920"/>
                      <a:pt x="1223" y="3920"/>
                      <a:pt x="1223" y="3920"/>
                    </a:cubicBezTo>
                    <a:lnTo>
                      <a:pt x="1223" y="3920"/>
                    </a:lnTo>
                    <a:cubicBezTo>
                      <a:pt x="1285" y="3951"/>
                      <a:pt x="1332" y="3982"/>
                      <a:pt x="1395" y="4029"/>
                    </a:cubicBezTo>
                    <a:cubicBezTo>
                      <a:pt x="1738" y="4202"/>
                      <a:pt x="2061" y="4280"/>
                      <a:pt x="2355" y="4280"/>
                    </a:cubicBezTo>
                    <a:cubicBezTo>
                      <a:pt x="3469" y="4280"/>
                      <a:pt x="4161" y="3160"/>
                      <a:pt x="3950" y="1882"/>
                    </a:cubicBezTo>
                    <a:cubicBezTo>
                      <a:pt x="3942" y="1835"/>
                      <a:pt x="3903" y="1811"/>
                      <a:pt x="3864" y="1811"/>
                    </a:cubicBezTo>
                    <a:cubicBezTo>
                      <a:pt x="3825" y="1811"/>
                      <a:pt x="3785" y="1835"/>
                      <a:pt x="3778" y="1882"/>
                    </a:cubicBezTo>
                    <a:cubicBezTo>
                      <a:pt x="3699" y="2430"/>
                      <a:pt x="3778" y="3057"/>
                      <a:pt x="3433" y="3528"/>
                    </a:cubicBezTo>
                    <a:cubicBezTo>
                      <a:pt x="3185" y="3881"/>
                      <a:pt x="2813" y="4018"/>
                      <a:pt x="2425" y="4018"/>
                    </a:cubicBezTo>
                    <a:cubicBezTo>
                      <a:pt x="2005" y="4018"/>
                      <a:pt x="1564" y="3857"/>
                      <a:pt x="1238" y="3637"/>
                    </a:cubicBezTo>
                    <a:cubicBezTo>
                      <a:pt x="1082" y="3543"/>
                      <a:pt x="956" y="3434"/>
                      <a:pt x="847" y="3308"/>
                    </a:cubicBezTo>
                    <a:cubicBezTo>
                      <a:pt x="392" y="2274"/>
                      <a:pt x="439" y="816"/>
                      <a:pt x="1536" y="314"/>
                    </a:cubicBezTo>
                    <a:cubicBezTo>
                      <a:pt x="1568" y="283"/>
                      <a:pt x="1552" y="236"/>
                      <a:pt x="1521" y="236"/>
                    </a:cubicBezTo>
                    <a:cubicBezTo>
                      <a:pt x="1458" y="223"/>
                      <a:pt x="1396" y="217"/>
                      <a:pt x="1336" y="217"/>
                    </a:cubicBezTo>
                    <a:cubicBezTo>
                      <a:pt x="1113" y="217"/>
                      <a:pt x="913" y="304"/>
                      <a:pt x="752" y="440"/>
                    </a:cubicBezTo>
                    <a:cubicBezTo>
                      <a:pt x="878" y="283"/>
                      <a:pt x="1019" y="126"/>
                      <a:pt x="117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80" name="Google Shape;2680;p48"/>
              <p:cNvSpPr/>
              <p:nvPr/>
            </p:nvSpPr>
            <p:spPr>
              <a:xfrm>
                <a:off x="1941025" y="3073800"/>
                <a:ext cx="54725" cy="36650"/>
              </a:xfrm>
              <a:custGeom>
                <a:avLst/>
                <a:gdLst/>
                <a:ahLst/>
                <a:cxnLst/>
                <a:rect l="l" t="t" r="r" b="b"/>
                <a:pathLst>
                  <a:path w="2189" h="1466" extrusionOk="0">
                    <a:moveTo>
                      <a:pt x="553" y="1"/>
                    </a:moveTo>
                    <a:cubicBezTo>
                      <a:pt x="356" y="1"/>
                      <a:pt x="172" y="50"/>
                      <a:pt x="47" y="180"/>
                    </a:cubicBezTo>
                    <a:cubicBezTo>
                      <a:pt x="0" y="212"/>
                      <a:pt x="16" y="306"/>
                      <a:pt x="79" y="306"/>
                    </a:cubicBezTo>
                    <a:cubicBezTo>
                      <a:pt x="267" y="306"/>
                      <a:pt x="439" y="243"/>
                      <a:pt x="627" y="243"/>
                    </a:cubicBezTo>
                    <a:cubicBezTo>
                      <a:pt x="831" y="243"/>
                      <a:pt x="1035" y="306"/>
                      <a:pt x="1207" y="384"/>
                    </a:cubicBezTo>
                    <a:cubicBezTo>
                      <a:pt x="1615" y="588"/>
                      <a:pt x="1897" y="933"/>
                      <a:pt x="1975" y="1387"/>
                    </a:cubicBezTo>
                    <a:cubicBezTo>
                      <a:pt x="1982" y="1441"/>
                      <a:pt x="2023" y="1466"/>
                      <a:pt x="2067" y="1466"/>
                    </a:cubicBezTo>
                    <a:cubicBezTo>
                      <a:pt x="2125" y="1466"/>
                      <a:pt x="2188" y="1421"/>
                      <a:pt x="2179" y="1340"/>
                    </a:cubicBezTo>
                    <a:cubicBezTo>
                      <a:pt x="2101" y="839"/>
                      <a:pt x="1772" y="431"/>
                      <a:pt x="1317" y="196"/>
                    </a:cubicBezTo>
                    <a:cubicBezTo>
                      <a:pt x="1125" y="96"/>
                      <a:pt x="827" y="1"/>
                      <a:pt x="5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81" name="Google Shape;2681;p48"/>
              <p:cNvSpPr/>
              <p:nvPr/>
            </p:nvSpPr>
            <p:spPr>
              <a:xfrm>
                <a:off x="1715300" y="3089375"/>
                <a:ext cx="35025" cy="126250"/>
              </a:xfrm>
              <a:custGeom>
                <a:avLst/>
                <a:gdLst/>
                <a:ahLst/>
                <a:cxnLst/>
                <a:rect l="l" t="t" r="r" b="b"/>
                <a:pathLst>
                  <a:path w="1401" h="5050" extrusionOk="0">
                    <a:moveTo>
                      <a:pt x="19" y="0"/>
                    </a:moveTo>
                    <a:cubicBezTo>
                      <a:pt x="9" y="0"/>
                      <a:pt x="1" y="4"/>
                      <a:pt x="1" y="12"/>
                    </a:cubicBezTo>
                    <a:cubicBezTo>
                      <a:pt x="283" y="1721"/>
                      <a:pt x="659" y="3366"/>
                      <a:pt x="1208" y="4996"/>
                    </a:cubicBezTo>
                    <a:cubicBezTo>
                      <a:pt x="1224" y="5034"/>
                      <a:pt x="1252" y="5049"/>
                      <a:pt x="1282" y="5049"/>
                    </a:cubicBezTo>
                    <a:cubicBezTo>
                      <a:pt x="1340" y="5049"/>
                      <a:pt x="1401" y="4991"/>
                      <a:pt x="1380" y="4918"/>
                    </a:cubicBezTo>
                    <a:cubicBezTo>
                      <a:pt x="847" y="3304"/>
                      <a:pt x="393" y="1674"/>
                      <a:pt x="48" y="12"/>
                    </a:cubicBezTo>
                    <a:cubicBezTo>
                      <a:pt x="40" y="4"/>
                      <a:pt x="28" y="0"/>
                      <a:pt x="1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82" name="Google Shape;2682;p48"/>
              <p:cNvSpPr/>
              <p:nvPr/>
            </p:nvSpPr>
            <p:spPr>
              <a:xfrm>
                <a:off x="1679250" y="2554750"/>
                <a:ext cx="79400" cy="493875"/>
              </a:xfrm>
              <a:custGeom>
                <a:avLst/>
                <a:gdLst/>
                <a:ahLst/>
                <a:cxnLst/>
                <a:rect l="l" t="t" r="r" b="b"/>
                <a:pathLst>
                  <a:path w="3176" h="19755" extrusionOk="0">
                    <a:moveTo>
                      <a:pt x="36" y="0"/>
                    </a:moveTo>
                    <a:cubicBezTo>
                      <a:pt x="19" y="0"/>
                      <a:pt x="1" y="14"/>
                      <a:pt x="1" y="33"/>
                    </a:cubicBezTo>
                    <a:cubicBezTo>
                      <a:pt x="220" y="3340"/>
                      <a:pt x="612" y="6648"/>
                      <a:pt x="1114" y="9923"/>
                    </a:cubicBezTo>
                    <a:cubicBezTo>
                      <a:pt x="1615" y="13168"/>
                      <a:pt x="2070" y="16554"/>
                      <a:pt x="3026" y="19704"/>
                    </a:cubicBezTo>
                    <a:cubicBezTo>
                      <a:pt x="3040" y="19738"/>
                      <a:pt x="3071" y="19754"/>
                      <a:pt x="3100" y="19754"/>
                    </a:cubicBezTo>
                    <a:cubicBezTo>
                      <a:pt x="3139" y="19754"/>
                      <a:pt x="3176" y="19726"/>
                      <a:pt x="3167" y="19673"/>
                    </a:cubicBezTo>
                    <a:cubicBezTo>
                      <a:pt x="2650" y="16397"/>
                      <a:pt x="1819" y="13168"/>
                      <a:pt x="1302" y="9892"/>
                    </a:cubicBezTo>
                    <a:cubicBezTo>
                      <a:pt x="785" y="6616"/>
                      <a:pt x="393" y="3325"/>
                      <a:pt x="64" y="17"/>
                    </a:cubicBezTo>
                    <a:cubicBezTo>
                      <a:pt x="58" y="5"/>
                      <a:pt x="47" y="0"/>
                      <a:pt x="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83" name="Google Shape;2683;p48"/>
              <p:cNvSpPr/>
              <p:nvPr/>
            </p:nvSpPr>
            <p:spPr>
              <a:xfrm>
                <a:off x="1759600" y="2485025"/>
                <a:ext cx="163025" cy="35300"/>
              </a:xfrm>
              <a:custGeom>
                <a:avLst/>
                <a:gdLst/>
                <a:ahLst/>
                <a:cxnLst/>
                <a:rect l="l" t="t" r="r" b="b"/>
                <a:pathLst>
                  <a:path w="6521" h="1412" extrusionOk="0">
                    <a:moveTo>
                      <a:pt x="6442" y="1"/>
                    </a:moveTo>
                    <a:cubicBezTo>
                      <a:pt x="4264" y="157"/>
                      <a:pt x="2085" y="800"/>
                      <a:pt x="0" y="1396"/>
                    </a:cubicBezTo>
                    <a:cubicBezTo>
                      <a:pt x="0" y="1396"/>
                      <a:pt x="0" y="1411"/>
                      <a:pt x="0" y="1411"/>
                    </a:cubicBezTo>
                    <a:cubicBezTo>
                      <a:pt x="2132" y="894"/>
                      <a:pt x="4342" y="628"/>
                      <a:pt x="6458" y="79"/>
                    </a:cubicBezTo>
                    <a:cubicBezTo>
                      <a:pt x="6521" y="63"/>
                      <a:pt x="6505" y="1"/>
                      <a:pt x="644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sp>
        <p:nvSpPr>
          <p:cNvPr id="21" name="CaixaDeTexto 20">
            <a:extLst>
              <a:ext uri="{FF2B5EF4-FFF2-40B4-BE49-F238E27FC236}">
                <a16:creationId xmlns="" xmlns:a16="http://schemas.microsoft.com/office/drawing/2014/main" id="{6B4898AA-B224-428F-BA97-49FED09D2E83}"/>
              </a:ext>
            </a:extLst>
          </p:cNvPr>
          <p:cNvSpPr txBox="1"/>
          <p:nvPr/>
        </p:nvSpPr>
        <p:spPr>
          <a:xfrm>
            <a:off x="326570" y="910983"/>
            <a:ext cx="4729219" cy="2533963"/>
          </a:xfrm>
          <a:prstGeom prst="rect">
            <a:avLst/>
          </a:prstGeom>
          <a:noFill/>
        </p:spPr>
        <p:txBody>
          <a:bodyPr wrap="square">
            <a:spAutoFit/>
          </a:bodyPr>
          <a:lstStyle/>
          <a:p>
            <a:pPr algn="ctr">
              <a:lnSpc>
                <a:spcPct val="150000"/>
              </a:lnSpc>
            </a:pPr>
            <a:r>
              <a:rPr lang="pt-BR" sz="1800" b="1" dirty="0">
                <a:solidFill>
                  <a:schemeClr val="accent3"/>
                </a:solidFill>
                <a:latin typeface="Aharoni" panose="02010803020104030203" pitchFamily="2" charset="-79"/>
                <a:cs typeface="Aharoni" panose="02010803020104030203" pitchFamily="2" charset="-79"/>
              </a:rPr>
              <a:t>Senhas micromedex</a:t>
            </a:r>
          </a:p>
          <a:p>
            <a:pPr>
              <a:lnSpc>
                <a:spcPct val="150000"/>
              </a:lnSpc>
            </a:pPr>
            <a:r>
              <a:rPr lang="pt-BR" sz="1800" dirty="0"/>
              <a:t>▶️Neofax: h5CDaF</a:t>
            </a:r>
          </a:p>
          <a:p>
            <a:pPr>
              <a:lnSpc>
                <a:spcPct val="150000"/>
              </a:lnSpc>
            </a:pPr>
            <a:r>
              <a:rPr lang="pt-BR" sz="1800" dirty="0"/>
              <a:t>▶️Pediatrics: jVtU4W</a:t>
            </a:r>
          </a:p>
          <a:p>
            <a:pPr>
              <a:lnSpc>
                <a:spcPct val="150000"/>
              </a:lnSpc>
            </a:pPr>
            <a:r>
              <a:rPr lang="pt-BR" sz="1800" dirty="0"/>
              <a:t>▶️Interactions: EN2LuJ</a:t>
            </a:r>
          </a:p>
          <a:p>
            <a:pPr>
              <a:lnSpc>
                <a:spcPct val="150000"/>
              </a:lnSpc>
            </a:pPr>
            <a:r>
              <a:rPr lang="pt-BR" sz="1800" dirty="0"/>
              <a:t>▶️Drug Ref: f9gSd3</a:t>
            </a:r>
          </a:p>
          <a:p>
            <a:pPr>
              <a:lnSpc>
                <a:spcPct val="150000"/>
              </a:lnSpc>
            </a:pPr>
            <a:r>
              <a:rPr lang="pt-BR" sz="1800" dirty="0"/>
              <a:t>▶️IV Compatibility: M7mehV</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689"/>
        <p:cNvGrpSpPr/>
        <p:nvPr/>
      </p:nvGrpSpPr>
      <p:grpSpPr>
        <a:xfrm>
          <a:off x="0" y="0"/>
          <a:ext cx="0" cy="0"/>
          <a:chOff x="0" y="0"/>
          <a:chExt cx="0" cy="0"/>
        </a:xfrm>
      </p:grpSpPr>
      <p:sp>
        <p:nvSpPr>
          <p:cNvPr id="2690" name="Google Shape;2690;p49"/>
          <p:cNvSpPr txBox="1">
            <a:spLocks noGrp="1"/>
          </p:cNvSpPr>
          <p:nvPr>
            <p:ph type="title"/>
          </p:nvPr>
        </p:nvSpPr>
        <p:spPr>
          <a:xfrm>
            <a:off x="504371" y="369822"/>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Referências </a:t>
            </a:r>
            <a:endParaRPr dirty="0"/>
          </a:p>
        </p:txBody>
      </p:sp>
      <p:sp>
        <p:nvSpPr>
          <p:cNvPr id="7" name="CaixaDeTexto 6">
            <a:extLst>
              <a:ext uri="{FF2B5EF4-FFF2-40B4-BE49-F238E27FC236}">
                <a16:creationId xmlns="" xmlns:a16="http://schemas.microsoft.com/office/drawing/2014/main" id="{E81DED6E-813F-4771-ACA4-E5461043CA7C}"/>
              </a:ext>
            </a:extLst>
          </p:cNvPr>
          <p:cNvSpPr txBox="1"/>
          <p:nvPr/>
        </p:nvSpPr>
        <p:spPr>
          <a:xfrm>
            <a:off x="288743" y="1166472"/>
            <a:ext cx="8135257" cy="3607206"/>
          </a:xfrm>
          <a:prstGeom prst="rect">
            <a:avLst/>
          </a:prstGeom>
          <a:noFill/>
        </p:spPr>
        <p:txBody>
          <a:bodyPr wrap="square">
            <a:spAutoFit/>
          </a:bodyPr>
          <a:lstStyle/>
          <a:p>
            <a:pPr marL="342900" indent="-342900" algn="just">
              <a:lnSpc>
                <a:spcPct val="150000"/>
              </a:lnSpc>
              <a:buAutoNum type="arabicPeriod"/>
            </a:pPr>
            <a:r>
              <a:rPr lang="pt-BR" dirty="0"/>
              <a:t>Dong Y, Glaser K, Speer CP. Late-onset sepsis caused by gramnegative bacteria in very low birthweight infants: a systematic review. Expert Rev Anti Infect Ther. 2019;17(3):177-188. doi:10.1080/ 14787210.2019.1568871. </a:t>
            </a:r>
          </a:p>
          <a:p>
            <a:pPr marL="342900" indent="-342900" algn="just">
              <a:lnSpc>
                <a:spcPct val="150000"/>
              </a:lnSpc>
              <a:buAutoNum type="arabicPeriod"/>
            </a:pPr>
            <a:r>
              <a:rPr lang="pt-BR" dirty="0"/>
              <a:t>Shane AL, Sánchez PJ, Stoll BJ. Neonatal sepsis. Lancet. 2017;390(10104):1770-1780. doi:10.1016/S0140-6736(17)31002-4. </a:t>
            </a:r>
          </a:p>
          <a:p>
            <a:pPr marL="342900" indent="-342900" algn="just">
              <a:lnSpc>
                <a:spcPct val="150000"/>
              </a:lnSpc>
              <a:buAutoNum type="arabicPeriod"/>
            </a:pPr>
            <a:r>
              <a:rPr lang="pt-BR" dirty="0"/>
              <a:t>Boettiger M, Tyer-Viola L, Hagan J. Nurses’ early recognition of neonatal sepsis. J Obstet Gynecol Neonatal Nurs. 2017;46(6):834-845. doi:10.1016/j.jogn.2017.08.007. </a:t>
            </a:r>
          </a:p>
          <a:p>
            <a:pPr marL="342900" indent="-342900" algn="just">
              <a:lnSpc>
                <a:spcPct val="150000"/>
              </a:lnSpc>
              <a:buAutoNum type="arabicPeriod"/>
            </a:pPr>
            <a:r>
              <a:rPr lang="pt-BR" dirty="0"/>
              <a:t>4. Puopolo KM, Benitz WE, Zaoutis TE, Committee on Fetus and Newborn, Committee on Infectious Diseases. Management of neonates born at ≤ 34 6/7 weeks’ gestation with suspected or proven early-onset bacterial sepsis. Pediatrics. 2018;142(6):e20182896. doi:10.1542/peds2018- 2894.</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2695"/>
        <p:cNvGrpSpPr/>
        <p:nvPr/>
      </p:nvGrpSpPr>
      <p:grpSpPr>
        <a:xfrm>
          <a:off x="0" y="0"/>
          <a:ext cx="0" cy="0"/>
          <a:chOff x="0" y="0"/>
          <a:chExt cx="0" cy="0"/>
        </a:xfrm>
      </p:grpSpPr>
      <p:pic>
        <p:nvPicPr>
          <p:cNvPr id="5" name="Imagem 4">
            <a:extLst>
              <a:ext uri="{FF2B5EF4-FFF2-40B4-BE49-F238E27FC236}">
                <a16:creationId xmlns="" xmlns:a16="http://schemas.microsoft.com/office/drawing/2014/main" id="{4A13CEF2-258D-4ABE-B06F-D026C2459E1C}"/>
              </a:ext>
            </a:extLst>
          </p:cNvPr>
          <p:cNvPicPr>
            <a:picLocks noChangeAspect="1"/>
          </p:cNvPicPr>
          <p:nvPr/>
        </p:nvPicPr>
        <p:blipFill>
          <a:blip r:embed="rId3"/>
          <a:stretch>
            <a:fillRect/>
          </a:stretch>
        </p:blipFill>
        <p:spPr>
          <a:xfrm>
            <a:off x="159656" y="1079051"/>
            <a:ext cx="4601029" cy="2614835"/>
          </a:xfrm>
          <a:prstGeom prst="rect">
            <a:avLst/>
          </a:prstGeom>
        </p:spPr>
      </p:pic>
      <p:sp>
        <p:nvSpPr>
          <p:cNvPr id="2696" name="Google Shape;2696;p50"/>
          <p:cNvSpPr txBox="1">
            <a:spLocks noGrp="1"/>
          </p:cNvSpPr>
          <p:nvPr>
            <p:ph type="title"/>
          </p:nvPr>
        </p:nvSpPr>
        <p:spPr>
          <a:xfrm>
            <a:off x="1234199" y="365829"/>
            <a:ext cx="33378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Thanks!</a:t>
            </a:r>
            <a:endParaRPr dirty="0"/>
          </a:p>
        </p:txBody>
      </p:sp>
      <p:sp>
        <p:nvSpPr>
          <p:cNvPr id="2697" name="Google Shape;2697;p50"/>
          <p:cNvSpPr txBox="1">
            <a:spLocks noGrp="1"/>
          </p:cNvSpPr>
          <p:nvPr>
            <p:ph type="subTitle" idx="1"/>
          </p:nvPr>
        </p:nvSpPr>
        <p:spPr>
          <a:xfrm>
            <a:off x="4223656" y="1551379"/>
            <a:ext cx="5072741" cy="1844686"/>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pt-BR" sz="2000" dirty="0">
                <a:solidFill>
                  <a:schemeClr val="dk2"/>
                </a:solidFill>
              </a:rPr>
              <a:t>Perguntas Dúvidas?</a:t>
            </a:r>
            <a:endParaRPr sz="2000" dirty="0">
              <a:solidFill>
                <a:schemeClr val="dk2"/>
              </a:solidFill>
            </a:endParaRPr>
          </a:p>
          <a:p>
            <a:pPr marL="0" lvl="0" indent="0" algn="ctr" rtl="0">
              <a:spcBef>
                <a:spcPts val="0"/>
              </a:spcBef>
              <a:spcAft>
                <a:spcPts val="0"/>
              </a:spcAft>
              <a:buClr>
                <a:schemeClr val="dk1"/>
              </a:buClr>
              <a:buSzPts val="1100"/>
              <a:buFont typeface="Arial"/>
              <a:buNone/>
            </a:pPr>
            <a:endParaRPr sz="2000" dirty="0">
              <a:solidFill>
                <a:schemeClr val="dk2"/>
              </a:solidFill>
            </a:endParaRPr>
          </a:p>
          <a:p>
            <a:pPr marL="0" lvl="0" indent="0" algn="ctr" rtl="0">
              <a:spcBef>
                <a:spcPts val="0"/>
              </a:spcBef>
              <a:spcAft>
                <a:spcPts val="0"/>
              </a:spcAft>
              <a:buNone/>
            </a:pPr>
            <a:r>
              <a:rPr lang="pt-BR" sz="2000" dirty="0">
                <a:solidFill>
                  <a:schemeClr val="dk2"/>
                </a:solidFill>
                <a:hlinkClick r:id="rId4"/>
              </a:rPr>
              <a:t>marta.rocha@escs.edu.br</a:t>
            </a:r>
            <a:r>
              <a:rPr lang="pt-BR" sz="2000" dirty="0">
                <a:solidFill>
                  <a:schemeClr val="dk2"/>
                </a:solidFill>
              </a:rPr>
              <a:t> </a:t>
            </a:r>
          </a:p>
          <a:p>
            <a:pPr marL="0" lvl="0" indent="0" algn="ctr" rtl="0">
              <a:spcBef>
                <a:spcPts val="0"/>
              </a:spcBef>
              <a:spcAft>
                <a:spcPts val="0"/>
              </a:spcAft>
              <a:buNone/>
            </a:pPr>
            <a:r>
              <a:rPr lang="pt-BR" sz="2000" dirty="0">
                <a:solidFill>
                  <a:schemeClr val="dk2"/>
                </a:solidFill>
              </a:rPr>
              <a:t>Tel 61981160792</a:t>
            </a:r>
            <a:endParaRPr sz="2000" dirty="0">
              <a:solidFill>
                <a:schemeClr val="dk2"/>
              </a:solidFill>
            </a:endParaRPr>
          </a:p>
        </p:txBody>
      </p:sp>
      <p:pic>
        <p:nvPicPr>
          <p:cNvPr id="3" name="Imagem 2">
            <a:extLst>
              <a:ext uri="{FF2B5EF4-FFF2-40B4-BE49-F238E27FC236}">
                <a16:creationId xmlns="" xmlns:a16="http://schemas.microsoft.com/office/drawing/2014/main" id="{927C1EA0-8B16-4F1E-85B7-0A2119173A65}"/>
              </a:ext>
            </a:extLst>
          </p:cNvPr>
          <p:cNvPicPr>
            <a:picLocks noChangeAspect="1"/>
          </p:cNvPicPr>
          <p:nvPr/>
        </p:nvPicPr>
        <p:blipFill>
          <a:blip r:embed="rId5"/>
          <a:stretch>
            <a:fillRect/>
          </a:stretch>
        </p:blipFill>
        <p:spPr>
          <a:xfrm>
            <a:off x="7141029" y="4319361"/>
            <a:ext cx="1717448" cy="665559"/>
          </a:xfrm>
          <a:prstGeom prst="rect">
            <a:avLst/>
          </a:prstGeom>
        </p:spPr>
      </p:pic>
    </p:spTree>
  </p:cSld>
  <p:clrMapOvr>
    <a:masterClrMapping/>
  </p:clrMapOvr>
</p:sld>
</file>

<file path=ppt/theme/theme1.xml><?xml version="1.0" encoding="utf-8"?>
<a:theme xmlns:a="http://schemas.openxmlformats.org/drawingml/2006/main" name="Autoinmmune Disease by Slidesgo">
  <a:themeElements>
    <a:clrScheme name="Simple Light">
      <a:dk1>
        <a:srgbClr val="3C557D"/>
      </a:dk1>
      <a:lt1>
        <a:srgbClr val="E5F3FF"/>
      </a:lt1>
      <a:dk2>
        <a:srgbClr val="23395C"/>
      </a:dk2>
      <a:lt2>
        <a:srgbClr val="E27F86"/>
      </a:lt2>
      <a:accent1>
        <a:srgbClr val="CFE2F3"/>
      </a:accent1>
      <a:accent2>
        <a:srgbClr val="3C557D"/>
      </a:accent2>
      <a:accent3>
        <a:srgbClr val="23395C"/>
      </a:accent3>
      <a:accent4>
        <a:srgbClr val="CFE2F3"/>
      </a:accent4>
      <a:accent5>
        <a:srgbClr val="E27F86"/>
      </a:accent5>
      <a:accent6>
        <a:srgbClr val="E5F3FF"/>
      </a:accent6>
      <a:hlink>
        <a:srgbClr val="E27F8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1323</TotalTime>
  <Words>2980</Words>
  <Application>Microsoft Office PowerPoint</Application>
  <PresentationFormat>Apresentação na tela (16:9)</PresentationFormat>
  <Paragraphs>360</Paragraphs>
  <Slides>56</Slides>
  <Notes>29</Notes>
  <HiddenSlides>0</HiddenSlides>
  <MMClips>0</MMClips>
  <ScaleCrop>false</ScaleCrop>
  <HeadingPairs>
    <vt:vector size="4" baseType="variant">
      <vt:variant>
        <vt:lpstr>Tema</vt:lpstr>
      </vt:variant>
      <vt:variant>
        <vt:i4>1</vt:i4>
      </vt:variant>
      <vt:variant>
        <vt:lpstr>Títulos de slides</vt:lpstr>
      </vt:variant>
      <vt:variant>
        <vt:i4>56</vt:i4>
      </vt:variant>
    </vt:vector>
  </HeadingPairs>
  <TitlesOfParts>
    <vt:vector size="57" baseType="lpstr">
      <vt:lpstr>Autoinmmune Disease by Slidesgo</vt:lpstr>
      <vt:lpstr>Doenças infecciosas no período neonatal  WWW.PAULOMARGOTTO.COM.BR  Brasília, 3 de setembro de 2022</vt:lpstr>
      <vt:lpstr>Doenças infecciosas no período neonatal </vt:lpstr>
      <vt:lpstr>Apresentação do PowerPoint</vt:lpstr>
      <vt:lpstr>1. Quando pensar em infecção?</vt:lpstr>
      <vt:lpstr>1. Prematuro; 2. Hipoatividade,  3. Instabilidade térmica,  4. Intolerância à glicose/hiperglicemia,  5. Apneia,  6. Desconforto respiratório,  7. Intolerância alimentar,  8. Sangramento,  10.Instabilidade hemodinâmica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 sepse neonatal é uma infecção bacteriana, viral ou fúngica sistêmica que representa uma ameaça potencialmente fatal tanto para bebês a termo e prematuros. Sepse afeta 22 recém-nascidos por 1000 nascidos vivos ao redor do mundo. Configurando com top 10 das causas de óbitos nos Estados Unidos.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Conclusões </vt:lpstr>
      <vt:lpstr>Apresentação do PowerPoint</vt:lpstr>
      <vt:lpstr>Referências </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Doenças infecciosas no período neonatal</dc:title>
  <dc:creator>DELL</dc:creator>
  <cp:lastModifiedBy>Paulo</cp:lastModifiedBy>
  <cp:revision>18</cp:revision>
  <dcterms:modified xsi:type="dcterms:W3CDTF">2022-09-02T16:05:05Z</dcterms:modified>
</cp:coreProperties>
</file>