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9" r:id="rId1"/>
  </p:sldMasterIdLst>
  <p:sldIdLst>
    <p:sldId id="256" r:id="rId2"/>
    <p:sldId id="258" r:id="rId3"/>
    <p:sldId id="259" r:id="rId4"/>
    <p:sldId id="260" r:id="rId5"/>
    <p:sldId id="283" r:id="rId6"/>
    <p:sldId id="261" r:id="rId7"/>
    <p:sldId id="263" r:id="rId8"/>
    <p:sldId id="264" r:id="rId9"/>
    <p:sldId id="265" r:id="rId10"/>
    <p:sldId id="266" r:id="rId11"/>
    <p:sldId id="267" r:id="rId12"/>
    <p:sldId id="268" r:id="rId13"/>
    <p:sldId id="284" r:id="rId14"/>
    <p:sldId id="285" r:id="rId15"/>
    <p:sldId id="269" r:id="rId16"/>
    <p:sldId id="270" r:id="rId17"/>
    <p:sldId id="271" r:id="rId18"/>
    <p:sldId id="272" r:id="rId19"/>
    <p:sldId id="274" r:id="rId20"/>
    <p:sldId id="275" r:id="rId21"/>
    <p:sldId id="276" r:id="rId22"/>
    <p:sldId id="279" r:id="rId23"/>
    <p:sldId id="280" r:id="rId24"/>
    <p:sldId id="281" r:id="rId25"/>
    <p:sldId id="282" r:id="rId26"/>
    <p:sldId id="286" r:id="rId27"/>
    <p:sldId id="277" r:id="rId28"/>
    <p:sldId id="287" r:id="rId29"/>
    <p:sldId id="278" r:id="rId30"/>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entury Gothic" pitchFamily="34" charset="0"/>
        <a:ea typeface="+mn-ea"/>
        <a:cs typeface="Arial" charset="0"/>
      </a:defRPr>
    </a:lvl1pPr>
    <a:lvl2pPr marL="457200" algn="l" defTabSz="457200" rtl="0" fontAlgn="base">
      <a:spcBef>
        <a:spcPct val="0"/>
      </a:spcBef>
      <a:spcAft>
        <a:spcPct val="0"/>
      </a:spcAft>
      <a:defRPr kern="1200">
        <a:solidFill>
          <a:schemeClr val="tx1"/>
        </a:solidFill>
        <a:latin typeface="Century Gothic" pitchFamily="34" charset="0"/>
        <a:ea typeface="+mn-ea"/>
        <a:cs typeface="Arial" charset="0"/>
      </a:defRPr>
    </a:lvl2pPr>
    <a:lvl3pPr marL="914400" algn="l" defTabSz="457200" rtl="0" fontAlgn="base">
      <a:spcBef>
        <a:spcPct val="0"/>
      </a:spcBef>
      <a:spcAft>
        <a:spcPct val="0"/>
      </a:spcAft>
      <a:defRPr kern="1200">
        <a:solidFill>
          <a:schemeClr val="tx1"/>
        </a:solidFill>
        <a:latin typeface="Century Gothic" pitchFamily="34" charset="0"/>
        <a:ea typeface="+mn-ea"/>
        <a:cs typeface="Arial" charset="0"/>
      </a:defRPr>
    </a:lvl3pPr>
    <a:lvl4pPr marL="1371600" algn="l" defTabSz="457200" rtl="0" fontAlgn="base">
      <a:spcBef>
        <a:spcPct val="0"/>
      </a:spcBef>
      <a:spcAft>
        <a:spcPct val="0"/>
      </a:spcAft>
      <a:defRPr kern="1200">
        <a:solidFill>
          <a:schemeClr val="tx1"/>
        </a:solidFill>
        <a:latin typeface="Century Gothic" pitchFamily="34" charset="0"/>
        <a:ea typeface="+mn-ea"/>
        <a:cs typeface="Arial" charset="0"/>
      </a:defRPr>
    </a:lvl4pPr>
    <a:lvl5pPr marL="1828800" algn="l" defTabSz="457200" rtl="0" fontAlgn="base">
      <a:spcBef>
        <a:spcPct val="0"/>
      </a:spcBef>
      <a:spcAft>
        <a:spcPct val="0"/>
      </a:spcAft>
      <a:defRPr kern="1200">
        <a:solidFill>
          <a:schemeClr val="tx1"/>
        </a:solidFill>
        <a:latin typeface="Century Gothic" pitchFamily="34" charset="0"/>
        <a:ea typeface="+mn-ea"/>
        <a:cs typeface="Arial" charset="0"/>
      </a:defRPr>
    </a:lvl5pPr>
    <a:lvl6pPr marL="2286000" algn="l" defTabSz="914400" rtl="0" eaLnBrk="1" latinLnBrk="0" hangingPunct="1">
      <a:defRPr kern="1200">
        <a:solidFill>
          <a:schemeClr val="tx1"/>
        </a:solidFill>
        <a:latin typeface="Century Gothic" pitchFamily="34" charset="0"/>
        <a:ea typeface="+mn-ea"/>
        <a:cs typeface="Arial" charset="0"/>
      </a:defRPr>
    </a:lvl6pPr>
    <a:lvl7pPr marL="2743200" algn="l" defTabSz="914400" rtl="0" eaLnBrk="1" latinLnBrk="0" hangingPunct="1">
      <a:defRPr kern="1200">
        <a:solidFill>
          <a:schemeClr val="tx1"/>
        </a:solidFill>
        <a:latin typeface="Century Gothic" pitchFamily="34" charset="0"/>
        <a:ea typeface="+mn-ea"/>
        <a:cs typeface="Arial" charset="0"/>
      </a:defRPr>
    </a:lvl7pPr>
    <a:lvl8pPr marL="3200400" algn="l" defTabSz="914400" rtl="0" eaLnBrk="1" latinLnBrk="0" hangingPunct="1">
      <a:defRPr kern="1200">
        <a:solidFill>
          <a:schemeClr val="tx1"/>
        </a:solidFill>
        <a:latin typeface="Century Gothic" pitchFamily="34" charset="0"/>
        <a:ea typeface="+mn-ea"/>
        <a:cs typeface="Arial" charset="0"/>
      </a:defRPr>
    </a:lvl8pPr>
    <a:lvl9pPr marL="3657600" algn="l" defTabSz="914400" rtl="0" eaLnBrk="1" latinLnBrk="0" hangingPunct="1">
      <a:defRPr kern="1200">
        <a:solidFill>
          <a:schemeClr val="tx1"/>
        </a:solidFill>
        <a:latin typeface="Century Gothic"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FF"/>
    <a:srgbClr val="FF0000"/>
    <a:srgbClr val="0000FF"/>
    <a:srgbClr val="8273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5" d="100"/>
          <a:sy n="95" d="100"/>
        </p:scale>
        <p:origin x="-20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diagrams/colors1.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1EC755-793D-47FE-B5DD-41FF04B0EE5B}" type="doc">
      <dgm:prSet loTypeId="urn:microsoft.com/office/officeart/2005/8/layout/arrow5" loCatId="process" qsTypeId="urn:microsoft.com/office/officeart/2005/8/quickstyle/simple3" qsCatId="simple" csTypeId="urn:microsoft.com/office/officeart/2005/8/colors/accent5_5" csCatId="accent5" phldr="1"/>
      <dgm:spPr/>
      <dgm:t>
        <a:bodyPr/>
        <a:lstStyle/>
        <a:p>
          <a:endParaRPr lang="pt-BR"/>
        </a:p>
      </dgm:t>
    </dgm:pt>
    <dgm:pt modelId="{64AE6DB6-EF72-419F-BA64-7A12AD84006D}">
      <dgm:prSet phldrT="[Texto]"/>
      <dgm:spPr/>
      <dgm:t>
        <a:bodyPr/>
        <a:lstStyle/>
        <a:p>
          <a:pPr algn="l"/>
          <a:r>
            <a:rPr lang="pt-BR" b="1" dirty="0" smtClean="0"/>
            <a:t>Mobilização precoce: </a:t>
          </a:r>
        </a:p>
        <a:p>
          <a:pPr algn="l"/>
          <a:r>
            <a:rPr lang="pt-BR" b="1" dirty="0" smtClean="0"/>
            <a:t>- Minimização da sedação;</a:t>
          </a:r>
        </a:p>
        <a:p>
          <a:pPr algn="l"/>
          <a:r>
            <a:rPr lang="pt-BR" b="1" dirty="0" smtClean="0"/>
            <a:t>- Fisioterapia precoce.</a:t>
          </a:r>
          <a:endParaRPr lang="pt-BR" b="1" dirty="0"/>
        </a:p>
      </dgm:t>
    </dgm:pt>
    <dgm:pt modelId="{F0CD4EF7-8744-4965-BAF7-542C7D798F18}" type="parTrans" cxnId="{DC095679-B19D-44F0-92FD-3D1E59D4AEBF}">
      <dgm:prSet/>
      <dgm:spPr/>
      <dgm:t>
        <a:bodyPr/>
        <a:lstStyle/>
        <a:p>
          <a:endParaRPr lang="pt-BR"/>
        </a:p>
      </dgm:t>
    </dgm:pt>
    <dgm:pt modelId="{5C2764BD-1B66-48A2-8BE3-C43F50B25E7C}" type="sibTrans" cxnId="{DC095679-B19D-44F0-92FD-3D1E59D4AEBF}">
      <dgm:prSet/>
      <dgm:spPr/>
      <dgm:t>
        <a:bodyPr/>
        <a:lstStyle/>
        <a:p>
          <a:endParaRPr lang="pt-BR"/>
        </a:p>
      </dgm:t>
    </dgm:pt>
    <dgm:pt modelId="{916C1026-805A-4EFE-8426-47C9E4E1224B}">
      <dgm:prSet phldrT="[Texto]"/>
      <dgm:spPr/>
      <dgm:t>
        <a:bodyPr/>
        <a:lstStyle/>
        <a:p>
          <a:pPr algn="just"/>
          <a:r>
            <a:rPr lang="pt-BR" b="1" dirty="0" smtClean="0"/>
            <a:t>Cuidados habituais :</a:t>
          </a:r>
        </a:p>
        <a:p>
          <a:pPr algn="just"/>
          <a:r>
            <a:rPr lang="pt-BR" b="1" dirty="0" smtClean="0"/>
            <a:t>- Nível de mobilização e sedação habitualmente fornecidos em cada UTIP.</a:t>
          </a:r>
          <a:endParaRPr lang="pt-BR" b="1" dirty="0"/>
        </a:p>
      </dgm:t>
    </dgm:pt>
    <dgm:pt modelId="{4A864347-EF70-4207-9172-0EDB31596A80}" type="sibTrans" cxnId="{205C9C1B-F026-44A7-BB44-26C29EE4BF8D}">
      <dgm:prSet/>
      <dgm:spPr/>
      <dgm:t>
        <a:bodyPr/>
        <a:lstStyle/>
        <a:p>
          <a:endParaRPr lang="pt-BR"/>
        </a:p>
      </dgm:t>
    </dgm:pt>
    <dgm:pt modelId="{EC45715C-C067-4D73-AA94-C641896250C9}" type="parTrans" cxnId="{205C9C1B-F026-44A7-BB44-26C29EE4BF8D}">
      <dgm:prSet/>
      <dgm:spPr/>
      <dgm:t>
        <a:bodyPr/>
        <a:lstStyle/>
        <a:p>
          <a:endParaRPr lang="pt-BR"/>
        </a:p>
      </dgm:t>
    </dgm:pt>
    <dgm:pt modelId="{D6B33D22-BF2B-44B3-BD1B-8525931603F3}" type="pres">
      <dgm:prSet presAssocID="{061EC755-793D-47FE-B5DD-41FF04B0EE5B}" presName="diagram" presStyleCnt="0">
        <dgm:presLayoutVars>
          <dgm:dir/>
          <dgm:resizeHandles val="exact"/>
        </dgm:presLayoutVars>
      </dgm:prSet>
      <dgm:spPr/>
      <dgm:t>
        <a:bodyPr/>
        <a:lstStyle/>
        <a:p>
          <a:endParaRPr lang="pt-BR"/>
        </a:p>
      </dgm:t>
    </dgm:pt>
    <dgm:pt modelId="{43F03346-0DE9-46CD-BC11-2B7D8925420A}" type="pres">
      <dgm:prSet presAssocID="{64AE6DB6-EF72-419F-BA64-7A12AD84006D}" presName="arrow" presStyleLbl="node1" presStyleIdx="0" presStyleCnt="2">
        <dgm:presLayoutVars>
          <dgm:bulletEnabled val="1"/>
        </dgm:presLayoutVars>
      </dgm:prSet>
      <dgm:spPr/>
      <dgm:t>
        <a:bodyPr/>
        <a:lstStyle/>
        <a:p>
          <a:endParaRPr lang="pt-BR"/>
        </a:p>
      </dgm:t>
    </dgm:pt>
    <dgm:pt modelId="{0FDBB5ED-040B-4F29-87F5-59F3586402DC}" type="pres">
      <dgm:prSet presAssocID="{916C1026-805A-4EFE-8426-47C9E4E1224B}" presName="arrow" presStyleLbl="node1" presStyleIdx="1" presStyleCnt="2">
        <dgm:presLayoutVars>
          <dgm:bulletEnabled val="1"/>
        </dgm:presLayoutVars>
      </dgm:prSet>
      <dgm:spPr/>
      <dgm:t>
        <a:bodyPr/>
        <a:lstStyle/>
        <a:p>
          <a:endParaRPr lang="pt-BR"/>
        </a:p>
      </dgm:t>
    </dgm:pt>
  </dgm:ptLst>
  <dgm:cxnLst>
    <dgm:cxn modelId="{CDD0AD89-6C36-43C5-B960-E26A321FF59E}" type="presOf" srcId="{64AE6DB6-EF72-419F-BA64-7A12AD84006D}" destId="{43F03346-0DE9-46CD-BC11-2B7D8925420A}" srcOrd="0" destOrd="0" presId="urn:microsoft.com/office/officeart/2005/8/layout/arrow5"/>
    <dgm:cxn modelId="{DFDE6356-5D69-4ACA-9E02-D2FE0E7430E6}" type="presOf" srcId="{061EC755-793D-47FE-B5DD-41FF04B0EE5B}" destId="{D6B33D22-BF2B-44B3-BD1B-8525931603F3}" srcOrd="0" destOrd="0" presId="urn:microsoft.com/office/officeart/2005/8/layout/arrow5"/>
    <dgm:cxn modelId="{DC095679-B19D-44F0-92FD-3D1E59D4AEBF}" srcId="{061EC755-793D-47FE-B5DD-41FF04B0EE5B}" destId="{64AE6DB6-EF72-419F-BA64-7A12AD84006D}" srcOrd="0" destOrd="0" parTransId="{F0CD4EF7-8744-4965-BAF7-542C7D798F18}" sibTransId="{5C2764BD-1B66-48A2-8BE3-C43F50B25E7C}"/>
    <dgm:cxn modelId="{6930F355-43C1-4E31-8F3D-EE1F95C3DA13}" type="presOf" srcId="{916C1026-805A-4EFE-8426-47C9E4E1224B}" destId="{0FDBB5ED-040B-4F29-87F5-59F3586402DC}" srcOrd="0" destOrd="0" presId="urn:microsoft.com/office/officeart/2005/8/layout/arrow5"/>
    <dgm:cxn modelId="{205C9C1B-F026-44A7-BB44-26C29EE4BF8D}" srcId="{061EC755-793D-47FE-B5DD-41FF04B0EE5B}" destId="{916C1026-805A-4EFE-8426-47C9E4E1224B}" srcOrd="1" destOrd="0" parTransId="{EC45715C-C067-4D73-AA94-C641896250C9}" sibTransId="{4A864347-EF70-4207-9172-0EDB31596A80}"/>
    <dgm:cxn modelId="{4BC05F91-3DE8-4439-AA2B-6E42D784D1DC}" type="presParOf" srcId="{D6B33D22-BF2B-44B3-BD1B-8525931603F3}" destId="{43F03346-0DE9-46CD-BC11-2B7D8925420A}" srcOrd="0" destOrd="0" presId="urn:microsoft.com/office/officeart/2005/8/layout/arrow5"/>
    <dgm:cxn modelId="{F6AFFABA-ACE8-4315-A9B6-9B175F76984E}" type="presParOf" srcId="{D6B33D22-BF2B-44B3-BD1B-8525931603F3}" destId="{0FDBB5ED-040B-4F29-87F5-59F3586402DC}"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F03346-0DE9-46CD-BC11-2B7D8925420A}">
      <dsp:nvSpPr>
        <dsp:cNvPr id="0" name=""/>
        <dsp:cNvSpPr/>
      </dsp:nvSpPr>
      <dsp:spPr>
        <a:xfrm rot="16200000">
          <a:off x="794" y="1098"/>
          <a:ext cx="3532636" cy="3532636"/>
        </a:xfrm>
        <a:prstGeom prst="downArrow">
          <a:avLst>
            <a:gd name="adj1" fmla="val 50000"/>
            <a:gd name="adj2" fmla="val 35000"/>
          </a:avLst>
        </a:prstGeom>
        <a:gradFill rotWithShape="0">
          <a:gsLst>
            <a:gs pos="0">
              <a:schemeClr val="accent5">
                <a:alpha val="90000"/>
                <a:hueOff val="0"/>
                <a:satOff val="0"/>
                <a:lumOff val="0"/>
                <a:alphaOff val="0"/>
                <a:tint val="64000"/>
                <a:lumMod val="118000"/>
              </a:schemeClr>
            </a:gs>
            <a:gs pos="100000">
              <a:schemeClr val="accent5">
                <a:alpha val="90000"/>
                <a:hueOff val="0"/>
                <a:satOff val="0"/>
                <a:lumOff val="0"/>
                <a:alphaOff val="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lvl="0" algn="l" defTabSz="755650">
            <a:lnSpc>
              <a:spcPct val="90000"/>
            </a:lnSpc>
            <a:spcBef>
              <a:spcPct val="0"/>
            </a:spcBef>
            <a:spcAft>
              <a:spcPct val="35000"/>
            </a:spcAft>
          </a:pPr>
          <a:r>
            <a:rPr lang="pt-BR" sz="1700" b="1" kern="1200" dirty="0" smtClean="0"/>
            <a:t>Mobilização precoce: </a:t>
          </a:r>
        </a:p>
        <a:p>
          <a:pPr lvl="0" algn="l" defTabSz="755650">
            <a:lnSpc>
              <a:spcPct val="90000"/>
            </a:lnSpc>
            <a:spcBef>
              <a:spcPct val="0"/>
            </a:spcBef>
            <a:spcAft>
              <a:spcPct val="35000"/>
            </a:spcAft>
          </a:pPr>
          <a:r>
            <a:rPr lang="pt-BR" sz="1700" b="1" kern="1200" dirty="0" smtClean="0"/>
            <a:t>- Minimização da sedação;</a:t>
          </a:r>
        </a:p>
        <a:p>
          <a:pPr lvl="0" algn="l" defTabSz="755650">
            <a:lnSpc>
              <a:spcPct val="90000"/>
            </a:lnSpc>
            <a:spcBef>
              <a:spcPct val="0"/>
            </a:spcBef>
            <a:spcAft>
              <a:spcPct val="35000"/>
            </a:spcAft>
          </a:pPr>
          <a:r>
            <a:rPr lang="pt-BR" sz="1700" b="1" kern="1200" dirty="0" smtClean="0"/>
            <a:t>- Fisioterapia precoce.</a:t>
          </a:r>
          <a:endParaRPr lang="pt-BR" sz="1700" b="1" kern="1200" dirty="0"/>
        </a:p>
      </dsp:txBody>
      <dsp:txXfrm rot="5400000">
        <a:off x="795" y="884256"/>
        <a:ext cx="2914425" cy="1766318"/>
      </dsp:txXfrm>
    </dsp:sp>
    <dsp:sp modelId="{0FDBB5ED-040B-4F29-87F5-59F3586402DC}">
      <dsp:nvSpPr>
        <dsp:cNvPr id="0" name=""/>
        <dsp:cNvSpPr/>
      </dsp:nvSpPr>
      <dsp:spPr>
        <a:xfrm rot="5400000">
          <a:off x="4559230" y="1098"/>
          <a:ext cx="3532636" cy="3532636"/>
        </a:xfrm>
        <a:prstGeom prst="downArrow">
          <a:avLst>
            <a:gd name="adj1" fmla="val 50000"/>
            <a:gd name="adj2" fmla="val 35000"/>
          </a:avLst>
        </a:prstGeom>
        <a:gradFill rotWithShape="0">
          <a:gsLst>
            <a:gs pos="0">
              <a:schemeClr val="accent5">
                <a:alpha val="90000"/>
                <a:hueOff val="0"/>
                <a:satOff val="0"/>
                <a:lumOff val="0"/>
                <a:alphaOff val="-40000"/>
                <a:tint val="64000"/>
                <a:lumMod val="118000"/>
              </a:schemeClr>
            </a:gs>
            <a:gs pos="100000">
              <a:schemeClr val="accent5">
                <a:alpha val="90000"/>
                <a:hueOff val="0"/>
                <a:satOff val="0"/>
                <a:lumOff val="0"/>
                <a:alphaOff val="-40000"/>
                <a:tint val="92000"/>
                <a:alpha val="100000"/>
                <a:lumMod val="11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lvl="0" algn="just" defTabSz="755650">
            <a:lnSpc>
              <a:spcPct val="90000"/>
            </a:lnSpc>
            <a:spcBef>
              <a:spcPct val="0"/>
            </a:spcBef>
            <a:spcAft>
              <a:spcPct val="35000"/>
            </a:spcAft>
          </a:pPr>
          <a:r>
            <a:rPr lang="pt-BR" sz="1700" b="1" kern="1200" dirty="0" smtClean="0"/>
            <a:t>Cuidados habituais :</a:t>
          </a:r>
        </a:p>
        <a:p>
          <a:pPr lvl="0" algn="just" defTabSz="755650">
            <a:lnSpc>
              <a:spcPct val="90000"/>
            </a:lnSpc>
            <a:spcBef>
              <a:spcPct val="0"/>
            </a:spcBef>
            <a:spcAft>
              <a:spcPct val="35000"/>
            </a:spcAft>
          </a:pPr>
          <a:r>
            <a:rPr lang="pt-BR" sz="1700" b="1" kern="1200" dirty="0" smtClean="0"/>
            <a:t>- Nível de mobilização e sedação habitualmente fornecidos em cada UTIP.</a:t>
          </a:r>
          <a:endParaRPr lang="pt-BR" sz="1700" b="1" kern="1200" dirty="0"/>
        </a:p>
      </dsp:txBody>
      <dsp:txXfrm rot="-5400000">
        <a:off x="5177442" y="884257"/>
        <a:ext cx="2914425" cy="1766318"/>
      </dsp:txXfrm>
    </dsp:sp>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15"/>
          <p:cNvGrpSpPr>
            <a:grpSpLocks/>
          </p:cNvGrpSpPr>
          <p:nvPr/>
        </p:nvGrpSpPr>
        <p:grpSpPr bwMode="auto">
          <a:xfrm>
            <a:off x="0" y="-1588"/>
            <a:ext cx="12192000" cy="6865938"/>
            <a:chOff x="0" y="-2373"/>
            <a:chExt cx="12192000" cy="6867027"/>
          </a:xfrm>
        </p:grpSpPr>
        <p:sp>
          <p:nvSpPr>
            <p:cNvPr id="5"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2" name="Rectangle 9"/>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1154955" y="2099733"/>
            <a:ext cx="8825658" cy="2677648"/>
          </a:xfrm>
        </p:spPr>
        <p:txBody>
          <a:bodyPr anchor="b"/>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13" name="Date Placeholder 3"/>
          <p:cNvSpPr>
            <a:spLocks noGrp="1"/>
          </p:cNvSpPr>
          <p:nvPr>
            <p:ph type="dt" sz="half" idx="10"/>
          </p:nvPr>
        </p:nvSpPr>
        <p:spPr>
          <a:xfrm rot="5400000">
            <a:off x="10090150" y="1792288"/>
            <a:ext cx="990600" cy="304800"/>
          </a:xfrm>
        </p:spPr>
        <p:txBody>
          <a:bodyPr/>
          <a:lstStyle>
            <a:lvl1pPr algn="l">
              <a:defRPr b="0" i="0">
                <a:solidFill>
                  <a:schemeClr val="bg1"/>
                </a:solidFill>
              </a:defRPr>
            </a:lvl1pPr>
          </a:lstStyle>
          <a:p>
            <a:pPr>
              <a:defRPr/>
            </a:pPr>
            <a:fld id="{2C10EEA9-F6B0-4359-B925-28C0A4DD4549}" type="datetimeFigureOut">
              <a:rPr lang="en-US"/>
              <a:pPr>
                <a:defRPr/>
              </a:pPr>
              <a:t>1/23/2023</a:t>
            </a:fld>
            <a:endParaRPr lang="en-US" dirty="0"/>
          </a:p>
        </p:txBody>
      </p:sp>
      <p:sp>
        <p:nvSpPr>
          <p:cNvPr id="14" name="Footer Placeholder 4"/>
          <p:cNvSpPr>
            <a:spLocks noGrp="1"/>
          </p:cNvSpPr>
          <p:nvPr>
            <p:ph type="ftr" sz="quarter" idx="11"/>
          </p:nvPr>
        </p:nvSpPr>
        <p:spPr>
          <a:xfrm rot="5400000">
            <a:off x="8960644" y="3226594"/>
            <a:ext cx="3859212" cy="304800"/>
          </a:xfrm>
        </p:spPr>
        <p:txBody>
          <a:bodyPr/>
          <a:lstStyle>
            <a:lvl1pPr>
              <a:defRPr b="0" i="0">
                <a:solidFill>
                  <a:schemeClr val="bg1"/>
                </a:solidFill>
              </a:defRPr>
            </a:lvl1pPr>
          </a:lstStyle>
          <a:p>
            <a:pPr>
              <a:defRPr/>
            </a:pPr>
            <a:endParaRPr lang="en-US"/>
          </a:p>
        </p:txBody>
      </p:sp>
      <p:sp>
        <p:nvSpPr>
          <p:cNvPr id="15" name="Slide Number Placeholder 5"/>
          <p:cNvSpPr>
            <a:spLocks noGrp="1"/>
          </p:cNvSpPr>
          <p:nvPr>
            <p:ph type="sldNum" sz="quarter" idx="12"/>
          </p:nvPr>
        </p:nvSpPr>
        <p:spPr>
          <a:xfrm>
            <a:off x="10350500" y="292100"/>
            <a:ext cx="838200" cy="768350"/>
          </a:xfrm>
        </p:spPr>
        <p:txBody>
          <a:bodyPr/>
          <a:lstStyle>
            <a:lvl1pPr>
              <a:defRPr sz="2800" b="0" i="0">
                <a:latin typeface="+mj-lt"/>
              </a:defRPr>
            </a:lvl1pPr>
          </a:lstStyle>
          <a:p>
            <a:pPr>
              <a:defRPr/>
            </a:pPr>
            <a:fld id="{23DF2911-8272-4178-93EC-1DB86FD9694C}" type="slidenum">
              <a:rPr lang="en-US"/>
              <a:pPr>
                <a:defRPr/>
              </a:pPr>
              <a:t>‹nº›</a:t>
            </a:fld>
            <a:endParaRPr lang="en-US" dirty="0"/>
          </a:p>
        </p:txBody>
      </p:sp>
    </p:spTree>
    <p:extLst>
      <p:ext uri="{BB962C8B-B14F-4D97-AF65-F5344CB8AC3E}">
        <p14:creationId xmlns:p14="http://schemas.microsoft.com/office/powerpoint/2010/main" val="3925374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830B3713-44A7-46DB-A216-123AD3E617D9}" type="datetimeFigureOut">
              <a:rPr lang="en-US"/>
              <a:pPr>
                <a:defRPr/>
              </a:pPr>
              <a:t>1/23/2023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F284C57-7E94-4C76-B809-D74598FBA7B2}" type="slidenum">
              <a:rPr lang="en-US"/>
              <a:pPr>
                <a:defRPr/>
              </a:pPr>
              <a:t>‹nº›</a:t>
            </a:fld>
            <a:endParaRPr lang="en-US" dirty="0"/>
          </a:p>
        </p:txBody>
      </p:sp>
    </p:spTree>
    <p:extLst>
      <p:ext uri="{BB962C8B-B14F-4D97-AF65-F5344CB8AC3E}">
        <p14:creationId xmlns:p14="http://schemas.microsoft.com/office/powerpoint/2010/main" val="1072934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grpSp>
        <p:nvGrpSpPr>
          <p:cNvPr id="4" name="Group 12"/>
          <p:cNvGrpSpPr>
            <a:grpSpLocks/>
          </p:cNvGrpSpPr>
          <p:nvPr/>
        </p:nvGrpSpPr>
        <p:grpSpPr bwMode="auto">
          <a:xfrm>
            <a:off x="0" y="-1588"/>
            <a:ext cx="12192000" cy="6865938"/>
            <a:chOff x="0" y="-2373"/>
            <a:chExt cx="12192000" cy="6867027"/>
          </a:xfrm>
        </p:grpSpPr>
        <p:sp>
          <p:nvSpPr>
            <p:cNvPr id="5"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6"/>
            <p:cNvSpPr/>
            <p:nvPr/>
          </p:nvSpPr>
          <p:spPr>
            <a:xfrm>
              <a:off x="7289800" y="402504"/>
              <a:ext cx="4478338"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677511">
              <a:off x="4698352" y="1826078"/>
              <a:ext cx="3299407" cy="440924"/>
            </a:xfrm>
            <a:custGeom>
              <a:avLst/>
              <a:gdLst>
                <a:gd name="T0" fmla="*/ 28045 w 10000"/>
                <a:gd name="T1" fmla="*/ 211004 h 5291"/>
                <a:gd name="T2" fmla="*/ 3285549 w 10000"/>
                <a:gd name="T3" fmla="*/ 440924 h 5291"/>
                <a:gd name="T4" fmla="*/ 3299407 w 10000"/>
                <a:gd name="T5" fmla="*/ 0 h 5291"/>
                <a:gd name="T6" fmla="*/ 3299407 w 10000"/>
                <a:gd name="T7" fmla="*/ 0 h 5291"/>
                <a:gd name="T8" fmla="*/ 3189537 w 10000"/>
                <a:gd name="T9" fmla="*/ 17000 h 5291"/>
                <a:gd name="T10" fmla="*/ 3079666 w 10000"/>
                <a:gd name="T11" fmla="*/ 33334 h 5291"/>
                <a:gd name="T12" fmla="*/ 2969796 w 10000"/>
                <a:gd name="T13" fmla="*/ 49167 h 5291"/>
                <a:gd name="T14" fmla="*/ 2859596 w 10000"/>
                <a:gd name="T15" fmla="*/ 62751 h 5291"/>
                <a:gd name="T16" fmla="*/ 2749396 w 10000"/>
                <a:gd name="T17" fmla="*/ 76418 h 5291"/>
                <a:gd name="T18" fmla="*/ 2639196 w 10000"/>
                <a:gd name="T19" fmla="*/ 89251 h 5291"/>
                <a:gd name="T20" fmla="*/ 2530315 w 10000"/>
                <a:gd name="T21" fmla="*/ 100168 h 5291"/>
                <a:gd name="T22" fmla="*/ 2419455 w 10000"/>
                <a:gd name="T23" fmla="*/ 110419 h 5291"/>
                <a:gd name="T24" fmla="*/ 2309585 w 10000"/>
                <a:gd name="T25" fmla="*/ 120002 h 5291"/>
                <a:gd name="T26" fmla="*/ 2201694 w 10000"/>
                <a:gd name="T27" fmla="*/ 128169 h 5291"/>
                <a:gd name="T28" fmla="*/ 2091824 w 10000"/>
                <a:gd name="T29" fmla="*/ 136336 h 5291"/>
                <a:gd name="T30" fmla="*/ 1983933 w 10000"/>
                <a:gd name="T31" fmla="*/ 143252 h 5291"/>
                <a:gd name="T32" fmla="*/ 1876043 w 10000"/>
                <a:gd name="T33" fmla="*/ 148669 h 5291"/>
                <a:gd name="T34" fmla="*/ 1768152 w 10000"/>
                <a:gd name="T35" fmla="*/ 154169 h 5291"/>
                <a:gd name="T36" fmla="*/ 1661581 w 10000"/>
                <a:gd name="T37" fmla="*/ 158836 h 5291"/>
                <a:gd name="T38" fmla="*/ 1556330 w 10000"/>
                <a:gd name="T39" fmla="*/ 162336 h 5291"/>
                <a:gd name="T40" fmla="*/ 1450419 w 10000"/>
                <a:gd name="T41" fmla="*/ 165003 h 5291"/>
                <a:gd name="T42" fmla="*/ 1345828 w 10000"/>
                <a:gd name="T43" fmla="*/ 167753 h 5291"/>
                <a:gd name="T44" fmla="*/ 1242557 w 10000"/>
                <a:gd name="T45" fmla="*/ 169086 h 5291"/>
                <a:gd name="T46" fmla="*/ 1139615 w 10000"/>
                <a:gd name="T47" fmla="*/ 170503 h 5291"/>
                <a:gd name="T48" fmla="*/ 1037664 w 10000"/>
                <a:gd name="T49" fmla="*/ 171086 h 5291"/>
                <a:gd name="T50" fmla="*/ 936702 w 10000"/>
                <a:gd name="T51" fmla="*/ 170503 h 5291"/>
                <a:gd name="T52" fmla="*/ 837060 w 10000"/>
                <a:gd name="T53" fmla="*/ 170503 h 5291"/>
                <a:gd name="T54" fmla="*/ 738407 w 10000"/>
                <a:gd name="T55" fmla="*/ 169086 h 5291"/>
                <a:gd name="T56" fmla="*/ 641075 w 10000"/>
                <a:gd name="T57" fmla="*/ 167003 h 5291"/>
                <a:gd name="T58" fmla="*/ 545392 w 10000"/>
                <a:gd name="T59" fmla="*/ 165003 h 5291"/>
                <a:gd name="T60" fmla="*/ 451359 w 10000"/>
                <a:gd name="T61" fmla="*/ 162919 h 5291"/>
                <a:gd name="T62" fmla="*/ 357986 w 10000"/>
                <a:gd name="T63" fmla="*/ 159586 h 5291"/>
                <a:gd name="T64" fmla="*/ 265932 w 10000"/>
                <a:gd name="T65" fmla="*/ 156086 h 5291"/>
                <a:gd name="T66" fmla="*/ 175858 w 10000"/>
                <a:gd name="T67" fmla="*/ 152753 h 5291"/>
                <a:gd name="T68" fmla="*/ 0 w 10000"/>
                <a:gd name="T69" fmla="*/ 143836 h 5291"/>
                <a:gd name="T70" fmla="*/ 28045 w 10000"/>
                <a:gd name="T71" fmla="*/ 211004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p:cNvSpPr>
            <p:nvPr/>
          </p:nvSpPr>
          <p:spPr bwMode="gray">
            <a:xfrm rot="-5400000">
              <a:off x="3787244" y="2801721"/>
              <a:ext cx="6053670" cy="1254558"/>
            </a:xfrm>
            <a:custGeom>
              <a:avLst/>
              <a:gdLst>
                <a:gd name="T0" fmla="*/ 0 w 10000"/>
                <a:gd name="T1" fmla="*/ 0 h 8000"/>
                <a:gd name="T2" fmla="*/ 0 w 10000"/>
                <a:gd name="T3" fmla="*/ 1249853 h 8000"/>
                <a:gd name="T4" fmla="*/ 6053670 w 10000"/>
                <a:gd name="T5" fmla="*/ 1254558 h 8000"/>
                <a:gd name="T6" fmla="*/ 6053670 w 10000"/>
                <a:gd name="T7" fmla="*/ 1098 h 8000"/>
                <a:gd name="T8" fmla="*/ 6053670 w 10000"/>
                <a:gd name="T9" fmla="*/ 1098 h 8000"/>
                <a:gd name="T10" fmla="*/ 5916252 w 10000"/>
                <a:gd name="T11" fmla="*/ 24464 h 8000"/>
                <a:gd name="T12" fmla="*/ 5779439 w 10000"/>
                <a:gd name="T13" fmla="*/ 46732 h 8000"/>
                <a:gd name="T14" fmla="*/ 5642020 w 10000"/>
                <a:gd name="T15" fmla="*/ 68530 h 8000"/>
                <a:gd name="T16" fmla="*/ 5503997 w 10000"/>
                <a:gd name="T17" fmla="*/ 87192 h 8000"/>
                <a:gd name="T18" fmla="*/ 5366578 w 10000"/>
                <a:gd name="T19" fmla="*/ 106010 h 8000"/>
                <a:gd name="T20" fmla="*/ 5228555 w 10000"/>
                <a:gd name="T21" fmla="*/ 123574 h 8000"/>
                <a:gd name="T22" fmla="*/ 5092347 w 10000"/>
                <a:gd name="T23" fmla="*/ 138629 h 8000"/>
                <a:gd name="T24" fmla="*/ 4954324 w 10000"/>
                <a:gd name="T25" fmla="*/ 152899 h 8000"/>
                <a:gd name="T26" fmla="*/ 4816905 w 10000"/>
                <a:gd name="T27" fmla="*/ 165915 h 8000"/>
                <a:gd name="T28" fmla="*/ 4681908 w 10000"/>
                <a:gd name="T29" fmla="*/ 177206 h 8000"/>
                <a:gd name="T30" fmla="*/ 4545095 w 10000"/>
                <a:gd name="T31" fmla="*/ 188497 h 8000"/>
                <a:gd name="T32" fmla="*/ 4410099 w 10000"/>
                <a:gd name="T33" fmla="*/ 197907 h 8000"/>
                <a:gd name="T34" fmla="*/ 4275102 w 10000"/>
                <a:gd name="T35" fmla="*/ 205277 h 8000"/>
                <a:gd name="T36" fmla="*/ 4140710 w 10000"/>
                <a:gd name="T37" fmla="*/ 212961 h 8000"/>
                <a:gd name="T38" fmla="*/ 4007530 w 10000"/>
                <a:gd name="T39" fmla="*/ 219391 h 8000"/>
                <a:gd name="T40" fmla="*/ 3875560 w 10000"/>
                <a:gd name="T41" fmla="*/ 223939 h 8000"/>
                <a:gd name="T42" fmla="*/ 3743590 w 10000"/>
                <a:gd name="T43" fmla="*/ 227859 h 8000"/>
                <a:gd name="T44" fmla="*/ 3612830 w 10000"/>
                <a:gd name="T45" fmla="*/ 231623 h 8000"/>
                <a:gd name="T46" fmla="*/ 3483887 w 10000"/>
                <a:gd name="T47" fmla="*/ 233348 h 8000"/>
                <a:gd name="T48" fmla="*/ 3354944 w 10000"/>
                <a:gd name="T49" fmla="*/ 235230 h 8000"/>
                <a:gd name="T50" fmla="*/ 3227817 w 10000"/>
                <a:gd name="T51" fmla="*/ 236171 h 8000"/>
                <a:gd name="T52" fmla="*/ 3101901 w 10000"/>
                <a:gd name="T53" fmla="*/ 235230 h 8000"/>
                <a:gd name="T54" fmla="*/ 2977195 w 10000"/>
                <a:gd name="T55" fmla="*/ 235230 h 8000"/>
                <a:gd name="T56" fmla="*/ 2853700 w 10000"/>
                <a:gd name="T57" fmla="*/ 233348 h 8000"/>
                <a:gd name="T58" fmla="*/ 2732627 w 10000"/>
                <a:gd name="T59" fmla="*/ 230525 h 8000"/>
                <a:gd name="T60" fmla="*/ 2612764 w 10000"/>
                <a:gd name="T61" fmla="*/ 227859 h 8000"/>
                <a:gd name="T62" fmla="*/ 2495323 w 10000"/>
                <a:gd name="T63" fmla="*/ 224880 h 8000"/>
                <a:gd name="T64" fmla="*/ 2378487 w 10000"/>
                <a:gd name="T65" fmla="*/ 220332 h 8000"/>
                <a:gd name="T66" fmla="*/ 2263467 w 10000"/>
                <a:gd name="T67" fmla="*/ 215470 h 8000"/>
                <a:gd name="T68" fmla="*/ 2150869 w 10000"/>
                <a:gd name="T69" fmla="*/ 211079 h 8000"/>
                <a:gd name="T70" fmla="*/ 1931121 w 10000"/>
                <a:gd name="T71" fmla="*/ 198691 h 8000"/>
                <a:gd name="T72" fmla="*/ 1720453 w 10000"/>
                <a:gd name="T73" fmla="*/ 185518 h 8000"/>
                <a:gd name="T74" fmla="*/ 1518260 w 10000"/>
                <a:gd name="T75" fmla="*/ 171718 h 8000"/>
                <a:gd name="T76" fmla="*/ 1326964 w 10000"/>
                <a:gd name="T77" fmla="*/ 156506 h 8000"/>
                <a:gd name="T78" fmla="*/ 1144144 w 10000"/>
                <a:gd name="T79" fmla="*/ 140667 h 8000"/>
                <a:gd name="T80" fmla="*/ 974641 w 10000"/>
                <a:gd name="T81" fmla="*/ 123574 h 8000"/>
                <a:gd name="T82" fmla="*/ 815429 w 10000"/>
                <a:gd name="T83" fmla="*/ 106794 h 8000"/>
                <a:gd name="T84" fmla="*/ 668931 w 10000"/>
                <a:gd name="T85" fmla="*/ 90015 h 8000"/>
                <a:gd name="T86" fmla="*/ 534539 w 10000"/>
                <a:gd name="T87" fmla="*/ 74176 h 8000"/>
                <a:gd name="T88" fmla="*/ 415282 w 10000"/>
                <a:gd name="T89" fmla="*/ 59121 h 8000"/>
                <a:gd name="T90" fmla="*/ 307526 w 10000"/>
                <a:gd name="T91" fmla="*/ 44850 h 8000"/>
                <a:gd name="T92" fmla="*/ 216721 w 10000"/>
                <a:gd name="T93" fmla="*/ 32932 h 8000"/>
                <a:gd name="T94" fmla="*/ 140445 w 10000"/>
                <a:gd name="T95" fmla="*/ 21641 h 8000"/>
                <a:gd name="T96" fmla="*/ 35717 w 10000"/>
                <a:gd name="T97" fmla="*/ 5489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Rectangle 14"/>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6" y="2677645"/>
            <a:ext cx="4351023" cy="2283824"/>
          </a:xfrm>
        </p:spPr>
        <p:txBody>
          <a:bodyPr/>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16" name="Date Placeholder 3"/>
          <p:cNvSpPr>
            <a:spLocks noGrp="1"/>
          </p:cNvSpPr>
          <p:nvPr>
            <p:ph type="dt" sz="half" idx="10"/>
          </p:nvPr>
        </p:nvSpPr>
        <p:spPr/>
        <p:txBody>
          <a:bodyPr/>
          <a:lstStyle>
            <a:lvl1pPr>
              <a:defRPr/>
            </a:lvl1pPr>
          </a:lstStyle>
          <a:p>
            <a:pPr>
              <a:defRPr/>
            </a:pPr>
            <a:fld id="{0A89E6CD-9EA7-4BF0-BAD8-51BF497BD8B8}" type="datetimeFigureOut">
              <a:rPr lang="en-US"/>
              <a:pPr>
                <a:defRPr/>
              </a:pPr>
              <a:t>1/23/2023</a:t>
            </a:fld>
            <a:endParaRPr lang="en-US" dirty="0"/>
          </a:p>
        </p:txBody>
      </p:sp>
      <p:sp>
        <p:nvSpPr>
          <p:cNvPr id="17" name="Footer Placeholder 4"/>
          <p:cNvSpPr>
            <a:spLocks noGrp="1"/>
          </p:cNvSpPr>
          <p:nvPr>
            <p:ph type="ftr" sz="quarter" idx="11"/>
          </p:nvPr>
        </p:nvSpPr>
        <p:spPr/>
        <p:txBody>
          <a:bodyPr/>
          <a:lstStyle>
            <a:lvl1pPr>
              <a:defRPr/>
            </a:lvl1pPr>
          </a:lstStyle>
          <a:p>
            <a:pPr>
              <a:defRPr/>
            </a:pPr>
            <a:endParaRPr lang="en-US"/>
          </a:p>
        </p:txBody>
      </p:sp>
      <p:sp>
        <p:nvSpPr>
          <p:cNvPr id="18" name="Slide Number Placeholder 5"/>
          <p:cNvSpPr>
            <a:spLocks noGrp="1"/>
          </p:cNvSpPr>
          <p:nvPr>
            <p:ph type="sldNum" sz="quarter" idx="12"/>
          </p:nvPr>
        </p:nvSpPr>
        <p:spPr/>
        <p:txBody>
          <a:bodyPr/>
          <a:lstStyle>
            <a:lvl1pPr>
              <a:defRPr/>
            </a:lvl1pPr>
          </a:lstStyle>
          <a:p>
            <a:pPr>
              <a:defRPr/>
            </a:pPr>
            <a:fld id="{E09B1AE2-C3E6-4E3E-B244-3E7D714C6086}" type="slidenum">
              <a:rPr lang="en-US"/>
              <a:pPr>
                <a:defRPr/>
              </a:pPr>
              <a:t>‹nº›</a:t>
            </a:fld>
            <a:endParaRPr lang="en-US" dirty="0"/>
          </a:p>
        </p:txBody>
      </p:sp>
    </p:spTree>
    <p:extLst>
      <p:ext uri="{BB962C8B-B14F-4D97-AF65-F5344CB8AC3E}">
        <p14:creationId xmlns:p14="http://schemas.microsoft.com/office/powerpoint/2010/main" val="767001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4F42FE9D-2A99-4FD8-9ABB-B4475522DA36}" type="datetimeFigureOut">
              <a:rPr lang="en-US"/>
              <a:pPr>
                <a:defRPr/>
              </a:pPr>
              <a:t>1/23/2023</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99CD5BD-E589-426B-9AD8-23E10449EAEE}" type="slidenum">
              <a:rPr lang="en-US"/>
              <a:pPr>
                <a:defRPr/>
              </a:pPr>
              <a:t>‹nº›</a:t>
            </a:fld>
            <a:endParaRPr lang="en-US" dirty="0"/>
          </a:p>
        </p:txBody>
      </p:sp>
    </p:spTree>
    <p:extLst>
      <p:ext uri="{BB962C8B-B14F-4D97-AF65-F5344CB8AC3E}">
        <p14:creationId xmlns:p14="http://schemas.microsoft.com/office/powerpoint/2010/main" val="1633323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10154269-BD7E-4C6D-BCF8-E6BCDDE4DEF6}" type="datetimeFigureOut">
              <a:rPr lang="en-US"/>
              <a:pPr>
                <a:defRPr/>
              </a:pPr>
              <a:t>1/23/2023</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0F363AC-820F-46A7-8407-30C777EFB712}" type="slidenum">
              <a:rPr lang="en-US"/>
              <a:pPr>
                <a:defRPr/>
              </a:pPr>
              <a:t>‹nº›</a:t>
            </a:fld>
            <a:endParaRPr lang="en-US" dirty="0"/>
          </a:p>
        </p:txBody>
      </p:sp>
    </p:spTree>
    <p:extLst>
      <p:ext uri="{BB962C8B-B14F-4D97-AF65-F5344CB8AC3E}">
        <p14:creationId xmlns:p14="http://schemas.microsoft.com/office/powerpoint/2010/main" val="1828987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F168A743-8A6E-41DE-911D-AEC41BFA487B}" type="datetimeFigureOut">
              <a:rPr lang="en-US"/>
              <a:pPr>
                <a:defRPr/>
              </a:pPr>
              <a:t>1/23/2023</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6D46F254-CD44-4BBC-8A62-C9A4644B930F}" type="slidenum">
              <a:rPr lang="en-US"/>
              <a:pPr>
                <a:defRPr/>
              </a:pPr>
              <a:t>‹nº›</a:t>
            </a:fld>
            <a:endParaRPr lang="en-US" dirty="0"/>
          </a:p>
        </p:txBody>
      </p:sp>
    </p:spTree>
    <p:extLst>
      <p:ext uri="{BB962C8B-B14F-4D97-AF65-F5344CB8AC3E}">
        <p14:creationId xmlns:p14="http://schemas.microsoft.com/office/powerpoint/2010/main" val="2476531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6"/>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Date Placeholder 1"/>
          <p:cNvSpPr>
            <a:spLocks noGrp="1"/>
          </p:cNvSpPr>
          <p:nvPr>
            <p:ph type="dt" sz="half" idx="10"/>
          </p:nvPr>
        </p:nvSpPr>
        <p:spPr/>
        <p:txBody>
          <a:bodyPr/>
          <a:lstStyle>
            <a:lvl1pPr>
              <a:defRPr/>
            </a:lvl1pPr>
          </a:lstStyle>
          <a:p>
            <a:pPr>
              <a:defRPr/>
            </a:pPr>
            <a:fld id="{1CD93DC9-46C1-4590-8F9D-2A8D5389382B}" type="datetimeFigureOut">
              <a:rPr lang="en-US"/>
              <a:pPr>
                <a:defRPr/>
              </a:pPr>
              <a:t>1/23/2023</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a:lvl1pPr>
          </a:lstStyle>
          <a:p>
            <a:pPr>
              <a:defRPr/>
            </a:pPr>
            <a:fld id="{5F1C9DA2-5163-4A88-A7B1-8D3875A6EF55}" type="slidenum">
              <a:rPr lang="en-US"/>
              <a:pPr>
                <a:defRPr/>
              </a:pPr>
              <a:t>‹nº›</a:t>
            </a:fld>
            <a:endParaRPr lang="en-US" dirty="0"/>
          </a:p>
        </p:txBody>
      </p:sp>
    </p:spTree>
    <p:extLst>
      <p:ext uri="{BB962C8B-B14F-4D97-AF65-F5344CB8AC3E}">
        <p14:creationId xmlns:p14="http://schemas.microsoft.com/office/powerpoint/2010/main" val="953400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grpSp>
        <p:nvGrpSpPr>
          <p:cNvPr id="5" name="Group 13"/>
          <p:cNvGrpSpPr>
            <a:grpSpLocks/>
          </p:cNvGrpSpPr>
          <p:nvPr/>
        </p:nvGrpSpPr>
        <p:grpSpPr bwMode="auto">
          <a:xfrm>
            <a:off x="0" y="-1588"/>
            <a:ext cx="12192000" cy="6865938"/>
            <a:chOff x="0" y="-2373"/>
            <a:chExt cx="12192000" cy="6867027"/>
          </a:xfrm>
        </p:grpSpPr>
        <p:sp>
          <p:nvSpPr>
            <p:cNvPr id="6"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7"/>
            <p:cNvSpPr/>
            <p:nvPr/>
          </p:nvSpPr>
          <p:spPr>
            <a:xfrm>
              <a:off x="5713413" y="402504"/>
              <a:ext cx="6054725"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677511">
              <a:off x="3140485" y="1826078"/>
              <a:ext cx="3299407" cy="440924"/>
            </a:xfrm>
            <a:custGeom>
              <a:avLst/>
              <a:gdLst>
                <a:gd name="T0" fmla="*/ 28045 w 10000"/>
                <a:gd name="T1" fmla="*/ 211004 h 5291"/>
                <a:gd name="T2" fmla="*/ 3285549 w 10000"/>
                <a:gd name="T3" fmla="*/ 440924 h 5291"/>
                <a:gd name="T4" fmla="*/ 3299407 w 10000"/>
                <a:gd name="T5" fmla="*/ 0 h 5291"/>
                <a:gd name="T6" fmla="*/ 3299407 w 10000"/>
                <a:gd name="T7" fmla="*/ 0 h 5291"/>
                <a:gd name="T8" fmla="*/ 3189537 w 10000"/>
                <a:gd name="T9" fmla="*/ 17000 h 5291"/>
                <a:gd name="T10" fmla="*/ 3079666 w 10000"/>
                <a:gd name="T11" fmla="*/ 33334 h 5291"/>
                <a:gd name="T12" fmla="*/ 2969796 w 10000"/>
                <a:gd name="T13" fmla="*/ 49167 h 5291"/>
                <a:gd name="T14" fmla="*/ 2859596 w 10000"/>
                <a:gd name="T15" fmla="*/ 62751 h 5291"/>
                <a:gd name="T16" fmla="*/ 2749396 w 10000"/>
                <a:gd name="T17" fmla="*/ 76418 h 5291"/>
                <a:gd name="T18" fmla="*/ 2639196 w 10000"/>
                <a:gd name="T19" fmla="*/ 89251 h 5291"/>
                <a:gd name="T20" fmla="*/ 2530315 w 10000"/>
                <a:gd name="T21" fmla="*/ 100168 h 5291"/>
                <a:gd name="T22" fmla="*/ 2419455 w 10000"/>
                <a:gd name="T23" fmla="*/ 110419 h 5291"/>
                <a:gd name="T24" fmla="*/ 2309585 w 10000"/>
                <a:gd name="T25" fmla="*/ 120002 h 5291"/>
                <a:gd name="T26" fmla="*/ 2201694 w 10000"/>
                <a:gd name="T27" fmla="*/ 128169 h 5291"/>
                <a:gd name="T28" fmla="*/ 2091824 w 10000"/>
                <a:gd name="T29" fmla="*/ 136336 h 5291"/>
                <a:gd name="T30" fmla="*/ 1983933 w 10000"/>
                <a:gd name="T31" fmla="*/ 143252 h 5291"/>
                <a:gd name="T32" fmla="*/ 1876043 w 10000"/>
                <a:gd name="T33" fmla="*/ 148669 h 5291"/>
                <a:gd name="T34" fmla="*/ 1768152 w 10000"/>
                <a:gd name="T35" fmla="*/ 154169 h 5291"/>
                <a:gd name="T36" fmla="*/ 1661581 w 10000"/>
                <a:gd name="T37" fmla="*/ 158836 h 5291"/>
                <a:gd name="T38" fmla="*/ 1556330 w 10000"/>
                <a:gd name="T39" fmla="*/ 162336 h 5291"/>
                <a:gd name="T40" fmla="*/ 1450419 w 10000"/>
                <a:gd name="T41" fmla="*/ 165003 h 5291"/>
                <a:gd name="T42" fmla="*/ 1345828 w 10000"/>
                <a:gd name="T43" fmla="*/ 167753 h 5291"/>
                <a:gd name="T44" fmla="*/ 1242557 w 10000"/>
                <a:gd name="T45" fmla="*/ 169086 h 5291"/>
                <a:gd name="T46" fmla="*/ 1139615 w 10000"/>
                <a:gd name="T47" fmla="*/ 170503 h 5291"/>
                <a:gd name="T48" fmla="*/ 1037664 w 10000"/>
                <a:gd name="T49" fmla="*/ 171086 h 5291"/>
                <a:gd name="T50" fmla="*/ 936702 w 10000"/>
                <a:gd name="T51" fmla="*/ 170503 h 5291"/>
                <a:gd name="T52" fmla="*/ 837060 w 10000"/>
                <a:gd name="T53" fmla="*/ 170503 h 5291"/>
                <a:gd name="T54" fmla="*/ 738407 w 10000"/>
                <a:gd name="T55" fmla="*/ 169086 h 5291"/>
                <a:gd name="T56" fmla="*/ 641075 w 10000"/>
                <a:gd name="T57" fmla="*/ 167003 h 5291"/>
                <a:gd name="T58" fmla="*/ 545392 w 10000"/>
                <a:gd name="T59" fmla="*/ 165003 h 5291"/>
                <a:gd name="T60" fmla="*/ 451359 w 10000"/>
                <a:gd name="T61" fmla="*/ 162919 h 5291"/>
                <a:gd name="T62" fmla="*/ 357986 w 10000"/>
                <a:gd name="T63" fmla="*/ 159586 h 5291"/>
                <a:gd name="T64" fmla="*/ 265932 w 10000"/>
                <a:gd name="T65" fmla="*/ 156086 h 5291"/>
                <a:gd name="T66" fmla="*/ 175858 w 10000"/>
                <a:gd name="T67" fmla="*/ 152753 h 5291"/>
                <a:gd name="T68" fmla="*/ 0 w 10000"/>
                <a:gd name="T69" fmla="*/ 143836 h 5291"/>
                <a:gd name="T70" fmla="*/ 28045 w 10000"/>
                <a:gd name="T71" fmla="*/ 211004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p:cNvSpPr>
            <p:nvPr/>
          </p:nvSpPr>
          <p:spPr bwMode="gray">
            <a:xfrm rot="-5400000">
              <a:off x="2229377" y="2801721"/>
              <a:ext cx="6053670" cy="1254558"/>
            </a:xfrm>
            <a:custGeom>
              <a:avLst/>
              <a:gdLst>
                <a:gd name="T0" fmla="*/ 0 w 10000"/>
                <a:gd name="T1" fmla="*/ 0 h 8000"/>
                <a:gd name="T2" fmla="*/ 0 w 10000"/>
                <a:gd name="T3" fmla="*/ 1249853 h 8000"/>
                <a:gd name="T4" fmla="*/ 6053670 w 10000"/>
                <a:gd name="T5" fmla="*/ 1254558 h 8000"/>
                <a:gd name="T6" fmla="*/ 6053670 w 10000"/>
                <a:gd name="T7" fmla="*/ 1098 h 8000"/>
                <a:gd name="T8" fmla="*/ 6053670 w 10000"/>
                <a:gd name="T9" fmla="*/ 1098 h 8000"/>
                <a:gd name="T10" fmla="*/ 5916252 w 10000"/>
                <a:gd name="T11" fmla="*/ 24464 h 8000"/>
                <a:gd name="T12" fmla="*/ 5779439 w 10000"/>
                <a:gd name="T13" fmla="*/ 46732 h 8000"/>
                <a:gd name="T14" fmla="*/ 5642020 w 10000"/>
                <a:gd name="T15" fmla="*/ 68530 h 8000"/>
                <a:gd name="T16" fmla="*/ 5503997 w 10000"/>
                <a:gd name="T17" fmla="*/ 87192 h 8000"/>
                <a:gd name="T18" fmla="*/ 5366578 w 10000"/>
                <a:gd name="T19" fmla="*/ 106010 h 8000"/>
                <a:gd name="T20" fmla="*/ 5228555 w 10000"/>
                <a:gd name="T21" fmla="*/ 123574 h 8000"/>
                <a:gd name="T22" fmla="*/ 5092347 w 10000"/>
                <a:gd name="T23" fmla="*/ 138629 h 8000"/>
                <a:gd name="T24" fmla="*/ 4954324 w 10000"/>
                <a:gd name="T25" fmla="*/ 152899 h 8000"/>
                <a:gd name="T26" fmla="*/ 4816905 w 10000"/>
                <a:gd name="T27" fmla="*/ 165915 h 8000"/>
                <a:gd name="T28" fmla="*/ 4681908 w 10000"/>
                <a:gd name="T29" fmla="*/ 177206 h 8000"/>
                <a:gd name="T30" fmla="*/ 4545095 w 10000"/>
                <a:gd name="T31" fmla="*/ 188497 h 8000"/>
                <a:gd name="T32" fmla="*/ 4410099 w 10000"/>
                <a:gd name="T33" fmla="*/ 197907 h 8000"/>
                <a:gd name="T34" fmla="*/ 4275102 w 10000"/>
                <a:gd name="T35" fmla="*/ 205277 h 8000"/>
                <a:gd name="T36" fmla="*/ 4140710 w 10000"/>
                <a:gd name="T37" fmla="*/ 212961 h 8000"/>
                <a:gd name="T38" fmla="*/ 4007530 w 10000"/>
                <a:gd name="T39" fmla="*/ 219391 h 8000"/>
                <a:gd name="T40" fmla="*/ 3875560 w 10000"/>
                <a:gd name="T41" fmla="*/ 223939 h 8000"/>
                <a:gd name="T42" fmla="*/ 3743590 w 10000"/>
                <a:gd name="T43" fmla="*/ 227859 h 8000"/>
                <a:gd name="T44" fmla="*/ 3612830 w 10000"/>
                <a:gd name="T45" fmla="*/ 231623 h 8000"/>
                <a:gd name="T46" fmla="*/ 3483887 w 10000"/>
                <a:gd name="T47" fmla="*/ 233348 h 8000"/>
                <a:gd name="T48" fmla="*/ 3354944 w 10000"/>
                <a:gd name="T49" fmla="*/ 235230 h 8000"/>
                <a:gd name="T50" fmla="*/ 3227817 w 10000"/>
                <a:gd name="T51" fmla="*/ 236171 h 8000"/>
                <a:gd name="T52" fmla="*/ 3101901 w 10000"/>
                <a:gd name="T53" fmla="*/ 235230 h 8000"/>
                <a:gd name="T54" fmla="*/ 2977195 w 10000"/>
                <a:gd name="T55" fmla="*/ 235230 h 8000"/>
                <a:gd name="T56" fmla="*/ 2853700 w 10000"/>
                <a:gd name="T57" fmla="*/ 233348 h 8000"/>
                <a:gd name="T58" fmla="*/ 2732627 w 10000"/>
                <a:gd name="T59" fmla="*/ 230525 h 8000"/>
                <a:gd name="T60" fmla="*/ 2612764 w 10000"/>
                <a:gd name="T61" fmla="*/ 227859 h 8000"/>
                <a:gd name="T62" fmla="*/ 2495323 w 10000"/>
                <a:gd name="T63" fmla="*/ 224880 h 8000"/>
                <a:gd name="T64" fmla="*/ 2378487 w 10000"/>
                <a:gd name="T65" fmla="*/ 220332 h 8000"/>
                <a:gd name="T66" fmla="*/ 2263467 w 10000"/>
                <a:gd name="T67" fmla="*/ 215470 h 8000"/>
                <a:gd name="T68" fmla="*/ 2150869 w 10000"/>
                <a:gd name="T69" fmla="*/ 211079 h 8000"/>
                <a:gd name="T70" fmla="*/ 1931121 w 10000"/>
                <a:gd name="T71" fmla="*/ 198691 h 8000"/>
                <a:gd name="T72" fmla="*/ 1720453 w 10000"/>
                <a:gd name="T73" fmla="*/ 185518 h 8000"/>
                <a:gd name="T74" fmla="*/ 1518260 w 10000"/>
                <a:gd name="T75" fmla="*/ 171718 h 8000"/>
                <a:gd name="T76" fmla="*/ 1326964 w 10000"/>
                <a:gd name="T77" fmla="*/ 156506 h 8000"/>
                <a:gd name="T78" fmla="*/ 1144144 w 10000"/>
                <a:gd name="T79" fmla="*/ 140667 h 8000"/>
                <a:gd name="T80" fmla="*/ 974641 w 10000"/>
                <a:gd name="T81" fmla="*/ 123574 h 8000"/>
                <a:gd name="T82" fmla="*/ 815429 w 10000"/>
                <a:gd name="T83" fmla="*/ 106794 h 8000"/>
                <a:gd name="T84" fmla="*/ 668931 w 10000"/>
                <a:gd name="T85" fmla="*/ 90015 h 8000"/>
                <a:gd name="T86" fmla="*/ 534539 w 10000"/>
                <a:gd name="T87" fmla="*/ 74176 h 8000"/>
                <a:gd name="T88" fmla="*/ 415282 w 10000"/>
                <a:gd name="T89" fmla="*/ 59121 h 8000"/>
                <a:gd name="T90" fmla="*/ 307526 w 10000"/>
                <a:gd name="T91" fmla="*/ 44850 h 8000"/>
                <a:gd name="T92" fmla="*/ 216721 w 10000"/>
                <a:gd name="T93" fmla="*/ 32932 h 8000"/>
                <a:gd name="T94" fmla="*/ 140445 w 10000"/>
                <a:gd name="T95" fmla="*/ 21641 h 8000"/>
                <a:gd name="T96" fmla="*/ 35717 w 10000"/>
                <a:gd name="T97" fmla="*/ 5489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6" name="Rectangle 14"/>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7" name="Date Placeholder 4"/>
          <p:cNvSpPr>
            <a:spLocks noGrp="1"/>
          </p:cNvSpPr>
          <p:nvPr>
            <p:ph type="dt" sz="half" idx="10"/>
          </p:nvPr>
        </p:nvSpPr>
        <p:spPr/>
        <p:txBody>
          <a:bodyPr/>
          <a:lstStyle>
            <a:lvl1pPr>
              <a:defRPr/>
            </a:lvl1pPr>
          </a:lstStyle>
          <a:p>
            <a:pPr>
              <a:defRPr/>
            </a:pPr>
            <a:fld id="{F7FB1A89-4B42-4CFD-9D62-69B9382EAE3F}" type="datetimeFigureOut">
              <a:rPr lang="en-US"/>
              <a:pPr>
                <a:defRPr/>
              </a:pPr>
              <a:t>1/23/2023</a:t>
            </a:fld>
            <a:endParaRPr lang="en-US" dirty="0"/>
          </a:p>
        </p:txBody>
      </p:sp>
      <p:sp>
        <p:nvSpPr>
          <p:cNvPr id="18" name="Footer Placeholder 5"/>
          <p:cNvSpPr>
            <a:spLocks noGrp="1"/>
          </p:cNvSpPr>
          <p:nvPr>
            <p:ph type="ftr" sz="quarter" idx="11"/>
          </p:nvPr>
        </p:nvSpPr>
        <p:spPr/>
        <p:txBody>
          <a:bodyPr/>
          <a:lstStyle>
            <a:lvl1pPr>
              <a:defRPr/>
            </a:lvl1pPr>
          </a:lstStyle>
          <a:p>
            <a:pPr>
              <a:defRPr/>
            </a:pPr>
            <a:endParaRPr lang="en-US"/>
          </a:p>
        </p:txBody>
      </p:sp>
      <p:sp>
        <p:nvSpPr>
          <p:cNvPr id="19" name="Slide Number Placeholder 6"/>
          <p:cNvSpPr>
            <a:spLocks noGrp="1"/>
          </p:cNvSpPr>
          <p:nvPr>
            <p:ph type="sldNum" sz="quarter" idx="12"/>
          </p:nvPr>
        </p:nvSpPr>
        <p:spPr/>
        <p:txBody>
          <a:bodyPr/>
          <a:lstStyle>
            <a:lvl1pPr>
              <a:defRPr/>
            </a:lvl1pPr>
          </a:lstStyle>
          <a:p>
            <a:pPr>
              <a:defRPr/>
            </a:pPr>
            <a:fld id="{D708DF41-8E22-407E-9100-492DEAAFC9DE}" type="slidenum">
              <a:rPr lang="en-US"/>
              <a:pPr>
                <a:defRPr/>
              </a:pPr>
              <a:t>‹nº›</a:t>
            </a:fld>
            <a:endParaRPr lang="en-US" dirty="0"/>
          </a:p>
        </p:txBody>
      </p:sp>
    </p:spTree>
    <p:extLst>
      <p:ext uri="{BB962C8B-B14F-4D97-AF65-F5344CB8AC3E}">
        <p14:creationId xmlns:p14="http://schemas.microsoft.com/office/powerpoint/2010/main" val="397077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grpSp>
        <p:nvGrpSpPr>
          <p:cNvPr id="5" name="Group 19"/>
          <p:cNvGrpSpPr>
            <a:grpSpLocks/>
          </p:cNvGrpSpPr>
          <p:nvPr/>
        </p:nvGrpSpPr>
        <p:grpSpPr bwMode="auto">
          <a:xfrm>
            <a:off x="0" y="-1588"/>
            <a:ext cx="12192000" cy="6865938"/>
            <a:chOff x="0" y="-2373"/>
            <a:chExt cx="12192000" cy="6867027"/>
          </a:xfrm>
        </p:grpSpPr>
        <p:sp>
          <p:nvSpPr>
            <p:cNvPr id="6"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Rectangle 7"/>
            <p:cNvSpPr/>
            <p:nvPr/>
          </p:nvSpPr>
          <p:spPr>
            <a:xfrm>
              <a:off x="6172200" y="402504"/>
              <a:ext cx="5595938"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400000">
              <a:off x="3295432" y="2801721"/>
              <a:ext cx="6053670" cy="1254558"/>
            </a:xfrm>
            <a:custGeom>
              <a:avLst/>
              <a:gdLst>
                <a:gd name="T0" fmla="*/ 0 w 10000"/>
                <a:gd name="T1" fmla="*/ 0 h 8000"/>
                <a:gd name="T2" fmla="*/ 0 w 10000"/>
                <a:gd name="T3" fmla="*/ 1249853 h 8000"/>
                <a:gd name="T4" fmla="*/ 6053670 w 10000"/>
                <a:gd name="T5" fmla="*/ 1254558 h 8000"/>
                <a:gd name="T6" fmla="*/ 6053670 w 10000"/>
                <a:gd name="T7" fmla="*/ 1098 h 8000"/>
                <a:gd name="T8" fmla="*/ 6053670 w 10000"/>
                <a:gd name="T9" fmla="*/ 1098 h 8000"/>
                <a:gd name="T10" fmla="*/ 5916252 w 10000"/>
                <a:gd name="T11" fmla="*/ 24464 h 8000"/>
                <a:gd name="T12" fmla="*/ 5779439 w 10000"/>
                <a:gd name="T13" fmla="*/ 46732 h 8000"/>
                <a:gd name="T14" fmla="*/ 5642020 w 10000"/>
                <a:gd name="T15" fmla="*/ 68530 h 8000"/>
                <a:gd name="T16" fmla="*/ 5503997 w 10000"/>
                <a:gd name="T17" fmla="*/ 87192 h 8000"/>
                <a:gd name="T18" fmla="*/ 5366578 w 10000"/>
                <a:gd name="T19" fmla="*/ 106010 h 8000"/>
                <a:gd name="T20" fmla="*/ 5228555 w 10000"/>
                <a:gd name="T21" fmla="*/ 123574 h 8000"/>
                <a:gd name="T22" fmla="*/ 5092347 w 10000"/>
                <a:gd name="T23" fmla="*/ 138629 h 8000"/>
                <a:gd name="T24" fmla="*/ 4954324 w 10000"/>
                <a:gd name="T25" fmla="*/ 152899 h 8000"/>
                <a:gd name="T26" fmla="*/ 4816905 w 10000"/>
                <a:gd name="T27" fmla="*/ 165915 h 8000"/>
                <a:gd name="T28" fmla="*/ 4681908 w 10000"/>
                <a:gd name="T29" fmla="*/ 177206 h 8000"/>
                <a:gd name="T30" fmla="*/ 4545095 w 10000"/>
                <a:gd name="T31" fmla="*/ 188497 h 8000"/>
                <a:gd name="T32" fmla="*/ 4410099 w 10000"/>
                <a:gd name="T33" fmla="*/ 197907 h 8000"/>
                <a:gd name="T34" fmla="*/ 4275102 w 10000"/>
                <a:gd name="T35" fmla="*/ 205277 h 8000"/>
                <a:gd name="T36" fmla="*/ 4140710 w 10000"/>
                <a:gd name="T37" fmla="*/ 212961 h 8000"/>
                <a:gd name="T38" fmla="*/ 4007530 w 10000"/>
                <a:gd name="T39" fmla="*/ 219391 h 8000"/>
                <a:gd name="T40" fmla="*/ 3875560 w 10000"/>
                <a:gd name="T41" fmla="*/ 223939 h 8000"/>
                <a:gd name="T42" fmla="*/ 3743590 w 10000"/>
                <a:gd name="T43" fmla="*/ 227859 h 8000"/>
                <a:gd name="T44" fmla="*/ 3612830 w 10000"/>
                <a:gd name="T45" fmla="*/ 231623 h 8000"/>
                <a:gd name="T46" fmla="*/ 3483887 w 10000"/>
                <a:gd name="T47" fmla="*/ 233348 h 8000"/>
                <a:gd name="T48" fmla="*/ 3354944 w 10000"/>
                <a:gd name="T49" fmla="*/ 235230 h 8000"/>
                <a:gd name="T50" fmla="*/ 3227817 w 10000"/>
                <a:gd name="T51" fmla="*/ 236171 h 8000"/>
                <a:gd name="T52" fmla="*/ 3101901 w 10000"/>
                <a:gd name="T53" fmla="*/ 235230 h 8000"/>
                <a:gd name="T54" fmla="*/ 2977195 w 10000"/>
                <a:gd name="T55" fmla="*/ 235230 h 8000"/>
                <a:gd name="T56" fmla="*/ 2853700 w 10000"/>
                <a:gd name="T57" fmla="*/ 233348 h 8000"/>
                <a:gd name="T58" fmla="*/ 2732627 w 10000"/>
                <a:gd name="T59" fmla="*/ 230525 h 8000"/>
                <a:gd name="T60" fmla="*/ 2612764 w 10000"/>
                <a:gd name="T61" fmla="*/ 227859 h 8000"/>
                <a:gd name="T62" fmla="*/ 2495323 w 10000"/>
                <a:gd name="T63" fmla="*/ 224880 h 8000"/>
                <a:gd name="T64" fmla="*/ 2378487 w 10000"/>
                <a:gd name="T65" fmla="*/ 220332 h 8000"/>
                <a:gd name="T66" fmla="*/ 2263467 w 10000"/>
                <a:gd name="T67" fmla="*/ 215470 h 8000"/>
                <a:gd name="T68" fmla="*/ 2150869 w 10000"/>
                <a:gd name="T69" fmla="*/ 211079 h 8000"/>
                <a:gd name="T70" fmla="*/ 1931121 w 10000"/>
                <a:gd name="T71" fmla="*/ 198691 h 8000"/>
                <a:gd name="T72" fmla="*/ 1720453 w 10000"/>
                <a:gd name="T73" fmla="*/ 185518 h 8000"/>
                <a:gd name="T74" fmla="*/ 1518260 w 10000"/>
                <a:gd name="T75" fmla="*/ 171718 h 8000"/>
                <a:gd name="T76" fmla="*/ 1326964 w 10000"/>
                <a:gd name="T77" fmla="*/ 156506 h 8000"/>
                <a:gd name="T78" fmla="*/ 1144144 w 10000"/>
                <a:gd name="T79" fmla="*/ 140667 h 8000"/>
                <a:gd name="T80" fmla="*/ 974641 w 10000"/>
                <a:gd name="T81" fmla="*/ 123574 h 8000"/>
                <a:gd name="T82" fmla="*/ 815429 w 10000"/>
                <a:gd name="T83" fmla="*/ 106794 h 8000"/>
                <a:gd name="T84" fmla="*/ 668931 w 10000"/>
                <a:gd name="T85" fmla="*/ 90015 h 8000"/>
                <a:gd name="T86" fmla="*/ 534539 w 10000"/>
                <a:gd name="T87" fmla="*/ 74176 h 8000"/>
                <a:gd name="T88" fmla="*/ 415282 w 10000"/>
                <a:gd name="T89" fmla="*/ 59121 h 8000"/>
                <a:gd name="T90" fmla="*/ 307526 w 10000"/>
                <a:gd name="T91" fmla="*/ 44850 h 8000"/>
                <a:gd name="T92" fmla="*/ 216721 w 10000"/>
                <a:gd name="T93" fmla="*/ 32932 h 8000"/>
                <a:gd name="T94" fmla="*/ 140445 w 10000"/>
                <a:gd name="T95" fmla="*/ 21641 h 8000"/>
                <a:gd name="T96" fmla="*/ 35717 w 10000"/>
                <a:gd name="T97" fmla="*/ 5489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p:cNvSpPr>
            <p:nvPr/>
          </p:nvSpPr>
          <p:spPr bwMode="gray">
            <a:xfrm rot="-5677511">
              <a:off x="4203594" y="1826078"/>
              <a:ext cx="3299407" cy="440924"/>
            </a:xfrm>
            <a:custGeom>
              <a:avLst/>
              <a:gdLst>
                <a:gd name="T0" fmla="*/ 28045 w 10000"/>
                <a:gd name="T1" fmla="*/ 211004 h 5291"/>
                <a:gd name="T2" fmla="*/ 3285549 w 10000"/>
                <a:gd name="T3" fmla="*/ 440924 h 5291"/>
                <a:gd name="T4" fmla="*/ 3299407 w 10000"/>
                <a:gd name="T5" fmla="*/ 0 h 5291"/>
                <a:gd name="T6" fmla="*/ 3299407 w 10000"/>
                <a:gd name="T7" fmla="*/ 0 h 5291"/>
                <a:gd name="T8" fmla="*/ 3189537 w 10000"/>
                <a:gd name="T9" fmla="*/ 17000 h 5291"/>
                <a:gd name="T10" fmla="*/ 3079666 w 10000"/>
                <a:gd name="T11" fmla="*/ 33334 h 5291"/>
                <a:gd name="T12" fmla="*/ 2969796 w 10000"/>
                <a:gd name="T13" fmla="*/ 49167 h 5291"/>
                <a:gd name="T14" fmla="*/ 2859596 w 10000"/>
                <a:gd name="T15" fmla="*/ 62751 h 5291"/>
                <a:gd name="T16" fmla="*/ 2749396 w 10000"/>
                <a:gd name="T17" fmla="*/ 76418 h 5291"/>
                <a:gd name="T18" fmla="*/ 2639196 w 10000"/>
                <a:gd name="T19" fmla="*/ 89251 h 5291"/>
                <a:gd name="T20" fmla="*/ 2530315 w 10000"/>
                <a:gd name="T21" fmla="*/ 100168 h 5291"/>
                <a:gd name="T22" fmla="*/ 2419455 w 10000"/>
                <a:gd name="T23" fmla="*/ 110419 h 5291"/>
                <a:gd name="T24" fmla="*/ 2309585 w 10000"/>
                <a:gd name="T25" fmla="*/ 120002 h 5291"/>
                <a:gd name="T26" fmla="*/ 2201694 w 10000"/>
                <a:gd name="T27" fmla="*/ 128169 h 5291"/>
                <a:gd name="T28" fmla="*/ 2091824 w 10000"/>
                <a:gd name="T29" fmla="*/ 136336 h 5291"/>
                <a:gd name="T30" fmla="*/ 1983933 w 10000"/>
                <a:gd name="T31" fmla="*/ 143252 h 5291"/>
                <a:gd name="T32" fmla="*/ 1876043 w 10000"/>
                <a:gd name="T33" fmla="*/ 148669 h 5291"/>
                <a:gd name="T34" fmla="*/ 1768152 w 10000"/>
                <a:gd name="T35" fmla="*/ 154169 h 5291"/>
                <a:gd name="T36" fmla="*/ 1661581 w 10000"/>
                <a:gd name="T37" fmla="*/ 158836 h 5291"/>
                <a:gd name="T38" fmla="*/ 1556330 w 10000"/>
                <a:gd name="T39" fmla="*/ 162336 h 5291"/>
                <a:gd name="T40" fmla="*/ 1450419 w 10000"/>
                <a:gd name="T41" fmla="*/ 165003 h 5291"/>
                <a:gd name="T42" fmla="*/ 1345828 w 10000"/>
                <a:gd name="T43" fmla="*/ 167753 h 5291"/>
                <a:gd name="T44" fmla="*/ 1242557 w 10000"/>
                <a:gd name="T45" fmla="*/ 169086 h 5291"/>
                <a:gd name="T46" fmla="*/ 1139615 w 10000"/>
                <a:gd name="T47" fmla="*/ 170503 h 5291"/>
                <a:gd name="T48" fmla="*/ 1037664 w 10000"/>
                <a:gd name="T49" fmla="*/ 171086 h 5291"/>
                <a:gd name="T50" fmla="*/ 936702 w 10000"/>
                <a:gd name="T51" fmla="*/ 170503 h 5291"/>
                <a:gd name="T52" fmla="*/ 837060 w 10000"/>
                <a:gd name="T53" fmla="*/ 170503 h 5291"/>
                <a:gd name="T54" fmla="*/ 738407 w 10000"/>
                <a:gd name="T55" fmla="*/ 169086 h 5291"/>
                <a:gd name="T56" fmla="*/ 641075 w 10000"/>
                <a:gd name="T57" fmla="*/ 167003 h 5291"/>
                <a:gd name="T58" fmla="*/ 545392 w 10000"/>
                <a:gd name="T59" fmla="*/ 165003 h 5291"/>
                <a:gd name="T60" fmla="*/ 451359 w 10000"/>
                <a:gd name="T61" fmla="*/ 162919 h 5291"/>
                <a:gd name="T62" fmla="*/ 357986 w 10000"/>
                <a:gd name="T63" fmla="*/ 159586 h 5291"/>
                <a:gd name="T64" fmla="*/ 265932 w 10000"/>
                <a:gd name="T65" fmla="*/ 156086 h 5291"/>
                <a:gd name="T66" fmla="*/ 175858 w 10000"/>
                <a:gd name="T67" fmla="*/ 152753 h 5291"/>
                <a:gd name="T68" fmla="*/ 0 w 10000"/>
                <a:gd name="T69" fmla="*/ 143836 h 5291"/>
                <a:gd name="T70" fmla="*/ 28045 w 10000"/>
                <a:gd name="T71" fmla="*/ 211004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6"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7" name="Date Placeholder 4"/>
          <p:cNvSpPr>
            <a:spLocks noGrp="1"/>
          </p:cNvSpPr>
          <p:nvPr>
            <p:ph type="dt" sz="half" idx="10"/>
          </p:nvPr>
        </p:nvSpPr>
        <p:spPr/>
        <p:txBody>
          <a:bodyPr/>
          <a:lstStyle>
            <a:lvl1pPr>
              <a:defRPr/>
            </a:lvl1pPr>
          </a:lstStyle>
          <a:p>
            <a:pPr>
              <a:defRPr/>
            </a:pPr>
            <a:fld id="{2B36A6EE-C8C0-4675-B50D-17B92B31348D}" type="datetimeFigureOut">
              <a:rPr lang="en-US"/>
              <a:pPr>
                <a:defRPr/>
              </a:pPr>
              <a:t>1/23/2023</a:t>
            </a:fld>
            <a:endParaRPr lang="en-US" dirty="0"/>
          </a:p>
        </p:txBody>
      </p:sp>
      <p:sp>
        <p:nvSpPr>
          <p:cNvPr id="18" name="Footer Placeholder 5"/>
          <p:cNvSpPr>
            <a:spLocks noGrp="1"/>
          </p:cNvSpPr>
          <p:nvPr>
            <p:ph type="ftr" sz="quarter" idx="11"/>
          </p:nvPr>
        </p:nvSpPr>
        <p:spPr/>
        <p:txBody>
          <a:bodyPr/>
          <a:lstStyle>
            <a:lvl1pPr>
              <a:defRPr/>
            </a:lvl1pPr>
          </a:lstStyle>
          <a:p>
            <a:pPr>
              <a:defRPr/>
            </a:pPr>
            <a:endParaRPr lang="en-US"/>
          </a:p>
        </p:txBody>
      </p:sp>
      <p:sp>
        <p:nvSpPr>
          <p:cNvPr id="19" name="Slide Number Placeholder 6"/>
          <p:cNvSpPr>
            <a:spLocks noGrp="1"/>
          </p:cNvSpPr>
          <p:nvPr>
            <p:ph type="sldNum" sz="quarter" idx="12"/>
          </p:nvPr>
        </p:nvSpPr>
        <p:spPr/>
        <p:txBody>
          <a:bodyPr/>
          <a:lstStyle>
            <a:lvl1pPr>
              <a:defRPr/>
            </a:lvl1pPr>
          </a:lstStyle>
          <a:p>
            <a:pPr>
              <a:defRPr/>
            </a:pPr>
            <a:fld id="{F6F4D5D9-36EF-41BD-96C6-2462DA931C8D}" type="slidenum">
              <a:rPr lang="en-US"/>
              <a:pPr>
                <a:defRPr/>
              </a:pPr>
              <a:t>‹nº›</a:t>
            </a:fld>
            <a:endParaRPr lang="en-US" dirty="0"/>
          </a:p>
        </p:txBody>
      </p:sp>
    </p:spTree>
    <p:extLst>
      <p:ext uri="{BB962C8B-B14F-4D97-AF65-F5344CB8AC3E}">
        <p14:creationId xmlns:p14="http://schemas.microsoft.com/office/powerpoint/2010/main" val="4261077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grpSp>
        <p:nvGrpSpPr>
          <p:cNvPr id="5" name="Group 18"/>
          <p:cNvGrpSpPr>
            <a:grpSpLocks/>
          </p:cNvGrpSpPr>
          <p:nvPr/>
        </p:nvGrpSpPr>
        <p:grpSpPr bwMode="auto">
          <a:xfrm>
            <a:off x="0" y="-1588"/>
            <a:ext cx="12192000" cy="6865938"/>
            <a:chOff x="0" y="-2373"/>
            <a:chExt cx="12192000" cy="6867027"/>
          </a:xfrm>
        </p:grpSpPr>
        <p:sp>
          <p:nvSpPr>
            <p:cNvPr id="6"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10371525">
              <a:off x="263767" y="4438254"/>
              <a:ext cx="3299407" cy="440924"/>
            </a:xfrm>
            <a:custGeom>
              <a:avLst/>
              <a:gdLst>
                <a:gd name="T0" fmla="*/ 28045 w 10000"/>
                <a:gd name="T1" fmla="*/ 211004 h 5291"/>
                <a:gd name="T2" fmla="*/ 3285549 w 10000"/>
                <a:gd name="T3" fmla="*/ 440924 h 5291"/>
                <a:gd name="T4" fmla="*/ 3299407 w 10000"/>
                <a:gd name="T5" fmla="*/ 0 h 5291"/>
                <a:gd name="T6" fmla="*/ 3299407 w 10000"/>
                <a:gd name="T7" fmla="*/ 0 h 5291"/>
                <a:gd name="T8" fmla="*/ 3189537 w 10000"/>
                <a:gd name="T9" fmla="*/ 17000 h 5291"/>
                <a:gd name="T10" fmla="*/ 3079666 w 10000"/>
                <a:gd name="T11" fmla="*/ 33334 h 5291"/>
                <a:gd name="T12" fmla="*/ 2969796 w 10000"/>
                <a:gd name="T13" fmla="*/ 49167 h 5291"/>
                <a:gd name="T14" fmla="*/ 2859596 w 10000"/>
                <a:gd name="T15" fmla="*/ 62751 h 5291"/>
                <a:gd name="T16" fmla="*/ 2749396 w 10000"/>
                <a:gd name="T17" fmla="*/ 76418 h 5291"/>
                <a:gd name="T18" fmla="*/ 2639196 w 10000"/>
                <a:gd name="T19" fmla="*/ 89251 h 5291"/>
                <a:gd name="T20" fmla="*/ 2530315 w 10000"/>
                <a:gd name="T21" fmla="*/ 100168 h 5291"/>
                <a:gd name="T22" fmla="*/ 2419455 w 10000"/>
                <a:gd name="T23" fmla="*/ 110419 h 5291"/>
                <a:gd name="T24" fmla="*/ 2309585 w 10000"/>
                <a:gd name="T25" fmla="*/ 120002 h 5291"/>
                <a:gd name="T26" fmla="*/ 2201694 w 10000"/>
                <a:gd name="T27" fmla="*/ 128169 h 5291"/>
                <a:gd name="T28" fmla="*/ 2091824 w 10000"/>
                <a:gd name="T29" fmla="*/ 136336 h 5291"/>
                <a:gd name="T30" fmla="*/ 1983933 w 10000"/>
                <a:gd name="T31" fmla="*/ 143252 h 5291"/>
                <a:gd name="T32" fmla="*/ 1876043 w 10000"/>
                <a:gd name="T33" fmla="*/ 148669 h 5291"/>
                <a:gd name="T34" fmla="*/ 1768152 w 10000"/>
                <a:gd name="T35" fmla="*/ 154169 h 5291"/>
                <a:gd name="T36" fmla="*/ 1661581 w 10000"/>
                <a:gd name="T37" fmla="*/ 158836 h 5291"/>
                <a:gd name="T38" fmla="*/ 1556330 w 10000"/>
                <a:gd name="T39" fmla="*/ 162336 h 5291"/>
                <a:gd name="T40" fmla="*/ 1450419 w 10000"/>
                <a:gd name="T41" fmla="*/ 165003 h 5291"/>
                <a:gd name="T42" fmla="*/ 1345828 w 10000"/>
                <a:gd name="T43" fmla="*/ 167753 h 5291"/>
                <a:gd name="T44" fmla="*/ 1242557 w 10000"/>
                <a:gd name="T45" fmla="*/ 169086 h 5291"/>
                <a:gd name="T46" fmla="*/ 1139615 w 10000"/>
                <a:gd name="T47" fmla="*/ 170503 h 5291"/>
                <a:gd name="T48" fmla="*/ 1037664 w 10000"/>
                <a:gd name="T49" fmla="*/ 171086 h 5291"/>
                <a:gd name="T50" fmla="*/ 936702 w 10000"/>
                <a:gd name="T51" fmla="*/ 170503 h 5291"/>
                <a:gd name="T52" fmla="*/ 837060 w 10000"/>
                <a:gd name="T53" fmla="*/ 170503 h 5291"/>
                <a:gd name="T54" fmla="*/ 738407 w 10000"/>
                <a:gd name="T55" fmla="*/ 169086 h 5291"/>
                <a:gd name="T56" fmla="*/ 641075 w 10000"/>
                <a:gd name="T57" fmla="*/ 167003 h 5291"/>
                <a:gd name="T58" fmla="*/ 545392 w 10000"/>
                <a:gd name="T59" fmla="*/ 165003 h 5291"/>
                <a:gd name="T60" fmla="*/ 451359 w 10000"/>
                <a:gd name="T61" fmla="*/ 162919 h 5291"/>
                <a:gd name="T62" fmla="*/ 357986 w 10000"/>
                <a:gd name="T63" fmla="*/ 159586 h 5291"/>
                <a:gd name="T64" fmla="*/ 265932 w 10000"/>
                <a:gd name="T65" fmla="*/ 156086 h 5291"/>
                <a:gd name="T66" fmla="*/ 175858 w 10000"/>
                <a:gd name="T67" fmla="*/ 152753 h 5291"/>
                <a:gd name="T68" fmla="*/ 0 w 10000"/>
                <a:gd name="T69" fmla="*/ 143836 h 5291"/>
                <a:gd name="T70" fmla="*/ 28045 w 10000"/>
                <a:gd name="T71" fmla="*/ 211004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p:cNvSpPr>
            <p:nvPr/>
          </p:nvSpPr>
          <p:spPr bwMode="gray">
            <a:xfrm rot="10800000">
              <a:off x="459506" y="321130"/>
              <a:ext cx="11277600" cy="4533900"/>
            </a:xfrm>
            <a:custGeom>
              <a:avLst/>
              <a:gdLst>
                <a:gd name="T0" fmla="*/ 0 w 7104"/>
                <a:gd name="T1" fmla="*/ 0 h 2856"/>
                <a:gd name="T2" fmla="*/ 0 w 7104"/>
                <a:gd name="T3" fmla="*/ 4533900 h 2856"/>
                <a:gd name="T4" fmla="*/ 11277600 w 7104"/>
                <a:gd name="T5" fmla="*/ 4533900 h 2856"/>
                <a:gd name="T6" fmla="*/ 11277600 w 7104"/>
                <a:gd name="T7" fmla="*/ 1588 h 2856"/>
                <a:gd name="T8" fmla="*/ 11277600 w 7104"/>
                <a:gd name="T9" fmla="*/ 1588 h 2856"/>
                <a:gd name="T10" fmla="*/ 11022013 w 7104"/>
                <a:gd name="T11" fmla="*/ 41275 h 2856"/>
                <a:gd name="T12" fmla="*/ 10766425 w 7104"/>
                <a:gd name="T13" fmla="*/ 79375 h 2856"/>
                <a:gd name="T14" fmla="*/ 10510838 w 7104"/>
                <a:gd name="T15" fmla="*/ 115888 h 2856"/>
                <a:gd name="T16" fmla="*/ 10253663 w 7104"/>
                <a:gd name="T17" fmla="*/ 147638 h 2856"/>
                <a:gd name="T18" fmla="*/ 9998075 w 7104"/>
                <a:gd name="T19" fmla="*/ 179388 h 2856"/>
                <a:gd name="T20" fmla="*/ 9740900 w 7104"/>
                <a:gd name="T21" fmla="*/ 209550 h 2856"/>
                <a:gd name="T22" fmla="*/ 9486900 w 7104"/>
                <a:gd name="T23" fmla="*/ 234950 h 2856"/>
                <a:gd name="T24" fmla="*/ 9229725 w 7104"/>
                <a:gd name="T25" fmla="*/ 258763 h 2856"/>
                <a:gd name="T26" fmla="*/ 8974138 w 7104"/>
                <a:gd name="T27" fmla="*/ 280988 h 2856"/>
                <a:gd name="T28" fmla="*/ 8721725 w 7104"/>
                <a:gd name="T29" fmla="*/ 300038 h 2856"/>
                <a:gd name="T30" fmla="*/ 8467725 w 7104"/>
                <a:gd name="T31" fmla="*/ 319088 h 2856"/>
                <a:gd name="T32" fmla="*/ 8215313 w 7104"/>
                <a:gd name="T33" fmla="*/ 334963 h 2856"/>
                <a:gd name="T34" fmla="*/ 7964488 w 7104"/>
                <a:gd name="T35" fmla="*/ 347663 h 2856"/>
                <a:gd name="T36" fmla="*/ 7713663 w 7104"/>
                <a:gd name="T37" fmla="*/ 360363 h 2856"/>
                <a:gd name="T38" fmla="*/ 7466013 w 7104"/>
                <a:gd name="T39" fmla="*/ 371475 h 2856"/>
                <a:gd name="T40" fmla="*/ 7219950 w 7104"/>
                <a:gd name="T41" fmla="*/ 379413 h 2856"/>
                <a:gd name="T42" fmla="*/ 6973888 w 7104"/>
                <a:gd name="T43" fmla="*/ 385763 h 2856"/>
                <a:gd name="T44" fmla="*/ 6731000 w 7104"/>
                <a:gd name="T45" fmla="*/ 392113 h 2856"/>
                <a:gd name="T46" fmla="*/ 6489700 w 7104"/>
                <a:gd name="T47" fmla="*/ 395288 h 2856"/>
                <a:gd name="T48" fmla="*/ 6249988 w 7104"/>
                <a:gd name="T49" fmla="*/ 398463 h 2856"/>
                <a:gd name="T50" fmla="*/ 6013450 w 7104"/>
                <a:gd name="T51" fmla="*/ 400050 h 2856"/>
                <a:gd name="T52" fmla="*/ 5778500 w 7104"/>
                <a:gd name="T53" fmla="*/ 398463 h 2856"/>
                <a:gd name="T54" fmla="*/ 5546725 w 7104"/>
                <a:gd name="T55" fmla="*/ 398463 h 2856"/>
                <a:gd name="T56" fmla="*/ 5316538 w 7104"/>
                <a:gd name="T57" fmla="*/ 395288 h 2856"/>
                <a:gd name="T58" fmla="*/ 5091113 w 7104"/>
                <a:gd name="T59" fmla="*/ 390525 h 2856"/>
                <a:gd name="T60" fmla="*/ 4867275 w 7104"/>
                <a:gd name="T61" fmla="*/ 385763 h 2856"/>
                <a:gd name="T62" fmla="*/ 4648200 w 7104"/>
                <a:gd name="T63" fmla="*/ 381000 h 2856"/>
                <a:gd name="T64" fmla="*/ 4430713 w 7104"/>
                <a:gd name="T65" fmla="*/ 373063 h 2856"/>
                <a:gd name="T66" fmla="*/ 4216400 w 7104"/>
                <a:gd name="T67" fmla="*/ 365125 h 2856"/>
                <a:gd name="T68" fmla="*/ 4006850 w 7104"/>
                <a:gd name="T69" fmla="*/ 357188 h 2856"/>
                <a:gd name="T70" fmla="*/ 3597275 w 7104"/>
                <a:gd name="T71" fmla="*/ 336550 h 2856"/>
                <a:gd name="T72" fmla="*/ 3205163 w 7104"/>
                <a:gd name="T73" fmla="*/ 314325 h 2856"/>
                <a:gd name="T74" fmla="*/ 2828925 w 7104"/>
                <a:gd name="T75" fmla="*/ 290513 h 2856"/>
                <a:gd name="T76" fmla="*/ 2471738 w 7104"/>
                <a:gd name="T77" fmla="*/ 265113 h 2856"/>
                <a:gd name="T78" fmla="*/ 2132013 w 7104"/>
                <a:gd name="T79" fmla="*/ 238125 h 2856"/>
                <a:gd name="T80" fmla="*/ 1816100 w 7104"/>
                <a:gd name="T81" fmla="*/ 209550 h 2856"/>
                <a:gd name="T82" fmla="*/ 1519238 w 7104"/>
                <a:gd name="T83" fmla="*/ 180975 h 2856"/>
                <a:gd name="T84" fmla="*/ 1246188 w 7104"/>
                <a:gd name="T85" fmla="*/ 152400 h 2856"/>
                <a:gd name="T86" fmla="*/ 995363 w 7104"/>
                <a:gd name="T87" fmla="*/ 125413 h 2856"/>
                <a:gd name="T88" fmla="*/ 773113 w 7104"/>
                <a:gd name="T89" fmla="*/ 100013 h 2856"/>
                <a:gd name="T90" fmla="*/ 573088 w 7104"/>
                <a:gd name="T91" fmla="*/ 76200 h 2856"/>
                <a:gd name="T92" fmla="*/ 403225 w 7104"/>
                <a:gd name="T93" fmla="*/ 55563 h 2856"/>
                <a:gd name="T94" fmla="*/ 261938 w 7104"/>
                <a:gd name="T95" fmla="*/ 36513 h 2856"/>
                <a:gd name="T96" fmla="*/ 66675 w 7104"/>
                <a:gd name="T97" fmla="*/ 9525 h 2856"/>
                <a:gd name="T98" fmla="*/ 0 w 7104"/>
                <a:gd name="T99" fmla="*/ 0 h 2856"/>
                <a:gd name="T100" fmla="*/ 0 w 7104"/>
                <a:gd name="T101" fmla="*/ 0 h 285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6" name="Date Placeholder 4"/>
          <p:cNvSpPr>
            <a:spLocks noGrp="1"/>
          </p:cNvSpPr>
          <p:nvPr>
            <p:ph type="dt" sz="half" idx="10"/>
          </p:nvPr>
        </p:nvSpPr>
        <p:spPr/>
        <p:txBody>
          <a:bodyPr/>
          <a:lstStyle>
            <a:lvl1pPr>
              <a:defRPr/>
            </a:lvl1pPr>
          </a:lstStyle>
          <a:p>
            <a:pPr>
              <a:defRPr/>
            </a:pPr>
            <a:fld id="{20BEAB85-BD37-4131-ABCD-674E6F03AF13}" type="datetimeFigureOut">
              <a:rPr lang="en-US"/>
              <a:pPr>
                <a:defRPr/>
              </a:pPr>
              <a:t>1/23/2023</a:t>
            </a:fld>
            <a:endParaRPr lang="en-US" dirty="0"/>
          </a:p>
        </p:txBody>
      </p:sp>
      <p:sp>
        <p:nvSpPr>
          <p:cNvPr id="17" name="Footer Placeholder 5"/>
          <p:cNvSpPr>
            <a:spLocks noGrp="1"/>
          </p:cNvSpPr>
          <p:nvPr>
            <p:ph type="ftr" sz="quarter" idx="11"/>
          </p:nvPr>
        </p:nvSpPr>
        <p:spPr/>
        <p:txBody>
          <a:bodyPr/>
          <a:lstStyle>
            <a:lvl1pPr>
              <a:defRPr/>
            </a:lvl1pPr>
          </a:lstStyle>
          <a:p>
            <a:pPr>
              <a:defRPr/>
            </a:pPr>
            <a:endParaRPr lang="en-US"/>
          </a:p>
        </p:txBody>
      </p:sp>
      <p:sp>
        <p:nvSpPr>
          <p:cNvPr id="18" name="Slide Number Placeholder 6"/>
          <p:cNvSpPr>
            <a:spLocks noGrp="1"/>
          </p:cNvSpPr>
          <p:nvPr>
            <p:ph type="sldNum" sz="quarter" idx="12"/>
          </p:nvPr>
        </p:nvSpPr>
        <p:spPr/>
        <p:txBody>
          <a:bodyPr/>
          <a:lstStyle>
            <a:lvl1pPr>
              <a:defRPr/>
            </a:lvl1pPr>
          </a:lstStyle>
          <a:p>
            <a:pPr>
              <a:defRPr/>
            </a:pPr>
            <a:fld id="{E434F1E7-044D-434B-A841-8DAEB2CBD104}" type="slidenum">
              <a:rPr lang="en-US"/>
              <a:pPr>
                <a:defRPr/>
              </a:pPr>
              <a:t>‹nº›</a:t>
            </a:fld>
            <a:endParaRPr lang="en-US" dirty="0"/>
          </a:p>
        </p:txBody>
      </p:sp>
    </p:spTree>
    <p:extLst>
      <p:ext uri="{BB962C8B-B14F-4D97-AF65-F5344CB8AC3E}">
        <p14:creationId xmlns:p14="http://schemas.microsoft.com/office/powerpoint/2010/main" val="1847167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ítulo e Legenda">
    <p:spTree>
      <p:nvGrpSpPr>
        <p:cNvPr id="1" name=""/>
        <p:cNvGrpSpPr/>
        <p:nvPr/>
      </p:nvGrpSpPr>
      <p:grpSpPr>
        <a:xfrm>
          <a:off x="0" y="0"/>
          <a:ext cx="0" cy="0"/>
          <a:chOff x="0" y="0"/>
          <a:chExt cx="0" cy="0"/>
        </a:xfrm>
      </p:grpSpPr>
      <p:grpSp>
        <p:nvGrpSpPr>
          <p:cNvPr id="4" name="Group 11"/>
          <p:cNvGrpSpPr>
            <a:grpSpLocks/>
          </p:cNvGrpSpPr>
          <p:nvPr/>
        </p:nvGrpSpPr>
        <p:grpSpPr bwMode="auto">
          <a:xfrm>
            <a:off x="0" y="-1588"/>
            <a:ext cx="12192000" cy="6865938"/>
            <a:chOff x="0" y="-2373"/>
            <a:chExt cx="12192000" cy="6867027"/>
          </a:xfrm>
        </p:grpSpPr>
        <p:sp>
          <p:nvSpPr>
            <p:cNvPr id="5"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a:spLocks/>
            </p:cNvSpPr>
            <p:nvPr/>
          </p:nvSpPr>
          <p:spPr bwMode="gray">
            <a:xfrm rot="-589932">
              <a:off x="8490951" y="2714874"/>
              <a:ext cx="3299407" cy="440924"/>
            </a:xfrm>
            <a:custGeom>
              <a:avLst/>
              <a:gdLst>
                <a:gd name="T0" fmla="*/ 28045 w 10000"/>
                <a:gd name="T1" fmla="*/ 211004 h 5291"/>
                <a:gd name="T2" fmla="*/ 3285549 w 10000"/>
                <a:gd name="T3" fmla="*/ 440924 h 5291"/>
                <a:gd name="T4" fmla="*/ 3299407 w 10000"/>
                <a:gd name="T5" fmla="*/ 0 h 5291"/>
                <a:gd name="T6" fmla="*/ 3299407 w 10000"/>
                <a:gd name="T7" fmla="*/ 0 h 5291"/>
                <a:gd name="T8" fmla="*/ 3189537 w 10000"/>
                <a:gd name="T9" fmla="*/ 17000 h 5291"/>
                <a:gd name="T10" fmla="*/ 3079666 w 10000"/>
                <a:gd name="T11" fmla="*/ 33334 h 5291"/>
                <a:gd name="T12" fmla="*/ 2969796 w 10000"/>
                <a:gd name="T13" fmla="*/ 49167 h 5291"/>
                <a:gd name="T14" fmla="*/ 2859596 w 10000"/>
                <a:gd name="T15" fmla="*/ 62751 h 5291"/>
                <a:gd name="T16" fmla="*/ 2749396 w 10000"/>
                <a:gd name="T17" fmla="*/ 76418 h 5291"/>
                <a:gd name="T18" fmla="*/ 2639196 w 10000"/>
                <a:gd name="T19" fmla="*/ 89251 h 5291"/>
                <a:gd name="T20" fmla="*/ 2530315 w 10000"/>
                <a:gd name="T21" fmla="*/ 100168 h 5291"/>
                <a:gd name="T22" fmla="*/ 2419455 w 10000"/>
                <a:gd name="T23" fmla="*/ 110419 h 5291"/>
                <a:gd name="T24" fmla="*/ 2309585 w 10000"/>
                <a:gd name="T25" fmla="*/ 120002 h 5291"/>
                <a:gd name="T26" fmla="*/ 2201694 w 10000"/>
                <a:gd name="T27" fmla="*/ 128169 h 5291"/>
                <a:gd name="T28" fmla="*/ 2091824 w 10000"/>
                <a:gd name="T29" fmla="*/ 136336 h 5291"/>
                <a:gd name="T30" fmla="*/ 1983933 w 10000"/>
                <a:gd name="T31" fmla="*/ 143252 h 5291"/>
                <a:gd name="T32" fmla="*/ 1876043 w 10000"/>
                <a:gd name="T33" fmla="*/ 148669 h 5291"/>
                <a:gd name="T34" fmla="*/ 1768152 w 10000"/>
                <a:gd name="T35" fmla="*/ 154169 h 5291"/>
                <a:gd name="T36" fmla="*/ 1661581 w 10000"/>
                <a:gd name="T37" fmla="*/ 158836 h 5291"/>
                <a:gd name="T38" fmla="*/ 1556330 w 10000"/>
                <a:gd name="T39" fmla="*/ 162336 h 5291"/>
                <a:gd name="T40" fmla="*/ 1450419 w 10000"/>
                <a:gd name="T41" fmla="*/ 165003 h 5291"/>
                <a:gd name="T42" fmla="*/ 1345828 w 10000"/>
                <a:gd name="T43" fmla="*/ 167753 h 5291"/>
                <a:gd name="T44" fmla="*/ 1242557 w 10000"/>
                <a:gd name="T45" fmla="*/ 169086 h 5291"/>
                <a:gd name="T46" fmla="*/ 1139615 w 10000"/>
                <a:gd name="T47" fmla="*/ 170503 h 5291"/>
                <a:gd name="T48" fmla="*/ 1037664 w 10000"/>
                <a:gd name="T49" fmla="*/ 171086 h 5291"/>
                <a:gd name="T50" fmla="*/ 936702 w 10000"/>
                <a:gd name="T51" fmla="*/ 170503 h 5291"/>
                <a:gd name="T52" fmla="*/ 837060 w 10000"/>
                <a:gd name="T53" fmla="*/ 170503 h 5291"/>
                <a:gd name="T54" fmla="*/ 738407 w 10000"/>
                <a:gd name="T55" fmla="*/ 169086 h 5291"/>
                <a:gd name="T56" fmla="*/ 641075 w 10000"/>
                <a:gd name="T57" fmla="*/ 167003 h 5291"/>
                <a:gd name="T58" fmla="*/ 545392 w 10000"/>
                <a:gd name="T59" fmla="*/ 165003 h 5291"/>
                <a:gd name="T60" fmla="*/ 451359 w 10000"/>
                <a:gd name="T61" fmla="*/ 162919 h 5291"/>
                <a:gd name="T62" fmla="*/ 357986 w 10000"/>
                <a:gd name="T63" fmla="*/ 159586 h 5291"/>
                <a:gd name="T64" fmla="*/ 265932 w 10000"/>
                <a:gd name="T65" fmla="*/ 156086 h 5291"/>
                <a:gd name="T66" fmla="*/ 175858 w 10000"/>
                <a:gd name="T67" fmla="*/ 152753 h 5291"/>
                <a:gd name="T68" fmla="*/ 0 w 10000"/>
                <a:gd name="T69" fmla="*/ 143836 h 5291"/>
                <a:gd name="T70" fmla="*/ 28045 w 10000"/>
                <a:gd name="T71" fmla="*/ 211004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p:cNvSpPr>
            <p:nvPr/>
          </p:nvSpPr>
          <p:spPr bwMode="gray">
            <a:xfrm>
              <a:off x="455612" y="2801319"/>
              <a:ext cx="11277600" cy="3602637"/>
            </a:xfrm>
            <a:custGeom>
              <a:avLst/>
              <a:gdLst>
                <a:gd name="T0" fmla="*/ 0 w 10000"/>
                <a:gd name="T1" fmla="*/ 0 h 7946"/>
                <a:gd name="T2" fmla="*/ 0 w 10000"/>
                <a:gd name="T3" fmla="*/ 3602184 h 7946"/>
                <a:gd name="T4" fmla="*/ 11277600 w 10000"/>
                <a:gd name="T5" fmla="*/ 3602637 h 7946"/>
                <a:gd name="T6" fmla="*/ 11277600 w 10000"/>
                <a:gd name="T7" fmla="*/ 1814 h 7946"/>
                <a:gd name="T8" fmla="*/ 11277600 w 10000"/>
                <a:gd name="T9" fmla="*/ 1814 h 7946"/>
                <a:gd name="T10" fmla="*/ 11021598 w 10000"/>
                <a:gd name="T11" fmla="*/ 41258 h 7946"/>
                <a:gd name="T12" fmla="*/ 10766725 w 10000"/>
                <a:gd name="T13" fmla="*/ 79343 h 7946"/>
                <a:gd name="T14" fmla="*/ 10510723 w 10000"/>
                <a:gd name="T15" fmla="*/ 116068 h 7946"/>
                <a:gd name="T16" fmla="*/ 10253594 w 10000"/>
                <a:gd name="T17" fmla="*/ 147805 h 7946"/>
                <a:gd name="T18" fmla="*/ 9997592 w 10000"/>
                <a:gd name="T19" fmla="*/ 179542 h 7946"/>
                <a:gd name="T20" fmla="*/ 9740463 w 10000"/>
                <a:gd name="T21" fmla="*/ 209466 h 7946"/>
                <a:gd name="T22" fmla="*/ 9486717 w 10000"/>
                <a:gd name="T23" fmla="*/ 234856 h 7946"/>
                <a:gd name="T24" fmla="*/ 9229588 w 10000"/>
                <a:gd name="T25" fmla="*/ 258886 h 7946"/>
                <a:gd name="T26" fmla="*/ 8973586 w 10000"/>
                <a:gd name="T27" fmla="*/ 281102 h 7946"/>
                <a:gd name="T28" fmla="*/ 8722096 w 10000"/>
                <a:gd name="T29" fmla="*/ 300144 h 7946"/>
                <a:gd name="T30" fmla="*/ 8467222 w 10000"/>
                <a:gd name="T31" fmla="*/ 319187 h 7946"/>
                <a:gd name="T32" fmla="*/ 8215732 w 10000"/>
                <a:gd name="T33" fmla="*/ 335055 h 7946"/>
                <a:gd name="T34" fmla="*/ 7964241 w 10000"/>
                <a:gd name="T35" fmla="*/ 347750 h 7946"/>
                <a:gd name="T36" fmla="*/ 7713878 w 10000"/>
                <a:gd name="T37" fmla="*/ 360445 h 7946"/>
                <a:gd name="T38" fmla="*/ 7465771 w 10000"/>
                <a:gd name="T39" fmla="*/ 371326 h 7946"/>
                <a:gd name="T40" fmla="*/ 7219920 w 10000"/>
                <a:gd name="T41" fmla="*/ 379487 h 7946"/>
                <a:gd name="T42" fmla="*/ 6974068 w 10000"/>
                <a:gd name="T43" fmla="*/ 385835 h 7946"/>
                <a:gd name="T44" fmla="*/ 6730472 w 10000"/>
                <a:gd name="T45" fmla="*/ 392182 h 7946"/>
                <a:gd name="T46" fmla="*/ 6490259 w 10000"/>
                <a:gd name="T47" fmla="*/ 395356 h 7946"/>
                <a:gd name="T48" fmla="*/ 6250046 w 10000"/>
                <a:gd name="T49" fmla="*/ 398530 h 7946"/>
                <a:gd name="T50" fmla="*/ 6013216 w 10000"/>
                <a:gd name="T51" fmla="*/ 399890 h 7946"/>
                <a:gd name="T52" fmla="*/ 5778642 w 10000"/>
                <a:gd name="T53" fmla="*/ 398530 h 7946"/>
                <a:gd name="T54" fmla="*/ 5546324 w 10000"/>
                <a:gd name="T55" fmla="*/ 398530 h 7946"/>
                <a:gd name="T56" fmla="*/ 5316261 w 10000"/>
                <a:gd name="T57" fmla="*/ 395356 h 7946"/>
                <a:gd name="T58" fmla="*/ 5090709 w 10000"/>
                <a:gd name="T59" fmla="*/ 390369 h 7946"/>
                <a:gd name="T60" fmla="*/ 4867412 w 10000"/>
                <a:gd name="T61" fmla="*/ 385835 h 7946"/>
                <a:gd name="T62" fmla="*/ 4648627 w 10000"/>
                <a:gd name="T63" fmla="*/ 380848 h 7946"/>
                <a:gd name="T64" fmla="*/ 4430969 w 10000"/>
                <a:gd name="T65" fmla="*/ 373140 h 7946"/>
                <a:gd name="T66" fmla="*/ 4216695 w 10000"/>
                <a:gd name="T67" fmla="*/ 364979 h 7946"/>
                <a:gd name="T68" fmla="*/ 4006931 w 10000"/>
                <a:gd name="T69" fmla="*/ 357271 h 7946"/>
                <a:gd name="T70" fmla="*/ 3597554 w 10000"/>
                <a:gd name="T71" fmla="*/ 336415 h 7946"/>
                <a:gd name="T72" fmla="*/ 3205094 w 10000"/>
                <a:gd name="T73" fmla="*/ 314199 h 7946"/>
                <a:gd name="T74" fmla="*/ 2828422 w 10000"/>
                <a:gd name="T75" fmla="*/ 290623 h 7946"/>
                <a:gd name="T76" fmla="*/ 2472050 w 10000"/>
                <a:gd name="T77" fmla="*/ 265233 h 7946"/>
                <a:gd name="T78" fmla="*/ 2131466 w 10000"/>
                <a:gd name="T79" fmla="*/ 238030 h 7946"/>
                <a:gd name="T80" fmla="*/ 1815694 w 10000"/>
                <a:gd name="T81" fmla="*/ 209466 h 7946"/>
                <a:gd name="T82" fmla="*/ 1519093 w 10000"/>
                <a:gd name="T83" fmla="*/ 180903 h 7946"/>
                <a:gd name="T84" fmla="*/ 1246175 w 10000"/>
                <a:gd name="T85" fmla="*/ 152339 h 7946"/>
                <a:gd name="T86" fmla="*/ 995812 w 10000"/>
                <a:gd name="T87" fmla="*/ 125589 h 7946"/>
                <a:gd name="T88" fmla="*/ 773643 w 10000"/>
                <a:gd name="T89" fmla="*/ 100199 h 7946"/>
                <a:gd name="T90" fmla="*/ 572902 w 10000"/>
                <a:gd name="T91" fmla="*/ 76170 h 7946"/>
                <a:gd name="T92" fmla="*/ 403738 w 10000"/>
                <a:gd name="T93" fmla="*/ 55767 h 7946"/>
                <a:gd name="T94" fmla="*/ 261640 w 10000"/>
                <a:gd name="T95" fmla="*/ 36725 h 7946"/>
                <a:gd name="T96" fmla="*/ 66538 w 10000"/>
                <a:gd name="T97" fmla="*/ 9521 h 7946"/>
                <a:gd name="T98" fmla="*/ 0 w 10000"/>
                <a:gd name="T99" fmla="*/ 0 h 7946"/>
                <a:gd name="T100" fmla="*/ 0 w 10000"/>
                <a:gd name="T101" fmla="*/ 0 h 79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7946">
                  <a:moveTo>
                    <a:pt x="0" y="0"/>
                  </a:moveTo>
                  <a:lnTo>
                    <a:pt x="0" y="7945"/>
                  </a:lnTo>
                  <a:lnTo>
                    <a:pt x="10000" y="7946"/>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1063416"/>
            <a:ext cx="8825659" cy="1379755"/>
          </a:xfrm>
        </p:spPr>
        <p:txBody>
          <a:bodyPr/>
          <a:lstStyle>
            <a:lvl1pPr>
              <a:defRPr sz="40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6" name="Date Placeholder 3"/>
          <p:cNvSpPr>
            <a:spLocks noGrp="1"/>
          </p:cNvSpPr>
          <p:nvPr>
            <p:ph type="dt" sz="half" idx="10"/>
          </p:nvPr>
        </p:nvSpPr>
        <p:spPr/>
        <p:txBody>
          <a:bodyPr/>
          <a:lstStyle>
            <a:lvl1pPr>
              <a:defRPr/>
            </a:lvl1pPr>
          </a:lstStyle>
          <a:p>
            <a:pPr>
              <a:defRPr/>
            </a:pPr>
            <a:fld id="{B631A16A-8D97-414E-8396-3FABA542B855}" type="datetimeFigureOut">
              <a:rPr lang="en-US"/>
              <a:pPr>
                <a:defRPr/>
              </a:pPr>
              <a:t>1/23/2023</a:t>
            </a:fld>
            <a:endParaRPr lang="en-US" dirty="0"/>
          </a:p>
        </p:txBody>
      </p:sp>
      <p:sp>
        <p:nvSpPr>
          <p:cNvPr id="17" name="Footer Placeholder 4"/>
          <p:cNvSpPr>
            <a:spLocks noGrp="1"/>
          </p:cNvSpPr>
          <p:nvPr>
            <p:ph type="ftr" sz="quarter" idx="11"/>
          </p:nvPr>
        </p:nvSpPr>
        <p:spPr/>
        <p:txBody>
          <a:bodyPr/>
          <a:lstStyle>
            <a:lvl1pPr>
              <a:defRPr/>
            </a:lvl1pPr>
          </a:lstStyle>
          <a:p>
            <a:pPr>
              <a:defRPr/>
            </a:pPr>
            <a:endParaRPr lang="en-US"/>
          </a:p>
        </p:txBody>
      </p:sp>
      <p:sp>
        <p:nvSpPr>
          <p:cNvPr id="18" name="Slide Number Placeholder 5"/>
          <p:cNvSpPr>
            <a:spLocks noGrp="1"/>
          </p:cNvSpPr>
          <p:nvPr>
            <p:ph type="sldNum" sz="quarter" idx="12"/>
          </p:nvPr>
        </p:nvSpPr>
        <p:spPr/>
        <p:txBody>
          <a:bodyPr/>
          <a:lstStyle>
            <a:lvl1pPr>
              <a:defRPr/>
            </a:lvl1pPr>
          </a:lstStyle>
          <a:p>
            <a:pPr>
              <a:defRPr/>
            </a:pPr>
            <a:fld id="{BBB825C9-3E55-4D70-BA60-098009579085}" type="slidenum">
              <a:rPr lang="en-US"/>
              <a:pPr>
                <a:defRPr/>
              </a:pPr>
              <a:t>‹nº›</a:t>
            </a:fld>
            <a:endParaRPr lang="en-US" dirty="0"/>
          </a:p>
        </p:txBody>
      </p:sp>
    </p:spTree>
    <p:extLst>
      <p:ext uri="{BB962C8B-B14F-4D97-AF65-F5344CB8AC3E}">
        <p14:creationId xmlns:p14="http://schemas.microsoft.com/office/powerpoint/2010/main" val="21932856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ção com Legenda">
    <p:spTree>
      <p:nvGrpSpPr>
        <p:cNvPr id="1" name=""/>
        <p:cNvGrpSpPr/>
        <p:nvPr/>
      </p:nvGrpSpPr>
      <p:grpSpPr>
        <a:xfrm>
          <a:off x="0" y="0"/>
          <a:ext cx="0" cy="0"/>
          <a:chOff x="0" y="0"/>
          <a:chExt cx="0" cy="0"/>
        </a:xfrm>
      </p:grpSpPr>
      <p:grpSp>
        <p:nvGrpSpPr>
          <p:cNvPr id="5" name="Group 6"/>
          <p:cNvGrpSpPr>
            <a:grpSpLocks/>
          </p:cNvGrpSpPr>
          <p:nvPr/>
        </p:nvGrpSpPr>
        <p:grpSpPr bwMode="auto">
          <a:xfrm>
            <a:off x="0" y="-1588"/>
            <a:ext cx="12192000" cy="6865938"/>
            <a:chOff x="0" y="-2373"/>
            <a:chExt cx="12192000" cy="6867027"/>
          </a:xfrm>
        </p:grpSpPr>
        <p:sp>
          <p:nvSpPr>
            <p:cNvPr id="6"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89932">
              <a:off x="8490951" y="4185117"/>
              <a:ext cx="3299407" cy="440924"/>
            </a:xfrm>
            <a:custGeom>
              <a:avLst/>
              <a:gdLst>
                <a:gd name="T0" fmla="*/ 28045 w 10000"/>
                <a:gd name="T1" fmla="*/ 211004 h 5291"/>
                <a:gd name="T2" fmla="*/ 3285549 w 10000"/>
                <a:gd name="T3" fmla="*/ 440924 h 5291"/>
                <a:gd name="T4" fmla="*/ 3299407 w 10000"/>
                <a:gd name="T5" fmla="*/ 0 h 5291"/>
                <a:gd name="T6" fmla="*/ 3299407 w 10000"/>
                <a:gd name="T7" fmla="*/ 0 h 5291"/>
                <a:gd name="T8" fmla="*/ 3189537 w 10000"/>
                <a:gd name="T9" fmla="*/ 17000 h 5291"/>
                <a:gd name="T10" fmla="*/ 3079666 w 10000"/>
                <a:gd name="T11" fmla="*/ 33334 h 5291"/>
                <a:gd name="T12" fmla="*/ 2969796 w 10000"/>
                <a:gd name="T13" fmla="*/ 49167 h 5291"/>
                <a:gd name="T14" fmla="*/ 2859596 w 10000"/>
                <a:gd name="T15" fmla="*/ 62751 h 5291"/>
                <a:gd name="T16" fmla="*/ 2749396 w 10000"/>
                <a:gd name="T17" fmla="*/ 76418 h 5291"/>
                <a:gd name="T18" fmla="*/ 2639196 w 10000"/>
                <a:gd name="T19" fmla="*/ 89251 h 5291"/>
                <a:gd name="T20" fmla="*/ 2530315 w 10000"/>
                <a:gd name="T21" fmla="*/ 100168 h 5291"/>
                <a:gd name="T22" fmla="*/ 2419455 w 10000"/>
                <a:gd name="T23" fmla="*/ 110419 h 5291"/>
                <a:gd name="T24" fmla="*/ 2309585 w 10000"/>
                <a:gd name="T25" fmla="*/ 120002 h 5291"/>
                <a:gd name="T26" fmla="*/ 2201694 w 10000"/>
                <a:gd name="T27" fmla="*/ 128169 h 5291"/>
                <a:gd name="T28" fmla="*/ 2091824 w 10000"/>
                <a:gd name="T29" fmla="*/ 136336 h 5291"/>
                <a:gd name="T30" fmla="*/ 1983933 w 10000"/>
                <a:gd name="T31" fmla="*/ 143252 h 5291"/>
                <a:gd name="T32" fmla="*/ 1876043 w 10000"/>
                <a:gd name="T33" fmla="*/ 148669 h 5291"/>
                <a:gd name="T34" fmla="*/ 1768152 w 10000"/>
                <a:gd name="T35" fmla="*/ 154169 h 5291"/>
                <a:gd name="T36" fmla="*/ 1661581 w 10000"/>
                <a:gd name="T37" fmla="*/ 158836 h 5291"/>
                <a:gd name="T38" fmla="*/ 1556330 w 10000"/>
                <a:gd name="T39" fmla="*/ 162336 h 5291"/>
                <a:gd name="T40" fmla="*/ 1450419 w 10000"/>
                <a:gd name="T41" fmla="*/ 165003 h 5291"/>
                <a:gd name="T42" fmla="*/ 1345828 w 10000"/>
                <a:gd name="T43" fmla="*/ 167753 h 5291"/>
                <a:gd name="T44" fmla="*/ 1242557 w 10000"/>
                <a:gd name="T45" fmla="*/ 169086 h 5291"/>
                <a:gd name="T46" fmla="*/ 1139615 w 10000"/>
                <a:gd name="T47" fmla="*/ 170503 h 5291"/>
                <a:gd name="T48" fmla="*/ 1037664 w 10000"/>
                <a:gd name="T49" fmla="*/ 171086 h 5291"/>
                <a:gd name="T50" fmla="*/ 936702 w 10000"/>
                <a:gd name="T51" fmla="*/ 170503 h 5291"/>
                <a:gd name="T52" fmla="*/ 837060 w 10000"/>
                <a:gd name="T53" fmla="*/ 170503 h 5291"/>
                <a:gd name="T54" fmla="*/ 738407 w 10000"/>
                <a:gd name="T55" fmla="*/ 169086 h 5291"/>
                <a:gd name="T56" fmla="*/ 641075 w 10000"/>
                <a:gd name="T57" fmla="*/ 167003 h 5291"/>
                <a:gd name="T58" fmla="*/ 545392 w 10000"/>
                <a:gd name="T59" fmla="*/ 165003 h 5291"/>
                <a:gd name="T60" fmla="*/ 451359 w 10000"/>
                <a:gd name="T61" fmla="*/ 162919 h 5291"/>
                <a:gd name="T62" fmla="*/ 357986 w 10000"/>
                <a:gd name="T63" fmla="*/ 159586 h 5291"/>
                <a:gd name="T64" fmla="*/ 265932 w 10000"/>
                <a:gd name="T65" fmla="*/ 156086 h 5291"/>
                <a:gd name="T66" fmla="*/ 175858 w 10000"/>
                <a:gd name="T67" fmla="*/ 152753 h 5291"/>
                <a:gd name="T68" fmla="*/ 0 w 10000"/>
                <a:gd name="T69" fmla="*/ 143836 h 5291"/>
                <a:gd name="T70" fmla="*/ 28045 w 10000"/>
                <a:gd name="T71" fmla="*/ 211004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5" name="Freeform 5"/>
            <p:cNvSpPr>
              <a:spLocks/>
            </p:cNvSpPr>
            <p:nvPr/>
          </p:nvSpPr>
          <p:spPr bwMode="gray">
            <a:xfrm>
              <a:off x="455612" y="4241801"/>
              <a:ext cx="11277600" cy="2337161"/>
            </a:xfrm>
            <a:custGeom>
              <a:avLst/>
              <a:gdLst>
                <a:gd name="T0" fmla="*/ 0 w 10000"/>
                <a:gd name="T1" fmla="*/ 0 h 8000"/>
                <a:gd name="T2" fmla="*/ 0 w 10000"/>
                <a:gd name="T3" fmla="*/ 2328397 h 8000"/>
                <a:gd name="T4" fmla="*/ 11277600 w 10000"/>
                <a:gd name="T5" fmla="*/ 2337161 h 8000"/>
                <a:gd name="T6" fmla="*/ 11277600 w 10000"/>
                <a:gd name="T7" fmla="*/ 2045 h 8000"/>
                <a:gd name="T8" fmla="*/ 11277600 w 10000"/>
                <a:gd name="T9" fmla="*/ 2045 h 8000"/>
                <a:gd name="T10" fmla="*/ 11021598 w 10000"/>
                <a:gd name="T11" fmla="*/ 45575 h 8000"/>
                <a:gd name="T12" fmla="*/ 10766725 w 10000"/>
                <a:gd name="T13" fmla="*/ 87059 h 8000"/>
                <a:gd name="T14" fmla="*/ 10510723 w 10000"/>
                <a:gd name="T15" fmla="*/ 127667 h 8000"/>
                <a:gd name="T16" fmla="*/ 10253594 w 10000"/>
                <a:gd name="T17" fmla="*/ 162433 h 8000"/>
                <a:gd name="T18" fmla="*/ 9997592 w 10000"/>
                <a:gd name="T19" fmla="*/ 197490 h 8000"/>
                <a:gd name="T20" fmla="*/ 9740463 w 10000"/>
                <a:gd name="T21" fmla="*/ 230210 h 8000"/>
                <a:gd name="T22" fmla="*/ 9486717 w 10000"/>
                <a:gd name="T23" fmla="*/ 258256 h 8000"/>
                <a:gd name="T24" fmla="*/ 9229588 w 10000"/>
                <a:gd name="T25" fmla="*/ 284841 h 8000"/>
                <a:gd name="T26" fmla="*/ 8973586 w 10000"/>
                <a:gd name="T27" fmla="*/ 309090 h 8000"/>
                <a:gd name="T28" fmla="*/ 8722096 w 10000"/>
                <a:gd name="T29" fmla="*/ 330124 h 8000"/>
                <a:gd name="T30" fmla="*/ 8467222 w 10000"/>
                <a:gd name="T31" fmla="*/ 351158 h 8000"/>
                <a:gd name="T32" fmla="*/ 8215732 w 10000"/>
                <a:gd name="T33" fmla="*/ 368687 h 8000"/>
                <a:gd name="T34" fmla="*/ 7964241 w 10000"/>
                <a:gd name="T35" fmla="*/ 382418 h 8000"/>
                <a:gd name="T36" fmla="*/ 7713878 w 10000"/>
                <a:gd name="T37" fmla="*/ 396733 h 8000"/>
                <a:gd name="T38" fmla="*/ 7465771 w 10000"/>
                <a:gd name="T39" fmla="*/ 408711 h 8000"/>
                <a:gd name="T40" fmla="*/ 7219920 w 10000"/>
                <a:gd name="T41" fmla="*/ 417183 h 8000"/>
                <a:gd name="T42" fmla="*/ 6974068 w 10000"/>
                <a:gd name="T43" fmla="*/ 424487 h 8000"/>
                <a:gd name="T44" fmla="*/ 6730472 w 10000"/>
                <a:gd name="T45" fmla="*/ 431498 h 8000"/>
                <a:gd name="T46" fmla="*/ 6490259 w 10000"/>
                <a:gd name="T47" fmla="*/ 434712 h 8000"/>
                <a:gd name="T48" fmla="*/ 6250046 w 10000"/>
                <a:gd name="T49" fmla="*/ 438218 h 8000"/>
                <a:gd name="T50" fmla="*/ 6013216 w 10000"/>
                <a:gd name="T51" fmla="*/ 439971 h 8000"/>
                <a:gd name="T52" fmla="*/ 5778642 w 10000"/>
                <a:gd name="T53" fmla="*/ 438218 h 8000"/>
                <a:gd name="T54" fmla="*/ 5546324 w 10000"/>
                <a:gd name="T55" fmla="*/ 438218 h 8000"/>
                <a:gd name="T56" fmla="*/ 5316261 w 10000"/>
                <a:gd name="T57" fmla="*/ 434712 h 8000"/>
                <a:gd name="T58" fmla="*/ 5090709 w 10000"/>
                <a:gd name="T59" fmla="*/ 429453 h 8000"/>
                <a:gd name="T60" fmla="*/ 4867412 w 10000"/>
                <a:gd name="T61" fmla="*/ 424487 h 8000"/>
                <a:gd name="T62" fmla="*/ 4648627 w 10000"/>
                <a:gd name="T63" fmla="*/ 418936 h 8000"/>
                <a:gd name="T64" fmla="*/ 4430969 w 10000"/>
                <a:gd name="T65" fmla="*/ 410464 h 8000"/>
                <a:gd name="T66" fmla="*/ 4216695 w 10000"/>
                <a:gd name="T67" fmla="*/ 401407 h 8000"/>
                <a:gd name="T68" fmla="*/ 4006931 w 10000"/>
                <a:gd name="T69" fmla="*/ 393227 h 8000"/>
                <a:gd name="T70" fmla="*/ 3597554 w 10000"/>
                <a:gd name="T71" fmla="*/ 370148 h 8000"/>
                <a:gd name="T72" fmla="*/ 3205094 w 10000"/>
                <a:gd name="T73" fmla="*/ 345608 h 8000"/>
                <a:gd name="T74" fmla="*/ 2828422 w 10000"/>
                <a:gd name="T75" fmla="*/ 319899 h 8000"/>
                <a:gd name="T76" fmla="*/ 2472050 w 10000"/>
                <a:gd name="T77" fmla="*/ 291561 h 8000"/>
                <a:gd name="T78" fmla="*/ 2131466 w 10000"/>
                <a:gd name="T79" fmla="*/ 262054 h 8000"/>
                <a:gd name="T80" fmla="*/ 1815694 w 10000"/>
                <a:gd name="T81" fmla="*/ 230210 h 8000"/>
                <a:gd name="T82" fmla="*/ 1519093 w 10000"/>
                <a:gd name="T83" fmla="*/ 198951 h 8000"/>
                <a:gd name="T84" fmla="*/ 1246175 w 10000"/>
                <a:gd name="T85" fmla="*/ 167691 h 8000"/>
                <a:gd name="T86" fmla="*/ 995812 w 10000"/>
                <a:gd name="T87" fmla="*/ 138185 h 8000"/>
                <a:gd name="T88" fmla="*/ 773643 w 10000"/>
                <a:gd name="T89" fmla="*/ 110139 h 8000"/>
                <a:gd name="T90" fmla="*/ 572902 w 10000"/>
                <a:gd name="T91" fmla="*/ 83554 h 8000"/>
                <a:gd name="T92" fmla="*/ 403738 w 10000"/>
                <a:gd name="T93" fmla="*/ 61350 h 8000"/>
                <a:gd name="T94" fmla="*/ 261640 w 10000"/>
                <a:gd name="T95" fmla="*/ 40316 h 8000"/>
                <a:gd name="T96" fmla="*/ 66538 w 10000"/>
                <a:gd name="T97" fmla="*/ 10225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6"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7" name="TextBox 12"/>
          <p:cNvSpPr txBox="1"/>
          <p:nvPr/>
        </p:nvSpPr>
        <p:spPr>
          <a:xfrm>
            <a:off x="9718675" y="2632075"/>
            <a:ext cx="803275" cy="1570038"/>
          </a:xfrm>
          <a:prstGeom prst="rect">
            <a:avLst/>
          </a:prstGeom>
          <a:noFill/>
        </p:spPr>
        <p:txBody>
          <a:bodyPr>
            <a:spAutoFit/>
          </a:bodyPr>
          <a:lstStyle>
            <a:defPPr>
              <a:defRPr lang="en-US"/>
            </a:defPPr>
            <a:lvl1pPr algn="r">
              <a:defRPr sz="12200" b="0" i="0">
                <a:solidFill>
                  <a:schemeClr val="accent1"/>
                </a:solidFill>
                <a:latin typeface="Arial"/>
                <a:cs typeface="Arial"/>
              </a:defRPr>
            </a:lvl1pPr>
          </a:lstStyle>
          <a:p>
            <a:pPr fontAlgn="auto">
              <a:spcBef>
                <a:spcPts val="0"/>
              </a:spcBef>
              <a:spcAft>
                <a:spcPts val="0"/>
              </a:spcAft>
              <a:defRPr/>
            </a:pPr>
            <a:r>
              <a:rPr lang="en-US" sz="9600" dirty="0"/>
              <a:t>”</a:t>
            </a:r>
          </a:p>
        </p:txBody>
      </p:sp>
      <p:sp>
        <p:nvSpPr>
          <p:cNvPr id="18" name="TextBox 8"/>
          <p:cNvSpPr txBox="1"/>
          <p:nvPr/>
        </p:nvSpPr>
        <p:spPr>
          <a:xfrm>
            <a:off x="898525" y="590550"/>
            <a:ext cx="801688" cy="1570038"/>
          </a:xfrm>
          <a:prstGeom prst="rect">
            <a:avLst/>
          </a:prstGeom>
          <a:noFill/>
        </p:spPr>
        <p:txBody>
          <a:bodyPr>
            <a:spAutoFit/>
          </a:bodyPr>
          <a:lstStyle>
            <a:defPPr>
              <a:defRPr lang="en-US"/>
            </a:defPPr>
            <a:lvl1pPr algn="r">
              <a:defRPr sz="12200" b="0" i="0">
                <a:solidFill>
                  <a:schemeClr val="accent1"/>
                </a:solidFill>
                <a:latin typeface="Arial"/>
                <a:cs typeface="Arial"/>
              </a:defRPr>
            </a:lvl1pPr>
          </a:lstStyle>
          <a:p>
            <a:pPr fontAlgn="auto">
              <a:spcBef>
                <a:spcPts val="0"/>
              </a:spcBef>
              <a:spcAft>
                <a:spcPts val="0"/>
              </a:spcAft>
              <a:defRPr/>
            </a:pPr>
            <a:r>
              <a:rPr lang="en-US" sz="9600" dirty="0"/>
              <a:t>“</a:t>
            </a:r>
          </a:p>
        </p:txBody>
      </p:sp>
      <p:sp>
        <p:nvSpPr>
          <p:cNvPr id="19" name="Rectangle 3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581878" y="980517"/>
            <a:ext cx="8453906" cy="2698249"/>
          </a:xfrm>
        </p:spPr>
        <p:txBody>
          <a:bodyPr/>
          <a:lstStyle>
            <a:lvl1pPr>
              <a:defRPr sz="4000"/>
            </a:lvl1pPr>
          </a:lstStyle>
          <a:p>
            <a:r>
              <a:rPr lang="pt-BR" smtClean="0"/>
              <a:t>Clique para editar o título mestre</a:t>
            </a:r>
            <a:endParaRPr lang="en-US" dirty="0"/>
          </a:p>
        </p:txBody>
      </p:sp>
      <p:sp>
        <p:nvSpPr>
          <p:cNvPr id="14" name="Text Placeholder 3"/>
          <p:cNvSpPr>
            <a:spLocks noGrp="1"/>
          </p:cNvSpPr>
          <p:nvPr>
            <p:ph type="body" sz="half" idx="13"/>
          </p:nvPr>
        </p:nvSpPr>
        <p:spPr bwMode="gray">
          <a:xfrm>
            <a:off x="1945945" y="3678766"/>
            <a:ext cx="7725772" cy="342174"/>
          </a:xfrm>
        </p:spPr>
        <p:txBody>
          <a:bodyPr>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20" name="Date Placeholder 3"/>
          <p:cNvSpPr>
            <a:spLocks noGrp="1"/>
          </p:cNvSpPr>
          <p:nvPr>
            <p:ph type="dt" sz="half" idx="14"/>
          </p:nvPr>
        </p:nvSpPr>
        <p:spPr/>
        <p:txBody>
          <a:bodyPr/>
          <a:lstStyle>
            <a:lvl1pPr>
              <a:defRPr/>
            </a:lvl1pPr>
          </a:lstStyle>
          <a:p>
            <a:pPr>
              <a:defRPr/>
            </a:pPr>
            <a:fld id="{5EEB762C-BBEB-4A82-A7F4-5989A802FCB9}" type="datetimeFigureOut">
              <a:rPr lang="en-US"/>
              <a:pPr>
                <a:defRPr/>
              </a:pPr>
              <a:t>1/23/2023</a:t>
            </a:fld>
            <a:endParaRPr lang="en-US" dirty="0"/>
          </a:p>
        </p:txBody>
      </p:sp>
      <p:sp>
        <p:nvSpPr>
          <p:cNvPr id="21" name="Footer Placeholder 4"/>
          <p:cNvSpPr>
            <a:spLocks noGrp="1"/>
          </p:cNvSpPr>
          <p:nvPr>
            <p:ph type="ftr" sz="quarter" idx="15"/>
          </p:nvPr>
        </p:nvSpPr>
        <p:spPr/>
        <p:txBody>
          <a:bodyPr/>
          <a:lstStyle>
            <a:lvl1pPr>
              <a:defRPr/>
            </a:lvl1pPr>
          </a:lstStyle>
          <a:p>
            <a:pPr>
              <a:defRPr/>
            </a:pPr>
            <a:endParaRPr lang="en-US"/>
          </a:p>
        </p:txBody>
      </p:sp>
      <p:sp>
        <p:nvSpPr>
          <p:cNvPr id="22" name="Slide Number Placeholder 5"/>
          <p:cNvSpPr>
            <a:spLocks noGrp="1"/>
          </p:cNvSpPr>
          <p:nvPr>
            <p:ph type="sldNum" sz="quarter" idx="16"/>
          </p:nvPr>
        </p:nvSpPr>
        <p:spPr/>
        <p:txBody>
          <a:bodyPr/>
          <a:lstStyle>
            <a:lvl1pPr>
              <a:defRPr/>
            </a:lvl1pPr>
          </a:lstStyle>
          <a:p>
            <a:pPr>
              <a:defRPr/>
            </a:pPr>
            <a:fld id="{A7CBA772-652D-4F10-9ADF-387F5ADDE7DD}" type="slidenum">
              <a:rPr lang="en-US"/>
              <a:pPr>
                <a:defRPr/>
              </a:pPr>
              <a:t>‹nº›</a:t>
            </a:fld>
            <a:endParaRPr lang="en-US" dirty="0"/>
          </a:p>
        </p:txBody>
      </p:sp>
    </p:spTree>
    <p:extLst>
      <p:ext uri="{BB962C8B-B14F-4D97-AF65-F5344CB8AC3E}">
        <p14:creationId xmlns:p14="http://schemas.microsoft.com/office/powerpoint/2010/main" val="20919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ão de Nome">
    <p:spTree>
      <p:nvGrpSpPr>
        <p:cNvPr id="1" name=""/>
        <p:cNvGrpSpPr/>
        <p:nvPr/>
      </p:nvGrpSpPr>
      <p:grpSpPr>
        <a:xfrm>
          <a:off x="0" y="0"/>
          <a:ext cx="0" cy="0"/>
          <a:chOff x="0" y="0"/>
          <a:chExt cx="0" cy="0"/>
        </a:xfrm>
      </p:grpSpPr>
      <p:grpSp>
        <p:nvGrpSpPr>
          <p:cNvPr id="4" name="Group 17"/>
          <p:cNvGrpSpPr>
            <a:grpSpLocks/>
          </p:cNvGrpSpPr>
          <p:nvPr/>
        </p:nvGrpSpPr>
        <p:grpSpPr bwMode="auto">
          <a:xfrm>
            <a:off x="0" y="-1588"/>
            <a:ext cx="12192000" cy="6865938"/>
            <a:chOff x="0" y="-2373"/>
            <a:chExt cx="12192000" cy="6867027"/>
          </a:xfrm>
        </p:grpSpPr>
        <p:sp>
          <p:nvSpPr>
            <p:cNvPr id="5"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p:cNvSpPr>
            <p:nvPr/>
          </p:nvSpPr>
          <p:spPr bwMode="gray">
            <a:xfrm rot="-589932">
              <a:off x="8490951" y="4193583"/>
              <a:ext cx="3299407" cy="440924"/>
            </a:xfrm>
            <a:custGeom>
              <a:avLst/>
              <a:gdLst>
                <a:gd name="T0" fmla="*/ 28045 w 10000"/>
                <a:gd name="T1" fmla="*/ 211004 h 5291"/>
                <a:gd name="T2" fmla="*/ 3285549 w 10000"/>
                <a:gd name="T3" fmla="*/ 440924 h 5291"/>
                <a:gd name="T4" fmla="*/ 3299407 w 10000"/>
                <a:gd name="T5" fmla="*/ 0 h 5291"/>
                <a:gd name="T6" fmla="*/ 3299407 w 10000"/>
                <a:gd name="T7" fmla="*/ 0 h 5291"/>
                <a:gd name="T8" fmla="*/ 3189537 w 10000"/>
                <a:gd name="T9" fmla="*/ 17000 h 5291"/>
                <a:gd name="T10" fmla="*/ 3079666 w 10000"/>
                <a:gd name="T11" fmla="*/ 33334 h 5291"/>
                <a:gd name="T12" fmla="*/ 2969796 w 10000"/>
                <a:gd name="T13" fmla="*/ 49167 h 5291"/>
                <a:gd name="T14" fmla="*/ 2859596 w 10000"/>
                <a:gd name="T15" fmla="*/ 62751 h 5291"/>
                <a:gd name="T16" fmla="*/ 2749396 w 10000"/>
                <a:gd name="T17" fmla="*/ 76418 h 5291"/>
                <a:gd name="T18" fmla="*/ 2639196 w 10000"/>
                <a:gd name="T19" fmla="*/ 89251 h 5291"/>
                <a:gd name="T20" fmla="*/ 2530315 w 10000"/>
                <a:gd name="T21" fmla="*/ 100168 h 5291"/>
                <a:gd name="T22" fmla="*/ 2419455 w 10000"/>
                <a:gd name="T23" fmla="*/ 110419 h 5291"/>
                <a:gd name="T24" fmla="*/ 2309585 w 10000"/>
                <a:gd name="T25" fmla="*/ 120002 h 5291"/>
                <a:gd name="T26" fmla="*/ 2201694 w 10000"/>
                <a:gd name="T27" fmla="*/ 128169 h 5291"/>
                <a:gd name="T28" fmla="*/ 2091824 w 10000"/>
                <a:gd name="T29" fmla="*/ 136336 h 5291"/>
                <a:gd name="T30" fmla="*/ 1983933 w 10000"/>
                <a:gd name="T31" fmla="*/ 143252 h 5291"/>
                <a:gd name="T32" fmla="*/ 1876043 w 10000"/>
                <a:gd name="T33" fmla="*/ 148669 h 5291"/>
                <a:gd name="T34" fmla="*/ 1768152 w 10000"/>
                <a:gd name="T35" fmla="*/ 154169 h 5291"/>
                <a:gd name="T36" fmla="*/ 1661581 w 10000"/>
                <a:gd name="T37" fmla="*/ 158836 h 5291"/>
                <a:gd name="T38" fmla="*/ 1556330 w 10000"/>
                <a:gd name="T39" fmla="*/ 162336 h 5291"/>
                <a:gd name="T40" fmla="*/ 1450419 w 10000"/>
                <a:gd name="T41" fmla="*/ 165003 h 5291"/>
                <a:gd name="T42" fmla="*/ 1345828 w 10000"/>
                <a:gd name="T43" fmla="*/ 167753 h 5291"/>
                <a:gd name="T44" fmla="*/ 1242557 w 10000"/>
                <a:gd name="T45" fmla="*/ 169086 h 5291"/>
                <a:gd name="T46" fmla="*/ 1139615 w 10000"/>
                <a:gd name="T47" fmla="*/ 170503 h 5291"/>
                <a:gd name="T48" fmla="*/ 1037664 w 10000"/>
                <a:gd name="T49" fmla="*/ 171086 h 5291"/>
                <a:gd name="T50" fmla="*/ 936702 w 10000"/>
                <a:gd name="T51" fmla="*/ 170503 h 5291"/>
                <a:gd name="T52" fmla="*/ 837060 w 10000"/>
                <a:gd name="T53" fmla="*/ 170503 h 5291"/>
                <a:gd name="T54" fmla="*/ 738407 w 10000"/>
                <a:gd name="T55" fmla="*/ 169086 h 5291"/>
                <a:gd name="T56" fmla="*/ 641075 w 10000"/>
                <a:gd name="T57" fmla="*/ 167003 h 5291"/>
                <a:gd name="T58" fmla="*/ 545392 w 10000"/>
                <a:gd name="T59" fmla="*/ 165003 h 5291"/>
                <a:gd name="T60" fmla="*/ 451359 w 10000"/>
                <a:gd name="T61" fmla="*/ 162919 h 5291"/>
                <a:gd name="T62" fmla="*/ 357986 w 10000"/>
                <a:gd name="T63" fmla="*/ 159586 h 5291"/>
                <a:gd name="T64" fmla="*/ 265932 w 10000"/>
                <a:gd name="T65" fmla="*/ 156086 h 5291"/>
                <a:gd name="T66" fmla="*/ 175858 w 10000"/>
                <a:gd name="T67" fmla="*/ 152753 h 5291"/>
                <a:gd name="T68" fmla="*/ 0 w 10000"/>
                <a:gd name="T69" fmla="*/ 143836 h 5291"/>
                <a:gd name="T70" fmla="*/ 28045 w 10000"/>
                <a:gd name="T71" fmla="*/ 211004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2" name="Freeform 5"/>
            <p:cNvSpPr>
              <a:spLocks/>
            </p:cNvSpPr>
            <p:nvPr/>
          </p:nvSpPr>
          <p:spPr bwMode="gray">
            <a:xfrm>
              <a:off x="455612" y="4241801"/>
              <a:ext cx="11277600" cy="2337161"/>
            </a:xfrm>
            <a:custGeom>
              <a:avLst/>
              <a:gdLst>
                <a:gd name="T0" fmla="*/ 0 w 10000"/>
                <a:gd name="T1" fmla="*/ 0 h 8000"/>
                <a:gd name="T2" fmla="*/ 0 w 10000"/>
                <a:gd name="T3" fmla="*/ 2328397 h 8000"/>
                <a:gd name="T4" fmla="*/ 11277600 w 10000"/>
                <a:gd name="T5" fmla="*/ 2337161 h 8000"/>
                <a:gd name="T6" fmla="*/ 11277600 w 10000"/>
                <a:gd name="T7" fmla="*/ 2045 h 8000"/>
                <a:gd name="T8" fmla="*/ 11277600 w 10000"/>
                <a:gd name="T9" fmla="*/ 2045 h 8000"/>
                <a:gd name="T10" fmla="*/ 11021598 w 10000"/>
                <a:gd name="T11" fmla="*/ 45575 h 8000"/>
                <a:gd name="T12" fmla="*/ 10766725 w 10000"/>
                <a:gd name="T13" fmla="*/ 87059 h 8000"/>
                <a:gd name="T14" fmla="*/ 10510723 w 10000"/>
                <a:gd name="T15" fmla="*/ 127667 h 8000"/>
                <a:gd name="T16" fmla="*/ 10253594 w 10000"/>
                <a:gd name="T17" fmla="*/ 162433 h 8000"/>
                <a:gd name="T18" fmla="*/ 9997592 w 10000"/>
                <a:gd name="T19" fmla="*/ 197490 h 8000"/>
                <a:gd name="T20" fmla="*/ 9740463 w 10000"/>
                <a:gd name="T21" fmla="*/ 230210 h 8000"/>
                <a:gd name="T22" fmla="*/ 9486717 w 10000"/>
                <a:gd name="T23" fmla="*/ 258256 h 8000"/>
                <a:gd name="T24" fmla="*/ 9229588 w 10000"/>
                <a:gd name="T25" fmla="*/ 284841 h 8000"/>
                <a:gd name="T26" fmla="*/ 8973586 w 10000"/>
                <a:gd name="T27" fmla="*/ 309090 h 8000"/>
                <a:gd name="T28" fmla="*/ 8722096 w 10000"/>
                <a:gd name="T29" fmla="*/ 330124 h 8000"/>
                <a:gd name="T30" fmla="*/ 8467222 w 10000"/>
                <a:gd name="T31" fmla="*/ 351158 h 8000"/>
                <a:gd name="T32" fmla="*/ 8215732 w 10000"/>
                <a:gd name="T33" fmla="*/ 368687 h 8000"/>
                <a:gd name="T34" fmla="*/ 7964241 w 10000"/>
                <a:gd name="T35" fmla="*/ 382418 h 8000"/>
                <a:gd name="T36" fmla="*/ 7713878 w 10000"/>
                <a:gd name="T37" fmla="*/ 396733 h 8000"/>
                <a:gd name="T38" fmla="*/ 7465771 w 10000"/>
                <a:gd name="T39" fmla="*/ 408711 h 8000"/>
                <a:gd name="T40" fmla="*/ 7219920 w 10000"/>
                <a:gd name="T41" fmla="*/ 417183 h 8000"/>
                <a:gd name="T42" fmla="*/ 6974068 w 10000"/>
                <a:gd name="T43" fmla="*/ 424487 h 8000"/>
                <a:gd name="T44" fmla="*/ 6730472 w 10000"/>
                <a:gd name="T45" fmla="*/ 431498 h 8000"/>
                <a:gd name="T46" fmla="*/ 6490259 w 10000"/>
                <a:gd name="T47" fmla="*/ 434712 h 8000"/>
                <a:gd name="T48" fmla="*/ 6250046 w 10000"/>
                <a:gd name="T49" fmla="*/ 438218 h 8000"/>
                <a:gd name="T50" fmla="*/ 6013216 w 10000"/>
                <a:gd name="T51" fmla="*/ 439971 h 8000"/>
                <a:gd name="T52" fmla="*/ 5778642 w 10000"/>
                <a:gd name="T53" fmla="*/ 438218 h 8000"/>
                <a:gd name="T54" fmla="*/ 5546324 w 10000"/>
                <a:gd name="T55" fmla="*/ 438218 h 8000"/>
                <a:gd name="T56" fmla="*/ 5316261 w 10000"/>
                <a:gd name="T57" fmla="*/ 434712 h 8000"/>
                <a:gd name="T58" fmla="*/ 5090709 w 10000"/>
                <a:gd name="T59" fmla="*/ 429453 h 8000"/>
                <a:gd name="T60" fmla="*/ 4867412 w 10000"/>
                <a:gd name="T61" fmla="*/ 424487 h 8000"/>
                <a:gd name="T62" fmla="*/ 4648627 w 10000"/>
                <a:gd name="T63" fmla="*/ 418936 h 8000"/>
                <a:gd name="T64" fmla="*/ 4430969 w 10000"/>
                <a:gd name="T65" fmla="*/ 410464 h 8000"/>
                <a:gd name="T66" fmla="*/ 4216695 w 10000"/>
                <a:gd name="T67" fmla="*/ 401407 h 8000"/>
                <a:gd name="T68" fmla="*/ 4006931 w 10000"/>
                <a:gd name="T69" fmla="*/ 393227 h 8000"/>
                <a:gd name="T70" fmla="*/ 3597554 w 10000"/>
                <a:gd name="T71" fmla="*/ 370148 h 8000"/>
                <a:gd name="T72" fmla="*/ 3205094 w 10000"/>
                <a:gd name="T73" fmla="*/ 345608 h 8000"/>
                <a:gd name="T74" fmla="*/ 2828422 w 10000"/>
                <a:gd name="T75" fmla="*/ 319899 h 8000"/>
                <a:gd name="T76" fmla="*/ 2472050 w 10000"/>
                <a:gd name="T77" fmla="*/ 291561 h 8000"/>
                <a:gd name="T78" fmla="*/ 2131466 w 10000"/>
                <a:gd name="T79" fmla="*/ 262054 h 8000"/>
                <a:gd name="T80" fmla="*/ 1815694 w 10000"/>
                <a:gd name="T81" fmla="*/ 230210 h 8000"/>
                <a:gd name="T82" fmla="*/ 1519093 w 10000"/>
                <a:gd name="T83" fmla="*/ 198951 h 8000"/>
                <a:gd name="T84" fmla="*/ 1246175 w 10000"/>
                <a:gd name="T85" fmla="*/ 167691 h 8000"/>
                <a:gd name="T86" fmla="*/ 995812 w 10000"/>
                <a:gd name="T87" fmla="*/ 138185 h 8000"/>
                <a:gd name="T88" fmla="*/ 773643 w 10000"/>
                <a:gd name="T89" fmla="*/ 110139 h 8000"/>
                <a:gd name="T90" fmla="*/ 572902 w 10000"/>
                <a:gd name="T91" fmla="*/ 83554 h 8000"/>
                <a:gd name="T92" fmla="*/ 403738 w 10000"/>
                <a:gd name="T93" fmla="*/ 61350 h 8000"/>
                <a:gd name="T94" fmla="*/ 261640 w 10000"/>
                <a:gd name="T95" fmla="*/ 40316 h 8000"/>
                <a:gd name="T96" fmla="*/ 66538 w 10000"/>
                <a:gd name="T97" fmla="*/ 10225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3"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4" name="Rectangle 1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5033068"/>
            <a:ext cx="8825659" cy="860400"/>
          </a:xfrm>
        </p:spPr>
        <p:txBody>
          <a:bodyPr/>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15" name="Date Placeholder 3"/>
          <p:cNvSpPr>
            <a:spLocks noGrp="1"/>
          </p:cNvSpPr>
          <p:nvPr>
            <p:ph type="dt" sz="half" idx="10"/>
          </p:nvPr>
        </p:nvSpPr>
        <p:spPr/>
        <p:txBody>
          <a:bodyPr/>
          <a:lstStyle>
            <a:lvl1pPr>
              <a:defRPr/>
            </a:lvl1pPr>
          </a:lstStyle>
          <a:p>
            <a:pPr>
              <a:defRPr/>
            </a:pPr>
            <a:fld id="{53FA3C31-4BF3-4BDD-A288-21A27F2909FD}" type="datetimeFigureOut">
              <a:rPr lang="en-US"/>
              <a:pPr>
                <a:defRPr/>
              </a:pPr>
              <a:t>1/23/2023</a:t>
            </a:fld>
            <a:endParaRPr lang="en-US" dirty="0"/>
          </a:p>
        </p:txBody>
      </p:sp>
      <p:sp>
        <p:nvSpPr>
          <p:cNvPr id="16" name="Footer Placeholder 4"/>
          <p:cNvSpPr>
            <a:spLocks noGrp="1"/>
          </p:cNvSpPr>
          <p:nvPr>
            <p:ph type="ftr" sz="quarter" idx="11"/>
          </p:nvPr>
        </p:nvSpPr>
        <p:spPr/>
        <p:txBody>
          <a:bodyPr/>
          <a:lstStyle>
            <a:lvl1pPr>
              <a:defRPr/>
            </a:lvl1pPr>
          </a:lstStyle>
          <a:p>
            <a:pPr>
              <a:defRPr/>
            </a:pPr>
            <a:endParaRPr lang="en-US"/>
          </a:p>
        </p:txBody>
      </p:sp>
      <p:sp>
        <p:nvSpPr>
          <p:cNvPr id="17" name="Slide Number Placeholder 5"/>
          <p:cNvSpPr>
            <a:spLocks noGrp="1"/>
          </p:cNvSpPr>
          <p:nvPr>
            <p:ph type="sldNum" sz="quarter" idx="12"/>
          </p:nvPr>
        </p:nvSpPr>
        <p:spPr/>
        <p:txBody>
          <a:bodyPr/>
          <a:lstStyle>
            <a:lvl1pPr>
              <a:defRPr/>
            </a:lvl1pPr>
          </a:lstStyle>
          <a:p>
            <a:pPr>
              <a:defRPr/>
            </a:pPr>
            <a:fld id="{5918BA1F-CDDE-420F-BDB6-826FAA3E28CE}" type="slidenum">
              <a:rPr lang="en-US"/>
              <a:pPr>
                <a:defRPr/>
              </a:pPr>
              <a:t>‹nº›</a:t>
            </a:fld>
            <a:endParaRPr lang="en-US" dirty="0"/>
          </a:p>
        </p:txBody>
      </p:sp>
    </p:spTree>
    <p:extLst>
      <p:ext uri="{BB962C8B-B14F-4D97-AF65-F5344CB8AC3E}">
        <p14:creationId xmlns:p14="http://schemas.microsoft.com/office/powerpoint/2010/main" val="23608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21"/>
          <p:cNvCxnSpPr/>
          <p:nvPr/>
        </p:nvCxnSpPr>
        <p:spPr>
          <a:xfrm>
            <a:off x="4403725" y="2570163"/>
            <a:ext cx="0" cy="3492500"/>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22"/>
          <p:cNvCxnSpPr/>
          <p:nvPr/>
        </p:nvCxnSpPr>
        <p:spPr>
          <a:xfrm>
            <a:off x="7772400" y="2570163"/>
            <a:ext cx="0" cy="3492500"/>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6" name="Text Placeholder 3"/>
          <p:cNvSpPr>
            <a:spLocks noGrp="1"/>
          </p:cNvSpPr>
          <p:nvPr>
            <p:ph type="body" sz="half" idx="15"/>
          </p:nvPr>
        </p:nvSpPr>
        <p:spPr>
          <a:xfrm>
            <a:off x="1154954" y="3193561"/>
            <a:ext cx="3129168" cy="283349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9" name="Text Placeholder 3"/>
          <p:cNvSpPr>
            <a:spLocks noGrp="1"/>
          </p:cNvSpPr>
          <p:nvPr>
            <p:ph type="body" sz="half" idx="16"/>
          </p:nvPr>
        </p:nvSpPr>
        <p:spPr>
          <a:xfrm>
            <a:off x="4512721" y="3193561"/>
            <a:ext cx="3145380" cy="2833495"/>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0" name="Text Placeholder 3"/>
          <p:cNvSpPr>
            <a:spLocks noGrp="1"/>
          </p:cNvSpPr>
          <p:nvPr>
            <p:ph type="body" sz="half" idx="17"/>
          </p:nvPr>
        </p:nvSpPr>
        <p:spPr>
          <a:xfrm>
            <a:off x="7886700" y="3193561"/>
            <a:ext cx="3164719" cy="2833493"/>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1" name="Date Placeholder 6"/>
          <p:cNvSpPr>
            <a:spLocks noGrp="1"/>
          </p:cNvSpPr>
          <p:nvPr>
            <p:ph type="dt" sz="half" idx="18"/>
          </p:nvPr>
        </p:nvSpPr>
        <p:spPr/>
        <p:txBody>
          <a:bodyPr/>
          <a:lstStyle>
            <a:lvl1pPr>
              <a:defRPr/>
            </a:lvl1pPr>
          </a:lstStyle>
          <a:p>
            <a:pPr>
              <a:defRPr/>
            </a:pPr>
            <a:fld id="{C7866FB8-48C4-4C67-A85B-9A672419660D}" type="datetimeFigureOut">
              <a:rPr lang="en-US"/>
              <a:pPr>
                <a:defRPr/>
              </a:pPr>
              <a:t>1/23/2023</a:t>
            </a:fld>
            <a:endParaRPr lang="en-US" dirty="0"/>
          </a:p>
        </p:txBody>
      </p:sp>
      <p:sp>
        <p:nvSpPr>
          <p:cNvPr id="12" name="Footer Placeholder 7"/>
          <p:cNvSpPr>
            <a:spLocks noGrp="1"/>
          </p:cNvSpPr>
          <p:nvPr>
            <p:ph type="ftr" sz="quarter" idx="19"/>
          </p:nvPr>
        </p:nvSpPr>
        <p:spPr/>
        <p:txBody>
          <a:bodyPr/>
          <a:lstStyle>
            <a:lvl1pPr>
              <a:defRPr/>
            </a:lvl1pPr>
          </a:lstStyle>
          <a:p>
            <a:pPr>
              <a:defRPr/>
            </a:pPr>
            <a:endParaRPr lang="en-US"/>
          </a:p>
        </p:txBody>
      </p:sp>
      <p:sp>
        <p:nvSpPr>
          <p:cNvPr id="13" name="Slide Number Placeholder 8"/>
          <p:cNvSpPr>
            <a:spLocks noGrp="1"/>
          </p:cNvSpPr>
          <p:nvPr>
            <p:ph type="sldNum" sz="quarter" idx="20"/>
          </p:nvPr>
        </p:nvSpPr>
        <p:spPr/>
        <p:txBody>
          <a:bodyPr/>
          <a:lstStyle>
            <a:lvl1pPr>
              <a:defRPr/>
            </a:lvl1pPr>
          </a:lstStyle>
          <a:p>
            <a:pPr>
              <a:defRPr/>
            </a:pPr>
            <a:fld id="{6DC3DFC8-231F-410F-B503-762195C2FDE2}" type="slidenum">
              <a:rPr lang="en-US"/>
              <a:pPr>
                <a:defRPr/>
              </a:pPr>
              <a:t>‹nº›</a:t>
            </a:fld>
            <a:endParaRPr lang="en-US" dirty="0"/>
          </a:p>
        </p:txBody>
      </p:sp>
    </p:spTree>
    <p:extLst>
      <p:ext uri="{BB962C8B-B14F-4D97-AF65-F5344CB8AC3E}">
        <p14:creationId xmlns:p14="http://schemas.microsoft.com/office/powerpoint/2010/main" val="36259125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6"/>
          <p:cNvCxnSpPr/>
          <p:nvPr/>
        </p:nvCxnSpPr>
        <p:spPr>
          <a:xfrm>
            <a:off x="4387850" y="2603500"/>
            <a:ext cx="0" cy="35179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7"/>
          <p:cNvCxnSpPr/>
          <p:nvPr/>
        </p:nvCxnSpPr>
        <p:spPr>
          <a:xfrm>
            <a:off x="7802563"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3600"/>
            </a:lvl1pPr>
          </a:lstStyle>
          <a:p>
            <a:r>
              <a:rPr lang="pt-BR" smtClean="0"/>
              <a:t>Clique para editar o título mestre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1154953" y="5109107"/>
            <a:ext cx="3050437" cy="91794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4568865" y="5184002"/>
            <a:ext cx="3050438" cy="843056"/>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983434" y="5184001"/>
            <a:ext cx="3050437" cy="843054"/>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5" name="Date Placeholder 6"/>
          <p:cNvSpPr>
            <a:spLocks noGrp="1"/>
          </p:cNvSpPr>
          <p:nvPr>
            <p:ph type="dt" sz="half" idx="23"/>
          </p:nvPr>
        </p:nvSpPr>
        <p:spPr/>
        <p:txBody>
          <a:bodyPr/>
          <a:lstStyle>
            <a:lvl1pPr>
              <a:defRPr/>
            </a:lvl1pPr>
          </a:lstStyle>
          <a:p>
            <a:pPr>
              <a:defRPr/>
            </a:pPr>
            <a:fld id="{49A68277-3049-4E38-847B-24E3C6121135}" type="datetimeFigureOut">
              <a:rPr lang="en-US"/>
              <a:pPr>
                <a:defRPr/>
              </a:pPr>
              <a:t>1/23/2023</a:t>
            </a:fld>
            <a:endParaRPr lang="en-US" dirty="0"/>
          </a:p>
        </p:txBody>
      </p:sp>
      <p:sp>
        <p:nvSpPr>
          <p:cNvPr id="16" name="Footer Placeholder 7"/>
          <p:cNvSpPr>
            <a:spLocks noGrp="1"/>
          </p:cNvSpPr>
          <p:nvPr>
            <p:ph type="ftr" sz="quarter" idx="24"/>
          </p:nvPr>
        </p:nvSpPr>
        <p:spPr/>
        <p:txBody>
          <a:bodyPr/>
          <a:lstStyle>
            <a:lvl1pPr>
              <a:defRPr/>
            </a:lvl1pPr>
          </a:lstStyle>
          <a:p>
            <a:pPr>
              <a:defRPr/>
            </a:pPr>
            <a:endParaRPr lang="en-US"/>
          </a:p>
        </p:txBody>
      </p:sp>
      <p:sp>
        <p:nvSpPr>
          <p:cNvPr id="17" name="Slide Number Placeholder 8"/>
          <p:cNvSpPr>
            <a:spLocks noGrp="1"/>
          </p:cNvSpPr>
          <p:nvPr>
            <p:ph type="sldNum" sz="quarter" idx="25"/>
          </p:nvPr>
        </p:nvSpPr>
        <p:spPr/>
        <p:txBody>
          <a:bodyPr/>
          <a:lstStyle>
            <a:lvl1pPr>
              <a:defRPr/>
            </a:lvl1pPr>
          </a:lstStyle>
          <a:p>
            <a:pPr>
              <a:defRPr/>
            </a:pPr>
            <a:fld id="{91B049F6-449B-49EA-AA6B-1D092939A181}" type="slidenum">
              <a:rPr lang="en-US"/>
              <a:pPr>
                <a:defRPr/>
              </a:pPr>
              <a:t>‹nº›</a:t>
            </a:fld>
            <a:endParaRPr lang="en-US" dirty="0"/>
          </a:p>
        </p:txBody>
      </p:sp>
    </p:spTree>
    <p:extLst>
      <p:ext uri="{BB962C8B-B14F-4D97-AF65-F5344CB8AC3E}">
        <p14:creationId xmlns:p14="http://schemas.microsoft.com/office/powerpoint/2010/main" val="4178460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43010EC-F1C1-4567-BE80-6D299D94142A}" type="datetimeFigureOut">
              <a:rPr lang="en-US"/>
              <a:pPr>
                <a:defRPr/>
              </a:pPr>
              <a:t>1/23/2023</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27FDBD2-E821-4D93-9F37-55F0C2151716}" type="slidenum">
              <a:rPr lang="en-US"/>
              <a:pPr>
                <a:defRPr/>
              </a:pPr>
              <a:t>‹nº›</a:t>
            </a:fld>
            <a:endParaRPr lang="en-US" dirty="0"/>
          </a:p>
        </p:txBody>
      </p:sp>
    </p:spTree>
    <p:extLst>
      <p:ext uri="{BB962C8B-B14F-4D97-AF65-F5344CB8AC3E}">
        <p14:creationId xmlns:p14="http://schemas.microsoft.com/office/powerpoint/2010/main" val="3645015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grpSp>
        <p:nvGrpSpPr>
          <p:cNvPr id="4" name="Group 18"/>
          <p:cNvGrpSpPr>
            <a:grpSpLocks/>
          </p:cNvGrpSpPr>
          <p:nvPr/>
        </p:nvGrpSpPr>
        <p:grpSpPr bwMode="auto">
          <a:xfrm>
            <a:off x="0" y="-1588"/>
            <a:ext cx="12192000" cy="6865938"/>
            <a:chOff x="0" y="-2373"/>
            <a:chExt cx="12192000" cy="6867027"/>
          </a:xfrm>
        </p:grpSpPr>
        <p:sp>
          <p:nvSpPr>
            <p:cNvPr id="5"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6"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a:spLocks/>
            </p:cNvSpPr>
            <p:nvPr/>
          </p:nvSpPr>
          <p:spPr bwMode="gray">
            <a:xfrm rot="5101749">
              <a:off x="6294738" y="4577737"/>
              <a:ext cx="3299407" cy="440924"/>
            </a:xfrm>
            <a:custGeom>
              <a:avLst/>
              <a:gdLst>
                <a:gd name="T0" fmla="*/ 28045 w 10000"/>
                <a:gd name="T1" fmla="*/ 211004 h 5291"/>
                <a:gd name="T2" fmla="*/ 3285549 w 10000"/>
                <a:gd name="T3" fmla="*/ 440924 h 5291"/>
                <a:gd name="T4" fmla="*/ 3299407 w 10000"/>
                <a:gd name="T5" fmla="*/ 0 h 5291"/>
                <a:gd name="T6" fmla="*/ 3299407 w 10000"/>
                <a:gd name="T7" fmla="*/ 0 h 5291"/>
                <a:gd name="T8" fmla="*/ 3189537 w 10000"/>
                <a:gd name="T9" fmla="*/ 17000 h 5291"/>
                <a:gd name="T10" fmla="*/ 3079666 w 10000"/>
                <a:gd name="T11" fmla="*/ 33334 h 5291"/>
                <a:gd name="T12" fmla="*/ 2969796 w 10000"/>
                <a:gd name="T13" fmla="*/ 49167 h 5291"/>
                <a:gd name="T14" fmla="*/ 2859596 w 10000"/>
                <a:gd name="T15" fmla="*/ 62751 h 5291"/>
                <a:gd name="T16" fmla="*/ 2749396 w 10000"/>
                <a:gd name="T17" fmla="*/ 76418 h 5291"/>
                <a:gd name="T18" fmla="*/ 2639196 w 10000"/>
                <a:gd name="T19" fmla="*/ 89251 h 5291"/>
                <a:gd name="T20" fmla="*/ 2530315 w 10000"/>
                <a:gd name="T21" fmla="*/ 100168 h 5291"/>
                <a:gd name="T22" fmla="*/ 2419455 w 10000"/>
                <a:gd name="T23" fmla="*/ 110419 h 5291"/>
                <a:gd name="T24" fmla="*/ 2309585 w 10000"/>
                <a:gd name="T25" fmla="*/ 120002 h 5291"/>
                <a:gd name="T26" fmla="*/ 2201694 w 10000"/>
                <a:gd name="T27" fmla="*/ 128169 h 5291"/>
                <a:gd name="T28" fmla="*/ 2091824 w 10000"/>
                <a:gd name="T29" fmla="*/ 136336 h 5291"/>
                <a:gd name="T30" fmla="*/ 1983933 w 10000"/>
                <a:gd name="T31" fmla="*/ 143252 h 5291"/>
                <a:gd name="T32" fmla="*/ 1876043 w 10000"/>
                <a:gd name="T33" fmla="*/ 148669 h 5291"/>
                <a:gd name="T34" fmla="*/ 1768152 w 10000"/>
                <a:gd name="T35" fmla="*/ 154169 h 5291"/>
                <a:gd name="T36" fmla="*/ 1661581 w 10000"/>
                <a:gd name="T37" fmla="*/ 158836 h 5291"/>
                <a:gd name="T38" fmla="*/ 1556330 w 10000"/>
                <a:gd name="T39" fmla="*/ 162336 h 5291"/>
                <a:gd name="T40" fmla="*/ 1450419 w 10000"/>
                <a:gd name="T41" fmla="*/ 165003 h 5291"/>
                <a:gd name="T42" fmla="*/ 1345828 w 10000"/>
                <a:gd name="T43" fmla="*/ 167753 h 5291"/>
                <a:gd name="T44" fmla="*/ 1242557 w 10000"/>
                <a:gd name="T45" fmla="*/ 169086 h 5291"/>
                <a:gd name="T46" fmla="*/ 1139615 w 10000"/>
                <a:gd name="T47" fmla="*/ 170503 h 5291"/>
                <a:gd name="T48" fmla="*/ 1037664 w 10000"/>
                <a:gd name="T49" fmla="*/ 171086 h 5291"/>
                <a:gd name="T50" fmla="*/ 936702 w 10000"/>
                <a:gd name="T51" fmla="*/ 170503 h 5291"/>
                <a:gd name="T52" fmla="*/ 837060 w 10000"/>
                <a:gd name="T53" fmla="*/ 170503 h 5291"/>
                <a:gd name="T54" fmla="*/ 738407 w 10000"/>
                <a:gd name="T55" fmla="*/ 169086 h 5291"/>
                <a:gd name="T56" fmla="*/ 641075 w 10000"/>
                <a:gd name="T57" fmla="*/ 167003 h 5291"/>
                <a:gd name="T58" fmla="*/ 545392 w 10000"/>
                <a:gd name="T59" fmla="*/ 165003 h 5291"/>
                <a:gd name="T60" fmla="*/ 451359 w 10000"/>
                <a:gd name="T61" fmla="*/ 162919 h 5291"/>
                <a:gd name="T62" fmla="*/ 357986 w 10000"/>
                <a:gd name="T63" fmla="*/ 159586 h 5291"/>
                <a:gd name="T64" fmla="*/ 265932 w 10000"/>
                <a:gd name="T65" fmla="*/ 156086 h 5291"/>
                <a:gd name="T66" fmla="*/ 175858 w 10000"/>
                <a:gd name="T67" fmla="*/ 152753 h 5291"/>
                <a:gd name="T68" fmla="*/ 0 w 10000"/>
                <a:gd name="T69" fmla="*/ 143836 h 5291"/>
                <a:gd name="T70" fmla="*/ 28045 w 10000"/>
                <a:gd name="T71" fmla="*/ 211004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2" name="Rectangle 7"/>
            <p:cNvSpPr/>
            <p:nvPr/>
          </p:nvSpPr>
          <p:spPr>
            <a:xfrm>
              <a:off x="414338" y="402504"/>
              <a:ext cx="6511925" cy="605409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a:spLocks/>
            </p:cNvSpPr>
            <p:nvPr/>
          </p:nvSpPr>
          <p:spPr bwMode="gray">
            <a:xfrm rot="5400000">
              <a:off x="4449232" y="2801721"/>
              <a:ext cx="6053670" cy="1254558"/>
            </a:xfrm>
            <a:custGeom>
              <a:avLst/>
              <a:gdLst>
                <a:gd name="T0" fmla="*/ 0 w 10000"/>
                <a:gd name="T1" fmla="*/ 0 h 8000"/>
                <a:gd name="T2" fmla="*/ 0 w 10000"/>
                <a:gd name="T3" fmla="*/ 1249853 h 8000"/>
                <a:gd name="T4" fmla="*/ 6053670 w 10000"/>
                <a:gd name="T5" fmla="*/ 1254558 h 8000"/>
                <a:gd name="T6" fmla="*/ 6053670 w 10000"/>
                <a:gd name="T7" fmla="*/ 1098 h 8000"/>
                <a:gd name="T8" fmla="*/ 6053670 w 10000"/>
                <a:gd name="T9" fmla="*/ 1098 h 8000"/>
                <a:gd name="T10" fmla="*/ 5916252 w 10000"/>
                <a:gd name="T11" fmla="*/ 24464 h 8000"/>
                <a:gd name="T12" fmla="*/ 5779439 w 10000"/>
                <a:gd name="T13" fmla="*/ 46732 h 8000"/>
                <a:gd name="T14" fmla="*/ 5642020 w 10000"/>
                <a:gd name="T15" fmla="*/ 68530 h 8000"/>
                <a:gd name="T16" fmla="*/ 5503997 w 10000"/>
                <a:gd name="T17" fmla="*/ 87192 h 8000"/>
                <a:gd name="T18" fmla="*/ 5366578 w 10000"/>
                <a:gd name="T19" fmla="*/ 106010 h 8000"/>
                <a:gd name="T20" fmla="*/ 5228555 w 10000"/>
                <a:gd name="T21" fmla="*/ 123574 h 8000"/>
                <a:gd name="T22" fmla="*/ 5092347 w 10000"/>
                <a:gd name="T23" fmla="*/ 138629 h 8000"/>
                <a:gd name="T24" fmla="*/ 4954324 w 10000"/>
                <a:gd name="T25" fmla="*/ 152899 h 8000"/>
                <a:gd name="T26" fmla="*/ 4816905 w 10000"/>
                <a:gd name="T27" fmla="*/ 165915 h 8000"/>
                <a:gd name="T28" fmla="*/ 4681908 w 10000"/>
                <a:gd name="T29" fmla="*/ 177206 h 8000"/>
                <a:gd name="T30" fmla="*/ 4545095 w 10000"/>
                <a:gd name="T31" fmla="*/ 188497 h 8000"/>
                <a:gd name="T32" fmla="*/ 4410099 w 10000"/>
                <a:gd name="T33" fmla="*/ 197907 h 8000"/>
                <a:gd name="T34" fmla="*/ 4275102 w 10000"/>
                <a:gd name="T35" fmla="*/ 205277 h 8000"/>
                <a:gd name="T36" fmla="*/ 4140710 w 10000"/>
                <a:gd name="T37" fmla="*/ 212961 h 8000"/>
                <a:gd name="T38" fmla="*/ 4007530 w 10000"/>
                <a:gd name="T39" fmla="*/ 219391 h 8000"/>
                <a:gd name="T40" fmla="*/ 3875560 w 10000"/>
                <a:gd name="T41" fmla="*/ 223939 h 8000"/>
                <a:gd name="T42" fmla="*/ 3743590 w 10000"/>
                <a:gd name="T43" fmla="*/ 227859 h 8000"/>
                <a:gd name="T44" fmla="*/ 3612830 w 10000"/>
                <a:gd name="T45" fmla="*/ 231623 h 8000"/>
                <a:gd name="T46" fmla="*/ 3483887 w 10000"/>
                <a:gd name="T47" fmla="*/ 233348 h 8000"/>
                <a:gd name="T48" fmla="*/ 3354944 w 10000"/>
                <a:gd name="T49" fmla="*/ 235230 h 8000"/>
                <a:gd name="T50" fmla="*/ 3227817 w 10000"/>
                <a:gd name="T51" fmla="*/ 236171 h 8000"/>
                <a:gd name="T52" fmla="*/ 3101901 w 10000"/>
                <a:gd name="T53" fmla="*/ 235230 h 8000"/>
                <a:gd name="T54" fmla="*/ 2977195 w 10000"/>
                <a:gd name="T55" fmla="*/ 235230 h 8000"/>
                <a:gd name="T56" fmla="*/ 2853700 w 10000"/>
                <a:gd name="T57" fmla="*/ 233348 h 8000"/>
                <a:gd name="T58" fmla="*/ 2732627 w 10000"/>
                <a:gd name="T59" fmla="*/ 230525 h 8000"/>
                <a:gd name="T60" fmla="*/ 2612764 w 10000"/>
                <a:gd name="T61" fmla="*/ 227859 h 8000"/>
                <a:gd name="T62" fmla="*/ 2495323 w 10000"/>
                <a:gd name="T63" fmla="*/ 224880 h 8000"/>
                <a:gd name="T64" fmla="*/ 2378487 w 10000"/>
                <a:gd name="T65" fmla="*/ 220332 h 8000"/>
                <a:gd name="T66" fmla="*/ 2263467 w 10000"/>
                <a:gd name="T67" fmla="*/ 215470 h 8000"/>
                <a:gd name="T68" fmla="*/ 2150869 w 10000"/>
                <a:gd name="T69" fmla="*/ 211079 h 8000"/>
                <a:gd name="T70" fmla="*/ 1931121 w 10000"/>
                <a:gd name="T71" fmla="*/ 198691 h 8000"/>
                <a:gd name="T72" fmla="*/ 1720453 w 10000"/>
                <a:gd name="T73" fmla="*/ 185518 h 8000"/>
                <a:gd name="T74" fmla="*/ 1518260 w 10000"/>
                <a:gd name="T75" fmla="*/ 171718 h 8000"/>
                <a:gd name="T76" fmla="*/ 1326964 w 10000"/>
                <a:gd name="T77" fmla="*/ 156506 h 8000"/>
                <a:gd name="T78" fmla="*/ 1144144 w 10000"/>
                <a:gd name="T79" fmla="*/ 140667 h 8000"/>
                <a:gd name="T80" fmla="*/ 974641 w 10000"/>
                <a:gd name="T81" fmla="*/ 123574 h 8000"/>
                <a:gd name="T82" fmla="*/ 815429 w 10000"/>
                <a:gd name="T83" fmla="*/ 106794 h 8000"/>
                <a:gd name="T84" fmla="*/ 668931 w 10000"/>
                <a:gd name="T85" fmla="*/ 90015 h 8000"/>
                <a:gd name="T86" fmla="*/ 534539 w 10000"/>
                <a:gd name="T87" fmla="*/ 74176 h 8000"/>
                <a:gd name="T88" fmla="*/ 415282 w 10000"/>
                <a:gd name="T89" fmla="*/ 59121 h 8000"/>
                <a:gd name="T90" fmla="*/ 307526 w 10000"/>
                <a:gd name="T91" fmla="*/ 44850 h 8000"/>
                <a:gd name="T92" fmla="*/ 216721 w 10000"/>
                <a:gd name="T93" fmla="*/ 32932 h 8000"/>
                <a:gd name="T94" fmla="*/ 140445 w 10000"/>
                <a:gd name="T95" fmla="*/ 21641 h 8000"/>
                <a:gd name="T96" fmla="*/ 35717 w 10000"/>
                <a:gd name="T97" fmla="*/ 5489 h 8000"/>
                <a:gd name="T98" fmla="*/ 0 w 10000"/>
                <a:gd name="T99" fmla="*/ 0 h 8000"/>
                <a:gd name="T100" fmla="*/ 0 w 10000"/>
                <a:gd name="T101" fmla="*/ 0 h 80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000" h="8000">
                  <a:moveTo>
                    <a:pt x="0" y="0"/>
                  </a:moveTo>
                  <a:lnTo>
                    <a:pt x="0" y="7970"/>
                  </a:lnTo>
                  <a:lnTo>
                    <a:pt x="10000" y="8000"/>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4"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5" name="Rectangle 12"/>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576756" y="1278468"/>
            <a:ext cx="1413933" cy="4748589"/>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16" name="Date Placeholder 3"/>
          <p:cNvSpPr>
            <a:spLocks noGrp="1"/>
          </p:cNvSpPr>
          <p:nvPr>
            <p:ph type="dt" sz="half" idx="10"/>
          </p:nvPr>
        </p:nvSpPr>
        <p:spPr/>
        <p:txBody>
          <a:bodyPr/>
          <a:lstStyle>
            <a:lvl1pPr>
              <a:defRPr/>
            </a:lvl1pPr>
          </a:lstStyle>
          <a:p>
            <a:pPr>
              <a:defRPr/>
            </a:pPr>
            <a:fld id="{71A26EAE-0818-48AF-950D-D2EF4541C912}" type="datetimeFigureOut">
              <a:rPr lang="en-US"/>
              <a:pPr>
                <a:defRPr/>
              </a:pPr>
              <a:t>1/23/2023</a:t>
            </a:fld>
            <a:endParaRPr lang="en-US" dirty="0"/>
          </a:p>
        </p:txBody>
      </p:sp>
      <p:sp>
        <p:nvSpPr>
          <p:cNvPr id="17" name="Footer Placeholder 4"/>
          <p:cNvSpPr>
            <a:spLocks noGrp="1"/>
          </p:cNvSpPr>
          <p:nvPr>
            <p:ph type="ftr" sz="quarter" idx="11"/>
          </p:nvPr>
        </p:nvSpPr>
        <p:spPr/>
        <p:txBody>
          <a:bodyPr/>
          <a:lstStyle>
            <a:lvl1pPr>
              <a:defRPr/>
            </a:lvl1pPr>
          </a:lstStyle>
          <a:p>
            <a:pPr>
              <a:defRPr/>
            </a:pPr>
            <a:endParaRPr lang="en-US"/>
          </a:p>
        </p:txBody>
      </p:sp>
      <p:sp>
        <p:nvSpPr>
          <p:cNvPr id="18" name="Slide Number Placeholder 5"/>
          <p:cNvSpPr>
            <a:spLocks noGrp="1"/>
          </p:cNvSpPr>
          <p:nvPr>
            <p:ph type="sldNum" sz="quarter" idx="12"/>
          </p:nvPr>
        </p:nvSpPr>
        <p:spPr/>
        <p:txBody>
          <a:bodyPr/>
          <a:lstStyle>
            <a:lvl1pPr>
              <a:defRPr/>
            </a:lvl1pPr>
          </a:lstStyle>
          <a:p>
            <a:pPr>
              <a:defRPr/>
            </a:pPr>
            <a:fld id="{E2624FCC-042A-48DE-B2C6-4E2F52BC16F1}" type="slidenum">
              <a:rPr lang="en-US"/>
              <a:pPr>
                <a:defRPr/>
              </a:pPr>
              <a:t>‹nº›</a:t>
            </a:fld>
            <a:endParaRPr lang="en-US" dirty="0"/>
          </a:p>
        </p:txBody>
      </p:sp>
    </p:spTree>
    <p:extLst>
      <p:ext uri="{BB962C8B-B14F-4D97-AF65-F5344CB8AC3E}">
        <p14:creationId xmlns:p14="http://schemas.microsoft.com/office/powerpoint/2010/main" val="3410382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8"/>
          <p:cNvGrpSpPr>
            <a:grpSpLocks/>
          </p:cNvGrpSpPr>
          <p:nvPr/>
        </p:nvGrpSpPr>
        <p:grpSpPr bwMode="auto">
          <a:xfrm>
            <a:off x="0" y="-1588"/>
            <a:ext cx="12192000" cy="6865938"/>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51" name="Freeform 5"/>
            <p:cNvSpPr>
              <a:spLocks/>
            </p:cNvSpPr>
            <p:nvPr/>
          </p:nvSpPr>
          <p:spPr bwMode="gray">
            <a:xfrm rot="-589932">
              <a:off x="8490951" y="1797517"/>
              <a:ext cx="3299407" cy="440924"/>
            </a:xfrm>
            <a:custGeom>
              <a:avLst/>
              <a:gdLst>
                <a:gd name="T0" fmla="*/ 28045 w 10000"/>
                <a:gd name="T1" fmla="*/ 211004 h 5291"/>
                <a:gd name="T2" fmla="*/ 3285549 w 10000"/>
                <a:gd name="T3" fmla="*/ 440924 h 5291"/>
                <a:gd name="T4" fmla="*/ 3299407 w 10000"/>
                <a:gd name="T5" fmla="*/ 0 h 5291"/>
                <a:gd name="T6" fmla="*/ 3299407 w 10000"/>
                <a:gd name="T7" fmla="*/ 0 h 5291"/>
                <a:gd name="T8" fmla="*/ 3189537 w 10000"/>
                <a:gd name="T9" fmla="*/ 17000 h 5291"/>
                <a:gd name="T10" fmla="*/ 3079666 w 10000"/>
                <a:gd name="T11" fmla="*/ 33334 h 5291"/>
                <a:gd name="T12" fmla="*/ 2969796 w 10000"/>
                <a:gd name="T13" fmla="*/ 49167 h 5291"/>
                <a:gd name="T14" fmla="*/ 2859596 w 10000"/>
                <a:gd name="T15" fmla="*/ 62751 h 5291"/>
                <a:gd name="T16" fmla="*/ 2749396 w 10000"/>
                <a:gd name="T17" fmla="*/ 76418 h 5291"/>
                <a:gd name="T18" fmla="*/ 2639196 w 10000"/>
                <a:gd name="T19" fmla="*/ 89251 h 5291"/>
                <a:gd name="T20" fmla="*/ 2530315 w 10000"/>
                <a:gd name="T21" fmla="*/ 100168 h 5291"/>
                <a:gd name="T22" fmla="*/ 2419455 w 10000"/>
                <a:gd name="T23" fmla="*/ 110419 h 5291"/>
                <a:gd name="T24" fmla="*/ 2309585 w 10000"/>
                <a:gd name="T25" fmla="*/ 120002 h 5291"/>
                <a:gd name="T26" fmla="*/ 2201694 w 10000"/>
                <a:gd name="T27" fmla="*/ 128169 h 5291"/>
                <a:gd name="T28" fmla="*/ 2091824 w 10000"/>
                <a:gd name="T29" fmla="*/ 136336 h 5291"/>
                <a:gd name="T30" fmla="*/ 1983933 w 10000"/>
                <a:gd name="T31" fmla="*/ 143252 h 5291"/>
                <a:gd name="T32" fmla="*/ 1876043 w 10000"/>
                <a:gd name="T33" fmla="*/ 148669 h 5291"/>
                <a:gd name="T34" fmla="*/ 1768152 w 10000"/>
                <a:gd name="T35" fmla="*/ 154169 h 5291"/>
                <a:gd name="T36" fmla="*/ 1661581 w 10000"/>
                <a:gd name="T37" fmla="*/ 158836 h 5291"/>
                <a:gd name="T38" fmla="*/ 1556330 w 10000"/>
                <a:gd name="T39" fmla="*/ 162336 h 5291"/>
                <a:gd name="T40" fmla="*/ 1450419 w 10000"/>
                <a:gd name="T41" fmla="*/ 165003 h 5291"/>
                <a:gd name="T42" fmla="*/ 1345828 w 10000"/>
                <a:gd name="T43" fmla="*/ 167753 h 5291"/>
                <a:gd name="T44" fmla="*/ 1242557 w 10000"/>
                <a:gd name="T45" fmla="*/ 169086 h 5291"/>
                <a:gd name="T46" fmla="*/ 1139615 w 10000"/>
                <a:gd name="T47" fmla="*/ 170503 h 5291"/>
                <a:gd name="T48" fmla="*/ 1037664 w 10000"/>
                <a:gd name="T49" fmla="*/ 171086 h 5291"/>
                <a:gd name="T50" fmla="*/ 936702 w 10000"/>
                <a:gd name="T51" fmla="*/ 170503 h 5291"/>
                <a:gd name="T52" fmla="*/ 837060 w 10000"/>
                <a:gd name="T53" fmla="*/ 170503 h 5291"/>
                <a:gd name="T54" fmla="*/ 738407 w 10000"/>
                <a:gd name="T55" fmla="*/ 169086 h 5291"/>
                <a:gd name="T56" fmla="*/ 641075 w 10000"/>
                <a:gd name="T57" fmla="*/ 167003 h 5291"/>
                <a:gd name="T58" fmla="*/ 545392 w 10000"/>
                <a:gd name="T59" fmla="*/ 165003 h 5291"/>
                <a:gd name="T60" fmla="*/ 451359 w 10000"/>
                <a:gd name="T61" fmla="*/ 162919 h 5291"/>
                <a:gd name="T62" fmla="*/ 357986 w 10000"/>
                <a:gd name="T63" fmla="*/ 159586 h 5291"/>
                <a:gd name="T64" fmla="*/ 265932 w 10000"/>
                <a:gd name="T65" fmla="*/ 156086 h 5291"/>
                <a:gd name="T66" fmla="*/ 175858 w 10000"/>
                <a:gd name="T67" fmla="*/ 152753 h 5291"/>
                <a:gd name="T68" fmla="*/ 0 w 10000"/>
                <a:gd name="T69" fmla="*/ 143836 h 5291"/>
                <a:gd name="T70" fmla="*/ 28045 w 10000"/>
                <a:gd name="T71" fmla="*/ 211004 h 52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0000" h="5291">
                  <a:moveTo>
                    <a:pt x="85" y="2532"/>
                  </a:moveTo>
                  <a:cubicBezTo>
                    <a:pt x="1736" y="3911"/>
                    <a:pt x="7524" y="5298"/>
                    <a:pt x="9958" y="5291"/>
                  </a:cubicBezTo>
                  <a:cubicBezTo>
                    <a:pt x="9989" y="1958"/>
                    <a:pt x="9969" y="3333"/>
                    <a:pt x="10000" y="0"/>
                  </a:cubicBez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2" name="Freeform 5"/>
            <p:cNvSpPr>
              <a:spLocks/>
            </p:cNvSpPr>
            <p:nvPr/>
          </p:nvSpPr>
          <p:spPr bwMode="gray">
            <a:xfrm>
              <a:off x="459506" y="1866405"/>
              <a:ext cx="11277600" cy="4533900"/>
            </a:xfrm>
            <a:custGeom>
              <a:avLst/>
              <a:gdLst>
                <a:gd name="T0" fmla="*/ 0 w 7104"/>
                <a:gd name="T1" fmla="*/ 0 h 2856"/>
                <a:gd name="T2" fmla="*/ 0 w 7104"/>
                <a:gd name="T3" fmla="*/ 4533900 h 2856"/>
                <a:gd name="T4" fmla="*/ 11277600 w 7104"/>
                <a:gd name="T5" fmla="*/ 4533900 h 2856"/>
                <a:gd name="T6" fmla="*/ 11277600 w 7104"/>
                <a:gd name="T7" fmla="*/ 1588 h 2856"/>
                <a:gd name="T8" fmla="*/ 11277600 w 7104"/>
                <a:gd name="T9" fmla="*/ 1588 h 2856"/>
                <a:gd name="T10" fmla="*/ 11022013 w 7104"/>
                <a:gd name="T11" fmla="*/ 41275 h 2856"/>
                <a:gd name="T12" fmla="*/ 10766425 w 7104"/>
                <a:gd name="T13" fmla="*/ 79375 h 2856"/>
                <a:gd name="T14" fmla="*/ 10510838 w 7104"/>
                <a:gd name="T15" fmla="*/ 115888 h 2856"/>
                <a:gd name="T16" fmla="*/ 10253663 w 7104"/>
                <a:gd name="T17" fmla="*/ 147638 h 2856"/>
                <a:gd name="T18" fmla="*/ 9998075 w 7104"/>
                <a:gd name="T19" fmla="*/ 179388 h 2856"/>
                <a:gd name="T20" fmla="*/ 9740900 w 7104"/>
                <a:gd name="T21" fmla="*/ 209550 h 2856"/>
                <a:gd name="T22" fmla="*/ 9486900 w 7104"/>
                <a:gd name="T23" fmla="*/ 234950 h 2856"/>
                <a:gd name="T24" fmla="*/ 9229725 w 7104"/>
                <a:gd name="T25" fmla="*/ 258763 h 2856"/>
                <a:gd name="T26" fmla="*/ 8974138 w 7104"/>
                <a:gd name="T27" fmla="*/ 280988 h 2856"/>
                <a:gd name="T28" fmla="*/ 8721725 w 7104"/>
                <a:gd name="T29" fmla="*/ 300038 h 2856"/>
                <a:gd name="T30" fmla="*/ 8467725 w 7104"/>
                <a:gd name="T31" fmla="*/ 319088 h 2856"/>
                <a:gd name="T32" fmla="*/ 8215313 w 7104"/>
                <a:gd name="T33" fmla="*/ 334963 h 2856"/>
                <a:gd name="T34" fmla="*/ 7964488 w 7104"/>
                <a:gd name="T35" fmla="*/ 347663 h 2856"/>
                <a:gd name="T36" fmla="*/ 7713663 w 7104"/>
                <a:gd name="T37" fmla="*/ 360363 h 2856"/>
                <a:gd name="T38" fmla="*/ 7466013 w 7104"/>
                <a:gd name="T39" fmla="*/ 371475 h 2856"/>
                <a:gd name="T40" fmla="*/ 7219950 w 7104"/>
                <a:gd name="T41" fmla="*/ 379413 h 2856"/>
                <a:gd name="T42" fmla="*/ 6973888 w 7104"/>
                <a:gd name="T43" fmla="*/ 385763 h 2856"/>
                <a:gd name="T44" fmla="*/ 6731000 w 7104"/>
                <a:gd name="T45" fmla="*/ 392113 h 2856"/>
                <a:gd name="T46" fmla="*/ 6489700 w 7104"/>
                <a:gd name="T47" fmla="*/ 395288 h 2856"/>
                <a:gd name="T48" fmla="*/ 6249988 w 7104"/>
                <a:gd name="T49" fmla="*/ 398463 h 2856"/>
                <a:gd name="T50" fmla="*/ 6013450 w 7104"/>
                <a:gd name="T51" fmla="*/ 400050 h 2856"/>
                <a:gd name="T52" fmla="*/ 5778500 w 7104"/>
                <a:gd name="T53" fmla="*/ 398463 h 2856"/>
                <a:gd name="T54" fmla="*/ 5546725 w 7104"/>
                <a:gd name="T55" fmla="*/ 398463 h 2856"/>
                <a:gd name="T56" fmla="*/ 5316538 w 7104"/>
                <a:gd name="T57" fmla="*/ 395288 h 2856"/>
                <a:gd name="T58" fmla="*/ 5091113 w 7104"/>
                <a:gd name="T59" fmla="*/ 390525 h 2856"/>
                <a:gd name="T60" fmla="*/ 4867275 w 7104"/>
                <a:gd name="T61" fmla="*/ 385763 h 2856"/>
                <a:gd name="T62" fmla="*/ 4648200 w 7104"/>
                <a:gd name="T63" fmla="*/ 381000 h 2856"/>
                <a:gd name="T64" fmla="*/ 4430713 w 7104"/>
                <a:gd name="T65" fmla="*/ 373063 h 2856"/>
                <a:gd name="T66" fmla="*/ 4216400 w 7104"/>
                <a:gd name="T67" fmla="*/ 365125 h 2856"/>
                <a:gd name="T68" fmla="*/ 4006850 w 7104"/>
                <a:gd name="T69" fmla="*/ 357188 h 2856"/>
                <a:gd name="T70" fmla="*/ 3597275 w 7104"/>
                <a:gd name="T71" fmla="*/ 336550 h 2856"/>
                <a:gd name="T72" fmla="*/ 3205163 w 7104"/>
                <a:gd name="T73" fmla="*/ 314325 h 2856"/>
                <a:gd name="T74" fmla="*/ 2828925 w 7104"/>
                <a:gd name="T75" fmla="*/ 290513 h 2856"/>
                <a:gd name="T76" fmla="*/ 2471738 w 7104"/>
                <a:gd name="T77" fmla="*/ 265113 h 2856"/>
                <a:gd name="T78" fmla="*/ 2132013 w 7104"/>
                <a:gd name="T79" fmla="*/ 238125 h 2856"/>
                <a:gd name="T80" fmla="*/ 1816100 w 7104"/>
                <a:gd name="T81" fmla="*/ 209550 h 2856"/>
                <a:gd name="T82" fmla="*/ 1519238 w 7104"/>
                <a:gd name="T83" fmla="*/ 180975 h 2856"/>
                <a:gd name="T84" fmla="*/ 1246188 w 7104"/>
                <a:gd name="T85" fmla="*/ 152400 h 2856"/>
                <a:gd name="T86" fmla="*/ 995363 w 7104"/>
                <a:gd name="T87" fmla="*/ 125413 h 2856"/>
                <a:gd name="T88" fmla="*/ 773113 w 7104"/>
                <a:gd name="T89" fmla="*/ 100013 h 2856"/>
                <a:gd name="T90" fmla="*/ 573088 w 7104"/>
                <a:gd name="T91" fmla="*/ 76200 h 2856"/>
                <a:gd name="T92" fmla="*/ 403225 w 7104"/>
                <a:gd name="T93" fmla="*/ 55563 h 2856"/>
                <a:gd name="T94" fmla="*/ 261938 w 7104"/>
                <a:gd name="T95" fmla="*/ 36513 h 2856"/>
                <a:gd name="T96" fmla="*/ 66675 w 7104"/>
                <a:gd name="T97" fmla="*/ 9525 h 2856"/>
                <a:gd name="T98" fmla="*/ 0 w 7104"/>
                <a:gd name="T99" fmla="*/ 0 h 2856"/>
                <a:gd name="T100" fmla="*/ 0 w 7104"/>
                <a:gd name="T101" fmla="*/ 0 h 285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7104" h="2856">
                  <a:moveTo>
                    <a:pt x="0" y="0"/>
                  </a:moveTo>
                  <a:lnTo>
                    <a:pt x="0" y="2856"/>
                  </a:lnTo>
                  <a:lnTo>
                    <a:pt x="7104" y="2856"/>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3" name="Freeform 5"/>
            <p:cNvSpPr>
              <a:spLocks noEditPoints="1"/>
            </p:cNvSpPr>
            <p:nvPr/>
          </p:nvSpPr>
          <p:spPr bwMode="gray">
            <a:xfrm>
              <a:off x="0" y="1587"/>
              <a:ext cx="12192000" cy="6856413"/>
            </a:xfrm>
            <a:custGeom>
              <a:avLst/>
              <a:gdLst>
                <a:gd name="T0" fmla="*/ 0 w 15356"/>
                <a:gd name="T1" fmla="*/ 0 h 8638"/>
                <a:gd name="T2" fmla="*/ 0 w 15356"/>
                <a:gd name="T3" fmla="*/ 6856413 h 8638"/>
                <a:gd name="T4" fmla="*/ 12192000 w 15356"/>
                <a:gd name="T5" fmla="*/ 6856413 h 8638"/>
                <a:gd name="T6" fmla="*/ 12192000 w 15356"/>
                <a:gd name="T7" fmla="*/ 0 h 8638"/>
                <a:gd name="T8" fmla="*/ 0 w 15356"/>
                <a:gd name="T9" fmla="*/ 0 h 8638"/>
                <a:gd name="T10" fmla="*/ 11709274 w 15356"/>
                <a:gd name="T11" fmla="*/ 6380163 h 8638"/>
                <a:gd name="T12" fmla="*/ 476374 w 15356"/>
                <a:gd name="T13" fmla="*/ 6380163 h 8638"/>
                <a:gd name="T14" fmla="*/ 476374 w 15356"/>
                <a:gd name="T15" fmla="*/ 469900 h 8638"/>
                <a:gd name="T16" fmla="*/ 11709274 w 15356"/>
                <a:gd name="T17" fmla="*/ 469900 h 8638"/>
                <a:gd name="T18" fmla="*/ 11709274 w 15356"/>
                <a:gd name="T19" fmla="*/ 6380163 h 863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1027" name="Title Placeholder 1"/>
          <p:cNvSpPr>
            <a:spLocks noGrp="1"/>
          </p:cNvSpPr>
          <p:nvPr>
            <p:ph type="title"/>
          </p:nvPr>
        </p:nvSpPr>
        <p:spPr bwMode="gray">
          <a:xfrm>
            <a:off x="1155700" y="973138"/>
            <a:ext cx="87614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endParaRPr lang="en-US" altLang="pt-BR" smtClean="0"/>
          </a:p>
        </p:txBody>
      </p:sp>
      <p:sp>
        <p:nvSpPr>
          <p:cNvPr id="1028" name="Text Placeholder 2"/>
          <p:cNvSpPr>
            <a:spLocks noGrp="1"/>
          </p:cNvSpPr>
          <p:nvPr>
            <p:ph type="body" idx="1"/>
          </p:nvPr>
        </p:nvSpPr>
        <p:spPr bwMode="auto">
          <a:xfrm>
            <a:off x="1155700" y="2603500"/>
            <a:ext cx="8761413"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Editar estilos de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4" name="Date Placeholder 3"/>
          <p:cNvSpPr>
            <a:spLocks noGrp="1"/>
          </p:cNvSpPr>
          <p:nvPr>
            <p:ph type="dt" sz="half" idx="2"/>
          </p:nvPr>
        </p:nvSpPr>
        <p:spPr>
          <a:xfrm>
            <a:off x="10650538" y="6394450"/>
            <a:ext cx="990600" cy="304800"/>
          </a:xfrm>
          <a:prstGeom prst="rect">
            <a:avLst/>
          </a:prstGeom>
        </p:spPr>
        <p:txBody>
          <a:bodyPr vert="horz" lIns="91440" tIns="45720" rIns="91440" bIns="45720" rtlCol="0" anchor="t"/>
          <a:lstStyle>
            <a:lvl1pPr algn="r" fontAlgn="auto">
              <a:spcBef>
                <a:spcPts val="0"/>
              </a:spcBef>
              <a:spcAft>
                <a:spcPts val="0"/>
              </a:spcAft>
              <a:defRPr sz="1000" b="1" i="0">
                <a:solidFill>
                  <a:schemeClr val="accent1"/>
                </a:solidFill>
                <a:latin typeface="+mn-lt"/>
                <a:cs typeface="+mn-cs"/>
              </a:defRPr>
            </a:lvl1pPr>
          </a:lstStyle>
          <a:p>
            <a:pPr>
              <a:defRPr/>
            </a:pPr>
            <a:fld id="{233293FE-15EA-4C9D-A315-1DE6E312BED9}" type="datetimeFigureOut">
              <a:rPr lang="en-US"/>
              <a:pPr>
                <a:defRPr/>
              </a:pPr>
              <a:t>1/23/2023</a:t>
            </a:fld>
            <a:endParaRPr lang="en-US" dirty="0"/>
          </a:p>
        </p:txBody>
      </p:sp>
      <p:sp>
        <p:nvSpPr>
          <p:cNvPr id="5" name="Footer Placeholder 4"/>
          <p:cNvSpPr>
            <a:spLocks noGrp="1"/>
          </p:cNvSpPr>
          <p:nvPr>
            <p:ph type="ftr" sz="quarter" idx="3"/>
          </p:nvPr>
        </p:nvSpPr>
        <p:spPr>
          <a:xfrm>
            <a:off x="528638" y="6391275"/>
            <a:ext cx="3859212" cy="304800"/>
          </a:xfrm>
          <a:prstGeom prst="rect">
            <a:avLst/>
          </a:prstGeom>
        </p:spPr>
        <p:txBody>
          <a:bodyPr vert="horz" lIns="91440" tIns="45720" rIns="91440" bIns="45720" rtlCol="0" anchor="b"/>
          <a:lstStyle>
            <a:lvl1pPr algn="l" fontAlgn="auto">
              <a:spcBef>
                <a:spcPts val="0"/>
              </a:spcBef>
              <a:spcAft>
                <a:spcPts val="0"/>
              </a:spcAft>
              <a:defRPr sz="1000" b="1" i="0">
                <a:solidFill>
                  <a:schemeClr val="accent1"/>
                </a:solidFill>
                <a:latin typeface="+mn-lt"/>
                <a:cs typeface="+mn-cs"/>
              </a:defRPr>
            </a:lvl1pPr>
          </a:lstStyle>
          <a:p>
            <a:pPr>
              <a:defRPr/>
            </a:pPr>
            <a:endParaRPr lang="en-US"/>
          </a:p>
        </p:txBody>
      </p:sp>
      <p:sp>
        <p:nvSpPr>
          <p:cNvPr id="22" name="Rectangle 21"/>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a:solidFill>
                  <a:schemeClr val="bg1"/>
                </a:solidFill>
                <a:latin typeface="+mn-lt"/>
                <a:cs typeface="+mn-cs"/>
              </a:defRPr>
            </a:lvl1pPr>
          </a:lstStyle>
          <a:p>
            <a:pPr>
              <a:defRPr/>
            </a:pPr>
            <a:fld id="{ED036675-A95E-4747-9DF3-7A0BA8C5EA47}"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3763" r:id="rId1"/>
    <p:sldLayoutId id="2147483758" r:id="rId2"/>
    <p:sldLayoutId id="2147483764" r:id="rId3"/>
    <p:sldLayoutId id="2147483759" r:id="rId4"/>
    <p:sldLayoutId id="2147483760" r:id="rId5"/>
    <p:sldLayoutId id="2147483761"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62" r:id="rId16"/>
    <p:sldLayoutId id="2147483774" r:id="rId17"/>
  </p:sldLayoutIdLst>
  <p:txStyles>
    <p:titleStyle>
      <a:lvl1pPr algn="l" defTabSz="457200" rtl="0" eaLnBrk="0" fontAlgn="base" hangingPunct="0">
        <a:spcBef>
          <a:spcPct val="0"/>
        </a:spcBef>
        <a:spcAft>
          <a:spcPct val="0"/>
        </a:spcAft>
        <a:defRPr sz="3600" kern="1200">
          <a:solidFill>
            <a:schemeClr val="bg2"/>
          </a:solidFill>
          <a:latin typeface="+mj-lt"/>
          <a:ea typeface="+mj-ea"/>
          <a:cs typeface="+mj-cs"/>
        </a:defRPr>
      </a:lvl1pPr>
      <a:lvl2pPr algn="l" defTabSz="457200" rtl="0" eaLnBrk="0" fontAlgn="base" hangingPunct="0">
        <a:spcBef>
          <a:spcPct val="0"/>
        </a:spcBef>
        <a:spcAft>
          <a:spcPct val="0"/>
        </a:spcAft>
        <a:defRPr sz="3600">
          <a:solidFill>
            <a:schemeClr val="bg2"/>
          </a:solidFill>
          <a:latin typeface="Century Gothic" pitchFamily="34" charset="0"/>
        </a:defRPr>
      </a:lvl2pPr>
      <a:lvl3pPr algn="l" defTabSz="457200" rtl="0" eaLnBrk="0" fontAlgn="base" hangingPunct="0">
        <a:spcBef>
          <a:spcPct val="0"/>
        </a:spcBef>
        <a:spcAft>
          <a:spcPct val="0"/>
        </a:spcAft>
        <a:defRPr sz="3600">
          <a:solidFill>
            <a:schemeClr val="bg2"/>
          </a:solidFill>
          <a:latin typeface="Century Gothic" pitchFamily="34" charset="0"/>
        </a:defRPr>
      </a:lvl3pPr>
      <a:lvl4pPr algn="l" defTabSz="457200" rtl="0" eaLnBrk="0" fontAlgn="base" hangingPunct="0">
        <a:spcBef>
          <a:spcPct val="0"/>
        </a:spcBef>
        <a:spcAft>
          <a:spcPct val="0"/>
        </a:spcAft>
        <a:defRPr sz="3600">
          <a:solidFill>
            <a:schemeClr val="bg2"/>
          </a:solidFill>
          <a:latin typeface="Century Gothic" pitchFamily="34" charset="0"/>
        </a:defRPr>
      </a:lvl4pPr>
      <a:lvl5pPr algn="l" defTabSz="457200" rtl="0" eaLnBrk="0" fontAlgn="base" hangingPunct="0">
        <a:spcBef>
          <a:spcPct val="0"/>
        </a:spcBef>
        <a:spcAft>
          <a:spcPct val="0"/>
        </a:spcAft>
        <a:defRPr sz="3600">
          <a:solidFill>
            <a:schemeClr val="bg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6286256/" TargetMode="External"/><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268413" y="4494213"/>
            <a:ext cx="8824912" cy="862012"/>
          </a:xfrm>
        </p:spPr>
        <p:txBody>
          <a:bodyPr>
            <a:normAutofit/>
          </a:bodyPr>
          <a:lstStyle/>
          <a:p>
            <a:pPr algn="ctr" eaLnBrk="1" hangingPunct="1"/>
            <a:r>
              <a:rPr lang="pt-BR" altLang="pt-BR" cap="none" smtClean="0">
                <a:solidFill>
                  <a:schemeClr val="bg1"/>
                </a:solidFill>
              </a:rPr>
              <a:t>APRESENTADORA: JÚLIA DE ANDRADE (MR4, UTIP-HMIB/SES/DF)</a:t>
            </a:r>
          </a:p>
          <a:p>
            <a:pPr algn="ctr" eaLnBrk="1" hangingPunct="1"/>
            <a:r>
              <a:rPr lang="pt-BR" altLang="pt-BR" cap="none" smtClean="0">
                <a:solidFill>
                  <a:schemeClr val="bg1"/>
                </a:solidFill>
              </a:rPr>
              <a:t>ORIENTADOR: ALEXANDRE SERAFIM (INTENSIVISTA PEDIÁTRICO</a:t>
            </a:r>
          </a:p>
        </p:txBody>
      </p:sp>
      <p:pic>
        <p:nvPicPr>
          <p:cNvPr id="14340"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8213" y="601663"/>
            <a:ext cx="1182687"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Rectangle 5"/>
          <p:cNvSpPr>
            <a:spLocks noChangeArrowheads="1"/>
          </p:cNvSpPr>
          <p:nvPr/>
        </p:nvSpPr>
        <p:spPr bwMode="auto">
          <a:xfrm>
            <a:off x="754063" y="3040063"/>
            <a:ext cx="10339387" cy="14605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altLang="pt-BR" sz="1200" b="1">
                <a:hlinkClick r:id="rId3"/>
              </a:rPr>
              <a:t>Early</a:t>
            </a:r>
            <a:r>
              <a:rPr lang="en-US" altLang="pt-BR" sz="1200">
                <a:hlinkClick r:id="rId3"/>
              </a:rPr>
              <a:t> </a:t>
            </a:r>
            <a:r>
              <a:rPr lang="en-US" altLang="pt-BR" sz="1200" b="1">
                <a:hlinkClick r:id="rId3"/>
              </a:rPr>
              <a:t>Active</a:t>
            </a:r>
            <a:r>
              <a:rPr lang="en-US" altLang="pt-BR" sz="1200">
                <a:hlinkClick r:id="rId3"/>
              </a:rPr>
              <a:t> </a:t>
            </a:r>
            <a:r>
              <a:rPr lang="en-US" altLang="pt-BR" sz="1200" b="1">
                <a:hlinkClick r:id="rId3"/>
              </a:rPr>
              <a:t>Mobilization</a:t>
            </a:r>
            <a:r>
              <a:rPr lang="en-US" altLang="pt-BR" sz="1200">
                <a:hlinkClick r:id="rId3"/>
              </a:rPr>
              <a:t> during </a:t>
            </a:r>
            <a:r>
              <a:rPr lang="en-US" altLang="pt-BR" sz="1200" b="1">
                <a:hlinkClick r:id="rId3"/>
              </a:rPr>
              <a:t>Mechanical</a:t>
            </a:r>
            <a:r>
              <a:rPr lang="en-US" altLang="pt-BR" sz="1200">
                <a:hlinkClick r:id="rId3"/>
              </a:rPr>
              <a:t> </a:t>
            </a:r>
            <a:r>
              <a:rPr lang="en-US" altLang="pt-BR" sz="1200" b="1">
                <a:hlinkClick r:id="rId3"/>
              </a:rPr>
              <a:t>Ventilation</a:t>
            </a:r>
            <a:r>
              <a:rPr lang="en-US" altLang="pt-BR" sz="1200">
                <a:hlinkClick r:id="rId3"/>
              </a:rPr>
              <a:t> in the </a:t>
            </a:r>
            <a:r>
              <a:rPr lang="en-US" altLang="pt-BR" sz="1200" b="1">
                <a:hlinkClick r:id="rId3"/>
              </a:rPr>
              <a:t>ICU</a:t>
            </a:r>
            <a:r>
              <a:rPr lang="en-US" altLang="pt-BR" sz="1200">
                <a:hlinkClick r:id="rId3"/>
              </a:rPr>
              <a:t>.</a:t>
            </a:r>
            <a:endParaRPr lang="en-US" altLang="pt-BR" sz="1200"/>
          </a:p>
          <a:p>
            <a:pPr algn="ctr"/>
            <a:r>
              <a:rPr lang="en-US" altLang="pt-BR" sz="1200"/>
              <a:t>TEAM Study Investigators and the ANZICS Clinical Trials Group; Hodgson CL, Bailey M, Bellomo R, Brickell K, Broadley T, Buhr H, Gabbe BJ, Gould DW, Harrold M, Higgins AM, Hurford S, Iwashyna TJ, Serpa Neto A, Nichol AD, Presneill JJ, Schaller SJ, Sivasuthan J, Tipping CJ, Webb S, Young PJ.N </a:t>
            </a:r>
            <a:r>
              <a:rPr lang="en-US" altLang="pt-BR" sz="1200">
                <a:solidFill>
                  <a:srgbClr val="0000FF"/>
                </a:solidFill>
              </a:rPr>
              <a:t>Engl J Med. 2022 Nov</a:t>
            </a:r>
            <a:r>
              <a:rPr lang="en-US" altLang="pt-BR" sz="1200"/>
              <a:t> 10;387(19):1747-1758. doi: 10.1056/NEJMoa2209083. Epub 2022 Oct 26.PMID: 36286256 Clinical Trial.</a:t>
            </a:r>
          </a:p>
          <a:p>
            <a:pPr algn="ctr"/>
            <a:r>
              <a:rPr lang="pt-BR" altLang="pt-BR" sz="1200"/>
              <a:t>Funded by the</a:t>
            </a:r>
            <a:br>
              <a:rPr lang="pt-BR" altLang="pt-BR" sz="1200"/>
            </a:br>
            <a:r>
              <a:rPr lang="pt-BR" altLang="pt-BR" sz="1200"/>
              <a:t>National Health and Medical Research Council of Australia and the Health Research</a:t>
            </a:r>
            <a:br>
              <a:rPr lang="pt-BR" altLang="pt-BR" sz="1200"/>
            </a:br>
            <a:r>
              <a:rPr lang="pt-BR" altLang="pt-BR" sz="1200"/>
              <a:t>Council of New Zealand; TEAM ClinicalTrials.gov number, NCT03133377. </a:t>
            </a:r>
            <a:br>
              <a:rPr lang="pt-BR" altLang="pt-BR" sz="1200"/>
            </a:br>
            <a:endParaRPr lang="en-US" altLang="pt-BR" sz="1200"/>
          </a:p>
        </p:txBody>
      </p:sp>
      <p:sp>
        <p:nvSpPr>
          <p:cNvPr id="14342" name="Rectangle 6"/>
          <p:cNvSpPr>
            <a:spLocks noChangeArrowheads="1"/>
          </p:cNvSpPr>
          <p:nvPr/>
        </p:nvSpPr>
        <p:spPr bwMode="auto">
          <a:xfrm>
            <a:off x="733425" y="2070100"/>
            <a:ext cx="10471150" cy="8223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lang="en-US" altLang="pt-BR" sz="2400" b="1">
                <a:solidFill>
                  <a:srgbClr val="0000FF"/>
                </a:solidFill>
                <a:latin typeface="Algerian" pitchFamily="82" charset="0"/>
              </a:rPr>
              <a:t>Mobilização Ativa Precoce durante Ventilação Mecânica na UTI</a:t>
            </a:r>
          </a:p>
          <a:p>
            <a:pPr eaLnBrk="0" hangingPunct="0"/>
            <a:endParaRPr lang="en-US" altLang="pt-BR" sz="2400">
              <a:solidFill>
                <a:srgbClr val="0000FF"/>
              </a:solidFill>
              <a:latin typeface="Algerian" pitchFamily="82" charset="0"/>
            </a:endParaRPr>
          </a:p>
        </p:txBody>
      </p:sp>
      <p:sp>
        <p:nvSpPr>
          <p:cNvPr id="14344" name="Text Box 8"/>
          <p:cNvSpPr txBox="1">
            <a:spLocks noChangeArrowheads="1"/>
          </p:cNvSpPr>
          <p:nvPr/>
        </p:nvSpPr>
        <p:spPr bwMode="auto">
          <a:xfrm>
            <a:off x="4246563" y="5226050"/>
            <a:ext cx="34956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entury Gothic" pitchFamily="34" charset="0"/>
                <a:cs typeface="Arial" charset="0"/>
              </a:defRPr>
            </a:lvl1pPr>
            <a:lvl2pPr eaLnBrk="0" hangingPunct="0">
              <a:defRPr>
                <a:solidFill>
                  <a:schemeClr val="tx1"/>
                </a:solidFill>
                <a:latin typeface="Century Gothic" pitchFamily="34" charset="0"/>
                <a:cs typeface="Arial" charset="0"/>
              </a:defRPr>
            </a:lvl2pPr>
            <a:lvl3pPr eaLnBrk="0" hangingPunct="0">
              <a:defRPr>
                <a:solidFill>
                  <a:schemeClr val="tx1"/>
                </a:solidFill>
                <a:latin typeface="Century Gothic" pitchFamily="34" charset="0"/>
                <a:cs typeface="Arial" charset="0"/>
              </a:defRPr>
            </a:lvl3pPr>
            <a:lvl4pPr eaLnBrk="0" hangingPunct="0">
              <a:defRPr>
                <a:solidFill>
                  <a:schemeClr val="tx1"/>
                </a:solidFill>
                <a:latin typeface="Century Gothic" pitchFamily="34" charset="0"/>
                <a:cs typeface="Arial" charset="0"/>
              </a:defRPr>
            </a:lvl4pPr>
            <a:lvl5pPr eaLnBrk="0" hangingPunct="0">
              <a:defRPr>
                <a:solidFill>
                  <a:schemeClr val="tx1"/>
                </a:solidFill>
                <a:latin typeface="Century Gothic" pitchFamily="34" charset="0"/>
                <a:cs typeface="Arial" charset="0"/>
              </a:defRPr>
            </a:lvl5pPr>
            <a:lvl6pPr eaLnBrk="0" fontAlgn="base" hangingPunct="0">
              <a:spcBef>
                <a:spcPct val="0"/>
              </a:spcBef>
              <a:spcAft>
                <a:spcPct val="0"/>
              </a:spcAft>
              <a:defRPr>
                <a:solidFill>
                  <a:schemeClr val="tx1"/>
                </a:solidFill>
                <a:latin typeface="Century Gothic" pitchFamily="34" charset="0"/>
                <a:cs typeface="Arial" charset="0"/>
              </a:defRPr>
            </a:lvl6pPr>
            <a:lvl7pPr eaLnBrk="0" fontAlgn="base" hangingPunct="0">
              <a:spcBef>
                <a:spcPct val="0"/>
              </a:spcBef>
              <a:spcAft>
                <a:spcPct val="0"/>
              </a:spcAft>
              <a:defRPr>
                <a:solidFill>
                  <a:schemeClr val="tx1"/>
                </a:solidFill>
                <a:latin typeface="Century Gothic" pitchFamily="34" charset="0"/>
                <a:cs typeface="Arial" charset="0"/>
              </a:defRPr>
            </a:lvl7pPr>
            <a:lvl8pPr eaLnBrk="0" fontAlgn="base" hangingPunct="0">
              <a:spcBef>
                <a:spcPct val="0"/>
              </a:spcBef>
              <a:spcAft>
                <a:spcPct val="0"/>
              </a:spcAft>
              <a:defRPr>
                <a:solidFill>
                  <a:schemeClr val="tx1"/>
                </a:solidFill>
                <a:latin typeface="Century Gothic" pitchFamily="34" charset="0"/>
                <a:cs typeface="Arial" charset="0"/>
              </a:defRPr>
            </a:lvl8pPr>
            <a:lvl9pPr eaLnBrk="0" fontAlgn="base" hangingPunct="0">
              <a:spcBef>
                <a:spcPct val="0"/>
              </a:spcBef>
              <a:spcAft>
                <a:spcPct val="0"/>
              </a:spcAft>
              <a:defRPr>
                <a:solidFill>
                  <a:schemeClr val="tx1"/>
                </a:solidFill>
                <a:latin typeface="Century Gothic" pitchFamily="34" charset="0"/>
                <a:cs typeface="Arial" charset="0"/>
              </a:defRPr>
            </a:lvl9pPr>
          </a:lstStyle>
          <a:p>
            <a:pPr defTabSz="914400" eaLnBrk="1" hangingPunct="1"/>
            <a:r>
              <a:rPr lang="pt-BR" altLang="pt-BR">
                <a:hlinkClick r:id="rId4"/>
              </a:rPr>
              <a:t>www.paulomargotto.com.br</a:t>
            </a:r>
            <a:r>
              <a:rPr lang="pt-BR" altLang="pt-BR"/>
              <a:t> </a:t>
            </a:r>
          </a:p>
          <a:p>
            <a:pPr defTabSz="914400" eaLnBrk="1" hangingPunct="1"/>
            <a:r>
              <a:rPr lang="pt-BR" altLang="pt-BR">
                <a:solidFill>
                  <a:schemeClr val="bg1"/>
                </a:solidFill>
              </a:rPr>
              <a:t>Brasília, 20 de janeiro de 2023 </a:t>
            </a:r>
          </a:p>
        </p:txBody>
      </p:sp>
      <p:pic>
        <p:nvPicPr>
          <p:cNvPr id="14346"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8688" y="430213"/>
            <a:ext cx="9004300"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altLang="pt-BR" smtClean="0"/>
              <a:t>INTRODUÇÃO</a:t>
            </a:r>
          </a:p>
        </p:txBody>
      </p:sp>
      <p:sp>
        <p:nvSpPr>
          <p:cNvPr id="3" name="Espaço Reservado para Conteúdo 2"/>
          <p:cNvSpPr>
            <a:spLocks noGrp="1"/>
          </p:cNvSpPr>
          <p:nvPr>
            <p:ph idx="1"/>
          </p:nvPr>
        </p:nvSpPr>
        <p:spPr/>
        <p:txBody>
          <a:bodyPr>
            <a:normAutofit/>
          </a:bodyPr>
          <a:lstStyle/>
          <a:p>
            <a:pPr algn="just" eaLnBrk="1" hangingPunct="1">
              <a:lnSpc>
                <a:spcPct val="90000"/>
              </a:lnSpc>
            </a:pPr>
            <a:r>
              <a:rPr lang="pt-BR" altLang="pt-BR" sz="2400" smtClean="0"/>
              <a:t>13 a 20 milhões de pessoas são tratadas em UTI;</a:t>
            </a:r>
          </a:p>
          <a:p>
            <a:pPr algn="just" eaLnBrk="1" hangingPunct="1">
              <a:lnSpc>
                <a:spcPct val="90000"/>
              </a:lnSpc>
            </a:pPr>
            <a:r>
              <a:rPr lang="pt-BR" altLang="pt-BR" sz="2400" smtClean="0"/>
              <a:t>Internações em UTIP podem levar a fraqueza adquirida em UTIP:</a:t>
            </a:r>
          </a:p>
          <a:p>
            <a:pPr lvl="1" algn="just" eaLnBrk="1" hangingPunct="1">
              <a:lnSpc>
                <a:spcPct val="90000"/>
              </a:lnSpc>
            </a:pPr>
            <a:r>
              <a:rPr lang="pt-BR" altLang="pt-BR" sz="2400" smtClean="0"/>
              <a:t>fraqueza clinicamente detectada sem explicação plausível, exceto pela doença crítica;</a:t>
            </a:r>
          </a:p>
          <a:p>
            <a:pPr lvl="1" algn="just" eaLnBrk="1" hangingPunct="1">
              <a:lnSpc>
                <a:spcPct val="90000"/>
              </a:lnSpc>
            </a:pPr>
            <a:r>
              <a:rPr lang="pt-BR" altLang="pt-BR" sz="2400" smtClean="0"/>
              <a:t>ocorre em torno de 40% dos pacientes;</a:t>
            </a:r>
          </a:p>
          <a:p>
            <a:pPr lvl="1" algn="just" eaLnBrk="1" hangingPunct="1">
              <a:lnSpc>
                <a:spcPct val="90000"/>
              </a:lnSpc>
            </a:pPr>
            <a:r>
              <a:rPr lang="pt-BR" altLang="pt-BR" sz="2400" smtClean="0"/>
              <a:t>aumenta o risco de morte, hospitalização prolongada e recuperação prejudicada.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eaLnBrk="1" hangingPunct="1"/>
            <a:r>
              <a:rPr lang="pt-BR" altLang="pt-BR" smtClean="0"/>
              <a:t>INTRODUÇÃO</a:t>
            </a:r>
          </a:p>
        </p:txBody>
      </p:sp>
      <p:sp>
        <p:nvSpPr>
          <p:cNvPr id="17411" name="Espaço Reservado para Conteúdo 2"/>
          <p:cNvSpPr>
            <a:spLocks noGrp="1"/>
          </p:cNvSpPr>
          <p:nvPr>
            <p:ph idx="1"/>
          </p:nvPr>
        </p:nvSpPr>
        <p:spPr/>
        <p:txBody>
          <a:bodyPr/>
          <a:lstStyle/>
          <a:p>
            <a:pPr algn="just" eaLnBrk="1" hangingPunct="1"/>
            <a:r>
              <a:rPr lang="pt-BR" altLang="pt-BR" sz="2400" smtClean="0"/>
              <a:t>Ventilação mecânica invasiva (VMI) por mais de 48 horas gera perda de massa muscular rápida.</a:t>
            </a:r>
          </a:p>
          <a:p>
            <a:pPr algn="just" eaLnBrk="1" hangingPunct="1"/>
            <a:r>
              <a:rPr lang="pt-BR" altLang="pt-BR" sz="2400" smtClean="0"/>
              <a:t>Doenças graves levam a:</a:t>
            </a:r>
          </a:p>
          <a:p>
            <a:pPr lvl="1" algn="just" eaLnBrk="1" hangingPunct="1"/>
            <a:r>
              <a:rPr lang="pt-BR" altLang="pt-BR" sz="2200" smtClean="0"/>
              <a:t> interrupção da organização dos miofilamentos;</a:t>
            </a:r>
          </a:p>
          <a:p>
            <a:pPr lvl="1" algn="just" eaLnBrk="1" hangingPunct="1"/>
            <a:r>
              <a:rPr lang="pt-BR" altLang="pt-BR" sz="2200" smtClean="0"/>
              <a:t>danos ao retículo sarcoplasmático;</a:t>
            </a:r>
          </a:p>
          <a:p>
            <a:pPr lvl="1" algn="just" eaLnBrk="1" hangingPunct="1"/>
            <a:r>
              <a:rPr lang="pt-BR" altLang="pt-BR" sz="2200" smtClean="0"/>
              <a:t>diminuição da excitabilidade elétrica; </a:t>
            </a:r>
          </a:p>
          <a:p>
            <a:pPr lvl="1" algn="just" eaLnBrk="1" hangingPunct="1"/>
            <a:r>
              <a:rPr lang="pt-BR" altLang="pt-BR" sz="2200" smtClean="0"/>
              <a:t>disfunção mitocondrial.</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eaLnBrk="1" hangingPunct="1"/>
            <a:r>
              <a:rPr lang="pt-BR" altLang="pt-BR" smtClean="0"/>
              <a:t>INTRODUÇÃO</a:t>
            </a:r>
          </a:p>
        </p:txBody>
      </p:sp>
      <p:sp>
        <p:nvSpPr>
          <p:cNvPr id="18435" name="Espaço Reservado para Conteúdo 2"/>
          <p:cNvSpPr>
            <a:spLocks noGrp="1"/>
          </p:cNvSpPr>
          <p:nvPr>
            <p:ph idx="1"/>
          </p:nvPr>
        </p:nvSpPr>
        <p:spPr>
          <a:xfrm>
            <a:off x="1154113" y="2562225"/>
            <a:ext cx="8761412" cy="3416300"/>
          </a:xfrm>
        </p:spPr>
        <p:txBody>
          <a:bodyPr/>
          <a:lstStyle/>
          <a:p>
            <a:pPr algn="just" eaLnBrk="1" hangingPunct="1"/>
            <a:r>
              <a:rPr lang="pt-BR" altLang="pt-BR" sz="2400" smtClean="0"/>
              <a:t>Alguns estudos sugerem que a mobilização precoce em UTI :</a:t>
            </a:r>
          </a:p>
          <a:p>
            <a:pPr lvl="1" algn="just" eaLnBrk="1" hangingPunct="1"/>
            <a:r>
              <a:rPr lang="pt-BR" altLang="pt-BR" sz="2200" smtClean="0"/>
              <a:t>diminuir o tempo de internação;</a:t>
            </a:r>
          </a:p>
          <a:p>
            <a:pPr lvl="1" algn="just" eaLnBrk="1" hangingPunct="1"/>
            <a:r>
              <a:rPr lang="pt-BR" altLang="pt-BR" sz="2200" smtClean="0"/>
              <a:t>melhorar as condições no momento da alta.</a:t>
            </a:r>
          </a:p>
          <a:p>
            <a:pPr algn="just" eaLnBrk="1" hangingPunct="1"/>
            <a:r>
              <a:rPr lang="en-US" altLang="pt-BR" sz="2400" i="1" smtClean="0"/>
              <a:t>The Pain, Agitation–Sedation, Delirium, Immobility, and Sleep Disruption in Adult Patients in the ICU (PADIS):</a:t>
            </a:r>
            <a:r>
              <a:rPr lang="en-US" altLang="pt-BR" sz="2400" smtClean="0"/>
              <a:t> </a:t>
            </a:r>
          </a:p>
          <a:p>
            <a:pPr lvl="1" algn="just" eaLnBrk="1" hangingPunct="1"/>
            <a:r>
              <a:rPr lang="en-US" altLang="pt-BR" sz="2200" smtClean="0"/>
              <a:t>Guideline recomenda mobilização precoce, mas sem uma definição de em quanto tempo e como fazer.</a:t>
            </a:r>
            <a:endParaRPr lang="pt-BR" altLang="pt-BR" sz="22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p:txBody>
          <a:bodyPr/>
          <a:lstStyle/>
          <a:p>
            <a:r>
              <a:rPr lang="pt-BR" altLang="pt-BR" sz="2800" smtClean="0"/>
              <a:t>HIPÓTESE DESSE ESTUDO</a:t>
            </a:r>
          </a:p>
          <a:p>
            <a:pPr algn="ctr">
              <a:buFont typeface="Wingdings 3" pitchFamily="18" charset="2"/>
              <a:buNone/>
            </a:pPr>
            <a:r>
              <a:rPr lang="pt-BR" altLang="pt-BR" sz="2400" b="1" smtClean="0">
                <a:solidFill>
                  <a:srgbClr val="0000FF"/>
                </a:solidFill>
              </a:rPr>
              <a:t>Mobilização ativa precoce aumentaria o número de dias que os pacientes estivessem  vivos  e fora do hospital no dia 180 em comparação com o nível usual de mobilização na UTI em adultos submetidos ventilação</a:t>
            </a:r>
          </a:p>
        </p:txBody>
      </p:sp>
      <p:sp>
        <p:nvSpPr>
          <p:cNvPr id="57348" name="Título 1"/>
          <p:cNvSpPr>
            <a:spLocks/>
          </p:cNvSpPr>
          <p:nvPr/>
        </p:nvSpPr>
        <p:spPr bwMode="gray">
          <a:xfrm>
            <a:off x="1155700" y="973138"/>
            <a:ext cx="87614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3600">
                <a:solidFill>
                  <a:schemeClr val="bg2"/>
                </a:solidFill>
                <a:latin typeface="Century Gothic" pitchFamily="34" charset="0"/>
              </a:defRPr>
            </a:lvl1pPr>
            <a:lvl2pPr eaLnBrk="0" hangingPunct="0">
              <a:defRPr sz="3600">
                <a:solidFill>
                  <a:schemeClr val="bg2"/>
                </a:solidFill>
                <a:latin typeface="Century Gothic" pitchFamily="34" charset="0"/>
              </a:defRPr>
            </a:lvl2pPr>
            <a:lvl3pPr eaLnBrk="0" hangingPunct="0">
              <a:defRPr sz="3600">
                <a:solidFill>
                  <a:schemeClr val="bg2"/>
                </a:solidFill>
                <a:latin typeface="Century Gothic" pitchFamily="34" charset="0"/>
              </a:defRPr>
            </a:lvl3pPr>
            <a:lvl4pPr eaLnBrk="0" hangingPunct="0">
              <a:defRPr sz="3600">
                <a:solidFill>
                  <a:schemeClr val="bg2"/>
                </a:solidFill>
                <a:latin typeface="Century Gothic" pitchFamily="34" charset="0"/>
              </a:defRPr>
            </a:lvl4pPr>
            <a:lvl5pPr eaLnBrk="0" hangingPunct="0">
              <a:defRPr sz="3600">
                <a:solidFill>
                  <a:schemeClr val="bg2"/>
                </a:solidFill>
                <a:latin typeface="Century Gothic" pitchFamily="34" charset="0"/>
              </a:defRPr>
            </a:lvl5pPr>
            <a:lvl6pPr marL="457200" defTabSz="457200" eaLnBrk="0" fontAlgn="base" hangingPunct="0">
              <a:spcBef>
                <a:spcPct val="0"/>
              </a:spcBef>
              <a:spcAft>
                <a:spcPct val="0"/>
              </a:spcAft>
              <a:defRPr sz="3600">
                <a:solidFill>
                  <a:schemeClr val="bg2"/>
                </a:solidFill>
                <a:latin typeface="Century Gothic" pitchFamily="34" charset="0"/>
              </a:defRPr>
            </a:lvl6pPr>
            <a:lvl7pPr marL="914400" defTabSz="457200" eaLnBrk="0" fontAlgn="base" hangingPunct="0">
              <a:spcBef>
                <a:spcPct val="0"/>
              </a:spcBef>
              <a:spcAft>
                <a:spcPct val="0"/>
              </a:spcAft>
              <a:defRPr sz="3600">
                <a:solidFill>
                  <a:schemeClr val="bg2"/>
                </a:solidFill>
                <a:latin typeface="Century Gothic" pitchFamily="34" charset="0"/>
              </a:defRPr>
            </a:lvl7pPr>
            <a:lvl8pPr marL="1371600" defTabSz="457200" eaLnBrk="0" fontAlgn="base" hangingPunct="0">
              <a:spcBef>
                <a:spcPct val="0"/>
              </a:spcBef>
              <a:spcAft>
                <a:spcPct val="0"/>
              </a:spcAft>
              <a:defRPr sz="3600">
                <a:solidFill>
                  <a:schemeClr val="bg2"/>
                </a:solidFill>
                <a:latin typeface="Century Gothic" pitchFamily="34" charset="0"/>
              </a:defRPr>
            </a:lvl8pPr>
            <a:lvl9pPr marL="1828800" defTabSz="457200" eaLnBrk="0" fontAlgn="base" hangingPunct="0">
              <a:spcBef>
                <a:spcPct val="0"/>
              </a:spcBef>
              <a:spcAft>
                <a:spcPct val="0"/>
              </a:spcAft>
              <a:defRPr sz="3600">
                <a:solidFill>
                  <a:schemeClr val="bg2"/>
                </a:solidFill>
                <a:latin typeface="Century Gothic" pitchFamily="34" charset="0"/>
              </a:defRPr>
            </a:lvl9pPr>
          </a:lstStyle>
          <a:p>
            <a:pPr eaLnBrk="1" hangingPunct="1"/>
            <a:r>
              <a:rPr lang="pt-BR" altLang="pt-BR"/>
              <a:t>INTRODUÇÃO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eaLnBrk="1" hangingPunct="1"/>
            <a:r>
              <a:rPr lang="pt-BR" altLang="pt-BR" smtClean="0"/>
              <a:t>METODOLOGIA:</a:t>
            </a:r>
          </a:p>
        </p:txBody>
      </p:sp>
      <p:sp>
        <p:nvSpPr>
          <p:cNvPr id="19459" name="Espaço Reservado para Conteúdo 2"/>
          <p:cNvSpPr>
            <a:spLocks noGrp="1"/>
          </p:cNvSpPr>
          <p:nvPr>
            <p:ph idx="1"/>
          </p:nvPr>
        </p:nvSpPr>
        <p:spPr/>
        <p:txBody>
          <a:bodyPr/>
          <a:lstStyle/>
          <a:p>
            <a:pPr eaLnBrk="1" hangingPunct="1"/>
            <a:r>
              <a:rPr lang="pt-BR" altLang="pt-BR" sz="2200" smtClean="0"/>
              <a:t>Ensaio clínico controlado, internacional, multicêntrico e randomizado:</a:t>
            </a:r>
          </a:p>
          <a:p>
            <a:pPr eaLnBrk="1" hangingPunct="1"/>
            <a:endParaRPr lang="pt-BR" altLang="pt-BR" sz="2200" smtClean="0"/>
          </a:p>
        </p:txBody>
      </p:sp>
      <p:graphicFrame>
        <p:nvGraphicFramePr>
          <p:cNvPr id="4" name="Diagrama 3"/>
          <p:cNvGraphicFramePr/>
          <p:nvPr/>
        </p:nvGraphicFramePr>
        <p:xfrm>
          <a:off x="1669774" y="3067326"/>
          <a:ext cx="8092661" cy="3534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9462" name="Rectangle 6"/>
          <p:cNvSpPr>
            <a:spLocks noChangeArrowheads="1"/>
          </p:cNvSpPr>
          <p:nvPr/>
        </p:nvSpPr>
        <p:spPr bwMode="auto">
          <a:xfrm>
            <a:off x="9104313" y="5124450"/>
            <a:ext cx="457200" cy="21748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entury Gothic" pitchFamily="34" charset="0"/>
                <a:cs typeface="Arial" charset="0"/>
              </a:defRPr>
            </a:lvl1pPr>
            <a:lvl2pPr eaLnBrk="0" hangingPunct="0">
              <a:defRPr>
                <a:solidFill>
                  <a:schemeClr val="tx1"/>
                </a:solidFill>
                <a:latin typeface="Century Gothic" pitchFamily="34" charset="0"/>
                <a:cs typeface="Arial" charset="0"/>
              </a:defRPr>
            </a:lvl2pPr>
            <a:lvl3pPr eaLnBrk="0" hangingPunct="0">
              <a:defRPr>
                <a:solidFill>
                  <a:schemeClr val="tx1"/>
                </a:solidFill>
                <a:latin typeface="Century Gothic" pitchFamily="34" charset="0"/>
                <a:cs typeface="Arial" charset="0"/>
              </a:defRPr>
            </a:lvl3pPr>
            <a:lvl4pPr eaLnBrk="0" hangingPunct="0">
              <a:defRPr>
                <a:solidFill>
                  <a:schemeClr val="tx1"/>
                </a:solidFill>
                <a:latin typeface="Century Gothic" pitchFamily="34" charset="0"/>
                <a:cs typeface="Arial" charset="0"/>
              </a:defRPr>
            </a:lvl4pPr>
            <a:lvl5pPr eaLnBrk="0" hangingPunct="0">
              <a:defRPr>
                <a:solidFill>
                  <a:schemeClr val="tx1"/>
                </a:solidFill>
                <a:latin typeface="Century Gothic" pitchFamily="34" charset="0"/>
                <a:cs typeface="Arial" charset="0"/>
              </a:defRPr>
            </a:lvl5pPr>
            <a:lvl6pPr eaLnBrk="0" fontAlgn="base" hangingPunct="0">
              <a:spcBef>
                <a:spcPct val="0"/>
              </a:spcBef>
              <a:spcAft>
                <a:spcPct val="0"/>
              </a:spcAft>
              <a:defRPr>
                <a:solidFill>
                  <a:schemeClr val="tx1"/>
                </a:solidFill>
                <a:latin typeface="Century Gothic" pitchFamily="34" charset="0"/>
                <a:cs typeface="Arial" charset="0"/>
              </a:defRPr>
            </a:lvl6pPr>
            <a:lvl7pPr eaLnBrk="0" fontAlgn="base" hangingPunct="0">
              <a:spcBef>
                <a:spcPct val="0"/>
              </a:spcBef>
              <a:spcAft>
                <a:spcPct val="0"/>
              </a:spcAft>
              <a:defRPr>
                <a:solidFill>
                  <a:schemeClr val="tx1"/>
                </a:solidFill>
                <a:latin typeface="Century Gothic" pitchFamily="34" charset="0"/>
                <a:cs typeface="Arial" charset="0"/>
              </a:defRPr>
            </a:lvl7pPr>
            <a:lvl8pPr eaLnBrk="0" fontAlgn="base" hangingPunct="0">
              <a:spcBef>
                <a:spcPct val="0"/>
              </a:spcBef>
              <a:spcAft>
                <a:spcPct val="0"/>
              </a:spcAft>
              <a:defRPr>
                <a:solidFill>
                  <a:schemeClr val="tx1"/>
                </a:solidFill>
                <a:latin typeface="Century Gothic" pitchFamily="34" charset="0"/>
                <a:cs typeface="Arial" charset="0"/>
              </a:defRPr>
            </a:lvl8pPr>
            <a:lvl9pPr eaLnBrk="0" fontAlgn="base" hangingPunct="0">
              <a:spcBef>
                <a:spcPct val="0"/>
              </a:spcBef>
              <a:spcAft>
                <a:spcPct val="0"/>
              </a:spcAft>
              <a:defRPr>
                <a:solidFill>
                  <a:schemeClr val="tx1"/>
                </a:solidFill>
                <a:latin typeface="Century Gothic" pitchFamily="34" charset="0"/>
                <a:cs typeface="Arial" charset="0"/>
              </a:defRPr>
            </a:lvl9pPr>
          </a:lstStyle>
          <a:p>
            <a:pPr algn="ctr" defTabSz="914400" eaLnBrk="1" hangingPunct="1"/>
            <a:r>
              <a:rPr lang="pt-BR" altLang="pt-BR" sz="1600" b="1"/>
              <a:t>UTI</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pPr eaLnBrk="1" hangingPunct="1"/>
            <a:r>
              <a:rPr lang="pt-BR" altLang="pt-BR" smtClean="0"/>
              <a:t>METODOLOGIA:</a:t>
            </a:r>
          </a:p>
        </p:txBody>
      </p:sp>
      <p:sp>
        <p:nvSpPr>
          <p:cNvPr id="20483" name="Espaço Reservado para Conteúdo 2"/>
          <p:cNvSpPr>
            <a:spLocks noGrp="1"/>
          </p:cNvSpPr>
          <p:nvPr>
            <p:ph idx="1"/>
          </p:nvPr>
        </p:nvSpPr>
        <p:spPr/>
        <p:txBody>
          <a:bodyPr/>
          <a:lstStyle/>
          <a:p>
            <a:pPr algn="just" eaLnBrk="1" hangingPunct="1"/>
            <a:r>
              <a:rPr lang="pt-BR" altLang="pt-BR" sz="2200" smtClean="0"/>
              <a:t>O estudo foi financiado pela </a:t>
            </a:r>
            <a:r>
              <a:rPr lang="en-US" altLang="pt-BR" sz="2200" smtClean="0"/>
              <a:t>National Health Medical Research Council of Australia e pela Health Research Council of New Zealand.</a:t>
            </a:r>
          </a:p>
          <a:p>
            <a:pPr algn="just" eaLnBrk="1" hangingPunct="1"/>
            <a:r>
              <a:rPr lang="pt-BR" altLang="pt-BR" sz="2200" smtClean="0"/>
              <a:t>A pesquisa foi aprovado pelo comitê de ética de cada instituição.</a:t>
            </a:r>
          </a:p>
          <a:p>
            <a:pPr algn="just" eaLnBrk="1" hangingPunct="1"/>
            <a:r>
              <a:rPr lang="pt-BR" altLang="pt-BR" sz="2200" smtClean="0"/>
              <a:t>Coletado TCLE para inscrição e continuação do uso de dados pelos participantes ou seus responsáveis legais.</a:t>
            </a:r>
          </a:p>
          <a:p>
            <a:pPr algn="just" eaLnBrk="1" hangingPunct="1"/>
            <a:endParaRPr lang="pt-BR" altLang="pt-BR" sz="22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pt-BR" altLang="pt-BR" smtClean="0"/>
              <a:t>METODOLOGIA:</a:t>
            </a:r>
          </a:p>
        </p:txBody>
      </p:sp>
      <p:sp>
        <p:nvSpPr>
          <p:cNvPr id="3" name="Espaço Reservado para Conteúdo 2"/>
          <p:cNvSpPr>
            <a:spLocks noGrp="1"/>
          </p:cNvSpPr>
          <p:nvPr>
            <p:ph idx="1"/>
          </p:nvPr>
        </p:nvSpPr>
        <p:spPr/>
        <p:txBody>
          <a:bodyPr>
            <a:normAutofit/>
          </a:bodyPr>
          <a:lstStyle/>
          <a:p>
            <a:pPr algn="just" eaLnBrk="1" hangingPunct="1">
              <a:lnSpc>
                <a:spcPct val="80000"/>
              </a:lnSpc>
            </a:pPr>
            <a:r>
              <a:rPr lang="pt-BR" altLang="pt-BR" sz="2000" smtClean="0"/>
              <a:t>Pacientes incluídos no estudo -&gt; </a:t>
            </a:r>
            <a:r>
              <a:rPr lang="pt-BR" altLang="pt-BR" sz="2000" b="1" smtClean="0"/>
              <a:t>adultos (≥18 anos de idade</a:t>
            </a:r>
            <a:r>
              <a:rPr lang="pt-BR" altLang="pt-BR" sz="2000" smtClean="0"/>
              <a:t>) submetidos a ventilação mecânica na UTI além do dia seguinte randomização e cuja condição era suficientemente estável para tornar a mobilização. </a:t>
            </a:r>
          </a:p>
          <a:p>
            <a:pPr algn="just" eaLnBrk="1" hangingPunct="1">
              <a:lnSpc>
                <a:spcPct val="80000"/>
              </a:lnSpc>
            </a:pPr>
            <a:r>
              <a:rPr lang="pt-BR" altLang="pt-BR" sz="2000" smtClean="0"/>
              <a:t>Principais critérios de exclusão:</a:t>
            </a:r>
          </a:p>
          <a:p>
            <a:pPr lvl="1" algn="just" eaLnBrk="1" hangingPunct="1">
              <a:lnSpc>
                <a:spcPct val="80000"/>
              </a:lnSpc>
            </a:pPr>
            <a:r>
              <a:rPr lang="pt-BR" altLang="pt-BR" sz="1900" smtClean="0"/>
              <a:t>Dependência </a:t>
            </a:r>
            <a:r>
              <a:rPr lang="pt-BR" altLang="pt-BR" sz="2000" smtClean="0"/>
              <a:t>em qualquer atividade da vida diária; </a:t>
            </a:r>
          </a:p>
          <a:p>
            <a:pPr lvl="1" algn="just" eaLnBrk="1" hangingPunct="1">
              <a:lnSpc>
                <a:spcPct val="80000"/>
              </a:lnSpc>
            </a:pPr>
            <a:r>
              <a:rPr lang="pt-BR" altLang="pt-BR" sz="2000" smtClean="0"/>
              <a:t>Hospitalização, no mês anterior;</a:t>
            </a:r>
          </a:p>
          <a:p>
            <a:pPr lvl="1" algn="just" eaLnBrk="1" hangingPunct="1">
              <a:lnSpc>
                <a:spcPct val="80000"/>
              </a:lnSpc>
            </a:pPr>
            <a:r>
              <a:rPr lang="pt-BR" altLang="pt-BR" sz="2000" smtClean="0"/>
              <a:t>Ordens de repouso no leito;</a:t>
            </a:r>
          </a:p>
          <a:p>
            <a:pPr lvl="1" algn="just" eaLnBrk="1" hangingPunct="1">
              <a:lnSpc>
                <a:spcPct val="80000"/>
              </a:lnSpc>
            </a:pPr>
            <a:r>
              <a:rPr lang="pt-BR" altLang="pt-BR" sz="2000" smtClean="0"/>
              <a:t>Comprovação ou suspeita de lesão primária aguda do cérebro ou da coluna vertebral.</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eaLnBrk="1" hangingPunct="1"/>
            <a:r>
              <a:rPr lang="pt-BR" altLang="pt-BR" smtClean="0"/>
              <a:t>METODOLOGIA:</a:t>
            </a:r>
          </a:p>
        </p:txBody>
      </p:sp>
      <p:sp>
        <p:nvSpPr>
          <p:cNvPr id="3" name="Espaço Reservado para Conteúdo 2"/>
          <p:cNvSpPr>
            <a:spLocks noGrp="1"/>
          </p:cNvSpPr>
          <p:nvPr>
            <p:ph idx="1"/>
          </p:nvPr>
        </p:nvSpPr>
        <p:spPr/>
        <p:txBody>
          <a:bodyPr>
            <a:normAutofit/>
          </a:bodyPr>
          <a:lstStyle/>
          <a:p>
            <a:pPr algn="just" eaLnBrk="1" hangingPunct="1">
              <a:lnSpc>
                <a:spcPct val="90000"/>
              </a:lnSpc>
            </a:pPr>
            <a:r>
              <a:rPr lang="pt-BR" altLang="pt-BR" sz="2200" smtClean="0"/>
              <a:t>Os pacientes foram randomizados aleatoriamente em uma proporção de 1:1 para receber mobilização precoce ou cuidados habituais usando um interface centralizada de base de dados Web;</a:t>
            </a:r>
          </a:p>
          <a:p>
            <a:pPr algn="just" eaLnBrk="1" hangingPunct="1">
              <a:lnSpc>
                <a:spcPct val="90000"/>
              </a:lnSpc>
            </a:pPr>
            <a:r>
              <a:rPr lang="pt-BR" altLang="pt-BR" sz="2200" smtClean="0"/>
              <a:t>Foram usados escalas  específicas para avaliar qualidade de vida; independência para atividades diárias; mobilidade; ... </a:t>
            </a:r>
          </a:p>
          <a:p>
            <a:pPr algn="just" eaLnBrk="1" hangingPunct="1">
              <a:lnSpc>
                <a:spcPct val="90000"/>
              </a:lnSpc>
            </a:pPr>
            <a:r>
              <a:rPr lang="pt-BR" altLang="pt-BR" sz="2200" smtClean="0"/>
              <a:t>Análise estatística feita com regressão logística e uso do R software, version 4.0.2,37 and SAS Statistical Software, Version 9.4 (SAS Institute).</a:t>
            </a:r>
          </a:p>
          <a:p>
            <a:pPr eaLnBrk="1" hangingPunct="1">
              <a:lnSpc>
                <a:spcPct val="90000"/>
              </a:lnSpc>
            </a:pPr>
            <a:endParaRPr lang="pt-BR" altLang="pt-BR" sz="22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eaLnBrk="1" hangingPunct="1"/>
            <a:r>
              <a:rPr lang="pt-BR" altLang="pt-BR" smtClean="0"/>
              <a:t>METODOLOGIA:</a:t>
            </a:r>
          </a:p>
        </p:txBody>
      </p:sp>
      <p:sp>
        <p:nvSpPr>
          <p:cNvPr id="3" name="Espaço Reservado para Conteúdo 2"/>
          <p:cNvSpPr>
            <a:spLocks noGrp="1"/>
          </p:cNvSpPr>
          <p:nvPr>
            <p:ph idx="1"/>
          </p:nvPr>
        </p:nvSpPr>
        <p:spPr/>
        <p:txBody>
          <a:bodyPr rtlCol="0">
            <a:normAutofit fontScale="85000" lnSpcReduction="10000"/>
          </a:bodyPr>
          <a:lstStyle/>
          <a:p>
            <a:pPr algn="just" eaLnBrk="1" fontAlgn="auto" hangingPunct="1">
              <a:spcAft>
                <a:spcPts val="0"/>
              </a:spcAft>
              <a:buFont typeface="Wingdings 3" charset="2"/>
              <a:buChar char=""/>
              <a:defRPr/>
            </a:pPr>
            <a:r>
              <a:rPr lang="pt-BR" sz="2200" dirty="0">
                <a:solidFill>
                  <a:schemeClr val="tx1">
                    <a:lumMod val="75000"/>
                    <a:lumOff val="25000"/>
                  </a:schemeClr>
                </a:solidFill>
              </a:rPr>
              <a:t>Desfechos:</a:t>
            </a:r>
          </a:p>
          <a:p>
            <a:pPr lvl="1" algn="just" eaLnBrk="1" fontAlgn="auto" hangingPunct="1">
              <a:spcAft>
                <a:spcPts val="0"/>
              </a:spcAft>
              <a:buFont typeface="Wingdings 3" charset="2"/>
              <a:buChar char=""/>
              <a:defRPr/>
            </a:pPr>
            <a:r>
              <a:rPr lang="pt-BR" sz="2000" b="1" dirty="0" smtClean="0">
                <a:solidFill>
                  <a:schemeClr val="tx1">
                    <a:lumMod val="75000"/>
                    <a:lumOff val="25000"/>
                  </a:schemeClr>
                </a:solidFill>
              </a:rPr>
              <a:t>Primário</a:t>
            </a:r>
            <a:r>
              <a:rPr lang="pt-BR" sz="2000" dirty="0" smtClean="0">
                <a:solidFill>
                  <a:schemeClr val="tx1">
                    <a:lumMod val="75000"/>
                    <a:lumOff val="25000"/>
                  </a:schemeClr>
                </a:solidFill>
              </a:rPr>
              <a:t>: </a:t>
            </a:r>
            <a:r>
              <a:rPr lang="pt-BR" sz="2000" dirty="0">
                <a:solidFill>
                  <a:schemeClr val="tx1">
                    <a:lumMod val="75000"/>
                    <a:lumOff val="25000"/>
                  </a:schemeClr>
                </a:solidFill>
              </a:rPr>
              <a:t>nº de dias que os pacientes estavam vivos e fora do hospital no </a:t>
            </a:r>
            <a:r>
              <a:rPr lang="pt-BR" sz="2000" dirty="0" smtClean="0">
                <a:solidFill>
                  <a:schemeClr val="tx1">
                    <a:lumMod val="75000"/>
                    <a:lumOff val="25000"/>
                  </a:schemeClr>
                </a:solidFill>
              </a:rPr>
              <a:t>180 dia do estudo.</a:t>
            </a:r>
            <a:endParaRPr lang="pt-BR" sz="2000" dirty="0">
              <a:solidFill>
                <a:schemeClr val="tx1">
                  <a:lumMod val="75000"/>
                  <a:lumOff val="25000"/>
                </a:schemeClr>
              </a:solidFill>
            </a:endParaRPr>
          </a:p>
          <a:p>
            <a:pPr lvl="1" algn="just" eaLnBrk="1" fontAlgn="auto" hangingPunct="1">
              <a:spcAft>
                <a:spcPts val="0"/>
              </a:spcAft>
              <a:buFont typeface="Wingdings 3" charset="2"/>
              <a:buChar char=""/>
              <a:defRPr/>
            </a:pPr>
            <a:r>
              <a:rPr lang="pt-BR" sz="2000" b="1" dirty="0" smtClean="0">
                <a:solidFill>
                  <a:schemeClr val="tx1">
                    <a:lumMod val="75000"/>
                    <a:lumOff val="25000"/>
                  </a:schemeClr>
                </a:solidFill>
              </a:rPr>
              <a:t>Secundários</a:t>
            </a:r>
            <a:r>
              <a:rPr lang="pt-BR" sz="2000" dirty="0" smtClean="0">
                <a:solidFill>
                  <a:schemeClr val="tx1">
                    <a:lumMod val="75000"/>
                    <a:lumOff val="25000"/>
                  </a:schemeClr>
                </a:solidFill>
              </a:rPr>
              <a:t>:</a:t>
            </a:r>
          </a:p>
          <a:p>
            <a:pPr lvl="2" algn="just" eaLnBrk="1" fontAlgn="auto" hangingPunct="1">
              <a:spcAft>
                <a:spcPts val="0"/>
              </a:spcAft>
              <a:buFont typeface="Wingdings 3" charset="2"/>
              <a:buChar char=""/>
              <a:defRPr/>
            </a:pPr>
            <a:r>
              <a:rPr lang="pt-BR" sz="1800" dirty="0" smtClean="0">
                <a:solidFill>
                  <a:schemeClr val="tx1">
                    <a:lumMod val="75000"/>
                    <a:lumOff val="25000"/>
                  </a:schemeClr>
                </a:solidFill>
              </a:rPr>
              <a:t>Mortalidade no dia 180;</a:t>
            </a:r>
          </a:p>
          <a:p>
            <a:pPr lvl="2" algn="just" eaLnBrk="1" fontAlgn="auto" hangingPunct="1">
              <a:spcAft>
                <a:spcPts val="0"/>
              </a:spcAft>
              <a:buFont typeface="Wingdings 3" charset="2"/>
              <a:buChar char=""/>
              <a:defRPr/>
            </a:pPr>
            <a:r>
              <a:rPr lang="pt-BR" sz="1800" dirty="0" smtClean="0">
                <a:solidFill>
                  <a:schemeClr val="tx1">
                    <a:lumMod val="75000"/>
                    <a:lumOff val="25000"/>
                  </a:schemeClr>
                </a:solidFill>
              </a:rPr>
              <a:t>Nº de </a:t>
            </a:r>
            <a:r>
              <a:rPr lang="pt-BR" sz="1800" dirty="0">
                <a:solidFill>
                  <a:schemeClr val="tx1">
                    <a:lumMod val="75000"/>
                    <a:lumOff val="25000"/>
                  </a:schemeClr>
                </a:solidFill>
              </a:rPr>
              <a:t>dias sem ventilação </a:t>
            </a:r>
            <a:r>
              <a:rPr lang="pt-BR" sz="1800" dirty="0" smtClean="0">
                <a:solidFill>
                  <a:schemeClr val="tx1">
                    <a:lumMod val="75000"/>
                    <a:lumOff val="25000"/>
                  </a:schemeClr>
                </a:solidFill>
              </a:rPr>
              <a:t>e </a:t>
            </a:r>
            <a:r>
              <a:rPr lang="pt-BR" sz="1800" dirty="0">
                <a:solidFill>
                  <a:schemeClr val="tx1">
                    <a:lumMod val="75000"/>
                    <a:lumOff val="25000"/>
                  </a:schemeClr>
                </a:solidFill>
              </a:rPr>
              <a:t>fora da UTI desde a randomização até o </a:t>
            </a:r>
            <a:r>
              <a:rPr lang="pt-BR" sz="1800" dirty="0" smtClean="0">
                <a:solidFill>
                  <a:schemeClr val="tx1">
                    <a:lumMod val="75000"/>
                    <a:lumOff val="25000"/>
                  </a:schemeClr>
                </a:solidFill>
              </a:rPr>
              <a:t>dia 28;</a:t>
            </a:r>
          </a:p>
          <a:p>
            <a:pPr lvl="2" algn="just" eaLnBrk="1" fontAlgn="auto" hangingPunct="1">
              <a:spcAft>
                <a:spcPts val="0"/>
              </a:spcAft>
              <a:buFont typeface="Wingdings 3" charset="2"/>
              <a:buChar char=""/>
              <a:defRPr/>
            </a:pPr>
            <a:r>
              <a:rPr lang="pt-BR" sz="1800" dirty="0" smtClean="0">
                <a:solidFill>
                  <a:schemeClr val="tx1">
                    <a:lumMod val="75000"/>
                    <a:lumOff val="25000"/>
                  </a:schemeClr>
                </a:solidFill>
              </a:rPr>
              <a:t>Medidas </a:t>
            </a:r>
            <a:r>
              <a:rPr lang="pt-BR" sz="1800" dirty="0">
                <a:solidFill>
                  <a:schemeClr val="tx1">
                    <a:lumMod val="75000"/>
                    <a:lumOff val="25000"/>
                  </a:schemeClr>
                </a:solidFill>
              </a:rPr>
              <a:t>de resultados relatados pelo paciente, incluindo qualidade de vida e função em </a:t>
            </a:r>
            <a:r>
              <a:rPr lang="pt-BR" sz="1800" dirty="0" smtClean="0">
                <a:solidFill>
                  <a:schemeClr val="tx1">
                    <a:lumMod val="75000"/>
                    <a:lumOff val="25000"/>
                  </a:schemeClr>
                </a:solidFill>
              </a:rPr>
              <a:t>sobreviventes no </a:t>
            </a:r>
            <a:r>
              <a:rPr lang="pt-BR" sz="1800" dirty="0">
                <a:solidFill>
                  <a:schemeClr val="tx1">
                    <a:lumMod val="75000"/>
                    <a:lumOff val="25000"/>
                  </a:schemeClr>
                </a:solidFill>
              </a:rPr>
              <a:t>dia </a:t>
            </a:r>
            <a:r>
              <a:rPr lang="pt-BR" sz="1800" dirty="0" smtClean="0">
                <a:solidFill>
                  <a:schemeClr val="tx1">
                    <a:lumMod val="75000"/>
                    <a:lumOff val="25000"/>
                  </a:schemeClr>
                </a:solidFill>
              </a:rPr>
              <a:t>180</a:t>
            </a:r>
            <a:r>
              <a:rPr lang="pt-BR" sz="1800" dirty="0">
                <a:solidFill>
                  <a:schemeClr val="tx1">
                    <a:lumMod val="75000"/>
                    <a:lumOff val="25000"/>
                  </a:schemeClr>
                </a:solidFill>
              </a:rPr>
              <a:t>;</a:t>
            </a:r>
            <a:endParaRPr lang="pt-BR" sz="1800" dirty="0" smtClean="0">
              <a:solidFill>
                <a:schemeClr val="tx1">
                  <a:lumMod val="75000"/>
                  <a:lumOff val="25000"/>
                </a:schemeClr>
              </a:solidFill>
            </a:endParaRPr>
          </a:p>
          <a:p>
            <a:pPr lvl="2" algn="just" eaLnBrk="1" fontAlgn="auto" hangingPunct="1">
              <a:spcAft>
                <a:spcPts val="0"/>
              </a:spcAft>
              <a:buFont typeface="Wingdings 3" charset="2"/>
              <a:buChar char=""/>
              <a:defRPr/>
            </a:pPr>
            <a:r>
              <a:rPr lang="pt-BR" sz="1800" dirty="0" smtClean="0">
                <a:solidFill>
                  <a:schemeClr val="tx1">
                    <a:lumMod val="75000"/>
                    <a:lumOff val="25000"/>
                  </a:schemeClr>
                </a:solidFill>
              </a:rPr>
              <a:t>Foi definido </a:t>
            </a:r>
            <a:r>
              <a:rPr lang="pt-BR" sz="1800" dirty="0">
                <a:solidFill>
                  <a:schemeClr val="tx1">
                    <a:lumMod val="75000"/>
                    <a:lumOff val="25000"/>
                  </a:schemeClr>
                </a:solidFill>
              </a:rPr>
              <a:t>dias sem ventilação como </a:t>
            </a:r>
            <a:r>
              <a:rPr lang="pt-BR" sz="1800" dirty="0" smtClean="0">
                <a:solidFill>
                  <a:schemeClr val="tx1">
                    <a:lumMod val="75000"/>
                    <a:lumOff val="25000"/>
                  </a:schemeClr>
                </a:solidFill>
              </a:rPr>
              <a:t>o nº </a:t>
            </a:r>
            <a:r>
              <a:rPr lang="pt-BR" sz="1800" dirty="0">
                <a:solidFill>
                  <a:schemeClr val="tx1">
                    <a:lumMod val="75000"/>
                    <a:lumOff val="25000"/>
                  </a:schemeClr>
                </a:solidFill>
              </a:rPr>
              <a:t>de dias de respiração não assistida </a:t>
            </a:r>
            <a:r>
              <a:rPr lang="pt-BR" sz="1800" dirty="0" smtClean="0">
                <a:solidFill>
                  <a:schemeClr val="tx1">
                    <a:lumMod val="75000"/>
                    <a:lumOff val="25000"/>
                  </a:schemeClr>
                </a:solidFill>
              </a:rPr>
              <a:t>durante os </a:t>
            </a:r>
            <a:r>
              <a:rPr lang="pt-BR" sz="1800" dirty="0">
                <a:solidFill>
                  <a:schemeClr val="tx1">
                    <a:lumMod val="75000"/>
                    <a:lumOff val="25000"/>
                  </a:schemeClr>
                </a:solidFill>
              </a:rPr>
              <a:t>primeiros 28 dias após a </a:t>
            </a:r>
            <a:r>
              <a:rPr lang="pt-BR" sz="1800" dirty="0" smtClean="0">
                <a:solidFill>
                  <a:schemeClr val="tx1">
                    <a:lumMod val="75000"/>
                    <a:lumOff val="25000"/>
                  </a:schemeClr>
                </a:solidFill>
              </a:rPr>
              <a:t>randomização;</a:t>
            </a:r>
          </a:p>
          <a:p>
            <a:pPr lvl="3" algn="just" eaLnBrk="1" fontAlgn="auto" hangingPunct="1">
              <a:spcAft>
                <a:spcPts val="0"/>
              </a:spcAft>
              <a:buFont typeface="Wingdings 3" charset="2"/>
              <a:buChar char=""/>
              <a:defRPr/>
            </a:pPr>
            <a:r>
              <a:rPr lang="pt-BR" sz="1600" dirty="0" smtClean="0">
                <a:solidFill>
                  <a:schemeClr val="tx1">
                    <a:lumMod val="75000"/>
                    <a:lumOff val="25000"/>
                  </a:schemeClr>
                </a:solidFill>
              </a:rPr>
              <a:t>Até o </a:t>
            </a:r>
            <a:r>
              <a:rPr lang="pt-BR" sz="1600" dirty="0">
                <a:solidFill>
                  <a:schemeClr val="tx1">
                    <a:lumMod val="75000"/>
                    <a:lumOff val="25000"/>
                  </a:schemeClr>
                </a:solidFill>
              </a:rPr>
              <a:t>dia </a:t>
            </a:r>
            <a:r>
              <a:rPr lang="pt-BR" sz="1600" dirty="0" smtClean="0">
                <a:solidFill>
                  <a:schemeClr val="tx1">
                    <a:lumMod val="75000"/>
                    <a:lumOff val="25000"/>
                  </a:schemeClr>
                </a:solidFill>
              </a:rPr>
              <a:t>28 foram definidas como </a:t>
            </a:r>
            <a:r>
              <a:rPr lang="pt-BR" sz="1600" dirty="0">
                <a:solidFill>
                  <a:schemeClr val="tx1">
                    <a:lumMod val="75000"/>
                    <a:lumOff val="25000"/>
                  </a:schemeClr>
                </a:solidFill>
              </a:rPr>
              <a:t>zero dias sem ventilação.</a:t>
            </a:r>
          </a:p>
          <a:p>
            <a:pPr lvl="2" eaLnBrk="1" fontAlgn="auto" hangingPunct="1">
              <a:spcAft>
                <a:spcPts val="0"/>
              </a:spcAft>
              <a:buFont typeface="Wingdings 3" charset="2"/>
              <a:buChar char=""/>
              <a:defRPr/>
            </a:pPr>
            <a:endParaRPr lang="pt-BR" sz="18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eaLnBrk="1" hangingPunct="1"/>
            <a:r>
              <a:rPr lang="pt-BR" altLang="pt-BR" smtClean="0"/>
              <a:t>RESULTADOS:</a:t>
            </a:r>
          </a:p>
        </p:txBody>
      </p:sp>
      <p:pic>
        <p:nvPicPr>
          <p:cNvPr id="24579"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85900" y="1681163"/>
            <a:ext cx="8099425" cy="47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619125" y="931863"/>
            <a:ext cx="8761413" cy="708025"/>
          </a:xfrm>
        </p:spPr>
        <p:txBody>
          <a:bodyPr/>
          <a:lstStyle/>
          <a:p>
            <a:pPr eaLnBrk="1" hangingPunct="1"/>
            <a:r>
              <a:rPr lang="pt-BR" altLang="pt-BR" smtClean="0"/>
              <a:t>RESULTADOS:</a:t>
            </a:r>
          </a:p>
        </p:txBody>
      </p:sp>
      <p:pic>
        <p:nvPicPr>
          <p:cNvPr id="25603"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97063" y="1863725"/>
            <a:ext cx="7737475" cy="456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Estrela de 5 Pontas 4"/>
          <p:cNvSpPr/>
          <p:nvPr/>
        </p:nvSpPr>
        <p:spPr>
          <a:xfrm>
            <a:off x="2459038" y="2916238"/>
            <a:ext cx="211137" cy="250825"/>
          </a:xfrm>
          <a:prstGeom prst="star5">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Estrela de 5 Pontas 5"/>
          <p:cNvSpPr/>
          <p:nvPr/>
        </p:nvSpPr>
        <p:spPr>
          <a:xfrm>
            <a:off x="2459038" y="4922838"/>
            <a:ext cx="211137" cy="252412"/>
          </a:xfrm>
          <a:prstGeom prst="star5">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Estrela de 5 Pontas 6"/>
          <p:cNvSpPr/>
          <p:nvPr/>
        </p:nvSpPr>
        <p:spPr>
          <a:xfrm>
            <a:off x="8905875" y="2916238"/>
            <a:ext cx="211138" cy="250825"/>
          </a:xfrm>
          <a:prstGeom prst="star5">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Estrela de 5 Pontas 7"/>
          <p:cNvSpPr/>
          <p:nvPr/>
        </p:nvSpPr>
        <p:spPr>
          <a:xfrm>
            <a:off x="8905875" y="4922838"/>
            <a:ext cx="211138" cy="252412"/>
          </a:xfrm>
          <a:prstGeom prst="star5">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p:txBody>
          <a:bodyPr/>
          <a:lstStyle/>
          <a:p>
            <a:r>
              <a:rPr lang="pt-BR" altLang="pt-BR" b="1" smtClean="0"/>
              <a:t>O número médio de dias em que os pacientes estavam vivos e fora do hospital</a:t>
            </a:r>
            <a:r>
              <a:rPr lang="pt-BR" altLang="pt-BR" smtClean="0"/>
              <a:t> foi de </a:t>
            </a:r>
            <a:r>
              <a:rPr lang="pt-BR" altLang="pt-BR" b="1" smtClean="0"/>
              <a:t>143</a:t>
            </a:r>
            <a:r>
              <a:rPr lang="pt-BR" altLang="pt-BR" smtClean="0"/>
              <a:t> (intervalo interquartil, 21 a 161) no grupo de </a:t>
            </a:r>
            <a:r>
              <a:rPr lang="pt-BR" altLang="pt-BR" b="1" smtClean="0"/>
              <a:t>mobilização precoce</a:t>
            </a:r>
            <a:r>
              <a:rPr lang="pt-BR" altLang="pt-BR" smtClean="0"/>
              <a:t> e </a:t>
            </a:r>
            <a:r>
              <a:rPr lang="pt-BR" altLang="pt-BR" b="1" smtClean="0"/>
              <a:t>145 dias</a:t>
            </a:r>
            <a:r>
              <a:rPr lang="pt-BR" altLang="pt-BR" smtClean="0"/>
              <a:t> (intervalo interquartil, 51 a 164) no grupo de </a:t>
            </a:r>
            <a:r>
              <a:rPr lang="pt-BR" altLang="pt-BR" b="1" smtClean="0"/>
              <a:t>cuidados habituais</a:t>
            </a:r>
            <a:r>
              <a:rPr lang="pt-BR" altLang="pt-BR" smtClean="0"/>
              <a:t> (diferença absoluta , −2,0 dias; intervalo de confiança de 95% [IC], −10 a 6; </a:t>
            </a:r>
            <a:r>
              <a:rPr lang="pt-BR" altLang="pt-BR" b="1" smtClean="0"/>
              <a:t>P=0,62</a:t>
            </a:r>
            <a:r>
              <a:rPr lang="pt-BR" altLang="pt-BR" smtClean="0"/>
              <a:t>)</a:t>
            </a:r>
          </a:p>
          <a:p>
            <a:r>
              <a:rPr lang="pt-BR" altLang="pt-BR" smtClean="0"/>
              <a:t>A média (±DP) da </a:t>
            </a:r>
            <a:r>
              <a:rPr lang="pt-BR" altLang="pt-BR" b="1" smtClean="0"/>
              <a:t>duração diária da mobilização ativa foi de 20,8±14,6 minutos e 8,8±9,0</a:t>
            </a:r>
            <a:r>
              <a:rPr lang="pt-BR" altLang="pt-BR" smtClean="0"/>
              <a:t> minutos nos dois grupos, respectivamente (diferença, 12,0 minutos por dia; IC 95%, 10,4 a 13,6).</a:t>
            </a:r>
          </a:p>
          <a:p>
            <a:r>
              <a:rPr lang="pt-BR" altLang="pt-BR" smtClean="0"/>
              <a:t>Um total de </a:t>
            </a:r>
            <a:r>
              <a:rPr lang="pt-BR" altLang="pt-BR" i="1" smtClean="0"/>
              <a:t>77% dos pacientes em ambos os grupos foram capazes de permanecer em pé por um intervalo médio de 3 dias e 5 dias</a:t>
            </a:r>
            <a:r>
              <a:rPr lang="pt-BR" altLang="pt-BR" smtClean="0"/>
              <a:t>, respectivamente (diferença, -2 dias; IC 95%, -3,4 a -0,6).</a:t>
            </a:r>
          </a:p>
          <a:p>
            <a:endParaRPr lang="pt-BR" altLang="pt-BR" smtClean="0"/>
          </a:p>
        </p:txBody>
      </p:sp>
      <p:sp>
        <p:nvSpPr>
          <p:cNvPr id="58372" name="Título 1"/>
          <p:cNvSpPr>
            <a:spLocks/>
          </p:cNvSpPr>
          <p:nvPr/>
        </p:nvSpPr>
        <p:spPr bwMode="gray">
          <a:xfrm>
            <a:off x="619125" y="931863"/>
            <a:ext cx="87614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3600">
                <a:solidFill>
                  <a:schemeClr val="bg2"/>
                </a:solidFill>
                <a:latin typeface="Century Gothic" pitchFamily="34" charset="0"/>
              </a:defRPr>
            </a:lvl1pPr>
            <a:lvl2pPr eaLnBrk="0" hangingPunct="0">
              <a:defRPr sz="3600">
                <a:solidFill>
                  <a:schemeClr val="bg2"/>
                </a:solidFill>
                <a:latin typeface="Century Gothic" pitchFamily="34" charset="0"/>
              </a:defRPr>
            </a:lvl2pPr>
            <a:lvl3pPr eaLnBrk="0" hangingPunct="0">
              <a:defRPr sz="3600">
                <a:solidFill>
                  <a:schemeClr val="bg2"/>
                </a:solidFill>
                <a:latin typeface="Century Gothic" pitchFamily="34" charset="0"/>
              </a:defRPr>
            </a:lvl3pPr>
            <a:lvl4pPr eaLnBrk="0" hangingPunct="0">
              <a:defRPr sz="3600">
                <a:solidFill>
                  <a:schemeClr val="bg2"/>
                </a:solidFill>
                <a:latin typeface="Century Gothic" pitchFamily="34" charset="0"/>
              </a:defRPr>
            </a:lvl4pPr>
            <a:lvl5pPr eaLnBrk="0" hangingPunct="0">
              <a:defRPr sz="3600">
                <a:solidFill>
                  <a:schemeClr val="bg2"/>
                </a:solidFill>
                <a:latin typeface="Century Gothic" pitchFamily="34" charset="0"/>
              </a:defRPr>
            </a:lvl5pPr>
            <a:lvl6pPr marL="457200" defTabSz="457200" eaLnBrk="0" fontAlgn="base" hangingPunct="0">
              <a:spcBef>
                <a:spcPct val="0"/>
              </a:spcBef>
              <a:spcAft>
                <a:spcPct val="0"/>
              </a:spcAft>
              <a:defRPr sz="3600">
                <a:solidFill>
                  <a:schemeClr val="bg2"/>
                </a:solidFill>
                <a:latin typeface="Century Gothic" pitchFamily="34" charset="0"/>
              </a:defRPr>
            </a:lvl6pPr>
            <a:lvl7pPr marL="914400" defTabSz="457200" eaLnBrk="0" fontAlgn="base" hangingPunct="0">
              <a:spcBef>
                <a:spcPct val="0"/>
              </a:spcBef>
              <a:spcAft>
                <a:spcPct val="0"/>
              </a:spcAft>
              <a:defRPr sz="3600">
                <a:solidFill>
                  <a:schemeClr val="bg2"/>
                </a:solidFill>
                <a:latin typeface="Century Gothic" pitchFamily="34" charset="0"/>
              </a:defRPr>
            </a:lvl7pPr>
            <a:lvl8pPr marL="1371600" defTabSz="457200" eaLnBrk="0" fontAlgn="base" hangingPunct="0">
              <a:spcBef>
                <a:spcPct val="0"/>
              </a:spcBef>
              <a:spcAft>
                <a:spcPct val="0"/>
              </a:spcAft>
              <a:defRPr sz="3600">
                <a:solidFill>
                  <a:schemeClr val="bg2"/>
                </a:solidFill>
                <a:latin typeface="Century Gothic" pitchFamily="34" charset="0"/>
              </a:defRPr>
            </a:lvl8pPr>
            <a:lvl9pPr marL="1828800" defTabSz="457200" eaLnBrk="0" fontAlgn="base" hangingPunct="0">
              <a:spcBef>
                <a:spcPct val="0"/>
              </a:spcBef>
              <a:spcAft>
                <a:spcPct val="0"/>
              </a:spcAft>
              <a:defRPr sz="3600">
                <a:solidFill>
                  <a:schemeClr val="bg2"/>
                </a:solidFill>
                <a:latin typeface="Century Gothic" pitchFamily="34" charset="0"/>
              </a:defRPr>
            </a:lvl9pPr>
          </a:lstStyle>
          <a:p>
            <a:pPr eaLnBrk="1" hangingPunct="1"/>
            <a:r>
              <a:rPr lang="pt-BR" altLang="pt-BR"/>
              <a:t>RESULTADOS: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p:txBody>
          <a:bodyPr/>
          <a:lstStyle/>
          <a:p>
            <a:pPr>
              <a:lnSpc>
                <a:spcPct val="80000"/>
              </a:lnSpc>
            </a:pPr>
            <a:r>
              <a:rPr lang="pt-BR" altLang="pt-BR" sz="1600" b="1" smtClean="0">
                <a:solidFill>
                  <a:srgbClr val="0000FF"/>
                </a:solidFill>
              </a:rPr>
              <a:t>No dia 180</a:t>
            </a:r>
            <a:r>
              <a:rPr lang="pt-BR" altLang="pt-BR" sz="1600" smtClean="0"/>
              <a:t>, a </a:t>
            </a:r>
            <a:r>
              <a:rPr lang="pt-BR" altLang="pt-BR" sz="1600" b="1" smtClean="0"/>
              <a:t>morte ocorreu em 22,5% dos pacientes no grupo de mobilização precoce e em 19,5% no grupo de cuidados habituais</a:t>
            </a:r>
            <a:r>
              <a:rPr lang="pt-BR" altLang="pt-BR" sz="1600" smtClean="0"/>
              <a:t> </a:t>
            </a:r>
          </a:p>
          <a:p>
            <a:pPr>
              <a:lnSpc>
                <a:spcPct val="80000"/>
              </a:lnSpc>
              <a:buFont typeface="Wingdings 3" pitchFamily="18" charset="2"/>
              <a:buNone/>
            </a:pPr>
            <a:r>
              <a:rPr lang="pt-BR" altLang="pt-BR" sz="1600" smtClean="0"/>
              <a:t>                                   (</a:t>
            </a:r>
            <a:r>
              <a:rPr lang="pt-BR" altLang="pt-BR" sz="1600" b="1" smtClean="0"/>
              <a:t>odds ratio, 1,15; IC 95%, 0,81 a 1,65</a:t>
            </a:r>
            <a:r>
              <a:rPr lang="pt-BR" altLang="pt-BR" sz="1600" smtClean="0"/>
              <a:t>).</a:t>
            </a:r>
          </a:p>
          <a:p>
            <a:pPr>
              <a:lnSpc>
                <a:spcPct val="80000"/>
              </a:lnSpc>
              <a:buFont typeface="Wingdings 3" pitchFamily="18" charset="2"/>
              <a:buNone/>
            </a:pPr>
            <a:endParaRPr lang="pt-BR" altLang="pt-BR" sz="1600" smtClean="0"/>
          </a:p>
          <a:p>
            <a:pPr algn="ctr">
              <a:lnSpc>
                <a:spcPct val="80000"/>
              </a:lnSpc>
              <a:buFont typeface="Wingdings 3" pitchFamily="18" charset="2"/>
              <a:buNone/>
            </a:pPr>
            <a:r>
              <a:rPr lang="pt-BR" altLang="pt-BR" sz="1600" smtClean="0"/>
              <a:t>Entre os sobreviventes, qualidade de vida, atividades da vida diária, incapacidade, função cognitiva e função psicológica foram semelhantes nos dois grupos.</a:t>
            </a:r>
          </a:p>
          <a:p>
            <a:pPr algn="ctr">
              <a:lnSpc>
                <a:spcPct val="80000"/>
              </a:lnSpc>
              <a:buFont typeface="Wingdings 3" pitchFamily="18" charset="2"/>
              <a:buNone/>
            </a:pPr>
            <a:endParaRPr lang="pt-BR" altLang="pt-BR" sz="1600" smtClean="0"/>
          </a:p>
          <a:p>
            <a:pPr>
              <a:lnSpc>
                <a:spcPct val="80000"/>
              </a:lnSpc>
              <a:buFont typeface="Wingdings 3" pitchFamily="18" charset="2"/>
              <a:buNone/>
            </a:pPr>
            <a:r>
              <a:rPr lang="pt-BR" altLang="pt-BR" sz="1600" smtClean="0"/>
              <a:t>Eventos adversos graves foram relatados em </a:t>
            </a:r>
            <a:r>
              <a:rPr lang="pt-BR" altLang="pt-BR" sz="1600" b="1" smtClean="0"/>
              <a:t>7 pacientes no grupo de mobilização precoce e em 1 paciente no grupo de cuidados habituais</a:t>
            </a:r>
            <a:r>
              <a:rPr lang="pt-BR" altLang="pt-BR" sz="1600" smtClean="0"/>
              <a:t>. </a:t>
            </a:r>
          </a:p>
          <a:p>
            <a:pPr>
              <a:lnSpc>
                <a:spcPct val="80000"/>
              </a:lnSpc>
              <a:buFont typeface="Wingdings 3" pitchFamily="18" charset="2"/>
              <a:buNone/>
            </a:pPr>
            <a:r>
              <a:rPr lang="pt-BR" altLang="pt-BR" sz="1600" b="1" smtClean="0">
                <a:solidFill>
                  <a:srgbClr val="FF0000"/>
                </a:solidFill>
              </a:rPr>
              <a:t>Eventos adversos potencialmente devidos à mobilização</a:t>
            </a:r>
            <a:r>
              <a:rPr lang="pt-BR" altLang="pt-BR" sz="1600" smtClean="0"/>
              <a:t> (arritmias, pressão arterial alterada e dessaturação) foram relatados em 34 de 371 pacientes (</a:t>
            </a:r>
            <a:r>
              <a:rPr lang="pt-BR" altLang="pt-BR" sz="1600" b="1" smtClean="0">
                <a:solidFill>
                  <a:srgbClr val="FF0000"/>
                </a:solidFill>
              </a:rPr>
              <a:t>9,2%) no grupo de mobilização precoce</a:t>
            </a:r>
            <a:r>
              <a:rPr lang="pt-BR" altLang="pt-BR" sz="1600" b="1" smtClean="0"/>
              <a:t> e em 15 de 370 pacientes (4,1%) no grupo com tratamento usual</a:t>
            </a:r>
            <a:r>
              <a:rPr lang="pt-BR" altLang="pt-BR" sz="1600" smtClean="0"/>
              <a:t> (</a:t>
            </a:r>
            <a:r>
              <a:rPr lang="pt-BR" altLang="pt-BR" sz="1600" b="1" smtClean="0">
                <a:solidFill>
                  <a:srgbClr val="FF0000"/>
                </a:solidFill>
              </a:rPr>
              <a:t>P=0,005</a:t>
            </a:r>
            <a:r>
              <a:rPr lang="pt-BR" altLang="pt-BR" sz="1600" b="1" smtClean="0"/>
              <a:t>).</a:t>
            </a:r>
          </a:p>
        </p:txBody>
      </p:sp>
      <p:sp>
        <p:nvSpPr>
          <p:cNvPr id="59396" name="Título 1"/>
          <p:cNvSpPr>
            <a:spLocks/>
          </p:cNvSpPr>
          <p:nvPr/>
        </p:nvSpPr>
        <p:spPr bwMode="gray">
          <a:xfrm>
            <a:off x="619125" y="931863"/>
            <a:ext cx="87614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3600">
                <a:solidFill>
                  <a:schemeClr val="bg2"/>
                </a:solidFill>
                <a:latin typeface="Century Gothic" pitchFamily="34" charset="0"/>
              </a:defRPr>
            </a:lvl1pPr>
            <a:lvl2pPr eaLnBrk="0" hangingPunct="0">
              <a:defRPr sz="3600">
                <a:solidFill>
                  <a:schemeClr val="bg2"/>
                </a:solidFill>
                <a:latin typeface="Century Gothic" pitchFamily="34" charset="0"/>
              </a:defRPr>
            </a:lvl2pPr>
            <a:lvl3pPr eaLnBrk="0" hangingPunct="0">
              <a:defRPr sz="3600">
                <a:solidFill>
                  <a:schemeClr val="bg2"/>
                </a:solidFill>
                <a:latin typeface="Century Gothic" pitchFamily="34" charset="0"/>
              </a:defRPr>
            </a:lvl3pPr>
            <a:lvl4pPr eaLnBrk="0" hangingPunct="0">
              <a:defRPr sz="3600">
                <a:solidFill>
                  <a:schemeClr val="bg2"/>
                </a:solidFill>
                <a:latin typeface="Century Gothic" pitchFamily="34" charset="0"/>
              </a:defRPr>
            </a:lvl4pPr>
            <a:lvl5pPr eaLnBrk="0" hangingPunct="0">
              <a:defRPr sz="3600">
                <a:solidFill>
                  <a:schemeClr val="bg2"/>
                </a:solidFill>
                <a:latin typeface="Century Gothic" pitchFamily="34" charset="0"/>
              </a:defRPr>
            </a:lvl5pPr>
            <a:lvl6pPr marL="457200" defTabSz="457200" eaLnBrk="0" fontAlgn="base" hangingPunct="0">
              <a:spcBef>
                <a:spcPct val="0"/>
              </a:spcBef>
              <a:spcAft>
                <a:spcPct val="0"/>
              </a:spcAft>
              <a:defRPr sz="3600">
                <a:solidFill>
                  <a:schemeClr val="bg2"/>
                </a:solidFill>
                <a:latin typeface="Century Gothic" pitchFamily="34" charset="0"/>
              </a:defRPr>
            </a:lvl6pPr>
            <a:lvl7pPr marL="914400" defTabSz="457200" eaLnBrk="0" fontAlgn="base" hangingPunct="0">
              <a:spcBef>
                <a:spcPct val="0"/>
              </a:spcBef>
              <a:spcAft>
                <a:spcPct val="0"/>
              </a:spcAft>
              <a:defRPr sz="3600">
                <a:solidFill>
                  <a:schemeClr val="bg2"/>
                </a:solidFill>
                <a:latin typeface="Century Gothic" pitchFamily="34" charset="0"/>
              </a:defRPr>
            </a:lvl7pPr>
            <a:lvl8pPr marL="1371600" defTabSz="457200" eaLnBrk="0" fontAlgn="base" hangingPunct="0">
              <a:spcBef>
                <a:spcPct val="0"/>
              </a:spcBef>
              <a:spcAft>
                <a:spcPct val="0"/>
              </a:spcAft>
              <a:defRPr sz="3600">
                <a:solidFill>
                  <a:schemeClr val="bg2"/>
                </a:solidFill>
                <a:latin typeface="Century Gothic" pitchFamily="34" charset="0"/>
              </a:defRPr>
            </a:lvl8pPr>
            <a:lvl9pPr marL="1828800" defTabSz="457200" eaLnBrk="0" fontAlgn="base" hangingPunct="0">
              <a:spcBef>
                <a:spcPct val="0"/>
              </a:spcBef>
              <a:spcAft>
                <a:spcPct val="0"/>
              </a:spcAft>
              <a:defRPr sz="3600">
                <a:solidFill>
                  <a:schemeClr val="bg2"/>
                </a:solidFill>
                <a:latin typeface="Century Gothic" pitchFamily="34" charset="0"/>
              </a:defRPr>
            </a:lvl9pPr>
          </a:lstStyle>
          <a:p>
            <a:pPr eaLnBrk="1" hangingPunct="1"/>
            <a:r>
              <a:rPr lang="pt-BR" altLang="pt-BR"/>
              <a:t>RESULTADOS:</a:t>
            </a:r>
          </a:p>
        </p:txBody>
      </p:sp>
      <p:sp>
        <p:nvSpPr>
          <p:cNvPr id="59397" name="Text Box 5"/>
          <p:cNvSpPr txBox="1">
            <a:spLocks noChangeArrowheads="1"/>
          </p:cNvSpPr>
          <p:nvPr/>
        </p:nvSpPr>
        <p:spPr bwMode="auto">
          <a:xfrm>
            <a:off x="3565525" y="6138863"/>
            <a:ext cx="35766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entury Gothic" pitchFamily="34" charset="0"/>
                <a:cs typeface="Arial" charset="0"/>
              </a:defRPr>
            </a:lvl1pPr>
            <a:lvl2pPr eaLnBrk="0" hangingPunct="0">
              <a:defRPr>
                <a:solidFill>
                  <a:schemeClr val="tx1"/>
                </a:solidFill>
                <a:latin typeface="Century Gothic" pitchFamily="34" charset="0"/>
                <a:cs typeface="Arial" charset="0"/>
              </a:defRPr>
            </a:lvl2pPr>
            <a:lvl3pPr eaLnBrk="0" hangingPunct="0">
              <a:defRPr>
                <a:solidFill>
                  <a:schemeClr val="tx1"/>
                </a:solidFill>
                <a:latin typeface="Century Gothic" pitchFamily="34" charset="0"/>
                <a:cs typeface="Arial" charset="0"/>
              </a:defRPr>
            </a:lvl3pPr>
            <a:lvl4pPr eaLnBrk="0" hangingPunct="0">
              <a:defRPr>
                <a:solidFill>
                  <a:schemeClr val="tx1"/>
                </a:solidFill>
                <a:latin typeface="Century Gothic" pitchFamily="34" charset="0"/>
                <a:cs typeface="Arial" charset="0"/>
              </a:defRPr>
            </a:lvl4pPr>
            <a:lvl5pPr eaLnBrk="0" hangingPunct="0">
              <a:defRPr>
                <a:solidFill>
                  <a:schemeClr val="tx1"/>
                </a:solidFill>
                <a:latin typeface="Century Gothic" pitchFamily="34" charset="0"/>
                <a:cs typeface="Arial" charset="0"/>
              </a:defRPr>
            </a:lvl5pPr>
            <a:lvl6pPr eaLnBrk="0" fontAlgn="base" hangingPunct="0">
              <a:spcBef>
                <a:spcPct val="0"/>
              </a:spcBef>
              <a:spcAft>
                <a:spcPct val="0"/>
              </a:spcAft>
              <a:defRPr>
                <a:solidFill>
                  <a:schemeClr val="tx1"/>
                </a:solidFill>
                <a:latin typeface="Century Gothic" pitchFamily="34" charset="0"/>
                <a:cs typeface="Arial" charset="0"/>
              </a:defRPr>
            </a:lvl6pPr>
            <a:lvl7pPr eaLnBrk="0" fontAlgn="base" hangingPunct="0">
              <a:spcBef>
                <a:spcPct val="0"/>
              </a:spcBef>
              <a:spcAft>
                <a:spcPct val="0"/>
              </a:spcAft>
              <a:defRPr>
                <a:solidFill>
                  <a:schemeClr val="tx1"/>
                </a:solidFill>
                <a:latin typeface="Century Gothic" pitchFamily="34" charset="0"/>
                <a:cs typeface="Arial" charset="0"/>
              </a:defRPr>
            </a:lvl7pPr>
            <a:lvl8pPr eaLnBrk="0" fontAlgn="base" hangingPunct="0">
              <a:spcBef>
                <a:spcPct val="0"/>
              </a:spcBef>
              <a:spcAft>
                <a:spcPct val="0"/>
              </a:spcAft>
              <a:defRPr>
                <a:solidFill>
                  <a:schemeClr val="tx1"/>
                </a:solidFill>
                <a:latin typeface="Century Gothic" pitchFamily="34" charset="0"/>
                <a:cs typeface="Arial" charset="0"/>
              </a:defRPr>
            </a:lvl8pPr>
            <a:lvl9pPr eaLnBrk="0" fontAlgn="base" hangingPunct="0">
              <a:spcBef>
                <a:spcPct val="0"/>
              </a:spcBef>
              <a:spcAft>
                <a:spcPct val="0"/>
              </a:spcAft>
              <a:defRPr>
                <a:solidFill>
                  <a:schemeClr val="tx1"/>
                </a:solidFill>
                <a:latin typeface="Century Gothic" pitchFamily="34" charset="0"/>
                <a:cs typeface="Arial" charset="0"/>
              </a:defRPr>
            </a:lvl9pPr>
          </a:lstStyle>
          <a:p>
            <a:pPr defTabSz="914400" eaLnBrk="1" hangingPunct="1"/>
            <a:r>
              <a:rPr lang="pt-BR" altLang="pt-BR">
                <a:solidFill>
                  <a:srgbClr val="0000FF"/>
                </a:solidFill>
              </a:rPr>
              <a:t>Vide Tabelas e Figuras a seguir</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pPr eaLnBrk="1" hangingPunct="1"/>
            <a:r>
              <a:rPr lang="pt-BR" altLang="pt-BR" smtClean="0"/>
              <a:t>RESULTADOS:</a:t>
            </a:r>
          </a:p>
        </p:txBody>
      </p:sp>
      <p:pic>
        <p:nvPicPr>
          <p:cNvPr id="26627"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01813" y="1681163"/>
            <a:ext cx="8667750" cy="496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tângulo 4"/>
          <p:cNvSpPr/>
          <p:nvPr/>
        </p:nvSpPr>
        <p:spPr>
          <a:xfrm>
            <a:off x="2146300" y="2403475"/>
            <a:ext cx="7872413" cy="207963"/>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
        <p:nvSpPr>
          <p:cNvPr id="6" name="Retângulo 5"/>
          <p:cNvSpPr/>
          <p:nvPr/>
        </p:nvSpPr>
        <p:spPr>
          <a:xfrm>
            <a:off x="2146300" y="2767013"/>
            <a:ext cx="7872413" cy="214312"/>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
        <p:nvSpPr>
          <p:cNvPr id="7" name="Retângulo 6"/>
          <p:cNvSpPr/>
          <p:nvPr/>
        </p:nvSpPr>
        <p:spPr>
          <a:xfrm>
            <a:off x="2146300" y="4664075"/>
            <a:ext cx="7872413" cy="173038"/>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
        <p:nvSpPr>
          <p:cNvPr id="8" name="Retângulo 7"/>
          <p:cNvSpPr/>
          <p:nvPr/>
        </p:nvSpPr>
        <p:spPr>
          <a:xfrm>
            <a:off x="2146300" y="6010275"/>
            <a:ext cx="7872413" cy="171450"/>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pPr eaLnBrk="1" hangingPunct="1"/>
            <a:r>
              <a:rPr lang="pt-BR" altLang="pt-BR" smtClean="0"/>
              <a:t>RESULTADOS:</a:t>
            </a:r>
          </a:p>
        </p:txBody>
      </p:sp>
      <p:pic>
        <p:nvPicPr>
          <p:cNvPr id="27651"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38338" y="1681163"/>
            <a:ext cx="7600950" cy="495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Estrela de 5 Pontas 5"/>
          <p:cNvSpPr/>
          <p:nvPr/>
        </p:nvSpPr>
        <p:spPr>
          <a:xfrm>
            <a:off x="1831975" y="3551238"/>
            <a:ext cx="211138" cy="252412"/>
          </a:xfrm>
          <a:prstGeom prst="star5">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6"/>
          <p:cNvSpPr/>
          <p:nvPr/>
        </p:nvSpPr>
        <p:spPr>
          <a:xfrm>
            <a:off x="2173288" y="6286500"/>
            <a:ext cx="7102475" cy="180975"/>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pPr eaLnBrk="1" hangingPunct="1"/>
            <a:r>
              <a:rPr lang="pt-BR" altLang="pt-BR" smtClean="0"/>
              <a:t>RESULTADOS:</a:t>
            </a:r>
          </a:p>
        </p:txBody>
      </p:sp>
      <p:pic>
        <p:nvPicPr>
          <p:cNvPr id="28675" name="Imagem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55700" y="1882775"/>
            <a:ext cx="9398000" cy="438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pPr eaLnBrk="1" hangingPunct="1"/>
            <a:r>
              <a:rPr lang="pt-BR" altLang="pt-BR" smtClean="0"/>
              <a:t>RESULTADOS:</a:t>
            </a:r>
          </a:p>
        </p:txBody>
      </p:sp>
      <p:pic>
        <p:nvPicPr>
          <p:cNvPr id="29699"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19213" y="2035175"/>
            <a:ext cx="9631362" cy="461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pPr eaLnBrk="1" hangingPunct="1"/>
            <a:r>
              <a:rPr lang="pt-BR" altLang="pt-BR" smtClean="0"/>
              <a:t>RESULTADOS:</a:t>
            </a:r>
          </a:p>
        </p:txBody>
      </p:sp>
      <p:pic>
        <p:nvPicPr>
          <p:cNvPr id="30723"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55700" y="1866900"/>
            <a:ext cx="9466263" cy="437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tângulo 4"/>
          <p:cNvSpPr/>
          <p:nvPr/>
        </p:nvSpPr>
        <p:spPr>
          <a:xfrm>
            <a:off x="1349375" y="3300413"/>
            <a:ext cx="9159875" cy="250825"/>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
        <p:nvSpPr>
          <p:cNvPr id="6" name="Retângulo 5"/>
          <p:cNvSpPr/>
          <p:nvPr/>
        </p:nvSpPr>
        <p:spPr>
          <a:xfrm>
            <a:off x="1354138" y="4154488"/>
            <a:ext cx="9159875" cy="252412"/>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
        <p:nvSpPr>
          <p:cNvPr id="7" name="Retângulo 6"/>
          <p:cNvSpPr/>
          <p:nvPr/>
        </p:nvSpPr>
        <p:spPr>
          <a:xfrm>
            <a:off x="1349375" y="4406900"/>
            <a:ext cx="9159875" cy="185738"/>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
        <p:nvSpPr>
          <p:cNvPr id="8" name="Retângulo 7"/>
          <p:cNvSpPr/>
          <p:nvPr/>
        </p:nvSpPr>
        <p:spPr>
          <a:xfrm>
            <a:off x="1349375" y="4619625"/>
            <a:ext cx="9159875" cy="252413"/>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
        <p:nvSpPr>
          <p:cNvPr id="9" name="Estrela de 5 Pontas 8"/>
          <p:cNvSpPr/>
          <p:nvPr/>
        </p:nvSpPr>
        <p:spPr>
          <a:xfrm>
            <a:off x="1073150" y="5434013"/>
            <a:ext cx="212725" cy="250825"/>
          </a:xfrm>
          <a:prstGeom prst="star5">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pPr eaLnBrk="1" hangingPunct="1"/>
            <a:r>
              <a:rPr lang="pt-BR" altLang="pt-BR" smtClean="0"/>
              <a:t>RESULTADOS:</a:t>
            </a:r>
          </a:p>
        </p:txBody>
      </p:sp>
      <p:pic>
        <p:nvPicPr>
          <p:cNvPr id="31747"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6475" y="2365375"/>
            <a:ext cx="9807575"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8" name="CaixaDeTexto 4"/>
          <p:cNvSpPr txBox="1">
            <a:spLocks noChangeArrowheads="1"/>
          </p:cNvSpPr>
          <p:nvPr/>
        </p:nvSpPr>
        <p:spPr bwMode="auto">
          <a:xfrm>
            <a:off x="5154613" y="1576388"/>
            <a:ext cx="18034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1000"/>
              </a:spcBef>
              <a:buClr>
                <a:schemeClr val="accent1"/>
              </a:buClr>
              <a:buSzPct val="80000"/>
              <a:buFont typeface="Wingdings 3" pitchFamily="18" charset="2"/>
              <a:buChar char=""/>
              <a:defRPr>
                <a:solidFill>
                  <a:srgbClr val="404040"/>
                </a:solidFill>
                <a:latin typeface="Century Gothic" pitchFamily="34" charset="0"/>
              </a:defRPr>
            </a:lvl1pPr>
            <a:lvl2pPr marL="742950" indent="-285750" eaLnBrk="0" hangingPunct="0">
              <a:spcBef>
                <a:spcPts val="1000"/>
              </a:spcBef>
              <a:buClr>
                <a:schemeClr val="accent1"/>
              </a:buClr>
              <a:buSzPct val="80000"/>
              <a:buFont typeface="Wingdings 3" pitchFamily="18" charset="2"/>
              <a:buChar char=""/>
              <a:defRPr sz="1600">
                <a:solidFill>
                  <a:srgbClr val="404040"/>
                </a:solidFill>
                <a:latin typeface="Century Gothic" pitchFamily="34" charset="0"/>
              </a:defRPr>
            </a:lvl2pPr>
            <a:lvl3pPr marL="1143000" indent="-228600" eaLnBrk="0" hangingPunct="0">
              <a:spcBef>
                <a:spcPts val="1000"/>
              </a:spcBef>
              <a:buClr>
                <a:schemeClr val="accent1"/>
              </a:buClr>
              <a:buSzPct val="80000"/>
              <a:buFont typeface="Wingdings 3" pitchFamily="18" charset="2"/>
              <a:buChar char=""/>
              <a:defRPr sz="1400">
                <a:solidFill>
                  <a:srgbClr val="404040"/>
                </a:solidFill>
                <a:latin typeface="Century Gothic" pitchFamily="34" charset="0"/>
              </a:defRPr>
            </a:lvl3pPr>
            <a:lvl4pPr marL="1600200" indent="-228600" eaLnBrk="0" hangingPunct="0">
              <a:spcBef>
                <a:spcPts val="1000"/>
              </a:spcBef>
              <a:buClr>
                <a:schemeClr val="accent1"/>
              </a:buClr>
              <a:buSzPct val="80000"/>
              <a:buFont typeface="Wingdings 3" pitchFamily="18" charset="2"/>
              <a:buChar char=""/>
              <a:defRPr sz="1200">
                <a:solidFill>
                  <a:srgbClr val="404040"/>
                </a:solidFill>
                <a:latin typeface="Century Gothic" pitchFamily="34" charset="0"/>
              </a:defRPr>
            </a:lvl4pPr>
            <a:lvl5pPr marL="2057400" indent="-228600" eaLnBrk="0" hangingPunct="0">
              <a:spcBef>
                <a:spcPts val="1000"/>
              </a:spcBef>
              <a:buClr>
                <a:schemeClr val="accent1"/>
              </a:buClr>
              <a:buSzPct val="80000"/>
              <a:buFont typeface="Wingdings 3" pitchFamily="18" charset="2"/>
              <a:buChar char=""/>
              <a:defRPr sz="1200">
                <a:solidFill>
                  <a:srgbClr val="404040"/>
                </a:solidFill>
                <a:latin typeface="Century Gothic" pitchFamily="34" charset="0"/>
              </a:defRPr>
            </a:lvl5pPr>
            <a:lvl6pPr marL="2514600" indent="-228600" defTabSz="457200" eaLnBrk="0" fontAlgn="base" hangingPunct="0">
              <a:spcBef>
                <a:spcPts val="1000"/>
              </a:spcBef>
              <a:spcAft>
                <a:spcPct val="0"/>
              </a:spcAft>
              <a:buClr>
                <a:schemeClr val="accent1"/>
              </a:buClr>
              <a:buSzPct val="80000"/>
              <a:buFont typeface="Wingdings 3" pitchFamily="18" charset="2"/>
              <a:buChar char=""/>
              <a:defRPr sz="1200">
                <a:solidFill>
                  <a:srgbClr val="404040"/>
                </a:solidFill>
                <a:latin typeface="Century Gothic" pitchFamily="34" charset="0"/>
              </a:defRPr>
            </a:lvl6pPr>
            <a:lvl7pPr marL="2971800" indent="-228600" defTabSz="457200" eaLnBrk="0" fontAlgn="base" hangingPunct="0">
              <a:spcBef>
                <a:spcPts val="1000"/>
              </a:spcBef>
              <a:spcAft>
                <a:spcPct val="0"/>
              </a:spcAft>
              <a:buClr>
                <a:schemeClr val="accent1"/>
              </a:buClr>
              <a:buSzPct val="80000"/>
              <a:buFont typeface="Wingdings 3" pitchFamily="18" charset="2"/>
              <a:buChar char=""/>
              <a:defRPr sz="1200">
                <a:solidFill>
                  <a:srgbClr val="404040"/>
                </a:solidFill>
                <a:latin typeface="Century Gothic" pitchFamily="34" charset="0"/>
              </a:defRPr>
            </a:lvl7pPr>
            <a:lvl8pPr marL="3429000" indent="-228600" defTabSz="457200" eaLnBrk="0" fontAlgn="base" hangingPunct="0">
              <a:spcBef>
                <a:spcPts val="1000"/>
              </a:spcBef>
              <a:spcAft>
                <a:spcPct val="0"/>
              </a:spcAft>
              <a:buClr>
                <a:schemeClr val="accent1"/>
              </a:buClr>
              <a:buSzPct val="80000"/>
              <a:buFont typeface="Wingdings 3" pitchFamily="18" charset="2"/>
              <a:buChar char=""/>
              <a:defRPr sz="1200">
                <a:solidFill>
                  <a:srgbClr val="404040"/>
                </a:solidFill>
                <a:latin typeface="Century Gothic" pitchFamily="34" charset="0"/>
              </a:defRPr>
            </a:lvl8pPr>
            <a:lvl9pPr marL="3886200" indent="-228600" defTabSz="457200" eaLnBrk="0" fontAlgn="base" hangingPunct="0">
              <a:spcBef>
                <a:spcPts val="1000"/>
              </a:spcBef>
              <a:spcAft>
                <a:spcPct val="0"/>
              </a:spcAft>
              <a:buClr>
                <a:schemeClr val="accent1"/>
              </a:buClr>
              <a:buSzPct val="80000"/>
              <a:buFont typeface="Wingdings 3" pitchFamily="18" charset="2"/>
              <a:buChar char=""/>
              <a:defRPr sz="1200">
                <a:solidFill>
                  <a:srgbClr val="404040"/>
                </a:solidFill>
                <a:latin typeface="Century Gothic" pitchFamily="34" charset="0"/>
              </a:defRPr>
            </a:lvl9pPr>
          </a:lstStyle>
          <a:p>
            <a:pPr algn="ctr" eaLnBrk="1" hangingPunct="1">
              <a:spcBef>
                <a:spcPct val="0"/>
              </a:spcBef>
              <a:buClrTx/>
              <a:buSzTx/>
              <a:buFontTx/>
              <a:buNone/>
            </a:pPr>
            <a:r>
              <a:rPr lang="pt-BR" altLang="pt-BR" b="1">
                <a:solidFill>
                  <a:schemeClr val="bg1"/>
                </a:solidFill>
              </a:rPr>
              <a:t>Mobilização</a:t>
            </a:r>
          </a:p>
          <a:p>
            <a:pPr algn="ctr" eaLnBrk="1" hangingPunct="1">
              <a:spcBef>
                <a:spcPct val="0"/>
              </a:spcBef>
              <a:buClrTx/>
              <a:buSzTx/>
              <a:buFontTx/>
              <a:buNone/>
            </a:pPr>
            <a:r>
              <a:rPr lang="pt-BR" altLang="pt-BR" b="1">
                <a:solidFill>
                  <a:schemeClr val="bg1"/>
                </a:solidFill>
              </a:rPr>
              <a:t>precoce</a:t>
            </a:r>
          </a:p>
        </p:txBody>
      </p:sp>
      <p:sp>
        <p:nvSpPr>
          <p:cNvPr id="31749" name="CaixaDeTexto 5"/>
          <p:cNvSpPr txBox="1">
            <a:spLocks noChangeArrowheads="1"/>
          </p:cNvSpPr>
          <p:nvPr/>
        </p:nvSpPr>
        <p:spPr bwMode="auto">
          <a:xfrm>
            <a:off x="6818313" y="1576388"/>
            <a:ext cx="18018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1000"/>
              </a:spcBef>
              <a:buClr>
                <a:schemeClr val="accent1"/>
              </a:buClr>
              <a:buSzPct val="80000"/>
              <a:buFont typeface="Wingdings 3" pitchFamily="18" charset="2"/>
              <a:buChar char=""/>
              <a:defRPr>
                <a:solidFill>
                  <a:srgbClr val="404040"/>
                </a:solidFill>
                <a:latin typeface="Century Gothic" pitchFamily="34" charset="0"/>
              </a:defRPr>
            </a:lvl1pPr>
            <a:lvl2pPr marL="742950" indent="-285750" eaLnBrk="0" hangingPunct="0">
              <a:spcBef>
                <a:spcPts val="1000"/>
              </a:spcBef>
              <a:buClr>
                <a:schemeClr val="accent1"/>
              </a:buClr>
              <a:buSzPct val="80000"/>
              <a:buFont typeface="Wingdings 3" pitchFamily="18" charset="2"/>
              <a:buChar char=""/>
              <a:defRPr sz="1600">
                <a:solidFill>
                  <a:srgbClr val="404040"/>
                </a:solidFill>
                <a:latin typeface="Century Gothic" pitchFamily="34" charset="0"/>
              </a:defRPr>
            </a:lvl2pPr>
            <a:lvl3pPr marL="1143000" indent="-228600" eaLnBrk="0" hangingPunct="0">
              <a:spcBef>
                <a:spcPts val="1000"/>
              </a:spcBef>
              <a:buClr>
                <a:schemeClr val="accent1"/>
              </a:buClr>
              <a:buSzPct val="80000"/>
              <a:buFont typeface="Wingdings 3" pitchFamily="18" charset="2"/>
              <a:buChar char=""/>
              <a:defRPr sz="1400">
                <a:solidFill>
                  <a:srgbClr val="404040"/>
                </a:solidFill>
                <a:latin typeface="Century Gothic" pitchFamily="34" charset="0"/>
              </a:defRPr>
            </a:lvl3pPr>
            <a:lvl4pPr marL="1600200" indent="-228600" eaLnBrk="0" hangingPunct="0">
              <a:spcBef>
                <a:spcPts val="1000"/>
              </a:spcBef>
              <a:buClr>
                <a:schemeClr val="accent1"/>
              </a:buClr>
              <a:buSzPct val="80000"/>
              <a:buFont typeface="Wingdings 3" pitchFamily="18" charset="2"/>
              <a:buChar char=""/>
              <a:defRPr sz="1200">
                <a:solidFill>
                  <a:srgbClr val="404040"/>
                </a:solidFill>
                <a:latin typeface="Century Gothic" pitchFamily="34" charset="0"/>
              </a:defRPr>
            </a:lvl4pPr>
            <a:lvl5pPr marL="2057400" indent="-228600" eaLnBrk="0" hangingPunct="0">
              <a:spcBef>
                <a:spcPts val="1000"/>
              </a:spcBef>
              <a:buClr>
                <a:schemeClr val="accent1"/>
              </a:buClr>
              <a:buSzPct val="80000"/>
              <a:buFont typeface="Wingdings 3" pitchFamily="18" charset="2"/>
              <a:buChar char=""/>
              <a:defRPr sz="1200">
                <a:solidFill>
                  <a:srgbClr val="404040"/>
                </a:solidFill>
                <a:latin typeface="Century Gothic" pitchFamily="34" charset="0"/>
              </a:defRPr>
            </a:lvl5pPr>
            <a:lvl6pPr marL="2514600" indent="-228600" defTabSz="457200" eaLnBrk="0" fontAlgn="base" hangingPunct="0">
              <a:spcBef>
                <a:spcPts val="1000"/>
              </a:spcBef>
              <a:spcAft>
                <a:spcPct val="0"/>
              </a:spcAft>
              <a:buClr>
                <a:schemeClr val="accent1"/>
              </a:buClr>
              <a:buSzPct val="80000"/>
              <a:buFont typeface="Wingdings 3" pitchFamily="18" charset="2"/>
              <a:buChar char=""/>
              <a:defRPr sz="1200">
                <a:solidFill>
                  <a:srgbClr val="404040"/>
                </a:solidFill>
                <a:latin typeface="Century Gothic" pitchFamily="34" charset="0"/>
              </a:defRPr>
            </a:lvl6pPr>
            <a:lvl7pPr marL="2971800" indent="-228600" defTabSz="457200" eaLnBrk="0" fontAlgn="base" hangingPunct="0">
              <a:spcBef>
                <a:spcPts val="1000"/>
              </a:spcBef>
              <a:spcAft>
                <a:spcPct val="0"/>
              </a:spcAft>
              <a:buClr>
                <a:schemeClr val="accent1"/>
              </a:buClr>
              <a:buSzPct val="80000"/>
              <a:buFont typeface="Wingdings 3" pitchFamily="18" charset="2"/>
              <a:buChar char=""/>
              <a:defRPr sz="1200">
                <a:solidFill>
                  <a:srgbClr val="404040"/>
                </a:solidFill>
                <a:latin typeface="Century Gothic" pitchFamily="34" charset="0"/>
              </a:defRPr>
            </a:lvl7pPr>
            <a:lvl8pPr marL="3429000" indent="-228600" defTabSz="457200" eaLnBrk="0" fontAlgn="base" hangingPunct="0">
              <a:spcBef>
                <a:spcPts val="1000"/>
              </a:spcBef>
              <a:spcAft>
                <a:spcPct val="0"/>
              </a:spcAft>
              <a:buClr>
                <a:schemeClr val="accent1"/>
              </a:buClr>
              <a:buSzPct val="80000"/>
              <a:buFont typeface="Wingdings 3" pitchFamily="18" charset="2"/>
              <a:buChar char=""/>
              <a:defRPr sz="1200">
                <a:solidFill>
                  <a:srgbClr val="404040"/>
                </a:solidFill>
                <a:latin typeface="Century Gothic" pitchFamily="34" charset="0"/>
              </a:defRPr>
            </a:lvl8pPr>
            <a:lvl9pPr marL="3886200" indent="-228600" defTabSz="457200" eaLnBrk="0" fontAlgn="base" hangingPunct="0">
              <a:spcBef>
                <a:spcPts val="1000"/>
              </a:spcBef>
              <a:spcAft>
                <a:spcPct val="0"/>
              </a:spcAft>
              <a:buClr>
                <a:schemeClr val="accent1"/>
              </a:buClr>
              <a:buSzPct val="80000"/>
              <a:buFont typeface="Wingdings 3" pitchFamily="18" charset="2"/>
              <a:buChar char=""/>
              <a:defRPr sz="1200">
                <a:solidFill>
                  <a:srgbClr val="404040"/>
                </a:solidFill>
                <a:latin typeface="Century Gothic" pitchFamily="34" charset="0"/>
              </a:defRPr>
            </a:lvl9pPr>
          </a:lstStyle>
          <a:p>
            <a:pPr algn="ctr" eaLnBrk="1" hangingPunct="1">
              <a:spcBef>
                <a:spcPct val="0"/>
              </a:spcBef>
              <a:buClrTx/>
              <a:buSzTx/>
              <a:buFontTx/>
              <a:buNone/>
            </a:pPr>
            <a:r>
              <a:rPr lang="pt-BR" altLang="pt-BR" b="1">
                <a:solidFill>
                  <a:schemeClr val="bg1"/>
                </a:solidFill>
              </a:rPr>
              <a:t>Mobilização</a:t>
            </a:r>
          </a:p>
          <a:p>
            <a:pPr algn="ctr" eaLnBrk="1" hangingPunct="1">
              <a:spcBef>
                <a:spcPct val="0"/>
              </a:spcBef>
              <a:buClrTx/>
              <a:buSzTx/>
              <a:buFontTx/>
              <a:buNone/>
            </a:pPr>
            <a:r>
              <a:rPr lang="pt-BR" altLang="pt-BR" b="1">
                <a:solidFill>
                  <a:schemeClr val="bg1"/>
                </a:solidFill>
              </a:rPr>
              <a:t>habitual</a:t>
            </a:r>
          </a:p>
        </p:txBody>
      </p:sp>
      <p:sp>
        <p:nvSpPr>
          <p:cNvPr id="7" name="Retângulo 6"/>
          <p:cNvSpPr/>
          <p:nvPr/>
        </p:nvSpPr>
        <p:spPr>
          <a:xfrm>
            <a:off x="1155700" y="2611438"/>
            <a:ext cx="9459913" cy="396875"/>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
        <p:nvSpPr>
          <p:cNvPr id="8" name="Retângulo 7"/>
          <p:cNvSpPr/>
          <p:nvPr/>
        </p:nvSpPr>
        <p:spPr>
          <a:xfrm>
            <a:off x="1155700" y="3054350"/>
            <a:ext cx="9459913" cy="1133475"/>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
        <p:nvSpPr>
          <p:cNvPr id="9" name="Retângulo 8"/>
          <p:cNvSpPr/>
          <p:nvPr/>
        </p:nvSpPr>
        <p:spPr>
          <a:xfrm>
            <a:off x="1155700" y="4187825"/>
            <a:ext cx="9488488" cy="2319338"/>
          </a:xfrm>
          <a:prstGeom prst="rect">
            <a:avLst/>
          </a:prstGeom>
          <a:noFill/>
          <a:ln>
            <a:solidFill>
              <a:srgbClr val="FF0000"/>
            </a:solidFill>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a:xfrm>
            <a:off x="1131888" y="1012825"/>
            <a:ext cx="8761412" cy="708025"/>
          </a:xfrm>
        </p:spPr>
        <p:txBody>
          <a:bodyPr/>
          <a:lstStyle/>
          <a:p>
            <a:pPr eaLnBrk="1" hangingPunct="1"/>
            <a:r>
              <a:rPr lang="pt-BR" altLang="pt-BR" smtClean="0"/>
              <a:t>DISCUSSÃO:</a:t>
            </a:r>
          </a:p>
        </p:txBody>
      </p:sp>
      <p:sp>
        <p:nvSpPr>
          <p:cNvPr id="32771" name="Espaço Reservado para Conteúdo 2"/>
          <p:cNvSpPr>
            <a:spLocks noGrp="1"/>
          </p:cNvSpPr>
          <p:nvPr>
            <p:ph idx="1"/>
          </p:nvPr>
        </p:nvSpPr>
        <p:spPr>
          <a:xfrm>
            <a:off x="1155700" y="2603500"/>
            <a:ext cx="9750425" cy="3836988"/>
          </a:xfrm>
        </p:spPr>
        <p:txBody>
          <a:bodyPr/>
          <a:lstStyle/>
          <a:p>
            <a:pPr algn="just" eaLnBrk="1" hangingPunct="1"/>
            <a:r>
              <a:rPr lang="pt-BR" altLang="pt-BR" smtClean="0"/>
              <a:t>Nesse ensaio internacional, randomizado e controlado, </a:t>
            </a:r>
            <a:r>
              <a:rPr lang="pt-BR" altLang="pt-BR" b="1" smtClean="0">
                <a:solidFill>
                  <a:srgbClr val="0000FF"/>
                </a:solidFill>
              </a:rPr>
              <a:t>o número de dias que os pacientes estavam vivos e fora do hospital em 180 dias foram semelhantes entre os grupo de mobilização precoce e de cuidados habituais;</a:t>
            </a:r>
          </a:p>
          <a:p>
            <a:pPr algn="just" eaLnBrk="1" hangingPunct="1"/>
            <a:r>
              <a:rPr lang="pt-BR" altLang="pt-BR" smtClean="0"/>
              <a:t>Eventos </a:t>
            </a:r>
            <a:r>
              <a:rPr lang="pt-BR" altLang="pt-BR" b="1" smtClean="0">
                <a:solidFill>
                  <a:srgbClr val="FF0000"/>
                </a:solidFill>
              </a:rPr>
              <a:t>adversos e graves foram relatados mais comumente no grupo de mobilização precoce</a:t>
            </a:r>
            <a:r>
              <a:rPr lang="pt-BR" altLang="pt-BR" smtClean="0"/>
              <a:t>;</a:t>
            </a:r>
          </a:p>
          <a:p>
            <a:pPr algn="just" eaLnBrk="1" hangingPunct="1"/>
            <a:r>
              <a:rPr lang="pt-BR" altLang="pt-BR" smtClean="0"/>
              <a:t>Esses resultados estão em desacordo com uma metanálise publicada em 2017 por Tipping CJ et al:</a:t>
            </a:r>
          </a:p>
          <a:p>
            <a:pPr lvl="1" algn="just" eaLnBrk="1" hangingPunct="1"/>
            <a:r>
              <a:rPr lang="pt-BR" altLang="pt-BR" sz="1800" smtClean="0"/>
              <a:t>A intensidade e duração da mobilização no grupos de controle variaram muito nos trabalhos analisados;</a:t>
            </a:r>
          </a:p>
          <a:p>
            <a:pPr lvl="1" algn="just" eaLnBrk="1" hangingPunct="1"/>
            <a:r>
              <a:rPr lang="pt-BR" altLang="pt-BR" sz="1800" smtClean="0"/>
              <a:t> Além de ter incluído estudos com amostras pequenas; realizados em único Centro e uso de controles históricos.</a:t>
            </a:r>
          </a:p>
          <a:p>
            <a:pPr eaLnBrk="1" hangingPunct="1"/>
            <a:endParaRPr lang="pt-BR" altLang="pt-BR" smtClean="0"/>
          </a:p>
          <a:p>
            <a:pPr eaLnBrk="1" hangingPunct="1"/>
            <a:endParaRPr lang="pt-BR" altLang="pt-BR"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pPr eaLnBrk="1" hangingPunct="1"/>
            <a:r>
              <a:rPr lang="pt-BR" altLang="pt-BR" smtClean="0"/>
              <a:t>DISCUSSÃO:</a:t>
            </a:r>
          </a:p>
        </p:txBody>
      </p:sp>
      <p:sp>
        <p:nvSpPr>
          <p:cNvPr id="33795" name="Espaço Reservado para Conteúdo 2"/>
          <p:cNvSpPr>
            <a:spLocks noGrp="1"/>
          </p:cNvSpPr>
          <p:nvPr>
            <p:ph idx="1"/>
          </p:nvPr>
        </p:nvSpPr>
        <p:spPr>
          <a:xfrm>
            <a:off x="1155700" y="2478088"/>
            <a:ext cx="9366250" cy="3724275"/>
          </a:xfrm>
        </p:spPr>
        <p:txBody>
          <a:bodyPr/>
          <a:lstStyle/>
          <a:p>
            <a:pPr algn="just" eaLnBrk="1" hangingPunct="1"/>
            <a:r>
              <a:rPr lang="pt-BR" altLang="pt-BR" smtClean="0"/>
              <a:t>Outros estudos randomizados e controlados sobre mobilização precoce que mostram benefícios potenciais focam em outros pontos e não no nº de dias que os pacientes estavam vivos e fora do hospital;</a:t>
            </a:r>
          </a:p>
          <a:p>
            <a:pPr algn="just" eaLnBrk="1" hangingPunct="1"/>
            <a:r>
              <a:rPr lang="pt-BR" altLang="pt-BR" smtClean="0"/>
              <a:t>Estudo de 2009 de Schweickert WD et al -&gt;  mobilização precoce com interrupção da sedação aumentou o nível de função independente na alta hospitalar;</a:t>
            </a:r>
          </a:p>
          <a:p>
            <a:pPr algn="just" eaLnBrk="1" hangingPunct="1"/>
            <a:r>
              <a:rPr lang="pt-BR" altLang="pt-BR" smtClean="0"/>
              <a:t>Em 2016, Schaller SJ et al publicou  um estudo mostrando que em UTI cirúrgica a mobilização precoce reduziu o tempo de internação na UTI e aumentou mobilidade funcional na alta hospitalar:</a:t>
            </a:r>
          </a:p>
          <a:p>
            <a:pPr lvl="1" algn="just" eaLnBrk="1" hangingPunct="1"/>
            <a:r>
              <a:rPr lang="pt-BR" altLang="pt-BR" sz="1800" smtClean="0"/>
              <a:t>grupo de mobilização precoce nesse ensaio apresentado teve um aumento do risco de eventos adverso e mortalidade.</a:t>
            </a:r>
          </a:p>
          <a:p>
            <a:pPr eaLnBrk="1" hangingPunct="1"/>
            <a:endParaRPr lang="pt-BR" altLang="pt-BR" smtClean="0"/>
          </a:p>
          <a:p>
            <a:pPr eaLnBrk="1" hangingPunct="1"/>
            <a:endParaRPr lang="pt-BR" altLang="pt-BR" smtClean="0"/>
          </a:p>
          <a:p>
            <a:pPr eaLnBrk="1" hangingPunct="1"/>
            <a:endParaRPr lang="pt-BR" altLang="pt-B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pPr eaLnBrk="1" hangingPunct="1"/>
            <a:r>
              <a:rPr lang="pt-BR" altLang="pt-BR" smtClean="0"/>
              <a:t>DISCUSSÃO:</a:t>
            </a:r>
          </a:p>
        </p:txBody>
      </p:sp>
      <p:sp>
        <p:nvSpPr>
          <p:cNvPr id="3" name="Espaço Reservado para Conteúdo 2"/>
          <p:cNvSpPr>
            <a:spLocks noGrp="1"/>
          </p:cNvSpPr>
          <p:nvPr>
            <p:ph idx="1"/>
          </p:nvPr>
        </p:nvSpPr>
        <p:spPr/>
        <p:txBody>
          <a:bodyPr>
            <a:normAutofit/>
          </a:bodyPr>
          <a:lstStyle/>
          <a:p>
            <a:pPr algn="ctr" eaLnBrk="1" hangingPunct="1"/>
            <a:r>
              <a:rPr lang="pt-BR" altLang="pt-BR" sz="1900" smtClean="0"/>
              <a:t>Os </a:t>
            </a:r>
            <a:r>
              <a:rPr lang="pt-BR" altLang="pt-BR" sz="1900" b="1" smtClean="0">
                <a:solidFill>
                  <a:srgbClr val="0000FF"/>
                </a:solidFill>
              </a:rPr>
              <a:t>resultados desse estudo foram condizentes com 3 estudos clínicos randomizados publicados nos últimos 6 anos:</a:t>
            </a:r>
          </a:p>
          <a:p>
            <a:pPr lvl="1" algn="just" eaLnBrk="1" hangingPunct="1"/>
            <a:r>
              <a:rPr lang="pt-BR" altLang="pt-BR" sz="1900" smtClean="0"/>
              <a:t>Moss M et al. (2016) ; Wright SE et al. (2018); Morris PE et al. (2016).</a:t>
            </a:r>
          </a:p>
          <a:p>
            <a:pPr lvl="2" algn="just" eaLnBrk="1" hangingPunct="1"/>
            <a:r>
              <a:rPr lang="pt-BR" altLang="pt-BR" sz="1900" smtClean="0"/>
              <a:t>Em dois desses estudo não houve diferença entre os grupos entre os sobreviventes com relação à função física em 1 mês e em 6 meses do estudo;</a:t>
            </a:r>
          </a:p>
          <a:p>
            <a:pPr lvl="2" algn="just" eaLnBrk="1" hangingPunct="1"/>
            <a:r>
              <a:rPr lang="pt-BR" altLang="pt-BR" sz="1900" smtClean="0"/>
              <a:t>Um dos estudos avaliou o tempo de internação entre os grupos em pacientes internados em UTI adultos com insuficiência respiratória e não mostrou diferença entre os grupos.</a:t>
            </a:r>
          </a:p>
          <a:p>
            <a:pPr eaLnBrk="1" hangingPunct="1"/>
            <a:endParaRPr lang="pt-BR" altLang="pt-BR" sz="1700" smtClean="0">
              <a:solidFill>
                <a:srgbClr val="FF0000"/>
              </a:solidFill>
            </a:endParaRPr>
          </a:p>
          <a:p>
            <a:pPr lvl="1" eaLnBrk="1" hangingPunct="1"/>
            <a:endParaRPr lang="pt-BR" altLang="pt-BR" sz="1500" smtClean="0">
              <a:solidFill>
                <a:schemeClr val="tx1"/>
              </a:solidFill>
            </a:endParaRPr>
          </a:p>
          <a:p>
            <a:pPr eaLnBrk="1" hangingPunct="1"/>
            <a:endParaRPr lang="pt-BR" altLang="pt-BR" sz="17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pPr eaLnBrk="1" hangingPunct="1"/>
            <a:r>
              <a:rPr lang="pt-BR" altLang="pt-BR" smtClean="0"/>
              <a:t>DISCUSSÃO:</a:t>
            </a:r>
          </a:p>
        </p:txBody>
      </p:sp>
      <p:sp>
        <p:nvSpPr>
          <p:cNvPr id="3" name="Espaço Reservado para Conteúdo 2"/>
          <p:cNvSpPr>
            <a:spLocks noGrp="1"/>
          </p:cNvSpPr>
          <p:nvPr>
            <p:ph idx="1"/>
          </p:nvPr>
        </p:nvSpPr>
        <p:spPr>
          <a:xfrm>
            <a:off x="1155700" y="2438400"/>
            <a:ext cx="9829800" cy="3949700"/>
          </a:xfrm>
        </p:spPr>
        <p:txBody>
          <a:bodyPr>
            <a:normAutofit/>
          </a:bodyPr>
          <a:lstStyle/>
          <a:p>
            <a:pPr algn="just" eaLnBrk="1" hangingPunct="1">
              <a:lnSpc>
                <a:spcPct val="90000"/>
              </a:lnSpc>
            </a:pPr>
            <a:r>
              <a:rPr lang="pt-BR" altLang="pt-BR" sz="1900" b="1" smtClean="0">
                <a:solidFill>
                  <a:srgbClr val="FF0000"/>
                </a:solidFill>
              </a:rPr>
              <a:t>Limitações do estudo:</a:t>
            </a:r>
          </a:p>
          <a:p>
            <a:pPr lvl="1" algn="just" eaLnBrk="1" hangingPunct="1">
              <a:lnSpc>
                <a:spcPct val="90000"/>
              </a:lnSpc>
            </a:pPr>
            <a:r>
              <a:rPr lang="pt-BR" altLang="pt-BR" sz="1900" smtClean="0">
                <a:solidFill>
                  <a:schemeClr val="tx1"/>
                </a:solidFill>
              </a:rPr>
              <a:t>O grupo de cuidados habituais  desse estudo recebeu um nível mais alto de mobilização do que aqueles em alguns estudos coortes anteriores;</a:t>
            </a:r>
          </a:p>
          <a:p>
            <a:pPr lvl="1" algn="just" eaLnBrk="1" hangingPunct="1">
              <a:lnSpc>
                <a:spcPct val="90000"/>
              </a:lnSpc>
            </a:pPr>
            <a:r>
              <a:rPr lang="pt-BR" altLang="pt-BR" sz="1900" smtClean="0">
                <a:solidFill>
                  <a:schemeClr val="tx1"/>
                </a:solidFill>
              </a:rPr>
              <a:t>Apesar da separação entre os grupos no tempo e duração mobilização, fatores como </a:t>
            </a:r>
            <a:r>
              <a:rPr lang="pt-BR" altLang="pt-BR" sz="1900" b="1" smtClean="0">
                <a:solidFill>
                  <a:schemeClr val="tx1"/>
                </a:solidFill>
              </a:rPr>
              <a:t>sedação, agitação e instabilidade fisiológica</a:t>
            </a:r>
            <a:r>
              <a:rPr lang="pt-BR" altLang="pt-BR" sz="1900" smtClean="0">
                <a:solidFill>
                  <a:schemeClr val="tx1"/>
                </a:solidFill>
              </a:rPr>
              <a:t> muitas vezes impediam a mobilização -&gt; reduz o poder estatístico para detectar uma diferença entre os grupos;</a:t>
            </a:r>
          </a:p>
          <a:p>
            <a:pPr lvl="1" algn="just" eaLnBrk="1" hangingPunct="1">
              <a:lnSpc>
                <a:spcPct val="90000"/>
              </a:lnSpc>
            </a:pPr>
            <a:r>
              <a:rPr lang="pt-BR" altLang="pt-BR" sz="1900" smtClean="0">
                <a:solidFill>
                  <a:schemeClr val="tx1"/>
                </a:solidFill>
              </a:rPr>
              <a:t>O protocolo não estipulava detalhes sobre a reabilitação além da UTI ou solicitava uma avaliação de funcional na alta hospitalar;</a:t>
            </a:r>
          </a:p>
          <a:p>
            <a:pPr lvl="1" algn="just" eaLnBrk="1" hangingPunct="1">
              <a:lnSpc>
                <a:spcPct val="90000"/>
              </a:lnSpc>
            </a:pPr>
            <a:r>
              <a:rPr lang="pt-BR" altLang="pt-BR" sz="1900" smtClean="0">
                <a:solidFill>
                  <a:schemeClr val="tx1"/>
                </a:solidFill>
              </a:rPr>
              <a:t>Maior frequência de eventos adversos no grupo de mobilização precoce do que com o cuidado usual pode ter sido sujeito a </a:t>
            </a:r>
            <a:r>
              <a:rPr lang="pt-BR" altLang="pt-BR" sz="1900" b="1" smtClean="0">
                <a:solidFill>
                  <a:schemeClr val="tx1"/>
                </a:solidFill>
              </a:rPr>
              <a:t>viés de vigilância</a:t>
            </a:r>
            <a:r>
              <a:rPr lang="pt-BR" altLang="pt-BR" sz="1900" smtClean="0">
                <a:solidFill>
                  <a:schemeClr val="tx1"/>
                </a:solidFill>
              </a:rPr>
              <a:t> porque o </a:t>
            </a:r>
            <a:r>
              <a:rPr lang="pt-BR" altLang="pt-BR" sz="1900" b="1" smtClean="0">
                <a:solidFill>
                  <a:schemeClr val="tx1"/>
                </a:solidFill>
              </a:rPr>
              <a:t>tratamento não era realizado de forma “cega</a:t>
            </a:r>
            <a:r>
              <a:rPr lang="pt-BR" altLang="pt-BR" sz="1900" smtClean="0">
                <a:solidFill>
                  <a:schemeClr val="tx1"/>
                </a:solidFill>
              </a:rPr>
              <a:t>”.</a:t>
            </a:r>
          </a:p>
          <a:p>
            <a:pPr lvl="1" eaLnBrk="1" hangingPunct="1">
              <a:lnSpc>
                <a:spcPct val="90000"/>
              </a:lnSpc>
            </a:pPr>
            <a:endParaRPr lang="pt-BR" altLang="pt-BR" smtClean="0">
              <a:solidFill>
                <a:schemeClr val="tx1"/>
              </a:solidFill>
            </a:endParaRPr>
          </a:p>
          <a:p>
            <a:pPr eaLnBrk="1" hangingPunct="1">
              <a:lnSpc>
                <a:spcPct val="90000"/>
              </a:lnSpc>
            </a:pPr>
            <a:endParaRPr lang="pt-BR" altLang="pt-BR"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pPr eaLnBrk="1" hangingPunct="1"/>
            <a:r>
              <a:rPr lang="pt-BR" altLang="pt-BR" smtClean="0"/>
              <a:t>DISCUSSÃO:</a:t>
            </a:r>
          </a:p>
        </p:txBody>
      </p:sp>
      <p:sp>
        <p:nvSpPr>
          <p:cNvPr id="3" name="Espaço Reservado para Conteúdo 2"/>
          <p:cNvSpPr>
            <a:spLocks noGrp="1"/>
          </p:cNvSpPr>
          <p:nvPr>
            <p:ph idx="1"/>
          </p:nvPr>
        </p:nvSpPr>
        <p:spPr>
          <a:xfrm>
            <a:off x="1155700" y="2603500"/>
            <a:ext cx="9804400" cy="3916363"/>
          </a:xfrm>
        </p:spPr>
        <p:txBody>
          <a:bodyPr>
            <a:normAutofit/>
          </a:bodyPr>
          <a:lstStyle/>
          <a:p>
            <a:pPr algn="just" eaLnBrk="1" hangingPunct="1">
              <a:lnSpc>
                <a:spcPct val="90000"/>
              </a:lnSpc>
            </a:pPr>
            <a:r>
              <a:rPr lang="pt-BR" altLang="pt-BR" sz="2400" smtClean="0">
                <a:solidFill>
                  <a:schemeClr val="tx1"/>
                </a:solidFill>
              </a:rPr>
              <a:t>Mobilização precoce de pacientes críticos requer </a:t>
            </a:r>
            <a:r>
              <a:rPr lang="pt-BR" altLang="pt-BR" sz="2400" b="1" smtClean="0">
                <a:solidFill>
                  <a:srgbClr val="0000FF"/>
                </a:solidFill>
              </a:rPr>
              <a:t>experiência clínica, tempo e recurso;</a:t>
            </a:r>
          </a:p>
          <a:p>
            <a:pPr algn="just" eaLnBrk="1" hangingPunct="1">
              <a:lnSpc>
                <a:spcPct val="90000"/>
              </a:lnSpc>
            </a:pPr>
            <a:r>
              <a:rPr lang="pt-BR" altLang="pt-BR" sz="2400" smtClean="0">
                <a:solidFill>
                  <a:schemeClr val="tx1"/>
                </a:solidFill>
              </a:rPr>
              <a:t>Nesse estudo foi feito um </a:t>
            </a:r>
            <a:r>
              <a:rPr lang="pt-BR" altLang="pt-BR" sz="2400" i="1" smtClean="0">
                <a:solidFill>
                  <a:schemeClr val="tx1"/>
                </a:solidFill>
              </a:rPr>
              <a:t>checklist</a:t>
            </a:r>
            <a:r>
              <a:rPr lang="pt-BR" altLang="pt-BR" sz="2400" smtClean="0">
                <a:solidFill>
                  <a:schemeClr val="tx1"/>
                </a:solidFill>
              </a:rPr>
              <a:t> de segurança para realização de mobilização precoce e também:</a:t>
            </a:r>
          </a:p>
          <a:p>
            <a:pPr lvl="1" algn="just" eaLnBrk="1" hangingPunct="1">
              <a:lnSpc>
                <a:spcPct val="90000"/>
              </a:lnSpc>
            </a:pPr>
            <a:r>
              <a:rPr lang="pt-BR" altLang="pt-BR" sz="2400" smtClean="0">
                <a:solidFill>
                  <a:schemeClr val="tx1"/>
                </a:solidFill>
              </a:rPr>
              <a:t>discussão interdisciplinar com a equipe médica;</a:t>
            </a:r>
          </a:p>
          <a:p>
            <a:pPr lvl="1" algn="just" eaLnBrk="1" hangingPunct="1">
              <a:lnSpc>
                <a:spcPct val="90000"/>
              </a:lnSpc>
            </a:pPr>
            <a:r>
              <a:rPr lang="pt-BR" altLang="pt-BR" sz="2400" smtClean="0">
                <a:solidFill>
                  <a:schemeClr val="tx1"/>
                </a:solidFill>
              </a:rPr>
              <a:t>fisioterapeutas seniores direcionassem precocemente mobilização ativa.</a:t>
            </a:r>
          </a:p>
          <a:p>
            <a:pPr eaLnBrk="1" hangingPunct="1">
              <a:lnSpc>
                <a:spcPct val="90000"/>
              </a:lnSpc>
            </a:pPr>
            <a:endParaRPr lang="pt-BR" altLang="pt-BR" sz="240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p:txBody>
          <a:bodyPr/>
          <a:lstStyle/>
          <a:p>
            <a:pPr algn="ctr"/>
            <a:r>
              <a:rPr lang="pt-BR" altLang="pt-BR" smtClean="0">
                <a:solidFill>
                  <a:srgbClr val="FF00FF"/>
                </a:solidFill>
                <a:latin typeface="Algerian" pitchFamily="82" charset="0"/>
              </a:rPr>
              <a:t>CONCLUSÃO</a:t>
            </a:r>
          </a:p>
        </p:txBody>
      </p:sp>
      <p:sp>
        <p:nvSpPr>
          <p:cNvPr id="60419" name="Rectangle 3"/>
          <p:cNvSpPr>
            <a:spLocks noGrp="1"/>
          </p:cNvSpPr>
          <p:nvPr>
            <p:ph type="body" idx="1"/>
          </p:nvPr>
        </p:nvSpPr>
        <p:spPr>
          <a:xfrm>
            <a:off x="1076325" y="2876550"/>
            <a:ext cx="8761413" cy="1755775"/>
          </a:xfrm>
          <a:solidFill>
            <a:srgbClr val="FFFF00"/>
          </a:solidFill>
          <a:ln w="38100">
            <a:solidFill>
              <a:srgbClr val="FF00FF"/>
            </a:solidFill>
            <a:miter lim="800000"/>
            <a:headEnd/>
            <a:tailEnd/>
          </a:ln>
        </p:spPr>
        <p:txBody>
          <a:bodyPr/>
          <a:lstStyle/>
          <a:p>
            <a:pPr algn="ctr" eaLnBrk="1" hangingPunct="1">
              <a:lnSpc>
                <a:spcPct val="90000"/>
              </a:lnSpc>
            </a:pPr>
            <a:r>
              <a:rPr lang="pt-BR" altLang="pt-BR" smtClean="0">
                <a:solidFill>
                  <a:srgbClr val="0000FF"/>
                </a:solidFill>
                <a:latin typeface="Cascadia Mono SemiBold" pitchFamily="49" charset="0"/>
              </a:rPr>
              <a:t>Em adultos submetidos à ventilação mecânica na UTI, a mobilização ativa precoce não afetou o número de dias vivos e/ou fora do hospital em comparação com o nível usual de mobilização recebido nessas UTI’s.A intervenção foi associada com o aumento de efeitos adversos</a:t>
            </a:r>
          </a:p>
          <a:p>
            <a:pPr algn="ctr"/>
            <a:endParaRPr lang="pt-BR" altLang="pt-BR" sz="1600" smtClean="0">
              <a:solidFill>
                <a:srgbClr val="0000FF"/>
              </a:solidFill>
              <a:latin typeface="Cascadia Mono SemiBold" pitchFamily="49"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a:xfrm>
            <a:off x="554038" y="531813"/>
            <a:ext cx="8761412" cy="708025"/>
          </a:xfrm>
        </p:spPr>
        <p:txBody>
          <a:bodyPr/>
          <a:lstStyle/>
          <a:p>
            <a:pPr eaLnBrk="1" hangingPunct="1"/>
            <a:r>
              <a:rPr lang="pt-BR" altLang="pt-BR" smtClean="0"/>
              <a:t>REFERÊNCIAS:</a:t>
            </a:r>
          </a:p>
        </p:txBody>
      </p:sp>
      <p:pic>
        <p:nvPicPr>
          <p:cNvPr id="3789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7275" y="623888"/>
            <a:ext cx="6259513" cy="612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2913" y="1187450"/>
            <a:ext cx="8086725" cy="554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06613" y="1046163"/>
            <a:ext cx="7885112" cy="524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 Sala da Diretoria">
  <a:themeElements>
    <a:clrScheme name="Median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Íon - Sala da Diretoria">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 Sala da Diretoria">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emplate>Ion Boardroom</Template>
  <TotalTime>347</TotalTime>
  <Words>1428</Words>
  <Application>Microsoft Office PowerPoint</Application>
  <PresentationFormat>Personalizar</PresentationFormat>
  <Paragraphs>119</Paragraphs>
  <Slides>29</Slides>
  <Notes>0</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29</vt:i4>
      </vt:variant>
    </vt:vector>
  </HeadingPairs>
  <TitlesOfParts>
    <vt:vector size="36" baseType="lpstr">
      <vt:lpstr>Century Gothic</vt:lpstr>
      <vt:lpstr>Arial</vt:lpstr>
      <vt:lpstr>Wingdings 3</vt:lpstr>
      <vt:lpstr>Calibri</vt:lpstr>
      <vt:lpstr>Algerian</vt:lpstr>
      <vt:lpstr>Cascadia Mono SemiBold</vt:lpstr>
      <vt:lpstr>Íon - Sala da Diretoria</vt:lpstr>
      <vt:lpstr>Apresentação do PowerPoint</vt:lpstr>
      <vt:lpstr>INTRODUÇÃO</vt:lpstr>
      <vt:lpstr>INTRODUÇÃO</vt:lpstr>
      <vt:lpstr>INTRODUÇÃO</vt:lpstr>
      <vt:lpstr>Apresentação do PowerPoint</vt:lpstr>
      <vt:lpstr>METODOLOGIA:</vt:lpstr>
      <vt:lpstr>METODOLOGIA:</vt:lpstr>
      <vt:lpstr>METODOLOGIA:</vt:lpstr>
      <vt:lpstr>METODOLOGIA:</vt:lpstr>
      <vt:lpstr>METODOLOGIA:</vt:lpstr>
      <vt:lpstr>RESULTADOS:</vt:lpstr>
      <vt:lpstr>RESULTADOS:</vt:lpstr>
      <vt:lpstr>Apresentação do PowerPoint</vt:lpstr>
      <vt:lpstr>Apresentação do PowerPoint</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CONCLUSÃO</vt:lpstr>
      <vt:lpstr>REFERÊNCIAS:</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 JANEIRO - 2023</dc:title>
  <dc:creator>julia figueiredo</dc:creator>
  <cp:lastModifiedBy>Paulo Margotto</cp:lastModifiedBy>
  <cp:revision>20</cp:revision>
  <dcterms:created xsi:type="dcterms:W3CDTF">2023-01-16T01:35:15Z</dcterms:created>
  <dcterms:modified xsi:type="dcterms:W3CDTF">2023-01-23T16:49:53Z</dcterms:modified>
</cp:coreProperties>
</file>