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81" r:id="rId2"/>
    <p:sldId id="259" r:id="rId3"/>
    <p:sldId id="260" r:id="rId4"/>
    <p:sldId id="261" r:id="rId5"/>
    <p:sldId id="262" r:id="rId6"/>
    <p:sldId id="263" r:id="rId7"/>
    <p:sldId id="264" r:id="rId8"/>
    <p:sldId id="265" r:id="rId9"/>
    <p:sldId id="266" r:id="rId10"/>
    <p:sldId id="267" r:id="rId11"/>
    <p:sldId id="268" r:id="rId12"/>
    <p:sldId id="269" r:id="rId13"/>
    <p:sldId id="270" r:id="rId14"/>
    <p:sldId id="271" r:id="rId15"/>
    <p:sldId id="272" r:id="rId16"/>
    <p:sldId id="273" r:id="rId17"/>
    <p:sldId id="274" r:id="rId18"/>
    <p:sldId id="282" r:id="rId19"/>
    <p:sldId id="275" r:id="rId20"/>
    <p:sldId id="283" r:id="rId21"/>
    <p:sldId id="276" r:id="rId22"/>
    <p:sldId id="277" r:id="rId23"/>
    <p:sldId id="278" r:id="rId24"/>
    <p:sldId id="279" r:id="rId25"/>
    <p:sldId id="284" r:id="rId26"/>
    <p:sldId id="285" r:id="rId27"/>
    <p:sldId id="286" r:id="rId28"/>
    <p:sldId id="290" r:id="rId29"/>
    <p:sldId id="291" r:id="rId30"/>
    <p:sldId id="293" r:id="rId31"/>
    <p:sldId id="297" r:id="rId32"/>
    <p:sldId id="294" r:id="rId33"/>
    <p:sldId id="296" r:id="rId34"/>
    <p:sldId id="295" r:id="rId35"/>
    <p:sldId id="289" r:id="rId36"/>
  </p:sldIdLst>
  <p:sldSz cx="12192000" cy="6858000"/>
  <p:notesSz cx="6858000" cy="9144000"/>
  <p:defaultTextStyle>
    <a:defPPr>
      <a:defRPr lang="pt-BR"/>
    </a:defPPr>
    <a:lvl1pPr algn="l" rtl="0" fontAlgn="base">
      <a:spcBef>
        <a:spcPct val="0"/>
      </a:spcBef>
      <a:spcAft>
        <a:spcPct val="0"/>
      </a:spcAft>
      <a:defRPr kern="1200">
        <a:solidFill>
          <a:schemeClr val="tx1"/>
        </a:solidFill>
        <a:latin typeface="Calisto MT" pitchFamily="18" charset="0"/>
        <a:ea typeface="+mn-ea"/>
        <a:cs typeface="Arial" pitchFamily="34" charset="0"/>
      </a:defRPr>
    </a:lvl1pPr>
    <a:lvl2pPr marL="457200" algn="l" rtl="0" fontAlgn="base">
      <a:spcBef>
        <a:spcPct val="0"/>
      </a:spcBef>
      <a:spcAft>
        <a:spcPct val="0"/>
      </a:spcAft>
      <a:defRPr kern="1200">
        <a:solidFill>
          <a:schemeClr val="tx1"/>
        </a:solidFill>
        <a:latin typeface="Calisto MT" pitchFamily="18" charset="0"/>
        <a:ea typeface="+mn-ea"/>
        <a:cs typeface="Arial" pitchFamily="34" charset="0"/>
      </a:defRPr>
    </a:lvl2pPr>
    <a:lvl3pPr marL="914400" algn="l" rtl="0" fontAlgn="base">
      <a:spcBef>
        <a:spcPct val="0"/>
      </a:spcBef>
      <a:spcAft>
        <a:spcPct val="0"/>
      </a:spcAft>
      <a:defRPr kern="1200">
        <a:solidFill>
          <a:schemeClr val="tx1"/>
        </a:solidFill>
        <a:latin typeface="Calisto MT" pitchFamily="18" charset="0"/>
        <a:ea typeface="+mn-ea"/>
        <a:cs typeface="Arial" pitchFamily="34" charset="0"/>
      </a:defRPr>
    </a:lvl3pPr>
    <a:lvl4pPr marL="1371600" algn="l" rtl="0" fontAlgn="base">
      <a:spcBef>
        <a:spcPct val="0"/>
      </a:spcBef>
      <a:spcAft>
        <a:spcPct val="0"/>
      </a:spcAft>
      <a:defRPr kern="1200">
        <a:solidFill>
          <a:schemeClr val="tx1"/>
        </a:solidFill>
        <a:latin typeface="Calisto MT" pitchFamily="18" charset="0"/>
        <a:ea typeface="+mn-ea"/>
        <a:cs typeface="Arial" pitchFamily="34" charset="0"/>
      </a:defRPr>
    </a:lvl4pPr>
    <a:lvl5pPr marL="1828800" algn="l" rtl="0" fontAlgn="base">
      <a:spcBef>
        <a:spcPct val="0"/>
      </a:spcBef>
      <a:spcAft>
        <a:spcPct val="0"/>
      </a:spcAft>
      <a:defRPr kern="1200">
        <a:solidFill>
          <a:schemeClr val="tx1"/>
        </a:solidFill>
        <a:latin typeface="Calisto MT" pitchFamily="18" charset="0"/>
        <a:ea typeface="+mn-ea"/>
        <a:cs typeface="Arial" pitchFamily="34" charset="0"/>
      </a:defRPr>
    </a:lvl5pPr>
    <a:lvl6pPr marL="2286000" algn="l" defTabSz="914400" rtl="0" eaLnBrk="1" latinLnBrk="0" hangingPunct="1">
      <a:defRPr kern="1200">
        <a:solidFill>
          <a:schemeClr val="tx1"/>
        </a:solidFill>
        <a:latin typeface="Calisto MT" pitchFamily="18" charset="0"/>
        <a:ea typeface="+mn-ea"/>
        <a:cs typeface="Arial" pitchFamily="34" charset="0"/>
      </a:defRPr>
    </a:lvl6pPr>
    <a:lvl7pPr marL="2743200" algn="l" defTabSz="914400" rtl="0" eaLnBrk="1" latinLnBrk="0" hangingPunct="1">
      <a:defRPr kern="1200">
        <a:solidFill>
          <a:schemeClr val="tx1"/>
        </a:solidFill>
        <a:latin typeface="Calisto MT" pitchFamily="18" charset="0"/>
        <a:ea typeface="+mn-ea"/>
        <a:cs typeface="Arial" pitchFamily="34" charset="0"/>
      </a:defRPr>
    </a:lvl7pPr>
    <a:lvl8pPr marL="3200400" algn="l" defTabSz="914400" rtl="0" eaLnBrk="1" latinLnBrk="0" hangingPunct="1">
      <a:defRPr kern="1200">
        <a:solidFill>
          <a:schemeClr val="tx1"/>
        </a:solidFill>
        <a:latin typeface="Calisto MT" pitchFamily="18" charset="0"/>
        <a:ea typeface="+mn-ea"/>
        <a:cs typeface="Arial" pitchFamily="34" charset="0"/>
      </a:defRPr>
    </a:lvl8pPr>
    <a:lvl9pPr marL="3657600" algn="l" defTabSz="914400" rtl="0" eaLnBrk="1" latinLnBrk="0" hangingPunct="1">
      <a:defRPr kern="1200">
        <a:solidFill>
          <a:schemeClr val="tx1"/>
        </a:solidFill>
        <a:latin typeface="Calisto MT" pitchFamily="18" charset="0"/>
        <a:ea typeface="+mn-ea"/>
        <a:cs typeface="Arial" pitchFamily="34"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00"/>
    <a:srgbClr val="FF00FF"/>
    <a:srgbClr val="0000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63" autoAdjust="0"/>
    <p:restoredTop sz="94384" autoAdjust="0"/>
  </p:normalViewPr>
  <p:slideViewPr>
    <p:cSldViewPr snapToGrid="0">
      <p:cViewPr>
        <p:scale>
          <a:sx n="70" d="100"/>
          <a:sy n="70" d="100"/>
        </p:scale>
        <p:origin x="-1171" y="-49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Slide de título">
    <p:spTree>
      <p:nvGrpSpPr>
        <p:cNvPr id="1" name=""/>
        <p:cNvGrpSpPr/>
        <p:nvPr/>
      </p:nvGrpSpPr>
      <p:grpSpPr>
        <a:xfrm>
          <a:off x="0" y="0"/>
          <a:ext cx="0" cy="0"/>
          <a:chOff x="0" y="0"/>
          <a:chExt cx="0" cy="0"/>
        </a:xfrm>
      </p:grpSpPr>
      <p:sp>
        <p:nvSpPr>
          <p:cNvPr id="2" name="Title 1"/>
          <p:cNvSpPr>
            <a:spLocks noGrp="1"/>
          </p:cNvSpPr>
          <p:nvPr>
            <p:ph type="ctrTitle"/>
          </p:nvPr>
        </p:nvSpPr>
        <p:spPr>
          <a:xfrm>
            <a:off x="1370693" y="1769540"/>
            <a:ext cx="9440034" cy="1828801"/>
          </a:xfrm>
        </p:spPr>
        <p:txBody>
          <a:bodyPr anchor="b"/>
          <a:lstStyle>
            <a:lvl1pPr algn="ctr">
              <a:defRPr sz="5400"/>
            </a:lvl1pPr>
          </a:lstStyle>
          <a:p>
            <a:r>
              <a:rPr lang="pt-BR" smtClean="0"/>
              <a:t>Clique para editar o título mestre</a:t>
            </a:r>
            <a:endParaRPr lang="en-US" dirty="0"/>
          </a:p>
        </p:txBody>
      </p:sp>
      <p:sp>
        <p:nvSpPr>
          <p:cNvPr id="3" name="Subtitle 2"/>
          <p:cNvSpPr>
            <a:spLocks noGrp="1"/>
          </p:cNvSpPr>
          <p:nvPr>
            <p:ph type="subTitle" idx="1"/>
          </p:nvPr>
        </p:nvSpPr>
        <p:spPr>
          <a:xfrm>
            <a:off x="1370693" y="3598339"/>
            <a:ext cx="9440034" cy="1049867"/>
          </a:xfrm>
        </p:spPr>
        <p:txBody>
          <a:bodyPr/>
          <a:lstStyle>
            <a:lvl1pPr marL="0" indent="0" algn="ctr">
              <a:buNone/>
              <a:defRPr>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pt-BR" smtClean="0"/>
              <a:t>Clique para editar o estilo do subtítulo mestre</a:t>
            </a:r>
            <a:endParaRPr lang="en-US" dirty="0"/>
          </a:p>
        </p:txBody>
      </p:sp>
      <p:sp>
        <p:nvSpPr>
          <p:cNvPr id="4" name="Date Placeholder 3"/>
          <p:cNvSpPr>
            <a:spLocks noGrp="1"/>
          </p:cNvSpPr>
          <p:nvPr>
            <p:ph type="dt" sz="half" idx="10"/>
          </p:nvPr>
        </p:nvSpPr>
        <p:spPr/>
        <p:txBody>
          <a:bodyPr/>
          <a:lstStyle>
            <a:lvl1pPr>
              <a:defRPr/>
            </a:lvl1pPr>
          </a:lstStyle>
          <a:p>
            <a:pPr>
              <a:defRPr/>
            </a:pPr>
            <a:fld id="{8D299712-DD44-45BA-82CC-7F6A602F94F6}" type="datetimeFigureOut">
              <a:rPr lang="pt-BR"/>
              <a:pPr>
                <a:defRPr/>
              </a:pPr>
              <a:t>15/01/2024</a:t>
            </a:fld>
            <a:endParaRPr lang="pt-BR"/>
          </a:p>
        </p:txBody>
      </p:sp>
      <p:sp>
        <p:nvSpPr>
          <p:cNvPr id="5" name="Footer Placeholder 4"/>
          <p:cNvSpPr>
            <a:spLocks noGrp="1"/>
          </p:cNvSpPr>
          <p:nvPr>
            <p:ph type="ftr" sz="quarter" idx="11"/>
          </p:nvPr>
        </p:nvSpPr>
        <p:spPr/>
        <p:txBody>
          <a:bodyPr/>
          <a:lstStyle>
            <a:lvl1pPr>
              <a:defRPr/>
            </a:lvl1pPr>
          </a:lstStyle>
          <a:p>
            <a:pPr>
              <a:defRPr/>
            </a:pPr>
            <a:endParaRPr lang="pt-BR"/>
          </a:p>
        </p:txBody>
      </p:sp>
      <p:sp>
        <p:nvSpPr>
          <p:cNvPr id="6" name="Slide Number Placeholder 5"/>
          <p:cNvSpPr>
            <a:spLocks noGrp="1"/>
          </p:cNvSpPr>
          <p:nvPr>
            <p:ph type="sldNum" sz="quarter" idx="12"/>
          </p:nvPr>
        </p:nvSpPr>
        <p:spPr/>
        <p:txBody>
          <a:bodyPr/>
          <a:lstStyle>
            <a:lvl1pPr>
              <a:defRPr/>
            </a:lvl1pPr>
          </a:lstStyle>
          <a:p>
            <a:pPr>
              <a:defRPr/>
            </a:pPr>
            <a:fld id="{F7DB32A9-643C-488F-A7DB-991719E6CBCA}" type="slidenum">
              <a:rPr lang="pt-BR"/>
              <a:pPr>
                <a:defRPr/>
              </a:pPr>
              <a:t>‹nº›</a:t>
            </a:fld>
            <a:endParaRPr lang="pt-BR"/>
          </a:p>
        </p:txBody>
      </p:sp>
    </p:spTree>
    <p:extLst>
      <p:ext uri="{BB962C8B-B14F-4D97-AF65-F5344CB8AC3E}">
        <p14:creationId xmlns:p14="http://schemas.microsoft.com/office/powerpoint/2010/main" val="149537110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smtClean="0"/>
              <a:t>Clique para editar o título mestre</a:t>
            </a:r>
            <a:endParaRPr lang="en-US" dirty="0"/>
          </a:p>
        </p:txBody>
      </p:sp>
      <p:sp>
        <p:nvSpPr>
          <p:cNvPr id="3" name="Content Placeholder 2"/>
          <p:cNvSpPr>
            <a:spLocks noGrp="1"/>
          </p:cNvSpPr>
          <p:nvPr>
            <p:ph idx="1"/>
          </p:nvPr>
        </p:nvSpPr>
        <p:spPr/>
        <p:txBody>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Date Placeholder 3"/>
          <p:cNvSpPr>
            <a:spLocks noGrp="1"/>
          </p:cNvSpPr>
          <p:nvPr>
            <p:ph type="dt" sz="half" idx="10"/>
          </p:nvPr>
        </p:nvSpPr>
        <p:spPr/>
        <p:txBody>
          <a:bodyPr/>
          <a:lstStyle>
            <a:lvl1pPr>
              <a:defRPr/>
            </a:lvl1pPr>
          </a:lstStyle>
          <a:p>
            <a:pPr>
              <a:defRPr/>
            </a:pPr>
            <a:fld id="{9F028B27-88D0-4CE6-8180-DF5C9D6D3316}" type="datetimeFigureOut">
              <a:rPr lang="pt-BR"/>
              <a:pPr>
                <a:defRPr/>
              </a:pPr>
              <a:t>15/01/2024</a:t>
            </a:fld>
            <a:endParaRPr lang="pt-BR"/>
          </a:p>
        </p:txBody>
      </p:sp>
      <p:sp>
        <p:nvSpPr>
          <p:cNvPr id="5" name="Footer Placeholder 4"/>
          <p:cNvSpPr>
            <a:spLocks noGrp="1"/>
          </p:cNvSpPr>
          <p:nvPr>
            <p:ph type="ftr" sz="quarter" idx="11"/>
          </p:nvPr>
        </p:nvSpPr>
        <p:spPr/>
        <p:txBody>
          <a:bodyPr/>
          <a:lstStyle>
            <a:lvl1pPr>
              <a:defRPr/>
            </a:lvl1pPr>
          </a:lstStyle>
          <a:p>
            <a:pPr>
              <a:defRPr/>
            </a:pPr>
            <a:endParaRPr lang="pt-BR"/>
          </a:p>
        </p:txBody>
      </p:sp>
      <p:sp>
        <p:nvSpPr>
          <p:cNvPr id="6" name="Slide Number Placeholder 5"/>
          <p:cNvSpPr>
            <a:spLocks noGrp="1"/>
          </p:cNvSpPr>
          <p:nvPr>
            <p:ph type="sldNum" sz="quarter" idx="12"/>
          </p:nvPr>
        </p:nvSpPr>
        <p:spPr/>
        <p:txBody>
          <a:bodyPr/>
          <a:lstStyle>
            <a:lvl1pPr>
              <a:defRPr/>
            </a:lvl1pPr>
          </a:lstStyle>
          <a:p>
            <a:pPr>
              <a:defRPr/>
            </a:pPr>
            <a:fld id="{1FD993B7-01D4-4A99-BB24-137A11E4263F}" type="slidenum">
              <a:rPr lang="pt-BR"/>
              <a:pPr>
                <a:defRPr/>
              </a:pPr>
              <a:t>‹nº›</a:t>
            </a:fld>
            <a:endParaRPr lang="pt-BR"/>
          </a:p>
        </p:txBody>
      </p:sp>
    </p:spTree>
    <p:extLst>
      <p:ext uri="{BB962C8B-B14F-4D97-AF65-F5344CB8AC3E}">
        <p14:creationId xmlns:p14="http://schemas.microsoft.com/office/powerpoint/2010/main" val="200424695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Cabeçalho da Seção">
    <p:spTree>
      <p:nvGrpSpPr>
        <p:cNvPr id="1" name=""/>
        <p:cNvGrpSpPr/>
        <p:nvPr/>
      </p:nvGrpSpPr>
      <p:grpSpPr>
        <a:xfrm>
          <a:off x="0" y="0"/>
          <a:ext cx="0" cy="0"/>
          <a:chOff x="0" y="0"/>
          <a:chExt cx="0" cy="0"/>
        </a:xfrm>
      </p:grpSpPr>
      <p:sp>
        <p:nvSpPr>
          <p:cNvPr id="2" name="Title 1"/>
          <p:cNvSpPr>
            <a:spLocks noGrp="1"/>
          </p:cNvSpPr>
          <p:nvPr>
            <p:ph type="title"/>
          </p:nvPr>
        </p:nvSpPr>
        <p:spPr>
          <a:xfrm>
            <a:off x="1295401" y="1761067"/>
            <a:ext cx="9590550" cy="1828813"/>
          </a:xfrm>
        </p:spPr>
        <p:txBody>
          <a:bodyPr anchor="b"/>
          <a:lstStyle>
            <a:lvl1pPr algn="ctr">
              <a:defRPr sz="4000" b="0" cap="none"/>
            </a:lvl1pPr>
          </a:lstStyle>
          <a:p>
            <a:r>
              <a:rPr lang="pt-BR" smtClean="0"/>
              <a:t>Clique para editar o título mestre</a:t>
            </a:r>
            <a:endParaRPr lang="en-US" dirty="0"/>
          </a:p>
        </p:txBody>
      </p:sp>
      <p:sp>
        <p:nvSpPr>
          <p:cNvPr id="3" name="Text Placeholder 2"/>
          <p:cNvSpPr>
            <a:spLocks noGrp="1"/>
          </p:cNvSpPr>
          <p:nvPr>
            <p:ph type="body" idx="1"/>
          </p:nvPr>
        </p:nvSpPr>
        <p:spPr>
          <a:xfrm>
            <a:off x="1295401" y="3589879"/>
            <a:ext cx="9590550" cy="1507054"/>
          </a:xfrm>
        </p:spPr>
        <p:txBody>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t-BR" smtClean="0"/>
              <a:t>Clique para editar o texto mestre</a:t>
            </a:r>
          </a:p>
        </p:txBody>
      </p:sp>
      <p:sp>
        <p:nvSpPr>
          <p:cNvPr id="4" name="Date Placeholder 3"/>
          <p:cNvSpPr>
            <a:spLocks noGrp="1"/>
          </p:cNvSpPr>
          <p:nvPr>
            <p:ph type="dt" sz="half" idx="10"/>
          </p:nvPr>
        </p:nvSpPr>
        <p:spPr/>
        <p:txBody>
          <a:bodyPr/>
          <a:lstStyle>
            <a:lvl1pPr>
              <a:defRPr/>
            </a:lvl1pPr>
          </a:lstStyle>
          <a:p>
            <a:pPr>
              <a:defRPr/>
            </a:pPr>
            <a:fld id="{5107D886-6B74-4221-9FF0-346E28163CED}" type="datetimeFigureOut">
              <a:rPr lang="pt-BR"/>
              <a:pPr>
                <a:defRPr/>
              </a:pPr>
              <a:t>15/01/2024</a:t>
            </a:fld>
            <a:endParaRPr lang="pt-BR"/>
          </a:p>
        </p:txBody>
      </p:sp>
      <p:sp>
        <p:nvSpPr>
          <p:cNvPr id="5" name="Footer Placeholder 4"/>
          <p:cNvSpPr>
            <a:spLocks noGrp="1"/>
          </p:cNvSpPr>
          <p:nvPr>
            <p:ph type="ftr" sz="quarter" idx="11"/>
          </p:nvPr>
        </p:nvSpPr>
        <p:spPr/>
        <p:txBody>
          <a:bodyPr/>
          <a:lstStyle>
            <a:lvl1pPr>
              <a:defRPr/>
            </a:lvl1pPr>
          </a:lstStyle>
          <a:p>
            <a:pPr>
              <a:defRPr/>
            </a:pPr>
            <a:endParaRPr lang="pt-BR"/>
          </a:p>
        </p:txBody>
      </p:sp>
      <p:sp>
        <p:nvSpPr>
          <p:cNvPr id="6" name="Slide Number Placeholder 5"/>
          <p:cNvSpPr>
            <a:spLocks noGrp="1"/>
          </p:cNvSpPr>
          <p:nvPr>
            <p:ph type="sldNum" sz="quarter" idx="12"/>
          </p:nvPr>
        </p:nvSpPr>
        <p:spPr/>
        <p:txBody>
          <a:bodyPr/>
          <a:lstStyle>
            <a:lvl1pPr>
              <a:defRPr/>
            </a:lvl1pPr>
          </a:lstStyle>
          <a:p>
            <a:pPr>
              <a:defRPr/>
            </a:pPr>
            <a:fld id="{E8728A20-6C21-4AC1-9CF6-6B7A2444BCBB}" type="slidenum">
              <a:rPr lang="pt-BR"/>
              <a:pPr>
                <a:defRPr/>
              </a:pPr>
              <a:t>‹nº›</a:t>
            </a:fld>
            <a:endParaRPr lang="pt-BR"/>
          </a:p>
        </p:txBody>
      </p:sp>
    </p:spTree>
    <p:extLst>
      <p:ext uri="{BB962C8B-B14F-4D97-AF65-F5344CB8AC3E}">
        <p14:creationId xmlns:p14="http://schemas.microsoft.com/office/powerpoint/2010/main" val="180524142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smtClean="0"/>
              <a:t>Clique para editar o título mestre</a:t>
            </a:r>
            <a:endParaRPr lang="en-US" dirty="0"/>
          </a:p>
        </p:txBody>
      </p:sp>
      <p:sp>
        <p:nvSpPr>
          <p:cNvPr id="3" name="Content Placeholder 2"/>
          <p:cNvSpPr>
            <a:spLocks noGrp="1"/>
          </p:cNvSpPr>
          <p:nvPr>
            <p:ph sz="half" idx="1"/>
          </p:nvPr>
        </p:nvSpPr>
        <p:spPr>
          <a:xfrm>
            <a:off x="913795" y="1732449"/>
            <a:ext cx="5060497" cy="4058750"/>
          </a:xfrm>
        </p:spPr>
        <p:txBody>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Content Placeholder 3"/>
          <p:cNvSpPr>
            <a:spLocks noGrp="1"/>
          </p:cNvSpPr>
          <p:nvPr>
            <p:ph sz="half" idx="2"/>
          </p:nvPr>
        </p:nvSpPr>
        <p:spPr>
          <a:xfrm>
            <a:off x="6202892" y="1732449"/>
            <a:ext cx="5064665" cy="4058751"/>
          </a:xfrm>
        </p:spPr>
        <p:txBody>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5" name="Date Placeholder 3"/>
          <p:cNvSpPr>
            <a:spLocks noGrp="1"/>
          </p:cNvSpPr>
          <p:nvPr>
            <p:ph type="dt" sz="half" idx="10"/>
          </p:nvPr>
        </p:nvSpPr>
        <p:spPr/>
        <p:txBody>
          <a:bodyPr/>
          <a:lstStyle>
            <a:lvl1pPr>
              <a:defRPr/>
            </a:lvl1pPr>
          </a:lstStyle>
          <a:p>
            <a:pPr>
              <a:defRPr/>
            </a:pPr>
            <a:fld id="{8829ED94-FA5B-4471-915C-390F12803D2F}" type="datetimeFigureOut">
              <a:rPr lang="pt-BR"/>
              <a:pPr>
                <a:defRPr/>
              </a:pPr>
              <a:t>15/01/2024</a:t>
            </a:fld>
            <a:endParaRPr lang="pt-BR"/>
          </a:p>
        </p:txBody>
      </p:sp>
      <p:sp>
        <p:nvSpPr>
          <p:cNvPr id="6" name="Footer Placeholder 4"/>
          <p:cNvSpPr>
            <a:spLocks noGrp="1"/>
          </p:cNvSpPr>
          <p:nvPr>
            <p:ph type="ftr" sz="quarter" idx="11"/>
          </p:nvPr>
        </p:nvSpPr>
        <p:spPr/>
        <p:txBody>
          <a:bodyPr/>
          <a:lstStyle>
            <a:lvl1pPr>
              <a:defRPr/>
            </a:lvl1pPr>
          </a:lstStyle>
          <a:p>
            <a:pPr>
              <a:defRPr/>
            </a:pPr>
            <a:endParaRPr lang="pt-BR"/>
          </a:p>
        </p:txBody>
      </p:sp>
      <p:sp>
        <p:nvSpPr>
          <p:cNvPr id="7" name="Slide Number Placeholder 5"/>
          <p:cNvSpPr>
            <a:spLocks noGrp="1"/>
          </p:cNvSpPr>
          <p:nvPr>
            <p:ph type="sldNum" sz="quarter" idx="12"/>
          </p:nvPr>
        </p:nvSpPr>
        <p:spPr/>
        <p:txBody>
          <a:bodyPr/>
          <a:lstStyle>
            <a:lvl1pPr>
              <a:defRPr/>
            </a:lvl1pPr>
          </a:lstStyle>
          <a:p>
            <a:pPr>
              <a:defRPr/>
            </a:pPr>
            <a:fld id="{50E33037-D699-4B2A-BA94-ED965C0FA8B2}" type="slidenum">
              <a:rPr lang="pt-BR"/>
              <a:pPr>
                <a:defRPr/>
              </a:pPr>
              <a:t>‹nº›</a:t>
            </a:fld>
            <a:endParaRPr lang="pt-BR"/>
          </a:p>
        </p:txBody>
      </p:sp>
    </p:spTree>
    <p:extLst>
      <p:ext uri="{BB962C8B-B14F-4D97-AF65-F5344CB8AC3E}">
        <p14:creationId xmlns:p14="http://schemas.microsoft.com/office/powerpoint/2010/main" val="178559074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pic>
        <p:nvPicPr>
          <p:cNvPr id="7" name="Picture 19" descr="Slate-V2-HD-compPhotoInset.pn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914400" y="1735138"/>
            <a:ext cx="5087938" cy="414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20" descr="Slate-V2-HD-compPhotoInset.pn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6178550" y="1735138"/>
            <a:ext cx="5089525" cy="414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p:txBody>
          <a:bodyPr/>
          <a:lstStyle>
            <a:lvl1pPr>
              <a:defRPr/>
            </a:lvl1pPr>
          </a:lstStyle>
          <a:p>
            <a:r>
              <a:rPr lang="pt-BR" smtClean="0"/>
              <a:t>Clique para editar o título mestre</a:t>
            </a:r>
            <a:endParaRPr lang="en-US" dirty="0"/>
          </a:p>
        </p:txBody>
      </p:sp>
      <p:sp>
        <p:nvSpPr>
          <p:cNvPr id="3" name="Text Placeholder 2"/>
          <p:cNvSpPr>
            <a:spLocks noGrp="1"/>
          </p:cNvSpPr>
          <p:nvPr>
            <p:ph type="body" idx="1"/>
          </p:nvPr>
        </p:nvSpPr>
        <p:spPr>
          <a:xfrm>
            <a:off x="1005872" y="1835254"/>
            <a:ext cx="4876344" cy="544884"/>
          </a:xfrm>
        </p:spPr>
        <p:txBody>
          <a:bodyPr anchor="b">
            <a:noAutofit/>
          </a:bodyPr>
          <a:lstStyle>
            <a:lvl1pPr marL="0" indent="0" algn="ctr">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 texto mestre</a:t>
            </a:r>
          </a:p>
        </p:txBody>
      </p:sp>
      <p:sp>
        <p:nvSpPr>
          <p:cNvPr id="4" name="Content Placeholder 3"/>
          <p:cNvSpPr>
            <a:spLocks noGrp="1"/>
          </p:cNvSpPr>
          <p:nvPr>
            <p:ph sz="half" idx="2"/>
          </p:nvPr>
        </p:nvSpPr>
        <p:spPr>
          <a:xfrm>
            <a:off x="1005872" y="2380137"/>
            <a:ext cx="4876344" cy="3411063"/>
          </a:xfrm>
        </p:spPr>
        <p:txBody>
          <a:bodyPr/>
          <a:lstStyle>
            <a:lvl1pPr>
              <a:defRPr sz="1800"/>
            </a:lvl1pPr>
            <a:lvl2pPr>
              <a:defRPr sz="1600"/>
            </a:lvl2pPr>
            <a:lvl3pPr>
              <a:defRPr sz="1400"/>
            </a:lvl3pPr>
            <a:lvl4pPr>
              <a:defRPr sz="1200"/>
            </a:lvl4pPr>
            <a:lvl5pPr>
              <a:defRPr sz="1200"/>
            </a:lvl5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5" name="Text Placeholder 4"/>
          <p:cNvSpPr>
            <a:spLocks noGrp="1"/>
          </p:cNvSpPr>
          <p:nvPr>
            <p:ph type="body" sz="quarter" idx="3"/>
          </p:nvPr>
        </p:nvSpPr>
        <p:spPr>
          <a:xfrm>
            <a:off x="6294967" y="1835254"/>
            <a:ext cx="4895330" cy="544883"/>
          </a:xfrm>
        </p:spPr>
        <p:txBody>
          <a:bodyPr anchor="b">
            <a:noAutofit/>
          </a:bodyPr>
          <a:lstStyle>
            <a:lvl1pPr marL="0" indent="0" algn="ctr">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 texto mestre</a:t>
            </a:r>
          </a:p>
        </p:txBody>
      </p:sp>
      <p:sp>
        <p:nvSpPr>
          <p:cNvPr id="6" name="Content Placeholder 5"/>
          <p:cNvSpPr>
            <a:spLocks noGrp="1"/>
          </p:cNvSpPr>
          <p:nvPr>
            <p:ph sz="quarter" idx="4"/>
          </p:nvPr>
        </p:nvSpPr>
        <p:spPr>
          <a:xfrm>
            <a:off x="6294967" y="2380137"/>
            <a:ext cx="4895330" cy="3411063"/>
          </a:xfrm>
        </p:spPr>
        <p:txBody>
          <a:bodyPr/>
          <a:lstStyle>
            <a:lvl1pPr>
              <a:defRPr sz="1800"/>
            </a:lvl1pPr>
            <a:lvl2pPr>
              <a:defRPr sz="1600"/>
            </a:lvl2pPr>
            <a:lvl3pPr>
              <a:defRPr sz="1400"/>
            </a:lvl3pPr>
            <a:lvl4pPr>
              <a:defRPr sz="1200"/>
            </a:lvl4pPr>
            <a:lvl5pPr>
              <a:defRPr sz="1200"/>
            </a:lvl5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9" name="Date Placeholder 6"/>
          <p:cNvSpPr>
            <a:spLocks noGrp="1"/>
          </p:cNvSpPr>
          <p:nvPr>
            <p:ph type="dt" sz="half" idx="10"/>
          </p:nvPr>
        </p:nvSpPr>
        <p:spPr/>
        <p:txBody>
          <a:bodyPr/>
          <a:lstStyle>
            <a:lvl1pPr>
              <a:defRPr/>
            </a:lvl1pPr>
          </a:lstStyle>
          <a:p>
            <a:pPr>
              <a:defRPr/>
            </a:pPr>
            <a:fld id="{B4207EF4-FE0B-4C35-A8CF-93CB36AD8B25}" type="datetimeFigureOut">
              <a:rPr lang="pt-BR"/>
              <a:pPr>
                <a:defRPr/>
              </a:pPr>
              <a:t>15/01/2024</a:t>
            </a:fld>
            <a:endParaRPr lang="pt-BR"/>
          </a:p>
        </p:txBody>
      </p:sp>
      <p:sp>
        <p:nvSpPr>
          <p:cNvPr id="10" name="Footer Placeholder 7"/>
          <p:cNvSpPr>
            <a:spLocks noGrp="1"/>
          </p:cNvSpPr>
          <p:nvPr>
            <p:ph type="ftr" sz="quarter" idx="11"/>
          </p:nvPr>
        </p:nvSpPr>
        <p:spPr/>
        <p:txBody>
          <a:bodyPr/>
          <a:lstStyle>
            <a:lvl1pPr>
              <a:defRPr/>
            </a:lvl1pPr>
          </a:lstStyle>
          <a:p>
            <a:pPr>
              <a:defRPr/>
            </a:pPr>
            <a:endParaRPr lang="pt-BR"/>
          </a:p>
        </p:txBody>
      </p:sp>
      <p:sp>
        <p:nvSpPr>
          <p:cNvPr id="11" name="Slide Number Placeholder 8"/>
          <p:cNvSpPr>
            <a:spLocks noGrp="1"/>
          </p:cNvSpPr>
          <p:nvPr>
            <p:ph type="sldNum" sz="quarter" idx="12"/>
          </p:nvPr>
        </p:nvSpPr>
        <p:spPr/>
        <p:txBody>
          <a:bodyPr/>
          <a:lstStyle>
            <a:lvl1pPr>
              <a:defRPr/>
            </a:lvl1pPr>
          </a:lstStyle>
          <a:p>
            <a:pPr>
              <a:defRPr/>
            </a:pPr>
            <a:fld id="{6BFC4074-D8DF-40C9-98B0-FD66660BFD85}" type="slidenum">
              <a:rPr lang="pt-BR"/>
              <a:pPr>
                <a:defRPr/>
              </a:pPr>
              <a:t>‹nº›</a:t>
            </a:fld>
            <a:endParaRPr lang="pt-BR"/>
          </a:p>
        </p:txBody>
      </p:sp>
    </p:spTree>
    <p:extLst>
      <p:ext uri="{BB962C8B-B14F-4D97-AF65-F5344CB8AC3E}">
        <p14:creationId xmlns:p14="http://schemas.microsoft.com/office/powerpoint/2010/main" val="101059021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smtClean="0"/>
              <a:t>Clique para editar o título mestre</a:t>
            </a:r>
            <a:endParaRPr lang="en-US" dirty="0"/>
          </a:p>
        </p:txBody>
      </p:sp>
      <p:sp>
        <p:nvSpPr>
          <p:cNvPr id="3" name="Date Placeholder 3"/>
          <p:cNvSpPr>
            <a:spLocks noGrp="1"/>
          </p:cNvSpPr>
          <p:nvPr>
            <p:ph type="dt" sz="half" idx="10"/>
          </p:nvPr>
        </p:nvSpPr>
        <p:spPr/>
        <p:txBody>
          <a:bodyPr/>
          <a:lstStyle>
            <a:lvl1pPr>
              <a:defRPr/>
            </a:lvl1pPr>
          </a:lstStyle>
          <a:p>
            <a:pPr>
              <a:defRPr/>
            </a:pPr>
            <a:fld id="{0008A66C-74FA-4B35-9D06-E5AAE003CE01}" type="datetimeFigureOut">
              <a:rPr lang="pt-BR"/>
              <a:pPr>
                <a:defRPr/>
              </a:pPr>
              <a:t>15/01/2024</a:t>
            </a:fld>
            <a:endParaRPr lang="pt-BR"/>
          </a:p>
        </p:txBody>
      </p:sp>
      <p:sp>
        <p:nvSpPr>
          <p:cNvPr id="4" name="Footer Placeholder 4"/>
          <p:cNvSpPr>
            <a:spLocks noGrp="1"/>
          </p:cNvSpPr>
          <p:nvPr>
            <p:ph type="ftr" sz="quarter" idx="11"/>
          </p:nvPr>
        </p:nvSpPr>
        <p:spPr/>
        <p:txBody>
          <a:bodyPr/>
          <a:lstStyle>
            <a:lvl1pPr>
              <a:defRPr/>
            </a:lvl1pPr>
          </a:lstStyle>
          <a:p>
            <a:pPr>
              <a:defRPr/>
            </a:pPr>
            <a:endParaRPr lang="pt-BR"/>
          </a:p>
        </p:txBody>
      </p:sp>
      <p:sp>
        <p:nvSpPr>
          <p:cNvPr id="5" name="Slide Number Placeholder 5"/>
          <p:cNvSpPr>
            <a:spLocks noGrp="1"/>
          </p:cNvSpPr>
          <p:nvPr>
            <p:ph type="sldNum" sz="quarter" idx="12"/>
          </p:nvPr>
        </p:nvSpPr>
        <p:spPr/>
        <p:txBody>
          <a:bodyPr/>
          <a:lstStyle>
            <a:lvl1pPr>
              <a:defRPr/>
            </a:lvl1pPr>
          </a:lstStyle>
          <a:p>
            <a:pPr>
              <a:defRPr/>
            </a:pPr>
            <a:fld id="{A8AA61DE-6AEF-4674-844A-C79A34AF6F70}" type="slidenum">
              <a:rPr lang="pt-BR"/>
              <a:pPr>
                <a:defRPr/>
              </a:pPr>
              <a:t>‹nº›</a:t>
            </a:fld>
            <a:endParaRPr lang="pt-BR"/>
          </a:p>
        </p:txBody>
      </p:sp>
    </p:spTree>
    <p:extLst>
      <p:ext uri="{BB962C8B-B14F-4D97-AF65-F5344CB8AC3E}">
        <p14:creationId xmlns:p14="http://schemas.microsoft.com/office/powerpoint/2010/main" val="413138064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16D159DE-EF38-4C27-8231-3202030D5E54}" type="datetimeFigureOut">
              <a:rPr lang="pt-BR"/>
              <a:pPr>
                <a:defRPr/>
              </a:pPr>
              <a:t>15/01/2024</a:t>
            </a:fld>
            <a:endParaRPr lang="pt-BR"/>
          </a:p>
        </p:txBody>
      </p:sp>
      <p:sp>
        <p:nvSpPr>
          <p:cNvPr id="3" name="Footer Placeholder 4"/>
          <p:cNvSpPr>
            <a:spLocks noGrp="1"/>
          </p:cNvSpPr>
          <p:nvPr>
            <p:ph type="ftr" sz="quarter" idx="11"/>
          </p:nvPr>
        </p:nvSpPr>
        <p:spPr/>
        <p:txBody>
          <a:bodyPr/>
          <a:lstStyle>
            <a:lvl1pPr>
              <a:defRPr/>
            </a:lvl1pPr>
          </a:lstStyle>
          <a:p>
            <a:pPr>
              <a:defRPr/>
            </a:pPr>
            <a:endParaRPr lang="pt-BR"/>
          </a:p>
        </p:txBody>
      </p:sp>
      <p:sp>
        <p:nvSpPr>
          <p:cNvPr id="4" name="Slide Number Placeholder 5"/>
          <p:cNvSpPr>
            <a:spLocks noGrp="1"/>
          </p:cNvSpPr>
          <p:nvPr>
            <p:ph type="sldNum" sz="quarter" idx="12"/>
          </p:nvPr>
        </p:nvSpPr>
        <p:spPr/>
        <p:txBody>
          <a:bodyPr/>
          <a:lstStyle>
            <a:lvl1pPr>
              <a:defRPr/>
            </a:lvl1pPr>
          </a:lstStyle>
          <a:p>
            <a:pPr>
              <a:defRPr/>
            </a:pPr>
            <a:fld id="{86E52046-E1B9-4D00-AE0F-6341105081E5}" type="slidenum">
              <a:rPr lang="pt-BR"/>
              <a:pPr>
                <a:defRPr/>
              </a:pPr>
              <a:t>‹nº›</a:t>
            </a:fld>
            <a:endParaRPr lang="pt-BR"/>
          </a:p>
        </p:txBody>
      </p:sp>
    </p:spTree>
    <p:extLst>
      <p:ext uri="{BB962C8B-B14F-4D97-AF65-F5344CB8AC3E}">
        <p14:creationId xmlns:p14="http://schemas.microsoft.com/office/powerpoint/2010/main" val="145232249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údo com Legenda">
    <p:spTree>
      <p:nvGrpSpPr>
        <p:cNvPr id="1" name=""/>
        <p:cNvGrpSpPr/>
        <p:nvPr/>
      </p:nvGrpSpPr>
      <p:grpSpPr>
        <a:xfrm>
          <a:off x="0" y="0"/>
          <a:ext cx="0" cy="0"/>
          <a:chOff x="0" y="0"/>
          <a:chExt cx="0" cy="0"/>
        </a:xfrm>
      </p:grpSpPr>
      <p:sp>
        <p:nvSpPr>
          <p:cNvPr id="2" name="Title 1"/>
          <p:cNvSpPr>
            <a:spLocks noGrp="1"/>
          </p:cNvSpPr>
          <p:nvPr>
            <p:ph type="title"/>
          </p:nvPr>
        </p:nvSpPr>
        <p:spPr>
          <a:xfrm>
            <a:off x="913795" y="609600"/>
            <a:ext cx="3706889" cy="1821918"/>
          </a:xfrm>
        </p:spPr>
        <p:txBody>
          <a:bodyPr anchor="b"/>
          <a:lstStyle>
            <a:lvl1pPr algn="ctr">
              <a:defRPr sz="2400" b="0"/>
            </a:lvl1pPr>
          </a:lstStyle>
          <a:p>
            <a:r>
              <a:rPr lang="pt-BR" smtClean="0"/>
              <a:t>Clique para editar o título mestre</a:t>
            </a:r>
            <a:endParaRPr lang="en-US" dirty="0"/>
          </a:p>
        </p:txBody>
      </p:sp>
      <p:sp>
        <p:nvSpPr>
          <p:cNvPr id="3" name="Content Placeholder 2"/>
          <p:cNvSpPr>
            <a:spLocks noGrp="1"/>
          </p:cNvSpPr>
          <p:nvPr>
            <p:ph idx="1"/>
          </p:nvPr>
        </p:nvSpPr>
        <p:spPr>
          <a:xfrm>
            <a:off x="4855633" y="609600"/>
            <a:ext cx="6411924" cy="5181600"/>
          </a:xfrm>
        </p:spPr>
        <p:txBody>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Text Placeholder 3"/>
          <p:cNvSpPr>
            <a:spLocks noGrp="1"/>
          </p:cNvSpPr>
          <p:nvPr>
            <p:ph type="body" sz="half" idx="2"/>
          </p:nvPr>
        </p:nvSpPr>
        <p:spPr>
          <a:xfrm>
            <a:off x="913795" y="2431518"/>
            <a:ext cx="3706889" cy="3359681"/>
          </a:xfrm>
        </p:spPr>
        <p:txBody>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5" name="Date Placeholder 3"/>
          <p:cNvSpPr>
            <a:spLocks noGrp="1"/>
          </p:cNvSpPr>
          <p:nvPr>
            <p:ph type="dt" sz="half" idx="10"/>
          </p:nvPr>
        </p:nvSpPr>
        <p:spPr/>
        <p:txBody>
          <a:bodyPr/>
          <a:lstStyle>
            <a:lvl1pPr>
              <a:defRPr/>
            </a:lvl1pPr>
          </a:lstStyle>
          <a:p>
            <a:pPr>
              <a:defRPr/>
            </a:pPr>
            <a:fld id="{D2AE9D4E-4DE5-448A-8D5C-411820E1B42D}" type="datetimeFigureOut">
              <a:rPr lang="pt-BR"/>
              <a:pPr>
                <a:defRPr/>
              </a:pPr>
              <a:t>15/01/2024</a:t>
            </a:fld>
            <a:endParaRPr lang="pt-BR"/>
          </a:p>
        </p:txBody>
      </p:sp>
      <p:sp>
        <p:nvSpPr>
          <p:cNvPr id="6" name="Footer Placeholder 4"/>
          <p:cNvSpPr>
            <a:spLocks noGrp="1"/>
          </p:cNvSpPr>
          <p:nvPr>
            <p:ph type="ftr" sz="quarter" idx="11"/>
          </p:nvPr>
        </p:nvSpPr>
        <p:spPr/>
        <p:txBody>
          <a:bodyPr/>
          <a:lstStyle>
            <a:lvl1pPr>
              <a:defRPr/>
            </a:lvl1pPr>
          </a:lstStyle>
          <a:p>
            <a:pPr>
              <a:defRPr/>
            </a:pPr>
            <a:endParaRPr lang="pt-BR"/>
          </a:p>
        </p:txBody>
      </p:sp>
      <p:sp>
        <p:nvSpPr>
          <p:cNvPr id="7" name="Slide Number Placeholder 5"/>
          <p:cNvSpPr>
            <a:spLocks noGrp="1"/>
          </p:cNvSpPr>
          <p:nvPr>
            <p:ph type="sldNum" sz="quarter" idx="12"/>
          </p:nvPr>
        </p:nvSpPr>
        <p:spPr/>
        <p:txBody>
          <a:bodyPr/>
          <a:lstStyle>
            <a:lvl1pPr>
              <a:defRPr/>
            </a:lvl1pPr>
          </a:lstStyle>
          <a:p>
            <a:pPr>
              <a:defRPr/>
            </a:pPr>
            <a:fld id="{1C483C3D-14C0-4748-BCAB-0803876B3BA6}" type="slidenum">
              <a:rPr lang="pt-BR"/>
              <a:pPr>
                <a:defRPr/>
              </a:pPr>
              <a:t>‹nº›</a:t>
            </a:fld>
            <a:endParaRPr lang="pt-BR"/>
          </a:p>
        </p:txBody>
      </p:sp>
    </p:spTree>
    <p:extLst>
      <p:ext uri="{BB962C8B-B14F-4D97-AF65-F5344CB8AC3E}">
        <p14:creationId xmlns:p14="http://schemas.microsoft.com/office/powerpoint/2010/main" val="52253969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m com Legenda">
    <p:spTree>
      <p:nvGrpSpPr>
        <p:cNvPr id="1" name=""/>
        <p:cNvGrpSpPr/>
        <p:nvPr/>
      </p:nvGrpSpPr>
      <p:grpSpPr>
        <a:xfrm>
          <a:off x="0" y="0"/>
          <a:ext cx="0" cy="0"/>
          <a:chOff x="0" y="0"/>
          <a:chExt cx="0" cy="0"/>
        </a:xfrm>
      </p:grpSpPr>
      <p:pic>
        <p:nvPicPr>
          <p:cNvPr id="5" name="Picture 21" descr="Slate-V2-HD-vertPhotoInset.pn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292975" y="609600"/>
            <a:ext cx="3584575" cy="5205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913795" y="609923"/>
            <a:ext cx="5934949" cy="1829338"/>
          </a:xfrm>
        </p:spPr>
        <p:txBody>
          <a:bodyPr anchor="b">
            <a:noAutofit/>
          </a:bodyPr>
          <a:lstStyle>
            <a:lvl1pPr algn="ctr">
              <a:defRPr sz="3200" b="0"/>
            </a:lvl1pPr>
          </a:lstStyle>
          <a:p>
            <a:r>
              <a:rPr lang="pt-BR" smtClean="0"/>
              <a:t>Clique para editar o título mestre</a:t>
            </a:r>
            <a:endParaRPr lang="en-US" dirty="0"/>
          </a:p>
        </p:txBody>
      </p:sp>
      <p:sp>
        <p:nvSpPr>
          <p:cNvPr id="3" name="Picture Placeholder 2"/>
          <p:cNvSpPr>
            <a:spLocks noGrp="1" noChangeAspect="1"/>
          </p:cNvSpPr>
          <p:nvPr>
            <p:ph type="pic" idx="1"/>
          </p:nvPr>
        </p:nvSpPr>
        <p:spPr>
          <a:xfrm>
            <a:off x="7442551" y="763702"/>
            <a:ext cx="3275751" cy="4912822"/>
          </a:xfrm>
          <a:effectLst>
            <a:outerShdw blurRad="38100" dist="25400" dir="4440000">
              <a:srgbClr val="000000">
                <a:alpha val="36000"/>
              </a:srgbClr>
            </a:outerShdw>
          </a:effectLst>
        </p:spPr>
        <p:txBody>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pt-BR" noProof="0" smtClean="0"/>
              <a:t>Clique no ícone para adicionar uma imagem</a:t>
            </a:r>
            <a:endParaRPr lang="en-US" noProof="0" dirty="0"/>
          </a:p>
        </p:txBody>
      </p:sp>
      <p:sp>
        <p:nvSpPr>
          <p:cNvPr id="4" name="Text Placeholder 3"/>
          <p:cNvSpPr>
            <a:spLocks noGrp="1"/>
          </p:cNvSpPr>
          <p:nvPr>
            <p:ph type="body" sz="half" idx="2"/>
          </p:nvPr>
        </p:nvSpPr>
        <p:spPr>
          <a:xfrm>
            <a:off x="913795" y="2439261"/>
            <a:ext cx="5934949" cy="3376134"/>
          </a:xfrm>
        </p:spPr>
        <p:txBody>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6" name="Date Placeholder 4"/>
          <p:cNvSpPr>
            <a:spLocks noGrp="1"/>
          </p:cNvSpPr>
          <p:nvPr>
            <p:ph type="dt" sz="half" idx="10"/>
          </p:nvPr>
        </p:nvSpPr>
        <p:spPr/>
        <p:txBody>
          <a:bodyPr/>
          <a:lstStyle>
            <a:lvl1pPr>
              <a:defRPr/>
            </a:lvl1pPr>
          </a:lstStyle>
          <a:p>
            <a:pPr>
              <a:defRPr/>
            </a:pPr>
            <a:fld id="{B5D7EBAD-02B2-445F-BAC3-6599EF312CFD}" type="datetimeFigureOut">
              <a:rPr lang="pt-BR"/>
              <a:pPr>
                <a:defRPr/>
              </a:pPr>
              <a:t>15/01/2024</a:t>
            </a:fld>
            <a:endParaRPr lang="pt-BR"/>
          </a:p>
        </p:txBody>
      </p:sp>
      <p:sp>
        <p:nvSpPr>
          <p:cNvPr id="7" name="Footer Placeholder 5"/>
          <p:cNvSpPr>
            <a:spLocks noGrp="1"/>
          </p:cNvSpPr>
          <p:nvPr>
            <p:ph type="ftr" sz="quarter" idx="11"/>
          </p:nvPr>
        </p:nvSpPr>
        <p:spPr/>
        <p:txBody>
          <a:bodyPr/>
          <a:lstStyle>
            <a:lvl1pPr>
              <a:defRPr/>
            </a:lvl1pPr>
          </a:lstStyle>
          <a:p>
            <a:pPr>
              <a:defRPr/>
            </a:pPr>
            <a:endParaRPr lang="pt-BR"/>
          </a:p>
        </p:txBody>
      </p:sp>
      <p:sp>
        <p:nvSpPr>
          <p:cNvPr id="8" name="Slide Number Placeholder 6"/>
          <p:cNvSpPr>
            <a:spLocks noGrp="1"/>
          </p:cNvSpPr>
          <p:nvPr>
            <p:ph type="sldNum" sz="quarter" idx="12"/>
          </p:nvPr>
        </p:nvSpPr>
        <p:spPr/>
        <p:txBody>
          <a:bodyPr/>
          <a:lstStyle>
            <a:lvl1pPr>
              <a:defRPr/>
            </a:lvl1pPr>
          </a:lstStyle>
          <a:p>
            <a:pPr>
              <a:defRPr/>
            </a:pPr>
            <a:fld id="{D21C0E98-E8FB-45D1-879B-747C8434D0B6}" type="slidenum">
              <a:rPr lang="pt-BR"/>
              <a:pPr>
                <a:defRPr/>
              </a:pPr>
              <a:t>‹nº›</a:t>
            </a:fld>
            <a:endParaRPr lang="pt-BR"/>
          </a:p>
        </p:txBody>
      </p:sp>
    </p:spTree>
    <p:extLst>
      <p:ext uri="{BB962C8B-B14F-4D97-AF65-F5344CB8AC3E}">
        <p14:creationId xmlns:p14="http://schemas.microsoft.com/office/powerpoint/2010/main" val="378654153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Foto Panorâmica com Legenda">
    <p:spTree>
      <p:nvGrpSpPr>
        <p:cNvPr id="1" name=""/>
        <p:cNvGrpSpPr/>
        <p:nvPr/>
      </p:nvGrpSpPr>
      <p:grpSpPr>
        <a:xfrm>
          <a:off x="0" y="0"/>
          <a:ext cx="0" cy="0"/>
          <a:chOff x="0" y="0"/>
          <a:chExt cx="0" cy="0"/>
        </a:xfrm>
      </p:grpSpPr>
      <p:pic>
        <p:nvPicPr>
          <p:cNvPr id="5" name="Picture 15" descr="Slate-V2-HD-panoPhotoInset.pn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014413" y="547688"/>
            <a:ext cx="10140950" cy="3816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913806" y="4565255"/>
            <a:ext cx="10355326" cy="543472"/>
          </a:xfrm>
        </p:spPr>
        <p:txBody>
          <a:bodyPr anchor="b"/>
          <a:lstStyle>
            <a:lvl1pPr algn="ctr">
              <a:defRPr sz="2800"/>
            </a:lvl1pPr>
          </a:lstStyle>
          <a:p>
            <a:r>
              <a:rPr lang="pt-BR" smtClean="0"/>
              <a:t>Clique para editar o título mestre</a:t>
            </a:r>
            <a:endParaRPr lang="en-US" dirty="0"/>
          </a:p>
        </p:txBody>
      </p:sp>
      <p:sp>
        <p:nvSpPr>
          <p:cNvPr id="3" name="Picture Placeholder 2"/>
          <p:cNvSpPr>
            <a:spLocks noGrp="1" noChangeAspect="1"/>
          </p:cNvSpPr>
          <p:nvPr>
            <p:ph type="pic" idx="1"/>
          </p:nvPr>
        </p:nvSpPr>
        <p:spPr>
          <a:xfrm>
            <a:off x="1169349" y="695009"/>
            <a:ext cx="9845346" cy="3525671"/>
          </a:xfrm>
          <a:effectLst>
            <a:outerShdw blurRad="38100" dist="25400" dir="4440000">
              <a:srgbClr val="000000">
                <a:alpha val="36000"/>
              </a:srgbClr>
            </a:outerShdw>
          </a:effectLst>
        </p:spPr>
        <p:txBody>
          <a:bodyPr/>
          <a:lstStyle>
            <a:lvl1pPr marL="0" indent="0" algn="ctr">
              <a:buNone/>
              <a:defRPr sz="2000"/>
            </a:lvl1pPr>
            <a:lvl2pPr marL="457200" indent="0">
              <a:buNone/>
              <a:defRPr sz="2000"/>
            </a:lvl2pPr>
            <a:lvl3pPr marL="914400" indent="0">
              <a:buNone/>
              <a:defRPr sz="20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pt-BR" noProof="0" smtClean="0"/>
              <a:t>Clique no ícone para adicionar uma imagem</a:t>
            </a:r>
            <a:endParaRPr lang="en-US" noProof="0" dirty="0"/>
          </a:p>
        </p:txBody>
      </p:sp>
      <p:sp>
        <p:nvSpPr>
          <p:cNvPr id="4" name="Text Placeholder 3"/>
          <p:cNvSpPr>
            <a:spLocks noGrp="1"/>
          </p:cNvSpPr>
          <p:nvPr>
            <p:ph type="body" sz="half" idx="2"/>
          </p:nvPr>
        </p:nvSpPr>
        <p:spPr>
          <a:xfrm>
            <a:off x="913795" y="5108728"/>
            <a:ext cx="10353762" cy="682472"/>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pt-BR" smtClean="0"/>
              <a:t>Clique para editar o texto mestre</a:t>
            </a:r>
          </a:p>
        </p:txBody>
      </p:sp>
      <p:sp>
        <p:nvSpPr>
          <p:cNvPr id="6" name="Date Placeholder 4"/>
          <p:cNvSpPr>
            <a:spLocks noGrp="1"/>
          </p:cNvSpPr>
          <p:nvPr>
            <p:ph type="dt" sz="half" idx="10"/>
          </p:nvPr>
        </p:nvSpPr>
        <p:spPr/>
        <p:txBody>
          <a:bodyPr/>
          <a:lstStyle>
            <a:lvl1pPr>
              <a:defRPr/>
            </a:lvl1pPr>
          </a:lstStyle>
          <a:p>
            <a:pPr>
              <a:defRPr/>
            </a:pPr>
            <a:fld id="{CF20EA54-9C19-47A5-B81C-AEC8CE7588BC}" type="datetimeFigureOut">
              <a:rPr lang="pt-BR"/>
              <a:pPr>
                <a:defRPr/>
              </a:pPr>
              <a:t>15/01/2024</a:t>
            </a:fld>
            <a:endParaRPr lang="pt-BR"/>
          </a:p>
        </p:txBody>
      </p:sp>
      <p:sp>
        <p:nvSpPr>
          <p:cNvPr id="7" name="Footer Placeholder 5"/>
          <p:cNvSpPr>
            <a:spLocks noGrp="1"/>
          </p:cNvSpPr>
          <p:nvPr>
            <p:ph type="ftr" sz="quarter" idx="11"/>
          </p:nvPr>
        </p:nvSpPr>
        <p:spPr/>
        <p:txBody>
          <a:bodyPr/>
          <a:lstStyle>
            <a:lvl1pPr>
              <a:defRPr/>
            </a:lvl1pPr>
          </a:lstStyle>
          <a:p>
            <a:pPr>
              <a:defRPr/>
            </a:pPr>
            <a:endParaRPr lang="pt-BR"/>
          </a:p>
        </p:txBody>
      </p:sp>
      <p:sp>
        <p:nvSpPr>
          <p:cNvPr id="8" name="Slide Number Placeholder 6"/>
          <p:cNvSpPr>
            <a:spLocks noGrp="1"/>
          </p:cNvSpPr>
          <p:nvPr>
            <p:ph type="sldNum" sz="quarter" idx="12"/>
          </p:nvPr>
        </p:nvSpPr>
        <p:spPr/>
        <p:txBody>
          <a:bodyPr/>
          <a:lstStyle>
            <a:lvl1pPr>
              <a:defRPr/>
            </a:lvl1pPr>
          </a:lstStyle>
          <a:p>
            <a:pPr>
              <a:defRPr/>
            </a:pPr>
            <a:fld id="{BA38568F-7417-45BC-A298-12403397C08D}" type="slidenum">
              <a:rPr lang="pt-BR"/>
              <a:pPr>
                <a:defRPr/>
              </a:pPr>
              <a:t>‹nº›</a:t>
            </a:fld>
            <a:endParaRPr lang="pt-BR"/>
          </a:p>
        </p:txBody>
      </p:sp>
    </p:spTree>
    <p:extLst>
      <p:ext uri="{BB962C8B-B14F-4D97-AF65-F5344CB8AC3E}">
        <p14:creationId xmlns:p14="http://schemas.microsoft.com/office/powerpoint/2010/main" val="18926171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ítulo e Legenda">
    <p:spTree>
      <p:nvGrpSpPr>
        <p:cNvPr id="1" name=""/>
        <p:cNvGrpSpPr/>
        <p:nvPr/>
      </p:nvGrpSpPr>
      <p:grpSpPr>
        <a:xfrm>
          <a:off x="0" y="0"/>
          <a:ext cx="0" cy="0"/>
          <a:chOff x="0" y="0"/>
          <a:chExt cx="0" cy="0"/>
        </a:xfrm>
      </p:grpSpPr>
      <p:sp>
        <p:nvSpPr>
          <p:cNvPr id="2" name="Title 1"/>
          <p:cNvSpPr>
            <a:spLocks noGrp="1"/>
          </p:cNvSpPr>
          <p:nvPr>
            <p:ph type="title"/>
          </p:nvPr>
        </p:nvSpPr>
        <p:spPr>
          <a:xfrm>
            <a:off x="913795" y="608437"/>
            <a:ext cx="10353762" cy="3534344"/>
          </a:xfrm>
        </p:spPr>
        <p:txBody>
          <a:bodyPr/>
          <a:lstStyle>
            <a:lvl1pPr>
              <a:defRPr sz="3200"/>
            </a:lvl1pPr>
          </a:lstStyle>
          <a:p>
            <a:r>
              <a:rPr lang="pt-BR" smtClean="0"/>
              <a:t>Clique para editar o título mestre</a:t>
            </a:r>
            <a:endParaRPr lang="en-US" dirty="0"/>
          </a:p>
        </p:txBody>
      </p:sp>
      <p:sp>
        <p:nvSpPr>
          <p:cNvPr id="4" name="Text Placeholder 3"/>
          <p:cNvSpPr>
            <a:spLocks noGrp="1"/>
          </p:cNvSpPr>
          <p:nvPr>
            <p:ph type="body" sz="half" idx="2"/>
          </p:nvPr>
        </p:nvSpPr>
        <p:spPr>
          <a:xfrm>
            <a:off x="913794" y="4295180"/>
            <a:ext cx="10353763" cy="1501826"/>
          </a:xfrm>
        </p:spPr>
        <p:txBody>
          <a:bodyPr anchor="ct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pt-BR" smtClean="0"/>
              <a:t>Clique para editar o texto mestre</a:t>
            </a:r>
          </a:p>
        </p:txBody>
      </p:sp>
      <p:sp>
        <p:nvSpPr>
          <p:cNvPr id="5" name="Date Placeholder 3"/>
          <p:cNvSpPr>
            <a:spLocks noGrp="1"/>
          </p:cNvSpPr>
          <p:nvPr>
            <p:ph type="dt" sz="half" idx="10"/>
          </p:nvPr>
        </p:nvSpPr>
        <p:spPr/>
        <p:txBody>
          <a:bodyPr/>
          <a:lstStyle>
            <a:lvl1pPr>
              <a:defRPr/>
            </a:lvl1pPr>
          </a:lstStyle>
          <a:p>
            <a:pPr>
              <a:defRPr/>
            </a:pPr>
            <a:fld id="{3E6C38CC-4396-4CEB-92D2-0BFA08D79F8A}" type="datetimeFigureOut">
              <a:rPr lang="pt-BR"/>
              <a:pPr>
                <a:defRPr/>
              </a:pPr>
              <a:t>15/01/2024</a:t>
            </a:fld>
            <a:endParaRPr lang="pt-BR"/>
          </a:p>
        </p:txBody>
      </p:sp>
      <p:sp>
        <p:nvSpPr>
          <p:cNvPr id="6" name="Footer Placeholder 4"/>
          <p:cNvSpPr>
            <a:spLocks noGrp="1"/>
          </p:cNvSpPr>
          <p:nvPr>
            <p:ph type="ftr" sz="quarter" idx="11"/>
          </p:nvPr>
        </p:nvSpPr>
        <p:spPr/>
        <p:txBody>
          <a:bodyPr/>
          <a:lstStyle>
            <a:lvl1pPr>
              <a:defRPr/>
            </a:lvl1pPr>
          </a:lstStyle>
          <a:p>
            <a:pPr>
              <a:defRPr/>
            </a:pPr>
            <a:endParaRPr lang="pt-BR"/>
          </a:p>
        </p:txBody>
      </p:sp>
      <p:sp>
        <p:nvSpPr>
          <p:cNvPr id="7" name="Slide Number Placeholder 5"/>
          <p:cNvSpPr>
            <a:spLocks noGrp="1"/>
          </p:cNvSpPr>
          <p:nvPr>
            <p:ph type="sldNum" sz="quarter" idx="12"/>
          </p:nvPr>
        </p:nvSpPr>
        <p:spPr/>
        <p:txBody>
          <a:bodyPr/>
          <a:lstStyle>
            <a:lvl1pPr>
              <a:defRPr/>
            </a:lvl1pPr>
          </a:lstStyle>
          <a:p>
            <a:pPr>
              <a:defRPr/>
            </a:pPr>
            <a:fld id="{6933211E-E32C-4674-8C9D-E22952C8E98D}" type="slidenum">
              <a:rPr lang="pt-BR"/>
              <a:pPr>
                <a:defRPr/>
              </a:pPr>
              <a:t>‹nº›</a:t>
            </a:fld>
            <a:endParaRPr lang="pt-BR"/>
          </a:p>
        </p:txBody>
      </p:sp>
    </p:spTree>
    <p:extLst>
      <p:ext uri="{BB962C8B-B14F-4D97-AF65-F5344CB8AC3E}">
        <p14:creationId xmlns:p14="http://schemas.microsoft.com/office/powerpoint/2010/main" val="30869453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Citação com Legenda">
    <p:spTree>
      <p:nvGrpSpPr>
        <p:cNvPr id="1" name=""/>
        <p:cNvGrpSpPr/>
        <p:nvPr/>
      </p:nvGrpSpPr>
      <p:grpSpPr>
        <a:xfrm>
          <a:off x="0" y="0"/>
          <a:ext cx="0" cy="0"/>
          <a:chOff x="0" y="0"/>
          <a:chExt cx="0" cy="0"/>
        </a:xfrm>
      </p:grpSpPr>
      <p:sp>
        <p:nvSpPr>
          <p:cNvPr id="5" name="TextBox 10"/>
          <p:cNvSpPr txBox="1"/>
          <p:nvPr/>
        </p:nvSpPr>
        <p:spPr>
          <a:xfrm>
            <a:off x="990600" y="884238"/>
            <a:ext cx="609600" cy="585787"/>
          </a:xfrm>
          <a:prstGeom prst="rect">
            <a:avLst/>
          </a:prstGeom>
        </p:spPr>
        <p:txBody>
          <a:bodyPr anchor="ct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fontAlgn="auto">
              <a:spcAft>
                <a:spcPts val="0"/>
              </a:spcAft>
              <a:defRPr/>
            </a:pPr>
            <a:r>
              <a:rPr lang="en-US" sz="8000" dirty="0">
                <a:effectLst/>
                <a:latin typeface="+mn-lt"/>
                <a:cs typeface="+mn-cs"/>
              </a:rPr>
              <a:t>“</a:t>
            </a:r>
          </a:p>
        </p:txBody>
      </p:sp>
      <p:sp>
        <p:nvSpPr>
          <p:cNvPr id="6" name="TextBox 12"/>
          <p:cNvSpPr txBox="1"/>
          <p:nvPr/>
        </p:nvSpPr>
        <p:spPr>
          <a:xfrm>
            <a:off x="10504488" y="2928938"/>
            <a:ext cx="609600" cy="584200"/>
          </a:xfrm>
          <a:prstGeom prst="rect">
            <a:avLst/>
          </a:prstGeom>
        </p:spPr>
        <p:txBody>
          <a:bodyPr anchor="ct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algn="r" fontAlgn="auto">
              <a:spcAft>
                <a:spcPts val="0"/>
              </a:spcAft>
              <a:defRPr/>
            </a:pPr>
            <a:r>
              <a:rPr lang="en-US" sz="8000" dirty="0">
                <a:effectLst/>
                <a:latin typeface="+mn-lt"/>
                <a:cs typeface="+mn-cs"/>
              </a:rPr>
              <a:t>”</a:t>
            </a:r>
          </a:p>
        </p:txBody>
      </p:sp>
      <p:sp>
        <p:nvSpPr>
          <p:cNvPr id="2" name="Title 1"/>
          <p:cNvSpPr>
            <a:spLocks noGrp="1"/>
          </p:cNvSpPr>
          <p:nvPr>
            <p:ph type="title"/>
          </p:nvPr>
        </p:nvSpPr>
        <p:spPr>
          <a:xfrm>
            <a:off x="1446212" y="609600"/>
            <a:ext cx="9302752" cy="2992904"/>
          </a:xfrm>
        </p:spPr>
        <p:txBody>
          <a:bodyPr/>
          <a:lstStyle>
            <a:lvl1pPr>
              <a:defRPr sz="3200"/>
            </a:lvl1pPr>
          </a:lstStyle>
          <a:p>
            <a:r>
              <a:rPr lang="pt-BR" smtClean="0"/>
              <a:t>Clique para editar o título mestre</a:t>
            </a:r>
            <a:endParaRPr lang="en-US" dirty="0"/>
          </a:p>
        </p:txBody>
      </p:sp>
      <p:sp>
        <p:nvSpPr>
          <p:cNvPr id="12" name="Text Placeholder 3"/>
          <p:cNvSpPr>
            <a:spLocks noGrp="1"/>
          </p:cNvSpPr>
          <p:nvPr>
            <p:ph type="body" sz="half" idx="13"/>
          </p:nvPr>
        </p:nvSpPr>
        <p:spPr>
          <a:xfrm>
            <a:off x="1720644" y="3610032"/>
            <a:ext cx="8752299" cy="532749"/>
          </a:xfrm>
        </p:spPr>
        <p:txBody>
          <a:bodyPr/>
          <a:lstStyle>
            <a:lvl1pPr marL="0" indent="0" algn="r">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pt-BR" smtClean="0"/>
              <a:t>Clique para editar o texto mestre</a:t>
            </a:r>
          </a:p>
        </p:txBody>
      </p:sp>
      <p:sp>
        <p:nvSpPr>
          <p:cNvPr id="4" name="Text Placeholder 3"/>
          <p:cNvSpPr>
            <a:spLocks noGrp="1"/>
          </p:cNvSpPr>
          <p:nvPr>
            <p:ph type="body" sz="half" idx="2"/>
          </p:nvPr>
        </p:nvSpPr>
        <p:spPr>
          <a:xfrm>
            <a:off x="913794" y="4304353"/>
            <a:ext cx="10353763" cy="1489496"/>
          </a:xfrm>
        </p:spPr>
        <p:txBody>
          <a:bodyPr anchor="ct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pt-BR" smtClean="0"/>
              <a:t>Clique para editar o texto mestre</a:t>
            </a:r>
          </a:p>
        </p:txBody>
      </p:sp>
      <p:sp>
        <p:nvSpPr>
          <p:cNvPr id="7" name="Date Placeholder 4"/>
          <p:cNvSpPr>
            <a:spLocks noGrp="1"/>
          </p:cNvSpPr>
          <p:nvPr>
            <p:ph type="dt" sz="half" idx="14"/>
          </p:nvPr>
        </p:nvSpPr>
        <p:spPr/>
        <p:txBody>
          <a:bodyPr/>
          <a:lstStyle>
            <a:lvl1pPr>
              <a:defRPr/>
            </a:lvl1pPr>
          </a:lstStyle>
          <a:p>
            <a:pPr>
              <a:defRPr/>
            </a:pPr>
            <a:fld id="{2DC58333-42E4-404A-8725-CCC4F1188D4E}" type="datetimeFigureOut">
              <a:rPr lang="pt-BR"/>
              <a:pPr>
                <a:defRPr/>
              </a:pPr>
              <a:t>15/01/2024</a:t>
            </a:fld>
            <a:endParaRPr lang="pt-BR"/>
          </a:p>
        </p:txBody>
      </p:sp>
      <p:sp>
        <p:nvSpPr>
          <p:cNvPr id="8" name="Footer Placeholder 5"/>
          <p:cNvSpPr>
            <a:spLocks noGrp="1"/>
          </p:cNvSpPr>
          <p:nvPr>
            <p:ph type="ftr" sz="quarter" idx="15"/>
          </p:nvPr>
        </p:nvSpPr>
        <p:spPr/>
        <p:txBody>
          <a:bodyPr/>
          <a:lstStyle>
            <a:lvl1pPr>
              <a:defRPr/>
            </a:lvl1pPr>
          </a:lstStyle>
          <a:p>
            <a:pPr>
              <a:defRPr/>
            </a:pPr>
            <a:endParaRPr lang="pt-BR"/>
          </a:p>
        </p:txBody>
      </p:sp>
      <p:sp>
        <p:nvSpPr>
          <p:cNvPr id="9" name="Slide Number Placeholder 6"/>
          <p:cNvSpPr>
            <a:spLocks noGrp="1"/>
          </p:cNvSpPr>
          <p:nvPr>
            <p:ph type="sldNum" sz="quarter" idx="16"/>
          </p:nvPr>
        </p:nvSpPr>
        <p:spPr/>
        <p:txBody>
          <a:bodyPr/>
          <a:lstStyle>
            <a:lvl1pPr>
              <a:defRPr/>
            </a:lvl1pPr>
          </a:lstStyle>
          <a:p>
            <a:pPr>
              <a:defRPr/>
            </a:pPr>
            <a:fld id="{D1AF759E-27DE-4EE4-BDA1-9DF5EA41B788}" type="slidenum">
              <a:rPr lang="pt-BR"/>
              <a:pPr>
                <a:defRPr/>
              </a:pPr>
              <a:t>‹nº›</a:t>
            </a:fld>
            <a:endParaRPr lang="pt-BR"/>
          </a:p>
        </p:txBody>
      </p:sp>
    </p:spTree>
    <p:extLst>
      <p:ext uri="{BB962C8B-B14F-4D97-AF65-F5344CB8AC3E}">
        <p14:creationId xmlns:p14="http://schemas.microsoft.com/office/powerpoint/2010/main" val="337320224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Cartão de Nome">
    <p:spTree>
      <p:nvGrpSpPr>
        <p:cNvPr id="1" name=""/>
        <p:cNvGrpSpPr/>
        <p:nvPr/>
      </p:nvGrpSpPr>
      <p:grpSpPr>
        <a:xfrm>
          <a:off x="0" y="0"/>
          <a:ext cx="0" cy="0"/>
          <a:chOff x="0" y="0"/>
          <a:chExt cx="0" cy="0"/>
        </a:xfrm>
      </p:grpSpPr>
      <p:sp>
        <p:nvSpPr>
          <p:cNvPr id="2" name="Title 1"/>
          <p:cNvSpPr>
            <a:spLocks noGrp="1"/>
          </p:cNvSpPr>
          <p:nvPr>
            <p:ph type="title"/>
          </p:nvPr>
        </p:nvSpPr>
        <p:spPr>
          <a:xfrm>
            <a:off x="913794" y="2126942"/>
            <a:ext cx="10353763" cy="2511835"/>
          </a:xfrm>
        </p:spPr>
        <p:txBody>
          <a:bodyPr anchor="b"/>
          <a:lstStyle>
            <a:lvl1pPr>
              <a:defRPr sz="3200"/>
            </a:lvl1pPr>
          </a:lstStyle>
          <a:p>
            <a:r>
              <a:rPr lang="pt-BR" smtClean="0"/>
              <a:t>Clique para editar o título mestre</a:t>
            </a:r>
            <a:endParaRPr lang="en-US" dirty="0"/>
          </a:p>
        </p:txBody>
      </p:sp>
      <p:sp>
        <p:nvSpPr>
          <p:cNvPr id="4" name="Text Placeholder 3"/>
          <p:cNvSpPr>
            <a:spLocks noGrp="1"/>
          </p:cNvSpPr>
          <p:nvPr>
            <p:ph type="body" sz="half" idx="2"/>
          </p:nvPr>
        </p:nvSpPr>
        <p:spPr>
          <a:xfrm>
            <a:off x="913784" y="4650556"/>
            <a:ext cx="10352199" cy="1140644"/>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pt-BR" smtClean="0"/>
              <a:t>Clique para editar o texto mestre</a:t>
            </a:r>
          </a:p>
        </p:txBody>
      </p:sp>
      <p:sp>
        <p:nvSpPr>
          <p:cNvPr id="5" name="Date Placeholder 3"/>
          <p:cNvSpPr>
            <a:spLocks noGrp="1"/>
          </p:cNvSpPr>
          <p:nvPr>
            <p:ph type="dt" sz="half" idx="10"/>
          </p:nvPr>
        </p:nvSpPr>
        <p:spPr/>
        <p:txBody>
          <a:bodyPr/>
          <a:lstStyle>
            <a:lvl1pPr>
              <a:defRPr/>
            </a:lvl1pPr>
          </a:lstStyle>
          <a:p>
            <a:pPr>
              <a:defRPr/>
            </a:pPr>
            <a:fld id="{D01615E9-1581-4D4A-BF12-F86B3B4E871D}" type="datetimeFigureOut">
              <a:rPr lang="pt-BR"/>
              <a:pPr>
                <a:defRPr/>
              </a:pPr>
              <a:t>15/01/2024</a:t>
            </a:fld>
            <a:endParaRPr lang="pt-BR"/>
          </a:p>
        </p:txBody>
      </p:sp>
      <p:sp>
        <p:nvSpPr>
          <p:cNvPr id="6" name="Footer Placeholder 4"/>
          <p:cNvSpPr>
            <a:spLocks noGrp="1"/>
          </p:cNvSpPr>
          <p:nvPr>
            <p:ph type="ftr" sz="quarter" idx="11"/>
          </p:nvPr>
        </p:nvSpPr>
        <p:spPr/>
        <p:txBody>
          <a:bodyPr/>
          <a:lstStyle>
            <a:lvl1pPr>
              <a:defRPr/>
            </a:lvl1pPr>
          </a:lstStyle>
          <a:p>
            <a:pPr>
              <a:defRPr/>
            </a:pPr>
            <a:endParaRPr lang="pt-BR"/>
          </a:p>
        </p:txBody>
      </p:sp>
      <p:sp>
        <p:nvSpPr>
          <p:cNvPr id="7" name="Slide Number Placeholder 5"/>
          <p:cNvSpPr>
            <a:spLocks noGrp="1"/>
          </p:cNvSpPr>
          <p:nvPr>
            <p:ph type="sldNum" sz="quarter" idx="12"/>
          </p:nvPr>
        </p:nvSpPr>
        <p:spPr/>
        <p:txBody>
          <a:bodyPr/>
          <a:lstStyle>
            <a:lvl1pPr>
              <a:defRPr/>
            </a:lvl1pPr>
          </a:lstStyle>
          <a:p>
            <a:pPr>
              <a:defRPr/>
            </a:pPr>
            <a:fld id="{9C13763F-6A20-463F-ADC8-92649F8EA597}" type="slidenum">
              <a:rPr lang="pt-BR"/>
              <a:pPr>
                <a:defRPr/>
              </a:pPr>
              <a:t>‹nº›</a:t>
            </a:fld>
            <a:endParaRPr lang="pt-BR"/>
          </a:p>
        </p:txBody>
      </p:sp>
    </p:spTree>
    <p:extLst>
      <p:ext uri="{BB962C8B-B14F-4D97-AF65-F5344CB8AC3E}">
        <p14:creationId xmlns:p14="http://schemas.microsoft.com/office/powerpoint/2010/main" val="331482828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nas">
    <p:spTree>
      <p:nvGrpSpPr>
        <p:cNvPr id="1" name=""/>
        <p:cNvGrpSpPr/>
        <p:nvPr/>
      </p:nvGrpSpPr>
      <p:grpSpPr>
        <a:xfrm>
          <a:off x="0" y="0"/>
          <a:ext cx="0" cy="0"/>
          <a:chOff x="0" y="0"/>
          <a:chExt cx="0" cy="0"/>
        </a:xfrm>
      </p:grpSpPr>
      <p:sp>
        <p:nvSpPr>
          <p:cNvPr id="15" name="Title 1"/>
          <p:cNvSpPr>
            <a:spLocks noGrp="1"/>
          </p:cNvSpPr>
          <p:nvPr>
            <p:ph type="title"/>
          </p:nvPr>
        </p:nvSpPr>
        <p:spPr>
          <a:xfrm>
            <a:off x="913795" y="609600"/>
            <a:ext cx="10353762" cy="970450"/>
          </a:xfrm>
        </p:spPr>
        <p:txBody>
          <a:bodyPr/>
          <a:lstStyle/>
          <a:p>
            <a:r>
              <a:rPr lang="pt-BR" smtClean="0"/>
              <a:t>Clique para editar o título mestre</a:t>
            </a:r>
            <a:endParaRPr lang="en-US" dirty="0"/>
          </a:p>
        </p:txBody>
      </p:sp>
      <p:sp>
        <p:nvSpPr>
          <p:cNvPr id="7" name="Text Placeholder 2"/>
          <p:cNvSpPr>
            <a:spLocks noGrp="1"/>
          </p:cNvSpPr>
          <p:nvPr>
            <p:ph type="body" idx="1"/>
          </p:nvPr>
        </p:nvSpPr>
        <p:spPr>
          <a:xfrm>
            <a:off x="913795" y="1885950"/>
            <a:ext cx="3300984" cy="576262"/>
          </a:xfrm>
        </p:spPr>
        <p:txBody>
          <a:bodyPr anchor="b">
            <a:noAutofit/>
          </a:bodyPr>
          <a:lstStyle>
            <a:lvl1pPr marL="0" indent="0" algn="ctr">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 texto mestre</a:t>
            </a:r>
          </a:p>
        </p:txBody>
      </p:sp>
      <p:sp>
        <p:nvSpPr>
          <p:cNvPr id="8" name="Text Placeholder 3"/>
          <p:cNvSpPr>
            <a:spLocks noGrp="1"/>
          </p:cNvSpPr>
          <p:nvPr>
            <p:ph type="body" sz="half" idx="15"/>
          </p:nvPr>
        </p:nvSpPr>
        <p:spPr>
          <a:xfrm>
            <a:off x="913795" y="2571750"/>
            <a:ext cx="3300984" cy="3219450"/>
          </a:xfrm>
        </p:spPr>
        <p:txBody>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9" name="Text Placeholder 4"/>
          <p:cNvSpPr>
            <a:spLocks noGrp="1"/>
          </p:cNvSpPr>
          <p:nvPr>
            <p:ph type="body" sz="quarter" idx="3"/>
          </p:nvPr>
        </p:nvSpPr>
        <p:spPr>
          <a:xfrm>
            <a:off x="4446711" y="1885950"/>
            <a:ext cx="3300984" cy="576262"/>
          </a:xfrm>
        </p:spPr>
        <p:txBody>
          <a:bodyPr anchor="b">
            <a:noAutofit/>
          </a:bodyPr>
          <a:lstStyle>
            <a:lvl1pPr marL="0" indent="0" algn="ctr">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 texto mestre</a:t>
            </a:r>
          </a:p>
        </p:txBody>
      </p:sp>
      <p:sp>
        <p:nvSpPr>
          <p:cNvPr id="10" name="Text Placeholder 3"/>
          <p:cNvSpPr>
            <a:spLocks noGrp="1"/>
          </p:cNvSpPr>
          <p:nvPr>
            <p:ph type="body" sz="half" idx="16"/>
          </p:nvPr>
        </p:nvSpPr>
        <p:spPr>
          <a:xfrm>
            <a:off x="4441435" y="2571750"/>
            <a:ext cx="3300984" cy="3219450"/>
          </a:xfrm>
        </p:spPr>
        <p:txBody>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11" name="Text Placeholder 4"/>
          <p:cNvSpPr>
            <a:spLocks noGrp="1"/>
          </p:cNvSpPr>
          <p:nvPr>
            <p:ph type="body" sz="quarter" idx="13"/>
          </p:nvPr>
        </p:nvSpPr>
        <p:spPr>
          <a:xfrm>
            <a:off x="7966572" y="1885950"/>
            <a:ext cx="3300984" cy="576262"/>
          </a:xfrm>
        </p:spPr>
        <p:txBody>
          <a:bodyPr anchor="b">
            <a:noAutofit/>
          </a:bodyPr>
          <a:lstStyle>
            <a:lvl1pPr marL="0" indent="0" algn="ctr">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 texto mestre</a:t>
            </a:r>
          </a:p>
        </p:txBody>
      </p:sp>
      <p:sp>
        <p:nvSpPr>
          <p:cNvPr id="12" name="Text Placeholder 3"/>
          <p:cNvSpPr>
            <a:spLocks noGrp="1"/>
          </p:cNvSpPr>
          <p:nvPr>
            <p:ph type="body" sz="half" idx="17"/>
          </p:nvPr>
        </p:nvSpPr>
        <p:spPr>
          <a:xfrm>
            <a:off x="7966572" y="2571750"/>
            <a:ext cx="3300984" cy="3219450"/>
          </a:xfrm>
        </p:spPr>
        <p:txBody>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13" name="Date Placeholder 3"/>
          <p:cNvSpPr>
            <a:spLocks noGrp="1"/>
          </p:cNvSpPr>
          <p:nvPr>
            <p:ph type="dt" sz="half" idx="18"/>
          </p:nvPr>
        </p:nvSpPr>
        <p:spPr/>
        <p:txBody>
          <a:bodyPr/>
          <a:lstStyle>
            <a:lvl1pPr>
              <a:defRPr/>
            </a:lvl1pPr>
          </a:lstStyle>
          <a:p>
            <a:pPr>
              <a:defRPr/>
            </a:pPr>
            <a:fld id="{5A2BA2E1-CC73-4DEE-9D50-9743D0884947}" type="datetimeFigureOut">
              <a:rPr lang="pt-BR"/>
              <a:pPr>
                <a:defRPr/>
              </a:pPr>
              <a:t>15/01/2024</a:t>
            </a:fld>
            <a:endParaRPr lang="pt-BR"/>
          </a:p>
        </p:txBody>
      </p:sp>
      <p:sp>
        <p:nvSpPr>
          <p:cNvPr id="14" name="Footer Placeholder 4"/>
          <p:cNvSpPr>
            <a:spLocks noGrp="1"/>
          </p:cNvSpPr>
          <p:nvPr>
            <p:ph type="ftr" sz="quarter" idx="19"/>
          </p:nvPr>
        </p:nvSpPr>
        <p:spPr/>
        <p:txBody>
          <a:bodyPr/>
          <a:lstStyle>
            <a:lvl1pPr>
              <a:defRPr/>
            </a:lvl1pPr>
          </a:lstStyle>
          <a:p>
            <a:pPr>
              <a:defRPr/>
            </a:pPr>
            <a:endParaRPr lang="pt-BR"/>
          </a:p>
        </p:txBody>
      </p:sp>
      <p:sp>
        <p:nvSpPr>
          <p:cNvPr id="16" name="Slide Number Placeholder 5"/>
          <p:cNvSpPr>
            <a:spLocks noGrp="1"/>
          </p:cNvSpPr>
          <p:nvPr>
            <p:ph type="sldNum" sz="quarter" idx="20"/>
          </p:nvPr>
        </p:nvSpPr>
        <p:spPr/>
        <p:txBody>
          <a:bodyPr/>
          <a:lstStyle>
            <a:lvl1pPr>
              <a:defRPr/>
            </a:lvl1pPr>
          </a:lstStyle>
          <a:p>
            <a:pPr>
              <a:defRPr/>
            </a:pPr>
            <a:fld id="{3D4EAA40-E867-4054-9521-B52391FBE9A9}" type="slidenum">
              <a:rPr lang="pt-BR"/>
              <a:pPr>
                <a:defRPr/>
              </a:pPr>
              <a:t>‹nº›</a:t>
            </a:fld>
            <a:endParaRPr lang="pt-BR"/>
          </a:p>
        </p:txBody>
      </p:sp>
    </p:spTree>
    <p:extLst>
      <p:ext uri="{BB962C8B-B14F-4D97-AF65-F5344CB8AC3E}">
        <p14:creationId xmlns:p14="http://schemas.microsoft.com/office/powerpoint/2010/main" val="411191072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Colunas de Imagem">
    <p:spTree>
      <p:nvGrpSpPr>
        <p:cNvPr id="1" name=""/>
        <p:cNvGrpSpPr/>
        <p:nvPr/>
      </p:nvGrpSpPr>
      <p:grpSpPr>
        <a:xfrm>
          <a:off x="0" y="0"/>
          <a:ext cx="0" cy="0"/>
          <a:chOff x="0" y="0"/>
          <a:chExt cx="0" cy="0"/>
        </a:xfrm>
      </p:grpSpPr>
      <p:pic>
        <p:nvPicPr>
          <p:cNvPr id="12" name="Picture 1" descr="Slate-V2-HD-3colPhotoInset.pn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98525" y="1817688"/>
            <a:ext cx="3340100" cy="1847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 name="Picture 35" descr="Slate-V2-HD-3colPhotoInset.pn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4403725" y="1817688"/>
            <a:ext cx="3340100" cy="1847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 name="Picture 36" descr="Slate-V2-HD-3colPhotoInset.pn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935913" y="1817688"/>
            <a:ext cx="3340100" cy="1847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 name="Title 1"/>
          <p:cNvSpPr>
            <a:spLocks noGrp="1"/>
          </p:cNvSpPr>
          <p:nvPr>
            <p:ph type="title"/>
          </p:nvPr>
        </p:nvSpPr>
        <p:spPr>
          <a:xfrm>
            <a:off x="913794" y="609600"/>
            <a:ext cx="10353763" cy="970450"/>
          </a:xfrm>
        </p:spPr>
        <p:txBody>
          <a:bodyPr/>
          <a:lstStyle/>
          <a:p>
            <a:r>
              <a:rPr lang="pt-BR" smtClean="0"/>
              <a:t>Clique para editar o título mestre</a:t>
            </a:r>
            <a:endParaRPr lang="en-US" dirty="0"/>
          </a:p>
        </p:txBody>
      </p:sp>
      <p:sp>
        <p:nvSpPr>
          <p:cNvPr id="19" name="Text Placeholder 2"/>
          <p:cNvSpPr>
            <a:spLocks noGrp="1"/>
          </p:cNvSpPr>
          <p:nvPr>
            <p:ph type="body" idx="1"/>
          </p:nvPr>
        </p:nvSpPr>
        <p:spPr>
          <a:xfrm>
            <a:off x="913795" y="3904106"/>
            <a:ext cx="3300984" cy="576262"/>
          </a:xfrm>
        </p:spPr>
        <p:txBody>
          <a:bodyPr anchor="b">
            <a:noAutofit/>
          </a:bodyPr>
          <a:lstStyle>
            <a:lvl1pPr marL="0" indent="0" algn="ctr">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 texto mestre</a:t>
            </a:r>
          </a:p>
        </p:txBody>
      </p:sp>
      <p:sp>
        <p:nvSpPr>
          <p:cNvPr id="20" name="Picture Placeholder 2"/>
          <p:cNvSpPr>
            <a:spLocks noGrp="1" noChangeAspect="1"/>
          </p:cNvSpPr>
          <p:nvPr>
            <p:ph type="pic" idx="15"/>
          </p:nvPr>
        </p:nvSpPr>
        <p:spPr>
          <a:xfrm>
            <a:off x="1018102" y="1938918"/>
            <a:ext cx="3092368" cy="1602954"/>
          </a:xfrm>
          <a:prstGeom prst="roundRect">
            <a:avLst>
              <a:gd name="adj" fmla="val 1858"/>
            </a:avLst>
          </a:prstGeom>
          <a:effectLst>
            <a:outerShdw blurRad="38100" dist="25400" dir="4440000">
              <a:srgbClr val="000000">
                <a:alpha val="36000"/>
              </a:srgbClr>
            </a:outerShdw>
          </a:effectLst>
        </p:spPr>
        <p:txBody>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pt-BR" noProof="0" smtClean="0"/>
              <a:t>Clique no ícone para adicionar uma imagem</a:t>
            </a:r>
            <a:endParaRPr lang="en-US" noProof="0" dirty="0"/>
          </a:p>
        </p:txBody>
      </p:sp>
      <p:sp>
        <p:nvSpPr>
          <p:cNvPr id="21" name="Text Placeholder 3"/>
          <p:cNvSpPr>
            <a:spLocks noGrp="1"/>
          </p:cNvSpPr>
          <p:nvPr>
            <p:ph type="body" sz="half" idx="18"/>
          </p:nvPr>
        </p:nvSpPr>
        <p:spPr>
          <a:xfrm>
            <a:off x="913795" y="4480368"/>
            <a:ext cx="3300984" cy="1310833"/>
          </a:xfrm>
        </p:spPr>
        <p:txBody>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22" name="Text Placeholder 4"/>
          <p:cNvSpPr>
            <a:spLocks noGrp="1"/>
          </p:cNvSpPr>
          <p:nvPr>
            <p:ph type="body" sz="quarter" idx="3"/>
          </p:nvPr>
        </p:nvSpPr>
        <p:spPr>
          <a:xfrm>
            <a:off x="4442788" y="3904106"/>
            <a:ext cx="3300984" cy="576262"/>
          </a:xfrm>
        </p:spPr>
        <p:txBody>
          <a:bodyPr anchor="b">
            <a:noAutofit/>
          </a:bodyPr>
          <a:lstStyle>
            <a:lvl1pPr marL="0" indent="0" algn="ctr">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 texto mestre</a:t>
            </a:r>
          </a:p>
        </p:txBody>
      </p:sp>
      <p:sp>
        <p:nvSpPr>
          <p:cNvPr id="23" name="Picture Placeholder 2"/>
          <p:cNvSpPr>
            <a:spLocks noGrp="1" noChangeAspect="1"/>
          </p:cNvSpPr>
          <p:nvPr>
            <p:ph type="pic" idx="21"/>
          </p:nvPr>
        </p:nvSpPr>
        <p:spPr>
          <a:xfrm>
            <a:off x="4545743" y="1939094"/>
            <a:ext cx="3092368" cy="1608164"/>
          </a:xfrm>
          <a:prstGeom prst="roundRect">
            <a:avLst>
              <a:gd name="adj" fmla="val 1858"/>
            </a:avLst>
          </a:prstGeom>
          <a:effectLst>
            <a:outerShdw blurRad="38100" dist="25400" dir="4440000">
              <a:srgbClr val="000000">
                <a:alpha val="36000"/>
              </a:srgbClr>
            </a:outerShdw>
          </a:effectLst>
        </p:spPr>
        <p:txBody>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pt-BR" noProof="0" smtClean="0"/>
              <a:t>Clique no ícone para adicionar uma imagem</a:t>
            </a:r>
            <a:endParaRPr lang="en-US" noProof="0" dirty="0"/>
          </a:p>
        </p:txBody>
      </p:sp>
      <p:sp>
        <p:nvSpPr>
          <p:cNvPr id="24" name="Text Placeholder 3"/>
          <p:cNvSpPr>
            <a:spLocks noGrp="1"/>
          </p:cNvSpPr>
          <p:nvPr>
            <p:ph type="body" sz="half" idx="19"/>
          </p:nvPr>
        </p:nvSpPr>
        <p:spPr>
          <a:xfrm>
            <a:off x="4441435" y="4480367"/>
            <a:ext cx="3300984" cy="1310833"/>
          </a:xfrm>
        </p:spPr>
        <p:txBody>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25" name="Text Placeholder 4"/>
          <p:cNvSpPr>
            <a:spLocks noGrp="1"/>
          </p:cNvSpPr>
          <p:nvPr>
            <p:ph type="body" sz="quarter" idx="13"/>
          </p:nvPr>
        </p:nvSpPr>
        <p:spPr>
          <a:xfrm>
            <a:off x="7966697" y="3904106"/>
            <a:ext cx="3300984" cy="576262"/>
          </a:xfrm>
        </p:spPr>
        <p:txBody>
          <a:bodyPr anchor="b">
            <a:noAutofit/>
          </a:bodyPr>
          <a:lstStyle>
            <a:lvl1pPr marL="0" indent="0" algn="ctr">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 texto mestre</a:t>
            </a:r>
          </a:p>
        </p:txBody>
      </p:sp>
      <p:sp>
        <p:nvSpPr>
          <p:cNvPr id="26" name="Picture Placeholder 2"/>
          <p:cNvSpPr>
            <a:spLocks noGrp="1" noChangeAspect="1"/>
          </p:cNvSpPr>
          <p:nvPr>
            <p:ph type="pic" idx="22"/>
          </p:nvPr>
        </p:nvSpPr>
        <p:spPr>
          <a:xfrm>
            <a:off x="8075698" y="1934432"/>
            <a:ext cx="3092368" cy="1607294"/>
          </a:xfrm>
          <a:prstGeom prst="roundRect">
            <a:avLst>
              <a:gd name="adj" fmla="val 1858"/>
            </a:avLst>
          </a:prstGeom>
          <a:effectLst>
            <a:outerShdw blurRad="38100" dist="25400" dir="4440000">
              <a:srgbClr val="000000">
                <a:alpha val="36000"/>
              </a:srgbClr>
            </a:outerShdw>
          </a:effectLst>
        </p:spPr>
        <p:txBody>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pt-BR" noProof="0" smtClean="0"/>
              <a:t>Clique no ícone para adicionar uma imagem</a:t>
            </a:r>
            <a:endParaRPr lang="en-US" noProof="0" dirty="0"/>
          </a:p>
        </p:txBody>
      </p:sp>
      <p:sp>
        <p:nvSpPr>
          <p:cNvPr id="27" name="Text Placeholder 3"/>
          <p:cNvSpPr>
            <a:spLocks noGrp="1"/>
          </p:cNvSpPr>
          <p:nvPr>
            <p:ph type="body" sz="half" idx="20"/>
          </p:nvPr>
        </p:nvSpPr>
        <p:spPr>
          <a:xfrm>
            <a:off x="7966572" y="4480365"/>
            <a:ext cx="3300984" cy="1310835"/>
          </a:xfrm>
        </p:spPr>
        <p:txBody>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15" name="Date Placeholder 2"/>
          <p:cNvSpPr>
            <a:spLocks noGrp="1"/>
          </p:cNvSpPr>
          <p:nvPr>
            <p:ph type="dt" sz="half" idx="23"/>
          </p:nvPr>
        </p:nvSpPr>
        <p:spPr/>
        <p:txBody>
          <a:bodyPr/>
          <a:lstStyle>
            <a:lvl1pPr>
              <a:defRPr/>
            </a:lvl1pPr>
          </a:lstStyle>
          <a:p>
            <a:pPr>
              <a:defRPr/>
            </a:pPr>
            <a:fld id="{4BE7C8D3-BDAB-440C-85AC-C2D44ADD3D4C}" type="datetimeFigureOut">
              <a:rPr lang="pt-BR"/>
              <a:pPr>
                <a:defRPr/>
              </a:pPr>
              <a:t>15/01/2024</a:t>
            </a:fld>
            <a:endParaRPr lang="pt-BR"/>
          </a:p>
        </p:txBody>
      </p:sp>
      <p:sp>
        <p:nvSpPr>
          <p:cNvPr id="16" name="Footer Placeholder 3"/>
          <p:cNvSpPr>
            <a:spLocks noGrp="1"/>
          </p:cNvSpPr>
          <p:nvPr>
            <p:ph type="ftr" sz="quarter" idx="24"/>
          </p:nvPr>
        </p:nvSpPr>
        <p:spPr/>
        <p:txBody>
          <a:bodyPr/>
          <a:lstStyle>
            <a:lvl1pPr>
              <a:defRPr/>
            </a:lvl1pPr>
          </a:lstStyle>
          <a:p>
            <a:pPr>
              <a:defRPr/>
            </a:pPr>
            <a:endParaRPr lang="pt-BR"/>
          </a:p>
        </p:txBody>
      </p:sp>
      <p:sp>
        <p:nvSpPr>
          <p:cNvPr id="17" name="Slide Number Placeholder 4"/>
          <p:cNvSpPr>
            <a:spLocks noGrp="1"/>
          </p:cNvSpPr>
          <p:nvPr>
            <p:ph type="sldNum" sz="quarter" idx="25"/>
          </p:nvPr>
        </p:nvSpPr>
        <p:spPr/>
        <p:txBody>
          <a:bodyPr/>
          <a:lstStyle>
            <a:lvl1pPr>
              <a:defRPr/>
            </a:lvl1pPr>
          </a:lstStyle>
          <a:p>
            <a:pPr>
              <a:defRPr/>
            </a:pPr>
            <a:fld id="{0DAD74B8-D580-43F1-B20B-B102A0DDF89A}" type="slidenum">
              <a:rPr lang="pt-BR"/>
              <a:pPr>
                <a:defRPr/>
              </a:pPr>
              <a:t>‹nº›</a:t>
            </a:fld>
            <a:endParaRPr lang="pt-BR"/>
          </a:p>
        </p:txBody>
      </p:sp>
    </p:spTree>
    <p:extLst>
      <p:ext uri="{BB962C8B-B14F-4D97-AF65-F5344CB8AC3E}">
        <p14:creationId xmlns:p14="http://schemas.microsoft.com/office/powerpoint/2010/main" val="337325074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smtClean="0"/>
              <a:t>Clique para editar o título mestre</a:t>
            </a:r>
            <a:endParaRPr lang="en-US" dirty="0"/>
          </a:p>
        </p:txBody>
      </p:sp>
      <p:sp>
        <p:nvSpPr>
          <p:cNvPr id="3" name="Vertical Text Placeholder 2"/>
          <p:cNvSpPr>
            <a:spLocks noGrp="1"/>
          </p:cNvSpPr>
          <p:nvPr>
            <p:ph type="body" orient="vert" idx="1"/>
          </p:nvPr>
        </p:nvSpPr>
        <p:spPr/>
        <p:txBody>
          <a:bodyPr vert="eaVert"/>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Date Placeholder 3"/>
          <p:cNvSpPr>
            <a:spLocks noGrp="1"/>
          </p:cNvSpPr>
          <p:nvPr>
            <p:ph type="dt" sz="half" idx="10"/>
          </p:nvPr>
        </p:nvSpPr>
        <p:spPr/>
        <p:txBody>
          <a:bodyPr/>
          <a:lstStyle>
            <a:lvl1pPr>
              <a:defRPr/>
            </a:lvl1pPr>
          </a:lstStyle>
          <a:p>
            <a:pPr>
              <a:defRPr/>
            </a:pPr>
            <a:fld id="{B773074E-EF5F-4073-9E5B-8D75B3F2D2E8}" type="datetimeFigureOut">
              <a:rPr lang="pt-BR"/>
              <a:pPr>
                <a:defRPr/>
              </a:pPr>
              <a:t>15/01/2024</a:t>
            </a:fld>
            <a:endParaRPr lang="pt-BR"/>
          </a:p>
        </p:txBody>
      </p:sp>
      <p:sp>
        <p:nvSpPr>
          <p:cNvPr id="5" name="Footer Placeholder 4"/>
          <p:cNvSpPr>
            <a:spLocks noGrp="1"/>
          </p:cNvSpPr>
          <p:nvPr>
            <p:ph type="ftr" sz="quarter" idx="11"/>
          </p:nvPr>
        </p:nvSpPr>
        <p:spPr/>
        <p:txBody>
          <a:bodyPr/>
          <a:lstStyle>
            <a:lvl1pPr>
              <a:defRPr/>
            </a:lvl1pPr>
          </a:lstStyle>
          <a:p>
            <a:pPr>
              <a:defRPr/>
            </a:pPr>
            <a:endParaRPr lang="pt-BR"/>
          </a:p>
        </p:txBody>
      </p:sp>
      <p:sp>
        <p:nvSpPr>
          <p:cNvPr id="6" name="Slide Number Placeholder 5"/>
          <p:cNvSpPr>
            <a:spLocks noGrp="1"/>
          </p:cNvSpPr>
          <p:nvPr>
            <p:ph type="sldNum" sz="quarter" idx="12"/>
          </p:nvPr>
        </p:nvSpPr>
        <p:spPr/>
        <p:txBody>
          <a:bodyPr/>
          <a:lstStyle>
            <a:lvl1pPr>
              <a:defRPr/>
            </a:lvl1pPr>
          </a:lstStyle>
          <a:p>
            <a:pPr>
              <a:defRPr/>
            </a:pPr>
            <a:fld id="{5CB654EC-8FA1-453A-8FCF-DC01A638F8E0}" type="slidenum">
              <a:rPr lang="pt-BR"/>
              <a:pPr>
                <a:defRPr/>
              </a:pPr>
              <a:t>‹nº›</a:t>
            </a:fld>
            <a:endParaRPr lang="pt-BR"/>
          </a:p>
        </p:txBody>
      </p:sp>
    </p:spTree>
    <p:extLst>
      <p:ext uri="{BB962C8B-B14F-4D97-AF65-F5344CB8AC3E}">
        <p14:creationId xmlns:p14="http://schemas.microsoft.com/office/powerpoint/2010/main" val="405609997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Título e texto verticais">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83068" y="609599"/>
            <a:ext cx="2284487" cy="5181601"/>
          </a:xfrm>
        </p:spPr>
        <p:txBody>
          <a:bodyPr vert="eaVert"/>
          <a:lstStyle>
            <a:lvl1pPr algn="l">
              <a:defRPr/>
            </a:lvl1pPr>
          </a:lstStyle>
          <a:p>
            <a:r>
              <a:rPr lang="pt-BR" smtClean="0"/>
              <a:t>Clique para editar o título mestre</a:t>
            </a:r>
            <a:endParaRPr lang="en-US" dirty="0"/>
          </a:p>
        </p:txBody>
      </p:sp>
      <p:sp>
        <p:nvSpPr>
          <p:cNvPr id="3" name="Vertical Text Placeholder 2"/>
          <p:cNvSpPr>
            <a:spLocks noGrp="1"/>
          </p:cNvSpPr>
          <p:nvPr>
            <p:ph type="body" orient="vert" idx="1"/>
          </p:nvPr>
        </p:nvSpPr>
        <p:spPr>
          <a:xfrm>
            <a:off x="913796" y="609599"/>
            <a:ext cx="7916872" cy="5181601"/>
          </a:xfrm>
        </p:spPr>
        <p:txBody>
          <a:bodyPr vert="eaVert"/>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Date Placeholder 3"/>
          <p:cNvSpPr>
            <a:spLocks noGrp="1"/>
          </p:cNvSpPr>
          <p:nvPr>
            <p:ph type="dt" sz="half" idx="10"/>
          </p:nvPr>
        </p:nvSpPr>
        <p:spPr/>
        <p:txBody>
          <a:bodyPr/>
          <a:lstStyle>
            <a:lvl1pPr>
              <a:defRPr/>
            </a:lvl1pPr>
          </a:lstStyle>
          <a:p>
            <a:pPr>
              <a:defRPr/>
            </a:pPr>
            <a:fld id="{F2A37438-8537-4354-A57A-7541D6BB9FA2}" type="datetimeFigureOut">
              <a:rPr lang="pt-BR"/>
              <a:pPr>
                <a:defRPr/>
              </a:pPr>
              <a:t>15/01/2024</a:t>
            </a:fld>
            <a:endParaRPr lang="pt-BR"/>
          </a:p>
        </p:txBody>
      </p:sp>
      <p:sp>
        <p:nvSpPr>
          <p:cNvPr id="5" name="Footer Placeholder 4"/>
          <p:cNvSpPr>
            <a:spLocks noGrp="1"/>
          </p:cNvSpPr>
          <p:nvPr>
            <p:ph type="ftr" sz="quarter" idx="11"/>
          </p:nvPr>
        </p:nvSpPr>
        <p:spPr/>
        <p:txBody>
          <a:bodyPr/>
          <a:lstStyle>
            <a:lvl1pPr>
              <a:defRPr/>
            </a:lvl1pPr>
          </a:lstStyle>
          <a:p>
            <a:pPr>
              <a:defRPr/>
            </a:pPr>
            <a:endParaRPr lang="pt-BR"/>
          </a:p>
        </p:txBody>
      </p:sp>
      <p:sp>
        <p:nvSpPr>
          <p:cNvPr id="6" name="Slide Number Placeholder 5"/>
          <p:cNvSpPr>
            <a:spLocks noGrp="1"/>
          </p:cNvSpPr>
          <p:nvPr>
            <p:ph type="sldNum" sz="quarter" idx="12"/>
          </p:nvPr>
        </p:nvSpPr>
        <p:spPr/>
        <p:txBody>
          <a:bodyPr/>
          <a:lstStyle>
            <a:lvl1pPr>
              <a:defRPr/>
            </a:lvl1pPr>
          </a:lstStyle>
          <a:p>
            <a:pPr>
              <a:defRPr/>
            </a:pPr>
            <a:fld id="{19A0B1A8-BF73-48E2-AD29-742EE5A51C9D}" type="slidenum">
              <a:rPr lang="pt-BR"/>
              <a:pPr>
                <a:defRPr/>
              </a:pPr>
              <a:t>‹nº›</a:t>
            </a:fld>
            <a:endParaRPr lang="pt-BR"/>
          </a:p>
        </p:txBody>
      </p:sp>
    </p:spTree>
    <p:extLst>
      <p:ext uri="{BB962C8B-B14F-4D97-AF65-F5344CB8AC3E}">
        <p14:creationId xmlns:p14="http://schemas.microsoft.com/office/powerpoint/2010/main" val="58761143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jpe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9"/>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914400" y="609600"/>
            <a:ext cx="10353675" cy="969963"/>
          </a:xfrm>
          <a:prstGeom prst="rect">
            <a:avLst/>
          </a:prstGeom>
          <a:effectLst>
            <a:outerShdw blurRad="25400" dir="17880000">
              <a:srgbClr val="000000">
                <a:alpha val="46000"/>
              </a:srgbClr>
            </a:outerShdw>
          </a:effectLst>
        </p:spPr>
        <p:txBody>
          <a:bodyPr vert="horz" lIns="91440" tIns="45720" rIns="91440" bIns="45720" rtlCol="0" anchor="ctr">
            <a:normAutofit/>
          </a:bodyPr>
          <a:lstStyle/>
          <a:p>
            <a:r>
              <a:rPr lang="pt-BR" smtClean="0"/>
              <a:t>Clique para editar o título mestre</a:t>
            </a:r>
            <a:endParaRPr lang="en-US" dirty="0"/>
          </a:p>
        </p:txBody>
      </p:sp>
      <p:sp>
        <p:nvSpPr>
          <p:cNvPr id="3" name="Text Placeholder 2"/>
          <p:cNvSpPr>
            <a:spLocks noGrp="1"/>
          </p:cNvSpPr>
          <p:nvPr>
            <p:ph type="body" idx="1"/>
          </p:nvPr>
        </p:nvSpPr>
        <p:spPr>
          <a:xfrm>
            <a:off x="914400" y="1731963"/>
            <a:ext cx="10353675" cy="4059237"/>
          </a:xfrm>
          <a:prstGeom prst="rect">
            <a:avLst/>
          </a:prstGeom>
          <a:effectLst>
            <a:outerShdw blurRad="25400" dir="17880000">
              <a:srgbClr val="000000">
                <a:alpha val="46000"/>
              </a:srgbClr>
            </a:outerShdw>
          </a:effectLst>
        </p:spPr>
        <p:txBody>
          <a:bodyPr vert="horz" lIns="91440" tIns="45720" rIns="91440" bIns="45720" rtlCol="0" anchor="t">
            <a:normAutofit/>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Date Placeholder 3"/>
          <p:cNvSpPr>
            <a:spLocks noGrp="1"/>
          </p:cNvSpPr>
          <p:nvPr>
            <p:ph type="dt" sz="half" idx="2"/>
          </p:nvPr>
        </p:nvSpPr>
        <p:spPr>
          <a:xfrm>
            <a:off x="7678738" y="5883275"/>
            <a:ext cx="2743200" cy="365125"/>
          </a:xfrm>
          <a:prstGeom prst="rect">
            <a:avLst/>
          </a:prstGeom>
        </p:spPr>
        <p:txBody>
          <a:bodyPr vert="horz" lIns="91440" tIns="45720" rIns="91440" bIns="45720" rtlCol="0" anchor="ctr"/>
          <a:lstStyle>
            <a:lvl1pPr algn="r" fontAlgn="auto">
              <a:spcBef>
                <a:spcPts val="0"/>
              </a:spcBef>
              <a:spcAft>
                <a:spcPts val="0"/>
              </a:spcAft>
              <a:defRPr sz="1000">
                <a:solidFill>
                  <a:schemeClr val="tx1">
                    <a:lumMod val="95000"/>
                  </a:schemeClr>
                </a:solidFill>
                <a:effectLst>
                  <a:outerShdw blurRad="50800" dist="38100" dir="2700000" algn="tl" rotWithShape="0">
                    <a:schemeClr val="bg1">
                      <a:alpha val="43000"/>
                    </a:schemeClr>
                  </a:outerShdw>
                </a:effectLst>
                <a:latin typeface="+mn-lt"/>
                <a:cs typeface="+mn-cs"/>
              </a:defRPr>
            </a:lvl1pPr>
          </a:lstStyle>
          <a:p>
            <a:pPr>
              <a:defRPr/>
            </a:pPr>
            <a:fld id="{C56B5126-A399-45A3-8C97-6C5EA49B15F4}" type="datetimeFigureOut">
              <a:rPr lang="pt-BR"/>
              <a:pPr>
                <a:defRPr/>
              </a:pPr>
              <a:t>15/01/2024</a:t>
            </a:fld>
            <a:endParaRPr lang="pt-BR"/>
          </a:p>
        </p:txBody>
      </p:sp>
      <p:sp>
        <p:nvSpPr>
          <p:cNvPr id="5" name="Footer Placeholder 4"/>
          <p:cNvSpPr>
            <a:spLocks noGrp="1"/>
          </p:cNvSpPr>
          <p:nvPr>
            <p:ph type="ftr" sz="quarter" idx="3"/>
          </p:nvPr>
        </p:nvSpPr>
        <p:spPr>
          <a:xfrm>
            <a:off x="914400" y="5883275"/>
            <a:ext cx="6672263" cy="365125"/>
          </a:xfrm>
          <a:prstGeom prst="rect">
            <a:avLst/>
          </a:prstGeom>
        </p:spPr>
        <p:txBody>
          <a:bodyPr vert="horz" lIns="91440" tIns="45720" rIns="91440" bIns="45720" rtlCol="0" anchor="ctr"/>
          <a:lstStyle>
            <a:lvl1pPr algn="l" fontAlgn="auto">
              <a:spcBef>
                <a:spcPts val="0"/>
              </a:spcBef>
              <a:spcAft>
                <a:spcPts val="0"/>
              </a:spcAft>
              <a:defRPr sz="1000">
                <a:solidFill>
                  <a:schemeClr val="tx1">
                    <a:lumMod val="95000"/>
                  </a:schemeClr>
                </a:solidFill>
                <a:effectLst>
                  <a:outerShdw blurRad="50800" dist="38100" dir="2700000" algn="tl" rotWithShape="0">
                    <a:schemeClr val="bg1">
                      <a:alpha val="43000"/>
                    </a:schemeClr>
                  </a:outerShdw>
                </a:effectLst>
                <a:latin typeface="+mn-lt"/>
                <a:cs typeface="+mn-cs"/>
              </a:defRPr>
            </a:lvl1pPr>
          </a:lstStyle>
          <a:p>
            <a:pPr>
              <a:defRPr/>
            </a:pPr>
            <a:endParaRPr lang="pt-BR"/>
          </a:p>
        </p:txBody>
      </p:sp>
      <p:sp>
        <p:nvSpPr>
          <p:cNvPr id="6" name="Slide Number Placeholder 5"/>
          <p:cNvSpPr>
            <a:spLocks noGrp="1"/>
          </p:cNvSpPr>
          <p:nvPr>
            <p:ph type="sldNum" sz="quarter" idx="4"/>
          </p:nvPr>
        </p:nvSpPr>
        <p:spPr>
          <a:xfrm>
            <a:off x="10514013" y="5883275"/>
            <a:ext cx="754062" cy="365125"/>
          </a:xfrm>
          <a:prstGeom prst="rect">
            <a:avLst/>
          </a:prstGeom>
        </p:spPr>
        <p:txBody>
          <a:bodyPr vert="horz" lIns="91440" tIns="45720" rIns="91440" bIns="45720" rtlCol="0" anchor="ctr"/>
          <a:lstStyle>
            <a:lvl1pPr algn="r" fontAlgn="auto">
              <a:spcBef>
                <a:spcPts val="0"/>
              </a:spcBef>
              <a:spcAft>
                <a:spcPts val="0"/>
              </a:spcAft>
              <a:defRPr sz="1000">
                <a:solidFill>
                  <a:schemeClr val="tx1">
                    <a:lumMod val="95000"/>
                  </a:schemeClr>
                </a:solidFill>
                <a:effectLst>
                  <a:outerShdw blurRad="50800" dist="38100" dir="2700000" algn="tl" rotWithShape="0">
                    <a:schemeClr val="bg1">
                      <a:alpha val="43000"/>
                    </a:schemeClr>
                  </a:outerShdw>
                </a:effectLst>
                <a:latin typeface="+mn-lt"/>
                <a:cs typeface="+mn-cs"/>
              </a:defRPr>
            </a:lvl1pPr>
          </a:lstStyle>
          <a:p>
            <a:pPr>
              <a:defRPr/>
            </a:pPr>
            <a:fld id="{7E0CA2CB-1AE7-4C61-A9E4-8B3D5520BE5C}" type="slidenum">
              <a:rPr lang="pt-BR"/>
              <a:pPr>
                <a:defRPr/>
              </a:pPr>
              <a:t>‹nº›</a:t>
            </a:fld>
            <a:endParaRPr lang="pt-BR"/>
          </a:p>
        </p:txBody>
      </p:sp>
    </p:spTree>
  </p:cSld>
  <p:clrMap bg1="dk1" tx1="lt1" bg2="dk2" tx2="lt2" accent1="accent1" accent2="accent2" accent3="accent3" accent4="accent4" accent5="accent5" accent6="accent6" hlink="hlink" folHlink="folHlink"/>
  <p:sldLayoutIdLst>
    <p:sldLayoutId id="2147483804" r:id="rId1"/>
    <p:sldLayoutId id="2147483803" r:id="rId2"/>
    <p:sldLayoutId id="2147483802" r:id="rId3"/>
    <p:sldLayoutId id="2147483801" r:id="rId4"/>
    <p:sldLayoutId id="2147483805" r:id="rId5"/>
    <p:sldLayoutId id="2147483800" r:id="rId6"/>
    <p:sldLayoutId id="2147483799" r:id="rId7"/>
    <p:sldLayoutId id="2147483798" r:id="rId8"/>
    <p:sldLayoutId id="2147483806" r:id="rId9"/>
    <p:sldLayoutId id="2147483807" r:id="rId10"/>
    <p:sldLayoutId id="2147483797" r:id="rId11"/>
    <p:sldLayoutId id="2147483808" r:id="rId12"/>
    <p:sldLayoutId id="2147483796" r:id="rId13"/>
    <p:sldLayoutId id="2147483795" r:id="rId14"/>
    <p:sldLayoutId id="2147483809" r:id="rId15"/>
    <p:sldLayoutId id="2147483794" r:id="rId16"/>
    <p:sldLayoutId id="2147483793" r:id="rId17"/>
  </p:sldLayoutIdLst>
  <p:txStyles>
    <p:titleStyle>
      <a:lvl1pPr algn="ctr" defTabSz="457200" rtl="0" eaLnBrk="0" fontAlgn="base" hangingPunct="0">
        <a:spcBef>
          <a:spcPct val="0"/>
        </a:spcBef>
        <a:spcAft>
          <a:spcPct val="0"/>
        </a:spcAft>
        <a:defRPr sz="40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j-lt"/>
          <a:ea typeface="Trebuchet MS" pitchFamily="34" charset="0"/>
          <a:cs typeface="Trebuchet MS"/>
        </a:defRPr>
      </a:lvl1pPr>
      <a:lvl2pPr algn="ctr" defTabSz="457200" rtl="0" eaLnBrk="0" fontAlgn="base" hangingPunct="0">
        <a:spcBef>
          <a:spcPct val="0"/>
        </a:spcBef>
        <a:spcAft>
          <a:spcPct val="0"/>
        </a:spcAft>
        <a:defRPr sz="4000">
          <a:solidFill>
            <a:schemeClr val="tx2"/>
          </a:solidFill>
          <a:latin typeface="Calisto MT" pitchFamily="18" charset="0"/>
          <a:ea typeface="Trebuchet MS" pitchFamily="34" charset="0"/>
          <a:cs typeface="Trebuchet MS" pitchFamily="34" charset="0"/>
        </a:defRPr>
      </a:lvl2pPr>
      <a:lvl3pPr algn="ctr" defTabSz="457200" rtl="0" eaLnBrk="0" fontAlgn="base" hangingPunct="0">
        <a:spcBef>
          <a:spcPct val="0"/>
        </a:spcBef>
        <a:spcAft>
          <a:spcPct val="0"/>
        </a:spcAft>
        <a:defRPr sz="4000">
          <a:solidFill>
            <a:schemeClr val="tx2"/>
          </a:solidFill>
          <a:latin typeface="Calisto MT" pitchFamily="18" charset="0"/>
          <a:ea typeface="Trebuchet MS" pitchFamily="34" charset="0"/>
          <a:cs typeface="Trebuchet MS" pitchFamily="34" charset="0"/>
        </a:defRPr>
      </a:lvl3pPr>
      <a:lvl4pPr algn="ctr" defTabSz="457200" rtl="0" eaLnBrk="0" fontAlgn="base" hangingPunct="0">
        <a:spcBef>
          <a:spcPct val="0"/>
        </a:spcBef>
        <a:spcAft>
          <a:spcPct val="0"/>
        </a:spcAft>
        <a:defRPr sz="4000">
          <a:solidFill>
            <a:schemeClr val="tx2"/>
          </a:solidFill>
          <a:latin typeface="Calisto MT" pitchFamily="18" charset="0"/>
          <a:ea typeface="Trebuchet MS" pitchFamily="34" charset="0"/>
          <a:cs typeface="Trebuchet MS" pitchFamily="34" charset="0"/>
        </a:defRPr>
      </a:lvl4pPr>
      <a:lvl5pPr algn="ctr" defTabSz="457200" rtl="0" eaLnBrk="0" fontAlgn="base" hangingPunct="0">
        <a:spcBef>
          <a:spcPct val="0"/>
        </a:spcBef>
        <a:spcAft>
          <a:spcPct val="0"/>
        </a:spcAft>
        <a:defRPr sz="4000">
          <a:solidFill>
            <a:schemeClr val="tx2"/>
          </a:solidFill>
          <a:latin typeface="Calisto MT" pitchFamily="18" charset="0"/>
          <a:ea typeface="Trebuchet MS" pitchFamily="34" charset="0"/>
          <a:cs typeface="Trebuchet MS"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04800" algn="l" defTabSz="457200" rtl="0" eaLnBrk="0" fontAlgn="base" hangingPunct="0">
        <a:spcBef>
          <a:spcPct val="20000"/>
        </a:spcBef>
        <a:spcAft>
          <a:spcPts val="600"/>
        </a:spcAft>
        <a:buClr>
          <a:schemeClr val="tx2"/>
        </a:buClr>
        <a:buSzPct val="70000"/>
        <a:buFont typeface="Wingdings 2" pitchFamily="18" charset="2"/>
        <a:buChar char=""/>
        <a:defRPr sz="20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1pPr>
      <a:lvl2pPr marL="719138" indent="-269875" algn="l" defTabSz="457200" rtl="0" eaLnBrk="0" fontAlgn="base" hangingPunct="0">
        <a:spcBef>
          <a:spcPct val="20000"/>
        </a:spcBef>
        <a:spcAft>
          <a:spcPts val="600"/>
        </a:spcAft>
        <a:buClr>
          <a:schemeClr val="tx2"/>
        </a:buClr>
        <a:buSzPct val="70000"/>
        <a:buFont typeface="Wingdings 2" pitchFamily="18" charset="2"/>
        <a:buChar char=""/>
        <a:defRPr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2pPr>
      <a:lvl3pPr marL="1025525" indent="-215900" algn="l" defTabSz="457200" rtl="0" eaLnBrk="0" fontAlgn="base" hangingPunct="0">
        <a:spcBef>
          <a:spcPct val="20000"/>
        </a:spcBef>
        <a:spcAft>
          <a:spcPts val="600"/>
        </a:spcAft>
        <a:buClr>
          <a:schemeClr val="tx2"/>
        </a:buClr>
        <a:buSzPct val="70000"/>
        <a:buFont typeface="Wingdings 2" pitchFamily="18" charset="2"/>
        <a:buChar char=""/>
        <a:defRPr sz="16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3pPr>
      <a:lvl4pPr marL="1385888" indent="-215900" algn="l" defTabSz="457200" rtl="0" eaLnBrk="0" fontAlgn="base" hangingPunct="0">
        <a:spcBef>
          <a:spcPct val="20000"/>
        </a:spcBef>
        <a:spcAft>
          <a:spcPts val="600"/>
        </a:spcAft>
        <a:buClr>
          <a:schemeClr val="tx2"/>
        </a:buClr>
        <a:buSzPct val="70000"/>
        <a:buFont typeface="Wingdings 2" pitchFamily="18" charset="2"/>
        <a:buChar char=""/>
        <a:defRPr sz="14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4pPr>
      <a:lvl5pPr marL="1673225" indent="-215900" algn="l" defTabSz="457200" rtl="0" eaLnBrk="0" fontAlgn="base" hangingPunct="0">
        <a:spcBef>
          <a:spcPct val="20000"/>
        </a:spcBef>
        <a:spcAft>
          <a:spcPts val="600"/>
        </a:spcAft>
        <a:buClr>
          <a:schemeClr val="tx2"/>
        </a:buClr>
        <a:buSzPct val="70000"/>
        <a:buFont typeface="Wingdings 2" pitchFamily="18" charset="2"/>
        <a:buChar char=""/>
        <a:defRPr sz="14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5pPr>
      <a:lvl6pPr marL="2014600" indent="-228600" algn="l" defTabSz="457200" rtl="0" eaLnBrk="1" latinLnBrk="0" hangingPunct="1">
        <a:spcBef>
          <a:spcPct val="20000"/>
        </a:spcBef>
        <a:spcAft>
          <a:spcPts val="600"/>
        </a:spcAft>
        <a:buClr>
          <a:schemeClr val="tx2"/>
        </a:buClr>
        <a:buSzPct val="70000"/>
        <a:buFont typeface="Wingdings 2" charset="2"/>
        <a:buChar char=""/>
        <a:defRPr sz="14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6pPr>
      <a:lvl7pPr marL="2401800" indent="-228600" algn="l" defTabSz="457200" rtl="0" eaLnBrk="1" latinLnBrk="0" hangingPunct="1">
        <a:spcBef>
          <a:spcPct val="20000"/>
        </a:spcBef>
        <a:spcAft>
          <a:spcPts val="600"/>
        </a:spcAft>
        <a:buClr>
          <a:schemeClr val="tx2"/>
        </a:buClr>
        <a:buSzPct val="70000"/>
        <a:buFont typeface="Wingdings 2" charset="2"/>
        <a:buChar char=""/>
        <a:defRPr sz="14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7pPr>
      <a:lvl8pPr marL="2789000" indent="-228600" algn="l" defTabSz="457200" rtl="0" eaLnBrk="1" latinLnBrk="0" hangingPunct="1">
        <a:spcBef>
          <a:spcPct val="20000"/>
        </a:spcBef>
        <a:spcAft>
          <a:spcPts val="600"/>
        </a:spcAft>
        <a:buClr>
          <a:schemeClr val="tx2"/>
        </a:buClr>
        <a:buSzPct val="70000"/>
        <a:buFont typeface="Wingdings 2" charset="2"/>
        <a:buChar char=""/>
        <a:defRPr sz="14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8pPr>
      <a:lvl9pPr marL="3106200" indent="-228600" algn="l" defTabSz="457200" rtl="0" eaLnBrk="1" latinLnBrk="0" hangingPunct="1">
        <a:spcBef>
          <a:spcPct val="20000"/>
        </a:spcBef>
        <a:spcAft>
          <a:spcPts val="600"/>
        </a:spcAft>
        <a:buClr>
          <a:schemeClr val="tx2"/>
        </a:buClr>
        <a:buSzPct val="70000"/>
        <a:buFont typeface="Wingdings 2" charset="2"/>
        <a:buChar char=""/>
        <a:defRPr sz="14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hyperlink" Target="http://www.paulomargotto.com.br/" TargetMode="External"/><Relationship Id="rId4" Type="http://schemas.openxmlformats.org/officeDocument/2006/relationships/hyperlink" Target="https://pubmed.ncbi.nlm.nih.gov/38048787/" TargetMode="Externa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2.xml"/><Relationship Id="rId4" Type="http://schemas.openxmlformats.org/officeDocument/2006/relationships/image" Target="../media/image20.png"/></Relationships>
</file>

<file path=ppt/slides/_rels/slide19.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hyperlink" Target="http://www.paulomargoto.com.br/" TargetMode="External"/><Relationship Id="rId1" Type="http://schemas.openxmlformats.org/officeDocument/2006/relationships/slideLayout" Target="../slideLayouts/slideLayout7.xml"/><Relationship Id="rId5" Type="http://schemas.openxmlformats.org/officeDocument/2006/relationships/image" Target="../media/image33.jpeg"/><Relationship Id="rId4" Type="http://schemas.openxmlformats.org/officeDocument/2006/relationships/image" Target="../media/image32.jpeg"/></Relationships>
</file>

<file path=ppt/slides/_rels/slide32.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hyperlink" Target="http://paulomargotto.com.br/documentos/6105" TargetMode="Externa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36.png"/><Relationship Id="rId1" Type="http://schemas.openxmlformats.org/officeDocument/2006/relationships/slideLayout" Target="../slideLayouts/slideLayout2.xml"/><Relationship Id="rId4" Type="http://schemas.openxmlformats.org/officeDocument/2006/relationships/image" Target="../media/image38.png"/></Relationships>
</file>

<file path=ppt/slides/_rels/slide35.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image" Target="../media/image39.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Espaço Reservado para Conteúdo 2"/>
          <p:cNvPicPr>
            <a:picLocks noGrp="1" noChangeArrowheads="1"/>
          </p:cNvPicPr>
          <p:nvPr>
            <p:ph idx="4294967295"/>
          </p:nvPr>
        </p:nvPicPr>
        <p:blipFill>
          <a:blip r:embed="rId2">
            <a:extLst>
              <a:ext uri="{28A0092B-C50C-407E-A947-70E740481C1C}">
                <a14:useLocalDpi xmlns:a14="http://schemas.microsoft.com/office/drawing/2010/main" val="0"/>
              </a:ext>
            </a:extLst>
          </a:blip>
          <a:srcRect/>
          <a:stretch>
            <a:fillRect/>
          </a:stretch>
        </p:blipFill>
        <p:spPr bwMode="auto">
          <a:xfrm>
            <a:off x="908050" y="1768475"/>
            <a:ext cx="10412413" cy="4162425"/>
          </a:xfrm>
        </p:spPr>
      </p:pic>
      <p:pic>
        <p:nvPicPr>
          <p:cNvPr id="7171" name="Imagem 4"/>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0917238" y="1870075"/>
            <a:ext cx="1122362" cy="1122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172" name="Rectangle 4"/>
          <p:cNvSpPr>
            <a:spLocks noChangeArrowheads="1"/>
          </p:cNvSpPr>
          <p:nvPr/>
        </p:nvSpPr>
        <p:spPr bwMode="auto">
          <a:xfrm>
            <a:off x="0" y="3125788"/>
            <a:ext cx="12192000" cy="1647825"/>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ctr">
            <a:spAutoFit/>
          </a:bodyPr>
          <a:lstStyle>
            <a:lvl1pPr eaLnBrk="0" hangingPunct="0">
              <a:spcBef>
                <a:spcPct val="20000"/>
              </a:spcBef>
              <a:spcAft>
                <a:spcPts val="600"/>
              </a:spcAft>
              <a:buClr>
                <a:schemeClr val="tx2"/>
              </a:buClr>
              <a:buSzPct val="70000"/>
              <a:buFont typeface="Wingdings 2" pitchFamily="18" charset="2"/>
              <a:buChar char=""/>
              <a:defRPr sz="2000">
                <a:solidFill>
                  <a:schemeClr val="tx2"/>
                </a:solidFill>
                <a:latin typeface="Calisto MT" pitchFamily="18" charset="0"/>
              </a:defRPr>
            </a:lvl1pPr>
            <a:lvl2pPr marL="742950" indent="-285750" eaLnBrk="0" hangingPunct="0">
              <a:spcBef>
                <a:spcPct val="20000"/>
              </a:spcBef>
              <a:spcAft>
                <a:spcPts val="600"/>
              </a:spcAft>
              <a:buClr>
                <a:schemeClr val="tx2"/>
              </a:buClr>
              <a:buSzPct val="70000"/>
              <a:buFont typeface="Wingdings 2" pitchFamily="18" charset="2"/>
              <a:buChar char=""/>
              <a:defRPr>
                <a:solidFill>
                  <a:schemeClr val="tx2"/>
                </a:solidFill>
                <a:latin typeface="Calisto MT" pitchFamily="18" charset="0"/>
              </a:defRPr>
            </a:lvl2pPr>
            <a:lvl3pPr marL="1143000" indent="-228600" eaLnBrk="0" hangingPunct="0">
              <a:spcBef>
                <a:spcPct val="20000"/>
              </a:spcBef>
              <a:spcAft>
                <a:spcPts val="600"/>
              </a:spcAft>
              <a:buClr>
                <a:schemeClr val="tx2"/>
              </a:buClr>
              <a:buSzPct val="70000"/>
              <a:buFont typeface="Wingdings 2" pitchFamily="18" charset="2"/>
              <a:buChar char=""/>
              <a:defRPr sz="1600">
                <a:solidFill>
                  <a:schemeClr val="tx2"/>
                </a:solidFill>
                <a:latin typeface="Calisto MT" pitchFamily="18" charset="0"/>
              </a:defRPr>
            </a:lvl3pPr>
            <a:lvl4pPr marL="1600200" indent="-228600" eaLnBrk="0" hangingPunct="0">
              <a:spcBef>
                <a:spcPct val="20000"/>
              </a:spcBef>
              <a:spcAft>
                <a:spcPts val="600"/>
              </a:spcAft>
              <a:buClr>
                <a:schemeClr val="tx2"/>
              </a:buClr>
              <a:buSzPct val="70000"/>
              <a:buFont typeface="Wingdings 2" pitchFamily="18" charset="2"/>
              <a:buChar char=""/>
              <a:defRPr sz="1400">
                <a:solidFill>
                  <a:schemeClr val="tx2"/>
                </a:solidFill>
                <a:latin typeface="Calisto MT" pitchFamily="18" charset="0"/>
              </a:defRPr>
            </a:lvl4pPr>
            <a:lvl5pPr marL="2057400" indent="-228600" eaLnBrk="0" hangingPunct="0">
              <a:spcBef>
                <a:spcPct val="20000"/>
              </a:spcBef>
              <a:spcAft>
                <a:spcPts val="600"/>
              </a:spcAft>
              <a:buClr>
                <a:schemeClr val="tx2"/>
              </a:buClr>
              <a:buSzPct val="70000"/>
              <a:buFont typeface="Wingdings 2" pitchFamily="18" charset="2"/>
              <a:buChar char=""/>
              <a:defRPr sz="1400">
                <a:solidFill>
                  <a:schemeClr val="tx2"/>
                </a:solidFill>
                <a:latin typeface="Calisto MT" pitchFamily="18" charset="0"/>
              </a:defRPr>
            </a:lvl5pPr>
            <a:lvl6pPr marL="2514600" indent="-228600" eaLnBrk="0" fontAlgn="base" hangingPunct="0">
              <a:spcBef>
                <a:spcPct val="20000"/>
              </a:spcBef>
              <a:spcAft>
                <a:spcPts val="600"/>
              </a:spcAft>
              <a:buClr>
                <a:schemeClr val="tx2"/>
              </a:buClr>
              <a:buSzPct val="70000"/>
              <a:buFont typeface="Wingdings 2" pitchFamily="18" charset="2"/>
              <a:buChar char=""/>
              <a:defRPr sz="1400">
                <a:solidFill>
                  <a:schemeClr val="tx2"/>
                </a:solidFill>
                <a:latin typeface="Calisto MT" pitchFamily="18" charset="0"/>
              </a:defRPr>
            </a:lvl6pPr>
            <a:lvl7pPr marL="2971800" indent="-228600" eaLnBrk="0" fontAlgn="base" hangingPunct="0">
              <a:spcBef>
                <a:spcPct val="20000"/>
              </a:spcBef>
              <a:spcAft>
                <a:spcPts val="600"/>
              </a:spcAft>
              <a:buClr>
                <a:schemeClr val="tx2"/>
              </a:buClr>
              <a:buSzPct val="70000"/>
              <a:buFont typeface="Wingdings 2" pitchFamily="18" charset="2"/>
              <a:buChar char=""/>
              <a:defRPr sz="1400">
                <a:solidFill>
                  <a:schemeClr val="tx2"/>
                </a:solidFill>
                <a:latin typeface="Calisto MT" pitchFamily="18" charset="0"/>
              </a:defRPr>
            </a:lvl7pPr>
            <a:lvl8pPr marL="3429000" indent="-228600" eaLnBrk="0" fontAlgn="base" hangingPunct="0">
              <a:spcBef>
                <a:spcPct val="20000"/>
              </a:spcBef>
              <a:spcAft>
                <a:spcPts val="600"/>
              </a:spcAft>
              <a:buClr>
                <a:schemeClr val="tx2"/>
              </a:buClr>
              <a:buSzPct val="70000"/>
              <a:buFont typeface="Wingdings 2" pitchFamily="18" charset="2"/>
              <a:buChar char=""/>
              <a:defRPr sz="1400">
                <a:solidFill>
                  <a:schemeClr val="tx2"/>
                </a:solidFill>
                <a:latin typeface="Calisto MT" pitchFamily="18" charset="0"/>
              </a:defRPr>
            </a:lvl8pPr>
            <a:lvl9pPr marL="3886200" indent="-228600" eaLnBrk="0" fontAlgn="base" hangingPunct="0">
              <a:spcBef>
                <a:spcPct val="20000"/>
              </a:spcBef>
              <a:spcAft>
                <a:spcPts val="600"/>
              </a:spcAft>
              <a:buClr>
                <a:schemeClr val="tx2"/>
              </a:buClr>
              <a:buSzPct val="70000"/>
              <a:buFont typeface="Wingdings 2" pitchFamily="18" charset="2"/>
              <a:buChar char=""/>
              <a:defRPr sz="1400">
                <a:solidFill>
                  <a:schemeClr val="tx2"/>
                </a:solidFill>
                <a:latin typeface="Calisto MT" pitchFamily="18" charset="0"/>
              </a:defRPr>
            </a:lvl9pPr>
          </a:lstStyle>
          <a:p>
            <a:pPr algn="ctr" eaLnBrk="1" hangingPunct="1">
              <a:spcBef>
                <a:spcPct val="0"/>
              </a:spcBef>
              <a:spcAft>
                <a:spcPct val="0"/>
              </a:spcAft>
              <a:buClrTx/>
              <a:buSzTx/>
              <a:buFontTx/>
              <a:buNone/>
            </a:pPr>
            <a:r>
              <a:rPr lang="pt-BR" altLang="pt-BR" sz="1800" b="1">
                <a:solidFill>
                  <a:schemeClr val="bg1"/>
                </a:solidFill>
                <a:hlinkClick r:id="rId4"/>
              </a:rPr>
              <a:t>Conservative</a:t>
            </a:r>
            <a:r>
              <a:rPr lang="pt-BR" altLang="pt-BR" sz="1800">
                <a:solidFill>
                  <a:schemeClr val="bg1"/>
                </a:solidFill>
                <a:hlinkClick r:id="rId4"/>
              </a:rPr>
              <a:t> </a:t>
            </a:r>
            <a:r>
              <a:rPr lang="pt-BR" altLang="pt-BR" sz="1800" b="1">
                <a:solidFill>
                  <a:schemeClr val="bg1"/>
                </a:solidFill>
                <a:hlinkClick r:id="rId4"/>
              </a:rPr>
              <a:t>versus</a:t>
            </a:r>
            <a:r>
              <a:rPr lang="pt-BR" altLang="pt-BR" sz="1800">
                <a:solidFill>
                  <a:schemeClr val="bg1"/>
                </a:solidFill>
                <a:hlinkClick r:id="rId4"/>
              </a:rPr>
              <a:t> </a:t>
            </a:r>
            <a:r>
              <a:rPr lang="pt-BR" altLang="pt-BR" sz="1800" b="1">
                <a:solidFill>
                  <a:schemeClr val="bg1"/>
                </a:solidFill>
                <a:hlinkClick r:id="rId4"/>
              </a:rPr>
              <a:t>liberal</a:t>
            </a:r>
            <a:r>
              <a:rPr lang="pt-BR" altLang="pt-BR" sz="1800">
                <a:solidFill>
                  <a:schemeClr val="bg1"/>
                </a:solidFill>
                <a:hlinkClick r:id="rId4"/>
              </a:rPr>
              <a:t> </a:t>
            </a:r>
            <a:r>
              <a:rPr lang="pt-BR" altLang="pt-BR" sz="1800" b="1">
                <a:solidFill>
                  <a:schemeClr val="bg1"/>
                </a:solidFill>
                <a:hlinkClick r:id="rId4"/>
              </a:rPr>
              <a:t>oxygenation</a:t>
            </a:r>
            <a:r>
              <a:rPr lang="pt-BR" altLang="pt-BR" sz="1800">
                <a:solidFill>
                  <a:schemeClr val="bg1"/>
                </a:solidFill>
                <a:hlinkClick r:id="rId4"/>
              </a:rPr>
              <a:t> </a:t>
            </a:r>
            <a:r>
              <a:rPr lang="pt-BR" altLang="pt-BR" sz="1800" b="1">
                <a:solidFill>
                  <a:schemeClr val="bg1"/>
                </a:solidFill>
                <a:hlinkClick r:id="rId4"/>
              </a:rPr>
              <a:t>targets</a:t>
            </a:r>
            <a:r>
              <a:rPr lang="pt-BR" altLang="pt-BR" sz="1800">
                <a:solidFill>
                  <a:schemeClr val="bg1"/>
                </a:solidFill>
                <a:hlinkClick r:id="rId4"/>
              </a:rPr>
              <a:t> in </a:t>
            </a:r>
            <a:r>
              <a:rPr lang="pt-BR" altLang="pt-BR" sz="1800" b="1">
                <a:solidFill>
                  <a:schemeClr val="bg1"/>
                </a:solidFill>
                <a:hlinkClick r:id="rId4"/>
              </a:rPr>
              <a:t>critically</a:t>
            </a:r>
            <a:r>
              <a:rPr lang="pt-BR" altLang="pt-BR" sz="1800">
                <a:solidFill>
                  <a:schemeClr val="bg1"/>
                </a:solidFill>
                <a:hlinkClick r:id="rId4"/>
              </a:rPr>
              <a:t> </a:t>
            </a:r>
            <a:r>
              <a:rPr lang="pt-BR" altLang="pt-BR" sz="1800" b="1">
                <a:solidFill>
                  <a:schemeClr val="bg1"/>
                </a:solidFill>
                <a:hlinkClick r:id="rId4"/>
              </a:rPr>
              <a:t>ill</a:t>
            </a:r>
            <a:r>
              <a:rPr lang="pt-BR" altLang="pt-BR" sz="1800">
                <a:solidFill>
                  <a:schemeClr val="bg1"/>
                </a:solidFill>
                <a:hlinkClick r:id="rId4"/>
              </a:rPr>
              <a:t> </a:t>
            </a:r>
            <a:r>
              <a:rPr lang="pt-BR" altLang="pt-BR" sz="1800" b="1">
                <a:solidFill>
                  <a:schemeClr val="bg1"/>
                </a:solidFill>
                <a:hlinkClick r:id="rId4"/>
              </a:rPr>
              <a:t>children</a:t>
            </a:r>
            <a:r>
              <a:rPr lang="pt-BR" altLang="pt-BR" sz="1800">
                <a:solidFill>
                  <a:schemeClr val="bg1"/>
                </a:solidFill>
                <a:hlinkClick r:id="rId4"/>
              </a:rPr>
              <a:t> (Oxy-PICU): a UK multicentre, </a:t>
            </a:r>
            <a:r>
              <a:rPr lang="pt-BR" altLang="pt-BR" sz="1800" b="1">
                <a:solidFill>
                  <a:schemeClr val="bg1"/>
                </a:solidFill>
                <a:hlinkClick r:id="rId4"/>
              </a:rPr>
              <a:t>open</a:t>
            </a:r>
            <a:r>
              <a:rPr lang="pt-BR" altLang="pt-BR" sz="1800">
                <a:solidFill>
                  <a:schemeClr val="bg1"/>
                </a:solidFill>
                <a:hlinkClick r:id="rId4"/>
              </a:rPr>
              <a:t>, </a:t>
            </a:r>
            <a:r>
              <a:rPr lang="pt-BR" altLang="pt-BR" sz="1800" b="1">
                <a:solidFill>
                  <a:schemeClr val="bg1"/>
                </a:solidFill>
                <a:hlinkClick r:id="rId4"/>
              </a:rPr>
              <a:t>parallel</a:t>
            </a:r>
            <a:r>
              <a:rPr lang="pt-BR" altLang="pt-BR" sz="1800">
                <a:solidFill>
                  <a:schemeClr val="bg1"/>
                </a:solidFill>
                <a:hlinkClick r:id="rId4"/>
              </a:rPr>
              <a:t>-</a:t>
            </a:r>
            <a:r>
              <a:rPr lang="pt-BR" altLang="pt-BR" sz="1800" b="1">
                <a:solidFill>
                  <a:schemeClr val="bg1"/>
                </a:solidFill>
                <a:hlinkClick r:id="rId4"/>
              </a:rPr>
              <a:t>group</a:t>
            </a:r>
            <a:r>
              <a:rPr lang="pt-BR" altLang="pt-BR" sz="1800">
                <a:solidFill>
                  <a:schemeClr val="bg1"/>
                </a:solidFill>
                <a:hlinkClick r:id="rId4"/>
              </a:rPr>
              <a:t>, </a:t>
            </a:r>
            <a:r>
              <a:rPr lang="pt-BR" altLang="pt-BR" sz="1800" b="1">
                <a:solidFill>
                  <a:schemeClr val="bg1"/>
                </a:solidFill>
                <a:hlinkClick r:id="rId4"/>
              </a:rPr>
              <a:t>randomised</a:t>
            </a:r>
            <a:r>
              <a:rPr lang="pt-BR" altLang="pt-BR" sz="1800">
                <a:solidFill>
                  <a:schemeClr val="bg1"/>
                </a:solidFill>
                <a:hlinkClick r:id="rId4"/>
              </a:rPr>
              <a:t> </a:t>
            </a:r>
            <a:r>
              <a:rPr lang="pt-BR" altLang="pt-BR" sz="1800" b="1">
                <a:solidFill>
                  <a:schemeClr val="bg1"/>
                </a:solidFill>
                <a:hlinkClick r:id="rId4"/>
              </a:rPr>
              <a:t>clinical</a:t>
            </a:r>
            <a:r>
              <a:rPr lang="pt-BR" altLang="pt-BR" sz="1800">
                <a:solidFill>
                  <a:schemeClr val="bg1"/>
                </a:solidFill>
                <a:hlinkClick r:id="rId4"/>
              </a:rPr>
              <a:t> </a:t>
            </a:r>
            <a:r>
              <a:rPr lang="pt-BR" altLang="pt-BR" sz="1800" b="1">
                <a:solidFill>
                  <a:schemeClr val="bg1"/>
                </a:solidFill>
                <a:hlinkClick r:id="rId4"/>
              </a:rPr>
              <a:t>trial</a:t>
            </a:r>
            <a:r>
              <a:rPr lang="pt-BR" altLang="pt-BR" sz="1800">
                <a:solidFill>
                  <a:schemeClr val="bg1"/>
                </a:solidFill>
                <a:hlinkClick r:id="rId4"/>
              </a:rPr>
              <a:t>.</a:t>
            </a:r>
            <a:endParaRPr lang="pt-BR" altLang="pt-BR" sz="1800">
              <a:solidFill>
                <a:schemeClr val="bg1"/>
              </a:solidFill>
            </a:endParaRPr>
          </a:p>
          <a:p>
            <a:pPr algn="ctr" eaLnBrk="1" hangingPunct="1">
              <a:spcBef>
                <a:spcPct val="0"/>
              </a:spcBef>
              <a:spcAft>
                <a:spcPct val="0"/>
              </a:spcAft>
              <a:buClrTx/>
              <a:buSzTx/>
              <a:buFontTx/>
              <a:buNone/>
            </a:pPr>
            <a:r>
              <a:rPr lang="pt-BR" altLang="pt-BR" sz="1800">
                <a:solidFill>
                  <a:schemeClr val="bg1"/>
                </a:solidFill>
              </a:rPr>
              <a:t>Peters MJ, Gould DW, Ray S, Thomas K, Chang I, Orzol M, O'Neill L, Agbeko R, Au C, Draper E, Elliot-Major L, Giallongo E, Jones GAL, Lampro L, Lillie J, Pappachan J, Peters S, Ramnarayan P, Sadique Z, Rowan KM, Harrison DA, Mouncey PR; Oxy-PICU Investigators of the Paediatric Critical Care Society Study Group (PCCS-SG).</a:t>
            </a:r>
            <a:r>
              <a:rPr lang="pt-BR" altLang="pt-BR" sz="1800">
                <a:solidFill>
                  <a:srgbClr val="0000FF"/>
                </a:solidFill>
              </a:rPr>
              <a:t>Lancet. 2023 Dec</a:t>
            </a:r>
            <a:r>
              <a:rPr lang="pt-BR" altLang="pt-BR" sz="1800">
                <a:solidFill>
                  <a:schemeClr val="bg1"/>
                </a:solidFill>
              </a:rPr>
              <a:t> 1:S0140-6736(23)01968-2. doi: 10.1016/S0140-6736(23)01968-2. Online ahead of print.PMID: 38048787 </a:t>
            </a:r>
            <a:r>
              <a:rPr lang="pt-BR" altLang="pt-BR" sz="1800" b="1">
                <a:solidFill>
                  <a:schemeClr val="bg1"/>
                </a:solidFill>
              </a:rPr>
              <a:t>Free article.</a:t>
            </a:r>
          </a:p>
        </p:txBody>
      </p:sp>
      <p:sp>
        <p:nvSpPr>
          <p:cNvPr id="7173" name="Rectangle 5"/>
          <p:cNvSpPr>
            <a:spLocks noChangeArrowheads="1"/>
          </p:cNvSpPr>
          <p:nvPr/>
        </p:nvSpPr>
        <p:spPr bwMode="auto">
          <a:xfrm>
            <a:off x="0" y="33338"/>
            <a:ext cx="12192000" cy="1800225"/>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eaLnBrk="0" hangingPunct="0">
              <a:spcBef>
                <a:spcPct val="20000"/>
              </a:spcBef>
              <a:spcAft>
                <a:spcPts val="600"/>
              </a:spcAft>
              <a:buClr>
                <a:schemeClr val="tx2"/>
              </a:buClr>
              <a:buSzPct val="70000"/>
              <a:buFont typeface="Wingdings 2" pitchFamily="18" charset="2"/>
              <a:buChar char=""/>
              <a:defRPr sz="2000">
                <a:solidFill>
                  <a:schemeClr val="tx2"/>
                </a:solidFill>
                <a:latin typeface="Calisto MT" pitchFamily="18" charset="0"/>
              </a:defRPr>
            </a:lvl1pPr>
            <a:lvl2pPr marL="742950" indent="-285750" eaLnBrk="0" hangingPunct="0">
              <a:spcBef>
                <a:spcPct val="20000"/>
              </a:spcBef>
              <a:spcAft>
                <a:spcPts val="600"/>
              </a:spcAft>
              <a:buClr>
                <a:schemeClr val="tx2"/>
              </a:buClr>
              <a:buSzPct val="70000"/>
              <a:buFont typeface="Wingdings 2" pitchFamily="18" charset="2"/>
              <a:buChar char=""/>
              <a:defRPr>
                <a:solidFill>
                  <a:schemeClr val="tx2"/>
                </a:solidFill>
                <a:latin typeface="Calisto MT" pitchFamily="18" charset="0"/>
              </a:defRPr>
            </a:lvl2pPr>
            <a:lvl3pPr marL="1143000" indent="-228600" eaLnBrk="0" hangingPunct="0">
              <a:spcBef>
                <a:spcPct val="20000"/>
              </a:spcBef>
              <a:spcAft>
                <a:spcPts val="600"/>
              </a:spcAft>
              <a:buClr>
                <a:schemeClr val="tx2"/>
              </a:buClr>
              <a:buSzPct val="70000"/>
              <a:buFont typeface="Wingdings 2" pitchFamily="18" charset="2"/>
              <a:buChar char=""/>
              <a:defRPr sz="1600">
                <a:solidFill>
                  <a:schemeClr val="tx2"/>
                </a:solidFill>
                <a:latin typeface="Calisto MT" pitchFamily="18" charset="0"/>
              </a:defRPr>
            </a:lvl3pPr>
            <a:lvl4pPr marL="1600200" indent="-228600" eaLnBrk="0" hangingPunct="0">
              <a:spcBef>
                <a:spcPct val="20000"/>
              </a:spcBef>
              <a:spcAft>
                <a:spcPts val="600"/>
              </a:spcAft>
              <a:buClr>
                <a:schemeClr val="tx2"/>
              </a:buClr>
              <a:buSzPct val="70000"/>
              <a:buFont typeface="Wingdings 2" pitchFamily="18" charset="2"/>
              <a:buChar char=""/>
              <a:defRPr sz="1400">
                <a:solidFill>
                  <a:schemeClr val="tx2"/>
                </a:solidFill>
                <a:latin typeface="Calisto MT" pitchFamily="18" charset="0"/>
              </a:defRPr>
            </a:lvl4pPr>
            <a:lvl5pPr marL="2057400" indent="-228600" eaLnBrk="0" hangingPunct="0">
              <a:spcBef>
                <a:spcPct val="20000"/>
              </a:spcBef>
              <a:spcAft>
                <a:spcPts val="600"/>
              </a:spcAft>
              <a:buClr>
                <a:schemeClr val="tx2"/>
              </a:buClr>
              <a:buSzPct val="70000"/>
              <a:buFont typeface="Wingdings 2" pitchFamily="18" charset="2"/>
              <a:buChar char=""/>
              <a:defRPr sz="1400">
                <a:solidFill>
                  <a:schemeClr val="tx2"/>
                </a:solidFill>
                <a:latin typeface="Calisto MT" pitchFamily="18" charset="0"/>
              </a:defRPr>
            </a:lvl5pPr>
            <a:lvl6pPr marL="2514600" indent="-228600" eaLnBrk="0" fontAlgn="base" hangingPunct="0">
              <a:spcBef>
                <a:spcPct val="20000"/>
              </a:spcBef>
              <a:spcAft>
                <a:spcPts val="600"/>
              </a:spcAft>
              <a:buClr>
                <a:schemeClr val="tx2"/>
              </a:buClr>
              <a:buSzPct val="70000"/>
              <a:buFont typeface="Wingdings 2" pitchFamily="18" charset="2"/>
              <a:buChar char=""/>
              <a:defRPr sz="1400">
                <a:solidFill>
                  <a:schemeClr val="tx2"/>
                </a:solidFill>
                <a:latin typeface="Calisto MT" pitchFamily="18" charset="0"/>
              </a:defRPr>
            </a:lvl6pPr>
            <a:lvl7pPr marL="2971800" indent="-228600" eaLnBrk="0" fontAlgn="base" hangingPunct="0">
              <a:spcBef>
                <a:spcPct val="20000"/>
              </a:spcBef>
              <a:spcAft>
                <a:spcPts val="600"/>
              </a:spcAft>
              <a:buClr>
                <a:schemeClr val="tx2"/>
              </a:buClr>
              <a:buSzPct val="70000"/>
              <a:buFont typeface="Wingdings 2" pitchFamily="18" charset="2"/>
              <a:buChar char=""/>
              <a:defRPr sz="1400">
                <a:solidFill>
                  <a:schemeClr val="tx2"/>
                </a:solidFill>
                <a:latin typeface="Calisto MT" pitchFamily="18" charset="0"/>
              </a:defRPr>
            </a:lvl7pPr>
            <a:lvl8pPr marL="3429000" indent="-228600" eaLnBrk="0" fontAlgn="base" hangingPunct="0">
              <a:spcBef>
                <a:spcPct val="20000"/>
              </a:spcBef>
              <a:spcAft>
                <a:spcPts val="600"/>
              </a:spcAft>
              <a:buClr>
                <a:schemeClr val="tx2"/>
              </a:buClr>
              <a:buSzPct val="70000"/>
              <a:buFont typeface="Wingdings 2" pitchFamily="18" charset="2"/>
              <a:buChar char=""/>
              <a:defRPr sz="1400">
                <a:solidFill>
                  <a:schemeClr val="tx2"/>
                </a:solidFill>
                <a:latin typeface="Calisto MT" pitchFamily="18" charset="0"/>
              </a:defRPr>
            </a:lvl8pPr>
            <a:lvl9pPr marL="3886200" indent="-228600" eaLnBrk="0" fontAlgn="base" hangingPunct="0">
              <a:spcBef>
                <a:spcPct val="20000"/>
              </a:spcBef>
              <a:spcAft>
                <a:spcPts val="600"/>
              </a:spcAft>
              <a:buClr>
                <a:schemeClr val="tx2"/>
              </a:buClr>
              <a:buSzPct val="70000"/>
              <a:buFont typeface="Wingdings 2" pitchFamily="18" charset="2"/>
              <a:buChar char=""/>
              <a:defRPr sz="1400">
                <a:solidFill>
                  <a:schemeClr val="tx2"/>
                </a:solidFill>
                <a:latin typeface="Calisto MT" pitchFamily="18" charset="0"/>
              </a:defRPr>
            </a:lvl9pPr>
          </a:lstStyle>
          <a:p>
            <a:pPr algn="ctr" eaLnBrk="1" hangingPunct="1">
              <a:spcBef>
                <a:spcPct val="0"/>
              </a:spcBef>
              <a:spcAft>
                <a:spcPct val="0"/>
              </a:spcAft>
              <a:buClrTx/>
              <a:buSzTx/>
              <a:buFontTx/>
              <a:buNone/>
            </a:pPr>
            <a:r>
              <a:rPr lang="pt-BR" altLang="pt-BR" sz="2800" b="1">
                <a:solidFill>
                  <a:srgbClr val="0000FF"/>
                </a:solidFill>
                <a:latin typeface="Calibri" pitchFamily="34" charset="0"/>
              </a:rPr>
              <a:t>Metas de oxigenação conservadoras versus liberais em crianças gravemente doentes (Oxy-PICU):um ensaio clínico multicêntrico, aberto, de grupos paralelos e randomizado no Reino Unido</a:t>
            </a:r>
          </a:p>
          <a:p>
            <a:pPr algn="ctr">
              <a:spcBef>
                <a:spcPct val="0"/>
              </a:spcBef>
              <a:spcAft>
                <a:spcPct val="0"/>
              </a:spcAft>
              <a:buClrTx/>
              <a:buSzTx/>
              <a:buFontTx/>
              <a:buNone/>
            </a:pPr>
            <a:endParaRPr lang="pt-BR" altLang="pt-BR" sz="2800">
              <a:solidFill>
                <a:srgbClr val="0000FF"/>
              </a:solidFill>
              <a:latin typeface="Calibri" pitchFamily="34" charset="0"/>
            </a:endParaRPr>
          </a:p>
        </p:txBody>
      </p:sp>
      <p:sp>
        <p:nvSpPr>
          <p:cNvPr id="7174" name="CaixaDeTexto 4"/>
          <p:cNvSpPr txBox="1">
            <a:spLocks noChangeArrowheads="1"/>
          </p:cNvSpPr>
          <p:nvPr/>
        </p:nvSpPr>
        <p:spPr bwMode="auto">
          <a:xfrm>
            <a:off x="3867150" y="4884738"/>
            <a:ext cx="4232275" cy="1190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spcAft>
                <a:spcPts val="600"/>
              </a:spcAft>
              <a:buClr>
                <a:schemeClr val="tx2"/>
              </a:buClr>
              <a:buSzPct val="70000"/>
              <a:buFont typeface="Wingdings 2" pitchFamily="18" charset="2"/>
              <a:buChar char=""/>
              <a:defRPr sz="2000">
                <a:solidFill>
                  <a:schemeClr val="tx2"/>
                </a:solidFill>
                <a:latin typeface="Calisto MT" pitchFamily="18" charset="0"/>
              </a:defRPr>
            </a:lvl1pPr>
            <a:lvl2pPr marL="742950" indent="-285750" eaLnBrk="0" hangingPunct="0">
              <a:spcBef>
                <a:spcPct val="20000"/>
              </a:spcBef>
              <a:spcAft>
                <a:spcPts val="600"/>
              </a:spcAft>
              <a:buClr>
                <a:schemeClr val="tx2"/>
              </a:buClr>
              <a:buSzPct val="70000"/>
              <a:buFont typeface="Wingdings 2" pitchFamily="18" charset="2"/>
              <a:buChar char=""/>
              <a:defRPr>
                <a:solidFill>
                  <a:schemeClr val="tx2"/>
                </a:solidFill>
                <a:latin typeface="Calisto MT" pitchFamily="18" charset="0"/>
              </a:defRPr>
            </a:lvl2pPr>
            <a:lvl3pPr marL="1143000" indent="-228600" eaLnBrk="0" hangingPunct="0">
              <a:spcBef>
                <a:spcPct val="20000"/>
              </a:spcBef>
              <a:spcAft>
                <a:spcPts val="600"/>
              </a:spcAft>
              <a:buClr>
                <a:schemeClr val="tx2"/>
              </a:buClr>
              <a:buSzPct val="70000"/>
              <a:buFont typeface="Wingdings 2" pitchFamily="18" charset="2"/>
              <a:buChar char=""/>
              <a:defRPr sz="1600">
                <a:solidFill>
                  <a:schemeClr val="tx2"/>
                </a:solidFill>
                <a:latin typeface="Calisto MT" pitchFamily="18" charset="0"/>
              </a:defRPr>
            </a:lvl3pPr>
            <a:lvl4pPr marL="1600200" indent="-228600" eaLnBrk="0" hangingPunct="0">
              <a:spcBef>
                <a:spcPct val="20000"/>
              </a:spcBef>
              <a:spcAft>
                <a:spcPts val="600"/>
              </a:spcAft>
              <a:buClr>
                <a:schemeClr val="tx2"/>
              </a:buClr>
              <a:buSzPct val="70000"/>
              <a:buFont typeface="Wingdings 2" pitchFamily="18" charset="2"/>
              <a:buChar char=""/>
              <a:defRPr sz="1400">
                <a:solidFill>
                  <a:schemeClr val="tx2"/>
                </a:solidFill>
                <a:latin typeface="Calisto MT" pitchFamily="18" charset="0"/>
              </a:defRPr>
            </a:lvl4pPr>
            <a:lvl5pPr marL="2057400" indent="-228600" eaLnBrk="0" hangingPunct="0">
              <a:spcBef>
                <a:spcPct val="20000"/>
              </a:spcBef>
              <a:spcAft>
                <a:spcPts val="600"/>
              </a:spcAft>
              <a:buClr>
                <a:schemeClr val="tx2"/>
              </a:buClr>
              <a:buSzPct val="70000"/>
              <a:buFont typeface="Wingdings 2" pitchFamily="18" charset="2"/>
              <a:buChar char=""/>
              <a:defRPr sz="1400">
                <a:solidFill>
                  <a:schemeClr val="tx2"/>
                </a:solidFill>
                <a:latin typeface="Calisto MT" pitchFamily="18" charset="0"/>
              </a:defRPr>
            </a:lvl5pPr>
            <a:lvl6pPr marL="2514600" indent="-228600" eaLnBrk="0" fontAlgn="base" hangingPunct="0">
              <a:spcBef>
                <a:spcPct val="20000"/>
              </a:spcBef>
              <a:spcAft>
                <a:spcPts val="600"/>
              </a:spcAft>
              <a:buClr>
                <a:schemeClr val="tx2"/>
              </a:buClr>
              <a:buSzPct val="70000"/>
              <a:buFont typeface="Wingdings 2" pitchFamily="18" charset="2"/>
              <a:buChar char=""/>
              <a:defRPr sz="1400">
                <a:solidFill>
                  <a:schemeClr val="tx2"/>
                </a:solidFill>
                <a:latin typeface="Calisto MT" pitchFamily="18" charset="0"/>
              </a:defRPr>
            </a:lvl6pPr>
            <a:lvl7pPr marL="2971800" indent="-228600" eaLnBrk="0" fontAlgn="base" hangingPunct="0">
              <a:spcBef>
                <a:spcPct val="20000"/>
              </a:spcBef>
              <a:spcAft>
                <a:spcPts val="600"/>
              </a:spcAft>
              <a:buClr>
                <a:schemeClr val="tx2"/>
              </a:buClr>
              <a:buSzPct val="70000"/>
              <a:buFont typeface="Wingdings 2" pitchFamily="18" charset="2"/>
              <a:buChar char=""/>
              <a:defRPr sz="1400">
                <a:solidFill>
                  <a:schemeClr val="tx2"/>
                </a:solidFill>
                <a:latin typeface="Calisto MT" pitchFamily="18" charset="0"/>
              </a:defRPr>
            </a:lvl7pPr>
            <a:lvl8pPr marL="3429000" indent="-228600" eaLnBrk="0" fontAlgn="base" hangingPunct="0">
              <a:spcBef>
                <a:spcPct val="20000"/>
              </a:spcBef>
              <a:spcAft>
                <a:spcPts val="600"/>
              </a:spcAft>
              <a:buClr>
                <a:schemeClr val="tx2"/>
              </a:buClr>
              <a:buSzPct val="70000"/>
              <a:buFont typeface="Wingdings 2" pitchFamily="18" charset="2"/>
              <a:buChar char=""/>
              <a:defRPr sz="1400">
                <a:solidFill>
                  <a:schemeClr val="tx2"/>
                </a:solidFill>
                <a:latin typeface="Calisto MT" pitchFamily="18" charset="0"/>
              </a:defRPr>
            </a:lvl8pPr>
            <a:lvl9pPr marL="3886200" indent="-228600" eaLnBrk="0" fontAlgn="base" hangingPunct="0">
              <a:spcBef>
                <a:spcPct val="20000"/>
              </a:spcBef>
              <a:spcAft>
                <a:spcPts val="600"/>
              </a:spcAft>
              <a:buClr>
                <a:schemeClr val="tx2"/>
              </a:buClr>
              <a:buSzPct val="70000"/>
              <a:buFont typeface="Wingdings 2" pitchFamily="18" charset="2"/>
              <a:buChar char=""/>
              <a:defRPr sz="1400">
                <a:solidFill>
                  <a:schemeClr val="tx2"/>
                </a:solidFill>
                <a:latin typeface="Calisto MT" pitchFamily="18" charset="0"/>
              </a:defRPr>
            </a:lvl9pPr>
          </a:lstStyle>
          <a:p>
            <a:pPr algn="ctr" eaLnBrk="1" hangingPunct="1">
              <a:spcBef>
                <a:spcPct val="0"/>
              </a:spcBef>
              <a:spcAft>
                <a:spcPct val="0"/>
              </a:spcAft>
              <a:buClrTx/>
              <a:buSzTx/>
              <a:buFontTx/>
              <a:buNone/>
            </a:pPr>
            <a:r>
              <a:rPr lang="pt-BR" altLang="pt-BR" sz="1800">
                <a:solidFill>
                  <a:schemeClr val="tx1"/>
                </a:solidFill>
              </a:rPr>
              <a:t>Apresentação:Iago Silva de Almeida </a:t>
            </a:r>
          </a:p>
          <a:p>
            <a:pPr algn="ctr" eaLnBrk="1" hangingPunct="1">
              <a:spcBef>
                <a:spcPct val="0"/>
              </a:spcBef>
              <a:spcAft>
                <a:spcPct val="0"/>
              </a:spcAft>
              <a:buClrTx/>
              <a:buSzTx/>
              <a:buFontTx/>
              <a:buNone/>
            </a:pPr>
            <a:r>
              <a:rPr lang="pt-BR" altLang="pt-BR" sz="1800">
                <a:solidFill>
                  <a:schemeClr val="tx1"/>
                </a:solidFill>
              </a:rPr>
              <a:t>R4 Terapia intensiva Pediátrica – HMIB</a:t>
            </a:r>
          </a:p>
          <a:p>
            <a:pPr algn="ctr" eaLnBrk="1" hangingPunct="1">
              <a:spcBef>
                <a:spcPct val="0"/>
              </a:spcBef>
              <a:spcAft>
                <a:spcPct val="0"/>
              </a:spcAft>
              <a:buClrTx/>
              <a:buSzTx/>
              <a:buFontTx/>
              <a:buNone/>
            </a:pPr>
            <a:r>
              <a:rPr lang="pt-BR" altLang="pt-BR" sz="1800">
                <a:solidFill>
                  <a:schemeClr val="tx1"/>
                </a:solidFill>
              </a:rPr>
              <a:t>Coordenação: Alexandre Serafim</a:t>
            </a:r>
          </a:p>
          <a:p>
            <a:pPr algn="ctr" eaLnBrk="1" hangingPunct="1">
              <a:spcBef>
                <a:spcPct val="0"/>
              </a:spcBef>
              <a:spcAft>
                <a:spcPct val="0"/>
              </a:spcAft>
              <a:buClrTx/>
              <a:buSzTx/>
              <a:buFontTx/>
              <a:buNone/>
            </a:pPr>
            <a:r>
              <a:rPr lang="pt-BR" altLang="pt-BR" sz="1800">
                <a:solidFill>
                  <a:srgbClr val="FF00FF"/>
                </a:solidFill>
              </a:rPr>
              <a:t>UTI PEDIÁTRICA DO HMIB/SES/DF</a:t>
            </a:r>
          </a:p>
        </p:txBody>
      </p:sp>
      <p:sp>
        <p:nvSpPr>
          <p:cNvPr id="7175" name="Text Box 7"/>
          <p:cNvSpPr txBox="1">
            <a:spLocks noChangeArrowheads="1"/>
          </p:cNvSpPr>
          <p:nvPr/>
        </p:nvSpPr>
        <p:spPr bwMode="auto">
          <a:xfrm>
            <a:off x="4121150" y="6035675"/>
            <a:ext cx="3094038"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spcAft>
                <a:spcPts val="600"/>
              </a:spcAft>
              <a:buClr>
                <a:schemeClr val="tx2"/>
              </a:buClr>
              <a:buSzPct val="70000"/>
              <a:buFont typeface="Wingdings 2" pitchFamily="18" charset="2"/>
              <a:buChar char=""/>
              <a:defRPr sz="2000">
                <a:solidFill>
                  <a:schemeClr val="tx2"/>
                </a:solidFill>
                <a:latin typeface="Calisto MT" pitchFamily="18" charset="0"/>
              </a:defRPr>
            </a:lvl1pPr>
            <a:lvl2pPr marL="742950" indent="-285750" eaLnBrk="0" hangingPunct="0">
              <a:spcBef>
                <a:spcPct val="20000"/>
              </a:spcBef>
              <a:spcAft>
                <a:spcPts val="600"/>
              </a:spcAft>
              <a:buClr>
                <a:schemeClr val="tx2"/>
              </a:buClr>
              <a:buSzPct val="70000"/>
              <a:buFont typeface="Wingdings 2" pitchFamily="18" charset="2"/>
              <a:buChar char=""/>
              <a:defRPr>
                <a:solidFill>
                  <a:schemeClr val="tx2"/>
                </a:solidFill>
                <a:latin typeface="Calisto MT" pitchFamily="18" charset="0"/>
              </a:defRPr>
            </a:lvl2pPr>
            <a:lvl3pPr marL="1143000" indent="-228600" eaLnBrk="0" hangingPunct="0">
              <a:spcBef>
                <a:spcPct val="20000"/>
              </a:spcBef>
              <a:spcAft>
                <a:spcPts val="600"/>
              </a:spcAft>
              <a:buClr>
                <a:schemeClr val="tx2"/>
              </a:buClr>
              <a:buSzPct val="70000"/>
              <a:buFont typeface="Wingdings 2" pitchFamily="18" charset="2"/>
              <a:buChar char=""/>
              <a:defRPr sz="1600">
                <a:solidFill>
                  <a:schemeClr val="tx2"/>
                </a:solidFill>
                <a:latin typeface="Calisto MT" pitchFamily="18" charset="0"/>
              </a:defRPr>
            </a:lvl3pPr>
            <a:lvl4pPr marL="1600200" indent="-228600" eaLnBrk="0" hangingPunct="0">
              <a:spcBef>
                <a:spcPct val="20000"/>
              </a:spcBef>
              <a:spcAft>
                <a:spcPts val="600"/>
              </a:spcAft>
              <a:buClr>
                <a:schemeClr val="tx2"/>
              </a:buClr>
              <a:buSzPct val="70000"/>
              <a:buFont typeface="Wingdings 2" pitchFamily="18" charset="2"/>
              <a:buChar char=""/>
              <a:defRPr sz="1400">
                <a:solidFill>
                  <a:schemeClr val="tx2"/>
                </a:solidFill>
                <a:latin typeface="Calisto MT" pitchFamily="18" charset="0"/>
              </a:defRPr>
            </a:lvl4pPr>
            <a:lvl5pPr marL="2057400" indent="-228600" eaLnBrk="0" hangingPunct="0">
              <a:spcBef>
                <a:spcPct val="20000"/>
              </a:spcBef>
              <a:spcAft>
                <a:spcPts val="600"/>
              </a:spcAft>
              <a:buClr>
                <a:schemeClr val="tx2"/>
              </a:buClr>
              <a:buSzPct val="70000"/>
              <a:buFont typeface="Wingdings 2" pitchFamily="18" charset="2"/>
              <a:buChar char=""/>
              <a:defRPr sz="1400">
                <a:solidFill>
                  <a:schemeClr val="tx2"/>
                </a:solidFill>
                <a:latin typeface="Calisto MT" pitchFamily="18" charset="0"/>
              </a:defRPr>
            </a:lvl5pPr>
            <a:lvl6pPr marL="2514600" indent="-228600" eaLnBrk="0" fontAlgn="base" hangingPunct="0">
              <a:spcBef>
                <a:spcPct val="20000"/>
              </a:spcBef>
              <a:spcAft>
                <a:spcPts val="600"/>
              </a:spcAft>
              <a:buClr>
                <a:schemeClr val="tx2"/>
              </a:buClr>
              <a:buSzPct val="70000"/>
              <a:buFont typeface="Wingdings 2" pitchFamily="18" charset="2"/>
              <a:buChar char=""/>
              <a:defRPr sz="1400">
                <a:solidFill>
                  <a:schemeClr val="tx2"/>
                </a:solidFill>
                <a:latin typeface="Calisto MT" pitchFamily="18" charset="0"/>
              </a:defRPr>
            </a:lvl6pPr>
            <a:lvl7pPr marL="2971800" indent="-228600" eaLnBrk="0" fontAlgn="base" hangingPunct="0">
              <a:spcBef>
                <a:spcPct val="20000"/>
              </a:spcBef>
              <a:spcAft>
                <a:spcPts val="600"/>
              </a:spcAft>
              <a:buClr>
                <a:schemeClr val="tx2"/>
              </a:buClr>
              <a:buSzPct val="70000"/>
              <a:buFont typeface="Wingdings 2" pitchFamily="18" charset="2"/>
              <a:buChar char=""/>
              <a:defRPr sz="1400">
                <a:solidFill>
                  <a:schemeClr val="tx2"/>
                </a:solidFill>
                <a:latin typeface="Calisto MT" pitchFamily="18" charset="0"/>
              </a:defRPr>
            </a:lvl7pPr>
            <a:lvl8pPr marL="3429000" indent="-228600" eaLnBrk="0" fontAlgn="base" hangingPunct="0">
              <a:spcBef>
                <a:spcPct val="20000"/>
              </a:spcBef>
              <a:spcAft>
                <a:spcPts val="600"/>
              </a:spcAft>
              <a:buClr>
                <a:schemeClr val="tx2"/>
              </a:buClr>
              <a:buSzPct val="70000"/>
              <a:buFont typeface="Wingdings 2" pitchFamily="18" charset="2"/>
              <a:buChar char=""/>
              <a:defRPr sz="1400">
                <a:solidFill>
                  <a:schemeClr val="tx2"/>
                </a:solidFill>
                <a:latin typeface="Calisto MT" pitchFamily="18" charset="0"/>
              </a:defRPr>
            </a:lvl8pPr>
            <a:lvl9pPr marL="3886200" indent="-228600" eaLnBrk="0" fontAlgn="base" hangingPunct="0">
              <a:spcBef>
                <a:spcPct val="20000"/>
              </a:spcBef>
              <a:spcAft>
                <a:spcPts val="600"/>
              </a:spcAft>
              <a:buClr>
                <a:schemeClr val="tx2"/>
              </a:buClr>
              <a:buSzPct val="70000"/>
              <a:buFont typeface="Wingdings 2" pitchFamily="18" charset="2"/>
              <a:buChar char=""/>
              <a:defRPr sz="1400">
                <a:solidFill>
                  <a:schemeClr val="tx2"/>
                </a:solidFill>
                <a:latin typeface="Calisto MT" pitchFamily="18" charset="0"/>
              </a:defRPr>
            </a:lvl9pPr>
          </a:lstStyle>
          <a:p>
            <a:pPr eaLnBrk="1" hangingPunct="1">
              <a:spcBef>
                <a:spcPct val="0"/>
              </a:spcBef>
              <a:spcAft>
                <a:spcPct val="0"/>
              </a:spcAft>
              <a:buClrTx/>
              <a:buSzTx/>
              <a:buFontTx/>
              <a:buNone/>
            </a:pPr>
            <a:r>
              <a:rPr lang="pt-BR" altLang="pt-BR" sz="1800">
                <a:solidFill>
                  <a:schemeClr val="tx1"/>
                </a:solidFill>
                <a:hlinkClick r:id="rId5"/>
              </a:rPr>
              <a:t>www.paulomargotto.com.br</a:t>
            </a:r>
            <a:r>
              <a:rPr lang="pt-BR" altLang="pt-BR" sz="1800">
                <a:solidFill>
                  <a:schemeClr val="tx1"/>
                </a:solidFill>
              </a:rPr>
              <a:t> </a:t>
            </a:r>
          </a:p>
          <a:p>
            <a:pPr eaLnBrk="1" hangingPunct="1">
              <a:spcBef>
                <a:spcPct val="0"/>
              </a:spcBef>
              <a:spcAft>
                <a:spcPct val="0"/>
              </a:spcAft>
              <a:buClrTx/>
              <a:buSzTx/>
              <a:buFontTx/>
              <a:buNone/>
            </a:pPr>
            <a:r>
              <a:rPr lang="pt-BR" altLang="pt-BR" sz="1800">
                <a:solidFill>
                  <a:schemeClr val="tx1"/>
                </a:solidFill>
              </a:rPr>
              <a:t>Brasília, 15 de janeiro de 2024</a:t>
            </a:r>
          </a:p>
        </p:txBody>
      </p:sp>
      <p:sp>
        <p:nvSpPr>
          <p:cNvPr id="7176" name="Oval 8"/>
          <p:cNvSpPr>
            <a:spLocks noChangeArrowheads="1"/>
          </p:cNvSpPr>
          <p:nvPr/>
        </p:nvSpPr>
        <p:spPr bwMode="auto">
          <a:xfrm>
            <a:off x="9731375" y="5203825"/>
            <a:ext cx="2274888" cy="979488"/>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spcAft>
                <a:spcPts val="600"/>
              </a:spcAft>
              <a:buClr>
                <a:schemeClr val="tx2"/>
              </a:buClr>
              <a:buSzPct val="70000"/>
              <a:buFont typeface="Wingdings 2" pitchFamily="18" charset="2"/>
              <a:buChar char=""/>
              <a:defRPr sz="2000">
                <a:solidFill>
                  <a:schemeClr val="tx2"/>
                </a:solidFill>
                <a:latin typeface="Calisto MT" pitchFamily="18" charset="0"/>
              </a:defRPr>
            </a:lvl1pPr>
            <a:lvl2pPr marL="742950" indent="-285750" eaLnBrk="0" hangingPunct="0">
              <a:spcBef>
                <a:spcPct val="20000"/>
              </a:spcBef>
              <a:spcAft>
                <a:spcPts val="600"/>
              </a:spcAft>
              <a:buClr>
                <a:schemeClr val="tx2"/>
              </a:buClr>
              <a:buSzPct val="70000"/>
              <a:buFont typeface="Wingdings 2" pitchFamily="18" charset="2"/>
              <a:buChar char=""/>
              <a:defRPr>
                <a:solidFill>
                  <a:schemeClr val="tx2"/>
                </a:solidFill>
                <a:latin typeface="Calisto MT" pitchFamily="18" charset="0"/>
              </a:defRPr>
            </a:lvl2pPr>
            <a:lvl3pPr marL="1143000" indent="-228600" eaLnBrk="0" hangingPunct="0">
              <a:spcBef>
                <a:spcPct val="20000"/>
              </a:spcBef>
              <a:spcAft>
                <a:spcPts val="600"/>
              </a:spcAft>
              <a:buClr>
                <a:schemeClr val="tx2"/>
              </a:buClr>
              <a:buSzPct val="70000"/>
              <a:buFont typeface="Wingdings 2" pitchFamily="18" charset="2"/>
              <a:buChar char=""/>
              <a:defRPr sz="1600">
                <a:solidFill>
                  <a:schemeClr val="tx2"/>
                </a:solidFill>
                <a:latin typeface="Calisto MT" pitchFamily="18" charset="0"/>
              </a:defRPr>
            </a:lvl3pPr>
            <a:lvl4pPr marL="1600200" indent="-228600" eaLnBrk="0" hangingPunct="0">
              <a:spcBef>
                <a:spcPct val="20000"/>
              </a:spcBef>
              <a:spcAft>
                <a:spcPts val="600"/>
              </a:spcAft>
              <a:buClr>
                <a:schemeClr val="tx2"/>
              </a:buClr>
              <a:buSzPct val="70000"/>
              <a:buFont typeface="Wingdings 2" pitchFamily="18" charset="2"/>
              <a:buChar char=""/>
              <a:defRPr sz="1400">
                <a:solidFill>
                  <a:schemeClr val="tx2"/>
                </a:solidFill>
                <a:latin typeface="Calisto MT" pitchFamily="18" charset="0"/>
              </a:defRPr>
            </a:lvl4pPr>
            <a:lvl5pPr marL="2057400" indent="-228600" eaLnBrk="0" hangingPunct="0">
              <a:spcBef>
                <a:spcPct val="20000"/>
              </a:spcBef>
              <a:spcAft>
                <a:spcPts val="600"/>
              </a:spcAft>
              <a:buClr>
                <a:schemeClr val="tx2"/>
              </a:buClr>
              <a:buSzPct val="70000"/>
              <a:buFont typeface="Wingdings 2" pitchFamily="18" charset="2"/>
              <a:buChar char=""/>
              <a:defRPr sz="1400">
                <a:solidFill>
                  <a:schemeClr val="tx2"/>
                </a:solidFill>
                <a:latin typeface="Calisto MT" pitchFamily="18" charset="0"/>
              </a:defRPr>
            </a:lvl5pPr>
            <a:lvl6pPr marL="2514600" indent="-228600" eaLnBrk="0" fontAlgn="base" hangingPunct="0">
              <a:spcBef>
                <a:spcPct val="20000"/>
              </a:spcBef>
              <a:spcAft>
                <a:spcPts val="600"/>
              </a:spcAft>
              <a:buClr>
                <a:schemeClr val="tx2"/>
              </a:buClr>
              <a:buSzPct val="70000"/>
              <a:buFont typeface="Wingdings 2" pitchFamily="18" charset="2"/>
              <a:buChar char=""/>
              <a:defRPr sz="1400">
                <a:solidFill>
                  <a:schemeClr val="tx2"/>
                </a:solidFill>
                <a:latin typeface="Calisto MT" pitchFamily="18" charset="0"/>
              </a:defRPr>
            </a:lvl6pPr>
            <a:lvl7pPr marL="2971800" indent="-228600" eaLnBrk="0" fontAlgn="base" hangingPunct="0">
              <a:spcBef>
                <a:spcPct val="20000"/>
              </a:spcBef>
              <a:spcAft>
                <a:spcPts val="600"/>
              </a:spcAft>
              <a:buClr>
                <a:schemeClr val="tx2"/>
              </a:buClr>
              <a:buSzPct val="70000"/>
              <a:buFont typeface="Wingdings 2" pitchFamily="18" charset="2"/>
              <a:buChar char=""/>
              <a:defRPr sz="1400">
                <a:solidFill>
                  <a:schemeClr val="tx2"/>
                </a:solidFill>
                <a:latin typeface="Calisto MT" pitchFamily="18" charset="0"/>
              </a:defRPr>
            </a:lvl7pPr>
            <a:lvl8pPr marL="3429000" indent="-228600" eaLnBrk="0" fontAlgn="base" hangingPunct="0">
              <a:spcBef>
                <a:spcPct val="20000"/>
              </a:spcBef>
              <a:spcAft>
                <a:spcPts val="600"/>
              </a:spcAft>
              <a:buClr>
                <a:schemeClr val="tx2"/>
              </a:buClr>
              <a:buSzPct val="70000"/>
              <a:buFont typeface="Wingdings 2" pitchFamily="18" charset="2"/>
              <a:buChar char=""/>
              <a:defRPr sz="1400">
                <a:solidFill>
                  <a:schemeClr val="tx2"/>
                </a:solidFill>
                <a:latin typeface="Calisto MT" pitchFamily="18" charset="0"/>
              </a:defRPr>
            </a:lvl8pPr>
            <a:lvl9pPr marL="3886200" indent="-228600" eaLnBrk="0" fontAlgn="base" hangingPunct="0">
              <a:spcBef>
                <a:spcPct val="20000"/>
              </a:spcBef>
              <a:spcAft>
                <a:spcPts val="600"/>
              </a:spcAft>
              <a:buClr>
                <a:schemeClr val="tx2"/>
              </a:buClr>
              <a:buSzPct val="70000"/>
              <a:buFont typeface="Wingdings 2" pitchFamily="18" charset="2"/>
              <a:buChar char=""/>
              <a:defRPr sz="1400">
                <a:solidFill>
                  <a:schemeClr val="tx2"/>
                </a:solidFill>
                <a:latin typeface="Calisto MT" pitchFamily="18" charset="0"/>
              </a:defRPr>
            </a:lvl9pPr>
          </a:lstStyle>
          <a:p>
            <a:pPr algn="ctr" eaLnBrk="1" hangingPunct="1">
              <a:spcBef>
                <a:spcPct val="0"/>
              </a:spcBef>
              <a:spcAft>
                <a:spcPct val="0"/>
              </a:spcAft>
              <a:buClrTx/>
              <a:buSzTx/>
              <a:buFontTx/>
              <a:buNone/>
            </a:pPr>
            <a:r>
              <a:rPr lang="pt-BR" altLang="pt-BR" sz="1800">
                <a:solidFill>
                  <a:schemeClr val="tx1"/>
                </a:solidFill>
              </a:rPr>
              <a:t>ARTIGO GRATIS!</a:t>
            </a: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913795" y="609600"/>
            <a:ext cx="10353762" cy="970450"/>
          </a:xfrm>
        </p:spPr>
        <p:txBody>
          <a:bodyPr/>
          <a:lstStyle/>
          <a:p>
            <a:pPr eaLnBrk="1" fontAlgn="auto" hangingPunct="1">
              <a:spcAft>
                <a:spcPts val="0"/>
              </a:spcAft>
              <a:defRPr/>
            </a:pPr>
            <a:r>
              <a:rPr lang="pt-BR" dirty="0" smtClean="0">
                <a:ea typeface="+mj-ea"/>
              </a:rPr>
              <a:t>Introdução</a:t>
            </a:r>
            <a:endParaRPr lang="pt-BR" dirty="0">
              <a:ea typeface="+mj-ea"/>
            </a:endParaRPr>
          </a:p>
        </p:txBody>
      </p:sp>
      <p:sp>
        <p:nvSpPr>
          <p:cNvPr id="3" name="Espaço Reservado para Conteúdo 2"/>
          <p:cNvSpPr>
            <a:spLocks noGrp="1"/>
          </p:cNvSpPr>
          <p:nvPr>
            <p:ph idx="1"/>
          </p:nvPr>
        </p:nvSpPr>
        <p:spPr>
          <a:xfrm>
            <a:off x="913795" y="1732449"/>
            <a:ext cx="10353762" cy="4058751"/>
          </a:xfrm>
        </p:spPr>
        <p:txBody>
          <a:bodyPr/>
          <a:lstStyle/>
          <a:p>
            <a:pPr indent="-306000" algn="just" eaLnBrk="1" fontAlgn="auto" hangingPunct="1">
              <a:buFont typeface="Wingdings 2" charset="2"/>
              <a:buChar char=""/>
              <a:defRPr/>
            </a:pPr>
            <a:r>
              <a:rPr lang="pt-BR" sz="2400" dirty="0" smtClean="0"/>
              <a:t>O alvo de saturação periférica entre 95-100% é comum na UTI pediátrica e o uso livre de O2 suplementar ocorre com frequência. </a:t>
            </a:r>
          </a:p>
          <a:p>
            <a:pPr indent="-306000" algn="just" eaLnBrk="1" fontAlgn="auto" hangingPunct="1">
              <a:buFont typeface="Wingdings 2" charset="2"/>
              <a:buChar char=""/>
              <a:defRPr/>
            </a:pPr>
            <a:r>
              <a:rPr lang="pt-BR" sz="2400" dirty="0" smtClean="0"/>
              <a:t>O uso de FiO2 elevada pode contribuir para formação de estresse </a:t>
            </a:r>
            <a:r>
              <a:rPr lang="pt-BR" sz="2400" dirty="0" err="1" smtClean="0"/>
              <a:t>oxidativo</a:t>
            </a:r>
            <a:r>
              <a:rPr lang="pt-BR" sz="2400" dirty="0" smtClean="0"/>
              <a:t> e existem estudos observacionais demonstrando relação entre uso de O2 excessivo e lesões em adultos e crianças. </a:t>
            </a:r>
          </a:p>
          <a:p>
            <a:pPr indent="-306000" algn="just" eaLnBrk="1" fontAlgn="auto" hangingPunct="1">
              <a:buFont typeface="Wingdings 2" charset="2"/>
              <a:buChar char=""/>
              <a:defRPr/>
            </a:pPr>
            <a:r>
              <a:rPr lang="pt-BR" sz="2400" dirty="0">
                <a:effectLst/>
              </a:rPr>
              <a:t>O uso de estratégia conservadora de suplementação de O2, visando saturações menores do que os limites atualmente em uso na UTI pediátrica podem reduzir o risco de malefícios causados pela exposição a FiO2 mais elevada, porém pode aumentar o risco de hipóxia.</a:t>
            </a:r>
            <a:endParaRPr lang="pt-BR" sz="2400"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913795" y="609600"/>
            <a:ext cx="10353762" cy="970450"/>
          </a:xfrm>
        </p:spPr>
        <p:txBody>
          <a:bodyPr/>
          <a:lstStyle/>
          <a:p>
            <a:pPr eaLnBrk="1" fontAlgn="auto" hangingPunct="1">
              <a:spcAft>
                <a:spcPts val="0"/>
              </a:spcAft>
              <a:defRPr/>
            </a:pPr>
            <a:r>
              <a:rPr lang="pt-BR" dirty="0" smtClean="0">
                <a:ea typeface="+mj-ea"/>
              </a:rPr>
              <a:t>Introdução</a:t>
            </a:r>
            <a:endParaRPr lang="pt-BR" dirty="0">
              <a:ea typeface="+mj-ea"/>
            </a:endParaRPr>
          </a:p>
        </p:txBody>
      </p:sp>
      <p:sp>
        <p:nvSpPr>
          <p:cNvPr id="3" name="Espaço Reservado para Conteúdo 2"/>
          <p:cNvSpPr>
            <a:spLocks noGrp="1"/>
          </p:cNvSpPr>
          <p:nvPr>
            <p:ph idx="1"/>
          </p:nvPr>
        </p:nvSpPr>
        <p:spPr>
          <a:xfrm>
            <a:off x="913795" y="1732449"/>
            <a:ext cx="10353762" cy="4058751"/>
          </a:xfrm>
          <a:ln>
            <a:solidFill>
              <a:schemeClr val="accent1"/>
            </a:solidFill>
          </a:ln>
        </p:spPr>
        <p:txBody>
          <a:bodyPr/>
          <a:lstStyle/>
          <a:p>
            <a:pPr indent="-306000" algn="just" eaLnBrk="1" fontAlgn="auto" hangingPunct="1">
              <a:buFont typeface="Wingdings 2" charset="2"/>
              <a:buChar char=""/>
              <a:defRPr/>
            </a:pPr>
            <a:r>
              <a:rPr lang="pt-BR" sz="2400" dirty="0">
                <a:effectLst/>
              </a:rPr>
              <a:t>Os estudos randomizados em adultos não demonstraram benefício ou malefícios com diferentes estratégias de oxigenação</a:t>
            </a:r>
            <a:r>
              <a:rPr lang="pt-BR" sz="2400" dirty="0" smtClean="0">
                <a:effectLst/>
              </a:rPr>
              <a:t>.</a:t>
            </a:r>
          </a:p>
          <a:p>
            <a:pPr indent="-306000" algn="just" eaLnBrk="1" fontAlgn="auto" hangingPunct="1">
              <a:buFont typeface="Wingdings 2" charset="2"/>
              <a:buChar char=""/>
              <a:defRPr/>
            </a:pPr>
            <a:r>
              <a:rPr lang="pt-BR" sz="2400" dirty="0" smtClean="0">
                <a:effectLst/>
              </a:rPr>
              <a:t>Em </a:t>
            </a:r>
            <a:r>
              <a:rPr lang="pt-BR" sz="2400" dirty="0">
                <a:effectLst/>
              </a:rPr>
              <a:t>neonatos, uma série de </a:t>
            </a:r>
            <a:r>
              <a:rPr lang="pt-BR" sz="2400" dirty="0" smtClean="0">
                <a:effectLst/>
              </a:rPr>
              <a:t>ensaios </a:t>
            </a:r>
            <a:r>
              <a:rPr lang="pt-BR" sz="2400" dirty="0">
                <a:effectLst/>
              </a:rPr>
              <a:t>demonstrou maior mortalidade, mas menor risco de retinopatia em prematuros extremos (</a:t>
            </a:r>
            <a:r>
              <a:rPr lang="pt-BR" sz="2400" dirty="0" smtClean="0">
                <a:effectLst/>
              </a:rPr>
              <a:t>Idade Gestacional  </a:t>
            </a:r>
            <a:r>
              <a:rPr lang="pt-BR" sz="2400" dirty="0">
                <a:effectLst/>
              </a:rPr>
              <a:t>24 – </a:t>
            </a:r>
            <a:r>
              <a:rPr lang="pt-BR" sz="2400" dirty="0" smtClean="0">
                <a:effectLst/>
              </a:rPr>
              <a:t>27s 6d).</a:t>
            </a:r>
          </a:p>
          <a:p>
            <a:pPr indent="-306000" algn="just" eaLnBrk="1" fontAlgn="auto" hangingPunct="1">
              <a:buFont typeface="Wingdings 2" charset="2"/>
              <a:buChar char=""/>
              <a:defRPr/>
            </a:pPr>
            <a:r>
              <a:rPr lang="pt-BR" sz="2400" dirty="0">
                <a:effectLst/>
              </a:rPr>
              <a:t>Alguns ensaios realizados em ambientes fora da UTI reportaram que menores metas de saturação foram tão seguras quanto o </a:t>
            </a:r>
            <a:r>
              <a:rPr lang="pt-BR" sz="2400" i="1" dirty="0">
                <a:effectLst/>
              </a:rPr>
              <a:t>standard </a:t>
            </a:r>
            <a:r>
              <a:rPr lang="pt-BR" sz="2400" i="1" dirty="0" err="1">
                <a:effectLst/>
              </a:rPr>
              <a:t>care</a:t>
            </a:r>
            <a:r>
              <a:rPr lang="pt-BR" sz="2400" dirty="0">
                <a:effectLst/>
              </a:rPr>
              <a:t> com menor uso de recursos.</a:t>
            </a:r>
          </a:p>
          <a:p>
            <a:pPr indent="-306000" eaLnBrk="1" fontAlgn="auto" hangingPunct="1">
              <a:buFont typeface="Wingdings 2" charset="2"/>
              <a:buChar char=""/>
              <a:defRPr/>
            </a:pPr>
            <a:endParaRPr lang="pt-BR"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913795" y="609600"/>
            <a:ext cx="10353762" cy="970450"/>
          </a:xfrm>
        </p:spPr>
        <p:txBody>
          <a:bodyPr/>
          <a:lstStyle/>
          <a:p>
            <a:pPr eaLnBrk="1" fontAlgn="auto" hangingPunct="1">
              <a:spcAft>
                <a:spcPts val="0"/>
              </a:spcAft>
              <a:defRPr/>
            </a:pPr>
            <a:r>
              <a:rPr lang="pt-BR" dirty="0" smtClean="0">
                <a:ea typeface="+mj-ea"/>
              </a:rPr>
              <a:t>Introdução</a:t>
            </a:r>
            <a:endParaRPr lang="pt-BR" dirty="0">
              <a:ea typeface="+mj-ea"/>
            </a:endParaRPr>
          </a:p>
        </p:txBody>
      </p:sp>
      <p:sp>
        <p:nvSpPr>
          <p:cNvPr id="3" name="Espaço Reservado para Conteúdo 2"/>
          <p:cNvSpPr>
            <a:spLocks noGrp="1"/>
          </p:cNvSpPr>
          <p:nvPr>
            <p:ph idx="1"/>
          </p:nvPr>
        </p:nvSpPr>
        <p:spPr>
          <a:xfrm>
            <a:off x="913795" y="1732449"/>
            <a:ext cx="10353762" cy="4058751"/>
          </a:xfrm>
          <a:ln>
            <a:solidFill>
              <a:schemeClr val="accent1"/>
            </a:solidFill>
          </a:ln>
        </p:spPr>
        <p:txBody>
          <a:bodyPr>
            <a:normAutofit fontScale="92500" lnSpcReduction="10000"/>
          </a:bodyPr>
          <a:lstStyle/>
          <a:p>
            <a:pPr indent="-306000" algn="just" eaLnBrk="1" fontAlgn="auto" hangingPunct="1">
              <a:buFont typeface="Wingdings 2" charset="2"/>
              <a:buChar char=""/>
              <a:defRPr/>
            </a:pPr>
            <a:r>
              <a:rPr lang="pt-BR" sz="2400" dirty="0">
                <a:effectLst/>
              </a:rPr>
              <a:t>Os </a:t>
            </a:r>
            <a:r>
              <a:rPr lang="pt-BR" sz="2400" dirty="0" err="1">
                <a:effectLst/>
              </a:rPr>
              <a:t>guidelines</a:t>
            </a:r>
            <a:r>
              <a:rPr lang="pt-BR" sz="2400" dirty="0">
                <a:effectLst/>
              </a:rPr>
              <a:t> atuais em crianças criticamente doentes recomendam </a:t>
            </a:r>
            <a:r>
              <a:rPr lang="pt-BR" sz="2400" dirty="0" err="1">
                <a:effectLst/>
              </a:rPr>
              <a:t>oximetria</a:t>
            </a:r>
            <a:r>
              <a:rPr lang="pt-BR" sz="2400" dirty="0">
                <a:effectLst/>
              </a:rPr>
              <a:t> entre 88-92% nos casos de  síndrome do desconforto respiratório agudo pediátrico grave (</a:t>
            </a:r>
            <a:r>
              <a:rPr lang="pt-BR" sz="2400" dirty="0" err="1">
                <a:effectLst/>
              </a:rPr>
              <a:t>SDRAp</a:t>
            </a:r>
            <a:r>
              <a:rPr lang="pt-BR" sz="2400" dirty="0" smtClean="0">
                <a:effectLst/>
              </a:rPr>
              <a:t>), </a:t>
            </a:r>
            <a:r>
              <a:rPr lang="pt-BR" sz="2400" dirty="0">
                <a:effectLst/>
              </a:rPr>
              <a:t>mas esta meta não é baseada em ensaios clínicos randomizados e a aderência a esse protocolo é baixa.</a:t>
            </a:r>
          </a:p>
          <a:p>
            <a:pPr indent="-306000" algn="ctr" eaLnBrk="1" fontAlgn="auto" hangingPunct="1">
              <a:buFont typeface="Wingdings 2" charset="2"/>
              <a:buChar char=""/>
              <a:defRPr/>
            </a:pPr>
            <a:r>
              <a:rPr lang="pt-BR" sz="2400" dirty="0">
                <a:solidFill>
                  <a:srgbClr val="FF00FF"/>
                </a:solidFill>
                <a:effectLst/>
              </a:rPr>
              <a:t>O estudo </a:t>
            </a:r>
            <a:r>
              <a:rPr lang="pt-BR" sz="2400" dirty="0" err="1">
                <a:solidFill>
                  <a:srgbClr val="FF00FF"/>
                </a:solidFill>
                <a:effectLst/>
              </a:rPr>
              <a:t>Oxy</a:t>
            </a:r>
            <a:r>
              <a:rPr lang="pt-BR" sz="2400" dirty="0">
                <a:solidFill>
                  <a:srgbClr val="FF00FF"/>
                </a:solidFill>
                <a:effectLst/>
              </a:rPr>
              <a:t>-PICU teve o objetivo de avaliar se uma estratégia conservadora de meta de saturação (SpO2 88-92%) reduziria a duração de suporte orgânico ou a incidência de óbitos em 30 dias quando comparada a estratégia liberal de </a:t>
            </a:r>
            <a:r>
              <a:rPr lang="pt-BR" sz="2400" dirty="0" err="1">
                <a:solidFill>
                  <a:srgbClr val="FF00FF"/>
                </a:solidFill>
                <a:effectLst/>
              </a:rPr>
              <a:t>oximetria</a:t>
            </a:r>
            <a:r>
              <a:rPr lang="pt-BR" sz="2400" dirty="0">
                <a:solidFill>
                  <a:srgbClr val="FF00FF"/>
                </a:solidFill>
                <a:effectLst/>
              </a:rPr>
              <a:t> (SpO2 &gt; 94%) entre crianças admitidas na emergência e que necessitem de ventilação mecânica invasiva. </a:t>
            </a:r>
            <a:endParaRPr lang="pt-BR" sz="2400" dirty="0" smtClean="0">
              <a:solidFill>
                <a:srgbClr val="FF00FF"/>
              </a:solidFill>
              <a:effectLst/>
            </a:endParaRPr>
          </a:p>
          <a:p>
            <a:pPr indent="-306000" algn="ctr" eaLnBrk="1" fontAlgn="auto" hangingPunct="1">
              <a:buFont typeface="Wingdings 2" charset="2"/>
              <a:buChar char=""/>
              <a:defRPr/>
            </a:pPr>
            <a:r>
              <a:rPr lang="pt-BR" sz="2400" b="1" dirty="0">
                <a:solidFill>
                  <a:srgbClr val="FFFF00"/>
                </a:solidFill>
                <a:effectLst/>
              </a:rPr>
              <a:t>Até onde </a:t>
            </a:r>
            <a:r>
              <a:rPr lang="pt-BR" sz="2400" b="1" dirty="0" smtClean="0">
                <a:solidFill>
                  <a:srgbClr val="FFFF00"/>
                </a:solidFill>
                <a:effectLst/>
              </a:rPr>
              <a:t>se  sabe, </a:t>
            </a:r>
            <a:r>
              <a:rPr lang="pt-BR" sz="2400" b="1" dirty="0">
                <a:solidFill>
                  <a:srgbClr val="FFFF00"/>
                </a:solidFill>
                <a:effectLst/>
              </a:rPr>
              <a:t>não houve ensaios randomizados que investigassem a eficácia de metas conservadoras de oxigenação em crianças gravemente doentes.</a:t>
            </a:r>
          </a:p>
          <a:p>
            <a:pPr indent="-306000" eaLnBrk="1" fontAlgn="auto" hangingPunct="1">
              <a:buFont typeface="Wingdings 2" charset="2"/>
              <a:buChar char=""/>
              <a:defRPr/>
            </a:pPr>
            <a:endParaRPr lang="pt-BR" b="1" dirty="0">
              <a:solidFill>
                <a:srgbClr val="FFFF00"/>
              </a:solidFill>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913795" y="609600"/>
            <a:ext cx="10353762" cy="970450"/>
          </a:xfrm>
        </p:spPr>
        <p:txBody>
          <a:bodyPr/>
          <a:lstStyle/>
          <a:p>
            <a:pPr eaLnBrk="1" fontAlgn="auto" hangingPunct="1">
              <a:spcAft>
                <a:spcPts val="0"/>
              </a:spcAft>
              <a:defRPr/>
            </a:pPr>
            <a:r>
              <a:rPr lang="pt-BR" dirty="0" smtClean="0">
                <a:ea typeface="+mj-ea"/>
              </a:rPr>
              <a:t>Metodologia</a:t>
            </a:r>
            <a:endParaRPr lang="pt-BR" dirty="0">
              <a:ea typeface="+mj-ea"/>
            </a:endParaRPr>
          </a:p>
        </p:txBody>
      </p:sp>
      <p:sp>
        <p:nvSpPr>
          <p:cNvPr id="3" name="Espaço Reservado para Conteúdo 2"/>
          <p:cNvSpPr>
            <a:spLocks noGrp="1"/>
          </p:cNvSpPr>
          <p:nvPr>
            <p:ph idx="1"/>
          </p:nvPr>
        </p:nvSpPr>
        <p:spPr>
          <a:xfrm>
            <a:off x="913795" y="1732449"/>
            <a:ext cx="10353762" cy="4058751"/>
          </a:xfrm>
        </p:spPr>
        <p:txBody>
          <a:bodyPr>
            <a:normAutofit lnSpcReduction="10000"/>
          </a:bodyPr>
          <a:lstStyle/>
          <a:p>
            <a:pPr indent="-306000" algn="just" eaLnBrk="1" fontAlgn="auto" hangingPunct="1">
              <a:buFont typeface="Wingdings 2" charset="2"/>
              <a:buChar char=""/>
              <a:defRPr/>
            </a:pPr>
            <a:r>
              <a:rPr lang="pt-BR" sz="2400" dirty="0" smtClean="0">
                <a:effectLst/>
              </a:rPr>
              <a:t>Estudo </a:t>
            </a:r>
            <a:r>
              <a:rPr lang="pt-BR" sz="2400" dirty="0">
                <a:effectLst/>
              </a:rPr>
              <a:t>multicêntrico, randomizado, realizado em 15 </a:t>
            </a:r>
            <a:r>
              <a:rPr lang="pt-BR" sz="2400" dirty="0" err="1">
                <a:effectLst/>
              </a:rPr>
              <a:t>UTIPs</a:t>
            </a:r>
            <a:r>
              <a:rPr lang="pt-BR" sz="2400" dirty="0">
                <a:effectLst/>
              </a:rPr>
              <a:t> no Reino Unido (Inglaterra e Escócia).</a:t>
            </a:r>
          </a:p>
          <a:p>
            <a:pPr indent="-306000" algn="just" eaLnBrk="1" fontAlgn="auto" hangingPunct="1">
              <a:buFont typeface="Wingdings 2" charset="2"/>
              <a:buChar char=""/>
              <a:defRPr/>
            </a:pPr>
            <a:r>
              <a:rPr lang="pt-BR" sz="2400" dirty="0" smtClean="0">
                <a:effectLst/>
              </a:rPr>
              <a:t>Amostra: </a:t>
            </a:r>
            <a:r>
              <a:rPr lang="pt-BR" sz="2400" dirty="0">
                <a:effectLst/>
              </a:rPr>
              <a:t>Crianças com </a:t>
            </a:r>
            <a:r>
              <a:rPr lang="pt-BR" sz="2400" dirty="0" smtClean="0">
                <a:effectLst/>
              </a:rPr>
              <a:t>idade gestacional corrigida  </a:t>
            </a:r>
            <a:r>
              <a:rPr lang="pt-BR" sz="2400" dirty="0">
                <a:effectLst/>
              </a:rPr>
              <a:t>&gt; 38 semanas a 16 anos nas primeiras 6 horas de admissão. </a:t>
            </a:r>
          </a:p>
          <a:p>
            <a:pPr indent="-306000" algn="just" eaLnBrk="1" fontAlgn="auto" hangingPunct="1">
              <a:buFont typeface="Wingdings 2" charset="2"/>
              <a:buChar char=""/>
              <a:defRPr/>
            </a:pPr>
            <a:r>
              <a:rPr lang="pt-BR" sz="2400" dirty="0" smtClean="0">
                <a:solidFill>
                  <a:srgbClr val="FFFF00"/>
                </a:solidFill>
                <a:effectLst/>
              </a:rPr>
              <a:t>Critérios </a:t>
            </a:r>
            <a:r>
              <a:rPr lang="pt-BR" sz="2400" dirty="0">
                <a:solidFill>
                  <a:srgbClr val="FFFF00"/>
                </a:solidFill>
                <a:effectLst/>
              </a:rPr>
              <a:t>de inclusão</a:t>
            </a:r>
            <a:r>
              <a:rPr lang="pt-BR" sz="2400" dirty="0">
                <a:effectLst/>
              </a:rPr>
              <a:t>: uso de ventilação mecânica invasiva com O2 suplementar e ter passado pela avaliação clínica da equipe de emergência, transporte ou da UTIP dos serviços de referência participantes.</a:t>
            </a:r>
          </a:p>
          <a:p>
            <a:pPr indent="-306000" algn="just" eaLnBrk="1" fontAlgn="auto" hangingPunct="1">
              <a:buFont typeface="Wingdings 2" charset="2"/>
              <a:buChar char=""/>
              <a:defRPr/>
            </a:pPr>
            <a:r>
              <a:rPr lang="pt-BR" sz="2400" dirty="0" smtClean="0">
                <a:solidFill>
                  <a:srgbClr val="FF0000"/>
                </a:solidFill>
                <a:effectLst/>
              </a:rPr>
              <a:t>Critérios </a:t>
            </a:r>
            <a:r>
              <a:rPr lang="pt-BR" sz="2400" dirty="0">
                <a:solidFill>
                  <a:srgbClr val="FF0000"/>
                </a:solidFill>
                <a:effectLst/>
              </a:rPr>
              <a:t>de exclusão</a:t>
            </a:r>
            <a:r>
              <a:rPr lang="pt-BR" sz="2400" dirty="0">
                <a:effectLst/>
              </a:rPr>
              <a:t>: cardiopatia congênita não corrigida suspeita ou confirmada, hipertensão pulmonar, lesão neurológica como causador primário da admissão.</a:t>
            </a:r>
          </a:p>
          <a:p>
            <a:pPr indent="-306000" eaLnBrk="1" fontAlgn="auto" hangingPunct="1">
              <a:buFont typeface="Wingdings 2" charset="2"/>
              <a:buChar char=""/>
              <a:defRPr/>
            </a:pPr>
            <a:endParaRPr lang="pt-BR"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913795" y="609600"/>
            <a:ext cx="10353762" cy="970450"/>
          </a:xfrm>
        </p:spPr>
        <p:txBody>
          <a:bodyPr/>
          <a:lstStyle/>
          <a:p>
            <a:pPr eaLnBrk="1" fontAlgn="auto" hangingPunct="1">
              <a:spcAft>
                <a:spcPts val="0"/>
              </a:spcAft>
              <a:defRPr/>
            </a:pPr>
            <a:r>
              <a:rPr lang="pt-BR" dirty="0" smtClean="0">
                <a:ea typeface="+mj-ea"/>
              </a:rPr>
              <a:t>Metodologia</a:t>
            </a:r>
            <a:endParaRPr lang="pt-BR" dirty="0">
              <a:ea typeface="+mj-ea"/>
            </a:endParaRPr>
          </a:p>
        </p:txBody>
      </p:sp>
      <p:sp>
        <p:nvSpPr>
          <p:cNvPr id="3" name="Espaço Reservado para Conteúdo 2"/>
          <p:cNvSpPr>
            <a:spLocks noGrp="1"/>
          </p:cNvSpPr>
          <p:nvPr>
            <p:ph idx="1"/>
          </p:nvPr>
        </p:nvSpPr>
        <p:spPr>
          <a:xfrm>
            <a:off x="913795" y="1732449"/>
            <a:ext cx="10353762" cy="4058751"/>
          </a:xfrm>
        </p:spPr>
        <p:txBody>
          <a:bodyPr/>
          <a:lstStyle/>
          <a:p>
            <a:pPr indent="-306000" algn="just" eaLnBrk="1" fontAlgn="auto" hangingPunct="1">
              <a:buFont typeface="Wingdings 2" charset="2"/>
              <a:buChar char=""/>
              <a:defRPr/>
            </a:pPr>
            <a:r>
              <a:rPr lang="pt-BR" sz="2400" dirty="0" smtClean="0">
                <a:effectLst/>
              </a:rPr>
              <a:t>Os </a:t>
            </a:r>
            <a:r>
              <a:rPr lang="pt-BR" sz="2400" dirty="0">
                <a:effectLst/>
              </a:rPr>
              <a:t>participantes eram randomizados entre o </a:t>
            </a:r>
            <a:r>
              <a:rPr lang="pt-BR" sz="2400" b="1" dirty="0">
                <a:solidFill>
                  <a:srgbClr val="FFFF00"/>
                </a:solidFill>
                <a:effectLst/>
              </a:rPr>
              <a:t>grupo liberal e </a:t>
            </a:r>
            <a:r>
              <a:rPr lang="pt-BR" sz="2400" b="1" dirty="0" smtClean="0">
                <a:solidFill>
                  <a:srgbClr val="FFFF00"/>
                </a:solidFill>
                <a:effectLst/>
              </a:rPr>
              <a:t>conservador (spO2 &gt;94% e spO2 de 82-92%, respectivamente</a:t>
            </a:r>
            <a:r>
              <a:rPr lang="pt-BR" sz="2400" dirty="0" smtClean="0">
                <a:effectLst/>
              </a:rPr>
              <a:t>) em </a:t>
            </a:r>
            <a:r>
              <a:rPr lang="pt-BR" sz="2400" dirty="0">
                <a:effectLst/>
              </a:rPr>
              <a:t>proporção 1:1 por um sistema por telefone, 24h/dia, por sistema online automatizado. </a:t>
            </a:r>
          </a:p>
          <a:p>
            <a:pPr indent="-306000" algn="just" eaLnBrk="1" fontAlgn="auto" hangingPunct="1">
              <a:buFont typeface="Wingdings 2" charset="2"/>
              <a:buChar char=""/>
              <a:defRPr/>
            </a:pPr>
            <a:r>
              <a:rPr lang="pt-BR" sz="2400" dirty="0" smtClean="0">
                <a:effectLst/>
              </a:rPr>
              <a:t>O </a:t>
            </a:r>
            <a:r>
              <a:rPr lang="pt-BR" sz="2400" dirty="0">
                <a:effectLst/>
              </a:rPr>
              <a:t>uso de meta de saturação foi selecionado pelo baixo e reduzido uso de monitorização invasiva de </a:t>
            </a:r>
            <a:r>
              <a:rPr lang="pt-BR" sz="2400" dirty="0" err="1">
                <a:effectLst/>
              </a:rPr>
              <a:t>oximetria</a:t>
            </a:r>
            <a:r>
              <a:rPr lang="pt-BR" sz="2400" dirty="0">
                <a:effectLst/>
              </a:rPr>
              <a:t> em pacientes pediátricos. Durante o tempo de ventilação mecânica, a FiO2  foi ajustada objetivando o grupo em que o paciente havia sido selecionado. Em caso de falha de </a:t>
            </a:r>
            <a:r>
              <a:rPr lang="pt-BR" sz="2400" dirty="0" err="1">
                <a:effectLst/>
              </a:rPr>
              <a:t>extubação</a:t>
            </a:r>
            <a:r>
              <a:rPr lang="pt-BR" sz="2400" dirty="0">
                <a:effectLst/>
              </a:rPr>
              <a:t>, o paciente era novamente alocado na meta anterior. Todos os outros parâmetros e cuidados eram determinados de acordo com as decisões clínicas da equipe de suporte. </a:t>
            </a:r>
          </a:p>
          <a:p>
            <a:pPr indent="-306000" eaLnBrk="1" fontAlgn="auto" hangingPunct="1">
              <a:buFont typeface="Wingdings 2" charset="2"/>
              <a:buChar char=""/>
              <a:defRPr/>
            </a:pPr>
            <a:endParaRPr lang="pt-BR"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913795" y="609600"/>
            <a:ext cx="10353762" cy="970450"/>
          </a:xfrm>
        </p:spPr>
        <p:txBody>
          <a:bodyPr/>
          <a:lstStyle/>
          <a:p>
            <a:pPr eaLnBrk="1" fontAlgn="auto" hangingPunct="1">
              <a:spcAft>
                <a:spcPts val="0"/>
              </a:spcAft>
              <a:defRPr/>
            </a:pPr>
            <a:r>
              <a:rPr lang="pt-BR" dirty="0" smtClean="0">
                <a:ea typeface="+mj-ea"/>
              </a:rPr>
              <a:t>Metodologia</a:t>
            </a:r>
            <a:endParaRPr lang="pt-BR" dirty="0">
              <a:ea typeface="+mj-ea"/>
            </a:endParaRPr>
          </a:p>
        </p:txBody>
      </p:sp>
      <p:sp>
        <p:nvSpPr>
          <p:cNvPr id="3" name="Espaço Reservado para Conteúdo 2"/>
          <p:cNvSpPr>
            <a:spLocks noGrp="1"/>
          </p:cNvSpPr>
          <p:nvPr>
            <p:ph idx="1"/>
          </p:nvPr>
        </p:nvSpPr>
        <p:spPr>
          <a:xfrm>
            <a:off x="913795" y="1732449"/>
            <a:ext cx="10353762" cy="4058751"/>
          </a:xfrm>
        </p:spPr>
        <p:txBody>
          <a:bodyPr>
            <a:normAutofit lnSpcReduction="10000"/>
          </a:bodyPr>
          <a:lstStyle/>
          <a:p>
            <a:pPr indent="-306000" algn="just" eaLnBrk="1" fontAlgn="auto" hangingPunct="1">
              <a:buFont typeface="Wingdings 2" charset="2"/>
              <a:buChar char=""/>
              <a:defRPr/>
            </a:pPr>
            <a:r>
              <a:rPr lang="pt-BR" sz="2400" dirty="0">
                <a:effectLst/>
              </a:rPr>
              <a:t>O</a:t>
            </a:r>
            <a:r>
              <a:rPr lang="pt-BR" sz="2400" dirty="0" smtClean="0">
                <a:effectLst/>
              </a:rPr>
              <a:t> </a:t>
            </a:r>
            <a:r>
              <a:rPr lang="pt-BR" sz="2400" dirty="0">
                <a:effectLst/>
              </a:rPr>
              <a:t>intervalo entre 88-92% foi considerado aceitável por um comitê médico do </a:t>
            </a:r>
            <a:r>
              <a:rPr lang="pt-BR" sz="2400" dirty="0" smtClean="0">
                <a:effectLst/>
              </a:rPr>
              <a:t>Reino Unido </a:t>
            </a:r>
            <a:r>
              <a:rPr lang="pt-BR" sz="2400" dirty="0">
                <a:effectLst/>
              </a:rPr>
              <a:t>e segue os protocolos atuais em casos de </a:t>
            </a:r>
            <a:r>
              <a:rPr lang="pt-BR" sz="2400" dirty="0" err="1">
                <a:effectLst/>
              </a:rPr>
              <a:t>SDRAp</a:t>
            </a:r>
            <a:r>
              <a:rPr lang="pt-BR" sz="2400" dirty="0" smtClean="0">
                <a:effectLst/>
              </a:rPr>
              <a:t>. </a:t>
            </a:r>
            <a:endParaRPr lang="pt-BR" sz="2400" dirty="0">
              <a:effectLst/>
            </a:endParaRPr>
          </a:p>
          <a:p>
            <a:pPr indent="-306000" algn="just" eaLnBrk="1" fontAlgn="auto" hangingPunct="1">
              <a:buFont typeface="Wingdings 2" charset="2"/>
              <a:buChar char=""/>
              <a:defRPr/>
            </a:pPr>
            <a:r>
              <a:rPr lang="pt-BR" sz="2400" b="1" dirty="0" smtClean="0">
                <a:solidFill>
                  <a:srgbClr val="FFFF00"/>
                </a:solidFill>
                <a:effectLst/>
              </a:rPr>
              <a:t>Objetivo </a:t>
            </a:r>
            <a:r>
              <a:rPr lang="pt-BR" sz="2400" b="1" dirty="0">
                <a:solidFill>
                  <a:srgbClr val="FFFF00"/>
                </a:solidFill>
                <a:effectLst/>
              </a:rPr>
              <a:t>primário</a:t>
            </a:r>
            <a:r>
              <a:rPr lang="pt-BR" sz="2400" dirty="0">
                <a:effectLst/>
              </a:rPr>
              <a:t>: Comparar a duração do suporte orgânico em 30 dias entre os grupos em um sistema de </a:t>
            </a:r>
            <a:r>
              <a:rPr lang="pt-BR" sz="2400" i="1" dirty="0">
                <a:effectLst/>
              </a:rPr>
              <a:t>ranking</a:t>
            </a:r>
            <a:r>
              <a:rPr lang="pt-BR" sz="2400" dirty="0">
                <a:effectLst/>
              </a:rPr>
              <a:t> onde o pior cenário seria o óbito antes de 30 dias. O </a:t>
            </a:r>
            <a:r>
              <a:rPr lang="pt-BR" sz="2400" dirty="0" smtClean="0">
                <a:effectLst/>
              </a:rPr>
              <a:t>escore </a:t>
            </a:r>
            <a:r>
              <a:rPr lang="pt-BR" sz="2400" dirty="0">
                <a:effectLst/>
              </a:rPr>
              <a:t>seria de 0 a 30, dependendo do número de dias que o paciente necessitou de suporte. Considerou-se suporte orgânico:</a:t>
            </a:r>
          </a:p>
          <a:p>
            <a:pPr marL="720000" lvl="1" indent="-270000" algn="just" eaLnBrk="1" fontAlgn="auto" hangingPunct="1">
              <a:buFont typeface="Wingdings 2" charset="2"/>
              <a:buChar char=""/>
              <a:defRPr/>
            </a:pPr>
            <a:r>
              <a:rPr lang="pt-BR" sz="2000" dirty="0">
                <a:effectLst/>
              </a:rPr>
              <a:t>Suporte ventilatório: suporte invasivo ou não invasivo. </a:t>
            </a:r>
          </a:p>
          <a:p>
            <a:pPr marL="720000" lvl="1" indent="-270000" algn="just" eaLnBrk="1" fontAlgn="auto" hangingPunct="1">
              <a:buFont typeface="Wingdings 2" charset="2"/>
              <a:buChar char=""/>
              <a:defRPr/>
            </a:pPr>
            <a:r>
              <a:rPr lang="pt-BR" sz="2000" dirty="0">
                <a:effectLst/>
              </a:rPr>
              <a:t>Suporte cardiovascular: </a:t>
            </a:r>
            <a:r>
              <a:rPr lang="pt-BR" sz="2000" dirty="0" smtClean="0">
                <a:effectLst/>
              </a:rPr>
              <a:t>drogas vasoativas  </a:t>
            </a:r>
            <a:r>
              <a:rPr lang="pt-BR" sz="2000" dirty="0">
                <a:effectLst/>
              </a:rPr>
              <a:t>e </a:t>
            </a:r>
            <a:r>
              <a:rPr lang="pt-BR" sz="2000" dirty="0" err="1">
                <a:effectLst/>
              </a:rPr>
              <a:t>fluidoterapia</a:t>
            </a:r>
            <a:r>
              <a:rPr lang="pt-BR" sz="2000" dirty="0">
                <a:effectLst/>
              </a:rPr>
              <a:t>. </a:t>
            </a:r>
          </a:p>
          <a:p>
            <a:pPr marL="720000" lvl="1" indent="-270000" algn="just" eaLnBrk="1" fontAlgn="auto" hangingPunct="1">
              <a:buFont typeface="Wingdings 2" charset="2"/>
              <a:buChar char=""/>
              <a:defRPr/>
            </a:pPr>
            <a:r>
              <a:rPr lang="pt-BR" sz="2000" dirty="0">
                <a:effectLst/>
              </a:rPr>
              <a:t>Suporte renal. </a:t>
            </a:r>
            <a:r>
              <a:rPr lang="pt-BR" sz="2000" dirty="0" smtClean="0">
                <a:effectLst/>
              </a:rPr>
              <a:t>	</a:t>
            </a:r>
            <a:endParaRPr lang="pt-BR" sz="2000" dirty="0">
              <a:effectLst/>
            </a:endParaRPr>
          </a:p>
          <a:p>
            <a:pPr marL="720000" lvl="1" indent="-270000" algn="just" eaLnBrk="1" fontAlgn="auto" hangingPunct="1">
              <a:buFont typeface="Wingdings 2" charset="2"/>
              <a:buChar char=""/>
              <a:defRPr/>
            </a:pPr>
            <a:r>
              <a:rPr lang="pt-BR" sz="2000" dirty="0">
                <a:effectLst/>
              </a:rPr>
              <a:t>Outros: analgesia, sedação, </a:t>
            </a:r>
            <a:r>
              <a:rPr lang="pt-BR" sz="2000" dirty="0" err="1">
                <a:effectLst/>
              </a:rPr>
              <a:t>hemotransfusões</a:t>
            </a:r>
            <a:r>
              <a:rPr lang="pt-BR" sz="2000" dirty="0">
                <a:effectLst/>
              </a:rPr>
              <a:t>, suporte neurológico e metabólico. </a:t>
            </a:r>
          </a:p>
          <a:p>
            <a:pPr indent="-306000" eaLnBrk="1" fontAlgn="auto" hangingPunct="1">
              <a:buFont typeface="Wingdings 2" charset="2"/>
              <a:buChar char=""/>
              <a:defRPr/>
            </a:pPr>
            <a:endParaRPr lang="pt-BR"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913795" y="609600"/>
            <a:ext cx="10353762" cy="970450"/>
          </a:xfrm>
        </p:spPr>
        <p:txBody>
          <a:bodyPr/>
          <a:lstStyle/>
          <a:p>
            <a:pPr eaLnBrk="1" fontAlgn="auto" hangingPunct="1">
              <a:spcAft>
                <a:spcPts val="0"/>
              </a:spcAft>
              <a:defRPr/>
            </a:pPr>
            <a:r>
              <a:rPr lang="pt-BR" dirty="0" smtClean="0">
                <a:ea typeface="+mj-ea"/>
              </a:rPr>
              <a:t>Metodologia</a:t>
            </a:r>
            <a:endParaRPr lang="pt-BR" dirty="0">
              <a:ea typeface="+mj-ea"/>
            </a:endParaRPr>
          </a:p>
        </p:txBody>
      </p:sp>
      <p:pic>
        <p:nvPicPr>
          <p:cNvPr id="3" name="Espaço Reservado para Conteúdo 2"/>
          <p:cNvPicPr>
            <a:picLocks noGrp="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219075" y="1620838"/>
            <a:ext cx="11764963" cy="4200525"/>
          </a:xfrm>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913795" y="609600"/>
            <a:ext cx="10353762" cy="970450"/>
          </a:xfrm>
        </p:spPr>
        <p:txBody>
          <a:bodyPr/>
          <a:lstStyle/>
          <a:p>
            <a:pPr eaLnBrk="1" fontAlgn="auto" hangingPunct="1">
              <a:spcAft>
                <a:spcPts val="0"/>
              </a:spcAft>
              <a:defRPr/>
            </a:pPr>
            <a:r>
              <a:rPr lang="pt-BR" dirty="0" smtClean="0">
                <a:ea typeface="+mj-ea"/>
              </a:rPr>
              <a:t>Metodologia </a:t>
            </a:r>
            <a:endParaRPr lang="pt-BR" dirty="0">
              <a:ea typeface="+mj-ea"/>
            </a:endParaRPr>
          </a:p>
        </p:txBody>
      </p:sp>
      <p:sp>
        <p:nvSpPr>
          <p:cNvPr id="3" name="Espaço Reservado para Conteúdo 2"/>
          <p:cNvSpPr>
            <a:spLocks noGrp="1"/>
          </p:cNvSpPr>
          <p:nvPr>
            <p:ph idx="1"/>
          </p:nvPr>
        </p:nvSpPr>
        <p:spPr>
          <a:xfrm>
            <a:off x="913795" y="1732449"/>
            <a:ext cx="10353762" cy="4058751"/>
          </a:xfrm>
        </p:spPr>
        <p:txBody>
          <a:bodyPr/>
          <a:lstStyle/>
          <a:p>
            <a:pPr indent="-306000" algn="just" eaLnBrk="1" fontAlgn="auto" hangingPunct="1">
              <a:buFont typeface="Wingdings 2" charset="2"/>
              <a:buChar char=""/>
              <a:defRPr/>
            </a:pPr>
            <a:r>
              <a:rPr lang="pt-BR" sz="2400" dirty="0" smtClean="0">
                <a:effectLst/>
              </a:rPr>
              <a:t>Também </a:t>
            </a:r>
            <a:r>
              <a:rPr lang="pt-BR" sz="2400" dirty="0">
                <a:effectLst/>
              </a:rPr>
              <a:t>foram reportados eventos adversos severos, tais como acidose lática, isquemia cardíaca, </a:t>
            </a:r>
            <a:r>
              <a:rPr lang="pt-BR" sz="2400" dirty="0" smtClean="0">
                <a:effectLst/>
              </a:rPr>
              <a:t>injúria renal aguda, </a:t>
            </a:r>
            <a:r>
              <a:rPr lang="pt-BR" sz="2400" dirty="0">
                <a:effectLst/>
              </a:rPr>
              <a:t>convulsão e quaisquer outros eventos relacionados a meta de </a:t>
            </a:r>
            <a:r>
              <a:rPr lang="pt-BR" sz="2400" dirty="0" err="1">
                <a:effectLst/>
              </a:rPr>
              <a:t>saturimetria</a:t>
            </a:r>
            <a:r>
              <a:rPr lang="pt-BR" sz="2400" dirty="0">
                <a:effectLst/>
              </a:rPr>
              <a:t>.</a:t>
            </a:r>
          </a:p>
          <a:p>
            <a:pPr indent="-306000" algn="just" eaLnBrk="1" fontAlgn="auto" hangingPunct="1">
              <a:buFont typeface="Wingdings 2" charset="2"/>
              <a:buChar char=""/>
              <a:defRPr/>
            </a:pPr>
            <a:r>
              <a:rPr lang="pt-BR" sz="2400" dirty="0" smtClean="0">
                <a:effectLst/>
              </a:rPr>
              <a:t>O </a:t>
            </a:r>
            <a:r>
              <a:rPr lang="pt-BR" sz="2400" dirty="0">
                <a:effectLst/>
              </a:rPr>
              <a:t>objetivo primário foi comparado entre os grupos utilizando escalas de probabilidade. O efeito primário foi avaliado pelo index de probabilidade: </a:t>
            </a:r>
            <a:r>
              <a:rPr lang="pt-BR" sz="2400" b="1" dirty="0">
                <a:solidFill>
                  <a:srgbClr val="FFFF00"/>
                </a:solidFill>
                <a:effectLst/>
              </a:rPr>
              <a:t>a probabilidade </a:t>
            </a:r>
            <a:r>
              <a:rPr lang="pt-BR" sz="2400" b="1" dirty="0" smtClean="0">
                <a:solidFill>
                  <a:srgbClr val="FFFF00"/>
                </a:solidFill>
                <a:effectLst/>
              </a:rPr>
              <a:t>da </a:t>
            </a:r>
            <a:r>
              <a:rPr lang="pt-BR" sz="2400" b="1" dirty="0">
                <a:solidFill>
                  <a:srgbClr val="FFFF00"/>
                </a:solidFill>
                <a:effectLst/>
              </a:rPr>
              <a:t>intervenção ser superior ao controle para suporte orgânico e óbito</a:t>
            </a:r>
            <a:r>
              <a:rPr lang="pt-BR" sz="2400" dirty="0">
                <a:effectLst/>
              </a:rPr>
              <a:t>. Um índice de probabilidade &gt; 0.5 indica mais de 50% de chance que a terapia conservadora seja superior a meta liberação de </a:t>
            </a:r>
            <a:r>
              <a:rPr lang="pt-BR" sz="2400" dirty="0" err="1">
                <a:effectLst/>
              </a:rPr>
              <a:t>oximetria</a:t>
            </a:r>
            <a:r>
              <a:rPr lang="pt-BR" sz="2400" dirty="0">
                <a:effectLst/>
              </a:rPr>
              <a:t> para um paciente randomizado. Método de análise utilizado: </a:t>
            </a:r>
            <a:r>
              <a:rPr lang="pt-BR" sz="2400" dirty="0" err="1">
                <a:effectLst/>
              </a:rPr>
              <a:t>Wilcoxon</a:t>
            </a:r>
            <a:r>
              <a:rPr lang="pt-BR" sz="2400" dirty="0">
                <a:effectLst/>
              </a:rPr>
              <a:t>-Mann-Whitney). </a:t>
            </a:r>
          </a:p>
          <a:p>
            <a:pPr indent="-306000" eaLnBrk="1" fontAlgn="auto" hangingPunct="1">
              <a:buFont typeface="Wingdings 2" charset="2"/>
              <a:buChar char=""/>
              <a:defRPr/>
            </a:pPr>
            <a:endParaRPr lang="pt-BR" dirty="0"/>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913795" y="609600"/>
            <a:ext cx="10353762" cy="970450"/>
          </a:xfrm>
        </p:spPr>
        <p:txBody>
          <a:bodyPr/>
          <a:lstStyle/>
          <a:p>
            <a:pPr eaLnBrk="1" fontAlgn="auto" hangingPunct="1">
              <a:spcAft>
                <a:spcPts val="0"/>
              </a:spcAft>
              <a:defRPr/>
            </a:pPr>
            <a:r>
              <a:rPr lang="pt-BR" dirty="0" smtClean="0">
                <a:ea typeface="+mj-ea"/>
              </a:rPr>
              <a:t>Resultados </a:t>
            </a:r>
            <a:endParaRPr lang="pt-BR" dirty="0">
              <a:ea typeface="+mj-ea"/>
            </a:endParaRPr>
          </a:p>
        </p:txBody>
      </p:sp>
      <p:sp>
        <p:nvSpPr>
          <p:cNvPr id="3" name="Espaço Reservado para Conteúdo 2"/>
          <p:cNvSpPr>
            <a:spLocks noGrp="1"/>
          </p:cNvSpPr>
          <p:nvPr>
            <p:ph idx="1"/>
          </p:nvPr>
        </p:nvSpPr>
        <p:spPr>
          <a:xfrm>
            <a:off x="913795" y="1732449"/>
            <a:ext cx="10353762" cy="4058751"/>
          </a:xfrm>
        </p:spPr>
        <p:txBody>
          <a:bodyPr/>
          <a:lstStyle/>
          <a:p>
            <a:pPr indent="-306000" algn="just" eaLnBrk="1" fontAlgn="auto" hangingPunct="1">
              <a:buFont typeface="Wingdings 2" charset="2"/>
              <a:buChar char=""/>
              <a:defRPr/>
            </a:pPr>
            <a:r>
              <a:rPr lang="pt-BR" sz="2400" dirty="0" smtClean="0">
                <a:effectLst/>
              </a:rPr>
              <a:t>Entre </a:t>
            </a:r>
            <a:r>
              <a:rPr lang="pt-BR" sz="2400" dirty="0">
                <a:effectLst/>
              </a:rPr>
              <a:t>setembro de 2020 e maio de 2022 foram admitidas 6089 crianças acopladas na VMI dentre as 15 </a:t>
            </a:r>
            <a:r>
              <a:rPr lang="pt-BR" sz="2400" dirty="0" err="1">
                <a:effectLst/>
              </a:rPr>
              <a:t>UTIPs</a:t>
            </a:r>
            <a:r>
              <a:rPr lang="pt-BR" sz="2400" dirty="0">
                <a:effectLst/>
              </a:rPr>
              <a:t> participantes da investigação. Destes, 2817 pacientes contemplavam os critérios de inclusão e </a:t>
            </a:r>
            <a:r>
              <a:rPr lang="pt-BR" sz="2400" dirty="0">
                <a:solidFill>
                  <a:schemeClr val="tx1"/>
                </a:solidFill>
                <a:effectLst/>
              </a:rPr>
              <a:t>2040 (72,4%) foram randomizados. </a:t>
            </a:r>
          </a:p>
          <a:p>
            <a:pPr indent="-306000" algn="just" eaLnBrk="1" fontAlgn="auto" hangingPunct="1">
              <a:buFont typeface="Wingdings 2" charset="2"/>
              <a:buChar char=""/>
              <a:defRPr/>
            </a:pPr>
            <a:r>
              <a:rPr lang="pt-BR" sz="2400" dirty="0" smtClean="0">
                <a:effectLst/>
              </a:rPr>
              <a:t>Foi </a:t>
            </a:r>
            <a:r>
              <a:rPr lang="pt-BR" sz="2400" dirty="0">
                <a:effectLst/>
              </a:rPr>
              <a:t>conseguido consentimento legal de 1872 (92%) destes, sendo </a:t>
            </a:r>
            <a:r>
              <a:rPr lang="pt-BR" sz="2400" b="1" dirty="0">
                <a:solidFill>
                  <a:srgbClr val="FFFF00"/>
                </a:solidFill>
                <a:effectLst/>
              </a:rPr>
              <a:t>randomizados 939 participantes no grupo conservador e 933 pacientes no grupo </a:t>
            </a:r>
            <a:r>
              <a:rPr lang="pt-BR" sz="2400" b="1" dirty="0" smtClean="0">
                <a:solidFill>
                  <a:srgbClr val="FFFF00"/>
                </a:solidFill>
                <a:effectLst/>
              </a:rPr>
              <a:t>liberal (Figura 1) </a:t>
            </a:r>
            <a:r>
              <a:rPr lang="pt-BR" sz="2400" dirty="0">
                <a:effectLst/>
              </a:rPr>
              <a:t>Os grupos tinham características semelhantes e igualmente distribuídas em relação a idade, motivo de admissão e </a:t>
            </a:r>
            <a:r>
              <a:rPr lang="pt-BR" sz="2400" dirty="0" smtClean="0">
                <a:effectLst/>
              </a:rPr>
              <a:t>gravidade (</a:t>
            </a:r>
            <a:r>
              <a:rPr lang="pt-BR" sz="2400" dirty="0" smtClean="0">
                <a:solidFill>
                  <a:srgbClr val="FFFF00"/>
                </a:solidFill>
                <a:effectLst/>
              </a:rPr>
              <a:t>Tabela 1</a:t>
            </a:r>
            <a:r>
              <a:rPr lang="pt-BR" sz="2400" dirty="0" smtClean="0">
                <a:effectLst/>
              </a:rPr>
              <a:t>) </a:t>
            </a:r>
            <a:endParaRPr lang="pt-BR" sz="2400" dirty="0">
              <a:effectLst/>
            </a:endParaRPr>
          </a:p>
          <a:p>
            <a:pPr indent="-306000" eaLnBrk="1" fontAlgn="auto" hangingPunct="1">
              <a:buFont typeface="Wingdings 2" charset="2"/>
              <a:buChar char=""/>
              <a:defRPr/>
            </a:pPr>
            <a:endParaRPr lang="pt-BR" dirty="0"/>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Título 1"/>
          <p:cNvPicPr>
            <a:picLocks noGrp="1" noChangeArrowheads="1"/>
          </p:cNvPicPr>
          <p:nvPr>
            <p:ph type="title"/>
          </p:nvPr>
        </p:nvPicPr>
        <p:blipFill>
          <a:blip r:embed="rId2">
            <a:extLst>
              <a:ext uri="{28A0092B-C50C-407E-A947-70E740481C1C}">
                <a14:useLocalDpi xmlns:a14="http://schemas.microsoft.com/office/drawing/2010/main" val="0"/>
              </a:ext>
            </a:extLst>
          </a:blip>
          <a:srcRect/>
          <a:stretch>
            <a:fillRect/>
          </a:stretch>
        </p:blipFill>
        <p:spPr bwMode="auto">
          <a:xfrm>
            <a:off x="1122363" y="-377825"/>
            <a:ext cx="10417175" cy="1030288"/>
          </a:xfrm>
        </p:spPr>
      </p:pic>
      <p:pic>
        <p:nvPicPr>
          <p:cNvPr id="5" name="Espaço Reservado para Conteúdo 4"/>
          <p:cNvPicPr>
            <a:picLocks noGrp="1" noChangeAspect="1"/>
          </p:cNvPicPr>
          <p:nvPr>
            <p:ph idx="1"/>
          </p:nvPr>
        </p:nvPicPr>
        <p:blipFill>
          <a:blip r:embed="rId3"/>
          <a:stretch>
            <a:fillRect/>
          </a:stretch>
        </p:blipFill>
        <p:spPr>
          <a:xfrm>
            <a:off x="479425" y="363538"/>
            <a:ext cx="11256963" cy="6494462"/>
          </a:xfrm>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Título 1"/>
          <p:cNvPicPr>
            <a:picLocks noGrp="1" noChangeArrowheads="1"/>
          </p:cNvPicPr>
          <p:nvPr>
            <p:ph type="title"/>
          </p:nvPr>
        </p:nvPicPr>
        <p:blipFill>
          <a:blip r:embed="rId2">
            <a:extLst>
              <a:ext uri="{28A0092B-C50C-407E-A947-70E740481C1C}">
                <a14:useLocalDpi xmlns:a14="http://schemas.microsoft.com/office/drawing/2010/main" val="0"/>
              </a:ext>
            </a:extLst>
          </a:blip>
          <a:srcRect/>
          <a:stretch>
            <a:fillRect/>
          </a:stretch>
        </p:blipFill>
        <p:spPr bwMode="auto">
          <a:xfrm>
            <a:off x="1146175" y="-334963"/>
            <a:ext cx="10412413" cy="1030288"/>
          </a:xfrm>
        </p:spPr>
      </p:pic>
      <p:pic>
        <p:nvPicPr>
          <p:cNvPr id="4" name="Espaço Reservado para Conteúdo 3"/>
          <p:cNvPicPr>
            <a:picLocks noGrp="1" noChangeAspect="1"/>
          </p:cNvPicPr>
          <p:nvPr>
            <p:ph idx="1"/>
          </p:nvPr>
        </p:nvPicPr>
        <p:blipFill>
          <a:blip r:embed="rId3"/>
          <a:stretch>
            <a:fillRect/>
          </a:stretch>
        </p:blipFill>
        <p:spPr>
          <a:xfrm>
            <a:off x="358775" y="320675"/>
            <a:ext cx="11582400" cy="6537325"/>
          </a:xfrm>
        </p:spPr>
      </p:pic>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913795" y="609600"/>
            <a:ext cx="10353762" cy="970450"/>
          </a:xfrm>
        </p:spPr>
        <p:txBody>
          <a:bodyPr/>
          <a:lstStyle/>
          <a:p>
            <a:pPr eaLnBrk="1" fontAlgn="auto" hangingPunct="1">
              <a:spcAft>
                <a:spcPts val="0"/>
              </a:spcAft>
              <a:defRPr/>
            </a:pPr>
            <a:r>
              <a:rPr lang="pt-BR" dirty="0" smtClean="0">
                <a:ea typeface="+mj-ea"/>
              </a:rPr>
              <a:t>Resultados </a:t>
            </a:r>
            <a:endParaRPr lang="pt-BR" dirty="0">
              <a:ea typeface="+mj-ea"/>
            </a:endParaRPr>
          </a:p>
        </p:txBody>
      </p:sp>
      <p:pic>
        <p:nvPicPr>
          <p:cNvPr id="3" name="Espaço Reservado para Conteúdo 2"/>
          <p:cNvPicPr>
            <a:picLocks noGrp="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884238" y="1676400"/>
            <a:ext cx="10472737" cy="4791075"/>
          </a:xfrm>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794657" y="-195943"/>
            <a:ext cx="10353675" cy="969963"/>
          </a:xfrm>
        </p:spPr>
        <p:txBody>
          <a:bodyPr/>
          <a:lstStyle/>
          <a:p>
            <a:pPr eaLnBrk="1" fontAlgn="auto" hangingPunct="1">
              <a:spcAft>
                <a:spcPts val="0"/>
              </a:spcAft>
              <a:defRPr/>
            </a:pPr>
            <a:r>
              <a:rPr lang="en-US" sz="2000" b="1" dirty="0">
                <a:solidFill>
                  <a:srgbClr val="FFFF00"/>
                </a:solidFill>
                <a:effectLst/>
              </a:rPr>
              <a:t>Figure </a:t>
            </a:r>
            <a:r>
              <a:rPr lang="en-US" sz="2000" b="1" dirty="0" smtClean="0">
                <a:solidFill>
                  <a:srgbClr val="FFFF00"/>
                </a:solidFill>
                <a:effectLst/>
              </a:rPr>
              <a:t>2. </a:t>
            </a:r>
            <a:r>
              <a:rPr lang="en-US" sz="2000" b="1" dirty="0" err="1" smtClean="0">
                <a:solidFill>
                  <a:srgbClr val="FFFF00"/>
                </a:solidFill>
                <a:effectLst/>
              </a:rPr>
              <a:t>Distribuição</a:t>
            </a:r>
            <a:r>
              <a:rPr lang="en-US" sz="2000" b="1" dirty="0" smtClean="0">
                <a:solidFill>
                  <a:srgbClr val="FFFF00"/>
                </a:solidFill>
                <a:effectLst/>
              </a:rPr>
              <a:t> da SpO2	 de </a:t>
            </a:r>
            <a:r>
              <a:rPr lang="en-US" sz="2000" b="1" dirty="0" err="1" smtClean="0">
                <a:solidFill>
                  <a:srgbClr val="FFFF00"/>
                </a:solidFill>
                <a:effectLst/>
              </a:rPr>
              <a:t>acordo</a:t>
            </a:r>
            <a:r>
              <a:rPr lang="en-US" sz="2000" b="1" dirty="0" smtClean="0">
                <a:solidFill>
                  <a:srgbClr val="FFFF00"/>
                </a:solidFill>
                <a:effectLst/>
              </a:rPr>
              <a:t> com o </a:t>
            </a:r>
            <a:r>
              <a:rPr lang="en-US" sz="2000" b="1" dirty="0" err="1" smtClean="0">
                <a:solidFill>
                  <a:srgbClr val="FFFF00"/>
                </a:solidFill>
                <a:effectLst/>
              </a:rPr>
              <a:t>alvo</a:t>
            </a:r>
            <a:r>
              <a:rPr lang="en-US" sz="2000" b="1" dirty="0" smtClean="0">
                <a:solidFill>
                  <a:srgbClr val="FFFF00"/>
                </a:solidFill>
                <a:effectLst/>
              </a:rPr>
              <a:t> de </a:t>
            </a:r>
            <a:r>
              <a:rPr lang="en-US" sz="2000" b="1" dirty="0" err="1" smtClean="0">
                <a:solidFill>
                  <a:srgbClr val="FFFF00"/>
                </a:solidFill>
                <a:effectLst/>
              </a:rPr>
              <a:t>saturação</a:t>
            </a:r>
            <a:r>
              <a:rPr lang="en-US" sz="2000" b="1" dirty="0" smtClean="0">
                <a:solidFill>
                  <a:srgbClr val="FFFF00"/>
                </a:solidFill>
                <a:effectLst/>
              </a:rPr>
              <a:t> da SpO</a:t>
            </a:r>
            <a:r>
              <a:rPr lang="en-US" sz="2000" b="1" baseline="-25000" dirty="0" smtClean="0">
                <a:solidFill>
                  <a:srgbClr val="FFFF00"/>
                </a:solidFill>
                <a:effectLst/>
              </a:rPr>
              <a:t>2</a:t>
            </a:r>
            <a:r>
              <a:rPr lang="en-US" sz="2000" b="1" dirty="0">
                <a:solidFill>
                  <a:srgbClr val="FFFF00"/>
                </a:solidFill>
                <a:effectLst/>
              </a:rPr>
              <a:t> </a:t>
            </a:r>
            <a:endParaRPr lang="pt-BR" sz="2000" dirty="0">
              <a:solidFill>
                <a:srgbClr val="FFFF00"/>
              </a:solidFill>
              <a:ea typeface="+mj-ea"/>
            </a:endParaRPr>
          </a:p>
        </p:txBody>
      </p:sp>
      <p:pic>
        <p:nvPicPr>
          <p:cNvPr id="4" name="Espaço Reservado para Conteúdo 3"/>
          <p:cNvPicPr>
            <a:picLocks noGrp="1" noChangeAspect="1"/>
          </p:cNvPicPr>
          <p:nvPr>
            <p:ph idx="1"/>
          </p:nvPr>
        </p:nvPicPr>
        <p:blipFill>
          <a:blip r:embed="rId2"/>
          <a:stretch>
            <a:fillRect/>
          </a:stretch>
        </p:blipFill>
        <p:spPr>
          <a:xfrm>
            <a:off x="522288" y="544513"/>
            <a:ext cx="11017250" cy="6196012"/>
          </a:xfrm>
        </p:spPr>
      </p:pic>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913795" y="609600"/>
            <a:ext cx="10353762" cy="970450"/>
          </a:xfrm>
        </p:spPr>
        <p:txBody>
          <a:bodyPr/>
          <a:lstStyle/>
          <a:p>
            <a:pPr eaLnBrk="1" fontAlgn="auto" hangingPunct="1">
              <a:spcAft>
                <a:spcPts val="0"/>
              </a:spcAft>
              <a:defRPr/>
            </a:pPr>
            <a:r>
              <a:rPr lang="pt-BR" dirty="0" smtClean="0">
                <a:ea typeface="+mj-ea"/>
              </a:rPr>
              <a:t>Resultados</a:t>
            </a:r>
            <a:endParaRPr lang="pt-BR" dirty="0">
              <a:ea typeface="+mj-ea"/>
            </a:endParaRPr>
          </a:p>
        </p:txBody>
      </p:sp>
      <p:sp>
        <p:nvSpPr>
          <p:cNvPr id="3" name="Espaço Reservado para Conteúdo 2"/>
          <p:cNvSpPr>
            <a:spLocks noGrp="1"/>
          </p:cNvSpPr>
          <p:nvPr>
            <p:ph idx="1"/>
          </p:nvPr>
        </p:nvSpPr>
        <p:spPr>
          <a:xfrm>
            <a:off x="913795" y="1732449"/>
            <a:ext cx="10353762" cy="4058751"/>
          </a:xfrm>
        </p:spPr>
        <p:txBody>
          <a:bodyPr>
            <a:normAutofit fontScale="92500"/>
          </a:bodyPr>
          <a:lstStyle/>
          <a:p>
            <a:pPr indent="-306000" algn="just" eaLnBrk="1" fontAlgn="auto" hangingPunct="1">
              <a:buFont typeface="Wingdings 2" charset="2"/>
              <a:buChar char=""/>
              <a:defRPr/>
            </a:pPr>
            <a:r>
              <a:rPr lang="pt-BR" sz="2400" b="1" dirty="0" smtClean="0">
                <a:solidFill>
                  <a:srgbClr val="FFFF00"/>
                </a:solidFill>
                <a:effectLst/>
              </a:rPr>
              <a:t>A </a:t>
            </a:r>
            <a:r>
              <a:rPr lang="pt-BR" sz="2400" b="1" dirty="0">
                <a:solidFill>
                  <a:srgbClr val="FFFF00"/>
                </a:solidFill>
                <a:effectLst/>
              </a:rPr>
              <a:t>duração do suporte orgânico </a:t>
            </a:r>
            <a:r>
              <a:rPr lang="pt-BR" sz="2400" b="1" dirty="0" smtClean="0">
                <a:solidFill>
                  <a:srgbClr val="FFFF00"/>
                </a:solidFill>
                <a:effectLst/>
              </a:rPr>
              <a:t>ou morte aos 30 dias foi </a:t>
            </a:r>
            <a:r>
              <a:rPr lang="pt-BR" sz="2400" b="1" dirty="0">
                <a:solidFill>
                  <a:srgbClr val="FFFF00"/>
                </a:solidFill>
                <a:effectLst/>
              </a:rPr>
              <a:t>significativamente menor no grupo conservador em relação a estratégia liberal, com índice de probabilidade de 0.53 (IC 95% 0.50-0.55), indicando maior probabilidade de um desfecho melhor no grupo conservador. </a:t>
            </a:r>
            <a:r>
              <a:rPr lang="pt-BR" sz="2400" b="1" dirty="0" smtClean="0">
                <a:solidFill>
                  <a:srgbClr val="FFFF00"/>
                </a:solidFill>
                <a:effectLst/>
              </a:rPr>
              <a:t>Tabela 2 e Figura 3.</a:t>
            </a:r>
            <a:endParaRPr lang="pt-BR" sz="2400" b="1" dirty="0">
              <a:solidFill>
                <a:srgbClr val="FFFF00"/>
              </a:solidFill>
              <a:effectLst/>
            </a:endParaRPr>
          </a:p>
          <a:p>
            <a:pPr indent="-306000" algn="just" eaLnBrk="1" fontAlgn="auto" hangingPunct="1">
              <a:buFont typeface="Wingdings 2" charset="2"/>
              <a:buChar char=""/>
              <a:defRPr/>
            </a:pPr>
            <a:r>
              <a:rPr lang="pt-BR" sz="2400" dirty="0" smtClean="0">
                <a:effectLst/>
              </a:rPr>
              <a:t>A </a:t>
            </a:r>
            <a:r>
              <a:rPr lang="pt-BR" sz="2400" dirty="0" err="1" smtClean="0">
                <a:effectLst/>
              </a:rPr>
              <a:t>odds</a:t>
            </a:r>
            <a:r>
              <a:rPr lang="pt-BR" sz="2400" dirty="0" smtClean="0">
                <a:effectLst/>
              </a:rPr>
              <a:t> </a:t>
            </a:r>
            <a:r>
              <a:rPr lang="pt-BR" sz="2400" dirty="0" err="1" smtClean="0">
                <a:effectLst/>
              </a:rPr>
              <a:t>ratio</a:t>
            </a:r>
            <a:r>
              <a:rPr lang="pt-BR" sz="2400" dirty="0" smtClean="0">
                <a:effectLst/>
              </a:rPr>
              <a:t> (OR) </a:t>
            </a:r>
            <a:r>
              <a:rPr lang="pt-BR" sz="2400" dirty="0">
                <a:effectLst/>
              </a:rPr>
              <a:t>em relação a mortalidade foi semelhante em ambos os grupos (0.85 x 0.84). </a:t>
            </a:r>
          </a:p>
          <a:p>
            <a:pPr indent="-306000" algn="just" eaLnBrk="1" fontAlgn="auto" hangingPunct="1">
              <a:buFont typeface="Wingdings 2" charset="2"/>
              <a:buChar char=""/>
              <a:defRPr/>
            </a:pPr>
            <a:r>
              <a:rPr lang="pt-BR" sz="2400" dirty="0" smtClean="0">
                <a:effectLst/>
              </a:rPr>
              <a:t>A </a:t>
            </a:r>
            <a:r>
              <a:rPr lang="pt-BR" sz="2400" dirty="0">
                <a:effectLst/>
              </a:rPr>
              <a:t>análise entre </a:t>
            </a:r>
            <a:r>
              <a:rPr lang="pt-BR" sz="2400" dirty="0" err="1">
                <a:effectLst/>
              </a:rPr>
              <a:t>sub-grupos</a:t>
            </a:r>
            <a:r>
              <a:rPr lang="pt-BR" sz="2400" dirty="0">
                <a:effectLst/>
              </a:rPr>
              <a:t> </a:t>
            </a:r>
            <a:r>
              <a:rPr lang="pt-BR" sz="2400" dirty="0" err="1">
                <a:effectLst/>
              </a:rPr>
              <a:t>pré</a:t>
            </a:r>
            <a:r>
              <a:rPr lang="pt-BR" sz="2400" dirty="0">
                <a:effectLst/>
              </a:rPr>
              <a:t>-especificado por idade, frequência cardíaca, concentração de hemoglobina não revelou heterogeneidades. </a:t>
            </a:r>
          </a:p>
          <a:p>
            <a:pPr indent="-306000" algn="just" eaLnBrk="1" fontAlgn="auto" hangingPunct="1">
              <a:buFont typeface="Wingdings 2" charset="2"/>
              <a:buChar char=""/>
              <a:defRPr/>
            </a:pPr>
            <a:r>
              <a:rPr lang="pt-BR" sz="2400" dirty="0" smtClean="0">
                <a:effectLst/>
              </a:rPr>
              <a:t>A </a:t>
            </a:r>
            <a:r>
              <a:rPr lang="pt-BR" sz="2400" dirty="0">
                <a:effectLst/>
              </a:rPr>
              <a:t>mortalidade após 30 dias da alta da UTIP não apresentou diferenças estatísticas. </a:t>
            </a:r>
            <a:r>
              <a:rPr lang="pt-BR" sz="2400" dirty="0" smtClean="0">
                <a:effectLst/>
              </a:rPr>
              <a:t> </a:t>
            </a:r>
            <a:r>
              <a:rPr lang="pt-BR" sz="2400" b="1" dirty="0" smtClean="0">
                <a:solidFill>
                  <a:srgbClr val="FFFF00"/>
                </a:solidFill>
                <a:effectLst/>
              </a:rPr>
              <a:t>Tabela 2</a:t>
            </a:r>
            <a:endParaRPr lang="pt-BR" sz="2400" b="1" dirty="0">
              <a:solidFill>
                <a:srgbClr val="FFFF00"/>
              </a:solidFill>
              <a:effectLst/>
            </a:endParaRPr>
          </a:p>
          <a:p>
            <a:pPr indent="-306000" eaLnBrk="1" fontAlgn="auto" hangingPunct="1">
              <a:buFont typeface="Wingdings 2" charset="2"/>
              <a:buChar char=""/>
              <a:defRPr/>
            </a:pPr>
            <a:endParaRPr lang="pt-BR"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Título 1"/>
          <p:cNvPicPr>
            <a:picLocks noGrp="1" noChangeArrowheads="1"/>
          </p:cNvPicPr>
          <p:nvPr>
            <p:ph type="title"/>
          </p:nvPr>
        </p:nvPicPr>
        <p:blipFill>
          <a:blip r:embed="rId2">
            <a:extLst>
              <a:ext uri="{28A0092B-C50C-407E-A947-70E740481C1C}">
                <a14:useLocalDpi xmlns:a14="http://schemas.microsoft.com/office/drawing/2010/main" val="0"/>
              </a:ext>
            </a:extLst>
          </a:blip>
          <a:srcRect/>
          <a:stretch>
            <a:fillRect/>
          </a:stretch>
        </p:blipFill>
        <p:spPr bwMode="auto">
          <a:xfrm>
            <a:off x="927100" y="-292100"/>
            <a:ext cx="10417175" cy="1030288"/>
          </a:xfrm>
        </p:spPr>
      </p:pic>
      <p:pic>
        <p:nvPicPr>
          <p:cNvPr id="5" name="Espaço Reservado para Conteúdo 4"/>
          <p:cNvPicPr>
            <a:picLocks noGrp="1" noChangeAspect="1"/>
          </p:cNvPicPr>
          <p:nvPr>
            <p:ph idx="1"/>
          </p:nvPr>
        </p:nvPicPr>
        <p:blipFill>
          <a:blip r:embed="rId3"/>
          <a:stretch>
            <a:fillRect/>
          </a:stretch>
        </p:blipFill>
        <p:spPr>
          <a:xfrm>
            <a:off x="250825" y="392113"/>
            <a:ext cx="11495088" cy="6465887"/>
          </a:xfrm>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913795" y="609600"/>
            <a:ext cx="10353762" cy="970450"/>
          </a:xfrm>
        </p:spPr>
        <p:txBody>
          <a:bodyPr/>
          <a:lstStyle/>
          <a:p>
            <a:pPr eaLnBrk="1" fontAlgn="auto" hangingPunct="1">
              <a:spcAft>
                <a:spcPts val="0"/>
              </a:spcAft>
              <a:defRPr/>
            </a:pPr>
            <a:r>
              <a:rPr lang="pt-BR" dirty="0" smtClean="0">
                <a:ea typeface="+mj-ea"/>
              </a:rPr>
              <a:t>Resultados</a:t>
            </a:r>
            <a:endParaRPr lang="pt-BR" dirty="0">
              <a:ea typeface="+mj-ea"/>
            </a:endParaRPr>
          </a:p>
        </p:txBody>
      </p:sp>
      <p:sp>
        <p:nvSpPr>
          <p:cNvPr id="3" name="Espaço Reservado para Conteúdo 2"/>
          <p:cNvSpPr>
            <a:spLocks noGrp="1"/>
          </p:cNvSpPr>
          <p:nvPr>
            <p:ph idx="1"/>
          </p:nvPr>
        </p:nvSpPr>
        <p:spPr>
          <a:xfrm>
            <a:off x="913795" y="1732449"/>
            <a:ext cx="10353762" cy="4058751"/>
          </a:xfrm>
        </p:spPr>
        <p:txBody>
          <a:bodyPr/>
          <a:lstStyle/>
          <a:p>
            <a:pPr indent="-306000" algn="just" eaLnBrk="1" fontAlgn="auto" hangingPunct="1">
              <a:buFont typeface="Wingdings 2" charset="2"/>
              <a:buChar char=""/>
              <a:defRPr/>
            </a:pPr>
            <a:r>
              <a:rPr lang="pt-BR" sz="2400" dirty="0" smtClean="0">
                <a:effectLst/>
              </a:rPr>
              <a:t>A </a:t>
            </a:r>
            <a:r>
              <a:rPr lang="pt-BR" sz="2400" dirty="0">
                <a:effectLst/>
              </a:rPr>
              <a:t>proporção de pacientes que receberam suporte ventilatório não invasivo (45.4% x 46,2%) e suporte cardiovascular (32,2% x 36,3%) foi similar entre os grupos. </a:t>
            </a:r>
          </a:p>
          <a:p>
            <a:pPr indent="-306000" algn="just" eaLnBrk="1" fontAlgn="auto" hangingPunct="1">
              <a:buFont typeface="Wingdings 2" charset="2"/>
              <a:buChar char=""/>
              <a:defRPr/>
            </a:pPr>
            <a:r>
              <a:rPr lang="pt-BR" sz="2400" b="1" dirty="0" smtClean="0">
                <a:solidFill>
                  <a:srgbClr val="FFFF00"/>
                </a:solidFill>
                <a:effectLst/>
              </a:rPr>
              <a:t>O </a:t>
            </a:r>
            <a:r>
              <a:rPr lang="pt-BR" sz="2400" b="1" dirty="0">
                <a:solidFill>
                  <a:srgbClr val="FFFF00"/>
                </a:solidFill>
                <a:effectLst/>
              </a:rPr>
              <a:t>tempo para liberação da VMI foi menor na estratégia conservadora</a:t>
            </a:r>
            <a:r>
              <a:rPr lang="pt-BR" sz="2400" dirty="0">
                <a:effectLst/>
              </a:rPr>
              <a:t>.</a:t>
            </a:r>
          </a:p>
          <a:p>
            <a:pPr indent="-306000" algn="just" eaLnBrk="1" fontAlgn="auto" hangingPunct="1">
              <a:buFont typeface="Wingdings 2" charset="2"/>
              <a:buChar char=""/>
              <a:defRPr/>
            </a:pPr>
            <a:r>
              <a:rPr lang="pt-BR" sz="2400" dirty="0" smtClean="0">
                <a:effectLst/>
              </a:rPr>
              <a:t>O </a:t>
            </a:r>
            <a:r>
              <a:rPr lang="pt-BR" sz="2400" dirty="0">
                <a:effectLst/>
              </a:rPr>
              <a:t>incremento de custos em 30 dias de internação foi em média de -£32479.</a:t>
            </a:r>
          </a:p>
          <a:p>
            <a:pPr indent="-306000" algn="just" eaLnBrk="1" fontAlgn="auto" hangingPunct="1">
              <a:buFont typeface="Wingdings 2" charset="2"/>
              <a:buChar char=""/>
              <a:defRPr/>
            </a:pPr>
            <a:r>
              <a:rPr lang="pt-BR" sz="2400" b="1" dirty="0" smtClean="0">
                <a:solidFill>
                  <a:srgbClr val="FFFF00"/>
                </a:solidFill>
                <a:effectLst/>
              </a:rPr>
              <a:t>Eventos </a:t>
            </a:r>
            <a:r>
              <a:rPr lang="pt-BR" sz="2400" b="1" dirty="0">
                <a:solidFill>
                  <a:srgbClr val="FFFF00"/>
                </a:solidFill>
                <a:effectLst/>
              </a:rPr>
              <a:t>adversos foram relatados em 24 pacientes (3%) na estratégia conservadora </a:t>
            </a:r>
            <a:r>
              <a:rPr lang="pt-BR" sz="2400" dirty="0">
                <a:effectLst/>
              </a:rPr>
              <a:t>e 36 pacientes (4%) na estratégia liberal. </a:t>
            </a:r>
            <a:r>
              <a:rPr lang="pt-BR" sz="2400" b="1" dirty="0" smtClean="0">
                <a:solidFill>
                  <a:srgbClr val="FFFF00"/>
                </a:solidFill>
                <a:effectLst/>
              </a:rPr>
              <a:t>Tabela 3 e 4</a:t>
            </a:r>
            <a:endParaRPr lang="pt-BR" sz="2400" b="1" dirty="0">
              <a:solidFill>
                <a:srgbClr val="FFFF00"/>
              </a:solidFill>
              <a:effectLst/>
            </a:endParaRPr>
          </a:p>
          <a:p>
            <a:pPr indent="-306000" eaLnBrk="1" fontAlgn="auto" hangingPunct="1">
              <a:buFont typeface="Wingdings 2" charset="2"/>
              <a:buChar char=""/>
              <a:defRPr/>
            </a:pPr>
            <a:endParaRPr lang="pt-BR" dirty="0"/>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Título 1"/>
          <p:cNvPicPr>
            <a:picLocks noGrp="1" noChangeArrowheads="1"/>
          </p:cNvPicPr>
          <p:nvPr>
            <p:ph type="title"/>
          </p:nvPr>
        </p:nvPicPr>
        <p:blipFill>
          <a:blip r:embed="rId2">
            <a:extLst>
              <a:ext uri="{28A0092B-C50C-407E-A947-70E740481C1C}">
                <a14:useLocalDpi xmlns:a14="http://schemas.microsoft.com/office/drawing/2010/main" val="0"/>
              </a:ext>
            </a:extLst>
          </a:blip>
          <a:srcRect/>
          <a:stretch>
            <a:fillRect/>
          </a:stretch>
        </p:blipFill>
        <p:spPr bwMode="auto">
          <a:xfrm>
            <a:off x="5205413" y="66675"/>
            <a:ext cx="6486525" cy="2762250"/>
          </a:xfrm>
        </p:spPr>
      </p:pic>
      <p:pic>
        <p:nvPicPr>
          <p:cNvPr id="24579"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3175"/>
            <a:ext cx="5114925" cy="68500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4580"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573713" y="2328863"/>
            <a:ext cx="6053137" cy="3114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Título 1"/>
          <p:cNvPicPr>
            <a:picLocks noGrp="1" noChangeArrowheads="1"/>
          </p:cNvPicPr>
          <p:nvPr>
            <p:ph type="title"/>
          </p:nvPr>
        </p:nvPicPr>
        <p:blipFill>
          <a:blip r:embed="rId2">
            <a:extLst>
              <a:ext uri="{28A0092B-C50C-407E-A947-70E740481C1C}">
                <a14:useLocalDpi xmlns:a14="http://schemas.microsoft.com/office/drawing/2010/main" val="0"/>
              </a:ext>
            </a:extLst>
          </a:blip>
          <a:srcRect/>
          <a:stretch>
            <a:fillRect/>
          </a:stretch>
        </p:blipFill>
        <p:spPr bwMode="auto">
          <a:xfrm>
            <a:off x="858838" y="-311150"/>
            <a:ext cx="10418762" cy="1030288"/>
          </a:xfrm>
        </p:spPr>
      </p:pic>
      <p:pic>
        <p:nvPicPr>
          <p:cNvPr id="25603" name="Picture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700463" y="542925"/>
            <a:ext cx="5059362" cy="62166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Título 1"/>
          <p:cNvPicPr>
            <a:picLocks noGrp="1" noChangeArrowheads="1"/>
          </p:cNvPicPr>
          <p:nvPr>
            <p:ph type="title"/>
          </p:nvPr>
        </p:nvPicPr>
        <p:blipFill>
          <a:blip r:embed="rId2">
            <a:extLst>
              <a:ext uri="{28A0092B-C50C-407E-A947-70E740481C1C}">
                <a14:useLocalDpi xmlns:a14="http://schemas.microsoft.com/office/drawing/2010/main" val="0"/>
              </a:ext>
            </a:extLst>
          </a:blip>
          <a:srcRect/>
          <a:stretch>
            <a:fillRect/>
          </a:stretch>
        </p:blipFill>
        <p:spPr bwMode="auto">
          <a:xfrm>
            <a:off x="993775" y="-30163"/>
            <a:ext cx="10412413" cy="1030288"/>
          </a:xfrm>
        </p:spPr>
      </p:pic>
      <p:pic>
        <p:nvPicPr>
          <p:cNvPr id="26627"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46438" y="1000125"/>
            <a:ext cx="5849937" cy="56070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913795" y="609600"/>
            <a:ext cx="10353762" cy="970450"/>
          </a:xfrm>
        </p:spPr>
        <p:txBody>
          <a:bodyPr/>
          <a:lstStyle/>
          <a:p>
            <a:pPr eaLnBrk="1" fontAlgn="auto" hangingPunct="1">
              <a:spcAft>
                <a:spcPts val="0"/>
              </a:spcAft>
              <a:defRPr/>
            </a:pPr>
            <a:r>
              <a:rPr lang="pt-BR" dirty="0" smtClean="0">
                <a:ea typeface="+mj-ea"/>
              </a:rPr>
              <a:t>Discussão</a:t>
            </a:r>
            <a:endParaRPr lang="pt-BR" dirty="0">
              <a:ea typeface="+mj-ea"/>
            </a:endParaRPr>
          </a:p>
        </p:txBody>
      </p:sp>
      <p:sp>
        <p:nvSpPr>
          <p:cNvPr id="3" name="Espaço Reservado para Conteúdo 2"/>
          <p:cNvSpPr>
            <a:spLocks noGrp="1"/>
          </p:cNvSpPr>
          <p:nvPr>
            <p:ph idx="1"/>
          </p:nvPr>
        </p:nvSpPr>
        <p:spPr>
          <a:xfrm>
            <a:off x="913795" y="1732449"/>
            <a:ext cx="10353762" cy="4058751"/>
          </a:xfrm>
        </p:spPr>
        <p:txBody>
          <a:bodyPr/>
          <a:lstStyle/>
          <a:p>
            <a:pPr indent="-306000" algn="just" eaLnBrk="1" fontAlgn="auto" hangingPunct="1">
              <a:buFont typeface="Wingdings 2" charset="2"/>
              <a:buChar char=""/>
              <a:defRPr/>
            </a:pPr>
            <a:r>
              <a:rPr lang="pt-BR" sz="2400" b="1" dirty="0" smtClean="0">
                <a:solidFill>
                  <a:srgbClr val="FFFF00"/>
                </a:solidFill>
                <a:effectLst/>
              </a:rPr>
              <a:t>Entre </a:t>
            </a:r>
            <a:r>
              <a:rPr lang="pt-BR" sz="2400" b="1" dirty="0">
                <a:solidFill>
                  <a:srgbClr val="FFFF00"/>
                </a:solidFill>
                <a:effectLst/>
              </a:rPr>
              <a:t>crianças admitidas da emergência na UTIP, recebendo ventilação mecânica invasiva e suplementação de O2, a duração do suporte orgânico ou óbito em 30 dias foi menor na estratégia conservadora em relação a terapia liberal de uso de meta de saturação (88-92% x &gt;94%). </a:t>
            </a:r>
          </a:p>
          <a:p>
            <a:pPr indent="-306000" algn="just" eaLnBrk="1" fontAlgn="auto" hangingPunct="1">
              <a:buFont typeface="Wingdings 2" charset="2"/>
              <a:buChar char=""/>
              <a:defRPr/>
            </a:pPr>
            <a:r>
              <a:rPr lang="pt-BR" sz="2400" dirty="0" smtClean="0">
                <a:effectLst/>
              </a:rPr>
              <a:t>Não </a:t>
            </a:r>
            <a:r>
              <a:rPr lang="pt-BR" sz="2400" dirty="0">
                <a:effectLst/>
              </a:rPr>
              <a:t>foram detectados prejuízos clínicos importantes com uso da estratégia conservadora, que na média reduziu os custos durante a internação. </a:t>
            </a:r>
            <a:endParaRPr lang="pt-BR" sz="2400" dirty="0" smtClean="0">
              <a:effectLst/>
            </a:endParaRPr>
          </a:p>
          <a:p>
            <a:pPr indent="-306000" algn="just" eaLnBrk="1" fontAlgn="auto" hangingPunct="1">
              <a:buFont typeface="Wingdings 2" charset="2"/>
              <a:buChar char=""/>
              <a:defRPr/>
            </a:pPr>
            <a:r>
              <a:rPr lang="pt-BR" sz="2400" b="1" dirty="0" smtClean="0">
                <a:solidFill>
                  <a:srgbClr val="FFFF00"/>
                </a:solidFill>
                <a:effectLst/>
              </a:rPr>
              <a:t>Esses </a:t>
            </a:r>
            <a:r>
              <a:rPr lang="pt-BR" sz="2400" b="1" dirty="0">
                <a:solidFill>
                  <a:srgbClr val="FFFF00"/>
                </a:solidFill>
                <a:effectLst/>
              </a:rPr>
              <a:t>achados, portanto, suportam a ideia de que manter meta de saturação entre 88-92% em crianças criticamente doentes. </a:t>
            </a:r>
          </a:p>
          <a:p>
            <a:pPr indent="-306000" eaLnBrk="1" fontAlgn="auto" hangingPunct="1">
              <a:buFont typeface="Wingdings 2" charset="2"/>
              <a:buChar char=""/>
              <a:defRPr/>
            </a:pPr>
            <a:endParaRPr lang="pt-BR" b="1" dirty="0">
              <a:solidFill>
                <a:srgbClr val="FFFF00"/>
              </a:solidFill>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913795" y="609600"/>
            <a:ext cx="10353762" cy="970450"/>
          </a:xfrm>
        </p:spPr>
        <p:txBody>
          <a:bodyPr/>
          <a:lstStyle/>
          <a:p>
            <a:pPr eaLnBrk="1" fontAlgn="auto" hangingPunct="1">
              <a:spcAft>
                <a:spcPts val="0"/>
              </a:spcAft>
              <a:defRPr/>
            </a:pPr>
            <a:r>
              <a:rPr lang="pt-BR" dirty="0" smtClean="0">
                <a:ea typeface="+mj-ea"/>
              </a:rPr>
              <a:t>Discussão</a:t>
            </a:r>
            <a:endParaRPr lang="pt-BR" dirty="0">
              <a:ea typeface="+mj-ea"/>
            </a:endParaRPr>
          </a:p>
        </p:txBody>
      </p:sp>
      <p:sp>
        <p:nvSpPr>
          <p:cNvPr id="3" name="Espaço Reservado para Conteúdo 2"/>
          <p:cNvSpPr>
            <a:spLocks noGrp="1"/>
          </p:cNvSpPr>
          <p:nvPr>
            <p:ph idx="1"/>
          </p:nvPr>
        </p:nvSpPr>
        <p:spPr>
          <a:xfrm>
            <a:off x="913795" y="1732449"/>
            <a:ext cx="10353762" cy="4058751"/>
          </a:xfrm>
        </p:spPr>
        <p:txBody>
          <a:bodyPr>
            <a:normAutofit fontScale="92500" lnSpcReduction="10000"/>
          </a:bodyPr>
          <a:lstStyle/>
          <a:p>
            <a:pPr indent="-306000" algn="just" eaLnBrk="1" fontAlgn="auto" hangingPunct="1">
              <a:buFont typeface="Wingdings 2" charset="2"/>
              <a:buChar char=""/>
              <a:defRPr/>
            </a:pPr>
            <a:r>
              <a:rPr lang="pt-BR" sz="2400" b="1" dirty="0" smtClean="0">
                <a:solidFill>
                  <a:srgbClr val="FFFF00"/>
                </a:solidFill>
                <a:effectLst/>
              </a:rPr>
              <a:t>Os </a:t>
            </a:r>
            <a:r>
              <a:rPr lang="pt-BR" sz="2400" b="1" dirty="0">
                <a:solidFill>
                  <a:srgbClr val="FFFF00"/>
                </a:solidFill>
                <a:effectLst/>
              </a:rPr>
              <a:t>resultados também foram compatíveis com menores danos relacionados à </a:t>
            </a:r>
            <a:r>
              <a:rPr lang="pt-BR" sz="2400" b="1" dirty="0" err="1">
                <a:solidFill>
                  <a:srgbClr val="FFFF00"/>
                </a:solidFill>
                <a:effectLst/>
              </a:rPr>
              <a:t>hiperoxia</a:t>
            </a:r>
            <a:r>
              <a:rPr lang="pt-BR" sz="2400" dirty="0">
                <a:effectLst/>
              </a:rPr>
              <a:t>. </a:t>
            </a:r>
          </a:p>
          <a:p>
            <a:pPr indent="-306000" algn="just" eaLnBrk="1" fontAlgn="auto" hangingPunct="1">
              <a:buFont typeface="Wingdings 2" charset="2"/>
              <a:buChar char=""/>
              <a:defRPr/>
            </a:pPr>
            <a:r>
              <a:rPr lang="pt-BR" sz="2400" dirty="0" smtClean="0">
                <a:effectLst/>
              </a:rPr>
              <a:t>Apesar </a:t>
            </a:r>
            <a:r>
              <a:rPr lang="pt-BR" sz="2400" dirty="0">
                <a:effectLst/>
              </a:rPr>
              <a:t>do efeito ter sido pequeno, devido ao grande número de crianças que utilizam </a:t>
            </a:r>
            <a:r>
              <a:rPr lang="pt-BR" sz="2400" dirty="0" err="1">
                <a:effectLst/>
              </a:rPr>
              <a:t>oxigenoterapia</a:t>
            </a:r>
            <a:r>
              <a:rPr lang="pt-BR" sz="2400" dirty="0">
                <a:effectLst/>
              </a:rPr>
              <a:t> por ano, mesmo pequeno o resultado clínico pode ser maior.</a:t>
            </a:r>
          </a:p>
          <a:p>
            <a:pPr indent="-306000" algn="ctr" eaLnBrk="1" fontAlgn="auto" hangingPunct="1">
              <a:buFont typeface="Wingdings 2" charset="2"/>
              <a:buChar char=""/>
              <a:defRPr/>
            </a:pPr>
            <a:r>
              <a:rPr lang="pt-BR" sz="2400" b="1" dirty="0" smtClean="0">
                <a:solidFill>
                  <a:srgbClr val="FFFF00"/>
                </a:solidFill>
                <a:effectLst/>
                <a:latin typeface="Algerian" panose="04020705040A02060702" pitchFamily="82" charset="0"/>
              </a:rPr>
              <a:t>A </a:t>
            </a:r>
            <a:r>
              <a:rPr lang="pt-BR" sz="2400" b="1" dirty="0">
                <a:solidFill>
                  <a:srgbClr val="FFFF00"/>
                </a:solidFill>
                <a:effectLst/>
                <a:latin typeface="Algerian" panose="04020705040A02060702" pitchFamily="82" charset="0"/>
              </a:rPr>
              <a:t>cada 200 pacientes tratados com estratégia conservadora, um óbito seria evitado e 123 dias a menos de suporte orgânico, correspondendo a cerca de 0.6 dias/paciente. </a:t>
            </a:r>
          </a:p>
          <a:p>
            <a:pPr indent="-306000" algn="just" eaLnBrk="1" fontAlgn="auto" hangingPunct="1">
              <a:buFont typeface="Wingdings 2" charset="2"/>
              <a:buChar char=""/>
              <a:defRPr/>
            </a:pPr>
            <a:r>
              <a:rPr lang="pt-BR" sz="2400" dirty="0" smtClean="0">
                <a:effectLst/>
              </a:rPr>
              <a:t>Em </a:t>
            </a:r>
            <a:r>
              <a:rPr lang="pt-BR" sz="2400" dirty="0">
                <a:effectLst/>
              </a:rPr>
              <a:t>adultos, os estudos variam sobre benefícios ou riscos e uma </a:t>
            </a:r>
            <a:r>
              <a:rPr lang="pt-BR" sz="2400" dirty="0" err="1">
                <a:effectLst/>
              </a:rPr>
              <a:t>metanálise</a:t>
            </a:r>
            <a:r>
              <a:rPr lang="pt-BR" sz="2400" dirty="0">
                <a:effectLst/>
              </a:rPr>
              <a:t> recente concluiu que ainda não há dados suficientes para evidenciar benefício ou malefício de estratégia conservadora de SatO2. </a:t>
            </a:r>
          </a:p>
          <a:p>
            <a:pPr indent="-306000" eaLnBrk="1" fontAlgn="auto" hangingPunct="1">
              <a:buFont typeface="Wingdings 2" charset="2"/>
              <a:buChar char=""/>
              <a:defRPr/>
            </a:pPr>
            <a:endParaRPr lang="pt-BR" dirty="0"/>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Título 1"/>
          <p:cNvPicPr>
            <a:picLocks noGrp="1" noChangeArrowheads="1"/>
          </p:cNvPicPr>
          <p:nvPr>
            <p:ph type="title"/>
          </p:nvPr>
        </p:nvPicPr>
        <p:blipFill>
          <a:blip r:embed="rId2">
            <a:extLst>
              <a:ext uri="{28A0092B-C50C-407E-A947-70E740481C1C}">
                <a14:useLocalDpi xmlns:a14="http://schemas.microsoft.com/office/drawing/2010/main" val="0"/>
              </a:ext>
            </a:extLst>
          </a:blip>
          <a:srcRect/>
          <a:stretch>
            <a:fillRect/>
          </a:stretch>
        </p:blipFill>
        <p:spPr bwMode="auto">
          <a:xfrm>
            <a:off x="884238" y="579438"/>
            <a:ext cx="10412412" cy="1152525"/>
          </a:xfrm>
        </p:spPr>
      </p:pic>
      <p:sp>
        <p:nvSpPr>
          <p:cNvPr id="3" name="Espaço Reservado para Conteúdo 2"/>
          <p:cNvSpPr>
            <a:spLocks noGrp="1"/>
          </p:cNvSpPr>
          <p:nvPr>
            <p:ph idx="1"/>
          </p:nvPr>
        </p:nvSpPr>
        <p:spPr>
          <a:xfrm>
            <a:off x="913795" y="1732449"/>
            <a:ext cx="10353762" cy="4058751"/>
          </a:xfrm>
        </p:spPr>
        <p:txBody>
          <a:bodyPr>
            <a:noAutofit/>
          </a:bodyPr>
          <a:lstStyle/>
          <a:p>
            <a:pPr indent="-306000" algn="just" eaLnBrk="1" fontAlgn="auto" hangingPunct="1">
              <a:buFont typeface="Wingdings 2" charset="2"/>
              <a:buChar char=""/>
              <a:defRPr/>
            </a:pPr>
            <a:r>
              <a:rPr lang="pt-BR" sz="1800" dirty="0" smtClean="0">
                <a:effectLst/>
              </a:rPr>
              <a:t>Menos </a:t>
            </a:r>
            <a:r>
              <a:rPr lang="pt-BR" sz="1800" dirty="0">
                <a:effectLst/>
              </a:rPr>
              <a:t>casos primários de internação por infecção de via aérea inferior do que o esperado devido a pandemia e </a:t>
            </a:r>
            <a:r>
              <a:rPr lang="pt-BR" sz="1800" i="1" dirty="0" err="1">
                <a:effectLst/>
              </a:rPr>
              <a:t>lock-down</a:t>
            </a:r>
            <a:r>
              <a:rPr lang="pt-BR" sz="1800" dirty="0">
                <a:effectLst/>
              </a:rPr>
              <a:t>. </a:t>
            </a:r>
          </a:p>
          <a:p>
            <a:pPr indent="-306000" algn="just" eaLnBrk="1" fontAlgn="auto" hangingPunct="1">
              <a:buFont typeface="Wingdings 2" charset="2"/>
              <a:buChar char=""/>
              <a:defRPr/>
            </a:pPr>
            <a:r>
              <a:rPr lang="pt-BR" sz="1800" dirty="0">
                <a:effectLst/>
              </a:rPr>
              <a:t>O estudo excluiu dois perfis importantes de pacientes: cardiopatias congênitas e encefalopatias agudas. </a:t>
            </a:r>
          </a:p>
          <a:p>
            <a:pPr indent="-306000" algn="just" eaLnBrk="1" fontAlgn="auto" hangingPunct="1">
              <a:buFont typeface="Wingdings 2" charset="2"/>
              <a:buChar char=""/>
              <a:defRPr/>
            </a:pPr>
            <a:r>
              <a:rPr lang="pt-BR" sz="1800" dirty="0">
                <a:effectLst/>
              </a:rPr>
              <a:t>O seguimento dos protocolos foi um desafio. Apesar do período passado fora dos protocolos ter sido pequeno nos dois grupos, não se pode afirmar que esses desvios podem ter sido positivos nos desfechos. </a:t>
            </a:r>
          </a:p>
          <a:p>
            <a:pPr indent="-306000" algn="just" eaLnBrk="1" fontAlgn="auto" hangingPunct="1">
              <a:buFont typeface="Wingdings 2" charset="2"/>
              <a:buChar char=""/>
              <a:defRPr/>
            </a:pPr>
            <a:r>
              <a:rPr lang="pt-BR" sz="1800" dirty="0">
                <a:effectLst/>
              </a:rPr>
              <a:t>O uso de FiO2 alta </a:t>
            </a:r>
            <a:r>
              <a:rPr lang="pt-BR" sz="1800" dirty="0" err="1">
                <a:effectLst/>
              </a:rPr>
              <a:t>pré</a:t>
            </a:r>
            <a:r>
              <a:rPr lang="pt-BR" sz="1800" dirty="0">
                <a:effectLst/>
              </a:rPr>
              <a:t>-randomização era comum (média de FiO2 56%), correspondendo com nível de saturação acima da meta no grupo conservador (média de SatO2 98% </a:t>
            </a:r>
            <a:r>
              <a:rPr lang="pt-BR" sz="1800" dirty="0" err="1">
                <a:effectLst/>
              </a:rPr>
              <a:t>pré</a:t>
            </a:r>
            <a:r>
              <a:rPr lang="pt-BR" sz="1800" dirty="0">
                <a:effectLst/>
              </a:rPr>
              <a:t>-randomização). </a:t>
            </a:r>
          </a:p>
          <a:p>
            <a:pPr indent="-306000" algn="just" eaLnBrk="1" fontAlgn="auto" hangingPunct="1">
              <a:buFont typeface="Wingdings 2" charset="2"/>
              <a:buChar char=""/>
              <a:defRPr/>
            </a:pPr>
            <a:r>
              <a:rPr lang="pt-BR" sz="1800" dirty="0">
                <a:effectLst/>
              </a:rPr>
              <a:t>Mesmo utilizando a estratégia conservadora para reduzir a exposição a níveis mais altos de FiO2, pacientes ainda passaram tempo acima do intervalo esperado, devido a falta de necessidade de suplementação de O2. </a:t>
            </a:r>
          </a:p>
          <a:p>
            <a:pPr indent="-306000" algn="just" eaLnBrk="1" fontAlgn="auto" hangingPunct="1">
              <a:buFont typeface="Wingdings 2" charset="2"/>
              <a:buChar char=""/>
              <a:defRPr/>
            </a:pPr>
            <a:r>
              <a:rPr lang="pt-BR" sz="1800" dirty="0">
                <a:effectLst/>
              </a:rPr>
              <a:t>Não se pode afirmar que um intervalo mais intermediário (92-95%) ou aderência mais rigorosa a meta entre 88-92% seria preferível. </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913795" y="609600"/>
            <a:ext cx="10353762" cy="970450"/>
          </a:xfrm>
        </p:spPr>
        <p:txBody>
          <a:bodyPr/>
          <a:lstStyle/>
          <a:p>
            <a:pPr eaLnBrk="1" fontAlgn="auto" hangingPunct="1">
              <a:spcAft>
                <a:spcPts val="0"/>
              </a:spcAft>
              <a:defRPr/>
            </a:pPr>
            <a:r>
              <a:rPr lang="pt-BR" dirty="0" smtClean="0">
                <a:ea typeface="+mj-ea"/>
              </a:rPr>
              <a:t>Discussão</a:t>
            </a:r>
            <a:endParaRPr lang="pt-BR" dirty="0">
              <a:ea typeface="+mj-ea"/>
            </a:endParaRPr>
          </a:p>
        </p:txBody>
      </p:sp>
      <p:sp>
        <p:nvSpPr>
          <p:cNvPr id="3" name="Espaço Reservado para Conteúdo 2"/>
          <p:cNvSpPr>
            <a:spLocks noGrp="1"/>
          </p:cNvSpPr>
          <p:nvPr>
            <p:ph idx="1"/>
          </p:nvPr>
        </p:nvSpPr>
        <p:spPr>
          <a:xfrm>
            <a:off x="913795" y="1732449"/>
            <a:ext cx="10353762" cy="4058751"/>
          </a:xfrm>
        </p:spPr>
        <p:txBody>
          <a:bodyPr/>
          <a:lstStyle/>
          <a:p>
            <a:pPr indent="-306000" algn="just" eaLnBrk="1" fontAlgn="auto" hangingPunct="1">
              <a:buFont typeface="Wingdings 2" charset="2"/>
              <a:buChar char=""/>
              <a:defRPr/>
            </a:pPr>
            <a:r>
              <a:rPr lang="pt-BR" dirty="0" smtClean="0">
                <a:effectLst/>
              </a:rPr>
              <a:t>Estudos </a:t>
            </a:r>
            <a:r>
              <a:rPr lang="pt-BR" dirty="0">
                <a:effectLst/>
              </a:rPr>
              <a:t>futuros devem focar em avaliar os efeitos biológicos do uso de oxigênio, bem como a possibilidade de redução mais rápida de suporte quando tolerado metas de saturação mais baixas. </a:t>
            </a:r>
          </a:p>
          <a:p>
            <a:pPr indent="-306000" algn="just" eaLnBrk="1" fontAlgn="auto" hangingPunct="1">
              <a:buFont typeface="Wingdings 2" charset="2"/>
              <a:buChar char=""/>
              <a:defRPr/>
            </a:pPr>
            <a:r>
              <a:rPr lang="pt-BR" dirty="0" smtClean="0">
                <a:effectLst/>
              </a:rPr>
              <a:t>Estudos </a:t>
            </a:r>
            <a:r>
              <a:rPr lang="pt-BR" dirty="0">
                <a:effectLst/>
              </a:rPr>
              <a:t>com metas mais intermediárias de saturação em indivíduos de alto risco também são necessários. </a:t>
            </a:r>
          </a:p>
          <a:p>
            <a:pPr indent="-306000" eaLnBrk="1" fontAlgn="auto" hangingPunct="1">
              <a:buFont typeface="Wingdings 2" charset="2"/>
              <a:buChar char=""/>
              <a:defRPr/>
            </a:pPr>
            <a:endParaRPr lang="pt-BR" dirty="0"/>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a:xfrm>
            <a:off x="783771" y="304800"/>
            <a:ext cx="10930100" cy="6553200"/>
          </a:xfrm>
        </p:spPr>
        <p:txBody>
          <a:bodyPr>
            <a:normAutofit fontScale="70000" lnSpcReduction="20000"/>
          </a:bodyPr>
          <a:lstStyle/>
          <a:p>
            <a:pPr marL="38100" indent="0" algn="ctr">
              <a:buFont typeface="Wingdings 2" pitchFamily="18" charset="2"/>
              <a:buNone/>
              <a:defRPr/>
            </a:pPr>
            <a:r>
              <a:rPr lang="pt-BR" sz="5700" b="1" dirty="0" smtClean="0">
                <a:solidFill>
                  <a:srgbClr val="FFFF00"/>
                </a:solidFill>
                <a:effectLst/>
              </a:rPr>
              <a:t>Evidências </a:t>
            </a:r>
            <a:r>
              <a:rPr lang="pt-BR" sz="5700" b="1" dirty="0">
                <a:solidFill>
                  <a:srgbClr val="FFFF00"/>
                </a:solidFill>
                <a:effectLst/>
              </a:rPr>
              <a:t>antes deste estudo</a:t>
            </a:r>
          </a:p>
          <a:p>
            <a:pPr>
              <a:defRPr/>
            </a:pPr>
            <a:r>
              <a:rPr lang="pt-BR" sz="3600" dirty="0">
                <a:effectLst/>
              </a:rPr>
              <a:t>Evidências de estudos observacionais e de uma revisão sistemática e </a:t>
            </a:r>
            <a:r>
              <a:rPr lang="pt-BR" sz="3600" dirty="0" err="1">
                <a:effectLst/>
              </a:rPr>
              <a:t>metanálise</a:t>
            </a:r>
            <a:r>
              <a:rPr lang="pt-BR" sz="3600" dirty="0">
                <a:effectLst/>
              </a:rPr>
              <a:t> mostraram associações entre alta oxigenação arterial e aumento da mortalidade na unidade de terapia intensiva pediátrica (UTIP), e que a prática atual é de oxigenação liberal. Ensaios de estratégias conservadoras de oxigenação em adultos gravemente enfermos não demonstraram benefícios ou danos consistentes. Pesquisamos </a:t>
            </a:r>
            <a:r>
              <a:rPr lang="pt-BR" sz="3600" dirty="0" err="1">
                <a:effectLst/>
              </a:rPr>
              <a:t>PubMed</a:t>
            </a:r>
            <a:r>
              <a:rPr lang="pt-BR" sz="3600" dirty="0">
                <a:effectLst/>
              </a:rPr>
              <a:t> e </a:t>
            </a:r>
            <a:r>
              <a:rPr lang="pt-BR" sz="3600" dirty="0" err="1">
                <a:effectLst/>
              </a:rPr>
              <a:t>Clinical</a:t>
            </a:r>
            <a:r>
              <a:rPr lang="pt-BR" sz="3600" dirty="0">
                <a:effectLst/>
              </a:rPr>
              <a:t> </a:t>
            </a:r>
            <a:r>
              <a:rPr lang="pt-BR" sz="3600" dirty="0" err="1">
                <a:effectLst/>
              </a:rPr>
              <a:t>Trial</a:t>
            </a:r>
            <a:r>
              <a:rPr lang="pt-BR" sz="3600" dirty="0">
                <a:effectLst/>
              </a:rPr>
              <a:t> Registries desde o início do banco de dados até 21 de outubro de 2022, para ensaios clínicos publicados em inglês com os termos “oxigênio”, “</a:t>
            </a:r>
            <a:r>
              <a:rPr lang="pt-BR" sz="3600" dirty="0" err="1">
                <a:effectLst/>
              </a:rPr>
              <a:t>oximetria</a:t>
            </a:r>
            <a:r>
              <a:rPr lang="pt-BR" sz="3600" dirty="0">
                <a:effectLst/>
              </a:rPr>
              <a:t>” e “cuidados intensivos” em humanos com idade desde o nascimento até 16 anos em 21 de outubro. , 2022. Identificamos três ensaios randomizados controlados de metas de oxigenação mais baixas entre crianças do Reino Unido e da África Oriental fora das UTIP, que relataram segurança equivalente ao tratamento padrão com uso reduzido de recursos, e nosso próprio ensaio piloto multicêntrico, que confirmou a segurança e a viabilidade de o ensaio proposto </a:t>
            </a:r>
            <a:r>
              <a:rPr lang="pt-BR" sz="3600" dirty="0" err="1">
                <a:effectLst/>
              </a:rPr>
              <a:t>Oxy</a:t>
            </a:r>
            <a:r>
              <a:rPr lang="pt-BR" sz="3600" dirty="0">
                <a:effectLst/>
              </a:rPr>
              <a:t>-PICU relatado aqui. Até onde sabemos, não houve ensaios randomizados que investigassem a eficácia de metas conservadoras de oxigenação em crianças gravemente doentes.</a:t>
            </a:r>
          </a:p>
          <a:p>
            <a:pPr indent="-306000" eaLnBrk="1" fontAlgn="auto" hangingPunct="1">
              <a:buFont typeface="Wingdings 2" charset="2"/>
              <a:buChar char=""/>
              <a:defRPr/>
            </a:pPr>
            <a:endParaRPr lang="pt-BR" dirty="0"/>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a:xfrm>
            <a:off x="1287987" y="460480"/>
            <a:ext cx="9936562" cy="6367675"/>
          </a:xfrm>
        </p:spPr>
        <p:txBody>
          <a:bodyPr/>
          <a:lstStyle/>
          <a:p>
            <a:pPr marL="38100" indent="0" algn="ctr">
              <a:buFont typeface="Wingdings 2" pitchFamily="18" charset="2"/>
              <a:buNone/>
              <a:defRPr/>
            </a:pPr>
            <a:r>
              <a:rPr lang="pt-BR" sz="4000" b="1" dirty="0">
                <a:solidFill>
                  <a:srgbClr val="FFFF00"/>
                </a:solidFill>
                <a:effectLst/>
              </a:rPr>
              <a:t>Valor acrescentado deste estudo</a:t>
            </a:r>
            <a:endParaRPr lang="pt-BR" sz="4000" dirty="0">
              <a:solidFill>
                <a:srgbClr val="FFFF00"/>
              </a:solidFill>
              <a:effectLst/>
            </a:endParaRPr>
          </a:p>
          <a:p>
            <a:pPr>
              <a:defRPr/>
            </a:pPr>
            <a:r>
              <a:rPr lang="pt-BR" sz="2400" dirty="0" err="1">
                <a:effectLst/>
              </a:rPr>
              <a:t>Oxy</a:t>
            </a:r>
            <a:r>
              <a:rPr lang="pt-BR" sz="2400" dirty="0">
                <a:effectLst/>
              </a:rPr>
              <a:t>-PICU é o primeiro ensaio randomizado de uma meta conservadora de oxigenação em crianças gravemente doentes com poder suficiente para informar sobre a efetividade clínica e o custo-benefício. Demonstra uma probabilidade pequena, mas significativa, maior de um melhor resultado, em termos de menos dias de suporte de órgãos ou morte aos 30 dias com uma meta de oxigenação conservadora quando comparada com a prática atual de metas de oxigenação liberais. As estimativas pontuais para cada componente do desfecho primário favoreceram a oxigenação conservadora. </a:t>
            </a:r>
            <a:r>
              <a:rPr lang="pt-BR" sz="2400" dirty="0" err="1">
                <a:effectLst/>
              </a:rPr>
              <a:t>Oxy</a:t>
            </a:r>
            <a:r>
              <a:rPr lang="pt-BR" sz="2400" dirty="0">
                <a:effectLst/>
              </a:rPr>
              <a:t>-PICU fornece os primeiros dados de ensaio em apoio à recomendação atual baseada na opinião de especialistas de uma meta conservadora de oxigenação na insuficiência respiratória grave e sugere que essa meta deve ser estendida a todas as internações de emergência na UTIP que estejam recebendo ventilação mecânica invasiva e terapia </a:t>
            </a:r>
            <a:r>
              <a:rPr lang="pt-BR" sz="2400" dirty="0" smtClean="0">
                <a:effectLst/>
              </a:rPr>
              <a:t>suplementar com  </a:t>
            </a:r>
            <a:r>
              <a:rPr lang="pt-BR" sz="2400" dirty="0">
                <a:effectLst/>
              </a:rPr>
              <a:t>oxigênio.</a:t>
            </a:r>
          </a:p>
          <a:p>
            <a:pPr indent="-306000" eaLnBrk="1" fontAlgn="auto" hangingPunct="1">
              <a:buFont typeface="Wingdings 2" charset="2"/>
              <a:buChar char=""/>
              <a:defRPr/>
            </a:pPr>
            <a:endParaRPr lang="pt-BR" sz="2400" dirty="0"/>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a:xfrm>
            <a:off x="685195" y="175792"/>
            <a:ext cx="11234662" cy="6377408"/>
          </a:xfrm>
        </p:spPr>
        <p:txBody>
          <a:bodyPr>
            <a:normAutofit fontScale="70000" lnSpcReduction="20000"/>
          </a:bodyPr>
          <a:lstStyle/>
          <a:p>
            <a:pPr marL="38100" indent="0" algn="ctr">
              <a:buFont typeface="Wingdings 2" pitchFamily="18" charset="2"/>
              <a:buNone/>
              <a:defRPr/>
            </a:pPr>
            <a:r>
              <a:rPr lang="pt-BR" sz="6400" b="1" dirty="0">
                <a:solidFill>
                  <a:srgbClr val="FFFF00"/>
                </a:solidFill>
                <a:effectLst/>
              </a:rPr>
              <a:t>Implicações de todas as evidências </a:t>
            </a:r>
            <a:r>
              <a:rPr lang="pt-BR" sz="6400" b="1" dirty="0" smtClean="0">
                <a:solidFill>
                  <a:srgbClr val="FFFF00"/>
                </a:solidFill>
                <a:effectLst/>
              </a:rPr>
              <a:t>disponíveis</a:t>
            </a:r>
          </a:p>
          <a:p>
            <a:pPr>
              <a:defRPr/>
            </a:pPr>
            <a:r>
              <a:rPr lang="pt-BR" sz="4000" dirty="0" smtClean="0">
                <a:solidFill>
                  <a:srgbClr val="FF00FF"/>
                </a:solidFill>
                <a:effectLst/>
              </a:rPr>
              <a:t>Uma meta de saturação de oxigenação periférica de 88-92% pode fornecer uma probabilidade pequena, mas significativamente maior, de um resultado melhor em termos de duração do suporte de órgãos ou morte, em comparação com a prática atual de oxigenação liberal entre crianças admitidas na UTIP como emergência enquanto recebem ventilação mecânica invasiva e oxigênio suplementar. </a:t>
            </a:r>
          </a:p>
          <a:p>
            <a:pPr>
              <a:defRPr/>
            </a:pPr>
            <a:r>
              <a:rPr lang="pt-BR" sz="4000" dirty="0" smtClean="0">
                <a:effectLst/>
              </a:rPr>
              <a:t>O tamanho do efeito observado é pequeno, mas a população que poderia beneficiar desta intervenção é grande. </a:t>
            </a:r>
          </a:p>
          <a:p>
            <a:pPr>
              <a:defRPr/>
            </a:pPr>
            <a:r>
              <a:rPr lang="pt-BR" sz="4000" dirty="0" smtClean="0">
                <a:effectLst/>
              </a:rPr>
              <a:t>Mais pesquisas são necessárias para definir os indivíduos com maior probabilidade de se beneficiarem de metas de oxigenação conservadoras e as vantagens relativas de metas de oxigenação intermediárias e inferiores.</a:t>
            </a:r>
          </a:p>
          <a:p>
            <a:pPr indent="-306000" eaLnBrk="1" fontAlgn="auto" hangingPunct="1">
              <a:buFont typeface="Wingdings 2" charset="2"/>
              <a:buChar char=""/>
              <a:defRPr/>
            </a:pPr>
            <a:endParaRPr lang="pt-BR" dirty="0"/>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Título 1"/>
          <p:cNvPicPr>
            <a:picLocks noGrp="1" noChangeArrowheads="1"/>
          </p:cNvPicPr>
          <p:nvPr>
            <p:ph type="title"/>
          </p:nvPr>
        </p:nvPicPr>
        <p:blipFill>
          <a:blip r:embed="rId2">
            <a:extLst>
              <a:ext uri="{28A0092B-C50C-407E-A947-70E740481C1C}">
                <a14:useLocalDpi xmlns:a14="http://schemas.microsoft.com/office/drawing/2010/main" val="0"/>
              </a:ext>
            </a:extLst>
          </a:blip>
          <a:srcRect/>
          <a:stretch>
            <a:fillRect/>
          </a:stretch>
        </p:blipFill>
        <p:spPr bwMode="auto">
          <a:xfrm>
            <a:off x="884238" y="579438"/>
            <a:ext cx="10412412" cy="1152525"/>
          </a:xfrm>
        </p:spPr>
      </p:pic>
      <p:pic>
        <p:nvPicPr>
          <p:cNvPr id="3" name="Espaço Reservado para Conteúdo 2"/>
          <p:cNvPicPr>
            <a:picLocks noGrp="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817563" y="1573213"/>
            <a:ext cx="10479087" cy="4248150"/>
          </a:xfrm>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Título 1"/>
          <p:cNvPicPr>
            <a:picLocks noGrp="1" noChangeArrowheads="1"/>
          </p:cNvPicPr>
          <p:nvPr>
            <p:ph type="title"/>
          </p:nvPr>
        </p:nvPicPr>
        <p:blipFill>
          <a:blip r:embed="rId2">
            <a:extLst>
              <a:ext uri="{28A0092B-C50C-407E-A947-70E740481C1C}">
                <a14:useLocalDpi xmlns:a14="http://schemas.microsoft.com/office/drawing/2010/main" val="0"/>
              </a:ext>
            </a:extLst>
          </a:blip>
          <a:srcRect/>
          <a:stretch>
            <a:fillRect/>
          </a:stretch>
        </p:blipFill>
        <p:spPr bwMode="auto">
          <a:xfrm>
            <a:off x="901700" y="49213"/>
            <a:ext cx="10418763" cy="1030287"/>
          </a:xfrm>
        </p:spPr>
      </p:pic>
      <p:pic>
        <p:nvPicPr>
          <p:cNvPr id="35843"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05000" y="858838"/>
            <a:ext cx="8042275" cy="59991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Título 1"/>
          <p:cNvPicPr>
            <a:picLocks noGrp="1" noChangeArrowheads="1"/>
          </p:cNvPicPr>
          <p:nvPr>
            <p:ph type="title"/>
          </p:nvPr>
        </p:nvPicPr>
        <p:blipFill>
          <a:blip r:embed="rId2">
            <a:extLst>
              <a:ext uri="{28A0092B-C50C-407E-A947-70E740481C1C}">
                <a14:useLocalDpi xmlns:a14="http://schemas.microsoft.com/office/drawing/2010/main" val="0"/>
              </a:ext>
            </a:extLst>
          </a:blip>
          <a:srcRect/>
          <a:stretch>
            <a:fillRect/>
          </a:stretch>
        </p:blipFill>
        <p:spPr bwMode="auto">
          <a:xfrm>
            <a:off x="1054100" y="-225425"/>
            <a:ext cx="10418763" cy="1030288"/>
          </a:xfrm>
        </p:spPr>
      </p:pic>
      <p:sp>
        <p:nvSpPr>
          <p:cNvPr id="3" name="Espaço Reservado para Conteúdo 2"/>
          <p:cNvSpPr>
            <a:spLocks noGrp="1"/>
          </p:cNvSpPr>
          <p:nvPr>
            <p:ph idx="1"/>
          </p:nvPr>
        </p:nvSpPr>
        <p:spPr>
          <a:xfrm>
            <a:off x="696686" y="500743"/>
            <a:ext cx="10602685" cy="6357257"/>
          </a:xfrm>
        </p:spPr>
        <p:txBody>
          <a:bodyPr>
            <a:noAutofit/>
          </a:bodyPr>
          <a:lstStyle/>
          <a:p>
            <a:pPr>
              <a:defRPr/>
            </a:pPr>
            <a:r>
              <a:rPr lang="pt-BR" sz="1300" dirty="0">
                <a:effectLst/>
              </a:rPr>
              <a:t>O alvo ideal para oxigenação sistêmica em crianças gravemente doentes é desconhecido. A oxigenação liberal é amplamente praticada, mas tem sido associada a danos em pacientes pediátricos. Nosso objetivo foi avaliar se a oxigenação conservadora reduziria a duração do suporte de órgãos ou a incidência de morte em comparação com o tratamento padrão.</a:t>
            </a:r>
          </a:p>
          <a:p>
            <a:pPr>
              <a:defRPr/>
            </a:pPr>
            <a:r>
              <a:rPr lang="pt-BR" sz="1300" b="1" dirty="0">
                <a:solidFill>
                  <a:srgbClr val="FFFF00"/>
                </a:solidFill>
                <a:effectLst/>
              </a:rPr>
              <a:t>Métodos</a:t>
            </a:r>
          </a:p>
          <a:p>
            <a:pPr marL="38100" indent="0">
              <a:buFont typeface="Wingdings 2" pitchFamily="18" charset="2"/>
              <a:buNone/>
              <a:defRPr/>
            </a:pPr>
            <a:r>
              <a:rPr lang="pt-BR" sz="1300" dirty="0" err="1">
                <a:effectLst/>
              </a:rPr>
              <a:t>Oxy</a:t>
            </a:r>
            <a:r>
              <a:rPr lang="pt-BR" sz="1300" dirty="0">
                <a:effectLst/>
              </a:rPr>
              <a:t>-PICU foi um ensaio pragmático, multicêntrico, aberto, randomizado e controlado em 15 unidades de terapia intensiva pediátrica (UTIP) do Reino Unido. Crianças admitidas como emergência, com mais de 38 semanas de idade gestacional corrigida e menos de 16 anos que receberam ventilação invasiva e oxigênio suplementar foram alocadas aleatoriamente em uma proporção de 1:1 por meio de um sistema de randomização oculto, central e baseado na web para oxigênio periférico conservador. saturações ([</a:t>
            </a:r>
            <a:r>
              <a:rPr lang="pt-BR" sz="1300" dirty="0" err="1">
                <a:effectLst/>
              </a:rPr>
              <a:t>SpO</a:t>
            </a:r>
            <a:r>
              <a:rPr lang="pt-BR" sz="1300" dirty="0">
                <a:effectLst/>
              </a:rPr>
              <a:t> </a:t>
            </a:r>
            <a:r>
              <a:rPr lang="pt-BR" sz="1300" baseline="-25000" dirty="0">
                <a:effectLst/>
              </a:rPr>
              <a:t>2</a:t>
            </a:r>
            <a:r>
              <a:rPr lang="pt-BR" sz="1300" dirty="0">
                <a:effectLst/>
              </a:rPr>
              <a:t> ] 88–92%) ou metas liberais (</a:t>
            </a:r>
            <a:r>
              <a:rPr lang="pt-BR" sz="1300" dirty="0" err="1">
                <a:effectLst/>
              </a:rPr>
              <a:t>SpO</a:t>
            </a:r>
            <a:r>
              <a:rPr lang="pt-BR" sz="1300" dirty="0">
                <a:effectLst/>
              </a:rPr>
              <a:t> </a:t>
            </a:r>
            <a:r>
              <a:rPr lang="pt-BR" sz="1300" baseline="-25000" dirty="0">
                <a:effectLst/>
              </a:rPr>
              <a:t>2</a:t>
            </a:r>
            <a:r>
              <a:rPr lang="pt-BR" sz="1300" dirty="0">
                <a:effectLst/>
              </a:rPr>
              <a:t> &gt;94%). O desfecho primário foi a duração do suporte de órgãos em 30 dias após a alocação aleatória, um desfecho baseado em classificação com morte no dia 30 ou antes como o pior resultado (uma pontuação equivalente a 31 dias de suporte de órgãos), com sobreviventes atribuídos a uma pontuação entre 1 e 30, dependendo do número de dias corridos de apoio de órgãos recebidos. A estimativa do efeito primário foi o índice probabilístico, um valor superior a 0,5 indicando mais de 50% de probabilidade de que a oxigenação conservadora seja superior à oxigenação liberal para um paciente selecionado aleatoriamente. Todos os participantes cujo consentimento estava disponível foram incluídos na análise de intenção de tratar. O estudo concluído foi registrado no registro ISRCTN (ISRCTN92103439).</a:t>
            </a:r>
          </a:p>
          <a:p>
            <a:pPr>
              <a:defRPr/>
            </a:pPr>
            <a:r>
              <a:rPr lang="pt-BR" sz="1300" b="1" dirty="0">
                <a:solidFill>
                  <a:srgbClr val="FFFF00"/>
                </a:solidFill>
                <a:effectLst/>
              </a:rPr>
              <a:t>Descobertas</a:t>
            </a:r>
          </a:p>
          <a:p>
            <a:pPr marL="38100" indent="0">
              <a:buFont typeface="Wingdings 2" pitchFamily="18" charset="2"/>
              <a:buNone/>
              <a:defRPr/>
            </a:pPr>
            <a:r>
              <a:rPr lang="pt-BR" sz="1300" dirty="0">
                <a:effectLst/>
              </a:rPr>
              <a:t>Entre 1º de setembro de 2020 e 15 de maio de 2022, 2.040 crianças foram alocadas aleatoriamente em grupos de oxigenação conservadores ou liberais. O consentimento estava disponível para 1.872 (92%) de 2.040 crianças. O grupo de oxigenação conservadora compreendia 939 crianças (528 [57%] de 927 eram mulheres e 399 [43%] de 927 eram homens) e o grupo de oxigenação liberal incluía 933 crianças (511 [56%] de 920 eram mulheres e 409 [45 %] de 920 eram do sexo masculino). A duração do suporte de órgãos ou morte nos primeiros 30 dias foi significativamente menor no grupo de oxigenação conservadora (índice probabilístico 0,53, IC 95% 0,50–0,55; p = 0,04 teste de soma de postos de </a:t>
            </a:r>
            <a:r>
              <a:rPr lang="pt-BR" sz="1300" dirty="0" err="1">
                <a:effectLst/>
              </a:rPr>
              <a:t>Wilcoxon</a:t>
            </a:r>
            <a:r>
              <a:rPr lang="pt-BR" sz="1300" dirty="0">
                <a:effectLst/>
              </a:rPr>
              <a:t>, probabilidades ajustadas proporção 0,84 [IC 95% 0,72–0,99]). Eventos adversos </a:t>
            </a:r>
            <a:r>
              <a:rPr lang="pt-BR" sz="1300" dirty="0" err="1">
                <a:effectLst/>
              </a:rPr>
              <a:t>pré</a:t>
            </a:r>
            <a:r>
              <a:rPr lang="pt-BR" sz="1300" dirty="0">
                <a:effectLst/>
              </a:rPr>
              <a:t>-especificados foram relatados em 24 (3%) dos 939 pacientes no grupo de oxigenação conservadora e em 36 (4%) dos 933 pacientes no grupo de oxigenação liberal.</a:t>
            </a:r>
          </a:p>
          <a:p>
            <a:pPr>
              <a:defRPr/>
            </a:pPr>
            <a:r>
              <a:rPr lang="pt-BR" sz="1300" b="1" dirty="0">
                <a:solidFill>
                  <a:srgbClr val="FFFF00"/>
                </a:solidFill>
                <a:effectLst/>
              </a:rPr>
              <a:t>Interpretação</a:t>
            </a:r>
          </a:p>
          <a:p>
            <a:pPr marL="38100" indent="0">
              <a:buFont typeface="Wingdings 2" pitchFamily="18" charset="2"/>
              <a:buNone/>
              <a:defRPr/>
            </a:pPr>
            <a:r>
              <a:rPr lang="pt-BR" sz="1300" dirty="0">
                <a:effectLst/>
              </a:rPr>
              <a:t>Entre as crianças sob ventilação invasiva que foram admitidas como emergência em uma UTIP recebendo oxigênio suplementar, uma meta de oxigenação conservadora resultou em uma probabilidade pequena, mas significativa, maior de um resultado melhor em termos de duração do suporte de órgãos em 30 dias ou morte quando comparado com uma meta liberal de oxigenação. A adoção generalizada de uma meta conservadora de saturação de oxigenação (</a:t>
            </a:r>
            <a:r>
              <a:rPr lang="pt-BR" sz="1300" b="1" dirty="0" err="1">
                <a:solidFill>
                  <a:srgbClr val="FF00FF"/>
                </a:solidFill>
                <a:effectLst/>
              </a:rPr>
              <a:t>SpO</a:t>
            </a:r>
            <a:r>
              <a:rPr lang="pt-BR" sz="1300" b="1" dirty="0">
                <a:solidFill>
                  <a:srgbClr val="FF00FF"/>
                </a:solidFill>
                <a:effectLst/>
              </a:rPr>
              <a:t> </a:t>
            </a:r>
            <a:r>
              <a:rPr lang="pt-BR" sz="1300" b="1" baseline="-25000" dirty="0">
                <a:solidFill>
                  <a:srgbClr val="FF00FF"/>
                </a:solidFill>
                <a:effectLst/>
              </a:rPr>
              <a:t>2</a:t>
            </a:r>
            <a:r>
              <a:rPr lang="pt-BR" sz="1300" b="1" dirty="0">
                <a:solidFill>
                  <a:srgbClr val="FF00FF"/>
                </a:solidFill>
                <a:effectLst/>
              </a:rPr>
              <a:t> 88–92%) </a:t>
            </a:r>
            <a:r>
              <a:rPr lang="pt-BR" sz="1300" dirty="0">
                <a:effectLst/>
              </a:rPr>
              <a:t>poderia ajudar a melhorar os resultados e reduzir custos para as crianças mais doentes internadas em UTIP.</a:t>
            </a:r>
          </a:p>
          <a:p>
            <a:pPr>
              <a:defRPr/>
            </a:pPr>
            <a:endParaRPr lang="pt-BR" sz="1300" dirty="0"/>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idx="4294967295"/>
          </p:nvPr>
        </p:nvSpPr>
        <p:spPr>
          <a:xfrm>
            <a:off x="913795" y="609600"/>
            <a:ext cx="10353762" cy="970450"/>
          </a:xfrm>
        </p:spPr>
        <p:txBody>
          <a:bodyPr>
            <a:normAutofit fontScale="90000"/>
          </a:bodyPr>
          <a:lstStyle/>
          <a:p>
            <a:pPr eaLnBrk="1" fontAlgn="auto" hangingPunct="1">
              <a:spcAft>
                <a:spcPts val="0"/>
              </a:spcAft>
              <a:defRPr/>
            </a:pPr>
            <a:r>
              <a:rPr lang="pt-BR" dirty="0" smtClean="0">
                <a:solidFill>
                  <a:srgbClr val="FF00FF"/>
                </a:solidFill>
                <a:latin typeface="Alien Encounters" panose="00000400000000000000" pitchFamily="2" charset="0"/>
                <a:ea typeface="+mj-ea"/>
              </a:rPr>
              <a:t>Nota do editor da página neonatal </a:t>
            </a:r>
            <a:r>
              <a:rPr lang="pt-BR" dirty="0" smtClean="0">
                <a:solidFill>
                  <a:srgbClr val="FF00FF"/>
                </a:solidFill>
                <a:latin typeface="Alien Encounters" panose="00000400000000000000" pitchFamily="2" charset="0"/>
                <a:ea typeface="+mj-ea"/>
                <a:hlinkClick r:id="rId2"/>
              </a:rPr>
              <a:t>www.paulomargotTo.com.br</a:t>
            </a:r>
            <a:r>
              <a:rPr lang="pt-BR" dirty="0" smtClean="0">
                <a:solidFill>
                  <a:srgbClr val="FF00FF"/>
                </a:solidFill>
                <a:latin typeface="Alien Encounters" panose="00000400000000000000" pitchFamily="2" charset="0"/>
                <a:ea typeface="+mj-ea"/>
              </a:rPr>
              <a:t> Dr. Paulo r. </a:t>
            </a:r>
            <a:r>
              <a:rPr lang="pt-BR" dirty="0" err="1" smtClean="0">
                <a:solidFill>
                  <a:srgbClr val="FF00FF"/>
                </a:solidFill>
                <a:latin typeface="Alien Encounters" panose="00000400000000000000" pitchFamily="2" charset="0"/>
                <a:ea typeface="+mj-ea"/>
              </a:rPr>
              <a:t>margotto</a:t>
            </a:r>
            <a:r>
              <a:rPr lang="pt-BR" dirty="0" smtClean="0">
                <a:solidFill>
                  <a:srgbClr val="FF00FF"/>
                </a:solidFill>
                <a:latin typeface="Alien Encounters" panose="00000400000000000000" pitchFamily="2" charset="0"/>
                <a:ea typeface="+mj-ea"/>
              </a:rPr>
              <a:t>. Consultem TAMBÉM, Aqui e Agora!!!</a:t>
            </a:r>
            <a:endParaRPr lang="pt-BR" dirty="0">
              <a:solidFill>
                <a:srgbClr val="FF00FF"/>
              </a:solidFill>
              <a:latin typeface="Alien Encounters" panose="00000400000000000000" pitchFamily="2" charset="0"/>
              <a:ea typeface="+mj-ea"/>
            </a:endParaRPr>
          </a:p>
        </p:txBody>
      </p:sp>
      <p:pic>
        <p:nvPicPr>
          <p:cNvPr id="60419"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057525" y="2236788"/>
            <a:ext cx="6240463" cy="46212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0420" name="Picture 5" descr="20231209_21351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5425" y="2801938"/>
            <a:ext cx="2671763" cy="322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0421" name="Picture 7" descr="20231209_210227"/>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448800" y="2478088"/>
            <a:ext cx="2168525" cy="3852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0422" name="Text Box 8"/>
          <p:cNvSpPr txBox="1">
            <a:spLocks noChangeArrowheads="1"/>
          </p:cNvSpPr>
          <p:nvPr/>
        </p:nvSpPr>
        <p:spPr bwMode="auto">
          <a:xfrm>
            <a:off x="31750" y="6069013"/>
            <a:ext cx="304165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Calisto MT" pitchFamily="18" charset="0"/>
                <a:cs typeface="Arial" pitchFamily="34" charset="0"/>
              </a:defRPr>
            </a:lvl1pPr>
            <a:lvl2pPr marL="742950" indent="-285750" eaLnBrk="0" hangingPunct="0">
              <a:defRPr>
                <a:solidFill>
                  <a:schemeClr val="tx1"/>
                </a:solidFill>
                <a:latin typeface="Calisto MT" pitchFamily="18" charset="0"/>
                <a:cs typeface="Arial" pitchFamily="34" charset="0"/>
              </a:defRPr>
            </a:lvl2pPr>
            <a:lvl3pPr marL="1143000" indent="-228600" eaLnBrk="0" hangingPunct="0">
              <a:defRPr>
                <a:solidFill>
                  <a:schemeClr val="tx1"/>
                </a:solidFill>
                <a:latin typeface="Calisto MT" pitchFamily="18" charset="0"/>
                <a:cs typeface="Arial" pitchFamily="34" charset="0"/>
              </a:defRPr>
            </a:lvl3pPr>
            <a:lvl4pPr marL="1600200" indent="-228600" eaLnBrk="0" hangingPunct="0">
              <a:defRPr>
                <a:solidFill>
                  <a:schemeClr val="tx1"/>
                </a:solidFill>
                <a:latin typeface="Calisto MT" pitchFamily="18" charset="0"/>
                <a:cs typeface="Arial" pitchFamily="34" charset="0"/>
              </a:defRPr>
            </a:lvl4pPr>
            <a:lvl5pPr marL="2057400" indent="-228600" eaLnBrk="0" hangingPunct="0">
              <a:defRPr>
                <a:solidFill>
                  <a:schemeClr val="tx1"/>
                </a:solidFill>
                <a:latin typeface="Calisto MT" pitchFamily="18" charset="0"/>
                <a:cs typeface="Arial" pitchFamily="34" charset="0"/>
              </a:defRPr>
            </a:lvl5pPr>
            <a:lvl6pPr marL="2514600" indent="-228600" eaLnBrk="0" fontAlgn="base" hangingPunct="0">
              <a:spcBef>
                <a:spcPct val="0"/>
              </a:spcBef>
              <a:spcAft>
                <a:spcPct val="0"/>
              </a:spcAft>
              <a:defRPr>
                <a:solidFill>
                  <a:schemeClr val="tx1"/>
                </a:solidFill>
                <a:latin typeface="Calisto MT" pitchFamily="18" charset="0"/>
                <a:cs typeface="Arial" pitchFamily="34" charset="0"/>
              </a:defRPr>
            </a:lvl6pPr>
            <a:lvl7pPr marL="2971800" indent="-228600" eaLnBrk="0" fontAlgn="base" hangingPunct="0">
              <a:spcBef>
                <a:spcPct val="0"/>
              </a:spcBef>
              <a:spcAft>
                <a:spcPct val="0"/>
              </a:spcAft>
              <a:defRPr>
                <a:solidFill>
                  <a:schemeClr val="tx1"/>
                </a:solidFill>
                <a:latin typeface="Calisto MT" pitchFamily="18" charset="0"/>
                <a:cs typeface="Arial" pitchFamily="34" charset="0"/>
              </a:defRPr>
            </a:lvl7pPr>
            <a:lvl8pPr marL="3429000" indent="-228600" eaLnBrk="0" fontAlgn="base" hangingPunct="0">
              <a:spcBef>
                <a:spcPct val="0"/>
              </a:spcBef>
              <a:spcAft>
                <a:spcPct val="0"/>
              </a:spcAft>
              <a:defRPr>
                <a:solidFill>
                  <a:schemeClr val="tx1"/>
                </a:solidFill>
                <a:latin typeface="Calisto MT" pitchFamily="18" charset="0"/>
                <a:cs typeface="Arial" pitchFamily="34" charset="0"/>
              </a:defRPr>
            </a:lvl8pPr>
            <a:lvl9pPr marL="3886200" indent="-228600" eaLnBrk="0" fontAlgn="base" hangingPunct="0">
              <a:spcBef>
                <a:spcPct val="0"/>
              </a:spcBef>
              <a:spcAft>
                <a:spcPct val="0"/>
              </a:spcAft>
              <a:defRPr>
                <a:solidFill>
                  <a:schemeClr val="tx1"/>
                </a:solidFill>
                <a:latin typeface="Calisto MT" pitchFamily="18" charset="0"/>
                <a:cs typeface="Arial" pitchFamily="34" charset="0"/>
              </a:defRPr>
            </a:lvl9pPr>
          </a:lstStyle>
          <a:p>
            <a:pPr algn="ctr" eaLnBrk="1" hangingPunct="1"/>
            <a:r>
              <a:rPr lang="pt-BR" altLang="pt-BR"/>
              <a:t>Drs. Gabriel Variane e Sérgio</a:t>
            </a:r>
          </a:p>
          <a:p>
            <a:pPr algn="ctr" eaLnBrk="1" hangingPunct="1"/>
            <a:r>
              <a:rPr lang="pt-BR" altLang="pt-BR"/>
              <a:t>Marba</a:t>
            </a:r>
          </a:p>
        </p:txBody>
      </p:sp>
      <p:sp>
        <p:nvSpPr>
          <p:cNvPr id="60423" name="Text Box 9"/>
          <p:cNvSpPr txBox="1">
            <a:spLocks noChangeArrowheads="1"/>
          </p:cNvSpPr>
          <p:nvPr/>
        </p:nvSpPr>
        <p:spPr bwMode="auto">
          <a:xfrm>
            <a:off x="9780588" y="6297613"/>
            <a:ext cx="1851025"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Calisto MT" pitchFamily="18" charset="0"/>
                <a:cs typeface="Arial" pitchFamily="34" charset="0"/>
              </a:defRPr>
            </a:lvl1pPr>
            <a:lvl2pPr marL="742950" indent="-285750" eaLnBrk="0" hangingPunct="0">
              <a:defRPr>
                <a:solidFill>
                  <a:schemeClr val="tx1"/>
                </a:solidFill>
                <a:latin typeface="Calisto MT" pitchFamily="18" charset="0"/>
                <a:cs typeface="Arial" pitchFamily="34" charset="0"/>
              </a:defRPr>
            </a:lvl2pPr>
            <a:lvl3pPr marL="1143000" indent="-228600" eaLnBrk="0" hangingPunct="0">
              <a:defRPr>
                <a:solidFill>
                  <a:schemeClr val="tx1"/>
                </a:solidFill>
                <a:latin typeface="Calisto MT" pitchFamily="18" charset="0"/>
                <a:cs typeface="Arial" pitchFamily="34" charset="0"/>
              </a:defRPr>
            </a:lvl3pPr>
            <a:lvl4pPr marL="1600200" indent="-228600" eaLnBrk="0" hangingPunct="0">
              <a:defRPr>
                <a:solidFill>
                  <a:schemeClr val="tx1"/>
                </a:solidFill>
                <a:latin typeface="Calisto MT" pitchFamily="18" charset="0"/>
                <a:cs typeface="Arial" pitchFamily="34" charset="0"/>
              </a:defRPr>
            </a:lvl4pPr>
            <a:lvl5pPr marL="2057400" indent="-228600" eaLnBrk="0" hangingPunct="0">
              <a:defRPr>
                <a:solidFill>
                  <a:schemeClr val="tx1"/>
                </a:solidFill>
                <a:latin typeface="Calisto MT" pitchFamily="18" charset="0"/>
                <a:cs typeface="Arial" pitchFamily="34" charset="0"/>
              </a:defRPr>
            </a:lvl5pPr>
            <a:lvl6pPr marL="2514600" indent="-228600" eaLnBrk="0" fontAlgn="base" hangingPunct="0">
              <a:spcBef>
                <a:spcPct val="0"/>
              </a:spcBef>
              <a:spcAft>
                <a:spcPct val="0"/>
              </a:spcAft>
              <a:defRPr>
                <a:solidFill>
                  <a:schemeClr val="tx1"/>
                </a:solidFill>
                <a:latin typeface="Calisto MT" pitchFamily="18" charset="0"/>
                <a:cs typeface="Arial" pitchFamily="34" charset="0"/>
              </a:defRPr>
            </a:lvl6pPr>
            <a:lvl7pPr marL="2971800" indent="-228600" eaLnBrk="0" fontAlgn="base" hangingPunct="0">
              <a:spcBef>
                <a:spcPct val="0"/>
              </a:spcBef>
              <a:spcAft>
                <a:spcPct val="0"/>
              </a:spcAft>
              <a:defRPr>
                <a:solidFill>
                  <a:schemeClr val="tx1"/>
                </a:solidFill>
                <a:latin typeface="Calisto MT" pitchFamily="18" charset="0"/>
                <a:cs typeface="Arial" pitchFamily="34" charset="0"/>
              </a:defRPr>
            </a:lvl7pPr>
            <a:lvl8pPr marL="3429000" indent="-228600" eaLnBrk="0" fontAlgn="base" hangingPunct="0">
              <a:spcBef>
                <a:spcPct val="0"/>
              </a:spcBef>
              <a:spcAft>
                <a:spcPct val="0"/>
              </a:spcAft>
              <a:defRPr>
                <a:solidFill>
                  <a:schemeClr val="tx1"/>
                </a:solidFill>
                <a:latin typeface="Calisto MT" pitchFamily="18" charset="0"/>
                <a:cs typeface="Arial" pitchFamily="34" charset="0"/>
              </a:defRPr>
            </a:lvl8pPr>
            <a:lvl9pPr marL="3886200" indent="-228600" eaLnBrk="0" fontAlgn="base" hangingPunct="0">
              <a:spcBef>
                <a:spcPct val="0"/>
              </a:spcBef>
              <a:spcAft>
                <a:spcPct val="0"/>
              </a:spcAft>
              <a:defRPr>
                <a:solidFill>
                  <a:schemeClr val="tx1"/>
                </a:solidFill>
                <a:latin typeface="Calisto MT" pitchFamily="18" charset="0"/>
                <a:cs typeface="Arial" pitchFamily="34" charset="0"/>
              </a:defRPr>
            </a:lvl9pPr>
          </a:lstStyle>
          <a:p>
            <a:pPr eaLnBrk="1" hangingPunct="1"/>
            <a:r>
              <a:rPr lang="pt-BR" altLang="pt-BR"/>
              <a:t>Dra. Sandra Lins</a:t>
            </a:r>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9" name="Rectangle 3"/>
          <p:cNvSpPr>
            <a:spLocks noGrp="1" noChangeArrowheads="1"/>
          </p:cNvSpPr>
          <p:nvPr>
            <p:ph type="body" idx="1"/>
          </p:nvPr>
        </p:nvSpPr>
        <p:spPr bwMode="auto">
          <a:xfrm>
            <a:off x="663575" y="2798763"/>
            <a:ext cx="10353675" cy="4059237"/>
          </a:xfrm>
          <a:effectLst>
            <a:outerShdw blurRad="25400" rotWithShape="0">
              <a:srgbClr val="000000">
                <a:alpha val="45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p>
            <a:pPr algn="ctr">
              <a:buFont typeface="Wingdings 2" pitchFamily="18" charset="2"/>
              <a:buNone/>
              <a:defRPr/>
            </a:pPr>
            <a:r>
              <a:rPr lang="pt-BR" altLang="pt-BR" sz="2400" smtClean="0">
                <a:ln>
                  <a:noFill/>
                </a:ln>
                <a:solidFill>
                  <a:srgbClr val="FFFF00"/>
                </a:solidFill>
                <a:effectLst/>
              </a:rPr>
              <a:t>Apresentação realizada no AUDITÓRIO I do Hospital da  Universidade Brasília por ocasião do Curso ATUALIZAÇÃO EM NEONATOLOGIA: PULMÃO NEONATAL em 21 de maio de 2013</a:t>
            </a:r>
          </a:p>
          <a:p>
            <a:pPr algn="ctr">
              <a:defRPr/>
            </a:pPr>
            <a:r>
              <a:rPr lang="pt-BR" altLang="pt-BR" sz="2400" smtClean="0">
                <a:ln>
                  <a:noFill/>
                </a:ln>
                <a:effectLst/>
              </a:rPr>
              <a:t>A análise de quase 5 mil recém-nascidos por Ola Sausgtad mostrou que no momento o alvo seguro, nos pré-termos extremos é de </a:t>
            </a:r>
            <a:r>
              <a:rPr lang="pt-BR" altLang="pt-BR" sz="2400" b="1" smtClean="0">
                <a:ln>
                  <a:noFill/>
                </a:ln>
                <a:solidFill>
                  <a:srgbClr val="FF00FF"/>
                </a:solidFill>
                <a:effectLst/>
              </a:rPr>
              <a:t>90-95%,</a:t>
            </a:r>
            <a:r>
              <a:rPr lang="pt-BR" altLang="pt-BR" sz="2400" smtClean="0">
                <a:ln>
                  <a:noFill/>
                </a:ln>
                <a:effectLst/>
              </a:rPr>
              <a:t> tema também discutido por Christian Poets (Alemanha) por ocasião do </a:t>
            </a:r>
            <a:r>
              <a:rPr lang="pt-BR" altLang="pt-BR" sz="2400" i="1" smtClean="0">
                <a:ln>
                  <a:noFill/>
                </a:ln>
                <a:effectLst/>
              </a:rPr>
              <a:t>38th Annual International Conference em Miami </a:t>
            </a:r>
            <a:r>
              <a:rPr lang="pt-BR" altLang="pt-BR" sz="2400" smtClean="0">
                <a:ln>
                  <a:noFill/>
                </a:ln>
                <a:effectLst/>
              </a:rPr>
              <a:t>semana passada quando estivemos presentes.</a:t>
            </a:r>
            <a:endParaRPr lang="pt-BR" altLang="pt-BR" sz="2400" smtClean="0">
              <a:ln>
                <a:noFill/>
              </a:ln>
              <a:solidFill>
                <a:srgbClr val="FFFF00"/>
              </a:solidFill>
              <a:effectLst/>
            </a:endParaRPr>
          </a:p>
          <a:p>
            <a:pPr algn="ctr">
              <a:defRPr/>
            </a:pPr>
            <a:endParaRPr lang="pt-BR" altLang="pt-BR" sz="2400" smtClean="0">
              <a:ln>
                <a:noFill/>
              </a:ln>
              <a:solidFill>
                <a:srgbClr val="FFFF00"/>
              </a:solidFill>
              <a:effectLst/>
            </a:endParaRPr>
          </a:p>
        </p:txBody>
      </p:sp>
      <p:sp>
        <p:nvSpPr>
          <p:cNvPr id="38915" name="Rectangle 6"/>
          <p:cNvSpPr>
            <a:spLocks noChangeArrowheads="1"/>
          </p:cNvSpPr>
          <p:nvPr/>
        </p:nvSpPr>
        <p:spPr bwMode="auto">
          <a:xfrm>
            <a:off x="331788" y="285750"/>
            <a:ext cx="11422062" cy="990600"/>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126960" rIns="0" bIns="25392" anchor="ctr">
            <a:spAutoFit/>
          </a:bodyPr>
          <a:lstStyle>
            <a:lvl1pPr eaLnBrk="0" hangingPunct="0">
              <a:defRPr>
                <a:solidFill>
                  <a:schemeClr val="tx1"/>
                </a:solidFill>
                <a:latin typeface="Calisto MT" pitchFamily="18" charset="0"/>
                <a:cs typeface="Arial" pitchFamily="34" charset="0"/>
              </a:defRPr>
            </a:lvl1pPr>
            <a:lvl2pPr marL="742950" indent="-285750" eaLnBrk="0" hangingPunct="0">
              <a:defRPr>
                <a:solidFill>
                  <a:schemeClr val="tx1"/>
                </a:solidFill>
                <a:latin typeface="Calisto MT" pitchFamily="18" charset="0"/>
                <a:cs typeface="Arial" pitchFamily="34" charset="0"/>
              </a:defRPr>
            </a:lvl2pPr>
            <a:lvl3pPr marL="1143000" indent="-228600" eaLnBrk="0" hangingPunct="0">
              <a:defRPr>
                <a:solidFill>
                  <a:schemeClr val="tx1"/>
                </a:solidFill>
                <a:latin typeface="Calisto MT" pitchFamily="18" charset="0"/>
                <a:cs typeface="Arial" pitchFamily="34" charset="0"/>
              </a:defRPr>
            </a:lvl3pPr>
            <a:lvl4pPr marL="1600200" indent="-228600" eaLnBrk="0" hangingPunct="0">
              <a:defRPr>
                <a:solidFill>
                  <a:schemeClr val="tx1"/>
                </a:solidFill>
                <a:latin typeface="Calisto MT" pitchFamily="18" charset="0"/>
                <a:cs typeface="Arial" pitchFamily="34" charset="0"/>
              </a:defRPr>
            </a:lvl4pPr>
            <a:lvl5pPr marL="2057400" indent="-228600" eaLnBrk="0" hangingPunct="0">
              <a:defRPr>
                <a:solidFill>
                  <a:schemeClr val="tx1"/>
                </a:solidFill>
                <a:latin typeface="Calisto MT" pitchFamily="18" charset="0"/>
                <a:cs typeface="Arial" pitchFamily="34" charset="0"/>
              </a:defRPr>
            </a:lvl5pPr>
            <a:lvl6pPr marL="2514600" indent="-228600" eaLnBrk="0" fontAlgn="base" hangingPunct="0">
              <a:spcBef>
                <a:spcPct val="0"/>
              </a:spcBef>
              <a:spcAft>
                <a:spcPct val="0"/>
              </a:spcAft>
              <a:defRPr>
                <a:solidFill>
                  <a:schemeClr val="tx1"/>
                </a:solidFill>
                <a:latin typeface="Calisto MT" pitchFamily="18" charset="0"/>
                <a:cs typeface="Arial" pitchFamily="34" charset="0"/>
              </a:defRPr>
            </a:lvl6pPr>
            <a:lvl7pPr marL="2971800" indent="-228600" eaLnBrk="0" fontAlgn="base" hangingPunct="0">
              <a:spcBef>
                <a:spcPct val="0"/>
              </a:spcBef>
              <a:spcAft>
                <a:spcPct val="0"/>
              </a:spcAft>
              <a:defRPr>
                <a:solidFill>
                  <a:schemeClr val="tx1"/>
                </a:solidFill>
                <a:latin typeface="Calisto MT" pitchFamily="18" charset="0"/>
                <a:cs typeface="Arial" pitchFamily="34" charset="0"/>
              </a:defRPr>
            </a:lvl7pPr>
            <a:lvl8pPr marL="3429000" indent="-228600" eaLnBrk="0" fontAlgn="base" hangingPunct="0">
              <a:spcBef>
                <a:spcPct val="0"/>
              </a:spcBef>
              <a:spcAft>
                <a:spcPct val="0"/>
              </a:spcAft>
              <a:defRPr>
                <a:solidFill>
                  <a:schemeClr val="tx1"/>
                </a:solidFill>
                <a:latin typeface="Calisto MT" pitchFamily="18" charset="0"/>
                <a:cs typeface="Arial" pitchFamily="34" charset="0"/>
              </a:defRPr>
            </a:lvl8pPr>
            <a:lvl9pPr marL="3886200" indent="-228600" eaLnBrk="0" fontAlgn="base" hangingPunct="0">
              <a:spcBef>
                <a:spcPct val="0"/>
              </a:spcBef>
              <a:spcAft>
                <a:spcPct val="0"/>
              </a:spcAft>
              <a:defRPr>
                <a:solidFill>
                  <a:schemeClr val="tx1"/>
                </a:solidFill>
                <a:latin typeface="Calisto MT" pitchFamily="18" charset="0"/>
                <a:cs typeface="Arial" pitchFamily="34" charset="0"/>
              </a:defRPr>
            </a:lvl9pPr>
          </a:lstStyle>
          <a:p>
            <a:r>
              <a:rPr lang="pt-BR" altLang="pt-BR" sz="2700" b="1">
                <a:solidFill>
                  <a:srgbClr val="0000FF"/>
                </a:solidFill>
                <a:latin typeface="Lato" pitchFamily="34" charset="0"/>
              </a:rPr>
              <a:t>N</a:t>
            </a:r>
            <a:r>
              <a:rPr lang="pt-BR" altLang="pt-BR" sz="2700" b="1">
                <a:solidFill>
                  <a:srgbClr val="0000FF"/>
                </a:solidFill>
              </a:rPr>
              <a:t>Í</a:t>
            </a:r>
            <a:r>
              <a:rPr lang="pt-BR" altLang="pt-BR" sz="2700" b="1">
                <a:solidFill>
                  <a:srgbClr val="0000FF"/>
                </a:solidFill>
                <a:latin typeface="Lato" pitchFamily="34" charset="0"/>
              </a:rPr>
              <a:t>VEIS DE OXIGENA</a:t>
            </a:r>
            <a:r>
              <a:rPr lang="pt-BR" altLang="pt-BR" sz="2700" b="1">
                <a:solidFill>
                  <a:srgbClr val="0000FF"/>
                </a:solidFill>
              </a:rPr>
              <a:t>Ç</a:t>
            </a:r>
            <a:r>
              <a:rPr lang="pt-BR" altLang="pt-BR" sz="2700" b="1">
                <a:solidFill>
                  <a:srgbClr val="0000FF"/>
                </a:solidFill>
                <a:latin typeface="Lato" pitchFamily="34" charset="0"/>
              </a:rPr>
              <a:t>ÃO NO PER</a:t>
            </a:r>
            <a:r>
              <a:rPr lang="pt-BR" altLang="pt-BR" sz="2700" b="1">
                <a:solidFill>
                  <a:srgbClr val="0000FF"/>
                </a:solidFill>
              </a:rPr>
              <a:t>Í</a:t>
            </a:r>
            <a:r>
              <a:rPr lang="pt-BR" altLang="pt-BR" sz="2700" b="1">
                <a:solidFill>
                  <a:srgbClr val="0000FF"/>
                </a:solidFill>
                <a:latin typeface="Lato" pitchFamily="34" charset="0"/>
              </a:rPr>
              <a:t>ODO NEONATAL Existe limite seguro?</a:t>
            </a:r>
          </a:p>
          <a:p>
            <a:r>
              <a:rPr lang="pt-BR" altLang="pt-BR" sz="1300">
                <a:solidFill>
                  <a:srgbClr val="0000FF"/>
                </a:solidFill>
                <a:ea typeface="Source Sans Pro"/>
                <a:cs typeface="Source Sans Pro"/>
                <a:hlinkClick r:id="rId2" tooltip="Niveis_seguros_oxigenacao_2013"/>
              </a:rPr>
              <a:t>  </a:t>
            </a:r>
            <a:r>
              <a:rPr lang="pt-BR" altLang="pt-BR" sz="2800">
                <a:solidFill>
                  <a:srgbClr val="0000FF"/>
                </a:solidFill>
                <a:ea typeface="Source Sans Pro"/>
                <a:cs typeface="Source Sans Pro"/>
              </a:rPr>
              <a:t> </a:t>
            </a:r>
            <a:r>
              <a:rPr lang="pt-BR" altLang="pt-BR" sz="1300">
                <a:solidFill>
                  <a:srgbClr val="0000FF"/>
                </a:solidFill>
                <a:ea typeface="Source Sans Pro"/>
                <a:cs typeface="Source Sans Pro"/>
              </a:rPr>
              <a:t>         </a:t>
            </a:r>
          </a:p>
        </p:txBody>
      </p:sp>
      <p:pic>
        <p:nvPicPr>
          <p:cNvPr id="38916" name="Picture 7" descr="ppt">
            <a:hlinkClick r:id="rId2" tooltip="Niveis_seguros_oxigenacao_2013"/>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18113" y="1249363"/>
            <a:ext cx="804862" cy="804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8917" name="Text Box 8"/>
          <p:cNvSpPr txBox="1">
            <a:spLocks noChangeArrowheads="1"/>
          </p:cNvSpPr>
          <p:nvPr/>
        </p:nvSpPr>
        <p:spPr bwMode="auto">
          <a:xfrm>
            <a:off x="4546600" y="2084388"/>
            <a:ext cx="2008188"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Calisto MT" pitchFamily="18" charset="0"/>
                <a:cs typeface="Arial" pitchFamily="34" charset="0"/>
              </a:defRPr>
            </a:lvl1pPr>
            <a:lvl2pPr marL="742950" indent="-285750" eaLnBrk="0" hangingPunct="0">
              <a:defRPr>
                <a:solidFill>
                  <a:schemeClr val="tx1"/>
                </a:solidFill>
                <a:latin typeface="Calisto MT" pitchFamily="18" charset="0"/>
                <a:cs typeface="Arial" pitchFamily="34" charset="0"/>
              </a:defRPr>
            </a:lvl2pPr>
            <a:lvl3pPr marL="1143000" indent="-228600" eaLnBrk="0" hangingPunct="0">
              <a:defRPr>
                <a:solidFill>
                  <a:schemeClr val="tx1"/>
                </a:solidFill>
                <a:latin typeface="Calisto MT" pitchFamily="18" charset="0"/>
                <a:cs typeface="Arial" pitchFamily="34" charset="0"/>
              </a:defRPr>
            </a:lvl3pPr>
            <a:lvl4pPr marL="1600200" indent="-228600" eaLnBrk="0" hangingPunct="0">
              <a:defRPr>
                <a:solidFill>
                  <a:schemeClr val="tx1"/>
                </a:solidFill>
                <a:latin typeface="Calisto MT" pitchFamily="18" charset="0"/>
                <a:cs typeface="Arial" pitchFamily="34" charset="0"/>
              </a:defRPr>
            </a:lvl4pPr>
            <a:lvl5pPr marL="2057400" indent="-228600" eaLnBrk="0" hangingPunct="0">
              <a:defRPr>
                <a:solidFill>
                  <a:schemeClr val="tx1"/>
                </a:solidFill>
                <a:latin typeface="Calisto MT" pitchFamily="18" charset="0"/>
                <a:cs typeface="Arial" pitchFamily="34" charset="0"/>
              </a:defRPr>
            </a:lvl5pPr>
            <a:lvl6pPr marL="2514600" indent="-228600" eaLnBrk="0" fontAlgn="base" hangingPunct="0">
              <a:spcBef>
                <a:spcPct val="0"/>
              </a:spcBef>
              <a:spcAft>
                <a:spcPct val="0"/>
              </a:spcAft>
              <a:defRPr>
                <a:solidFill>
                  <a:schemeClr val="tx1"/>
                </a:solidFill>
                <a:latin typeface="Calisto MT" pitchFamily="18" charset="0"/>
                <a:cs typeface="Arial" pitchFamily="34" charset="0"/>
              </a:defRPr>
            </a:lvl6pPr>
            <a:lvl7pPr marL="2971800" indent="-228600" eaLnBrk="0" fontAlgn="base" hangingPunct="0">
              <a:spcBef>
                <a:spcPct val="0"/>
              </a:spcBef>
              <a:spcAft>
                <a:spcPct val="0"/>
              </a:spcAft>
              <a:defRPr>
                <a:solidFill>
                  <a:schemeClr val="tx1"/>
                </a:solidFill>
                <a:latin typeface="Calisto MT" pitchFamily="18" charset="0"/>
                <a:cs typeface="Arial" pitchFamily="34" charset="0"/>
              </a:defRPr>
            </a:lvl7pPr>
            <a:lvl8pPr marL="3429000" indent="-228600" eaLnBrk="0" fontAlgn="base" hangingPunct="0">
              <a:spcBef>
                <a:spcPct val="0"/>
              </a:spcBef>
              <a:spcAft>
                <a:spcPct val="0"/>
              </a:spcAft>
              <a:defRPr>
                <a:solidFill>
                  <a:schemeClr val="tx1"/>
                </a:solidFill>
                <a:latin typeface="Calisto MT" pitchFamily="18" charset="0"/>
                <a:cs typeface="Arial" pitchFamily="34" charset="0"/>
              </a:defRPr>
            </a:lvl8pPr>
            <a:lvl9pPr marL="3886200" indent="-228600" eaLnBrk="0" fontAlgn="base" hangingPunct="0">
              <a:spcBef>
                <a:spcPct val="0"/>
              </a:spcBef>
              <a:spcAft>
                <a:spcPct val="0"/>
              </a:spcAft>
              <a:defRPr>
                <a:solidFill>
                  <a:schemeClr val="tx1"/>
                </a:solidFill>
                <a:latin typeface="Calisto MT" pitchFamily="18" charset="0"/>
                <a:cs typeface="Arial" pitchFamily="34" charset="0"/>
              </a:defRPr>
            </a:lvl9pPr>
          </a:lstStyle>
          <a:p>
            <a:pPr eaLnBrk="1" hangingPunct="1"/>
            <a:r>
              <a:rPr lang="pt-BR" altLang="pt-BR"/>
              <a:t>Paulo R. Margotto</a:t>
            </a:r>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38"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00213" y="698500"/>
            <a:ext cx="8323262" cy="56499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2"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76300" y="573088"/>
            <a:ext cx="10612438" cy="60594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0963" name="Picture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362825" y="5981700"/>
            <a:ext cx="654050" cy="6365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0964" name="Picture 6"/>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945438" y="5976938"/>
            <a:ext cx="644525" cy="603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Título 1"/>
          <p:cNvPicPr>
            <a:picLocks noGrp="1" noChangeArrowheads="1"/>
          </p:cNvPicPr>
          <p:nvPr>
            <p:ph type="title"/>
          </p:nvPr>
        </p:nvPicPr>
        <p:blipFill>
          <a:blip r:embed="rId2">
            <a:extLst>
              <a:ext uri="{28A0092B-C50C-407E-A947-70E740481C1C}">
                <a14:useLocalDpi xmlns:a14="http://schemas.microsoft.com/office/drawing/2010/main" val="0"/>
              </a:ext>
            </a:extLst>
          </a:blip>
          <a:srcRect/>
          <a:stretch>
            <a:fillRect/>
          </a:stretch>
        </p:blipFill>
        <p:spPr bwMode="auto">
          <a:xfrm>
            <a:off x="884238" y="579438"/>
            <a:ext cx="10412412" cy="1152525"/>
          </a:xfrm>
        </p:spPr>
      </p:pic>
      <p:pic>
        <p:nvPicPr>
          <p:cNvPr id="4" name="Espaço Reservado para Conteúdo 3"/>
          <p:cNvPicPr>
            <a:picLocks noGrp="1" noChangeAspect="1"/>
          </p:cNvPicPr>
          <p:nvPr>
            <p:ph idx="1"/>
          </p:nvPr>
        </p:nvPicPr>
        <p:blipFill>
          <a:blip r:embed="rId3"/>
          <a:stretch>
            <a:fillRect/>
          </a:stretch>
        </p:blipFill>
        <p:spPr>
          <a:xfrm>
            <a:off x="2733675" y="1646238"/>
            <a:ext cx="6772275" cy="4565650"/>
          </a:xfrm>
        </p:spPr>
      </p:pic>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Ardósia">
  <a:themeElements>
    <a:clrScheme name="Ardósia">
      <a:dk1>
        <a:sysClr val="windowText" lastClr="000000"/>
      </a:dk1>
      <a:lt1>
        <a:sysClr val="window" lastClr="FFFFFF"/>
      </a:lt1>
      <a:dk2>
        <a:srgbClr val="212123"/>
      </a:dk2>
      <a:lt2>
        <a:srgbClr val="DADADA"/>
      </a:lt2>
      <a:accent1>
        <a:srgbClr val="BC451B"/>
      </a:accent1>
      <a:accent2>
        <a:srgbClr val="D3BA68"/>
      </a:accent2>
      <a:accent3>
        <a:srgbClr val="BB8640"/>
      </a:accent3>
      <a:accent4>
        <a:srgbClr val="AD9277"/>
      </a:accent4>
      <a:accent5>
        <a:srgbClr val="A55A43"/>
      </a:accent5>
      <a:accent6>
        <a:srgbClr val="AD9D7B"/>
      </a:accent6>
      <a:hlink>
        <a:srgbClr val="E98052"/>
      </a:hlink>
      <a:folHlink>
        <a:srgbClr val="F4B69B"/>
      </a:folHlink>
    </a:clrScheme>
    <a:fontScheme name="Ardósia">
      <a:majorFont>
        <a:latin typeface="Calisto MT" panose="02040603050505030304"/>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Calisto MT" panose="02040603050505030304"/>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Ardósia">
      <a:fillStyleLst>
        <a:solidFill>
          <a:schemeClr val="phClr"/>
        </a:solidFill>
        <a:gradFill rotWithShape="1">
          <a:gsLst>
            <a:gs pos="0">
              <a:schemeClr val="phClr">
                <a:tint val="60000"/>
                <a:lumMod val="110000"/>
              </a:schemeClr>
            </a:gs>
            <a:gs pos="100000">
              <a:schemeClr val="phClr">
                <a:tint val="88000"/>
              </a:schemeClr>
            </a:gs>
          </a:gsLst>
          <a:lin ang="5400000" scaled="0"/>
        </a:gradFill>
        <a:gradFill rotWithShape="1">
          <a:gsLst>
            <a:gs pos="0">
              <a:schemeClr val="phClr">
                <a:tint val="96000"/>
                <a:lumMod val="104000"/>
              </a:schemeClr>
            </a:gs>
            <a:gs pos="100000">
              <a:schemeClr val="phClr">
                <a:shade val="90000"/>
                <a:lumMod val="90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63500" dist="25400" dir="5400000" rotWithShape="0">
              <a:srgbClr val="000000">
                <a:alpha val="60000"/>
              </a:srgbClr>
            </a:outerShdw>
          </a:effectLst>
        </a:effectStyle>
        <a:effectStyle>
          <a:effectLst>
            <a:outerShdw blurRad="76200" dist="38100" dir="5400000" rotWithShape="0">
              <a:srgbClr val="000000">
                <a:alpha val="75000"/>
              </a:srgbClr>
            </a:outerShdw>
          </a:effectLst>
          <a:scene3d>
            <a:camera prst="orthographicFront">
              <a:rot lat="0" lon="0" rev="0"/>
            </a:camera>
            <a:lightRig rig="threePt" dir="t">
              <a:rot lat="0" lon="0" rev="1200000"/>
            </a:lightRig>
          </a:scene3d>
          <a:sp3d>
            <a:bevelT w="63500" h="25400" prst="hardEdge"/>
          </a:sp3d>
        </a:effectStyle>
      </a:effectStyleLst>
      <a:bgFillStyleLst>
        <a:solidFill>
          <a:schemeClr val="phClr"/>
        </a:solidFill>
        <a:solidFill>
          <a:schemeClr val="phClr"/>
        </a:solidFill>
        <a:blipFill rotWithShape="1">
          <a:blip xmlns:r="http://schemas.openxmlformats.org/officeDocument/2006/relationships" r:embed="rId1">
            <a:duotone>
              <a:schemeClr val="phClr">
                <a:shade val="80000"/>
                <a:lumMod val="80000"/>
              </a:schemeClr>
              <a:schemeClr val="phClr">
                <a:tint val="98000"/>
              </a:schemeClr>
            </a:duotone>
          </a:blip>
          <a:stretch/>
        </a:blipFill>
      </a:bgFillStyleLst>
    </a:fmtScheme>
  </a:themeElements>
  <a:objectDefaults/>
  <a:extraClrSchemeLst/>
  <a:extLst>
    <a:ext uri="{05A4C25C-085E-4340-85A3-A5531E510DB2}">
      <thm15:themeFamily xmlns="" xmlns:thm15="http://schemas.microsoft.com/office/thememl/2012/main" name="Slate" id="{C3F70B94-7CE9-428E-ADC1-3269CC2C3385}" vid="{3F2DE9A5-64E6-437C-A389-CC4477E817E8}"/>
    </a:ext>
  </a:extLst>
</a:theme>
</file>

<file path=docProps/app.xml><?xml version="1.0" encoding="utf-8"?>
<Properties xmlns="http://schemas.openxmlformats.org/officeDocument/2006/extended-properties" xmlns:vt="http://schemas.openxmlformats.org/officeDocument/2006/docPropsVTypes">
  <Template>TM04033929[[fn=Ardósia]]</Template>
  <TotalTime>501</TotalTime>
  <Words>1632</Words>
  <Application>Microsoft Office PowerPoint</Application>
  <PresentationFormat>Personalizar</PresentationFormat>
  <Paragraphs>98</Paragraphs>
  <Slides>35</Slides>
  <Notes>0</Notes>
  <HiddenSlides>0</HiddenSlides>
  <MMClips>0</MMClips>
  <ScaleCrop>false</ScaleCrop>
  <HeadingPairs>
    <vt:vector size="6" baseType="variant">
      <vt:variant>
        <vt:lpstr>Fontes usadas</vt:lpstr>
      </vt:variant>
      <vt:variant>
        <vt:i4>6</vt:i4>
      </vt:variant>
      <vt:variant>
        <vt:lpstr>Tema</vt:lpstr>
      </vt:variant>
      <vt:variant>
        <vt:i4>1</vt:i4>
      </vt:variant>
      <vt:variant>
        <vt:lpstr>Títulos de slides</vt:lpstr>
      </vt:variant>
      <vt:variant>
        <vt:i4>35</vt:i4>
      </vt:variant>
    </vt:vector>
  </HeadingPairs>
  <TitlesOfParts>
    <vt:vector size="42" baseType="lpstr">
      <vt:lpstr>Calisto MT</vt:lpstr>
      <vt:lpstr>Arial</vt:lpstr>
      <vt:lpstr>Wingdings 2</vt:lpstr>
      <vt:lpstr>Calibri</vt:lpstr>
      <vt:lpstr>Lato</vt:lpstr>
      <vt:lpstr>Source Sans Pro</vt:lpstr>
      <vt:lpstr>Ardósia</vt:lpstr>
      <vt:lpstr>Apresentação do PowerPoint</vt:lpstr>
      <vt:lpstr>Introdução</vt:lpstr>
      <vt:lpstr>Introdução</vt:lpstr>
      <vt:lpstr>Introdução</vt:lpstr>
      <vt:lpstr>Metodologia</vt:lpstr>
      <vt:lpstr>Metodologia</vt:lpstr>
      <vt:lpstr>Metodologia</vt:lpstr>
      <vt:lpstr>Metodologia</vt:lpstr>
      <vt:lpstr>Metodologia </vt:lpstr>
      <vt:lpstr>Resultados </vt:lpstr>
      <vt:lpstr>Apresentação do PowerPoint</vt:lpstr>
      <vt:lpstr>Apresentação do PowerPoint</vt:lpstr>
      <vt:lpstr>Resultados </vt:lpstr>
      <vt:lpstr>Figure 2. Distribuição da SpO2  de acordo com o alvo de saturação da SpO2 </vt:lpstr>
      <vt:lpstr>Resultados</vt:lpstr>
      <vt:lpstr>Apresentação do PowerPoint</vt:lpstr>
      <vt:lpstr>Resultados</vt:lpstr>
      <vt:lpstr>Apresentação do PowerPoint</vt:lpstr>
      <vt:lpstr>Apresentação do PowerPoint</vt:lpstr>
      <vt:lpstr>Apresentação do PowerPoint</vt:lpstr>
      <vt:lpstr>Discussão</vt:lpstr>
      <vt:lpstr>Discussão</vt:lpstr>
      <vt:lpstr>Apresentação do PowerPoint</vt:lpstr>
      <vt:lpstr>Discussão</vt:lpstr>
      <vt:lpstr>Apresentação do PowerPoint</vt:lpstr>
      <vt:lpstr>Apresentação do PowerPoint</vt:lpstr>
      <vt:lpstr>Apresentação do PowerPoint</vt:lpstr>
      <vt:lpstr>Apresentação do PowerPoint</vt:lpstr>
      <vt:lpstr>Apresentação do PowerPoint</vt:lpstr>
      <vt:lpstr>Apresentação do PowerPoint</vt:lpstr>
      <vt:lpstr>Nota do editor da página neonatal www.paulomargotTo.com.br Dr. Paulo r. margotto. Consultem TAMBÉM, Aqui e Agora!!!</vt:lpstr>
      <vt:lpstr>Apresentação do PowerPoint</vt:lpstr>
      <vt:lpstr>Apresentação do PowerPoint</vt:lpstr>
      <vt:lpstr>Apresentação do PowerPoint</vt:lpstr>
      <vt:lpstr>Apresentação do PowerPoint</vt:lpstr>
    </vt:vector>
  </TitlesOfParts>
  <Company>Microsoft</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Clube de Revista</dc:title>
  <dc:creator>Iago Silva</dc:creator>
  <cp:lastModifiedBy>Paulo Margotto</cp:lastModifiedBy>
  <cp:revision>24</cp:revision>
  <dcterms:created xsi:type="dcterms:W3CDTF">2023-12-14T02:32:56Z</dcterms:created>
  <dcterms:modified xsi:type="dcterms:W3CDTF">2024-01-15T21:54:12Z</dcterms:modified>
</cp:coreProperties>
</file>