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4" r:id="rId1"/>
  </p:sldMasterIdLst>
  <p:notesMasterIdLst>
    <p:notesMasterId r:id="rId41"/>
  </p:notesMasterIdLst>
  <p:sldIdLst>
    <p:sldId id="256" r:id="rId2"/>
    <p:sldId id="257" r:id="rId3"/>
    <p:sldId id="264" r:id="rId4"/>
    <p:sldId id="297" r:id="rId5"/>
    <p:sldId id="298" r:id="rId6"/>
    <p:sldId id="299" r:id="rId7"/>
    <p:sldId id="300" r:id="rId8"/>
    <p:sldId id="301" r:id="rId9"/>
    <p:sldId id="302" r:id="rId10"/>
    <p:sldId id="303" r:id="rId11"/>
    <p:sldId id="304" r:id="rId12"/>
    <p:sldId id="305" r:id="rId13"/>
    <p:sldId id="310" r:id="rId14"/>
    <p:sldId id="308" r:id="rId15"/>
    <p:sldId id="306" r:id="rId16"/>
    <p:sldId id="309" r:id="rId17"/>
    <p:sldId id="311" r:id="rId18"/>
    <p:sldId id="321" r:id="rId19"/>
    <p:sldId id="312" r:id="rId20"/>
    <p:sldId id="322" r:id="rId21"/>
    <p:sldId id="320" r:id="rId22"/>
    <p:sldId id="333" r:id="rId23"/>
    <p:sldId id="323" r:id="rId24"/>
    <p:sldId id="314" r:id="rId25"/>
    <p:sldId id="315" r:id="rId26"/>
    <p:sldId id="324" r:id="rId27"/>
    <p:sldId id="325" r:id="rId28"/>
    <p:sldId id="326" r:id="rId29"/>
    <p:sldId id="316" r:id="rId30"/>
    <p:sldId id="317" r:id="rId31"/>
    <p:sldId id="318" r:id="rId32"/>
    <p:sldId id="260" r:id="rId33"/>
    <p:sldId id="327" r:id="rId34"/>
    <p:sldId id="328" r:id="rId35"/>
    <p:sldId id="329" r:id="rId36"/>
    <p:sldId id="330" r:id="rId37"/>
    <p:sldId id="331" r:id="rId38"/>
    <p:sldId id="332" r:id="rId39"/>
    <p:sldId id="334" r:id="rId40"/>
  </p:sldIdLst>
  <p:sldSz cx="9144000" cy="5143500" type="screen16x9"/>
  <p:notesSz cx="6858000" cy="9144000"/>
  <p:embeddedFontLst>
    <p:embeddedFont>
      <p:font typeface="Alice" charset="0"/>
      <p:regular r:id="rId42"/>
    </p:embeddedFont>
    <p:embeddedFont>
      <p:font typeface="Anek Telugu" charset="0"/>
      <p:regular r:id="rId43"/>
      <p:bold r:id="rId44"/>
    </p:embeddedFont>
    <p:embeddedFont>
      <p:font typeface="Arial Black" pitchFamily="34" charset="0"/>
      <p:bold r:id="rId45"/>
    </p:embeddedFont>
    <p:embeddedFont>
      <p:font typeface="Calibri" pitchFamily="34" charset="0"/>
      <p:regular r:id="rId46"/>
      <p:bold r:id="rId47"/>
      <p:italic r:id="rId48"/>
      <p:boldItalic r:id="rId49"/>
    </p:embeddedFont>
    <p:embeddedFont>
      <p:font typeface="Calibri Light" pitchFamily="34" charset="0"/>
      <p:regular r:id="rId50"/>
      <p:italic r:id="rId51"/>
    </p:embeddedFont>
    <p:embeddedFont>
      <p:font typeface="Bahnschrift SemiBold SemiConden" pitchFamily="34" charset="0"/>
      <p:bold r:id="rId52"/>
    </p:embeddedFont>
    <p:embeddedFont>
      <p:font typeface="Lato" pitchFamily="34" charset="0"/>
      <p:regular r:id="rId53"/>
      <p:bold r:id="rId54"/>
      <p:italic r:id="rId55"/>
      <p:boldItalic r:id="rId56"/>
    </p:embeddedFont>
    <p:embeddedFont>
      <p:font typeface="Algerian" pitchFamily="82" charset="0"/>
      <p:regular r:id="rId57"/>
    </p:embeddedFont>
  </p:embeddedFontLst>
  <p:defaultTextStyle>
    <a:defPPr>
      <a:defRPr lang="pt-BR"/>
    </a:defPPr>
    <a:lvl1pPr algn="l" rtl="0" fontAlgn="base">
      <a:spcBef>
        <a:spcPct val="0"/>
      </a:spcBef>
      <a:spcAft>
        <a:spcPct val="0"/>
      </a:spcAft>
      <a:defRPr sz="1400" kern="1200">
        <a:solidFill>
          <a:srgbClr val="000000"/>
        </a:solidFill>
        <a:latin typeface="Arial" charset="0"/>
        <a:ea typeface="+mn-ea"/>
        <a:cs typeface="Arial" charset="0"/>
        <a:sym typeface="Arial" charset="0"/>
      </a:defRPr>
    </a:lvl1pPr>
    <a:lvl2pPr marL="457200" algn="l" rtl="0" fontAlgn="base">
      <a:spcBef>
        <a:spcPct val="0"/>
      </a:spcBef>
      <a:spcAft>
        <a:spcPct val="0"/>
      </a:spcAft>
      <a:defRPr sz="1400" kern="1200">
        <a:solidFill>
          <a:srgbClr val="000000"/>
        </a:solidFill>
        <a:latin typeface="Arial" charset="0"/>
        <a:ea typeface="+mn-ea"/>
        <a:cs typeface="Arial" charset="0"/>
        <a:sym typeface="Arial" charset="0"/>
      </a:defRPr>
    </a:lvl2pPr>
    <a:lvl3pPr marL="914400" algn="l" rtl="0" fontAlgn="base">
      <a:spcBef>
        <a:spcPct val="0"/>
      </a:spcBef>
      <a:spcAft>
        <a:spcPct val="0"/>
      </a:spcAft>
      <a:defRPr sz="1400" kern="1200">
        <a:solidFill>
          <a:srgbClr val="000000"/>
        </a:solidFill>
        <a:latin typeface="Arial" charset="0"/>
        <a:ea typeface="+mn-ea"/>
        <a:cs typeface="Arial" charset="0"/>
        <a:sym typeface="Arial" charset="0"/>
      </a:defRPr>
    </a:lvl3pPr>
    <a:lvl4pPr marL="1371600" algn="l" rtl="0" fontAlgn="base">
      <a:spcBef>
        <a:spcPct val="0"/>
      </a:spcBef>
      <a:spcAft>
        <a:spcPct val="0"/>
      </a:spcAft>
      <a:defRPr sz="1400" kern="1200">
        <a:solidFill>
          <a:srgbClr val="000000"/>
        </a:solidFill>
        <a:latin typeface="Arial" charset="0"/>
        <a:ea typeface="+mn-ea"/>
        <a:cs typeface="Arial" charset="0"/>
        <a:sym typeface="Arial" charset="0"/>
      </a:defRPr>
    </a:lvl4pPr>
    <a:lvl5pPr marL="1828800" algn="l" rtl="0" fontAlgn="base">
      <a:spcBef>
        <a:spcPct val="0"/>
      </a:spcBef>
      <a:spcAft>
        <a:spcPct val="0"/>
      </a:spcAft>
      <a:defRPr sz="1400" kern="1200">
        <a:solidFill>
          <a:srgbClr val="000000"/>
        </a:solidFill>
        <a:latin typeface="Arial" charset="0"/>
        <a:ea typeface="+mn-ea"/>
        <a:cs typeface="Arial" charset="0"/>
        <a:sym typeface="Arial" charset="0"/>
      </a:defRPr>
    </a:lvl5pPr>
    <a:lvl6pPr marL="2286000" algn="l" defTabSz="914400" rtl="0" eaLnBrk="1" latinLnBrk="0" hangingPunct="1">
      <a:defRPr sz="1400" kern="1200">
        <a:solidFill>
          <a:srgbClr val="000000"/>
        </a:solidFill>
        <a:latin typeface="Arial" charset="0"/>
        <a:ea typeface="+mn-ea"/>
        <a:cs typeface="Arial" charset="0"/>
        <a:sym typeface="Arial" charset="0"/>
      </a:defRPr>
    </a:lvl6pPr>
    <a:lvl7pPr marL="2743200" algn="l" defTabSz="914400" rtl="0" eaLnBrk="1" latinLnBrk="0" hangingPunct="1">
      <a:defRPr sz="1400" kern="1200">
        <a:solidFill>
          <a:srgbClr val="000000"/>
        </a:solidFill>
        <a:latin typeface="Arial" charset="0"/>
        <a:ea typeface="+mn-ea"/>
        <a:cs typeface="Arial" charset="0"/>
        <a:sym typeface="Arial" charset="0"/>
      </a:defRPr>
    </a:lvl7pPr>
    <a:lvl8pPr marL="3200400" algn="l" defTabSz="914400" rtl="0" eaLnBrk="1" latinLnBrk="0" hangingPunct="1">
      <a:defRPr sz="1400" kern="1200">
        <a:solidFill>
          <a:srgbClr val="000000"/>
        </a:solidFill>
        <a:latin typeface="Arial" charset="0"/>
        <a:ea typeface="+mn-ea"/>
        <a:cs typeface="Arial" charset="0"/>
        <a:sym typeface="Arial" charset="0"/>
      </a:defRPr>
    </a:lvl8pPr>
    <a:lvl9pPr marL="3657600" algn="l" defTabSz="914400" rtl="0" eaLnBrk="1" latinLnBrk="0" hangingPunct="1">
      <a:defRPr sz="1400" kern="1200">
        <a:solidFill>
          <a:srgbClr val="000000"/>
        </a:solidFill>
        <a:latin typeface="Arial" charset="0"/>
        <a:ea typeface="+mn-ea"/>
        <a:cs typeface="Arial" charset="0"/>
        <a:sym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CC00CC"/>
    <a:srgbClr val="FF0000"/>
    <a:srgbClr val="0000FF"/>
  </p:clrMru>
</p:presentationPr>
</file>

<file path=ppt/tableStyles.xml><?xml version="1.0" encoding="utf-8"?>
<a:tblStyleLst xmlns:a="http://schemas.openxmlformats.org/drawingml/2006/main" def="{65881B9F-3B29-473F-A2E0-55087F41C8DE}">
  <a:tblStyle styleId="{65881B9F-3B29-473F-A2E0-55087F41C8DE}" styleName="Table_0">
    <a:wholeTbl>
      <a:tcTxStyle b="off" i="off">
        <a:font>
          <a:latin typeface="Arial"/>
          <a:ea typeface="Arial"/>
          <a:cs typeface="Arial"/>
        </a:font>
        <a:srgbClr val="3A3737"/>
      </a:tcTxStyle>
      <a:tcStyle>
        <a:tcBdr>
          <a:left>
            <a:ln w="12700" cap="flat" cmpd="sng">
              <a:solidFill>
                <a:srgbClr val="3A3737"/>
              </a:solidFill>
              <a:prstDash val="solid"/>
              <a:round/>
              <a:headEnd type="none" w="sm" len="sm"/>
              <a:tailEnd type="none" w="sm" len="sm"/>
            </a:ln>
          </a:left>
          <a:right>
            <a:ln w="12700" cap="flat" cmpd="sng">
              <a:solidFill>
                <a:srgbClr val="3A3737"/>
              </a:solidFill>
              <a:prstDash val="solid"/>
              <a:round/>
              <a:headEnd type="none" w="sm" len="sm"/>
              <a:tailEnd type="none" w="sm" len="sm"/>
            </a:ln>
          </a:right>
          <a:top>
            <a:ln w="12700" cap="flat" cmpd="sng">
              <a:solidFill>
                <a:srgbClr val="3A3737"/>
              </a:solidFill>
              <a:prstDash val="solid"/>
              <a:round/>
              <a:headEnd type="none" w="sm" len="sm"/>
              <a:tailEnd type="none" w="sm" len="sm"/>
            </a:ln>
          </a:top>
          <a:bottom>
            <a:ln w="12700" cap="flat" cmpd="sng">
              <a:solidFill>
                <a:srgbClr val="3A3737"/>
              </a:solidFill>
              <a:prstDash val="solid"/>
              <a:round/>
              <a:headEnd type="none" w="sm" len="sm"/>
              <a:tailEnd type="none" w="sm" len="sm"/>
            </a:ln>
          </a:bottom>
          <a:insideH>
            <a:ln w="12700" cap="flat" cmpd="sng">
              <a:solidFill>
                <a:srgbClr val="3A3737"/>
              </a:solidFill>
              <a:prstDash val="solid"/>
              <a:round/>
              <a:headEnd type="none" w="sm" len="sm"/>
              <a:tailEnd type="none" w="sm" len="sm"/>
            </a:ln>
          </a:insideH>
          <a:insideV>
            <a:ln w="12700" cap="flat" cmpd="sng">
              <a:solidFill>
                <a:srgbClr val="3A3737"/>
              </a:solidFill>
              <a:prstDash val="solid"/>
              <a:round/>
              <a:headEnd type="none" w="sm" len="sm"/>
              <a:tailEnd type="none" w="sm" len="sm"/>
            </a:ln>
          </a:insideV>
        </a:tcBdr>
        <a:fill>
          <a:solidFill>
            <a:srgbClr val="FFFFFF">
              <a:alpha val="0"/>
            </a:srgbClr>
          </a:solidFill>
        </a:fill>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644C888A-4A46-4F2F-A34A-4B412A7E22C2}" styleName="Table_1">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13EB1D38-AB3F-4D67-94FC-BC931E07C85F}" styleName="Table_2">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16" d="100"/>
          <a:sy n="116" d="100"/>
        </p:scale>
        <p:origin x="-480" y="67"/>
      </p:cViewPr>
      <p:guideLst>
        <p:guide orient="horz" pos="162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1.fntdata"/><Relationship Id="rId47" Type="http://schemas.openxmlformats.org/officeDocument/2006/relationships/font" Target="fonts/font6.fntdata"/><Relationship Id="rId50" Type="http://schemas.openxmlformats.org/officeDocument/2006/relationships/font" Target="fonts/font9.fntdata"/><Relationship Id="rId55" Type="http://schemas.openxmlformats.org/officeDocument/2006/relationships/font" Target="fonts/font14.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54" Type="http://schemas.openxmlformats.org/officeDocument/2006/relationships/font" Target="fonts/font1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4.fntdata"/><Relationship Id="rId53" Type="http://schemas.openxmlformats.org/officeDocument/2006/relationships/font" Target="fonts/font12.fntdata"/><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8.fntdata"/><Relationship Id="rId57" Type="http://schemas.openxmlformats.org/officeDocument/2006/relationships/font" Target="fonts/font16.fntdata"/><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3.fntdata"/><Relationship Id="rId52" Type="http://schemas.openxmlformats.org/officeDocument/2006/relationships/font" Target="fonts/font11.fntdata"/><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2.fntdata"/><Relationship Id="rId48" Type="http://schemas.openxmlformats.org/officeDocument/2006/relationships/font" Target="fonts/font7.fntdata"/><Relationship Id="rId56" Type="http://schemas.openxmlformats.org/officeDocument/2006/relationships/font" Target="fonts/font15.fntdata"/><Relationship Id="rId8" Type="http://schemas.openxmlformats.org/officeDocument/2006/relationships/slide" Target="slides/slide7.xml"/><Relationship Id="rId51" Type="http://schemas.openxmlformats.org/officeDocument/2006/relationships/font" Target="fonts/font10.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5.fntdata"/><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338" name="Google Shape;3;n"/>
          <p:cNvSpPr>
            <a:spLocks noGrp="1" noRot="1" noChangeAspect="1"/>
          </p:cNvSpPr>
          <p:nvPr>
            <p:ph type="sldImg" idx="2"/>
          </p:nvPr>
        </p:nvSpPr>
        <p:spPr bwMode="auto">
          <a:xfrm>
            <a:off x="381000" y="685800"/>
            <a:ext cx="6096000" cy="3429000"/>
          </a:xfrm>
          <a:custGeom>
            <a:avLst/>
            <a:gdLst>
              <a:gd name="T0" fmla="*/ 0 w 120000"/>
              <a:gd name="T1" fmla="*/ 0 h 120000"/>
              <a:gd name="T2" fmla="*/ 309676821 w 120000"/>
              <a:gd name="T3" fmla="*/ 0 h 120000"/>
              <a:gd name="T4" fmla="*/ 309676821 w 120000"/>
              <a:gd name="T5" fmla="*/ 97983678 h 120000"/>
              <a:gd name="T6" fmla="*/ 0 w 120000"/>
              <a:gd name="T7" fmla="*/ 97983678 h 120000"/>
              <a:gd name="T8" fmla="*/ 0 60000 65536"/>
              <a:gd name="T9" fmla="*/ 0 60000 65536"/>
              <a:gd name="T10" fmla="*/ 0 60000 65536"/>
              <a:gd name="T11" fmla="*/ 0 60000 65536"/>
              <a:gd name="T12" fmla="*/ 0 w 120000"/>
              <a:gd name="T13" fmla="*/ 0 h 120000"/>
              <a:gd name="T14" fmla="*/ 120000 w 120000"/>
              <a:gd name="T15" fmla="*/ 120000 h 120000"/>
            </a:gdLst>
            <a:ahLst/>
            <a:cxnLst>
              <a:cxn ang="T8">
                <a:pos x="T0" y="T1"/>
              </a:cxn>
              <a:cxn ang="T9">
                <a:pos x="T2" y="T3"/>
              </a:cxn>
              <a:cxn ang="T10">
                <a:pos x="T4" y="T5"/>
              </a:cxn>
              <a:cxn ang="T11">
                <a:pos x="T6" y="T7"/>
              </a:cxn>
            </a:cxnLst>
            <a:rect l="T12" t="T13" r="T14" b="T15"/>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339" name="Google Shape;4;n"/>
          <p:cNvSpPr txBox="1">
            <a:spLocks noGrp="1"/>
          </p:cNvSpPr>
          <p:nvPr>
            <p:ph type="body" idx="1"/>
          </p:nvPr>
        </p:nvSpPr>
        <p:spPr bwMode="auto">
          <a:xfrm>
            <a:off x="685800" y="4343400"/>
            <a:ext cx="5486400" cy="4114800"/>
          </a:xfrm>
          <a:prstGeom prst="rect">
            <a:avLst/>
          </a:prstGeom>
          <a:noFill/>
          <a:ln w="9525">
            <a:noFill/>
            <a:miter lim="800000"/>
            <a:headEnd/>
            <a:tailEnd/>
          </a:ln>
        </p:spPr>
        <p:txBody>
          <a:bodyPr vert="horz" wrap="square" lIns="91425" tIns="91425" rIns="91425" bIns="91425" numCol="1" anchor="t" anchorCtr="0" compatLnSpc="1">
            <a:prstTxWarp prst="textNoShape">
              <a:avLst/>
            </a:prstTxWarp>
          </a:bodyPr>
          <a:lstStyle/>
          <a:p>
            <a:pPr lvl="0"/>
            <a:endParaRPr lang="pt-BR" smtClean="0">
              <a:sym typeface="Arial" charset="0"/>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L="457200" indent="-29845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1pPr>
    <a:lvl2pPr marL="742950" lvl="1" indent="-28575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2pPr>
    <a:lvl3pPr marL="1143000" lvl="2"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3pPr>
    <a:lvl4pPr marL="1600200" lvl="3"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4pPr>
    <a:lvl5pPr marL="2057400" lvl="4"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6385" name="Google Shape;311;g249ad5af424_0_1:notes"/>
          <p:cNvSpPr>
            <a:spLocks noGrp="1" noRot="1" noChangeAspect="1"/>
          </p:cNvSpPr>
          <p:nvPr>
            <p:ph type="sldImg" idx="2"/>
          </p:nvPr>
        </p:nvSpPr>
        <p:spPr>
          <a:ln>
            <a:headEnd/>
            <a:tailEnd/>
          </a:ln>
        </p:spPr>
      </p:sp>
      <p:sp>
        <p:nvSpPr>
          <p:cNvPr id="16386" name="Google Shape;312;g249ad5af424_0_1:notes"/>
          <p:cNvSpPr txBox="1">
            <a:spLocks noGrp="1"/>
          </p:cNvSpPr>
          <p:nvPr>
            <p:ph type="body" idx="1"/>
          </p:nvPr>
        </p:nvSpPr>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9457" name="Google Shape;461;g24a4d750bde_0_132:notes"/>
          <p:cNvSpPr>
            <a:spLocks noGrp="1" noRot="1" noChangeAspect="1"/>
          </p:cNvSpPr>
          <p:nvPr>
            <p:ph type="sldImg" idx="2"/>
          </p:nvPr>
        </p:nvSpPr>
        <p:spPr>
          <a:ln>
            <a:headEnd/>
            <a:tailEnd/>
          </a:ln>
        </p:spPr>
      </p:sp>
      <p:sp>
        <p:nvSpPr>
          <p:cNvPr id="19458" name="Google Shape;462;g24a4d750bde_0_132:notes"/>
          <p:cNvSpPr txBox="1">
            <a:spLocks noGrp="1"/>
          </p:cNvSpPr>
          <p:nvPr>
            <p:ph type="body" idx="1"/>
          </p:nvPr>
        </p:nvSpPr>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1505" name="Google Shape;461;g24a4d750bde_0_132:notes"/>
          <p:cNvSpPr>
            <a:spLocks noGrp="1" noRot="1" noChangeAspect="1"/>
          </p:cNvSpPr>
          <p:nvPr>
            <p:ph type="sldImg" idx="2"/>
          </p:nvPr>
        </p:nvSpPr>
        <p:spPr>
          <a:ln>
            <a:headEnd/>
            <a:tailEnd/>
          </a:ln>
        </p:spPr>
      </p:sp>
      <p:sp>
        <p:nvSpPr>
          <p:cNvPr id="21506" name="Google Shape;462;g24a4d750bde_0_132:notes"/>
          <p:cNvSpPr txBox="1">
            <a:spLocks noGrp="1"/>
          </p:cNvSpPr>
          <p:nvPr>
            <p:ph type="body" idx="1"/>
          </p:nvPr>
        </p:nvSpPr>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Espaço Reservado para Imagem de Slide 1"/>
          <p:cNvSpPr>
            <a:spLocks noGrp="1" noRot="1" noChangeAspect="1"/>
          </p:cNvSpPr>
          <p:nvPr>
            <p:ph type="sldImg"/>
          </p:nvPr>
        </p:nvSpPr>
        <p:spPr>
          <a:ln>
            <a:headEnd/>
            <a:tailEnd/>
          </a:ln>
        </p:spPr>
      </p:sp>
      <p:sp>
        <p:nvSpPr>
          <p:cNvPr id="48130" name="Espaço Reservado para Anotações 2"/>
          <p:cNvSpPr txBox="1">
            <a:spLocks noGrp="1"/>
          </p:cNvSpPr>
          <p:nvPr>
            <p:ph type="body" idx="1"/>
          </p:nvPr>
        </p:nvSpPr>
        <p:spPr>
          <a:ln/>
        </p:spPr>
        <p:txBody>
          <a:bodyPr/>
          <a:lstStyle/>
          <a:p>
            <a:pPr eaLnBrk="1" hangingPunct="1">
              <a:buSzPts val="1100"/>
              <a:buFont typeface="Arial" charset="0"/>
              <a:buChar char="●"/>
            </a:pPr>
            <a:endParaRPr lang="pt-BR" sz="1100" smtClean="0">
              <a:latin typeface="Arial" charset="0"/>
              <a:cs typeface="Arial"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2225" name="Google Shape;377;g111e7c571f2_0_0:notes"/>
          <p:cNvSpPr>
            <a:spLocks noGrp="1" noRot="1" noChangeAspect="1"/>
          </p:cNvSpPr>
          <p:nvPr>
            <p:ph type="sldImg" idx="2"/>
          </p:nvPr>
        </p:nvSpPr>
        <p:spPr>
          <a:ln>
            <a:headEnd/>
            <a:tailEnd/>
          </a:ln>
        </p:spPr>
      </p:sp>
      <p:sp>
        <p:nvSpPr>
          <p:cNvPr id="52226" name="Google Shape;378;g111e7c571f2_0_0:notes"/>
          <p:cNvSpPr txBox="1">
            <a:spLocks noGrp="1"/>
          </p:cNvSpPr>
          <p:nvPr>
            <p:ph type="body" idx="1"/>
          </p:nvPr>
        </p:nvSpPr>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sp>
        <p:nvSpPr>
          <p:cNvPr id="5" name="Google Shape;9;p2"/>
          <p:cNvSpPr/>
          <p:nvPr/>
        </p:nvSpPr>
        <p:spPr>
          <a:xfrm>
            <a:off x="3594275" y="-1103400"/>
            <a:ext cx="3112500" cy="3112500"/>
          </a:xfrm>
          <a:prstGeom prst="rect">
            <a:avLst/>
          </a:prstGeom>
          <a:gradFill>
            <a:gsLst>
              <a:gs pos="0">
                <a:schemeClr val="accent1"/>
              </a:gs>
              <a:gs pos="63000">
                <a:srgbClr val="F4F3EF">
                  <a:alpha val="0"/>
                </a:srgbClr>
              </a:gs>
              <a:gs pos="100000">
                <a:srgbClr val="F4F3EF">
                  <a:alpha val="0"/>
                </a:srgbClr>
              </a:gs>
            </a:gsLst>
            <a:path path="circle">
              <a:fillToRect/>
            </a:path>
            <a:tileRect/>
          </a:gra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6" name="Google Shape;10;p2"/>
          <p:cNvSpPr/>
          <p:nvPr/>
        </p:nvSpPr>
        <p:spPr>
          <a:xfrm>
            <a:off x="-1024900" y="3129650"/>
            <a:ext cx="3112500" cy="3112500"/>
          </a:xfrm>
          <a:prstGeom prst="rect">
            <a:avLst/>
          </a:prstGeom>
          <a:gradFill>
            <a:gsLst>
              <a:gs pos="0">
                <a:schemeClr val="lt2"/>
              </a:gs>
              <a:gs pos="63000">
                <a:srgbClr val="F4F3EF">
                  <a:alpha val="0"/>
                </a:srgbClr>
              </a:gs>
              <a:gs pos="100000">
                <a:srgbClr val="F4F3EF">
                  <a:alpha val="0"/>
                </a:srgbClr>
              </a:gs>
            </a:gsLst>
            <a:path path="circle">
              <a:fillToRect/>
            </a:path>
            <a:tileRect/>
          </a:gra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cxnSp>
        <p:nvCxnSpPr>
          <p:cNvPr id="7" name="Google Shape;14;p2"/>
          <p:cNvCxnSpPr>
            <a:cxnSpLocks noChangeShapeType="1"/>
          </p:cNvCxnSpPr>
          <p:nvPr/>
        </p:nvCxnSpPr>
        <p:spPr bwMode="auto">
          <a:xfrm>
            <a:off x="371475" y="1203325"/>
            <a:ext cx="0" cy="4029075"/>
          </a:xfrm>
          <a:prstGeom prst="straightConnector1">
            <a:avLst/>
          </a:prstGeom>
          <a:noFill/>
          <a:ln w="9525">
            <a:solidFill>
              <a:schemeClr val="tx1"/>
            </a:solidFill>
            <a:round/>
            <a:headEnd/>
            <a:tailEnd/>
          </a:ln>
        </p:spPr>
      </p:cxnSp>
      <p:cxnSp>
        <p:nvCxnSpPr>
          <p:cNvPr id="8" name="Google Shape;15;p2"/>
          <p:cNvCxnSpPr>
            <a:cxnSpLocks noChangeShapeType="1"/>
          </p:cNvCxnSpPr>
          <p:nvPr/>
        </p:nvCxnSpPr>
        <p:spPr bwMode="auto">
          <a:xfrm>
            <a:off x="-22225" y="382588"/>
            <a:ext cx="9234488" cy="0"/>
          </a:xfrm>
          <a:prstGeom prst="straightConnector1">
            <a:avLst/>
          </a:prstGeom>
          <a:noFill/>
          <a:ln w="9525">
            <a:solidFill>
              <a:schemeClr val="tx1"/>
            </a:solidFill>
            <a:round/>
            <a:headEnd/>
            <a:tailEnd/>
          </a:ln>
        </p:spPr>
      </p:cxnSp>
      <p:cxnSp>
        <p:nvCxnSpPr>
          <p:cNvPr id="9" name="Google Shape;16;p2"/>
          <p:cNvCxnSpPr>
            <a:cxnSpLocks noChangeShapeType="1"/>
          </p:cNvCxnSpPr>
          <p:nvPr/>
        </p:nvCxnSpPr>
        <p:spPr bwMode="auto">
          <a:xfrm>
            <a:off x="8748713" y="-68263"/>
            <a:ext cx="0" cy="4845051"/>
          </a:xfrm>
          <a:prstGeom prst="straightConnector1">
            <a:avLst/>
          </a:prstGeom>
          <a:noFill/>
          <a:ln w="9525">
            <a:solidFill>
              <a:schemeClr val="tx1"/>
            </a:solidFill>
            <a:round/>
            <a:headEnd/>
            <a:tailEnd/>
          </a:ln>
        </p:spPr>
      </p:cxnSp>
      <p:cxnSp>
        <p:nvCxnSpPr>
          <p:cNvPr id="10" name="Google Shape;17;p2"/>
          <p:cNvCxnSpPr>
            <a:cxnSpLocks noChangeShapeType="1"/>
          </p:cNvCxnSpPr>
          <p:nvPr/>
        </p:nvCxnSpPr>
        <p:spPr bwMode="auto">
          <a:xfrm>
            <a:off x="-22225" y="4770438"/>
            <a:ext cx="9234488" cy="0"/>
          </a:xfrm>
          <a:prstGeom prst="straightConnector1">
            <a:avLst/>
          </a:prstGeom>
          <a:noFill/>
          <a:ln w="9525">
            <a:solidFill>
              <a:schemeClr val="tx1"/>
            </a:solidFill>
            <a:round/>
            <a:headEnd/>
            <a:tailEnd/>
          </a:ln>
        </p:spPr>
      </p:cxnSp>
      <p:grpSp>
        <p:nvGrpSpPr>
          <p:cNvPr id="14" name="Google Shape;18;p2"/>
          <p:cNvGrpSpPr>
            <a:grpSpLocks/>
          </p:cNvGrpSpPr>
          <p:nvPr/>
        </p:nvGrpSpPr>
        <p:grpSpPr bwMode="auto">
          <a:xfrm>
            <a:off x="166688" y="663575"/>
            <a:ext cx="419100" cy="409575"/>
            <a:chOff x="7775052" y="3892350"/>
            <a:chExt cx="419452" cy="409504"/>
          </a:xfrm>
        </p:grpSpPr>
        <p:sp>
          <p:nvSpPr>
            <p:cNvPr id="15" name="Google Shape;19;p2"/>
            <p:cNvSpPr>
              <a:spLocks/>
            </p:cNvSpPr>
            <p:nvPr/>
          </p:nvSpPr>
          <p:spPr bwMode="auto">
            <a:xfrm>
              <a:off x="7775052" y="3892350"/>
              <a:ext cx="292345" cy="323794"/>
            </a:xfrm>
            <a:custGeom>
              <a:avLst/>
              <a:gdLst/>
              <a:ahLst/>
              <a:cxnLst>
                <a:cxn ang="0">
                  <a:pos x="13478" y="0"/>
                </a:cxn>
                <a:cxn ang="0">
                  <a:pos x="0" y="14907"/>
                </a:cxn>
                <a:cxn ang="0">
                  <a:pos x="13478" y="29825"/>
                </a:cxn>
                <a:cxn ang="0">
                  <a:pos x="26944" y="14907"/>
                </a:cxn>
                <a:cxn ang="0">
                  <a:pos x="13478" y="0"/>
                </a:cxn>
              </a:cxnLst>
              <a:rect l="0" t="0" r="r" b="b"/>
              <a:pathLst>
                <a:path w="26944" h="29826" extrusionOk="0">
                  <a:moveTo>
                    <a:pt x="13478" y="0"/>
                  </a:moveTo>
                  <a:cubicBezTo>
                    <a:pt x="11370" y="10692"/>
                    <a:pt x="9680" y="12585"/>
                    <a:pt x="0" y="14907"/>
                  </a:cubicBezTo>
                  <a:cubicBezTo>
                    <a:pt x="9680" y="17228"/>
                    <a:pt x="11370" y="19122"/>
                    <a:pt x="13478" y="29825"/>
                  </a:cubicBezTo>
                  <a:cubicBezTo>
                    <a:pt x="15573" y="19122"/>
                    <a:pt x="17264" y="17228"/>
                    <a:pt x="26944" y="14907"/>
                  </a:cubicBezTo>
                  <a:cubicBezTo>
                    <a:pt x="17264" y="12585"/>
                    <a:pt x="15573" y="10692"/>
                    <a:pt x="13478" y="0"/>
                  </a:cubicBezTo>
                  <a:close/>
                </a:path>
              </a:pathLst>
            </a:custGeom>
            <a:solidFill>
              <a:schemeClr val="tx1"/>
            </a:solidFill>
            <a:ln w="9525">
              <a:noFill/>
              <a:round/>
              <a:headEnd/>
              <a:tailEnd/>
            </a:ln>
          </p:spPr>
          <p:txBody>
            <a:bodyPr lIns="91425" tIns="91425" rIns="91425" bIns="91425" anchor="ctr"/>
            <a:lstStyle/>
            <a:p>
              <a:pPr>
                <a:defRPr/>
              </a:pPr>
              <a:endParaRPr lang="pt-BR"/>
            </a:p>
          </p:txBody>
        </p:sp>
        <p:sp>
          <p:nvSpPr>
            <p:cNvPr id="16" name="Google Shape;20;p2"/>
            <p:cNvSpPr>
              <a:spLocks/>
            </p:cNvSpPr>
            <p:nvPr/>
          </p:nvSpPr>
          <p:spPr bwMode="auto">
            <a:xfrm>
              <a:off x="8008610" y="4095515"/>
              <a:ext cx="185894" cy="206339"/>
            </a:xfrm>
            <a:custGeom>
              <a:avLst/>
              <a:gdLst/>
              <a:ahLst/>
              <a:cxnLst>
                <a:cxn ang="0">
                  <a:pos x="8549" y="0"/>
                </a:cxn>
                <a:cxn ang="0">
                  <a:pos x="0" y="9466"/>
                </a:cxn>
                <a:cxn ang="0">
                  <a:pos x="8549" y="18931"/>
                </a:cxn>
                <a:cxn ang="0">
                  <a:pos x="17086" y="9466"/>
                </a:cxn>
                <a:cxn ang="0">
                  <a:pos x="8549" y="0"/>
                </a:cxn>
              </a:cxnLst>
              <a:rect l="0" t="0" r="r" b="b"/>
              <a:pathLst>
                <a:path w="17086" h="18932" extrusionOk="0">
                  <a:moveTo>
                    <a:pt x="8549" y="0"/>
                  </a:moveTo>
                  <a:cubicBezTo>
                    <a:pt x="7216" y="6799"/>
                    <a:pt x="6132" y="7989"/>
                    <a:pt x="0" y="9466"/>
                  </a:cubicBezTo>
                  <a:cubicBezTo>
                    <a:pt x="6132" y="10942"/>
                    <a:pt x="7216" y="12145"/>
                    <a:pt x="8549" y="18931"/>
                  </a:cubicBezTo>
                  <a:cubicBezTo>
                    <a:pt x="9871" y="12133"/>
                    <a:pt x="10954" y="10942"/>
                    <a:pt x="17086" y="9466"/>
                  </a:cubicBezTo>
                  <a:cubicBezTo>
                    <a:pt x="10954" y="7989"/>
                    <a:pt x="9883" y="6787"/>
                    <a:pt x="8549" y="0"/>
                  </a:cubicBezTo>
                  <a:close/>
                </a:path>
              </a:pathLst>
            </a:custGeom>
            <a:solidFill>
              <a:schemeClr val="tx1"/>
            </a:solidFill>
            <a:ln w="9525">
              <a:noFill/>
              <a:round/>
              <a:headEnd/>
              <a:tailEnd/>
            </a:ln>
          </p:spPr>
          <p:txBody>
            <a:bodyPr lIns="91425" tIns="91425" rIns="91425" bIns="91425" anchor="ctr"/>
            <a:lstStyle/>
            <a:p>
              <a:pPr>
                <a:defRPr/>
              </a:pPr>
              <a:endParaRPr lang="pt-BR"/>
            </a:p>
          </p:txBody>
        </p:sp>
      </p:grpSp>
      <p:sp>
        <p:nvSpPr>
          <p:cNvPr id="11" name="Google Shape;11;p2"/>
          <p:cNvSpPr txBox="1">
            <a:spLocks noGrp="1"/>
          </p:cNvSpPr>
          <p:nvPr>
            <p:ph type="ctrTitle"/>
          </p:nvPr>
        </p:nvSpPr>
        <p:spPr>
          <a:xfrm>
            <a:off x="1010423" y="1328775"/>
            <a:ext cx="4060500" cy="1842900"/>
          </a:xfrm>
          <a:prstGeom prst="rect">
            <a:avLst/>
          </a:prstGeom>
        </p:spPr>
        <p:txBody>
          <a:bodyPr spcFirstLastPara="1" anchor="b">
            <a:noAutofit/>
          </a:bodyPr>
          <a:lstStyle>
            <a:lvl1pPr lvl="0">
              <a:lnSpc>
                <a:spcPct val="90000"/>
              </a:lnSpc>
              <a:spcBef>
                <a:spcPts val="0"/>
              </a:spcBef>
              <a:spcAft>
                <a:spcPts val="0"/>
              </a:spcAft>
              <a:buClr>
                <a:srgbClr val="191919"/>
              </a:buClr>
              <a:buSzPts val="5200"/>
              <a:buNone/>
              <a:defRPr sz="6000" b="0">
                <a:latin typeface="Alice"/>
                <a:ea typeface="Alice"/>
                <a:cs typeface="Alice"/>
                <a:sym typeface="Alice"/>
              </a:defRPr>
            </a:lvl1pPr>
            <a:lvl2pPr lvl="1" algn="ctr">
              <a:spcBef>
                <a:spcPts val="0"/>
              </a:spcBef>
              <a:spcAft>
                <a:spcPts val="0"/>
              </a:spcAft>
              <a:buClr>
                <a:srgbClr val="191919"/>
              </a:buClr>
              <a:buSzPts val="5200"/>
              <a:buNone/>
              <a:defRPr sz="5200">
                <a:solidFill>
                  <a:srgbClr val="191919"/>
                </a:solidFill>
              </a:defRPr>
            </a:lvl2pPr>
            <a:lvl3pPr lvl="2" algn="ctr">
              <a:spcBef>
                <a:spcPts val="0"/>
              </a:spcBef>
              <a:spcAft>
                <a:spcPts val="0"/>
              </a:spcAft>
              <a:buClr>
                <a:srgbClr val="191919"/>
              </a:buClr>
              <a:buSzPts val="5200"/>
              <a:buNone/>
              <a:defRPr sz="5200">
                <a:solidFill>
                  <a:srgbClr val="191919"/>
                </a:solidFill>
              </a:defRPr>
            </a:lvl3pPr>
            <a:lvl4pPr lvl="3" algn="ctr">
              <a:spcBef>
                <a:spcPts val="0"/>
              </a:spcBef>
              <a:spcAft>
                <a:spcPts val="0"/>
              </a:spcAft>
              <a:buClr>
                <a:srgbClr val="191919"/>
              </a:buClr>
              <a:buSzPts val="5200"/>
              <a:buNone/>
              <a:defRPr sz="5200">
                <a:solidFill>
                  <a:srgbClr val="191919"/>
                </a:solidFill>
              </a:defRPr>
            </a:lvl4pPr>
            <a:lvl5pPr lvl="4" algn="ctr">
              <a:spcBef>
                <a:spcPts val="0"/>
              </a:spcBef>
              <a:spcAft>
                <a:spcPts val="0"/>
              </a:spcAft>
              <a:buClr>
                <a:srgbClr val="191919"/>
              </a:buClr>
              <a:buSzPts val="5200"/>
              <a:buNone/>
              <a:defRPr sz="5200">
                <a:solidFill>
                  <a:srgbClr val="191919"/>
                </a:solidFill>
              </a:defRPr>
            </a:lvl5pPr>
            <a:lvl6pPr lvl="5" algn="ctr">
              <a:spcBef>
                <a:spcPts val="0"/>
              </a:spcBef>
              <a:spcAft>
                <a:spcPts val="0"/>
              </a:spcAft>
              <a:buClr>
                <a:srgbClr val="191919"/>
              </a:buClr>
              <a:buSzPts val="5200"/>
              <a:buNone/>
              <a:defRPr sz="5200">
                <a:solidFill>
                  <a:srgbClr val="191919"/>
                </a:solidFill>
              </a:defRPr>
            </a:lvl6pPr>
            <a:lvl7pPr lvl="6" algn="ctr">
              <a:spcBef>
                <a:spcPts val="0"/>
              </a:spcBef>
              <a:spcAft>
                <a:spcPts val="0"/>
              </a:spcAft>
              <a:buClr>
                <a:srgbClr val="191919"/>
              </a:buClr>
              <a:buSzPts val="5200"/>
              <a:buNone/>
              <a:defRPr sz="5200">
                <a:solidFill>
                  <a:srgbClr val="191919"/>
                </a:solidFill>
              </a:defRPr>
            </a:lvl7pPr>
            <a:lvl8pPr lvl="7" algn="ctr">
              <a:spcBef>
                <a:spcPts val="0"/>
              </a:spcBef>
              <a:spcAft>
                <a:spcPts val="0"/>
              </a:spcAft>
              <a:buClr>
                <a:srgbClr val="191919"/>
              </a:buClr>
              <a:buSzPts val="5200"/>
              <a:buNone/>
              <a:defRPr sz="5200">
                <a:solidFill>
                  <a:srgbClr val="191919"/>
                </a:solidFill>
              </a:defRPr>
            </a:lvl8pPr>
            <a:lvl9pPr lvl="8" algn="ctr">
              <a:spcBef>
                <a:spcPts val="0"/>
              </a:spcBef>
              <a:spcAft>
                <a:spcPts val="0"/>
              </a:spcAft>
              <a:buClr>
                <a:srgbClr val="191919"/>
              </a:buClr>
              <a:buSzPts val="5200"/>
              <a:buNone/>
              <a:defRPr sz="5200">
                <a:solidFill>
                  <a:srgbClr val="191919"/>
                </a:solidFill>
              </a:defRPr>
            </a:lvl9pPr>
          </a:lstStyle>
          <a:p>
            <a:endParaRPr/>
          </a:p>
        </p:txBody>
      </p:sp>
      <p:sp>
        <p:nvSpPr>
          <p:cNvPr id="12" name="Google Shape;12;p2"/>
          <p:cNvSpPr txBox="1">
            <a:spLocks noGrp="1"/>
          </p:cNvSpPr>
          <p:nvPr>
            <p:ph type="subTitle" idx="1"/>
          </p:nvPr>
        </p:nvSpPr>
        <p:spPr>
          <a:xfrm>
            <a:off x="1010423" y="3252825"/>
            <a:ext cx="4060500" cy="409500"/>
          </a:xfrm>
          <a:prstGeom prst="rect">
            <a:avLst/>
          </a:prstGeom>
        </p:spPr>
        <p:txBody>
          <a:bodyPr spcFirstLastPara="1">
            <a:noAutofit/>
          </a:bodyPr>
          <a:lstStyle>
            <a:lvl1pPr lvl="0">
              <a:lnSpc>
                <a:spcPct val="100000"/>
              </a:lnSpc>
              <a:spcBef>
                <a:spcPts val="0"/>
              </a:spcBef>
              <a:spcAft>
                <a:spcPts val="0"/>
              </a:spcAft>
              <a:buSzPts val="1200"/>
              <a:buNone/>
              <a:defRPr sz="1700">
                <a:latin typeface="Anek Telugu"/>
                <a:ea typeface="Anek Telugu"/>
                <a:cs typeface="Anek Telugu"/>
                <a:sym typeface="Anek Telugu"/>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sp>
        <p:nvSpPr>
          <p:cNvPr id="13" name="Google Shape;13;p2"/>
          <p:cNvSpPr>
            <a:spLocks noGrp="1"/>
          </p:cNvSpPr>
          <p:nvPr>
            <p:ph type="pic" idx="2"/>
          </p:nvPr>
        </p:nvSpPr>
        <p:spPr>
          <a:xfrm>
            <a:off x="5390119" y="382600"/>
            <a:ext cx="3352500" cy="4387500"/>
          </a:xfrm>
          <a:prstGeom prst="rect">
            <a:avLst/>
          </a:prstGeom>
          <a:noFill/>
          <a:ln w="9525" cap="flat" cmpd="sng">
            <a:solidFill>
              <a:schemeClr val="dk1"/>
            </a:solidFill>
            <a:prstDash val="solid"/>
            <a:round/>
            <a:headEnd type="none" w="sm" len="sm"/>
            <a:tailEnd type="none" w="sm" len="sm"/>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33"/>
        <p:cNvGrpSpPr/>
        <p:nvPr/>
      </p:nvGrpSpPr>
      <p:grpSpPr>
        <a:xfrm>
          <a:off x="0" y="0"/>
          <a:ext cx="0" cy="0"/>
          <a:chOff x="0" y="0"/>
          <a:chExt cx="0" cy="0"/>
        </a:xfrm>
      </p:grpSpPr>
      <p:sp>
        <p:nvSpPr>
          <p:cNvPr id="4" name="Google Shape;34;p4"/>
          <p:cNvSpPr/>
          <p:nvPr/>
        </p:nvSpPr>
        <p:spPr>
          <a:xfrm>
            <a:off x="7191750" y="-1545875"/>
            <a:ext cx="3112500" cy="3112500"/>
          </a:xfrm>
          <a:prstGeom prst="rect">
            <a:avLst/>
          </a:prstGeom>
          <a:gradFill>
            <a:gsLst>
              <a:gs pos="0">
                <a:schemeClr val="accent1"/>
              </a:gs>
              <a:gs pos="63000">
                <a:srgbClr val="F4F3EF">
                  <a:alpha val="0"/>
                </a:srgbClr>
              </a:gs>
              <a:gs pos="100000">
                <a:srgbClr val="F4F3EF">
                  <a:alpha val="0"/>
                </a:srgbClr>
              </a:gs>
            </a:gsLst>
            <a:path path="circle">
              <a:fillToRect/>
            </a:path>
            <a:tileRect/>
          </a:gra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5" name="Google Shape;35;p4"/>
          <p:cNvSpPr/>
          <p:nvPr/>
        </p:nvSpPr>
        <p:spPr>
          <a:xfrm>
            <a:off x="-1456700" y="3052250"/>
            <a:ext cx="3112500" cy="3112500"/>
          </a:xfrm>
          <a:prstGeom prst="rect">
            <a:avLst/>
          </a:prstGeom>
          <a:gradFill>
            <a:gsLst>
              <a:gs pos="0">
                <a:schemeClr val="dk2"/>
              </a:gs>
              <a:gs pos="63000">
                <a:srgbClr val="F4F3EF">
                  <a:alpha val="0"/>
                </a:srgbClr>
              </a:gs>
              <a:gs pos="100000">
                <a:srgbClr val="F4F3EF">
                  <a:alpha val="0"/>
                </a:srgbClr>
              </a:gs>
            </a:gsLst>
            <a:path path="circle">
              <a:fillToRect/>
            </a:path>
            <a:tileRect/>
          </a:gra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cxnSp>
        <p:nvCxnSpPr>
          <p:cNvPr id="6" name="Google Shape;38;p4"/>
          <p:cNvCxnSpPr>
            <a:cxnSpLocks noChangeShapeType="1"/>
          </p:cNvCxnSpPr>
          <p:nvPr/>
        </p:nvCxnSpPr>
        <p:spPr bwMode="auto">
          <a:xfrm>
            <a:off x="-22225" y="382588"/>
            <a:ext cx="9234488" cy="0"/>
          </a:xfrm>
          <a:prstGeom prst="straightConnector1">
            <a:avLst/>
          </a:prstGeom>
          <a:noFill/>
          <a:ln w="9525">
            <a:solidFill>
              <a:schemeClr val="tx1"/>
            </a:solidFill>
            <a:round/>
            <a:headEnd/>
            <a:tailEnd/>
          </a:ln>
        </p:spPr>
      </p:cxnSp>
      <p:cxnSp>
        <p:nvCxnSpPr>
          <p:cNvPr id="7" name="Google Shape;39;p4"/>
          <p:cNvCxnSpPr>
            <a:cxnSpLocks noChangeShapeType="1"/>
          </p:cNvCxnSpPr>
          <p:nvPr/>
        </p:nvCxnSpPr>
        <p:spPr bwMode="auto">
          <a:xfrm>
            <a:off x="-22225" y="4770438"/>
            <a:ext cx="9234488" cy="0"/>
          </a:xfrm>
          <a:prstGeom prst="straightConnector1">
            <a:avLst/>
          </a:prstGeom>
          <a:noFill/>
          <a:ln w="9525">
            <a:solidFill>
              <a:schemeClr val="tx1"/>
            </a:solidFill>
            <a:round/>
            <a:headEnd/>
            <a:tailEnd/>
          </a:ln>
        </p:spPr>
      </p:cxnSp>
      <p:cxnSp>
        <p:nvCxnSpPr>
          <p:cNvPr id="8" name="Google Shape;40;p4"/>
          <p:cNvCxnSpPr>
            <a:cxnSpLocks noChangeShapeType="1"/>
          </p:cNvCxnSpPr>
          <p:nvPr/>
        </p:nvCxnSpPr>
        <p:spPr bwMode="auto">
          <a:xfrm>
            <a:off x="371475" y="-14288"/>
            <a:ext cx="0" cy="4029076"/>
          </a:xfrm>
          <a:prstGeom prst="straightConnector1">
            <a:avLst/>
          </a:prstGeom>
          <a:noFill/>
          <a:ln w="9525">
            <a:solidFill>
              <a:schemeClr val="tx1"/>
            </a:solidFill>
            <a:round/>
            <a:headEnd/>
            <a:tailEnd/>
          </a:ln>
        </p:spPr>
      </p:cxnSp>
      <p:cxnSp>
        <p:nvCxnSpPr>
          <p:cNvPr id="9" name="Google Shape;41;p4"/>
          <p:cNvCxnSpPr>
            <a:cxnSpLocks noChangeShapeType="1"/>
          </p:cNvCxnSpPr>
          <p:nvPr/>
        </p:nvCxnSpPr>
        <p:spPr bwMode="auto">
          <a:xfrm>
            <a:off x="8748713" y="382588"/>
            <a:ext cx="0" cy="4845050"/>
          </a:xfrm>
          <a:prstGeom prst="straightConnector1">
            <a:avLst/>
          </a:prstGeom>
          <a:noFill/>
          <a:ln w="9525">
            <a:solidFill>
              <a:schemeClr val="tx1"/>
            </a:solidFill>
            <a:round/>
            <a:headEnd/>
            <a:tailEnd/>
          </a:ln>
        </p:spPr>
      </p:cxnSp>
      <p:sp>
        <p:nvSpPr>
          <p:cNvPr id="10" name="Google Shape;42;p4"/>
          <p:cNvSpPr>
            <a:spLocks/>
          </p:cNvSpPr>
          <p:nvPr/>
        </p:nvSpPr>
        <p:spPr bwMode="auto">
          <a:xfrm>
            <a:off x="255588" y="4233863"/>
            <a:ext cx="231775" cy="365125"/>
          </a:xfrm>
          <a:custGeom>
            <a:avLst/>
            <a:gdLst/>
            <a:ahLst/>
            <a:cxnLst>
              <a:cxn ang="0">
                <a:pos x="11841" y="1"/>
              </a:cxn>
              <a:cxn ang="0">
                <a:pos x="11788" y="54"/>
              </a:cxn>
              <a:cxn ang="0">
                <a:pos x="72" y="18604"/>
              </a:cxn>
              <a:cxn ang="0">
                <a:pos x="72" y="18711"/>
              </a:cxn>
              <a:cxn ang="0">
                <a:pos x="11788" y="37249"/>
              </a:cxn>
              <a:cxn ang="0">
                <a:pos x="11841" y="37303"/>
              </a:cxn>
              <a:cxn ang="0">
                <a:pos x="11895" y="37249"/>
              </a:cxn>
              <a:cxn ang="0">
                <a:pos x="23611" y="18711"/>
              </a:cxn>
              <a:cxn ang="0">
                <a:pos x="23611" y="18604"/>
              </a:cxn>
              <a:cxn ang="0">
                <a:pos x="11895" y="54"/>
              </a:cxn>
              <a:cxn ang="0">
                <a:pos x="11841" y="1"/>
              </a:cxn>
            </a:cxnLst>
            <a:rect l="0" t="0" r="r" b="b"/>
            <a:pathLst>
              <a:path w="23671" h="37303" extrusionOk="0">
                <a:moveTo>
                  <a:pt x="11841" y="1"/>
                </a:moveTo>
                <a:cubicBezTo>
                  <a:pt x="11814" y="1"/>
                  <a:pt x="11788" y="19"/>
                  <a:pt x="11788" y="54"/>
                </a:cubicBezTo>
                <a:cubicBezTo>
                  <a:pt x="11180" y="16521"/>
                  <a:pt x="10383" y="17616"/>
                  <a:pt x="72" y="18604"/>
                </a:cubicBezTo>
                <a:cubicBezTo>
                  <a:pt x="1" y="18604"/>
                  <a:pt x="1" y="18711"/>
                  <a:pt x="72" y="18711"/>
                </a:cubicBezTo>
                <a:cubicBezTo>
                  <a:pt x="10395" y="19700"/>
                  <a:pt x="11180" y="20795"/>
                  <a:pt x="11788" y="37249"/>
                </a:cubicBezTo>
                <a:cubicBezTo>
                  <a:pt x="11788" y="37285"/>
                  <a:pt x="11814" y="37303"/>
                  <a:pt x="11841" y="37303"/>
                </a:cubicBezTo>
                <a:cubicBezTo>
                  <a:pt x="11868" y="37303"/>
                  <a:pt x="11895" y="37285"/>
                  <a:pt x="11895" y="37249"/>
                </a:cubicBezTo>
                <a:cubicBezTo>
                  <a:pt x="12502" y="20795"/>
                  <a:pt x="13288" y="19688"/>
                  <a:pt x="23611" y="18711"/>
                </a:cubicBezTo>
                <a:cubicBezTo>
                  <a:pt x="23670" y="18688"/>
                  <a:pt x="23670" y="18604"/>
                  <a:pt x="23611" y="18604"/>
                </a:cubicBezTo>
                <a:cubicBezTo>
                  <a:pt x="13288" y="17604"/>
                  <a:pt x="12502" y="16521"/>
                  <a:pt x="11895" y="54"/>
                </a:cubicBezTo>
                <a:cubicBezTo>
                  <a:pt x="11895" y="19"/>
                  <a:pt x="11868" y="1"/>
                  <a:pt x="11841" y="1"/>
                </a:cubicBezTo>
                <a:close/>
              </a:path>
            </a:pathLst>
          </a:custGeom>
          <a:solidFill>
            <a:schemeClr val="tx1"/>
          </a:solidFill>
          <a:ln w="9525">
            <a:noFill/>
            <a:round/>
            <a:headEnd/>
            <a:tailEnd/>
          </a:ln>
        </p:spPr>
        <p:txBody>
          <a:bodyPr lIns="91425" tIns="91425" rIns="91425" bIns="91425" anchor="ctr"/>
          <a:lstStyle/>
          <a:p>
            <a:pPr>
              <a:defRPr/>
            </a:pPr>
            <a:endParaRPr lang="pt-BR"/>
          </a:p>
        </p:txBody>
      </p:sp>
      <p:sp>
        <p:nvSpPr>
          <p:cNvPr id="36" name="Google Shape;36;p4"/>
          <p:cNvSpPr txBox="1">
            <a:spLocks noGrp="1"/>
          </p:cNvSpPr>
          <p:nvPr>
            <p:ph type="body" idx="1"/>
          </p:nvPr>
        </p:nvSpPr>
        <p:spPr>
          <a:xfrm>
            <a:off x="720000" y="1102925"/>
            <a:ext cx="7704000" cy="324300"/>
          </a:xfrm>
          <a:prstGeom prst="rect">
            <a:avLst/>
          </a:prstGeom>
        </p:spPr>
        <p:txBody>
          <a:bodyPr spcFirstLastPara="1">
            <a:noAutofit/>
          </a:bodyPr>
          <a:lstStyle>
            <a:lvl1pPr marL="457200" lvl="0" indent="-317500" algn="ctr" rtl="0">
              <a:spcBef>
                <a:spcPts val="0"/>
              </a:spcBef>
              <a:spcAft>
                <a:spcPts val="0"/>
              </a:spcAft>
              <a:buClr>
                <a:srgbClr val="434343"/>
              </a:buClr>
              <a:buSzPts val="1400"/>
              <a:buChar char="●"/>
              <a:defRPr sz="1400"/>
            </a:lvl1pPr>
            <a:lvl2pPr marL="914400" lvl="1" indent="-304800" rtl="0">
              <a:lnSpc>
                <a:spcPct val="115000"/>
              </a:lnSpc>
              <a:spcBef>
                <a:spcPts val="0"/>
              </a:spcBef>
              <a:spcAft>
                <a:spcPts val="0"/>
              </a:spcAft>
              <a:buClr>
                <a:srgbClr val="434343"/>
              </a:buClr>
              <a:buSzPts val="1200"/>
              <a:buChar char="○"/>
              <a:defRPr>
                <a:solidFill>
                  <a:srgbClr val="434343"/>
                </a:solidFill>
              </a:defRPr>
            </a:lvl2pPr>
            <a:lvl3pPr marL="1371600" lvl="2" indent="-304800" rtl="0">
              <a:lnSpc>
                <a:spcPct val="115000"/>
              </a:lnSpc>
              <a:spcBef>
                <a:spcPts val="0"/>
              </a:spcBef>
              <a:spcAft>
                <a:spcPts val="0"/>
              </a:spcAft>
              <a:buClr>
                <a:srgbClr val="434343"/>
              </a:buClr>
              <a:buSzPts val="1200"/>
              <a:buChar char="■"/>
              <a:defRPr>
                <a:solidFill>
                  <a:srgbClr val="434343"/>
                </a:solidFill>
              </a:defRPr>
            </a:lvl3pPr>
            <a:lvl4pPr marL="1828800" lvl="3" indent="-304800" rtl="0">
              <a:lnSpc>
                <a:spcPct val="115000"/>
              </a:lnSpc>
              <a:spcBef>
                <a:spcPts val="0"/>
              </a:spcBef>
              <a:spcAft>
                <a:spcPts val="0"/>
              </a:spcAft>
              <a:buClr>
                <a:srgbClr val="434343"/>
              </a:buClr>
              <a:buSzPts val="1200"/>
              <a:buChar char="●"/>
              <a:defRPr>
                <a:solidFill>
                  <a:srgbClr val="434343"/>
                </a:solidFill>
              </a:defRPr>
            </a:lvl4pPr>
            <a:lvl5pPr marL="2286000" lvl="4" indent="-304800" rtl="0">
              <a:lnSpc>
                <a:spcPct val="115000"/>
              </a:lnSpc>
              <a:spcBef>
                <a:spcPts val="0"/>
              </a:spcBef>
              <a:spcAft>
                <a:spcPts val="0"/>
              </a:spcAft>
              <a:buClr>
                <a:srgbClr val="434343"/>
              </a:buClr>
              <a:buSzPts val="1200"/>
              <a:buChar char="○"/>
              <a:defRPr>
                <a:solidFill>
                  <a:srgbClr val="434343"/>
                </a:solidFill>
              </a:defRPr>
            </a:lvl5pPr>
            <a:lvl6pPr marL="2743200" lvl="5" indent="-304800" rtl="0">
              <a:lnSpc>
                <a:spcPct val="115000"/>
              </a:lnSpc>
              <a:spcBef>
                <a:spcPts val="0"/>
              </a:spcBef>
              <a:spcAft>
                <a:spcPts val="0"/>
              </a:spcAft>
              <a:buClr>
                <a:srgbClr val="434343"/>
              </a:buClr>
              <a:buSzPts val="1200"/>
              <a:buChar char="■"/>
              <a:defRPr>
                <a:solidFill>
                  <a:srgbClr val="434343"/>
                </a:solidFill>
              </a:defRPr>
            </a:lvl6pPr>
            <a:lvl7pPr marL="3200400" lvl="6" indent="-304800" rtl="0">
              <a:lnSpc>
                <a:spcPct val="115000"/>
              </a:lnSpc>
              <a:spcBef>
                <a:spcPts val="0"/>
              </a:spcBef>
              <a:spcAft>
                <a:spcPts val="0"/>
              </a:spcAft>
              <a:buClr>
                <a:srgbClr val="434343"/>
              </a:buClr>
              <a:buSzPts val="1200"/>
              <a:buChar char="●"/>
              <a:defRPr>
                <a:solidFill>
                  <a:srgbClr val="434343"/>
                </a:solidFill>
              </a:defRPr>
            </a:lvl7pPr>
            <a:lvl8pPr marL="3657600" lvl="7" indent="-304800" rtl="0">
              <a:lnSpc>
                <a:spcPct val="115000"/>
              </a:lnSpc>
              <a:spcBef>
                <a:spcPts val="0"/>
              </a:spcBef>
              <a:spcAft>
                <a:spcPts val="0"/>
              </a:spcAft>
              <a:buClr>
                <a:srgbClr val="434343"/>
              </a:buClr>
              <a:buSzPts val="1200"/>
              <a:buChar char="○"/>
              <a:defRPr>
                <a:solidFill>
                  <a:srgbClr val="434343"/>
                </a:solidFill>
              </a:defRPr>
            </a:lvl8pPr>
            <a:lvl9pPr marL="4114800" lvl="8" indent="-304800" rtl="0">
              <a:lnSpc>
                <a:spcPct val="115000"/>
              </a:lnSpc>
              <a:spcBef>
                <a:spcPts val="0"/>
              </a:spcBef>
              <a:spcAft>
                <a:spcPts val="0"/>
              </a:spcAft>
              <a:buClr>
                <a:srgbClr val="434343"/>
              </a:buClr>
              <a:buSzPts val="1200"/>
              <a:buChar char="■"/>
              <a:defRPr>
                <a:solidFill>
                  <a:srgbClr val="434343"/>
                </a:solidFill>
              </a:defRPr>
            </a:lvl9pPr>
          </a:lstStyle>
          <a:p>
            <a:endParaRPr/>
          </a:p>
        </p:txBody>
      </p:sp>
      <p:sp>
        <p:nvSpPr>
          <p:cNvPr id="37" name="Google Shape;37;p4"/>
          <p:cNvSpPr txBox="1">
            <a:spLocks noGrp="1"/>
          </p:cNvSpPr>
          <p:nvPr>
            <p:ph type="title"/>
          </p:nvPr>
        </p:nvSpPr>
        <p:spPr>
          <a:xfrm>
            <a:off x="715100" y="575420"/>
            <a:ext cx="7713900" cy="572700"/>
          </a:xfrm>
          <a:prstGeom prst="rect">
            <a:avLst/>
          </a:prstGeom>
        </p:spPr>
        <p:txBody>
          <a:bodyPr spcFirstLastPara="1">
            <a:noAutofit/>
          </a:bodyPr>
          <a:lstStyle>
            <a:lvl1pPr lvl="0" algn="ctr" rtl="0">
              <a:spcBef>
                <a:spcPts val="0"/>
              </a:spcBef>
              <a:spcAft>
                <a:spcPts val="0"/>
              </a:spcAft>
              <a:buClr>
                <a:schemeClr val="dk1"/>
              </a:buClr>
              <a:buSzPts val="3000"/>
              <a:buFont typeface="Alice"/>
              <a:buNone/>
              <a:defRPr sz="3000" b="1">
                <a:solidFill>
                  <a:schemeClr val="dk1"/>
                </a:solidFill>
              </a:defRPr>
            </a:lvl1pPr>
            <a:lvl2pPr lvl="1" rtl="0">
              <a:spcBef>
                <a:spcPts val="0"/>
              </a:spcBef>
              <a:spcAft>
                <a:spcPts val="0"/>
              </a:spcAft>
              <a:buClr>
                <a:schemeClr val="dk1"/>
              </a:buClr>
              <a:buSzPts val="3500"/>
              <a:buFont typeface="Alice"/>
              <a:buNone/>
              <a:defRPr sz="3500">
                <a:solidFill>
                  <a:schemeClr val="dk1"/>
                </a:solidFill>
                <a:latin typeface="Alice"/>
                <a:ea typeface="Alice"/>
                <a:cs typeface="Alice"/>
                <a:sym typeface="Alice"/>
              </a:defRPr>
            </a:lvl2pPr>
            <a:lvl3pPr lvl="2" rtl="0">
              <a:spcBef>
                <a:spcPts val="0"/>
              </a:spcBef>
              <a:spcAft>
                <a:spcPts val="0"/>
              </a:spcAft>
              <a:buClr>
                <a:schemeClr val="dk1"/>
              </a:buClr>
              <a:buSzPts val="3500"/>
              <a:buFont typeface="Alice"/>
              <a:buNone/>
              <a:defRPr sz="3500">
                <a:solidFill>
                  <a:schemeClr val="dk1"/>
                </a:solidFill>
                <a:latin typeface="Alice"/>
                <a:ea typeface="Alice"/>
                <a:cs typeface="Alice"/>
                <a:sym typeface="Alice"/>
              </a:defRPr>
            </a:lvl3pPr>
            <a:lvl4pPr lvl="3" rtl="0">
              <a:spcBef>
                <a:spcPts val="0"/>
              </a:spcBef>
              <a:spcAft>
                <a:spcPts val="0"/>
              </a:spcAft>
              <a:buClr>
                <a:schemeClr val="dk1"/>
              </a:buClr>
              <a:buSzPts val="3500"/>
              <a:buFont typeface="Alice"/>
              <a:buNone/>
              <a:defRPr sz="3500">
                <a:solidFill>
                  <a:schemeClr val="dk1"/>
                </a:solidFill>
                <a:latin typeface="Alice"/>
                <a:ea typeface="Alice"/>
                <a:cs typeface="Alice"/>
                <a:sym typeface="Alice"/>
              </a:defRPr>
            </a:lvl4pPr>
            <a:lvl5pPr lvl="4" rtl="0">
              <a:spcBef>
                <a:spcPts val="0"/>
              </a:spcBef>
              <a:spcAft>
                <a:spcPts val="0"/>
              </a:spcAft>
              <a:buClr>
                <a:schemeClr val="dk1"/>
              </a:buClr>
              <a:buSzPts val="3500"/>
              <a:buFont typeface="Alice"/>
              <a:buNone/>
              <a:defRPr sz="3500">
                <a:solidFill>
                  <a:schemeClr val="dk1"/>
                </a:solidFill>
                <a:latin typeface="Alice"/>
                <a:ea typeface="Alice"/>
                <a:cs typeface="Alice"/>
                <a:sym typeface="Alice"/>
              </a:defRPr>
            </a:lvl5pPr>
            <a:lvl6pPr lvl="5" rtl="0">
              <a:spcBef>
                <a:spcPts val="0"/>
              </a:spcBef>
              <a:spcAft>
                <a:spcPts val="0"/>
              </a:spcAft>
              <a:buClr>
                <a:schemeClr val="dk1"/>
              </a:buClr>
              <a:buSzPts val="3500"/>
              <a:buFont typeface="Alice"/>
              <a:buNone/>
              <a:defRPr sz="3500">
                <a:solidFill>
                  <a:schemeClr val="dk1"/>
                </a:solidFill>
                <a:latin typeface="Alice"/>
                <a:ea typeface="Alice"/>
                <a:cs typeface="Alice"/>
                <a:sym typeface="Alice"/>
              </a:defRPr>
            </a:lvl6pPr>
            <a:lvl7pPr lvl="6" rtl="0">
              <a:spcBef>
                <a:spcPts val="0"/>
              </a:spcBef>
              <a:spcAft>
                <a:spcPts val="0"/>
              </a:spcAft>
              <a:buClr>
                <a:schemeClr val="dk1"/>
              </a:buClr>
              <a:buSzPts val="3500"/>
              <a:buFont typeface="Alice"/>
              <a:buNone/>
              <a:defRPr sz="3500">
                <a:solidFill>
                  <a:schemeClr val="dk1"/>
                </a:solidFill>
                <a:latin typeface="Alice"/>
                <a:ea typeface="Alice"/>
                <a:cs typeface="Alice"/>
                <a:sym typeface="Alice"/>
              </a:defRPr>
            </a:lvl7pPr>
            <a:lvl8pPr lvl="7" rtl="0">
              <a:spcBef>
                <a:spcPts val="0"/>
              </a:spcBef>
              <a:spcAft>
                <a:spcPts val="0"/>
              </a:spcAft>
              <a:buClr>
                <a:schemeClr val="dk1"/>
              </a:buClr>
              <a:buSzPts val="3500"/>
              <a:buFont typeface="Alice"/>
              <a:buNone/>
              <a:defRPr sz="3500">
                <a:solidFill>
                  <a:schemeClr val="dk1"/>
                </a:solidFill>
                <a:latin typeface="Alice"/>
                <a:ea typeface="Alice"/>
                <a:cs typeface="Alice"/>
                <a:sym typeface="Alice"/>
              </a:defRPr>
            </a:lvl8pPr>
            <a:lvl9pPr lvl="8" rtl="0">
              <a:spcBef>
                <a:spcPts val="0"/>
              </a:spcBef>
              <a:spcAft>
                <a:spcPts val="0"/>
              </a:spcAft>
              <a:buClr>
                <a:schemeClr val="dk1"/>
              </a:buClr>
              <a:buSzPts val="3500"/>
              <a:buFont typeface="Alice"/>
              <a:buNone/>
              <a:defRPr sz="3500">
                <a:solidFill>
                  <a:schemeClr val="dk1"/>
                </a:solidFill>
                <a:latin typeface="Alice"/>
                <a:ea typeface="Alice"/>
                <a:cs typeface="Alice"/>
                <a:sym typeface="Alice"/>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6"/>
        <p:cNvGrpSpPr/>
        <p:nvPr/>
      </p:nvGrpSpPr>
      <p:grpSpPr>
        <a:xfrm>
          <a:off x="0" y="0"/>
          <a:ext cx="0" cy="0"/>
          <a:chOff x="0" y="0"/>
          <a:chExt cx="0" cy="0"/>
        </a:xfrm>
      </p:grpSpPr>
      <p:sp>
        <p:nvSpPr>
          <p:cNvPr id="3" name="Google Shape;57;p6"/>
          <p:cNvSpPr/>
          <p:nvPr/>
        </p:nvSpPr>
        <p:spPr>
          <a:xfrm>
            <a:off x="5624275" y="-2239900"/>
            <a:ext cx="3721500" cy="3721500"/>
          </a:xfrm>
          <a:prstGeom prst="rect">
            <a:avLst/>
          </a:prstGeom>
          <a:gradFill>
            <a:gsLst>
              <a:gs pos="0">
                <a:schemeClr val="accent1"/>
              </a:gs>
              <a:gs pos="63000">
                <a:srgbClr val="F4F3EF">
                  <a:alpha val="0"/>
                </a:srgbClr>
              </a:gs>
              <a:gs pos="100000">
                <a:srgbClr val="F4F3EF">
                  <a:alpha val="0"/>
                </a:srgbClr>
              </a:gs>
            </a:gsLst>
            <a:path path="circle">
              <a:fillToRect/>
            </a:path>
            <a:tileRect/>
          </a:gra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cxnSp>
        <p:nvCxnSpPr>
          <p:cNvPr id="4" name="Google Shape;59;p6"/>
          <p:cNvCxnSpPr>
            <a:cxnSpLocks noChangeShapeType="1"/>
          </p:cNvCxnSpPr>
          <p:nvPr/>
        </p:nvCxnSpPr>
        <p:spPr bwMode="auto">
          <a:xfrm>
            <a:off x="-22225" y="382588"/>
            <a:ext cx="9234488" cy="0"/>
          </a:xfrm>
          <a:prstGeom prst="straightConnector1">
            <a:avLst/>
          </a:prstGeom>
          <a:noFill/>
          <a:ln w="9525">
            <a:solidFill>
              <a:schemeClr val="tx1"/>
            </a:solidFill>
            <a:round/>
            <a:headEnd/>
            <a:tailEnd/>
          </a:ln>
        </p:spPr>
      </p:cxnSp>
      <p:cxnSp>
        <p:nvCxnSpPr>
          <p:cNvPr id="5" name="Google Shape;60;p6"/>
          <p:cNvCxnSpPr>
            <a:cxnSpLocks noChangeShapeType="1"/>
          </p:cNvCxnSpPr>
          <p:nvPr/>
        </p:nvCxnSpPr>
        <p:spPr bwMode="auto">
          <a:xfrm>
            <a:off x="-22225" y="4770438"/>
            <a:ext cx="9234488" cy="0"/>
          </a:xfrm>
          <a:prstGeom prst="straightConnector1">
            <a:avLst/>
          </a:prstGeom>
          <a:noFill/>
          <a:ln w="9525">
            <a:solidFill>
              <a:schemeClr val="tx1"/>
            </a:solidFill>
            <a:round/>
            <a:headEnd/>
            <a:tailEnd/>
          </a:ln>
        </p:spPr>
      </p:cxnSp>
      <p:cxnSp>
        <p:nvCxnSpPr>
          <p:cNvPr id="6" name="Google Shape;61;p6"/>
          <p:cNvCxnSpPr>
            <a:cxnSpLocks noChangeShapeType="1"/>
          </p:cNvCxnSpPr>
          <p:nvPr/>
        </p:nvCxnSpPr>
        <p:spPr bwMode="auto">
          <a:xfrm>
            <a:off x="371475" y="0"/>
            <a:ext cx="0" cy="4757738"/>
          </a:xfrm>
          <a:prstGeom prst="straightConnector1">
            <a:avLst/>
          </a:prstGeom>
          <a:noFill/>
          <a:ln w="9525">
            <a:solidFill>
              <a:schemeClr val="tx1"/>
            </a:solidFill>
            <a:round/>
            <a:headEnd/>
            <a:tailEnd/>
          </a:ln>
        </p:spPr>
      </p:cxnSp>
      <p:cxnSp>
        <p:nvCxnSpPr>
          <p:cNvPr id="7" name="Google Shape;62;p6"/>
          <p:cNvCxnSpPr>
            <a:cxnSpLocks noChangeShapeType="1"/>
          </p:cNvCxnSpPr>
          <p:nvPr/>
        </p:nvCxnSpPr>
        <p:spPr bwMode="auto">
          <a:xfrm>
            <a:off x="8748713" y="962025"/>
            <a:ext cx="0" cy="4181475"/>
          </a:xfrm>
          <a:prstGeom prst="straightConnector1">
            <a:avLst/>
          </a:prstGeom>
          <a:noFill/>
          <a:ln w="9525">
            <a:solidFill>
              <a:schemeClr val="tx1"/>
            </a:solidFill>
            <a:round/>
            <a:headEnd/>
            <a:tailEnd/>
          </a:ln>
        </p:spPr>
      </p:cxnSp>
      <p:sp>
        <p:nvSpPr>
          <p:cNvPr id="8" name="Google Shape;63;p6"/>
          <p:cNvSpPr/>
          <p:nvPr/>
        </p:nvSpPr>
        <p:spPr>
          <a:xfrm>
            <a:off x="-1908675" y="455575"/>
            <a:ext cx="3112500" cy="3112500"/>
          </a:xfrm>
          <a:prstGeom prst="rect">
            <a:avLst/>
          </a:prstGeom>
          <a:gradFill>
            <a:gsLst>
              <a:gs pos="0">
                <a:schemeClr val="dk2"/>
              </a:gs>
              <a:gs pos="63000">
                <a:srgbClr val="F4F3EF">
                  <a:alpha val="0"/>
                </a:srgbClr>
              </a:gs>
              <a:gs pos="100000">
                <a:srgbClr val="F4F3EF">
                  <a:alpha val="0"/>
                </a:srgbClr>
              </a:gs>
            </a:gsLst>
            <a:path path="circle">
              <a:fillToRect/>
            </a:path>
            <a:tileRect/>
          </a:gra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grpSp>
        <p:nvGrpSpPr>
          <p:cNvPr id="9" name="Google Shape;64;p6"/>
          <p:cNvGrpSpPr>
            <a:grpSpLocks/>
          </p:cNvGrpSpPr>
          <p:nvPr/>
        </p:nvGrpSpPr>
        <p:grpSpPr bwMode="auto">
          <a:xfrm>
            <a:off x="8550275" y="476250"/>
            <a:ext cx="419100" cy="409575"/>
            <a:chOff x="7775052" y="3892350"/>
            <a:chExt cx="419452" cy="409504"/>
          </a:xfrm>
        </p:grpSpPr>
        <p:sp>
          <p:nvSpPr>
            <p:cNvPr id="10" name="Google Shape;65;p6"/>
            <p:cNvSpPr>
              <a:spLocks/>
            </p:cNvSpPr>
            <p:nvPr/>
          </p:nvSpPr>
          <p:spPr bwMode="auto">
            <a:xfrm>
              <a:off x="7775052" y="3892350"/>
              <a:ext cx="292345" cy="323794"/>
            </a:xfrm>
            <a:custGeom>
              <a:avLst/>
              <a:gdLst/>
              <a:ahLst/>
              <a:cxnLst>
                <a:cxn ang="0">
                  <a:pos x="13478" y="0"/>
                </a:cxn>
                <a:cxn ang="0">
                  <a:pos x="0" y="14907"/>
                </a:cxn>
                <a:cxn ang="0">
                  <a:pos x="13478" y="29825"/>
                </a:cxn>
                <a:cxn ang="0">
                  <a:pos x="26944" y="14907"/>
                </a:cxn>
                <a:cxn ang="0">
                  <a:pos x="13478" y="0"/>
                </a:cxn>
              </a:cxnLst>
              <a:rect l="0" t="0" r="r" b="b"/>
              <a:pathLst>
                <a:path w="26944" h="29826" extrusionOk="0">
                  <a:moveTo>
                    <a:pt x="13478" y="0"/>
                  </a:moveTo>
                  <a:cubicBezTo>
                    <a:pt x="11370" y="10692"/>
                    <a:pt x="9680" y="12585"/>
                    <a:pt x="0" y="14907"/>
                  </a:cubicBezTo>
                  <a:cubicBezTo>
                    <a:pt x="9680" y="17228"/>
                    <a:pt x="11370" y="19122"/>
                    <a:pt x="13478" y="29825"/>
                  </a:cubicBezTo>
                  <a:cubicBezTo>
                    <a:pt x="15573" y="19122"/>
                    <a:pt x="17264" y="17228"/>
                    <a:pt x="26944" y="14907"/>
                  </a:cubicBezTo>
                  <a:cubicBezTo>
                    <a:pt x="17264" y="12585"/>
                    <a:pt x="15573" y="10692"/>
                    <a:pt x="13478" y="0"/>
                  </a:cubicBezTo>
                  <a:close/>
                </a:path>
              </a:pathLst>
            </a:custGeom>
            <a:solidFill>
              <a:schemeClr val="tx1"/>
            </a:solidFill>
            <a:ln w="9525">
              <a:noFill/>
              <a:round/>
              <a:headEnd/>
              <a:tailEnd/>
            </a:ln>
          </p:spPr>
          <p:txBody>
            <a:bodyPr lIns="91425" tIns="91425" rIns="91425" bIns="91425" anchor="ctr"/>
            <a:lstStyle/>
            <a:p>
              <a:pPr>
                <a:defRPr/>
              </a:pPr>
              <a:endParaRPr lang="pt-BR"/>
            </a:p>
          </p:txBody>
        </p:sp>
        <p:sp>
          <p:nvSpPr>
            <p:cNvPr id="11" name="Google Shape;66;p6"/>
            <p:cNvSpPr>
              <a:spLocks/>
            </p:cNvSpPr>
            <p:nvPr/>
          </p:nvSpPr>
          <p:spPr bwMode="auto">
            <a:xfrm>
              <a:off x="8008611" y="4095515"/>
              <a:ext cx="185893" cy="206339"/>
            </a:xfrm>
            <a:custGeom>
              <a:avLst/>
              <a:gdLst/>
              <a:ahLst/>
              <a:cxnLst>
                <a:cxn ang="0">
                  <a:pos x="8549" y="0"/>
                </a:cxn>
                <a:cxn ang="0">
                  <a:pos x="0" y="9466"/>
                </a:cxn>
                <a:cxn ang="0">
                  <a:pos x="8549" y="18931"/>
                </a:cxn>
                <a:cxn ang="0">
                  <a:pos x="17086" y="9466"/>
                </a:cxn>
                <a:cxn ang="0">
                  <a:pos x="8549" y="0"/>
                </a:cxn>
              </a:cxnLst>
              <a:rect l="0" t="0" r="r" b="b"/>
              <a:pathLst>
                <a:path w="17086" h="18932" extrusionOk="0">
                  <a:moveTo>
                    <a:pt x="8549" y="0"/>
                  </a:moveTo>
                  <a:cubicBezTo>
                    <a:pt x="7216" y="6799"/>
                    <a:pt x="6132" y="7989"/>
                    <a:pt x="0" y="9466"/>
                  </a:cubicBezTo>
                  <a:cubicBezTo>
                    <a:pt x="6132" y="10942"/>
                    <a:pt x="7216" y="12145"/>
                    <a:pt x="8549" y="18931"/>
                  </a:cubicBezTo>
                  <a:cubicBezTo>
                    <a:pt x="9871" y="12133"/>
                    <a:pt x="10954" y="10942"/>
                    <a:pt x="17086" y="9466"/>
                  </a:cubicBezTo>
                  <a:cubicBezTo>
                    <a:pt x="10954" y="7989"/>
                    <a:pt x="9883" y="6787"/>
                    <a:pt x="8549" y="0"/>
                  </a:cubicBezTo>
                  <a:close/>
                </a:path>
              </a:pathLst>
            </a:custGeom>
            <a:solidFill>
              <a:schemeClr val="tx1"/>
            </a:solidFill>
            <a:ln w="9525">
              <a:noFill/>
              <a:round/>
              <a:headEnd/>
              <a:tailEnd/>
            </a:ln>
          </p:spPr>
          <p:txBody>
            <a:bodyPr lIns="91425" tIns="91425" rIns="91425" bIns="91425" anchor="ctr"/>
            <a:lstStyle/>
            <a:p>
              <a:pPr>
                <a:defRPr/>
              </a:pPr>
              <a:endParaRPr lang="pt-BR"/>
            </a:p>
          </p:txBody>
        </p:sp>
      </p:grpSp>
      <p:sp>
        <p:nvSpPr>
          <p:cNvPr id="58" name="Google Shape;58;p6"/>
          <p:cNvSpPr txBox="1">
            <a:spLocks noGrp="1"/>
          </p:cNvSpPr>
          <p:nvPr>
            <p:ph type="title"/>
          </p:nvPr>
        </p:nvSpPr>
        <p:spPr>
          <a:xfrm>
            <a:off x="715100" y="575420"/>
            <a:ext cx="7713900" cy="572700"/>
          </a:xfrm>
          <a:prstGeom prst="rect">
            <a:avLst/>
          </a:prstGeom>
        </p:spPr>
        <p:txBody>
          <a:bodyPr spcFirstLastPara="1">
            <a:noAutofit/>
          </a:bodyPr>
          <a:lstStyle>
            <a:lvl1pPr lvl="0" algn="ctr" rtl="0">
              <a:spcBef>
                <a:spcPts val="0"/>
              </a:spcBef>
              <a:spcAft>
                <a:spcPts val="0"/>
              </a:spcAft>
              <a:buClr>
                <a:schemeClr val="dk1"/>
              </a:buClr>
              <a:buSzPts val="3000"/>
              <a:buFont typeface="Alice"/>
              <a:buNone/>
              <a:defRPr sz="3000" b="0">
                <a:solidFill>
                  <a:schemeClr val="dk1"/>
                </a:solidFill>
                <a:latin typeface="Alice"/>
                <a:ea typeface="Alice"/>
                <a:cs typeface="Alice"/>
                <a:sym typeface="Alice"/>
              </a:defRPr>
            </a:lvl1pPr>
            <a:lvl2pPr lvl="1" rtl="0">
              <a:spcBef>
                <a:spcPts val="0"/>
              </a:spcBef>
              <a:spcAft>
                <a:spcPts val="0"/>
              </a:spcAft>
              <a:buClr>
                <a:schemeClr val="dk1"/>
              </a:buClr>
              <a:buSzPts val="3500"/>
              <a:buFont typeface="Alice"/>
              <a:buNone/>
              <a:defRPr sz="3500">
                <a:solidFill>
                  <a:schemeClr val="dk1"/>
                </a:solidFill>
                <a:latin typeface="Alice"/>
                <a:ea typeface="Alice"/>
                <a:cs typeface="Alice"/>
                <a:sym typeface="Alice"/>
              </a:defRPr>
            </a:lvl2pPr>
            <a:lvl3pPr lvl="2" rtl="0">
              <a:spcBef>
                <a:spcPts val="0"/>
              </a:spcBef>
              <a:spcAft>
                <a:spcPts val="0"/>
              </a:spcAft>
              <a:buClr>
                <a:schemeClr val="dk1"/>
              </a:buClr>
              <a:buSzPts val="3500"/>
              <a:buFont typeface="Alice"/>
              <a:buNone/>
              <a:defRPr sz="3500">
                <a:solidFill>
                  <a:schemeClr val="dk1"/>
                </a:solidFill>
                <a:latin typeface="Alice"/>
                <a:ea typeface="Alice"/>
                <a:cs typeface="Alice"/>
                <a:sym typeface="Alice"/>
              </a:defRPr>
            </a:lvl3pPr>
            <a:lvl4pPr lvl="3" rtl="0">
              <a:spcBef>
                <a:spcPts val="0"/>
              </a:spcBef>
              <a:spcAft>
                <a:spcPts val="0"/>
              </a:spcAft>
              <a:buClr>
                <a:schemeClr val="dk1"/>
              </a:buClr>
              <a:buSzPts val="3500"/>
              <a:buFont typeface="Alice"/>
              <a:buNone/>
              <a:defRPr sz="3500">
                <a:solidFill>
                  <a:schemeClr val="dk1"/>
                </a:solidFill>
                <a:latin typeface="Alice"/>
                <a:ea typeface="Alice"/>
                <a:cs typeface="Alice"/>
                <a:sym typeface="Alice"/>
              </a:defRPr>
            </a:lvl4pPr>
            <a:lvl5pPr lvl="4" rtl="0">
              <a:spcBef>
                <a:spcPts val="0"/>
              </a:spcBef>
              <a:spcAft>
                <a:spcPts val="0"/>
              </a:spcAft>
              <a:buClr>
                <a:schemeClr val="dk1"/>
              </a:buClr>
              <a:buSzPts val="3500"/>
              <a:buFont typeface="Alice"/>
              <a:buNone/>
              <a:defRPr sz="3500">
                <a:solidFill>
                  <a:schemeClr val="dk1"/>
                </a:solidFill>
                <a:latin typeface="Alice"/>
                <a:ea typeface="Alice"/>
                <a:cs typeface="Alice"/>
                <a:sym typeface="Alice"/>
              </a:defRPr>
            </a:lvl5pPr>
            <a:lvl6pPr lvl="5" rtl="0">
              <a:spcBef>
                <a:spcPts val="0"/>
              </a:spcBef>
              <a:spcAft>
                <a:spcPts val="0"/>
              </a:spcAft>
              <a:buClr>
                <a:schemeClr val="dk1"/>
              </a:buClr>
              <a:buSzPts val="3500"/>
              <a:buFont typeface="Alice"/>
              <a:buNone/>
              <a:defRPr sz="3500">
                <a:solidFill>
                  <a:schemeClr val="dk1"/>
                </a:solidFill>
                <a:latin typeface="Alice"/>
                <a:ea typeface="Alice"/>
                <a:cs typeface="Alice"/>
                <a:sym typeface="Alice"/>
              </a:defRPr>
            </a:lvl6pPr>
            <a:lvl7pPr lvl="6" rtl="0">
              <a:spcBef>
                <a:spcPts val="0"/>
              </a:spcBef>
              <a:spcAft>
                <a:spcPts val="0"/>
              </a:spcAft>
              <a:buClr>
                <a:schemeClr val="dk1"/>
              </a:buClr>
              <a:buSzPts val="3500"/>
              <a:buFont typeface="Alice"/>
              <a:buNone/>
              <a:defRPr sz="3500">
                <a:solidFill>
                  <a:schemeClr val="dk1"/>
                </a:solidFill>
                <a:latin typeface="Alice"/>
                <a:ea typeface="Alice"/>
                <a:cs typeface="Alice"/>
                <a:sym typeface="Alice"/>
              </a:defRPr>
            </a:lvl7pPr>
            <a:lvl8pPr lvl="7" rtl="0">
              <a:spcBef>
                <a:spcPts val="0"/>
              </a:spcBef>
              <a:spcAft>
                <a:spcPts val="0"/>
              </a:spcAft>
              <a:buClr>
                <a:schemeClr val="dk1"/>
              </a:buClr>
              <a:buSzPts val="3500"/>
              <a:buFont typeface="Alice"/>
              <a:buNone/>
              <a:defRPr sz="3500">
                <a:solidFill>
                  <a:schemeClr val="dk1"/>
                </a:solidFill>
                <a:latin typeface="Alice"/>
                <a:ea typeface="Alice"/>
                <a:cs typeface="Alice"/>
                <a:sym typeface="Alice"/>
              </a:defRPr>
            </a:lvl8pPr>
            <a:lvl9pPr lvl="8" rtl="0">
              <a:spcBef>
                <a:spcPts val="0"/>
              </a:spcBef>
              <a:spcAft>
                <a:spcPts val="0"/>
              </a:spcAft>
              <a:buClr>
                <a:schemeClr val="dk1"/>
              </a:buClr>
              <a:buSzPts val="3500"/>
              <a:buFont typeface="Alice"/>
              <a:buNone/>
              <a:defRPr sz="3500">
                <a:solidFill>
                  <a:schemeClr val="dk1"/>
                </a:solidFill>
                <a:latin typeface="Alice"/>
                <a:ea typeface="Alice"/>
                <a:cs typeface="Alice"/>
                <a:sym typeface="Alice"/>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67"/>
        <p:cNvGrpSpPr/>
        <p:nvPr/>
      </p:nvGrpSpPr>
      <p:grpSpPr>
        <a:xfrm>
          <a:off x="0" y="0"/>
          <a:ext cx="0" cy="0"/>
          <a:chOff x="0" y="0"/>
          <a:chExt cx="0" cy="0"/>
        </a:xfrm>
      </p:grpSpPr>
      <p:sp>
        <p:nvSpPr>
          <p:cNvPr id="5" name="Google Shape;68;p7"/>
          <p:cNvSpPr/>
          <p:nvPr/>
        </p:nvSpPr>
        <p:spPr>
          <a:xfrm>
            <a:off x="3785750" y="2904675"/>
            <a:ext cx="3534600" cy="3534600"/>
          </a:xfrm>
          <a:prstGeom prst="rect">
            <a:avLst/>
          </a:prstGeom>
          <a:gradFill>
            <a:gsLst>
              <a:gs pos="0">
                <a:schemeClr val="lt2"/>
              </a:gs>
              <a:gs pos="63000">
                <a:srgbClr val="F4F3EF">
                  <a:alpha val="0"/>
                </a:srgbClr>
              </a:gs>
              <a:gs pos="100000">
                <a:srgbClr val="F4F3EF">
                  <a:alpha val="0"/>
                </a:srgbClr>
              </a:gs>
            </a:gsLst>
            <a:path path="circle">
              <a:fillToRect/>
            </a:path>
            <a:tileRect/>
          </a:gra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6" name="Google Shape;69;p7"/>
          <p:cNvSpPr/>
          <p:nvPr/>
        </p:nvSpPr>
        <p:spPr>
          <a:xfrm>
            <a:off x="2556400" y="3744125"/>
            <a:ext cx="3721500" cy="3721500"/>
          </a:xfrm>
          <a:prstGeom prst="rect">
            <a:avLst/>
          </a:prstGeom>
          <a:gradFill>
            <a:gsLst>
              <a:gs pos="0">
                <a:schemeClr val="accent1"/>
              </a:gs>
              <a:gs pos="63000">
                <a:srgbClr val="F4F3EF">
                  <a:alpha val="0"/>
                </a:srgbClr>
              </a:gs>
              <a:gs pos="100000">
                <a:srgbClr val="F4F3EF">
                  <a:alpha val="0"/>
                </a:srgbClr>
              </a:gs>
            </a:gsLst>
            <a:path path="circle">
              <a:fillToRect/>
            </a:path>
            <a:tileRect/>
          </a:gra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7" name="Google Shape;70;p7"/>
          <p:cNvSpPr/>
          <p:nvPr/>
        </p:nvSpPr>
        <p:spPr>
          <a:xfrm>
            <a:off x="459575" y="-1933500"/>
            <a:ext cx="3112500" cy="3112500"/>
          </a:xfrm>
          <a:prstGeom prst="rect">
            <a:avLst/>
          </a:prstGeom>
          <a:gradFill>
            <a:gsLst>
              <a:gs pos="0">
                <a:srgbClr val="AEC4FF">
                  <a:alpha val="76078"/>
                </a:srgbClr>
              </a:gs>
              <a:gs pos="63000">
                <a:srgbClr val="F4F3EF">
                  <a:alpha val="0"/>
                </a:srgbClr>
              </a:gs>
              <a:gs pos="100000">
                <a:srgbClr val="F4F3EF">
                  <a:alpha val="0"/>
                </a:srgbClr>
              </a:gs>
            </a:gsLst>
            <a:path path="circle">
              <a:fillToRect/>
            </a:path>
            <a:tileRect/>
          </a:gra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cxnSp>
        <p:nvCxnSpPr>
          <p:cNvPr id="8" name="Google Shape;74;p7"/>
          <p:cNvCxnSpPr>
            <a:cxnSpLocks noChangeShapeType="1"/>
          </p:cNvCxnSpPr>
          <p:nvPr/>
        </p:nvCxnSpPr>
        <p:spPr bwMode="auto">
          <a:xfrm>
            <a:off x="8748713" y="0"/>
            <a:ext cx="0" cy="5143500"/>
          </a:xfrm>
          <a:prstGeom prst="straightConnector1">
            <a:avLst/>
          </a:prstGeom>
          <a:noFill/>
          <a:ln w="9525">
            <a:solidFill>
              <a:schemeClr val="tx1"/>
            </a:solidFill>
            <a:round/>
            <a:headEnd/>
            <a:tailEnd/>
          </a:ln>
        </p:spPr>
      </p:cxnSp>
      <p:cxnSp>
        <p:nvCxnSpPr>
          <p:cNvPr id="9" name="Google Shape;75;p7"/>
          <p:cNvCxnSpPr>
            <a:cxnSpLocks noChangeShapeType="1"/>
          </p:cNvCxnSpPr>
          <p:nvPr/>
        </p:nvCxnSpPr>
        <p:spPr bwMode="auto">
          <a:xfrm>
            <a:off x="371475" y="1130300"/>
            <a:ext cx="0" cy="4062413"/>
          </a:xfrm>
          <a:prstGeom prst="straightConnector1">
            <a:avLst/>
          </a:prstGeom>
          <a:noFill/>
          <a:ln w="9525">
            <a:solidFill>
              <a:schemeClr val="tx1"/>
            </a:solidFill>
            <a:round/>
            <a:headEnd/>
            <a:tailEnd/>
          </a:ln>
        </p:spPr>
      </p:cxnSp>
      <p:cxnSp>
        <p:nvCxnSpPr>
          <p:cNvPr id="10" name="Google Shape;76;p7"/>
          <p:cNvCxnSpPr>
            <a:cxnSpLocks noChangeShapeType="1"/>
          </p:cNvCxnSpPr>
          <p:nvPr/>
        </p:nvCxnSpPr>
        <p:spPr bwMode="auto">
          <a:xfrm>
            <a:off x="-22225" y="382588"/>
            <a:ext cx="9234488" cy="0"/>
          </a:xfrm>
          <a:prstGeom prst="straightConnector1">
            <a:avLst/>
          </a:prstGeom>
          <a:noFill/>
          <a:ln w="9525">
            <a:solidFill>
              <a:schemeClr val="tx1"/>
            </a:solidFill>
            <a:round/>
            <a:headEnd/>
            <a:tailEnd/>
          </a:ln>
        </p:spPr>
      </p:cxnSp>
      <p:cxnSp>
        <p:nvCxnSpPr>
          <p:cNvPr id="11" name="Google Shape;77;p7"/>
          <p:cNvCxnSpPr>
            <a:cxnSpLocks noChangeShapeType="1"/>
          </p:cNvCxnSpPr>
          <p:nvPr/>
        </p:nvCxnSpPr>
        <p:spPr bwMode="auto">
          <a:xfrm>
            <a:off x="-22225" y="4770438"/>
            <a:ext cx="9248775" cy="0"/>
          </a:xfrm>
          <a:prstGeom prst="straightConnector1">
            <a:avLst/>
          </a:prstGeom>
          <a:noFill/>
          <a:ln w="9525">
            <a:solidFill>
              <a:schemeClr val="tx1"/>
            </a:solidFill>
            <a:round/>
            <a:headEnd/>
            <a:tailEnd/>
          </a:ln>
        </p:spPr>
      </p:cxnSp>
      <p:grpSp>
        <p:nvGrpSpPr>
          <p:cNvPr id="12" name="Google Shape;78;p7"/>
          <p:cNvGrpSpPr>
            <a:grpSpLocks/>
          </p:cNvGrpSpPr>
          <p:nvPr/>
        </p:nvGrpSpPr>
        <p:grpSpPr bwMode="auto">
          <a:xfrm>
            <a:off x="161925" y="601663"/>
            <a:ext cx="419100" cy="409575"/>
            <a:chOff x="7775052" y="3892350"/>
            <a:chExt cx="419452" cy="409504"/>
          </a:xfrm>
        </p:grpSpPr>
        <p:sp>
          <p:nvSpPr>
            <p:cNvPr id="13" name="Google Shape;79;p7"/>
            <p:cNvSpPr>
              <a:spLocks/>
            </p:cNvSpPr>
            <p:nvPr/>
          </p:nvSpPr>
          <p:spPr bwMode="auto">
            <a:xfrm>
              <a:off x="7775052" y="3892350"/>
              <a:ext cx="292345" cy="323794"/>
            </a:xfrm>
            <a:custGeom>
              <a:avLst/>
              <a:gdLst/>
              <a:ahLst/>
              <a:cxnLst>
                <a:cxn ang="0">
                  <a:pos x="13478" y="0"/>
                </a:cxn>
                <a:cxn ang="0">
                  <a:pos x="0" y="14907"/>
                </a:cxn>
                <a:cxn ang="0">
                  <a:pos x="13478" y="29825"/>
                </a:cxn>
                <a:cxn ang="0">
                  <a:pos x="26944" y="14907"/>
                </a:cxn>
                <a:cxn ang="0">
                  <a:pos x="13478" y="0"/>
                </a:cxn>
              </a:cxnLst>
              <a:rect l="0" t="0" r="r" b="b"/>
              <a:pathLst>
                <a:path w="26944" h="29826" extrusionOk="0">
                  <a:moveTo>
                    <a:pt x="13478" y="0"/>
                  </a:moveTo>
                  <a:cubicBezTo>
                    <a:pt x="11370" y="10692"/>
                    <a:pt x="9680" y="12585"/>
                    <a:pt x="0" y="14907"/>
                  </a:cubicBezTo>
                  <a:cubicBezTo>
                    <a:pt x="9680" y="17228"/>
                    <a:pt x="11370" y="19122"/>
                    <a:pt x="13478" y="29825"/>
                  </a:cubicBezTo>
                  <a:cubicBezTo>
                    <a:pt x="15573" y="19122"/>
                    <a:pt x="17264" y="17228"/>
                    <a:pt x="26944" y="14907"/>
                  </a:cubicBezTo>
                  <a:cubicBezTo>
                    <a:pt x="17264" y="12585"/>
                    <a:pt x="15573" y="10692"/>
                    <a:pt x="13478" y="0"/>
                  </a:cubicBezTo>
                  <a:close/>
                </a:path>
              </a:pathLst>
            </a:custGeom>
            <a:solidFill>
              <a:schemeClr val="tx1"/>
            </a:solidFill>
            <a:ln w="9525">
              <a:noFill/>
              <a:round/>
              <a:headEnd/>
              <a:tailEnd/>
            </a:ln>
          </p:spPr>
          <p:txBody>
            <a:bodyPr lIns="91425" tIns="91425" rIns="91425" bIns="91425" anchor="ctr"/>
            <a:lstStyle/>
            <a:p>
              <a:pPr>
                <a:defRPr/>
              </a:pPr>
              <a:endParaRPr lang="pt-BR"/>
            </a:p>
          </p:txBody>
        </p:sp>
        <p:sp>
          <p:nvSpPr>
            <p:cNvPr id="14" name="Google Shape;80;p7"/>
            <p:cNvSpPr>
              <a:spLocks/>
            </p:cNvSpPr>
            <p:nvPr/>
          </p:nvSpPr>
          <p:spPr bwMode="auto">
            <a:xfrm>
              <a:off x="8008611" y="4095515"/>
              <a:ext cx="185893" cy="206339"/>
            </a:xfrm>
            <a:custGeom>
              <a:avLst/>
              <a:gdLst/>
              <a:ahLst/>
              <a:cxnLst>
                <a:cxn ang="0">
                  <a:pos x="8549" y="0"/>
                </a:cxn>
                <a:cxn ang="0">
                  <a:pos x="0" y="9466"/>
                </a:cxn>
                <a:cxn ang="0">
                  <a:pos x="8549" y="18931"/>
                </a:cxn>
                <a:cxn ang="0">
                  <a:pos x="17086" y="9466"/>
                </a:cxn>
                <a:cxn ang="0">
                  <a:pos x="8549" y="0"/>
                </a:cxn>
              </a:cxnLst>
              <a:rect l="0" t="0" r="r" b="b"/>
              <a:pathLst>
                <a:path w="17086" h="18932" extrusionOk="0">
                  <a:moveTo>
                    <a:pt x="8549" y="0"/>
                  </a:moveTo>
                  <a:cubicBezTo>
                    <a:pt x="7216" y="6799"/>
                    <a:pt x="6132" y="7989"/>
                    <a:pt x="0" y="9466"/>
                  </a:cubicBezTo>
                  <a:cubicBezTo>
                    <a:pt x="6132" y="10942"/>
                    <a:pt x="7216" y="12145"/>
                    <a:pt x="8549" y="18931"/>
                  </a:cubicBezTo>
                  <a:cubicBezTo>
                    <a:pt x="9871" y="12133"/>
                    <a:pt x="10954" y="10942"/>
                    <a:pt x="17086" y="9466"/>
                  </a:cubicBezTo>
                  <a:cubicBezTo>
                    <a:pt x="10954" y="7989"/>
                    <a:pt x="9883" y="6787"/>
                    <a:pt x="8549" y="0"/>
                  </a:cubicBezTo>
                  <a:close/>
                </a:path>
              </a:pathLst>
            </a:custGeom>
            <a:solidFill>
              <a:schemeClr val="tx1"/>
            </a:solidFill>
            <a:ln w="9525">
              <a:noFill/>
              <a:round/>
              <a:headEnd/>
              <a:tailEnd/>
            </a:ln>
          </p:spPr>
          <p:txBody>
            <a:bodyPr lIns="91425" tIns="91425" rIns="91425" bIns="91425" anchor="ctr"/>
            <a:lstStyle/>
            <a:p>
              <a:pPr>
                <a:defRPr/>
              </a:pPr>
              <a:endParaRPr lang="pt-BR"/>
            </a:p>
          </p:txBody>
        </p:sp>
      </p:grpSp>
      <p:sp>
        <p:nvSpPr>
          <p:cNvPr id="71" name="Google Shape;71;p7"/>
          <p:cNvSpPr txBox="1">
            <a:spLocks noGrp="1"/>
          </p:cNvSpPr>
          <p:nvPr>
            <p:ph type="body" idx="1"/>
          </p:nvPr>
        </p:nvSpPr>
        <p:spPr>
          <a:xfrm>
            <a:off x="987575" y="1563000"/>
            <a:ext cx="3735900" cy="2590200"/>
          </a:xfrm>
          <a:prstGeom prst="rect">
            <a:avLst/>
          </a:prstGeom>
        </p:spPr>
        <p:txBody>
          <a:bodyPr spcFirstLastPara="1">
            <a:noAutofit/>
          </a:bodyPr>
          <a:lstStyle>
            <a:lvl1pPr marL="457200" lvl="0" indent="-292100" rtl="0">
              <a:spcBef>
                <a:spcPts val="0"/>
              </a:spcBef>
              <a:spcAft>
                <a:spcPts val="0"/>
              </a:spcAft>
              <a:buSzPts val="1000"/>
              <a:buChar char="●"/>
              <a:defRPr sz="1400">
                <a:solidFill>
                  <a:srgbClr val="434343"/>
                </a:solidFill>
              </a:defRPr>
            </a:lvl1pPr>
            <a:lvl2pPr marL="914400" lvl="1" indent="-304800" rtl="0">
              <a:lnSpc>
                <a:spcPct val="115000"/>
              </a:lnSpc>
              <a:spcBef>
                <a:spcPts val="0"/>
              </a:spcBef>
              <a:spcAft>
                <a:spcPts val="0"/>
              </a:spcAft>
              <a:buSzPts val="1200"/>
              <a:buChar char="○"/>
              <a:defRPr>
                <a:solidFill>
                  <a:srgbClr val="434343"/>
                </a:solidFill>
              </a:defRPr>
            </a:lvl2pPr>
            <a:lvl3pPr marL="1371600" lvl="2" indent="-304800" rtl="0">
              <a:lnSpc>
                <a:spcPct val="115000"/>
              </a:lnSpc>
              <a:spcBef>
                <a:spcPts val="0"/>
              </a:spcBef>
              <a:spcAft>
                <a:spcPts val="0"/>
              </a:spcAft>
              <a:buSzPts val="1200"/>
              <a:buChar char="■"/>
              <a:defRPr>
                <a:solidFill>
                  <a:srgbClr val="434343"/>
                </a:solidFill>
              </a:defRPr>
            </a:lvl3pPr>
            <a:lvl4pPr marL="1828800" lvl="3" indent="-304800" rtl="0">
              <a:lnSpc>
                <a:spcPct val="115000"/>
              </a:lnSpc>
              <a:spcBef>
                <a:spcPts val="0"/>
              </a:spcBef>
              <a:spcAft>
                <a:spcPts val="0"/>
              </a:spcAft>
              <a:buSzPts val="1200"/>
              <a:buChar char="●"/>
              <a:defRPr>
                <a:solidFill>
                  <a:srgbClr val="434343"/>
                </a:solidFill>
              </a:defRPr>
            </a:lvl4pPr>
            <a:lvl5pPr marL="2286000" lvl="4" indent="-304800" rtl="0">
              <a:lnSpc>
                <a:spcPct val="115000"/>
              </a:lnSpc>
              <a:spcBef>
                <a:spcPts val="0"/>
              </a:spcBef>
              <a:spcAft>
                <a:spcPts val="0"/>
              </a:spcAft>
              <a:buSzPts val="1200"/>
              <a:buChar char="○"/>
              <a:defRPr>
                <a:solidFill>
                  <a:srgbClr val="434343"/>
                </a:solidFill>
              </a:defRPr>
            </a:lvl5pPr>
            <a:lvl6pPr marL="2743200" lvl="5" indent="-304800" rtl="0">
              <a:lnSpc>
                <a:spcPct val="115000"/>
              </a:lnSpc>
              <a:spcBef>
                <a:spcPts val="0"/>
              </a:spcBef>
              <a:spcAft>
                <a:spcPts val="0"/>
              </a:spcAft>
              <a:buSzPts val="1200"/>
              <a:buChar char="■"/>
              <a:defRPr>
                <a:solidFill>
                  <a:srgbClr val="434343"/>
                </a:solidFill>
              </a:defRPr>
            </a:lvl6pPr>
            <a:lvl7pPr marL="3200400" lvl="6" indent="-304800" rtl="0">
              <a:lnSpc>
                <a:spcPct val="115000"/>
              </a:lnSpc>
              <a:spcBef>
                <a:spcPts val="0"/>
              </a:spcBef>
              <a:spcAft>
                <a:spcPts val="0"/>
              </a:spcAft>
              <a:buSzPts val="1200"/>
              <a:buChar char="●"/>
              <a:defRPr>
                <a:solidFill>
                  <a:srgbClr val="434343"/>
                </a:solidFill>
              </a:defRPr>
            </a:lvl7pPr>
            <a:lvl8pPr marL="3657600" lvl="7" indent="-304800" rtl="0">
              <a:lnSpc>
                <a:spcPct val="115000"/>
              </a:lnSpc>
              <a:spcBef>
                <a:spcPts val="0"/>
              </a:spcBef>
              <a:spcAft>
                <a:spcPts val="0"/>
              </a:spcAft>
              <a:buSzPts val="1200"/>
              <a:buChar char="○"/>
              <a:defRPr>
                <a:solidFill>
                  <a:srgbClr val="434343"/>
                </a:solidFill>
              </a:defRPr>
            </a:lvl8pPr>
            <a:lvl9pPr marL="4114800" lvl="8" indent="-304800" rtl="0">
              <a:lnSpc>
                <a:spcPct val="115000"/>
              </a:lnSpc>
              <a:spcBef>
                <a:spcPts val="0"/>
              </a:spcBef>
              <a:spcAft>
                <a:spcPts val="0"/>
              </a:spcAft>
              <a:buSzPts val="1200"/>
              <a:buChar char="■"/>
              <a:defRPr>
                <a:solidFill>
                  <a:srgbClr val="434343"/>
                </a:solidFill>
              </a:defRPr>
            </a:lvl9pPr>
          </a:lstStyle>
          <a:p>
            <a:endParaRPr/>
          </a:p>
        </p:txBody>
      </p:sp>
      <p:sp>
        <p:nvSpPr>
          <p:cNvPr id="72" name="Google Shape;72;p7"/>
          <p:cNvSpPr txBox="1">
            <a:spLocks noGrp="1"/>
          </p:cNvSpPr>
          <p:nvPr>
            <p:ph type="title"/>
          </p:nvPr>
        </p:nvSpPr>
        <p:spPr>
          <a:xfrm>
            <a:off x="982625" y="990300"/>
            <a:ext cx="3735900" cy="572700"/>
          </a:xfrm>
          <a:prstGeom prst="rect">
            <a:avLst/>
          </a:prstGeom>
        </p:spPr>
        <p:txBody>
          <a:bodyPr spcFirstLastPara="1">
            <a:noAutofit/>
          </a:bodyPr>
          <a:lstStyle>
            <a:lvl1pPr lvl="0" algn="ctr" rtl="0">
              <a:spcBef>
                <a:spcPts val="0"/>
              </a:spcBef>
              <a:spcAft>
                <a:spcPts val="0"/>
              </a:spcAft>
              <a:buClr>
                <a:schemeClr val="dk1"/>
              </a:buClr>
              <a:buSzPts val="3000"/>
              <a:buFont typeface="Alice"/>
              <a:buNone/>
              <a:defRPr sz="3000" b="0">
                <a:solidFill>
                  <a:schemeClr val="dk1"/>
                </a:solidFill>
                <a:latin typeface="Alice"/>
                <a:ea typeface="Alice"/>
                <a:cs typeface="Alice"/>
                <a:sym typeface="Alice"/>
              </a:defRPr>
            </a:lvl1pPr>
            <a:lvl2pPr lvl="1" rtl="0">
              <a:spcBef>
                <a:spcPts val="0"/>
              </a:spcBef>
              <a:spcAft>
                <a:spcPts val="0"/>
              </a:spcAft>
              <a:buClr>
                <a:schemeClr val="dk1"/>
              </a:buClr>
              <a:buSzPts val="3500"/>
              <a:buFont typeface="Alice"/>
              <a:buNone/>
              <a:defRPr sz="3500">
                <a:solidFill>
                  <a:schemeClr val="dk1"/>
                </a:solidFill>
                <a:latin typeface="Alice"/>
                <a:ea typeface="Alice"/>
                <a:cs typeface="Alice"/>
                <a:sym typeface="Alice"/>
              </a:defRPr>
            </a:lvl2pPr>
            <a:lvl3pPr lvl="2" rtl="0">
              <a:spcBef>
                <a:spcPts val="0"/>
              </a:spcBef>
              <a:spcAft>
                <a:spcPts val="0"/>
              </a:spcAft>
              <a:buClr>
                <a:schemeClr val="dk1"/>
              </a:buClr>
              <a:buSzPts val="3500"/>
              <a:buFont typeface="Alice"/>
              <a:buNone/>
              <a:defRPr sz="3500">
                <a:solidFill>
                  <a:schemeClr val="dk1"/>
                </a:solidFill>
                <a:latin typeface="Alice"/>
                <a:ea typeface="Alice"/>
                <a:cs typeface="Alice"/>
                <a:sym typeface="Alice"/>
              </a:defRPr>
            </a:lvl3pPr>
            <a:lvl4pPr lvl="3" rtl="0">
              <a:spcBef>
                <a:spcPts val="0"/>
              </a:spcBef>
              <a:spcAft>
                <a:spcPts val="0"/>
              </a:spcAft>
              <a:buClr>
                <a:schemeClr val="dk1"/>
              </a:buClr>
              <a:buSzPts val="3500"/>
              <a:buFont typeface="Alice"/>
              <a:buNone/>
              <a:defRPr sz="3500">
                <a:solidFill>
                  <a:schemeClr val="dk1"/>
                </a:solidFill>
                <a:latin typeface="Alice"/>
                <a:ea typeface="Alice"/>
                <a:cs typeface="Alice"/>
                <a:sym typeface="Alice"/>
              </a:defRPr>
            </a:lvl4pPr>
            <a:lvl5pPr lvl="4" rtl="0">
              <a:spcBef>
                <a:spcPts val="0"/>
              </a:spcBef>
              <a:spcAft>
                <a:spcPts val="0"/>
              </a:spcAft>
              <a:buClr>
                <a:schemeClr val="dk1"/>
              </a:buClr>
              <a:buSzPts val="3500"/>
              <a:buFont typeface="Alice"/>
              <a:buNone/>
              <a:defRPr sz="3500">
                <a:solidFill>
                  <a:schemeClr val="dk1"/>
                </a:solidFill>
                <a:latin typeface="Alice"/>
                <a:ea typeface="Alice"/>
                <a:cs typeface="Alice"/>
                <a:sym typeface="Alice"/>
              </a:defRPr>
            </a:lvl5pPr>
            <a:lvl6pPr lvl="5" rtl="0">
              <a:spcBef>
                <a:spcPts val="0"/>
              </a:spcBef>
              <a:spcAft>
                <a:spcPts val="0"/>
              </a:spcAft>
              <a:buClr>
                <a:schemeClr val="dk1"/>
              </a:buClr>
              <a:buSzPts val="3500"/>
              <a:buFont typeface="Alice"/>
              <a:buNone/>
              <a:defRPr sz="3500">
                <a:solidFill>
                  <a:schemeClr val="dk1"/>
                </a:solidFill>
                <a:latin typeface="Alice"/>
                <a:ea typeface="Alice"/>
                <a:cs typeface="Alice"/>
                <a:sym typeface="Alice"/>
              </a:defRPr>
            </a:lvl6pPr>
            <a:lvl7pPr lvl="6" rtl="0">
              <a:spcBef>
                <a:spcPts val="0"/>
              </a:spcBef>
              <a:spcAft>
                <a:spcPts val="0"/>
              </a:spcAft>
              <a:buClr>
                <a:schemeClr val="dk1"/>
              </a:buClr>
              <a:buSzPts val="3500"/>
              <a:buFont typeface="Alice"/>
              <a:buNone/>
              <a:defRPr sz="3500">
                <a:solidFill>
                  <a:schemeClr val="dk1"/>
                </a:solidFill>
                <a:latin typeface="Alice"/>
                <a:ea typeface="Alice"/>
                <a:cs typeface="Alice"/>
                <a:sym typeface="Alice"/>
              </a:defRPr>
            </a:lvl7pPr>
            <a:lvl8pPr lvl="7" rtl="0">
              <a:spcBef>
                <a:spcPts val="0"/>
              </a:spcBef>
              <a:spcAft>
                <a:spcPts val="0"/>
              </a:spcAft>
              <a:buClr>
                <a:schemeClr val="dk1"/>
              </a:buClr>
              <a:buSzPts val="3500"/>
              <a:buFont typeface="Alice"/>
              <a:buNone/>
              <a:defRPr sz="3500">
                <a:solidFill>
                  <a:schemeClr val="dk1"/>
                </a:solidFill>
                <a:latin typeface="Alice"/>
                <a:ea typeface="Alice"/>
                <a:cs typeface="Alice"/>
                <a:sym typeface="Alice"/>
              </a:defRPr>
            </a:lvl8pPr>
            <a:lvl9pPr lvl="8" rtl="0">
              <a:spcBef>
                <a:spcPts val="0"/>
              </a:spcBef>
              <a:spcAft>
                <a:spcPts val="0"/>
              </a:spcAft>
              <a:buClr>
                <a:schemeClr val="dk1"/>
              </a:buClr>
              <a:buSzPts val="3500"/>
              <a:buFont typeface="Alice"/>
              <a:buNone/>
              <a:defRPr sz="3500">
                <a:solidFill>
                  <a:schemeClr val="dk1"/>
                </a:solidFill>
                <a:latin typeface="Alice"/>
                <a:ea typeface="Alice"/>
                <a:cs typeface="Alice"/>
                <a:sym typeface="Alice"/>
              </a:defRPr>
            </a:lvl9pPr>
          </a:lstStyle>
          <a:p>
            <a:endParaRPr/>
          </a:p>
        </p:txBody>
      </p:sp>
      <p:sp>
        <p:nvSpPr>
          <p:cNvPr id="73" name="Google Shape;73;p7"/>
          <p:cNvSpPr>
            <a:spLocks noGrp="1"/>
          </p:cNvSpPr>
          <p:nvPr>
            <p:ph type="pic" idx="2"/>
          </p:nvPr>
        </p:nvSpPr>
        <p:spPr>
          <a:xfrm>
            <a:off x="5395562" y="382600"/>
            <a:ext cx="3353100" cy="4387500"/>
          </a:xfrm>
          <a:prstGeom prst="rect">
            <a:avLst/>
          </a:prstGeom>
          <a:noFill/>
          <a:ln w="9525" cap="flat" cmpd="sng">
            <a:solidFill>
              <a:schemeClr val="dk1"/>
            </a:solidFill>
            <a:prstDash val="solid"/>
            <a:round/>
            <a:headEnd type="none" w="sm" len="sm"/>
            <a:tailEnd type="none" w="sm" len="sm"/>
          </a:ln>
        </p:spPr>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81"/>
        <p:cNvGrpSpPr/>
        <p:nvPr/>
      </p:nvGrpSpPr>
      <p:grpSpPr>
        <a:xfrm>
          <a:off x="0" y="0"/>
          <a:ext cx="0" cy="0"/>
          <a:chOff x="0" y="0"/>
          <a:chExt cx="0" cy="0"/>
        </a:xfrm>
      </p:grpSpPr>
      <p:sp>
        <p:nvSpPr>
          <p:cNvPr id="3" name="Google Shape;82;p8"/>
          <p:cNvSpPr/>
          <p:nvPr/>
        </p:nvSpPr>
        <p:spPr>
          <a:xfrm>
            <a:off x="-1904700" y="0"/>
            <a:ext cx="3534600" cy="3534600"/>
          </a:xfrm>
          <a:prstGeom prst="rect">
            <a:avLst/>
          </a:prstGeom>
          <a:gradFill>
            <a:gsLst>
              <a:gs pos="0">
                <a:schemeClr val="lt2"/>
              </a:gs>
              <a:gs pos="63000">
                <a:srgbClr val="F4F3EF">
                  <a:alpha val="0"/>
                </a:srgbClr>
              </a:gs>
              <a:gs pos="100000">
                <a:srgbClr val="F4F3EF">
                  <a:alpha val="0"/>
                </a:srgbClr>
              </a:gs>
            </a:gsLst>
            <a:path path="circle">
              <a:fillToRect/>
            </a:path>
            <a:tileRect/>
          </a:gra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4" name="Google Shape;83;p8"/>
          <p:cNvSpPr/>
          <p:nvPr/>
        </p:nvSpPr>
        <p:spPr>
          <a:xfrm>
            <a:off x="7826525" y="2041600"/>
            <a:ext cx="3534600" cy="3534600"/>
          </a:xfrm>
          <a:prstGeom prst="rect">
            <a:avLst/>
          </a:prstGeom>
          <a:gradFill>
            <a:gsLst>
              <a:gs pos="0">
                <a:schemeClr val="lt2"/>
              </a:gs>
              <a:gs pos="63000">
                <a:srgbClr val="F4F3EF">
                  <a:alpha val="0"/>
                </a:srgbClr>
              </a:gs>
              <a:gs pos="100000">
                <a:srgbClr val="F4F3EF">
                  <a:alpha val="0"/>
                </a:srgbClr>
              </a:gs>
            </a:gsLst>
            <a:path path="circle">
              <a:fillToRect/>
            </a:path>
            <a:tileRect/>
          </a:gra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cxnSp>
        <p:nvCxnSpPr>
          <p:cNvPr id="5" name="Google Shape;85;p8"/>
          <p:cNvCxnSpPr>
            <a:cxnSpLocks noChangeShapeType="1"/>
          </p:cNvCxnSpPr>
          <p:nvPr/>
        </p:nvCxnSpPr>
        <p:spPr bwMode="auto">
          <a:xfrm>
            <a:off x="-22225" y="382588"/>
            <a:ext cx="9234488" cy="0"/>
          </a:xfrm>
          <a:prstGeom prst="straightConnector1">
            <a:avLst/>
          </a:prstGeom>
          <a:noFill/>
          <a:ln w="9525">
            <a:solidFill>
              <a:schemeClr val="tx1"/>
            </a:solidFill>
            <a:round/>
            <a:headEnd/>
            <a:tailEnd/>
          </a:ln>
        </p:spPr>
      </p:cxnSp>
      <p:cxnSp>
        <p:nvCxnSpPr>
          <p:cNvPr id="6" name="Google Shape;86;p8"/>
          <p:cNvCxnSpPr>
            <a:cxnSpLocks noChangeShapeType="1"/>
          </p:cNvCxnSpPr>
          <p:nvPr/>
        </p:nvCxnSpPr>
        <p:spPr bwMode="auto">
          <a:xfrm>
            <a:off x="-22225" y="4770438"/>
            <a:ext cx="9234488" cy="0"/>
          </a:xfrm>
          <a:prstGeom prst="straightConnector1">
            <a:avLst/>
          </a:prstGeom>
          <a:noFill/>
          <a:ln w="9525">
            <a:solidFill>
              <a:schemeClr val="tx1"/>
            </a:solidFill>
            <a:round/>
            <a:headEnd/>
            <a:tailEnd/>
          </a:ln>
        </p:spPr>
      </p:cxnSp>
      <p:cxnSp>
        <p:nvCxnSpPr>
          <p:cNvPr id="7" name="Google Shape;87;p8"/>
          <p:cNvCxnSpPr>
            <a:cxnSpLocks noChangeShapeType="1"/>
          </p:cNvCxnSpPr>
          <p:nvPr/>
        </p:nvCxnSpPr>
        <p:spPr bwMode="auto">
          <a:xfrm>
            <a:off x="371475" y="0"/>
            <a:ext cx="0" cy="4757738"/>
          </a:xfrm>
          <a:prstGeom prst="straightConnector1">
            <a:avLst/>
          </a:prstGeom>
          <a:noFill/>
          <a:ln w="9525">
            <a:solidFill>
              <a:schemeClr val="tx1"/>
            </a:solidFill>
            <a:round/>
            <a:headEnd/>
            <a:tailEnd/>
          </a:ln>
        </p:spPr>
      </p:cxnSp>
      <p:cxnSp>
        <p:nvCxnSpPr>
          <p:cNvPr id="8" name="Google Shape;88;p8"/>
          <p:cNvCxnSpPr>
            <a:cxnSpLocks noChangeShapeType="1"/>
          </p:cNvCxnSpPr>
          <p:nvPr/>
        </p:nvCxnSpPr>
        <p:spPr bwMode="auto">
          <a:xfrm>
            <a:off x="8748713" y="962025"/>
            <a:ext cx="0" cy="4181475"/>
          </a:xfrm>
          <a:prstGeom prst="straightConnector1">
            <a:avLst/>
          </a:prstGeom>
          <a:noFill/>
          <a:ln w="9525">
            <a:solidFill>
              <a:schemeClr val="tx1"/>
            </a:solidFill>
            <a:round/>
            <a:headEnd/>
            <a:tailEnd/>
          </a:ln>
        </p:spPr>
      </p:cxnSp>
      <p:sp>
        <p:nvSpPr>
          <p:cNvPr id="9" name="Google Shape;89;p8"/>
          <p:cNvSpPr>
            <a:spLocks/>
          </p:cNvSpPr>
          <p:nvPr/>
        </p:nvSpPr>
        <p:spPr bwMode="auto">
          <a:xfrm>
            <a:off x="8632825" y="488950"/>
            <a:ext cx="231775" cy="365125"/>
          </a:xfrm>
          <a:custGeom>
            <a:avLst/>
            <a:gdLst/>
            <a:ahLst/>
            <a:cxnLst>
              <a:cxn ang="0">
                <a:pos x="11841" y="1"/>
              </a:cxn>
              <a:cxn ang="0">
                <a:pos x="11788" y="54"/>
              </a:cxn>
              <a:cxn ang="0">
                <a:pos x="72" y="18604"/>
              </a:cxn>
              <a:cxn ang="0">
                <a:pos x="72" y="18711"/>
              </a:cxn>
              <a:cxn ang="0">
                <a:pos x="11788" y="37249"/>
              </a:cxn>
              <a:cxn ang="0">
                <a:pos x="11841" y="37303"/>
              </a:cxn>
              <a:cxn ang="0">
                <a:pos x="11895" y="37249"/>
              </a:cxn>
              <a:cxn ang="0">
                <a:pos x="23611" y="18711"/>
              </a:cxn>
              <a:cxn ang="0">
                <a:pos x="23611" y="18604"/>
              </a:cxn>
              <a:cxn ang="0">
                <a:pos x="11895" y="54"/>
              </a:cxn>
              <a:cxn ang="0">
                <a:pos x="11841" y="1"/>
              </a:cxn>
            </a:cxnLst>
            <a:rect l="0" t="0" r="r" b="b"/>
            <a:pathLst>
              <a:path w="23671" h="37303" extrusionOk="0">
                <a:moveTo>
                  <a:pt x="11841" y="1"/>
                </a:moveTo>
                <a:cubicBezTo>
                  <a:pt x="11814" y="1"/>
                  <a:pt x="11788" y="19"/>
                  <a:pt x="11788" y="54"/>
                </a:cubicBezTo>
                <a:cubicBezTo>
                  <a:pt x="11180" y="16521"/>
                  <a:pt x="10383" y="17616"/>
                  <a:pt x="72" y="18604"/>
                </a:cubicBezTo>
                <a:cubicBezTo>
                  <a:pt x="1" y="18604"/>
                  <a:pt x="1" y="18711"/>
                  <a:pt x="72" y="18711"/>
                </a:cubicBezTo>
                <a:cubicBezTo>
                  <a:pt x="10395" y="19700"/>
                  <a:pt x="11180" y="20795"/>
                  <a:pt x="11788" y="37249"/>
                </a:cubicBezTo>
                <a:cubicBezTo>
                  <a:pt x="11788" y="37285"/>
                  <a:pt x="11814" y="37303"/>
                  <a:pt x="11841" y="37303"/>
                </a:cubicBezTo>
                <a:cubicBezTo>
                  <a:pt x="11868" y="37303"/>
                  <a:pt x="11895" y="37285"/>
                  <a:pt x="11895" y="37249"/>
                </a:cubicBezTo>
                <a:cubicBezTo>
                  <a:pt x="12502" y="20795"/>
                  <a:pt x="13288" y="19688"/>
                  <a:pt x="23611" y="18711"/>
                </a:cubicBezTo>
                <a:cubicBezTo>
                  <a:pt x="23670" y="18688"/>
                  <a:pt x="23670" y="18604"/>
                  <a:pt x="23611" y="18604"/>
                </a:cubicBezTo>
                <a:cubicBezTo>
                  <a:pt x="13288" y="17604"/>
                  <a:pt x="12502" y="16521"/>
                  <a:pt x="11895" y="54"/>
                </a:cubicBezTo>
                <a:cubicBezTo>
                  <a:pt x="11895" y="19"/>
                  <a:pt x="11868" y="1"/>
                  <a:pt x="11841" y="1"/>
                </a:cubicBezTo>
                <a:close/>
              </a:path>
            </a:pathLst>
          </a:custGeom>
          <a:solidFill>
            <a:schemeClr val="tx1"/>
          </a:solidFill>
          <a:ln w="9525">
            <a:noFill/>
            <a:round/>
            <a:headEnd/>
            <a:tailEnd/>
          </a:ln>
        </p:spPr>
        <p:txBody>
          <a:bodyPr lIns="91425" tIns="91425" rIns="91425" bIns="91425" anchor="ctr"/>
          <a:lstStyle/>
          <a:p>
            <a:pPr>
              <a:defRPr/>
            </a:pPr>
            <a:endParaRPr lang="pt-BR"/>
          </a:p>
        </p:txBody>
      </p:sp>
      <p:sp>
        <p:nvSpPr>
          <p:cNvPr id="84" name="Google Shape;84;p8"/>
          <p:cNvSpPr txBox="1">
            <a:spLocks noGrp="1"/>
          </p:cNvSpPr>
          <p:nvPr>
            <p:ph type="title"/>
          </p:nvPr>
        </p:nvSpPr>
        <p:spPr>
          <a:xfrm>
            <a:off x="2724150" y="1307100"/>
            <a:ext cx="3695700" cy="2529300"/>
          </a:xfrm>
          <a:prstGeom prst="rect">
            <a:avLst/>
          </a:prstGeom>
        </p:spPr>
        <p:txBody>
          <a:bodyPr spcFirstLastPara="1" anchor="ctr">
            <a:noAutofit/>
          </a:bodyPr>
          <a:lstStyle>
            <a:lvl1pPr lvl="0" algn="ctr">
              <a:spcBef>
                <a:spcPts val="0"/>
              </a:spcBef>
              <a:spcAft>
                <a:spcPts val="0"/>
              </a:spcAft>
              <a:buSzPts val="6000"/>
              <a:buNone/>
              <a:defRPr sz="6000"/>
            </a:lvl1pPr>
            <a:lvl2pPr lvl="1" algn="ctr">
              <a:spcBef>
                <a:spcPts val="0"/>
              </a:spcBef>
              <a:spcAft>
                <a:spcPts val="0"/>
              </a:spcAft>
              <a:buSzPts val="6000"/>
              <a:buNone/>
              <a:defRPr sz="6000"/>
            </a:lvl2pPr>
            <a:lvl3pPr lvl="2" algn="ctr">
              <a:spcBef>
                <a:spcPts val="0"/>
              </a:spcBef>
              <a:spcAft>
                <a:spcPts val="0"/>
              </a:spcAft>
              <a:buSzPts val="6000"/>
              <a:buNone/>
              <a:defRPr sz="6000"/>
            </a:lvl3pPr>
            <a:lvl4pPr lvl="3" algn="ctr">
              <a:spcBef>
                <a:spcPts val="0"/>
              </a:spcBef>
              <a:spcAft>
                <a:spcPts val="0"/>
              </a:spcAft>
              <a:buSzPts val="6000"/>
              <a:buNone/>
              <a:defRPr sz="6000"/>
            </a:lvl4pPr>
            <a:lvl5pPr lvl="4" algn="ctr">
              <a:spcBef>
                <a:spcPts val="0"/>
              </a:spcBef>
              <a:spcAft>
                <a:spcPts val="0"/>
              </a:spcAft>
              <a:buSzPts val="6000"/>
              <a:buNone/>
              <a:defRPr sz="6000"/>
            </a:lvl5pPr>
            <a:lvl6pPr lvl="5" algn="ctr">
              <a:spcBef>
                <a:spcPts val="0"/>
              </a:spcBef>
              <a:spcAft>
                <a:spcPts val="0"/>
              </a:spcAft>
              <a:buSzPts val="6000"/>
              <a:buNone/>
              <a:defRPr sz="6000"/>
            </a:lvl6pPr>
            <a:lvl7pPr lvl="6" algn="ctr">
              <a:spcBef>
                <a:spcPts val="0"/>
              </a:spcBef>
              <a:spcAft>
                <a:spcPts val="0"/>
              </a:spcAft>
              <a:buSzPts val="6000"/>
              <a:buNone/>
              <a:defRPr sz="6000"/>
            </a:lvl7pPr>
            <a:lvl8pPr lvl="7" algn="ctr">
              <a:spcBef>
                <a:spcPts val="0"/>
              </a:spcBef>
              <a:spcAft>
                <a:spcPts val="0"/>
              </a:spcAft>
              <a:buSzPts val="6000"/>
              <a:buNone/>
              <a:defRPr sz="6000"/>
            </a:lvl8pPr>
            <a:lvl9pPr lvl="8" algn="ctr">
              <a:spcBef>
                <a:spcPts val="0"/>
              </a:spcBef>
              <a:spcAft>
                <a:spcPts val="0"/>
              </a:spcAft>
              <a:buSzPts val="6000"/>
              <a:buNone/>
              <a:defRPr sz="6000"/>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90"/>
        <p:cNvGrpSpPr/>
        <p:nvPr/>
      </p:nvGrpSpPr>
      <p:grpSpPr>
        <a:xfrm>
          <a:off x="0" y="0"/>
          <a:ext cx="0" cy="0"/>
          <a:chOff x="0" y="0"/>
          <a:chExt cx="0" cy="0"/>
        </a:xfrm>
      </p:grpSpPr>
      <p:sp>
        <p:nvSpPr>
          <p:cNvPr id="4" name="Google Shape;91;p9"/>
          <p:cNvSpPr/>
          <p:nvPr/>
        </p:nvSpPr>
        <p:spPr>
          <a:xfrm>
            <a:off x="-1843400" y="1357525"/>
            <a:ext cx="3721500" cy="3721500"/>
          </a:xfrm>
          <a:prstGeom prst="rect">
            <a:avLst/>
          </a:prstGeom>
          <a:gradFill>
            <a:gsLst>
              <a:gs pos="0">
                <a:schemeClr val="accent1"/>
              </a:gs>
              <a:gs pos="63000">
                <a:srgbClr val="F4F3EF">
                  <a:alpha val="0"/>
                </a:srgbClr>
              </a:gs>
              <a:gs pos="100000">
                <a:srgbClr val="F4F3EF">
                  <a:alpha val="0"/>
                </a:srgbClr>
              </a:gs>
            </a:gsLst>
            <a:path path="circle">
              <a:fillToRect/>
            </a:path>
            <a:tileRect/>
          </a:gra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5" name="Google Shape;92;p9"/>
          <p:cNvSpPr/>
          <p:nvPr/>
        </p:nvSpPr>
        <p:spPr>
          <a:xfrm>
            <a:off x="-910650" y="3503050"/>
            <a:ext cx="3112500" cy="3112500"/>
          </a:xfrm>
          <a:prstGeom prst="rect">
            <a:avLst/>
          </a:prstGeom>
          <a:gradFill>
            <a:gsLst>
              <a:gs pos="0">
                <a:srgbClr val="AEC4FF">
                  <a:alpha val="76078"/>
                </a:srgbClr>
              </a:gs>
              <a:gs pos="63000">
                <a:srgbClr val="F4F3EF">
                  <a:alpha val="0"/>
                </a:srgbClr>
              </a:gs>
              <a:gs pos="100000">
                <a:srgbClr val="F4F3EF">
                  <a:alpha val="0"/>
                </a:srgbClr>
              </a:gs>
            </a:gsLst>
            <a:path path="circle">
              <a:fillToRect/>
            </a:path>
            <a:tileRect/>
          </a:gra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cxnSp>
        <p:nvCxnSpPr>
          <p:cNvPr id="6" name="Google Shape;95;p9"/>
          <p:cNvCxnSpPr>
            <a:cxnSpLocks noChangeShapeType="1"/>
          </p:cNvCxnSpPr>
          <p:nvPr/>
        </p:nvCxnSpPr>
        <p:spPr bwMode="auto">
          <a:xfrm>
            <a:off x="-22225" y="382588"/>
            <a:ext cx="9234488" cy="0"/>
          </a:xfrm>
          <a:prstGeom prst="straightConnector1">
            <a:avLst/>
          </a:prstGeom>
          <a:noFill/>
          <a:ln w="9525">
            <a:solidFill>
              <a:schemeClr val="tx1"/>
            </a:solidFill>
            <a:round/>
            <a:headEnd/>
            <a:tailEnd/>
          </a:ln>
        </p:spPr>
      </p:cxnSp>
      <p:cxnSp>
        <p:nvCxnSpPr>
          <p:cNvPr id="7" name="Google Shape;96;p9"/>
          <p:cNvCxnSpPr>
            <a:cxnSpLocks noChangeShapeType="1"/>
          </p:cNvCxnSpPr>
          <p:nvPr/>
        </p:nvCxnSpPr>
        <p:spPr bwMode="auto">
          <a:xfrm>
            <a:off x="-22225" y="4770438"/>
            <a:ext cx="9234488" cy="0"/>
          </a:xfrm>
          <a:prstGeom prst="straightConnector1">
            <a:avLst/>
          </a:prstGeom>
          <a:noFill/>
          <a:ln w="9525">
            <a:solidFill>
              <a:schemeClr val="tx1"/>
            </a:solidFill>
            <a:round/>
            <a:headEnd/>
            <a:tailEnd/>
          </a:ln>
        </p:spPr>
      </p:cxnSp>
      <p:cxnSp>
        <p:nvCxnSpPr>
          <p:cNvPr id="8" name="Google Shape;97;p9"/>
          <p:cNvCxnSpPr>
            <a:cxnSpLocks noChangeShapeType="1"/>
          </p:cNvCxnSpPr>
          <p:nvPr/>
        </p:nvCxnSpPr>
        <p:spPr bwMode="auto">
          <a:xfrm>
            <a:off x="371475" y="0"/>
            <a:ext cx="0" cy="4757738"/>
          </a:xfrm>
          <a:prstGeom prst="straightConnector1">
            <a:avLst/>
          </a:prstGeom>
          <a:noFill/>
          <a:ln w="9525">
            <a:solidFill>
              <a:schemeClr val="tx1"/>
            </a:solidFill>
            <a:round/>
            <a:headEnd/>
            <a:tailEnd/>
          </a:ln>
        </p:spPr>
      </p:cxnSp>
      <p:cxnSp>
        <p:nvCxnSpPr>
          <p:cNvPr id="9" name="Google Shape;98;p9"/>
          <p:cNvCxnSpPr>
            <a:cxnSpLocks noChangeShapeType="1"/>
          </p:cNvCxnSpPr>
          <p:nvPr/>
        </p:nvCxnSpPr>
        <p:spPr bwMode="auto">
          <a:xfrm>
            <a:off x="8748713" y="962025"/>
            <a:ext cx="0" cy="4181475"/>
          </a:xfrm>
          <a:prstGeom prst="straightConnector1">
            <a:avLst/>
          </a:prstGeom>
          <a:noFill/>
          <a:ln w="9525">
            <a:solidFill>
              <a:schemeClr val="tx1"/>
            </a:solidFill>
            <a:round/>
            <a:headEnd/>
            <a:tailEnd/>
          </a:ln>
        </p:spPr>
      </p:cxnSp>
      <p:grpSp>
        <p:nvGrpSpPr>
          <p:cNvPr id="10" name="Google Shape;99;p9"/>
          <p:cNvGrpSpPr>
            <a:grpSpLocks/>
          </p:cNvGrpSpPr>
          <p:nvPr/>
        </p:nvGrpSpPr>
        <p:grpSpPr bwMode="auto">
          <a:xfrm>
            <a:off x="8550275" y="476250"/>
            <a:ext cx="419100" cy="409575"/>
            <a:chOff x="7775052" y="3892350"/>
            <a:chExt cx="419452" cy="409504"/>
          </a:xfrm>
        </p:grpSpPr>
        <p:sp>
          <p:nvSpPr>
            <p:cNvPr id="11" name="Google Shape;100;p9"/>
            <p:cNvSpPr>
              <a:spLocks/>
            </p:cNvSpPr>
            <p:nvPr/>
          </p:nvSpPr>
          <p:spPr bwMode="auto">
            <a:xfrm>
              <a:off x="7775052" y="3892350"/>
              <a:ext cx="292345" cy="323794"/>
            </a:xfrm>
            <a:custGeom>
              <a:avLst/>
              <a:gdLst/>
              <a:ahLst/>
              <a:cxnLst>
                <a:cxn ang="0">
                  <a:pos x="13478" y="0"/>
                </a:cxn>
                <a:cxn ang="0">
                  <a:pos x="0" y="14907"/>
                </a:cxn>
                <a:cxn ang="0">
                  <a:pos x="13478" y="29825"/>
                </a:cxn>
                <a:cxn ang="0">
                  <a:pos x="26944" y="14907"/>
                </a:cxn>
                <a:cxn ang="0">
                  <a:pos x="13478" y="0"/>
                </a:cxn>
              </a:cxnLst>
              <a:rect l="0" t="0" r="r" b="b"/>
              <a:pathLst>
                <a:path w="26944" h="29826" extrusionOk="0">
                  <a:moveTo>
                    <a:pt x="13478" y="0"/>
                  </a:moveTo>
                  <a:cubicBezTo>
                    <a:pt x="11370" y="10692"/>
                    <a:pt x="9680" y="12585"/>
                    <a:pt x="0" y="14907"/>
                  </a:cubicBezTo>
                  <a:cubicBezTo>
                    <a:pt x="9680" y="17228"/>
                    <a:pt x="11370" y="19122"/>
                    <a:pt x="13478" y="29825"/>
                  </a:cubicBezTo>
                  <a:cubicBezTo>
                    <a:pt x="15573" y="19122"/>
                    <a:pt x="17264" y="17228"/>
                    <a:pt x="26944" y="14907"/>
                  </a:cubicBezTo>
                  <a:cubicBezTo>
                    <a:pt x="17264" y="12585"/>
                    <a:pt x="15573" y="10692"/>
                    <a:pt x="13478" y="0"/>
                  </a:cubicBezTo>
                  <a:close/>
                </a:path>
              </a:pathLst>
            </a:custGeom>
            <a:solidFill>
              <a:schemeClr val="tx1"/>
            </a:solidFill>
            <a:ln w="9525">
              <a:noFill/>
              <a:round/>
              <a:headEnd/>
              <a:tailEnd/>
            </a:ln>
          </p:spPr>
          <p:txBody>
            <a:bodyPr lIns="91425" tIns="91425" rIns="91425" bIns="91425" anchor="ctr"/>
            <a:lstStyle/>
            <a:p>
              <a:pPr>
                <a:defRPr/>
              </a:pPr>
              <a:endParaRPr lang="pt-BR"/>
            </a:p>
          </p:txBody>
        </p:sp>
        <p:sp>
          <p:nvSpPr>
            <p:cNvPr id="12" name="Google Shape;101;p9"/>
            <p:cNvSpPr>
              <a:spLocks/>
            </p:cNvSpPr>
            <p:nvPr/>
          </p:nvSpPr>
          <p:spPr bwMode="auto">
            <a:xfrm>
              <a:off x="8008611" y="4095515"/>
              <a:ext cx="185893" cy="206339"/>
            </a:xfrm>
            <a:custGeom>
              <a:avLst/>
              <a:gdLst/>
              <a:ahLst/>
              <a:cxnLst>
                <a:cxn ang="0">
                  <a:pos x="8549" y="0"/>
                </a:cxn>
                <a:cxn ang="0">
                  <a:pos x="0" y="9466"/>
                </a:cxn>
                <a:cxn ang="0">
                  <a:pos x="8549" y="18931"/>
                </a:cxn>
                <a:cxn ang="0">
                  <a:pos x="17086" y="9466"/>
                </a:cxn>
                <a:cxn ang="0">
                  <a:pos x="8549" y="0"/>
                </a:cxn>
              </a:cxnLst>
              <a:rect l="0" t="0" r="r" b="b"/>
              <a:pathLst>
                <a:path w="17086" h="18932" extrusionOk="0">
                  <a:moveTo>
                    <a:pt x="8549" y="0"/>
                  </a:moveTo>
                  <a:cubicBezTo>
                    <a:pt x="7216" y="6799"/>
                    <a:pt x="6132" y="7989"/>
                    <a:pt x="0" y="9466"/>
                  </a:cubicBezTo>
                  <a:cubicBezTo>
                    <a:pt x="6132" y="10942"/>
                    <a:pt x="7216" y="12145"/>
                    <a:pt x="8549" y="18931"/>
                  </a:cubicBezTo>
                  <a:cubicBezTo>
                    <a:pt x="9871" y="12133"/>
                    <a:pt x="10954" y="10942"/>
                    <a:pt x="17086" y="9466"/>
                  </a:cubicBezTo>
                  <a:cubicBezTo>
                    <a:pt x="10954" y="7989"/>
                    <a:pt x="9883" y="6787"/>
                    <a:pt x="8549" y="0"/>
                  </a:cubicBezTo>
                  <a:close/>
                </a:path>
              </a:pathLst>
            </a:custGeom>
            <a:solidFill>
              <a:schemeClr val="tx1"/>
            </a:solidFill>
            <a:ln w="9525">
              <a:noFill/>
              <a:round/>
              <a:headEnd/>
              <a:tailEnd/>
            </a:ln>
          </p:spPr>
          <p:txBody>
            <a:bodyPr lIns="91425" tIns="91425" rIns="91425" bIns="91425" anchor="ctr"/>
            <a:lstStyle/>
            <a:p>
              <a:pPr>
                <a:defRPr/>
              </a:pPr>
              <a:endParaRPr lang="pt-BR"/>
            </a:p>
          </p:txBody>
        </p:sp>
      </p:grpSp>
      <p:sp>
        <p:nvSpPr>
          <p:cNvPr id="93" name="Google Shape;93;p9"/>
          <p:cNvSpPr txBox="1">
            <a:spLocks noGrp="1"/>
          </p:cNvSpPr>
          <p:nvPr>
            <p:ph type="title"/>
          </p:nvPr>
        </p:nvSpPr>
        <p:spPr>
          <a:xfrm>
            <a:off x="2201850" y="1584874"/>
            <a:ext cx="4740300" cy="841800"/>
          </a:xfrm>
          <a:prstGeom prst="rect">
            <a:avLst/>
          </a:prstGeom>
        </p:spPr>
        <p:txBody>
          <a:bodyPr spcFirstLastPara="1" anchor="b">
            <a:noAutofit/>
          </a:bodyPr>
          <a:lstStyle>
            <a:lvl1pPr lvl="0" algn="ctr" rtl="0">
              <a:spcBef>
                <a:spcPts val="0"/>
              </a:spcBef>
              <a:spcAft>
                <a:spcPts val="0"/>
              </a:spcAft>
              <a:buSzPts val="3600"/>
              <a:buNone/>
              <a:defRPr sz="45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94" name="Google Shape;94;p9"/>
          <p:cNvSpPr txBox="1">
            <a:spLocks noGrp="1"/>
          </p:cNvSpPr>
          <p:nvPr>
            <p:ph type="subTitle" idx="1"/>
          </p:nvPr>
        </p:nvSpPr>
        <p:spPr>
          <a:xfrm>
            <a:off x="2201925" y="2427926"/>
            <a:ext cx="4740300" cy="1130700"/>
          </a:xfrm>
          <a:prstGeom prst="rect">
            <a:avLst/>
          </a:prstGeom>
        </p:spPr>
        <p:txBody>
          <a:bodyPr spcFirstLastPara="1">
            <a:noAutofit/>
          </a:bodyPr>
          <a:lstStyle>
            <a:lvl1pPr lvl="0" algn="ctr" rtl="0">
              <a:lnSpc>
                <a:spcPct val="100000"/>
              </a:lnSpc>
              <a:spcBef>
                <a:spcPts val="0"/>
              </a:spcBef>
              <a:spcAft>
                <a:spcPts val="0"/>
              </a:spcAft>
              <a:buSzPts val="1200"/>
              <a:buNone/>
              <a:defRPr sz="1600"/>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chemeClr val="accent6"/>
        </a:solidFill>
        <a:effectLst/>
      </p:bgPr>
    </p:bg>
    <p:spTree>
      <p:nvGrpSpPr>
        <p:cNvPr id="1" name="Shape 116"/>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only 1">
  <p:cSld name="CUSTOM_11">
    <p:spTree>
      <p:nvGrpSpPr>
        <p:cNvPr id="1" name="Shape 141"/>
        <p:cNvGrpSpPr/>
        <p:nvPr/>
      </p:nvGrpSpPr>
      <p:grpSpPr>
        <a:xfrm>
          <a:off x="0" y="0"/>
          <a:ext cx="0" cy="0"/>
          <a:chOff x="0" y="0"/>
          <a:chExt cx="0" cy="0"/>
        </a:xfrm>
      </p:grpSpPr>
      <p:sp>
        <p:nvSpPr>
          <p:cNvPr id="3" name="Google Shape;142;p14"/>
          <p:cNvSpPr/>
          <p:nvPr/>
        </p:nvSpPr>
        <p:spPr>
          <a:xfrm>
            <a:off x="-1755900" y="-1962250"/>
            <a:ext cx="3534600" cy="3534600"/>
          </a:xfrm>
          <a:prstGeom prst="rect">
            <a:avLst/>
          </a:prstGeom>
          <a:gradFill>
            <a:gsLst>
              <a:gs pos="0">
                <a:schemeClr val="lt2"/>
              </a:gs>
              <a:gs pos="63000">
                <a:srgbClr val="F4F3EF">
                  <a:alpha val="0"/>
                </a:srgbClr>
              </a:gs>
              <a:gs pos="100000">
                <a:srgbClr val="F4F3EF">
                  <a:alpha val="0"/>
                </a:srgbClr>
              </a:gs>
            </a:gsLst>
            <a:path path="circle">
              <a:fillToRect/>
            </a:path>
            <a:tileRect/>
          </a:gra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4" name="Google Shape;143;p14"/>
          <p:cNvSpPr/>
          <p:nvPr/>
        </p:nvSpPr>
        <p:spPr>
          <a:xfrm>
            <a:off x="7827325" y="2472475"/>
            <a:ext cx="3721500" cy="3721500"/>
          </a:xfrm>
          <a:prstGeom prst="rect">
            <a:avLst/>
          </a:prstGeom>
          <a:gradFill>
            <a:gsLst>
              <a:gs pos="0">
                <a:schemeClr val="accent1"/>
              </a:gs>
              <a:gs pos="63000">
                <a:srgbClr val="F4F3EF">
                  <a:alpha val="0"/>
                </a:srgbClr>
              </a:gs>
              <a:gs pos="100000">
                <a:srgbClr val="F4F3EF">
                  <a:alpha val="0"/>
                </a:srgbClr>
              </a:gs>
            </a:gsLst>
            <a:path path="circle">
              <a:fillToRect/>
            </a:path>
            <a:tileRect/>
          </a:gra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cxnSp>
        <p:nvCxnSpPr>
          <p:cNvPr id="5" name="Google Shape;145;p14"/>
          <p:cNvCxnSpPr>
            <a:cxnSpLocks noChangeShapeType="1"/>
          </p:cNvCxnSpPr>
          <p:nvPr/>
        </p:nvCxnSpPr>
        <p:spPr bwMode="auto">
          <a:xfrm>
            <a:off x="371475" y="371475"/>
            <a:ext cx="0" cy="4772025"/>
          </a:xfrm>
          <a:prstGeom prst="straightConnector1">
            <a:avLst/>
          </a:prstGeom>
          <a:noFill/>
          <a:ln w="9525">
            <a:solidFill>
              <a:schemeClr val="tx1"/>
            </a:solidFill>
            <a:round/>
            <a:headEnd/>
            <a:tailEnd/>
          </a:ln>
        </p:spPr>
      </p:cxnSp>
      <p:cxnSp>
        <p:nvCxnSpPr>
          <p:cNvPr id="6" name="Google Shape;146;p14"/>
          <p:cNvCxnSpPr>
            <a:cxnSpLocks noChangeShapeType="1"/>
          </p:cNvCxnSpPr>
          <p:nvPr/>
        </p:nvCxnSpPr>
        <p:spPr bwMode="auto">
          <a:xfrm>
            <a:off x="-22225" y="382588"/>
            <a:ext cx="9234488" cy="0"/>
          </a:xfrm>
          <a:prstGeom prst="straightConnector1">
            <a:avLst/>
          </a:prstGeom>
          <a:noFill/>
          <a:ln w="9525">
            <a:solidFill>
              <a:schemeClr val="tx1"/>
            </a:solidFill>
            <a:round/>
            <a:headEnd/>
            <a:tailEnd/>
          </a:ln>
        </p:spPr>
      </p:cxnSp>
      <p:cxnSp>
        <p:nvCxnSpPr>
          <p:cNvPr id="7" name="Google Shape;147;p14"/>
          <p:cNvCxnSpPr>
            <a:cxnSpLocks noChangeShapeType="1"/>
          </p:cNvCxnSpPr>
          <p:nvPr/>
        </p:nvCxnSpPr>
        <p:spPr bwMode="auto">
          <a:xfrm>
            <a:off x="-22225" y="4770438"/>
            <a:ext cx="8078788" cy="0"/>
          </a:xfrm>
          <a:prstGeom prst="straightConnector1">
            <a:avLst/>
          </a:prstGeom>
          <a:noFill/>
          <a:ln w="9525">
            <a:solidFill>
              <a:schemeClr val="tx1"/>
            </a:solidFill>
            <a:round/>
            <a:headEnd/>
            <a:tailEnd/>
          </a:ln>
        </p:spPr>
      </p:cxnSp>
      <p:sp>
        <p:nvSpPr>
          <p:cNvPr id="8" name="Google Shape;148;p14"/>
          <p:cNvSpPr>
            <a:spLocks/>
          </p:cNvSpPr>
          <p:nvPr/>
        </p:nvSpPr>
        <p:spPr bwMode="auto">
          <a:xfrm>
            <a:off x="8226425" y="4587875"/>
            <a:ext cx="231775" cy="365125"/>
          </a:xfrm>
          <a:custGeom>
            <a:avLst/>
            <a:gdLst/>
            <a:ahLst/>
            <a:cxnLst>
              <a:cxn ang="0">
                <a:pos x="11841" y="1"/>
              </a:cxn>
              <a:cxn ang="0">
                <a:pos x="11788" y="54"/>
              </a:cxn>
              <a:cxn ang="0">
                <a:pos x="72" y="18604"/>
              </a:cxn>
              <a:cxn ang="0">
                <a:pos x="72" y="18711"/>
              </a:cxn>
              <a:cxn ang="0">
                <a:pos x="11788" y="37249"/>
              </a:cxn>
              <a:cxn ang="0">
                <a:pos x="11841" y="37303"/>
              </a:cxn>
              <a:cxn ang="0">
                <a:pos x="11895" y="37249"/>
              </a:cxn>
              <a:cxn ang="0">
                <a:pos x="23611" y="18711"/>
              </a:cxn>
              <a:cxn ang="0">
                <a:pos x="23611" y="18604"/>
              </a:cxn>
              <a:cxn ang="0">
                <a:pos x="11895" y="54"/>
              </a:cxn>
              <a:cxn ang="0">
                <a:pos x="11841" y="1"/>
              </a:cxn>
            </a:cxnLst>
            <a:rect l="0" t="0" r="r" b="b"/>
            <a:pathLst>
              <a:path w="23671" h="37303" extrusionOk="0">
                <a:moveTo>
                  <a:pt x="11841" y="1"/>
                </a:moveTo>
                <a:cubicBezTo>
                  <a:pt x="11814" y="1"/>
                  <a:pt x="11788" y="19"/>
                  <a:pt x="11788" y="54"/>
                </a:cubicBezTo>
                <a:cubicBezTo>
                  <a:pt x="11180" y="16521"/>
                  <a:pt x="10383" y="17616"/>
                  <a:pt x="72" y="18604"/>
                </a:cubicBezTo>
                <a:cubicBezTo>
                  <a:pt x="1" y="18604"/>
                  <a:pt x="1" y="18711"/>
                  <a:pt x="72" y="18711"/>
                </a:cubicBezTo>
                <a:cubicBezTo>
                  <a:pt x="10395" y="19700"/>
                  <a:pt x="11180" y="20795"/>
                  <a:pt x="11788" y="37249"/>
                </a:cubicBezTo>
                <a:cubicBezTo>
                  <a:pt x="11788" y="37285"/>
                  <a:pt x="11814" y="37303"/>
                  <a:pt x="11841" y="37303"/>
                </a:cubicBezTo>
                <a:cubicBezTo>
                  <a:pt x="11868" y="37303"/>
                  <a:pt x="11895" y="37285"/>
                  <a:pt x="11895" y="37249"/>
                </a:cubicBezTo>
                <a:cubicBezTo>
                  <a:pt x="12502" y="20795"/>
                  <a:pt x="13288" y="19688"/>
                  <a:pt x="23611" y="18711"/>
                </a:cubicBezTo>
                <a:cubicBezTo>
                  <a:pt x="23670" y="18688"/>
                  <a:pt x="23670" y="18604"/>
                  <a:pt x="23611" y="18604"/>
                </a:cubicBezTo>
                <a:cubicBezTo>
                  <a:pt x="13288" y="17604"/>
                  <a:pt x="12502" y="16521"/>
                  <a:pt x="11895" y="54"/>
                </a:cubicBezTo>
                <a:cubicBezTo>
                  <a:pt x="11895" y="19"/>
                  <a:pt x="11868" y="1"/>
                  <a:pt x="11841" y="1"/>
                </a:cubicBezTo>
                <a:close/>
              </a:path>
            </a:pathLst>
          </a:custGeom>
          <a:solidFill>
            <a:schemeClr val="tx1"/>
          </a:solidFill>
          <a:ln w="9525">
            <a:noFill/>
            <a:round/>
            <a:headEnd/>
            <a:tailEnd/>
          </a:ln>
        </p:spPr>
        <p:txBody>
          <a:bodyPr lIns="91425" tIns="91425" rIns="91425" bIns="91425" anchor="ctr"/>
          <a:lstStyle/>
          <a:p>
            <a:pPr>
              <a:defRPr/>
            </a:pPr>
            <a:endParaRPr lang="pt-BR"/>
          </a:p>
        </p:txBody>
      </p:sp>
      <p:sp>
        <p:nvSpPr>
          <p:cNvPr id="9" name="Google Shape;149;p14"/>
          <p:cNvSpPr>
            <a:spLocks/>
          </p:cNvSpPr>
          <p:nvPr/>
        </p:nvSpPr>
        <p:spPr bwMode="auto">
          <a:xfrm>
            <a:off x="8467725" y="4510088"/>
            <a:ext cx="171450" cy="269875"/>
          </a:xfrm>
          <a:custGeom>
            <a:avLst/>
            <a:gdLst/>
            <a:ahLst/>
            <a:cxnLst>
              <a:cxn ang="0">
                <a:pos x="11841" y="1"/>
              </a:cxn>
              <a:cxn ang="0">
                <a:pos x="11788" y="54"/>
              </a:cxn>
              <a:cxn ang="0">
                <a:pos x="72" y="18604"/>
              </a:cxn>
              <a:cxn ang="0">
                <a:pos x="72" y="18711"/>
              </a:cxn>
              <a:cxn ang="0">
                <a:pos x="11788" y="37249"/>
              </a:cxn>
              <a:cxn ang="0">
                <a:pos x="11841" y="37303"/>
              </a:cxn>
              <a:cxn ang="0">
                <a:pos x="11895" y="37249"/>
              </a:cxn>
              <a:cxn ang="0">
                <a:pos x="23611" y="18711"/>
              </a:cxn>
              <a:cxn ang="0">
                <a:pos x="23611" y="18604"/>
              </a:cxn>
              <a:cxn ang="0">
                <a:pos x="11895" y="54"/>
              </a:cxn>
              <a:cxn ang="0">
                <a:pos x="11841" y="1"/>
              </a:cxn>
            </a:cxnLst>
            <a:rect l="0" t="0" r="r" b="b"/>
            <a:pathLst>
              <a:path w="23671" h="37303" extrusionOk="0">
                <a:moveTo>
                  <a:pt x="11841" y="1"/>
                </a:moveTo>
                <a:cubicBezTo>
                  <a:pt x="11814" y="1"/>
                  <a:pt x="11788" y="19"/>
                  <a:pt x="11788" y="54"/>
                </a:cubicBezTo>
                <a:cubicBezTo>
                  <a:pt x="11180" y="16521"/>
                  <a:pt x="10383" y="17616"/>
                  <a:pt x="72" y="18604"/>
                </a:cubicBezTo>
                <a:cubicBezTo>
                  <a:pt x="1" y="18604"/>
                  <a:pt x="1" y="18711"/>
                  <a:pt x="72" y="18711"/>
                </a:cubicBezTo>
                <a:cubicBezTo>
                  <a:pt x="10395" y="19700"/>
                  <a:pt x="11180" y="20795"/>
                  <a:pt x="11788" y="37249"/>
                </a:cubicBezTo>
                <a:cubicBezTo>
                  <a:pt x="11788" y="37285"/>
                  <a:pt x="11814" y="37303"/>
                  <a:pt x="11841" y="37303"/>
                </a:cubicBezTo>
                <a:cubicBezTo>
                  <a:pt x="11868" y="37303"/>
                  <a:pt x="11895" y="37285"/>
                  <a:pt x="11895" y="37249"/>
                </a:cubicBezTo>
                <a:cubicBezTo>
                  <a:pt x="12502" y="20795"/>
                  <a:pt x="13288" y="19688"/>
                  <a:pt x="23611" y="18711"/>
                </a:cubicBezTo>
                <a:cubicBezTo>
                  <a:pt x="23670" y="18688"/>
                  <a:pt x="23670" y="18604"/>
                  <a:pt x="23611" y="18604"/>
                </a:cubicBezTo>
                <a:cubicBezTo>
                  <a:pt x="13288" y="17604"/>
                  <a:pt x="12502" y="16521"/>
                  <a:pt x="11895" y="54"/>
                </a:cubicBezTo>
                <a:cubicBezTo>
                  <a:pt x="11895" y="19"/>
                  <a:pt x="11868" y="1"/>
                  <a:pt x="11841" y="1"/>
                </a:cubicBezTo>
                <a:close/>
              </a:path>
            </a:pathLst>
          </a:custGeom>
          <a:solidFill>
            <a:schemeClr val="tx1"/>
          </a:solidFill>
          <a:ln w="9525">
            <a:noFill/>
            <a:round/>
            <a:headEnd/>
            <a:tailEnd/>
          </a:ln>
        </p:spPr>
        <p:txBody>
          <a:bodyPr lIns="91425" tIns="91425" rIns="91425" bIns="91425" anchor="ctr"/>
          <a:lstStyle/>
          <a:p>
            <a:pPr>
              <a:defRPr/>
            </a:pPr>
            <a:endParaRPr lang="pt-BR"/>
          </a:p>
        </p:txBody>
      </p:sp>
      <p:cxnSp>
        <p:nvCxnSpPr>
          <p:cNvPr id="10" name="Google Shape;150;p14"/>
          <p:cNvCxnSpPr>
            <a:cxnSpLocks noChangeShapeType="1"/>
          </p:cNvCxnSpPr>
          <p:nvPr/>
        </p:nvCxnSpPr>
        <p:spPr bwMode="auto">
          <a:xfrm>
            <a:off x="8748713" y="0"/>
            <a:ext cx="0" cy="5153025"/>
          </a:xfrm>
          <a:prstGeom prst="straightConnector1">
            <a:avLst/>
          </a:prstGeom>
          <a:noFill/>
          <a:ln w="9525">
            <a:solidFill>
              <a:schemeClr val="tx1"/>
            </a:solidFill>
            <a:round/>
            <a:headEnd/>
            <a:tailEnd/>
          </a:ln>
        </p:spPr>
      </p:cxnSp>
      <p:sp>
        <p:nvSpPr>
          <p:cNvPr id="144" name="Google Shape;144;p14"/>
          <p:cNvSpPr txBox="1">
            <a:spLocks noGrp="1"/>
          </p:cNvSpPr>
          <p:nvPr>
            <p:ph type="title"/>
          </p:nvPr>
        </p:nvSpPr>
        <p:spPr>
          <a:xfrm>
            <a:off x="715100" y="575420"/>
            <a:ext cx="7713900" cy="572700"/>
          </a:xfrm>
          <a:prstGeom prst="rect">
            <a:avLst/>
          </a:prstGeom>
        </p:spPr>
        <p:txBody>
          <a:bodyPr spcFirstLastPara="1">
            <a:noAutofit/>
          </a:bodyPr>
          <a:lstStyle>
            <a:lvl1pPr lvl="0" algn="ctr" rtl="0">
              <a:spcBef>
                <a:spcPts val="0"/>
              </a:spcBef>
              <a:spcAft>
                <a:spcPts val="0"/>
              </a:spcAft>
              <a:buClr>
                <a:schemeClr val="dk1"/>
              </a:buClr>
              <a:buSzPts val="3000"/>
              <a:buFont typeface="Alice"/>
              <a:buNone/>
              <a:defRPr sz="3000" b="0">
                <a:solidFill>
                  <a:schemeClr val="dk1"/>
                </a:solidFill>
                <a:latin typeface="Alice"/>
                <a:ea typeface="Alice"/>
                <a:cs typeface="Alice"/>
                <a:sym typeface="Alice"/>
              </a:defRPr>
            </a:lvl1pPr>
            <a:lvl2pPr lvl="1" rtl="0">
              <a:spcBef>
                <a:spcPts val="0"/>
              </a:spcBef>
              <a:spcAft>
                <a:spcPts val="0"/>
              </a:spcAft>
              <a:buClr>
                <a:schemeClr val="dk1"/>
              </a:buClr>
              <a:buSzPts val="3500"/>
              <a:buFont typeface="Alice"/>
              <a:buNone/>
              <a:defRPr sz="3500">
                <a:solidFill>
                  <a:schemeClr val="dk1"/>
                </a:solidFill>
                <a:latin typeface="Alice"/>
                <a:ea typeface="Alice"/>
                <a:cs typeface="Alice"/>
                <a:sym typeface="Alice"/>
              </a:defRPr>
            </a:lvl2pPr>
            <a:lvl3pPr lvl="2" rtl="0">
              <a:spcBef>
                <a:spcPts val="0"/>
              </a:spcBef>
              <a:spcAft>
                <a:spcPts val="0"/>
              </a:spcAft>
              <a:buClr>
                <a:schemeClr val="dk1"/>
              </a:buClr>
              <a:buSzPts val="3500"/>
              <a:buFont typeface="Alice"/>
              <a:buNone/>
              <a:defRPr sz="3500">
                <a:solidFill>
                  <a:schemeClr val="dk1"/>
                </a:solidFill>
                <a:latin typeface="Alice"/>
                <a:ea typeface="Alice"/>
                <a:cs typeface="Alice"/>
                <a:sym typeface="Alice"/>
              </a:defRPr>
            </a:lvl3pPr>
            <a:lvl4pPr lvl="3" rtl="0">
              <a:spcBef>
                <a:spcPts val="0"/>
              </a:spcBef>
              <a:spcAft>
                <a:spcPts val="0"/>
              </a:spcAft>
              <a:buClr>
                <a:schemeClr val="dk1"/>
              </a:buClr>
              <a:buSzPts val="3500"/>
              <a:buFont typeface="Alice"/>
              <a:buNone/>
              <a:defRPr sz="3500">
                <a:solidFill>
                  <a:schemeClr val="dk1"/>
                </a:solidFill>
                <a:latin typeface="Alice"/>
                <a:ea typeface="Alice"/>
                <a:cs typeface="Alice"/>
                <a:sym typeface="Alice"/>
              </a:defRPr>
            </a:lvl4pPr>
            <a:lvl5pPr lvl="4" rtl="0">
              <a:spcBef>
                <a:spcPts val="0"/>
              </a:spcBef>
              <a:spcAft>
                <a:spcPts val="0"/>
              </a:spcAft>
              <a:buClr>
                <a:schemeClr val="dk1"/>
              </a:buClr>
              <a:buSzPts val="3500"/>
              <a:buFont typeface="Alice"/>
              <a:buNone/>
              <a:defRPr sz="3500">
                <a:solidFill>
                  <a:schemeClr val="dk1"/>
                </a:solidFill>
                <a:latin typeface="Alice"/>
                <a:ea typeface="Alice"/>
                <a:cs typeface="Alice"/>
                <a:sym typeface="Alice"/>
              </a:defRPr>
            </a:lvl5pPr>
            <a:lvl6pPr lvl="5" rtl="0">
              <a:spcBef>
                <a:spcPts val="0"/>
              </a:spcBef>
              <a:spcAft>
                <a:spcPts val="0"/>
              </a:spcAft>
              <a:buClr>
                <a:schemeClr val="dk1"/>
              </a:buClr>
              <a:buSzPts val="3500"/>
              <a:buFont typeface="Alice"/>
              <a:buNone/>
              <a:defRPr sz="3500">
                <a:solidFill>
                  <a:schemeClr val="dk1"/>
                </a:solidFill>
                <a:latin typeface="Alice"/>
                <a:ea typeface="Alice"/>
                <a:cs typeface="Alice"/>
                <a:sym typeface="Alice"/>
              </a:defRPr>
            </a:lvl6pPr>
            <a:lvl7pPr lvl="6" rtl="0">
              <a:spcBef>
                <a:spcPts val="0"/>
              </a:spcBef>
              <a:spcAft>
                <a:spcPts val="0"/>
              </a:spcAft>
              <a:buClr>
                <a:schemeClr val="dk1"/>
              </a:buClr>
              <a:buSzPts val="3500"/>
              <a:buFont typeface="Alice"/>
              <a:buNone/>
              <a:defRPr sz="3500">
                <a:solidFill>
                  <a:schemeClr val="dk1"/>
                </a:solidFill>
                <a:latin typeface="Alice"/>
                <a:ea typeface="Alice"/>
                <a:cs typeface="Alice"/>
                <a:sym typeface="Alice"/>
              </a:defRPr>
            </a:lvl7pPr>
            <a:lvl8pPr lvl="7" rtl="0">
              <a:spcBef>
                <a:spcPts val="0"/>
              </a:spcBef>
              <a:spcAft>
                <a:spcPts val="0"/>
              </a:spcAft>
              <a:buClr>
                <a:schemeClr val="dk1"/>
              </a:buClr>
              <a:buSzPts val="3500"/>
              <a:buFont typeface="Alice"/>
              <a:buNone/>
              <a:defRPr sz="3500">
                <a:solidFill>
                  <a:schemeClr val="dk1"/>
                </a:solidFill>
                <a:latin typeface="Alice"/>
                <a:ea typeface="Alice"/>
                <a:cs typeface="Alice"/>
                <a:sym typeface="Alice"/>
              </a:defRPr>
            </a:lvl8pPr>
            <a:lvl9pPr lvl="8" rtl="0">
              <a:spcBef>
                <a:spcPts val="0"/>
              </a:spcBef>
              <a:spcAft>
                <a:spcPts val="0"/>
              </a:spcAft>
              <a:buClr>
                <a:schemeClr val="dk1"/>
              </a:buClr>
              <a:buSzPts val="3500"/>
              <a:buFont typeface="Alice"/>
              <a:buNone/>
              <a:defRPr sz="3500">
                <a:solidFill>
                  <a:schemeClr val="dk1"/>
                </a:solidFill>
                <a:latin typeface="Alice"/>
                <a:ea typeface="Alice"/>
                <a:cs typeface="Alice"/>
                <a:sym typeface="Alice"/>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six columns">
  <p:cSld name="CUSTOM_7">
    <p:spTree>
      <p:nvGrpSpPr>
        <p:cNvPr id="1" name="Shape 251"/>
        <p:cNvGrpSpPr/>
        <p:nvPr/>
      </p:nvGrpSpPr>
      <p:grpSpPr>
        <a:xfrm>
          <a:off x="0" y="0"/>
          <a:ext cx="0" cy="0"/>
          <a:chOff x="0" y="0"/>
          <a:chExt cx="0" cy="0"/>
        </a:xfrm>
      </p:grpSpPr>
      <p:sp>
        <p:nvSpPr>
          <p:cNvPr id="15" name="Google Shape;252;p22"/>
          <p:cNvSpPr/>
          <p:nvPr/>
        </p:nvSpPr>
        <p:spPr>
          <a:xfrm>
            <a:off x="5692050" y="-2232675"/>
            <a:ext cx="3534600" cy="3534600"/>
          </a:xfrm>
          <a:prstGeom prst="rect">
            <a:avLst/>
          </a:prstGeom>
          <a:gradFill>
            <a:gsLst>
              <a:gs pos="0">
                <a:schemeClr val="lt2"/>
              </a:gs>
              <a:gs pos="63000">
                <a:srgbClr val="F4F3EF">
                  <a:alpha val="0"/>
                </a:srgbClr>
              </a:gs>
              <a:gs pos="100000">
                <a:srgbClr val="F4F3EF">
                  <a:alpha val="0"/>
                </a:srgbClr>
              </a:gs>
            </a:gsLst>
            <a:path path="circle">
              <a:fillToRect/>
            </a:path>
            <a:tileRect/>
          </a:gra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16" name="Google Shape;253;p22"/>
          <p:cNvSpPr/>
          <p:nvPr/>
        </p:nvSpPr>
        <p:spPr>
          <a:xfrm>
            <a:off x="7360725" y="-1950975"/>
            <a:ext cx="3721500" cy="3721500"/>
          </a:xfrm>
          <a:prstGeom prst="rect">
            <a:avLst/>
          </a:prstGeom>
          <a:gradFill>
            <a:gsLst>
              <a:gs pos="0">
                <a:schemeClr val="accent1"/>
              </a:gs>
              <a:gs pos="63000">
                <a:srgbClr val="F4F3EF">
                  <a:alpha val="0"/>
                </a:srgbClr>
              </a:gs>
              <a:gs pos="100000">
                <a:srgbClr val="F4F3EF">
                  <a:alpha val="0"/>
                </a:srgbClr>
              </a:gs>
            </a:gsLst>
            <a:path path="circle">
              <a:fillToRect/>
            </a:path>
            <a:tileRect/>
          </a:gra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cxnSp>
        <p:nvCxnSpPr>
          <p:cNvPr id="17" name="Google Shape;267;p22"/>
          <p:cNvCxnSpPr>
            <a:cxnSpLocks noChangeShapeType="1"/>
          </p:cNvCxnSpPr>
          <p:nvPr/>
        </p:nvCxnSpPr>
        <p:spPr bwMode="auto">
          <a:xfrm>
            <a:off x="990600" y="382588"/>
            <a:ext cx="8235950" cy="0"/>
          </a:xfrm>
          <a:prstGeom prst="straightConnector1">
            <a:avLst/>
          </a:prstGeom>
          <a:noFill/>
          <a:ln w="9525">
            <a:solidFill>
              <a:schemeClr val="tx1"/>
            </a:solidFill>
            <a:round/>
            <a:headEnd/>
            <a:tailEnd/>
          </a:ln>
        </p:spPr>
      </p:cxnSp>
      <p:cxnSp>
        <p:nvCxnSpPr>
          <p:cNvPr id="18" name="Google Shape;268;p22"/>
          <p:cNvCxnSpPr>
            <a:cxnSpLocks noChangeShapeType="1"/>
          </p:cNvCxnSpPr>
          <p:nvPr/>
        </p:nvCxnSpPr>
        <p:spPr bwMode="auto">
          <a:xfrm>
            <a:off x="-49213" y="4770438"/>
            <a:ext cx="9261476" cy="0"/>
          </a:xfrm>
          <a:prstGeom prst="straightConnector1">
            <a:avLst/>
          </a:prstGeom>
          <a:noFill/>
          <a:ln w="9525">
            <a:solidFill>
              <a:schemeClr val="tx1"/>
            </a:solidFill>
            <a:round/>
            <a:headEnd/>
            <a:tailEnd/>
          </a:ln>
        </p:spPr>
      </p:cxnSp>
      <p:cxnSp>
        <p:nvCxnSpPr>
          <p:cNvPr id="19" name="Google Shape;269;p22"/>
          <p:cNvCxnSpPr>
            <a:cxnSpLocks noChangeShapeType="1"/>
          </p:cNvCxnSpPr>
          <p:nvPr/>
        </p:nvCxnSpPr>
        <p:spPr bwMode="auto">
          <a:xfrm>
            <a:off x="371475" y="0"/>
            <a:ext cx="0" cy="5202238"/>
          </a:xfrm>
          <a:prstGeom prst="straightConnector1">
            <a:avLst/>
          </a:prstGeom>
          <a:noFill/>
          <a:ln w="9525">
            <a:solidFill>
              <a:schemeClr val="tx1"/>
            </a:solidFill>
            <a:round/>
            <a:headEnd/>
            <a:tailEnd/>
          </a:ln>
        </p:spPr>
      </p:cxnSp>
      <p:cxnSp>
        <p:nvCxnSpPr>
          <p:cNvPr id="20" name="Google Shape;270;p22"/>
          <p:cNvCxnSpPr>
            <a:cxnSpLocks noChangeShapeType="1"/>
          </p:cNvCxnSpPr>
          <p:nvPr/>
        </p:nvCxnSpPr>
        <p:spPr bwMode="auto">
          <a:xfrm>
            <a:off x="8748713" y="-30163"/>
            <a:ext cx="0" cy="5173663"/>
          </a:xfrm>
          <a:prstGeom prst="straightConnector1">
            <a:avLst/>
          </a:prstGeom>
          <a:noFill/>
          <a:ln w="9525">
            <a:solidFill>
              <a:schemeClr val="tx1"/>
            </a:solidFill>
            <a:round/>
            <a:headEnd/>
            <a:tailEnd/>
          </a:ln>
        </p:spPr>
      </p:cxnSp>
      <p:sp>
        <p:nvSpPr>
          <p:cNvPr id="21" name="Google Shape;271;p22"/>
          <p:cNvSpPr>
            <a:spLocks/>
          </p:cNvSpPr>
          <p:nvPr/>
        </p:nvSpPr>
        <p:spPr bwMode="auto">
          <a:xfrm>
            <a:off x="482600" y="209550"/>
            <a:ext cx="231775" cy="365125"/>
          </a:xfrm>
          <a:custGeom>
            <a:avLst/>
            <a:gdLst/>
            <a:ahLst/>
            <a:cxnLst>
              <a:cxn ang="0">
                <a:pos x="11841" y="1"/>
              </a:cxn>
              <a:cxn ang="0">
                <a:pos x="11788" y="54"/>
              </a:cxn>
              <a:cxn ang="0">
                <a:pos x="72" y="18604"/>
              </a:cxn>
              <a:cxn ang="0">
                <a:pos x="72" y="18711"/>
              </a:cxn>
              <a:cxn ang="0">
                <a:pos x="11788" y="37249"/>
              </a:cxn>
              <a:cxn ang="0">
                <a:pos x="11841" y="37303"/>
              </a:cxn>
              <a:cxn ang="0">
                <a:pos x="11895" y="37249"/>
              </a:cxn>
              <a:cxn ang="0">
                <a:pos x="23611" y="18711"/>
              </a:cxn>
              <a:cxn ang="0">
                <a:pos x="23611" y="18604"/>
              </a:cxn>
              <a:cxn ang="0">
                <a:pos x="11895" y="54"/>
              </a:cxn>
              <a:cxn ang="0">
                <a:pos x="11841" y="1"/>
              </a:cxn>
            </a:cxnLst>
            <a:rect l="0" t="0" r="r" b="b"/>
            <a:pathLst>
              <a:path w="23671" h="37303" extrusionOk="0">
                <a:moveTo>
                  <a:pt x="11841" y="1"/>
                </a:moveTo>
                <a:cubicBezTo>
                  <a:pt x="11814" y="1"/>
                  <a:pt x="11788" y="19"/>
                  <a:pt x="11788" y="54"/>
                </a:cubicBezTo>
                <a:cubicBezTo>
                  <a:pt x="11180" y="16521"/>
                  <a:pt x="10383" y="17616"/>
                  <a:pt x="72" y="18604"/>
                </a:cubicBezTo>
                <a:cubicBezTo>
                  <a:pt x="1" y="18604"/>
                  <a:pt x="1" y="18711"/>
                  <a:pt x="72" y="18711"/>
                </a:cubicBezTo>
                <a:cubicBezTo>
                  <a:pt x="10395" y="19700"/>
                  <a:pt x="11180" y="20795"/>
                  <a:pt x="11788" y="37249"/>
                </a:cubicBezTo>
                <a:cubicBezTo>
                  <a:pt x="11788" y="37285"/>
                  <a:pt x="11814" y="37303"/>
                  <a:pt x="11841" y="37303"/>
                </a:cubicBezTo>
                <a:cubicBezTo>
                  <a:pt x="11868" y="37303"/>
                  <a:pt x="11895" y="37285"/>
                  <a:pt x="11895" y="37249"/>
                </a:cubicBezTo>
                <a:cubicBezTo>
                  <a:pt x="12502" y="20795"/>
                  <a:pt x="13288" y="19688"/>
                  <a:pt x="23611" y="18711"/>
                </a:cubicBezTo>
                <a:cubicBezTo>
                  <a:pt x="23670" y="18688"/>
                  <a:pt x="23670" y="18604"/>
                  <a:pt x="23611" y="18604"/>
                </a:cubicBezTo>
                <a:cubicBezTo>
                  <a:pt x="13288" y="17604"/>
                  <a:pt x="12502" y="16521"/>
                  <a:pt x="11895" y="54"/>
                </a:cubicBezTo>
                <a:cubicBezTo>
                  <a:pt x="11895" y="19"/>
                  <a:pt x="11868" y="1"/>
                  <a:pt x="11841" y="1"/>
                </a:cubicBezTo>
                <a:close/>
              </a:path>
            </a:pathLst>
          </a:custGeom>
          <a:solidFill>
            <a:schemeClr val="tx1"/>
          </a:solidFill>
          <a:ln w="9525">
            <a:noFill/>
            <a:round/>
            <a:headEnd/>
            <a:tailEnd/>
          </a:ln>
        </p:spPr>
        <p:txBody>
          <a:bodyPr lIns="91425" tIns="91425" rIns="91425" bIns="91425" anchor="ctr"/>
          <a:lstStyle/>
          <a:p>
            <a:pPr>
              <a:defRPr/>
            </a:pPr>
            <a:endParaRPr lang="pt-BR"/>
          </a:p>
        </p:txBody>
      </p:sp>
      <p:sp>
        <p:nvSpPr>
          <p:cNvPr id="22" name="Google Shape;272;p22"/>
          <p:cNvSpPr>
            <a:spLocks/>
          </p:cNvSpPr>
          <p:nvPr/>
        </p:nvSpPr>
        <p:spPr bwMode="auto">
          <a:xfrm>
            <a:off x="714375" y="120650"/>
            <a:ext cx="233363" cy="365125"/>
          </a:xfrm>
          <a:custGeom>
            <a:avLst/>
            <a:gdLst/>
            <a:ahLst/>
            <a:cxnLst>
              <a:cxn ang="0">
                <a:pos x="11841" y="1"/>
              </a:cxn>
              <a:cxn ang="0">
                <a:pos x="11788" y="54"/>
              </a:cxn>
              <a:cxn ang="0">
                <a:pos x="72" y="18604"/>
              </a:cxn>
              <a:cxn ang="0">
                <a:pos x="72" y="18711"/>
              </a:cxn>
              <a:cxn ang="0">
                <a:pos x="11788" y="37249"/>
              </a:cxn>
              <a:cxn ang="0">
                <a:pos x="11841" y="37303"/>
              </a:cxn>
              <a:cxn ang="0">
                <a:pos x="11895" y="37249"/>
              </a:cxn>
              <a:cxn ang="0">
                <a:pos x="23611" y="18711"/>
              </a:cxn>
              <a:cxn ang="0">
                <a:pos x="23611" y="18604"/>
              </a:cxn>
              <a:cxn ang="0">
                <a:pos x="11895" y="54"/>
              </a:cxn>
              <a:cxn ang="0">
                <a:pos x="11841" y="1"/>
              </a:cxn>
            </a:cxnLst>
            <a:rect l="0" t="0" r="r" b="b"/>
            <a:pathLst>
              <a:path w="23671" h="37303" extrusionOk="0">
                <a:moveTo>
                  <a:pt x="11841" y="1"/>
                </a:moveTo>
                <a:cubicBezTo>
                  <a:pt x="11814" y="1"/>
                  <a:pt x="11788" y="19"/>
                  <a:pt x="11788" y="54"/>
                </a:cubicBezTo>
                <a:cubicBezTo>
                  <a:pt x="11180" y="16521"/>
                  <a:pt x="10383" y="17616"/>
                  <a:pt x="72" y="18604"/>
                </a:cubicBezTo>
                <a:cubicBezTo>
                  <a:pt x="1" y="18604"/>
                  <a:pt x="1" y="18711"/>
                  <a:pt x="72" y="18711"/>
                </a:cubicBezTo>
                <a:cubicBezTo>
                  <a:pt x="10395" y="19700"/>
                  <a:pt x="11180" y="20795"/>
                  <a:pt x="11788" y="37249"/>
                </a:cubicBezTo>
                <a:cubicBezTo>
                  <a:pt x="11788" y="37285"/>
                  <a:pt x="11814" y="37303"/>
                  <a:pt x="11841" y="37303"/>
                </a:cubicBezTo>
                <a:cubicBezTo>
                  <a:pt x="11868" y="37303"/>
                  <a:pt x="11895" y="37285"/>
                  <a:pt x="11895" y="37249"/>
                </a:cubicBezTo>
                <a:cubicBezTo>
                  <a:pt x="12502" y="20795"/>
                  <a:pt x="13288" y="19688"/>
                  <a:pt x="23611" y="18711"/>
                </a:cubicBezTo>
                <a:cubicBezTo>
                  <a:pt x="23670" y="18688"/>
                  <a:pt x="23670" y="18604"/>
                  <a:pt x="23611" y="18604"/>
                </a:cubicBezTo>
                <a:cubicBezTo>
                  <a:pt x="13288" y="17604"/>
                  <a:pt x="12502" y="16521"/>
                  <a:pt x="11895" y="54"/>
                </a:cubicBezTo>
                <a:cubicBezTo>
                  <a:pt x="11895" y="19"/>
                  <a:pt x="11868" y="1"/>
                  <a:pt x="11841" y="1"/>
                </a:cubicBezTo>
                <a:close/>
              </a:path>
            </a:pathLst>
          </a:custGeom>
          <a:solidFill>
            <a:schemeClr val="tx1"/>
          </a:solidFill>
          <a:ln w="9525">
            <a:noFill/>
            <a:round/>
            <a:headEnd/>
            <a:tailEnd/>
          </a:ln>
        </p:spPr>
        <p:txBody>
          <a:bodyPr lIns="91425" tIns="91425" rIns="91425" bIns="91425" anchor="ctr"/>
          <a:lstStyle/>
          <a:p>
            <a:pPr>
              <a:defRPr/>
            </a:pPr>
            <a:endParaRPr lang="pt-BR"/>
          </a:p>
        </p:txBody>
      </p:sp>
      <p:sp>
        <p:nvSpPr>
          <p:cNvPr id="254" name="Google Shape;254;p22"/>
          <p:cNvSpPr txBox="1">
            <a:spLocks noGrp="1"/>
          </p:cNvSpPr>
          <p:nvPr>
            <p:ph type="title"/>
          </p:nvPr>
        </p:nvSpPr>
        <p:spPr>
          <a:xfrm>
            <a:off x="715100" y="575420"/>
            <a:ext cx="7713900" cy="572700"/>
          </a:xfrm>
          <a:prstGeom prst="rect">
            <a:avLst/>
          </a:prstGeom>
        </p:spPr>
        <p:txBody>
          <a:bodyPr spcFirstLastPara="1">
            <a:noAutofit/>
          </a:bodyPr>
          <a:lstStyle>
            <a:lvl1pPr lvl="0" rtl="0">
              <a:spcBef>
                <a:spcPts val="0"/>
              </a:spcBef>
              <a:spcAft>
                <a:spcPts val="0"/>
              </a:spcAft>
              <a:buClr>
                <a:schemeClr val="dk1"/>
              </a:buClr>
              <a:buSzPts val="3000"/>
              <a:buFont typeface="Alice"/>
              <a:buNone/>
              <a:defRPr sz="3000" b="1">
                <a:solidFill>
                  <a:schemeClr val="dk1"/>
                </a:solidFill>
                <a:latin typeface="Alice"/>
                <a:ea typeface="Alice"/>
                <a:cs typeface="Alice"/>
                <a:sym typeface="Alice"/>
              </a:defRPr>
            </a:lvl1pPr>
            <a:lvl2pPr lvl="1" rtl="0">
              <a:spcBef>
                <a:spcPts val="0"/>
              </a:spcBef>
              <a:spcAft>
                <a:spcPts val="0"/>
              </a:spcAft>
              <a:buClr>
                <a:schemeClr val="dk1"/>
              </a:buClr>
              <a:buSzPts val="3500"/>
              <a:buFont typeface="Alice"/>
              <a:buNone/>
              <a:defRPr sz="3500">
                <a:solidFill>
                  <a:schemeClr val="dk1"/>
                </a:solidFill>
                <a:latin typeface="Alice"/>
                <a:ea typeface="Alice"/>
                <a:cs typeface="Alice"/>
                <a:sym typeface="Alice"/>
              </a:defRPr>
            </a:lvl2pPr>
            <a:lvl3pPr lvl="2" rtl="0">
              <a:spcBef>
                <a:spcPts val="0"/>
              </a:spcBef>
              <a:spcAft>
                <a:spcPts val="0"/>
              </a:spcAft>
              <a:buClr>
                <a:schemeClr val="dk1"/>
              </a:buClr>
              <a:buSzPts val="3500"/>
              <a:buFont typeface="Alice"/>
              <a:buNone/>
              <a:defRPr sz="3500">
                <a:solidFill>
                  <a:schemeClr val="dk1"/>
                </a:solidFill>
                <a:latin typeface="Alice"/>
                <a:ea typeface="Alice"/>
                <a:cs typeface="Alice"/>
                <a:sym typeface="Alice"/>
              </a:defRPr>
            </a:lvl3pPr>
            <a:lvl4pPr lvl="3" rtl="0">
              <a:spcBef>
                <a:spcPts val="0"/>
              </a:spcBef>
              <a:spcAft>
                <a:spcPts val="0"/>
              </a:spcAft>
              <a:buClr>
                <a:schemeClr val="dk1"/>
              </a:buClr>
              <a:buSzPts val="3500"/>
              <a:buFont typeface="Alice"/>
              <a:buNone/>
              <a:defRPr sz="3500">
                <a:solidFill>
                  <a:schemeClr val="dk1"/>
                </a:solidFill>
                <a:latin typeface="Alice"/>
                <a:ea typeface="Alice"/>
                <a:cs typeface="Alice"/>
                <a:sym typeface="Alice"/>
              </a:defRPr>
            </a:lvl4pPr>
            <a:lvl5pPr lvl="4" rtl="0">
              <a:spcBef>
                <a:spcPts val="0"/>
              </a:spcBef>
              <a:spcAft>
                <a:spcPts val="0"/>
              </a:spcAft>
              <a:buClr>
                <a:schemeClr val="dk1"/>
              </a:buClr>
              <a:buSzPts val="3500"/>
              <a:buFont typeface="Alice"/>
              <a:buNone/>
              <a:defRPr sz="3500">
                <a:solidFill>
                  <a:schemeClr val="dk1"/>
                </a:solidFill>
                <a:latin typeface="Alice"/>
                <a:ea typeface="Alice"/>
                <a:cs typeface="Alice"/>
                <a:sym typeface="Alice"/>
              </a:defRPr>
            </a:lvl5pPr>
            <a:lvl6pPr lvl="5" rtl="0">
              <a:spcBef>
                <a:spcPts val="0"/>
              </a:spcBef>
              <a:spcAft>
                <a:spcPts val="0"/>
              </a:spcAft>
              <a:buClr>
                <a:schemeClr val="dk1"/>
              </a:buClr>
              <a:buSzPts val="3500"/>
              <a:buFont typeface="Alice"/>
              <a:buNone/>
              <a:defRPr sz="3500">
                <a:solidFill>
                  <a:schemeClr val="dk1"/>
                </a:solidFill>
                <a:latin typeface="Alice"/>
                <a:ea typeface="Alice"/>
                <a:cs typeface="Alice"/>
                <a:sym typeface="Alice"/>
              </a:defRPr>
            </a:lvl6pPr>
            <a:lvl7pPr lvl="6" rtl="0">
              <a:spcBef>
                <a:spcPts val="0"/>
              </a:spcBef>
              <a:spcAft>
                <a:spcPts val="0"/>
              </a:spcAft>
              <a:buClr>
                <a:schemeClr val="dk1"/>
              </a:buClr>
              <a:buSzPts val="3500"/>
              <a:buFont typeface="Alice"/>
              <a:buNone/>
              <a:defRPr sz="3500">
                <a:solidFill>
                  <a:schemeClr val="dk1"/>
                </a:solidFill>
                <a:latin typeface="Alice"/>
                <a:ea typeface="Alice"/>
                <a:cs typeface="Alice"/>
                <a:sym typeface="Alice"/>
              </a:defRPr>
            </a:lvl7pPr>
            <a:lvl8pPr lvl="7" rtl="0">
              <a:spcBef>
                <a:spcPts val="0"/>
              </a:spcBef>
              <a:spcAft>
                <a:spcPts val="0"/>
              </a:spcAft>
              <a:buClr>
                <a:schemeClr val="dk1"/>
              </a:buClr>
              <a:buSzPts val="3500"/>
              <a:buFont typeface="Alice"/>
              <a:buNone/>
              <a:defRPr sz="3500">
                <a:solidFill>
                  <a:schemeClr val="dk1"/>
                </a:solidFill>
                <a:latin typeface="Alice"/>
                <a:ea typeface="Alice"/>
                <a:cs typeface="Alice"/>
                <a:sym typeface="Alice"/>
              </a:defRPr>
            </a:lvl8pPr>
            <a:lvl9pPr lvl="8" rtl="0">
              <a:spcBef>
                <a:spcPts val="0"/>
              </a:spcBef>
              <a:spcAft>
                <a:spcPts val="0"/>
              </a:spcAft>
              <a:buClr>
                <a:schemeClr val="dk1"/>
              </a:buClr>
              <a:buSzPts val="3500"/>
              <a:buFont typeface="Alice"/>
              <a:buNone/>
              <a:defRPr sz="3500">
                <a:solidFill>
                  <a:schemeClr val="dk1"/>
                </a:solidFill>
                <a:latin typeface="Alice"/>
                <a:ea typeface="Alice"/>
                <a:cs typeface="Alice"/>
                <a:sym typeface="Alice"/>
              </a:defRPr>
            </a:lvl9pPr>
          </a:lstStyle>
          <a:p>
            <a:endParaRPr/>
          </a:p>
        </p:txBody>
      </p:sp>
      <p:sp>
        <p:nvSpPr>
          <p:cNvPr id="255" name="Google Shape;255;p22"/>
          <p:cNvSpPr txBox="1">
            <a:spLocks noGrp="1"/>
          </p:cNvSpPr>
          <p:nvPr>
            <p:ph type="subTitle" idx="1"/>
          </p:nvPr>
        </p:nvSpPr>
        <p:spPr>
          <a:xfrm>
            <a:off x="715100" y="1793104"/>
            <a:ext cx="2525700" cy="803400"/>
          </a:xfrm>
          <a:prstGeom prst="rect">
            <a:avLst/>
          </a:prstGeom>
        </p:spPr>
        <p:txBody>
          <a:bodyPr spcFirstLastPara="1">
            <a:noAutofit/>
          </a:bodyPr>
          <a:lstStyle>
            <a:lvl1pPr lvl="0" rtl="0">
              <a:lnSpc>
                <a:spcPct val="100000"/>
              </a:lnSpc>
              <a:spcBef>
                <a:spcPts val="0"/>
              </a:spcBef>
              <a:spcAft>
                <a:spcPts val="0"/>
              </a:spcAft>
              <a:buSzPts val="1200"/>
              <a:buNone/>
              <a:defRPr b="0">
                <a:solidFill>
                  <a:srgbClr val="191919"/>
                </a:solidFill>
              </a:defRPr>
            </a:lvl1pPr>
            <a:lvl2pPr lvl="1" rtl="0">
              <a:lnSpc>
                <a:spcPct val="100000"/>
              </a:lnSpc>
              <a:spcBef>
                <a:spcPts val="0"/>
              </a:spcBef>
              <a:spcAft>
                <a:spcPts val="0"/>
              </a:spcAft>
              <a:buSzPts val="1200"/>
              <a:buNone/>
              <a:defRPr/>
            </a:lvl2pPr>
            <a:lvl3pPr lvl="2" rtl="0">
              <a:lnSpc>
                <a:spcPct val="100000"/>
              </a:lnSpc>
              <a:spcBef>
                <a:spcPts val="0"/>
              </a:spcBef>
              <a:spcAft>
                <a:spcPts val="0"/>
              </a:spcAft>
              <a:buSzPts val="1200"/>
              <a:buNone/>
              <a:defRPr/>
            </a:lvl3pPr>
            <a:lvl4pPr lvl="3" rtl="0">
              <a:lnSpc>
                <a:spcPct val="100000"/>
              </a:lnSpc>
              <a:spcBef>
                <a:spcPts val="0"/>
              </a:spcBef>
              <a:spcAft>
                <a:spcPts val="0"/>
              </a:spcAft>
              <a:buSzPts val="1200"/>
              <a:buNone/>
              <a:defRPr/>
            </a:lvl4pPr>
            <a:lvl5pPr lvl="4" rtl="0">
              <a:lnSpc>
                <a:spcPct val="100000"/>
              </a:lnSpc>
              <a:spcBef>
                <a:spcPts val="0"/>
              </a:spcBef>
              <a:spcAft>
                <a:spcPts val="0"/>
              </a:spcAft>
              <a:buSzPts val="1200"/>
              <a:buNone/>
              <a:defRPr/>
            </a:lvl5pPr>
            <a:lvl6pPr lvl="5" rtl="0">
              <a:lnSpc>
                <a:spcPct val="100000"/>
              </a:lnSpc>
              <a:spcBef>
                <a:spcPts val="0"/>
              </a:spcBef>
              <a:spcAft>
                <a:spcPts val="0"/>
              </a:spcAft>
              <a:buSzPts val="1200"/>
              <a:buNone/>
              <a:defRPr/>
            </a:lvl6pPr>
            <a:lvl7pPr lvl="6" rtl="0">
              <a:lnSpc>
                <a:spcPct val="100000"/>
              </a:lnSpc>
              <a:spcBef>
                <a:spcPts val="0"/>
              </a:spcBef>
              <a:spcAft>
                <a:spcPts val="0"/>
              </a:spcAft>
              <a:buSzPts val="1200"/>
              <a:buNone/>
              <a:defRPr/>
            </a:lvl7pPr>
            <a:lvl8pPr lvl="7" rtl="0">
              <a:lnSpc>
                <a:spcPct val="100000"/>
              </a:lnSpc>
              <a:spcBef>
                <a:spcPts val="0"/>
              </a:spcBef>
              <a:spcAft>
                <a:spcPts val="0"/>
              </a:spcAft>
              <a:buSzPts val="1200"/>
              <a:buNone/>
              <a:defRPr/>
            </a:lvl8pPr>
            <a:lvl9pPr lvl="8" rtl="0">
              <a:lnSpc>
                <a:spcPct val="100000"/>
              </a:lnSpc>
              <a:spcBef>
                <a:spcPts val="0"/>
              </a:spcBef>
              <a:spcAft>
                <a:spcPts val="0"/>
              </a:spcAft>
              <a:buSzPts val="1200"/>
              <a:buNone/>
              <a:defRPr/>
            </a:lvl9pPr>
          </a:lstStyle>
          <a:p>
            <a:endParaRPr/>
          </a:p>
        </p:txBody>
      </p:sp>
      <p:sp>
        <p:nvSpPr>
          <p:cNvPr id="256" name="Google Shape;256;p22"/>
          <p:cNvSpPr txBox="1">
            <a:spLocks noGrp="1"/>
          </p:cNvSpPr>
          <p:nvPr>
            <p:ph type="subTitle" idx="2"/>
          </p:nvPr>
        </p:nvSpPr>
        <p:spPr>
          <a:xfrm>
            <a:off x="715101" y="1531879"/>
            <a:ext cx="2525700" cy="365400"/>
          </a:xfrm>
          <a:prstGeom prst="rect">
            <a:avLst/>
          </a:prstGeom>
        </p:spPr>
        <p:txBody>
          <a:bodyPr spcFirstLastPara="1" anchor="b">
            <a:noAutofit/>
          </a:bodyPr>
          <a:lstStyle>
            <a:lvl1pPr lvl="0" rtl="0">
              <a:lnSpc>
                <a:spcPct val="100000"/>
              </a:lnSpc>
              <a:spcBef>
                <a:spcPts val="0"/>
              </a:spcBef>
              <a:spcAft>
                <a:spcPts val="0"/>
              </a:spcAft>
              <a:buSzPts val="2400"/>
              <a:buFont typeface="Bebas Neue"/>
              <a:buNone/>
              <a:defRPr sz="1700">
                <a:solidFill>
                  <a:schemeClr val="dk1"/>
                </a:solidFill>
                <a:latin typeface="Alice"/>
                <a:ea typeface="Alice"/>
                <a:cs typeface="Alice"/>
                <a:sym typeface="Alice"/>
              </a:defRPr>
            </a:lvl1pPr>
            <a:lvl2pPr lvl="1"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257" name="Google Shape;257;p22"/>
          <p:cNvSpPr txBox="1">
            <a:spLocks noGrp="1"/>
          </p:cNvSpPr>
          <p:nvPr>
            <p:ph type="subTitle" idx="3"/>
          </p:nvPr>
        </p:nvSpPr>
        <p:spPr>
          <a:xfrm>
            <a:off x="715100" y="3348900"/>
            <a:ext cx="2525700" cy="803400"/>
          </a:xfrm>
          <a:prstGeom prst="rect">
            <a:avLst/>
          </a:prstGeom>
        </p:spPr>
        <p:txBody>
          <a:bodyPr spcFirstLastPara="1">
            <a:noAutofit/>
          </a:bodyPr>
          <a:lstStyle>
            <a:lvl1pPr lvl="0" rtl="0">
              <a:lnSpc>
                <a:spcPct val="100000"/>
              </a:lnSpc>
              <a:spcBef>
                <a:spcPts val="0"/>
              </a:spcBef>
              <a:spcAft>
                <a:spcPts val="0"/>
              </a:spcAft>
              <a:buSzPts val="1200"/>
              <a:buNone/>
              <a:defRPr b="0"/>
            </a:lvl1pPr>
            <a:lvl2pPr lvl="1" rtl="0">
              <a:lnSpc>
                <a:spcPct val="100000"/>
              </a:lnSpc>
              <a:spcBef>
                <a:spcPts val="0"/>
              </a:spcBef>
              <a:spcAft>
                <a:spcPts val="0"/>
              </a:spcAft>
              <a:buSzPts val="1200"/>
              <a:buNone/>
              <a:defRPr/>
            </a:lvl2pPr>
            <a:lvl3pPr lvl="2" rtl="0">
              <a:lnSpc>
                <a:spcPct val="100000"/>
              </a:lnSpc>
              <a:spcBef>
                <a:spcPts val="0"/>
              </a:spcBef>
              <a:spcAft>
                <a:spcPts val="0"/>
              </a:spcAft>
              <a:buSzPts val="1200"/>
              <a:buNone/>
              <a:defRPr/>
            </a:lvl3pPr>
            <a:lvl4pPr lvl="3" rtl="0">
              <a:lnSpc>
                <a:spcPct val="100000"/>
              </a:lnSpc>
              <a:spcBef>
                <a:spcPts val="0"/>
              </a:spcBef>
              <a:spcAft>
                <a:spcPts val="0"/>
              </a:spcAft>
              <a:buSzPts val="1200"/>
              <a:buNone/>
              <a:defRPr/>
            </a:lvl4pPr>
            <a:lvl5pPr lvl="4" rtl="0">
              <a:lnSpc>
                <a:spcPct val="100000"/>
              </a:lnSpc>
              <a:spcBef>
                <a:spcPts val="0"/>
              </a:spcBef>
              <a:spcAft>
                <a:spcPts val="0"/>
              </a:spcAft>
              <a:buSzPts val="1200"/>
              <a:buNone/>
              <a:defRPr/>
            </a:lvl5pPr>
            <a:lvl6pPr lvl="5" rtl="0">
              <a:lnSpc>
                <a:spcPct val="100000"/>
              </a:lnSpc>
              <a:spcBef>
                <a:spcPts val="0"/>
              </a:spcBef>
              <a:spcAft>
                <a:spcPts val="0"/>
              </a:spcAft>
              <a:buSzPts val="1200"/>
              <a:buNone/>
              <a:defRPr/>
            </a:lvl6pPr>
            <a:lvl7pPr lvl="6" rtl="0">
              <a:lnSpc>
                <a:spcPct val="100000"/>
              </a:lnSpc>
              <a:spcBef>
                <a:spcPts val="0"/>
              </a:spcBef>
              <a:spcAft>
                <a:spcPts val="0"/>
              </a:spcAft>
              <a:buSzPts val="1200"/>
              <a:buNone/>
              <a:defRPr/>
            </a:lvl7pPr>
            <a:lvl8pPr lvl="7" rtl="0">
              <a:lnSpc>
                <a:spcPct val="100000"/>
              </a:lnSpc>
              <a:spcBef>
                <a:spcPts val="0"/>
              </a:spcBef>
              <a:spcAft>
                <a:spcPts val="0"/>
              </a:spcAft>
              <a:buSzPts val="1200"/>
              <a:buNone/>
              <a:defRPr/>
            </a:lvl8pPr>
            <a:lvl9pPr lvl="8" rtl="0">
              <a:lnSpc>
                <a:spcPct val="100000"/>
              </a:lnSpc>
              <a:spcBef>
                <a:spcPts val="0"/>
              </a:spcBef>
              <a:spcAft>
                <a:spcPts val="0"/>
              </a:spcAft>
              <a:buSzPts val="1200"/>
              <a:buNone/>
              <a:defRPr/>
            </a:lvl9pPr>
          </a:lstStyle>
          <a:p>
            <a:endParaRPr/>
          </a:p>
        </p:txBody>
      </p:sp>
      <p:sp>
        <p:nvSpPr>
          <p:cNvPr id="258" name="Google Shape;258;p22"/>
          <p:cNvSpPr txBox="1">
            <a:spLocks noGrp="1"/>
          </p:cNvSpPr>
          <p:nvPr>
            <p:ph type="subTitle" idx="4"/>
          </p:nvPr>
        </p:nvSpPr>
        <p:spPr>
          <a:xfrm>
            <a:off x="715101" y="3087675"/>
            <a:ext cx="2525700" cy="365400"/>
          </a:xfrm>
          <a:prstGeom prst="rect">
            <a:avLst/>
          </a:prstGeom>
        </p:spPr>
        <p:txBody>
          <a:bodyPr spcFirstLastPara="1" anchor="b">
            <a:noAutofit/>
          </a:bodyPr>
          <a:lstStyle>
            <a:lvl1pPr lvl="0" rtl="0">
              <a:lnSpc>
                <a:spcPct val="100000"/>
              </a:lnSpc>
              <a:spcBef>
                <a:spcPts val="0"/>
              </a:spcBef>
              <a:spcAft>
                <a:spcPts val="0"/>
              </a:spcAft>
              <a:buSzPts val="2400"/>
              <a:buFont typeface="Bebas Neue"/>
              <a:buNone/>
              <a:defRPr sz="1700">
                <a:solidFill>
                  <a:schemeClr val="dk1"/>
                </a:solidFill>
                <a:latin typeface="Alice"/>
                <a:ea typeface="Alice"/>
                <a:cs typeface="Alice"/>
                <a:sym typeface="Alice"/>
              </a:defRPr>
            </a:lvl1pPr>
            <a:lvl2pPr lvl="1"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259" name="Google Shape;259;p22"/>
          <p:cNvSpPr txBox="1">
            <a:spLocks noGrp="1"/>
          </p:cNvSpPr>
          <p:nvPr>
            <p:ph type="subTitle" idx="5"/>
          </p:nvPr>
        </p:nvSpPr>
        <p:spPr>
          <a:xfrm>
            <a:off x="3309150" y="1793104"/>
            <a:ext cx="2525700" cy="803400"/>
          </a:xfrm>
          <a:prstGeom prst="rect">
            <a:avLst/>
          </a:prstGeom>
        </p:spPr>
        <p:txBody>
          <a:bodyPr spcFirstLastPara="1">
            <a:noAutofit/>
          </a:bodyPr>
          <a:lstStyle>
            <a:lvl1pPr lvl="0" rtl="0">
              <a:lnSpc>
                <a:spcPct val="100000"/>
              </a:lnSpc>
              <a:spcBef>
                <a:spcPts val="0"/>
              </a:spcBef>
              <a:spcAft>
                <a:spcPts val="0"/>
              </a:spcAft>
              <a:buSzPts val="1200"/>
              <a:buNone/>
              <a:defRPr b="0"/>
            </a:lvl1pPr>
            <a:lvl2pPr lvl="1" rtl="0">
              <a:lnSpc>
                <a:spcPct val="100000"/>
              </a:lnSpc>
              <a:spcBef>
                <a:spcPts val="0"/>
              </a:spcBef>
              <a:spcAft>
                <a:spcPts val="0"/>
              </a:spcAft>
              <a:buSzPts val="1200"/>
              <a:buNone/>
              <a:defRPr/>
            </a:lvl2pPr>
            <a:lvl3pPr lvl="2" rtl="0">
              <a:lnSpc>
                <a:spcPct val="100000"/>
              </a:lnSpc>
              <a:spcBef>
                <a:spcPts val="0"/>
              </a:spcBef>
              <a:spcAft>
                <a:spcPts val="0"/>
              </a:spcAft>
              <a:buSzPts val="1200"/>
              <a:buNone/>
              <a:defRPr/>
            </a:lvl3pPr>
            <a:lvl4pPr lvl="3" rtl="0">
              <a:lnSpc>
                <a:spcPct val="100000"/>
              </a:lnSpc>
              <a:spcBef>
                <a:spcPts val="0"/>
              </a:spcBef>
              <a:spcAft>
                <a:spcPts val="0"/>
              </a:spcAft>
              <a:buSzPts val="1200"/>
              <a:buNone/>
              <a:defRPr/>
            </a:lvl4pPr>
            <a:lvl5pPr lvl="4" rtl="0">
              <a:lnSpc>
                <a:spcPct val="100000"/>
              </a:lnSpc>
              <a:spcBef>
                <a:spcPts val="0"/>
              </a:spcBef>
              <a:spcAft>
                <a:spcPts val="0"/>
              </a:spcAft>
              <a:buSzPts val="1200"/>
              <a:buNone/>
              <a:defRPr/>
            </a:lvl5pPr>
            <a:lvl6pPr lvl="5" rtl="0">
              <a:lnSpc>
                <a:spcPct val="100000"/>
              </a:lnSpc>
              <a:spcBef>
                <a:spcPts val="0"/>
              </a:spcBef>
              <a:spcAft>
                <a:spcPts val="0"/>
              </a:spcAft>
              <a:buSzPts val="1200"/>
              <a:buNone/>
              <a:defRPr/>
            </a:lvl6pPr>
            <a:lvl7pPr lvl="6" rtl="0">
              <a:lnSpc>
                <a:spcPct val="100000"/>
              </a:lnSpc>
              <a:spcBef>
                <a:spcPts val="0"/>
              </a:spcBef>
              <a:spcAft>
                <a:spcPts val="0"/>
              </a:spcAft>
              <a:buSzPts val="1200"/>
              <a:buNone/>
              <a:defRPr/>
            </a:lvl7pPr>
            <a:lvl8pPr lvl="7" rtl="0">
              <a:lnSpc>
                <a:spcPct val="100000"/>
              </a:lnSpc>
              <a:spcBef>
                <a:spcPts val="0"/>
              </a:spcBef>
              <a:spcAft>
                <a:spcPts val="0"/>
              </a:spcAft>
              <a:buSzPts val="1200"/>
              <a:buNone/>
              <a:defRPr/>
            </a:lvl8pPr>
            <a:lvl9pPr lvl="8" rtl="0">
              <a:lnSpc>
                <a:spcPct val="100000"/>
              </a:lnSpc>
              <a:spcBef>
                <a:spcPts val="0"/>
              </a:spcBef>
              <a:spcAft>
                <a:spcPts val="0"/>
              </a:spcAft>
              <a:buSzPts val="1200"/>
              <a:buNone/>
              <a:defRPr/>
            </a:lvl9pPr>
          </a:lstStyle>
          <a:p>
            <a:endParaRPr/>
          </a:p>
        </p:txBody>
      </p:sp>
      <p:sp>
        <p:nvSpPr>
          <p:cNvPr id="260" name="Google Shape;260;p22"/>
          <p:cNvSpPr txBox="1">
            <a:spLocks noGrp="1"/>
          </p:cNvSpPr>
          <p:nvPr>
            <p:ph type="subTitle" idx="6"/>
          </p:nvPr>
        </p:nvSpPr>
        <p:spPr>
          <a:xfrm>
            <a:off x="3309151" y="1531879"/>
            <a:ext cx="2525700" cy="365400"/>
          </a:xfrm>
          <a:prstGeom prst="rect">
            <a:avLst/>
          </a:prstGeom>
        </p:spPr>
        <p:txBody>
          <a:bodyPr spcFirstLastPara="1" anchor="b">
            <a:noAutofit/>
          </a:bodyPr>
          <a:lstStyle>
            <a:lvl1pPr lvl="0" rtl="0">
              <a:lnSpc>
                <a:spcPct val="100000"/>
              </a:lnSpc>
              <a:spcBef>
                <a:spcPts val="0"/>
              </a:spcBef>
              <a:spcAft>
                <a:spcPts val="0"/>
              </a:spcAft>
              <a:buSzPts val="2400"/>
              <a:buFont typeface="Bebas Neue"/>
              <a:buNone/>
              <a:defRPr sz="1700">
                <a:solidFill>
                  <a:schemeClr val="dk1"/>
                </a:solidFill>
                <a:latin typeface="Alice"/>
                <a:ea typeface="Alice"/>
                <a:cs typeface="Alice"/>
                <a:sym typeface="Alice"/>
              </a:defRPr>
            </a:lvl1pPr>
            <a:lvl2pPr lvl="1"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261" name="Google Shape;261;p22"/>
          <p:cNvSpPr txBox="1">
            <a:spLocks noGrp="1"/>
          </p:cNvSpPr>
          <p:nvPr>
            <p:ph type="subTitle" idx="7"/>
          </p:nvPr>
        </p:nvSpPr>
        <p:spPr>
          <a:xfrm>
            <a:off x="3309150" y="3348900"/>
            <a:ext cx="2525700" cy="803400"/>
          </a:xfrm>
          <a:prstGeom prst="rect">
            <a:avLst/>
          </a:prstGeom>
        </p:spPr>
        <p:txBody>
          <a:bodyPr spcFirstLastPara="1">
            <a:noAutofit/>
          </a:bodyPr>
          <a:lstStyle>
            <a:lvl1pPr lvl="0" rtl="0">
              <a:lnSpc>
                <a:spcPct val="100000"/>
              </a:lnSpc>
              <a:spcBef>
                <a:spcPts val="0"/>
              </a:spcBef>
              <a:spcAft>
                <a:spcPts val="0"/>
              </a:spcAft>
              <a:buSzPts val="1200"/>
              <a:buNone/>
              <a:defRPr b="0"/>
            </a:lvl1pPr>
            <a:lvl2pPr lvl="1" rtl="0">
              <a:lnSpc>
                <a:spcPct val="100000"/>
              </a:lnSpc>
              <a:spcBef>
                <a:spcPts val="0"/>
              </a:spcBef>
              <a:spcAft>
                <a:spcPts val="0"/>
              </a:spcAft>
              <a:buSzPts val="1200"/>
              <a:buNone/>
              <a:defRPr/>
            </a:lvl2pPr>
            <a:lvl3pPr lvl="2" rtl="0">
              <a:lnSpc>
                <a:spcPct val="100000"/>
              </a:lnSpc>
              <a:spcBef>
                <a:spcPts val="0"/>
              </a:spcBef>
              <a:spcAft>
                <a:spcPts val="0"/>
              </a:spcAft>
              <a:buSzPts val="1200"/>
              <a:buNone/>
              <a:defRPr/>
            </a:lvl3pPr>
            <a:lvl4pPr lvl="3" rtl="0">
              <a:lnSpc>
                <a:spcPct val="100000"/>
              </a:lnSpc>
              <a:spcBef>
                <a:spcPts val="0"/>
              </a:spcBef>
              <a:spcAft>
                <a:spcPts val="0"/>
              </a:spcAft>
              <a:buSzPts val="1200"/>
              <a:buNone/>
              <a:defRPr/>
            </a:lvl4pPr>
            <a:lvl5pPr lvl="4" rtl="0">
              <a:lnSpc>
                <a:spcPct val="100000"/>
              </a:lnSpc>
              <a:spcBef>
                <a:spcPts val="0"/>
              </a:spcBef>
              <a:spcAft>
                <a:spcPts val="0"/>
              </a:spcAft>
              <a:buSzPts val="1200"/>
              <a:buNone/>
              <a:defRPr/>
            </a:lvl5pPr>
            <a:lvl6pPr lvl="5" rtl="0">
              <a:lnSpc>
                <a:spcPct val="100000"/>
              </a:lnSpc>
              <a:spcBef>
                <a:spcPts val="0"/>
              </a:spcBef>
              <a:spcAft>
                <a:spcPts val="0"/>
              </a:spcAft>
              <a:buSzPts val="1200"/>
              <a:buNone/>
              <a:defRPr/>
            </a:lvl6pPr>
            <a:lvl7pPr lvl="6" rtl="0">
              <a:lnSpc>
                <a:spcPct val="100000"/>
              </a:lnSpc>
              <a:spcBef>
                <a:spcPts val="0"/>
              </a:spcBef>
              <a:spcAft>
                <a:spcPts val="0"/>
              </a:spcAft>
              <a:buSzPts val="1200"/>
              <a:buNone/>
              <a:defRPr/>
            </a:lvl7pPr>
            <a:lvl8pPr lvl="7" rtl="0">
              <a:lnSpc>
                <a:spcPct val="100000"/>
              </a:lnSpc>
              <a:spcBef>
                <a:spcPts val="0"/>
              </a:spcBef>
              <a:spcAft>
                <a:spcPts val="0"/>
              </a:spcAft>
              <a:buSzPts val="1200"/>
              <a:buNone/>
              <a:defRPr/>
            </a:lvl8pPr>
            <a:lvl9pPr lvl="8" rtl="0">
              <a:lnSpc>
                <a:spcPct val="100000"/>
              </a:lnSpc>
              <a:spcBef>
                <a:spcPts val="0"/>
              </a:spcBef>
              <a:spcAft>
                <a:spcPts val="0"/>
              </a:spcAft>
              <a:buSzPts val="1200"/>
              <a:buNone/>
              <a:defRPr/>
            </a:lvl9pPr>
          </a:lstStyle>
          <a:p>
            <a:endParaRPr/>
          </a:p>
        </p:txBody>
      </p:sp>
      <p:sp>
        <p:nvSpPr>
          <p:cNvPr id="262" name="Google Shape;262;p22"/>
          <p:cNvSpPr txBox="1">
            <a:spLocks noGrp="1"/>
          </p:cNvSpPr>
          <p:nvPr>
            <p:ph type="subTitle" idx="8"/>
          </p:nvPr>
        </p:nvSpPr>
        <p:spPr>
          <a:xfrm>
            <a:off x="3309151" y="3087675"/>
            <a:ext cx="2525700" cy="365400"/>
          </a:xfrm>
          <a:prstGeom prst="rect">
            <a:avLst/>
          </a:prstGeom>
        </p:spPr>
        <p:txBody>
          <a:bodyPr spcFirstLastPara="1" anchor="b">
            <a:noAutofit/>
          </a:bodyPr>
          <a:lstStyle>
            <a:lvl1pPr lvl="0" rtl="0">
              <a:lnSpc>
                <a:spcPct val="100000"/>
              </a:lnSpc>
              <a:spcBef>
                <a:spcPts val="0"/>
              </a:spcBef>
              <a:spcAft>
                <a:spcPts val="0"/>
              </a:spcAft>
              <a:buSzPts val="2400"/>
              <a:buFont typeface="Bebas Neue"/>
              <a:buNone/>
              <a:defRPr sz="1700">
                <a:solidFill>
                  <a:schemeClr val="dk1"/>
                </a:solidFill>
                <a:latin typeface="Alice"/>
                <a:ea typeface="Alice"/>
                <a:cs typeface="Alice"/>
                <a:sym typeface="Alice"/>
              </a:defRPr>
            </a:lvl1pPr>
            <a:lvl2pPr lvl="1"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263" name="Google Shape;263;p22"/>
          <p:cNvSpPr txBox="1">
            <a:spLocks noGrp="1"/>
          </p:cNvSpPr>
          <p:nvPr>
            <p:ph type="subTitle" idx="9"/>
          </p:nvPr>
        </p:nvSpPr>
        <p:spPr>
          <a:xfrm>
            <a:off x="5903200" y="1793104"/>
            <a:ext cx="2525700" cy="803400"/>
          </a:xfrm>
          <a:prstGeom prst="rect">
            <a:avLst/>
          </a:prstGeom>
        </p:spPr>
        <p:txBody>
          <a:bodyPr spcFirstLastPara="1">
            <a:noAutofit/>
          </a:bodyPr>
          <a:lstStyle>
            <a:lvl1pPr lvl="0" rtl="0">
              <a:lnSpc>
                <a:spcPct val="100000"/>
              </a:lnSpc>
              <a:spcBef>
                <a:spcPts val="0"/>
              </a:spcBef>
              <a:spcAft>
                <a:spcPts val="0"/>
              </a:spcAft>
              <a:buSzPts val="1200"/>
              <a:buNone/>
              <a:defRPr b="0"/>
            </a:lvl1pPr>
            <a:lvl2pPr lvl="1" rtl="0">
              <a:lnSpc>
                <a:spcPct val="100000"/>
              </a:lnSpc>
              <a:spcBef>
                <a:spcPts val="0"/>
              </a:spcBef>
              <a:spcAft>
                <a:spcPts val="0"/>
              </a:spcAft>
              <a:buSzPts val="1200"/>
              <a:buNone/>
              <a:defRPr/>
            </a:lvl2pPr>
            <a:lvl3pPr lvl="2" rtl="0">
              <a:lnSpc>
                <a:spcPct val="100000"/>
              </a:lnSpc>
              <a:spcBef>
                <a:spcPts val="0"/>
              </a:spcBef>
              <a:spcAft>
                <a:spcPts val="0"/>
              </a:spcAft>
              <a:buSzPts val="1200"/>
              <a:buNone/>
              <a:defRPr/>
            </a:lvl3pPr>
            <a:lvl4pPr lvl="3" rtl="0">
              <a:lnSpc>
                <a:spcPct val="100000"/>
              </a:lnSpc>
              <a:spcBef>
                <a:spcPts val="0"/>
              </a:spcBef>
              <a:spcAft>
                <a:spcPts val="0"/>
              </a:spcAft>
              <a:buSzPts val="1200"/>
              <a:buNone/>
              <a:defRPr/>
            </a:lvl4pPr>
            <a:lvl5pPr lvl="4" rtl="0">
              <a:lnSpc>
                <a:spcPct val="100000"/>
              </a:lnSpc>
              <a:spcBef>
                <a:spcPts val="0"/>
              </a:spcBef>
              <a:spcAft>
                <a:spcPts val="0"/>
              </a:spcAft>
              <a:buSzPts val="1200"/>
              <a:buNone/>
              <a:defRPr/>
            </a:lvl5pPr>
            <a:lvl6pPr lvl="5" rtl="0">
              <a:lnSpc>
                <a:spcPct val="100000"/>
              </a:lnSpc>
              <a:spcBef>
                <a:spcPts val="0"/>
              </a:spcBef>
              <a:spcAft>
                <a:spcPts val="0"/>
              </a:spcAft>
              <a:buSzPts val="1200"/>
              <a:buNone/>
              <a:defRPr/>
            </a:lvl6pPr>
            <a:lvl7pPr lvl="6" rtl="0">
              <a:lnSpc>
                <a:spcPct val="100000"/>
              </a:lnSpc>
              <a:spcBef>
                <a:spcPts val="0"/>
              </a:spcBef>
              <a:spcAft>
                <a:spcPts val="0"/>
              </a:spcAft>
              <a:buSzPts val="1200"/>
              <a:buNone/>
              <a:defRPr/>
            </a:lvl7pPr>
            <a:lvl8pPr lvl="7" rtl="0">
              <a:lnSpc>
                <a:spcPct val="100000"/>
              </a:lnSpc>
              <a:spcBef>
                <a:spcPts val="0"/>
              </a:spcBef>
              <a:spcAft>
                <a:spcPts val="0"/>
              </a:spcAft>
              <a:buSzPts val="1200"/>
              <a:buNone/>
              <a:defRPr/>
            </a:lvl8pPr>
            <a:lvl9pPr lvl="8" rtl="0">
              <a:lnSpc>
                <a:spcPct val="100000"/>
              </a:lnSpc>
              <a:spcBef>
                <a:spcPts val="0"/>
              </a:spcBef>
              <a:spcAft>
                <a:spcPts val="0"/>
              </a:spcAft>
              <a:buSzPts val="1200"/>
              <a:buNone/>
              <a:defRPr/>
            </a:lvl9pPr>
          </a:lstStyle>
          <a:p>
            <a:endParaRPr/>
          </a:p>
        </p:txBody>
      </p:sp>
      <p:sp>
        <p:nvSpPr>
          <p:cNvPr id="264" name="Google Shape;264;p22"/>
          <p:cNvSpPr txBox="1">
            <a:spLocks noGrp="1"/>
          </p:cNvSpPr>
          <p:nvPr>
            <p:ph type="subTitle" idx="13"/>
          </p:nvPr>
        </p:nvSpPr>
        <p:spPr>
          <a:xfrm>
            <a:off x="5903201" y="1531879"/>
            <a:ext cx="2525700" cy="365400"/>
          </a:xfrm>
          <a:prstGeom prst="rect">
            <a:avLst/>
          </a:prstGeom>
        </p:spPr>
        <p:txBody>
          <a:bodyPr spcFirstLastPara="1" anchor="b">
            <a:noAutofit/>
          </a:bodyPr>
          <a:lstStyle>
            <a:lvl1pPr lvl="0" rtl="0">
              <a:lnSpc>
                <a:spcPct val="100000"/>
              </a:lnSpc>
              <a:spcBef>
                <a:spcPts val="0"/>
              </a:spcBef>
              <a:spcAft>
                <a:spcPts val="0"/>
              </a:spcAft>
              <a:buSzPts val="2400"/>
              <a:buFont typeface="Bebas Neue"/>
              <a:buNone/>
              <a:defRPr sz="1700">
                <a:solidFill>
                  <a:schemeClr val="dk1"/>
                </a:solidFill>
                <a:latin typeface="Alice"/>
                <a:ea typeface="Alice"/>
                <a:cs typeface="Alice"/>
                <a:sym typeface="Alice"/>
              </a:defRPr>
            </a:lvl1pPr>
            <a:lvl2pPr lvl="1"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265" name="Google Shape;265;p22"/>
          <p:cNvSpPr txBox="1">
            <a:spLocks noGrp="1"/>
          </p:cNvSpPr>
          <p:nvPr>
            <p:ph type="subTitle" idx="14"/>
          </p:nvPr>
        </p:nvSpPr>
        <p:spPr>
          <a:xfrm>
            <a:off x="5903200" y="3348900"/>
            <a:ext cx="2525700" cy="803400"/>
          </a:xfrm>
          <a:prstGeom prst="rect">
            <a:avLst/>
          </a:prstGeom>
        </p:spPr>
        <p:txBody>
          <a:bodyPr spcFirstLastPara="1">
            <a:noAutofit/>
          </a:bodyPr>
          <a:lstStyle>
            <a:lvl1pPr lvl="0" rtl="0">
              <a:lnSpc>
                <a:spcPct val="100000"/>
              </a:lnSpc>
              <a:spcBef>
                <a:spcPts val="0"/>
              </a:spcBef>
              <a:spcAft>
                <a:spcPts val="0"/>
              </a:spcAft>
              <a:buSzPts val="1200"/>
              <a:buNone/>
              <a:defRPr b="0"/>
            </a:lvl1pPr>
            <a:lvl2pPr lvl="1" rtl="0">
              <a:lnSpc>
                <a:spcPct val="100000"/>
              </a:lnSpc>
              <a:spcBef>
                <a:spcPts val="0"/>
              </a:spcBef>
              <a:spcAft>
                <a:spcPts val="0"/>
              </a:spcAft>
              <a:buSzPts val="1200"/>
              <a:buNone/>
              <a:defRPr/>
            </a:lvl2pPr>
            <a:lvl3pPr lvl="2" rtl="0">
              <a:lnSpc>
                <a:spcPct val="100000"/>
              </a:lnSpc>
              <a:spcBef>
                <a:spcPts val="0"/>
              </a:spcBef>
              <a:spcAft>
                <a:spcPts val="0"/>
              </a:spcAft>
              <a:buSzPts val="1200"/>
              <a:buNone/>
              <a:defRPr/>
            </a:lvl3pPr>
            <a:lvl4pPr lvl="3" rtl="0">
              <a:lnSpc>
                <a:spcPct val="100000"/>
              </a:lnSpc>
              <a:spcBef>
                <a:spcPts val="0"/>
              </a:spcBef>
              <a:spcAft>
                <a:spcPts val="0"/>
              </a:spcAft>
              <a:buSzPts val="1200"/>
              <a:buNone/>
              <a:defRPr/>
            </a:lvl4pPr>
            <a:lvl5pPr lvl="4" rtl="0">
              <a:lnSpc>
                <a:spcPct val="100000"/>
              </a:lnSpc>
              <a:spcBef>
                <a:spcPts val="0"/>
              </a:spcBef>
              <a:spcAft>
                <a:spcPts val="0"/>
              </a:spcAft>
              <a:buSzPts val="1200"/>
              <a:buNone/>
              <a:defRPr/>
            </a:lvl5pPr>
            <a:lvl6pPr lvl="5" rtl="0">
              <a:lnSpc>
                <a:spcPct val="100000"/>
              </a:lnSpc>
              <a:spcBef>
                <a:spcPts val="0"/>
              </a:spcBef>
              <a:spcAft>
                <a:spcPts val="0"/>
              </a:spcAft>
              <a:buSzPts val="1200"/>
              <a:buNone/>
              <a:defRPr/>
            </a:lvl6pPr>
            <a:lvl7pPr lvl="6" rtl="0">
              <a:lnSpc>
                <a:spcPct val="100000"/>
              </a:lnSpc>
              <a:spcBef>
                <a:spcPts val="0"/>
              </a:spcBef>
              <a:spcAft>
                <a:spcPts val="0"/>
              </a:spcAft>
              <a:buSzPts val="1200"/>
              <a:buNone/>
              <a:defRPr/>
            </a:lvl7pPr>
            <a:lvl8pPr lvl="7" rtl="0">
              <a:lnSpc>
                <a:spcPct val="100000"/>
              </a:lnSpc>
              <a:spcBef>
                <a:spcPts val="0"/>
              </a:spcBef>
              <a:spcAft>
                <a:spcPts val="0"/>
              </a:spcAft>
              <a:buSzPts val="1200"/>
              <a:buNone/>
              <a:defRPr/>
            </a:lvl8pPr>
            <a:lvl9pPr lvl="8" rtl="0">
              <a:lnSpc>
                <a:spcPct val="100000"/>
              </a:lnSpc>
              <a:spcBef>
                <a:spcPts val="0"/>
              </a:spcBef>
              <a:spcAft>
                <a:spcPts val="0"/>
              </a:spcAft>
              <a:buSzPts val="1200"/>
              <a:buNone/>
              <a:defRPr/>
            </a:lvl9pPr>
          </a:lstStyle>
          <a:p>
            <a:endParaRPr/>
          </a:p>
        </p:txBody>
      </p:sp>
      <p:sp>
        <p:nvSpPr>
          <p:cNvPr id="266" name="Google Shape;266;p22"/>
          <p:cNvSpPr txBox="1">
            <a:spLocks noGrp="1"/>
          </p:cNvSpPr>
          <p:nvPr>
            <p:ph type="subTitle" idx="15"/>
          </p:nvPr>
        </p:nvSpPr>
        <p:spPr>
          <a:xfrm>
            <a:off x="5903201" y="3087675"/>
            <a:ext cx="2525700" cy="365400"/>
          </a:xfrm>
          <a:prstGeom prst="rect">
            <a:avLst/>
          </a:prstGeom>
        </p:spPr>
        <p:txBody>
          <a:bodyPr spcFirstLastPara="1" anchor="b">
            <a:noAutofit/>
          </a:bodyPr>
          <a:lstStyle>
            <a:lvl1pPr lvl="0" rtl="0">
              <a:lnSpc>
                <a:spcPct val="100000"/>
              </a:lnSpc>
              <a:spcBef>
                <a:spcPts val="0"/>
              </a:spcBef>
              <a:spcAft>
                <a:spcPts val="0"/>
              </a:spcAft>
              <a:buSzPts val="2400"/>
              <a:buFont typeface="Bebas Neue"/>
              <a:buNone/>
              <a:defRPr sz="1700">
                <a:solidFill>
                  <a:schemeClr val="dk1"/>
                </a:solidFill>
                <a:latin typeface="Alice"/>
                <a:ea typeface="Alice"/>
                <a:cs typeface="Alice"/>
                <a:sym typeface="Alice"/>
              </a:defRPr>
            </a:lvl1pPr>
            <a:lvl2pPr lvl="1"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ackground">
  <p:cSld name="BLANK_1_1_1_1_1_1_1">
    <p:spTree>
      <p:nvGrpSpPr>
        <p:cNvPr id="1" name="Shape 285"/>
        <p:cNvGrpSpPr/>
        <p:nvPr/>
      </p:nvGrpSpPr>
      <p:grpSpPr>
        <a:xfrm>
          <a:off x="0" y="0"/>
          <a:ext cx="0" cy="0"/>
          <a:chOff x="0" y="0"/>
          <a:chExt cx="0" cy="0"/>
        </a:xfrm>
      </p:grpSpPr>
      <p:sp>
        <p:nvSpPr>
          <p:cNvPr id="2" name="Google Shape;286;p24"/>
          <p:cNvSpPr/>
          <p:nvPr/>
        </p:nvSpPr>
        <p:spPr>
          <a:xfrm>
            <a:off x="580850" y="-2091200"/>
            <a:ext cx="3534600" cy="3534600"/>
          </a:xfrm>
          <a:prstGeom prst="rect">
            <a:avLst/>
          </a:prstGeom>
          <a:gradFill>
            <a:gsLst>
              <a:gs pos="0">
                <a:schemeClr val="lt2"/>
              </a:gs>
              <a:gs pos="63000">
                <a:srgbClr val="F4F3EF">
                  <a:alpha val="0"/>
                </a:srgbClr>
              </a:gs>
              <a:gs pos="100000">
                <a:srgbClr val="F4F3EF">
                  <a:alpha val="0"/>
                </a:srgbClr>
              </a:gs>
            </a:gsLst>
            <a:path path="circle">
              <a:fillToRect/>
            </a:path>
            <a:tileRect/>
          </a:gra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3" name="Google Shape;287;p24"/>
          <p:cNvSpPr/>
          <p:nvPr/>
        </p:nvSpPr>
        <p:spPr>
          <a:xfrm>
            <a:off x="-1367950" y="-1973400"/>
            <a:ext cx="3721500" cy="3721500"/>
          </a:xfrm>
          <a:prstGeom prst="rect">
            <a:avLst/>
          </a:prstGeom>
          <a:gradFill>
            <a:gsLst>
              <a:gs pos="0">
                <a:schemeClr val="accent1"/>
              </a:gs>
              <a:gs pos="63000">
                <a:srgbClr val="F4F3EF">
                  <a:alpha val="0"/>
                </a:srgbClr>
              </a:gs>
              <a:gs pos="100000">
                <a:srgbClr val="F4F3EF">
                  <a:alpha val="0"/>
                </a:srgbClr>
              </a:gs>
            </a:gsLst>
            <a:path path="circle">
              <a:fillToRect/>
            </a:path>
            <a:tileRect/>
          </a:gra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4" name="Google Shape;288;p24"/>
          <p:cNvSpPr/>
          <p:nvPr/>
        </p:nvSpPr>
        <p:spPr>
          <a:xfrm>
            <a:off x="7503550" y="3889100"/>
            <a:ext cx="3112500" cy="3112500"/>
          </a:xfrm>
          <a:prstGeom prst="rect">
            <a:avLst/>
          </a:prstGeom>
          <a:gradFill>
            <a:gsLst>
              <a:gs pos="0">
                <a:schemeClr val="dk2"/>
              </a:gs>
              <a:gs pos="63000">
                <a:srgbClr val="F4F3EF">
                  <a:alpha val="0"/>
                </a:srgbClr>
              </a:gs>
              <a:gs pos="100000">
                <a:srgbClr val="F4F3EF">
                  <a:alpha val="0"/>
                </a:srgbClr>
              </a:gs>
            </a:gsLst>
            <a:path path="circle">
              <a:fillToRect/>
            </a:path>
            <a:tileRect/>
          </a:gra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cxnSp>
        <p:nvCxnSpPr>
          <p:cNvPr id="5" name="Google Shape;289;p24"/>
          <p:cNvCxnSpPr>
            <a:cxnSpLocks noChangeShapeType="1"/>
          </p:cNvCxnSpPr>
          <p:nvPr/>
        </p:nvCxnSpPr>
        <p:spPr bwMode="auto">
          <a:xfrm>
            <a:off x="371475" y="1203325"/>
            <a:ext cx="0" cy="4029075"/>
          </a:xfrm>
          <a:prstGeom prst="straightConnector1">
            <a:avLst/>
          </a:prstGeom>
          <a:noFill/>
          <a:ln w="9525">
            <a:solidFill>
              <a:schemeClr val="tx1"/>
            </a:solidFill>
            <a:round/>
            <a:headEnd/>
            <a:tailEnd/>
          </a:ln>
        </p:spPr>
      </p:cxnSp>
      <p:cxnSp>
        <p:nvCxnSpPr>
          <p:cNvPr id="6" name="Google Shape;290;p24"/>
          <p:cNvCxnSpPr>
            <a:cxnSpLocks noChangeShapeType="1"/>
          </p:cNvCxnSpPr>
          <p:nvPr/>
        </p:nvCxnSpPr>
        <p:spPr bwMode="auto">
          <a:xfrm>
            <a:off x="-22225" y="382588"/>
            <a:ext cx="9234488" cy="0"/>
          </a:xfrm>
          <a:prstGeom prst="straightConnector1">
            <a:avLst/>
          </a:prstGeom>
          <a:noFill/>
          <a:ln w="9525">
            <a:solidFill>
              <a:schemeClr val="tx1"/>
            </a:solidFill>
            <a:round/>
            <a:headEnd/>
            <a:tailEnd/>
          </a:ln>
        </p:spPr>
      </p:cxnSp>
      <p:cxnSp>
        <p:nvCxnSpPr>
          <p:cNvPr id="7" name="Google Shape;291;p24"/>
          <p:cNvCxnSpPr>
            <a:cxnSpLocks noChangeShapeType="1"/>
          </p:cNvCxnSpPr>
          <p:nvPr/>
        </p:nvCxnSpPr>
        <p:spPr bwMode="auto">
          <a:xfrm>
            <a:off x="8748713" y="-68263"/>
            <a:ext cx="0" cy="5272088"/>
          </a:xfrm>
          <a:prstGeom prst="straightConnector1">
            <a:avLst/>
          </a:prstGeom>
          <a:noFill/>
          <a:ln w="9525">
            <a:solidFill>
              <a:schemeClr val="tx1"/>
            </a:solidFill>
            <a:round/>
            <a:headEnd/>
            <a:tailEnd/>
          </a:ln>
        </p:spPr>
      </p:cxnSp>
      <p:cxnSp>
        <p:nvCxnSpPr>
          <p:cNvPr id="8" name="Google Shape;292;p24"/>
          <p:cNvCxnSpPr>
            <a:cxnSpLocks noChangeShapeType="1"/>
          </p:cNvCxnSpPr>
          <p:nvPr/>
        </p:nvCxnSpPr>
        <p:spPr bwMode="auto">
          <a:xfrm>
            <a:off x="-22225" y="4770438"/>
            <a:ext cx="9234488" cy="0"/>
          </a:xfrm>
          <a:prstGeom prst="straightConnector1">
            <a:avLst/>
          </a:prstGeom>
          <a:noFill/>
          <a:ln w="9525">
            <a:solidFill>
              <a:schemeClr val="tx1"/>
            </a:solidFill>
            <a:round/>
            <a:headEnd/>
            <a:tailEnd/>
          </a:ln>
        </p:spPr>
      </p:cxnSp>
      <p:grpSp>
        <p:nvGrpSpPr>
          <p:cNvPr id="9" name="Google Shape;293;p24"/>
          <p:cNvGrpSpPr>
            <a:grpSpLocks/>
          </p:cNvGrpSpPr>
          <p:nvPr/>
        </p:nvGrpSpPr>
        <p:grpSpPr bwMode="auto">
          <a:xfrm>
            <a:off x="161925" y="587375"/>
            <a:ext cx="419100" cy="409575"/>
            <a:chOff x="7775052" y="3892350"/>
            <a:chExt cx="419452" cy="409504"/>
          </a:xfrm>
        </p:grpSpPr>
        <p:sp>
          <p:nvSpPr>
            <p:cNvPr id="10" name="Google Shape;294;p24"/>
            <p:cNvSpPr>
              <a:spLocks/>
            </p:cNvSpPr>
            <p:nvPr/>
          </p:nvSpPr>
          <p:spPr bwMode="auto">
            <a:xfrm>
              <a:off x="7775052" y="3892350"/>
              <a:ext cx="292345" cy="323794"/>
            </a:xfrm>
            <a:custGeom>
              <a:avLst/>
              <a:gdLst/>
              <a:ahLst/>
              <a:cxnLst>
                <a:cxn ang="0">
                  <a:pos x="13478" y="0"/>
                </a:cxn>
                <a:cxn ang="0">
                  <a:pos x="0" y="14907"/>
                </a:cxn>
                <a:cxn ang="0">
                  <a:pos x="13478" y="29825"/>
                </a:cxn>
                <a:cxn ang="0">
                  <a:pos x="26944" y="14907"/>
                </a:cxn>
                <a:cxn ang="0">
                  <a:pos x="13478" y="0"/>
                </a:cxn>
              </a:cxnLst>
              <a:rect l="0" t="0" r="r" b="b"/>
              <a:pathLst>
                <a:path w="26944" h="29826" extrusionOk="0">
                  <a:moveTo>
                    <a:pt x="13478" y="0"/>
                  </a:moveTo>
                  <a:cubicBezTo>
                    <a:pt x="11370" y="10692"/>
                    <a:pt x="9680" y="12585"/>
                    <a:pt x="0" y="14907"/>
                  </a:cubicBezTo>
                  <a:cubicBezTo>
                    <a:pt x="9680" y="17228"/>
                    <a:pt x="11370" y="19122"/>
                    <a:pt x="13478" y="29825"/>
                  </a:cubicBezTo>
                  <a:cubicBezTo>
                    <a:pt x="15573" y="19122"/>
                    <a:pt x="17264" y="17228"/>
                    <a:pt x="26944" y="14907"/>
                  </a:cubicBezTo>
                  <a:cubicBezTo>
                    <a:pt x="17264" y="12585"/>
                    <a:pt x="15573" y="10692"/>
                    <a:pt x="13478" y="0"/>
                  </a:cubicBezTo>
                  <a:close/>
                </a:path>
              </a:pathLst>
            </a:custGeom>
            <a:solidFill>
              <a:schemeClr val="tx1"/>
            </a:solidFill>
            <a:ln w="9525">
              <a:noFill/>
              <a:round/>
              <a:headEnd/>
              <a:tailEnd/>
            </a:ln>
          </p:spPr>
          <p:txBody>
            <a:bodyPr lIns="91425" tIns="91425" rIns="91425" bIns="91425" anchor="ctr"/>
            <a:lstStyle/>
            <a:p>
              <a:pPr>
                <a:defRPr/>
              </a:pPr>
              <a:endParaRPr lang="pt-BR"/>
            </a:p>
          </p:txBody>
        </p:sp>
        <p:sp>
          <p:nvSpPr>
            <p:cNvPr id="11" name="Google Shape;295;p24"/>
            <p:cNvSpPr>
              <a:spLocks/>
            </p:cNvSpPr>
            <p:nvPr/>
          </p:nvSpPr>
          <p:spPr bwMode="auto">
            <a:xfrm>
              <a:off x="8008611" y="4095515"/>
              <a:ext cx="185893" cy="206339"/>
            </a:xfrm>
            <a:custGeom>
              <a:avLst/>
              <a:gdLst/>
              <a:ahLst/>
              <a:cxnLst>
                <a:cxn ang="0">
                  <a:pos x="8549" y="0"/>
                </a:cxn>
                <a:cxn ang="0">
                  <a:pos x="0" y="9466"/>
                </a:cxn>
                <a:cxn ang="0">
                  <a:pos x="8549" y="18931"/>
                </a:cxn>
                <a:cxn ang="0">
                  <a:pos x="17086" y="9466"/>
                </a:cxn>
                <a:cxn ang="0">
                  <a:pos x="8549" y="0"/>
                </a:cxn>
              </a:cxnLst>
              <a:rect l="0" t="0" r="r" b="b"/>
              <a:pathLst>
                <a:path w="17086" h="18932" extrusionOk="0">
                  <a:moveTo>
                    <a:pt x="8549" y="0"/>
                  </a:moveTo>
                  <a:cubicBezTo>
                    <a:pt x="7216" y="6799"/>
                    <a:pt x="6132" y="7989"/>
                    <a:pt x="0" y="9466"/>
                  </a:cubicBezTo>
                  <a:cubicBezTo>
                    <a:pt x="6132" y="10942"/>
                    <a:pt x="7216" y="12145"/>
                    <a:pt x="8549" y="18931"/>
                  </a:cubicBezTo>
                  <a:cubicBezTo>
                    <a:pt x="9871" y="12133"/>
                    <a:pt x="10954" y="10942"/>
                    <a:pt x="17086" y="9466"/>
                  </a:cubicBezTo>
                  <a:cubicBezTo>
                    <a:pt x="10954" y="7989"/>
                    <a:pt x="9883" y="6787"/>
                    <a:pt x="8549" y="0"/>
                  </a:cubicBezTo>
                  <a:close/>
                </a:path>
              </a:pathLst>
            </a:custGeom>
            <a:solidFill>
              <a:schemeClr val="tx1"/>
            </a:solidFill>
            <a:ln w="9525">
              <a:noFill/>
              <a:round/>
              <a:headEnd/>
              <a:tailEnd/>
            </a:ln>
          </p:spPr>
          <p:txBody>
            <a:bodyPr lIns="91425" tIns="91425" rIns="91425" bIns="91425" anchor="ctr"/>
            <a:lstStyle/>
            <a:p>
              <a:pPr>
                <a:defRPr/>
              </a:pPr>
              <a:endParaRPr lang="pt-BR"/>
            </a:p>
          </p:txBody>
        </p:sp>
      </p:gr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ackground 1">
  <p:cSld name="BLANK_1_1_1_1_1_1_1_1">
    <p:spTree>
      <p:nvGrpSpPr>
        <p:cNvPr id="1" name="Shape 296"/>
        <p:cNvGrpSpPr/>
        <p:nvPr/>
      </p:nvGrpSpPr>
      <p:grpSpPr>
        <a:xfrm>
          <a:off x="0" y="0"/>
          <a:ext cx="0" cy="0"/>
          <a:chOff x="0" y="0"/>
          <a:chExt cx="0" cy="0"/>
        </a:xfrm>
      </p:grpSpPr>
      <p:sp>
        <p:nvSpPr>
          <p:cNvPr id="2" name="Google Shape;297;p25"/>
          <p:cNvSpPr/>
          <p:nvPr/>
        </p:nvSpPr>
        <p:spPr>
          <a:xfrm>
            <a:off x="-841150" y="3472175"/>
            <a:ext cx="3112500" cy="3112500"/>
          </a:xfrm>
          <a:prstGeom prst="rect">
            <a:avLst/>
          </a:prstGeom>
          <a:gradFill>
            <a:gsLst>
              <a:gs pos="0">
                <a:schemeClr val="accent1"/>
              </a:gs>
              <a:gs pos="63000">
                <a:srgbClr val="F4F3EF">
                  <a:alpha val="0"/>
                </a:srgbClr>
              </a:gs>
              <a:gs pos="100000">
                <a:srgbClr val="F4F3EF">
                  <a:alpha val="0"/>
                </a:srgbClr>
              </a:gs>
            </a:gsLst>
            <a:path path="circle">
              <a:fillToRect/>
            </a:path>
            <a:tileRect/>
          </a:gra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3" name="Google Shape;298;p25"/>
          <p:cNvSpPr/>
          <p:nvPr/>
        </p:nvSpPr>
        <p:spPr>
          <a:xfrm>
            <a:off x="3996075" y="-2118300"/>
            <a:ext cx="3534600" cy="3534600"/>
          </a:xfrm>
          <a:prstGeom prst="rect">
            <a:avLst/>
          </a:prstGeom>
          <a:gradFill>
            <a:gsLst>
              <a:gs pos="0">
                <a:schemeClr val="lt2"/>
              </a:gs>
              <a:gs pos="63000">
                <a:srgbClr val="F4F3EF">
                  <a:alpha val="0"/>
                </a:srgbClr>
              </a:gs>
              <a:gs pos="100000">
                <a:srgbClr val="F4F3EF">
                  <a:alpha val="0"/>
                </a:srgbClr>
              </a:gs>
            </a:gsLst>
            <a:path path="circle">
              <a:fillToRect/>
            </a:path>
            <a:tileRect/>
          </a:gra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cxnSp>
        <p:nvCxnSpPr>
          <p:cNvPr id="4" name="Google Shape;299;p25"/>
          <p:cNvCxnSpPr>
            <a:cxnSpLocks noChangeShapeType="1"/>
          </p:cNvCxnSpPr>
          <p:nvPr/>
        </p:nvCxnSpPr>
        <p:spPr bwMode="auto">
          <a:xfrm>
            <a:off x="-22225" y="382588"/>
            <a:ext cx="9234488" cy="0"/>
          </a:xfrm>
          <a:prstGeom prst="straightConnector1">
            <a:avLst/>
          </a:prstGeom>
          <a:noFill/>
          <a:ln w="9525">
            <a:solidFill>
              <a:schemeClr val="tx1"/>
            </a:solidFill>
            <a:round/>
            <a:headEnd/>
            <a:tailEnd/>
          </a:ln>
        </p:spPr>
      </p:cxnSp>
      <p:cxnSp>
        <p:nvCxnSpPr>
          <p:cNvPr id="5" name="Google Shape;300;p25"/>
          <p:cNvCxnSpPr>
            <a:cxnSpLocks noChangeShapeType="1"/>
          </p:cNvCxnSpPr>
          <p:nvPr/>
        </p:nvCxnSpPr>
        <p:spPr bwMode="auto">
          <a:xfrm>
            <a:off x="-22225" y="4770438"/>
            <a:ext cx="9234488" cy="0"/>
          </a:xfrm>
          <a:prstGeom prst="straightConnector1">
            <a:avLst/>
          </a:prstGeom>
          <a:noFill/>
          <a:ln w="9525">
            <a:solidFill>
              <a:schemeClr val="tx1"/>
            </a:solidFill>
            <a:round/>
            <a:headEnd/>
            <a:tailEnd/>
          </a:ln>
        </p:spPr>
      </p:cxnSp>
      <p:cxnSp>
        <p:nvCxnSpPr>
          <p:cNvPr id="6" name="Google Shape;301;p25"/>
          <p:cNvCxnSpPr>
            <a:cxnSpLocks noChangeShapeType="1"/>
          </p:cNvCxnSpPr>
          <p:nvPr/>
        </p:nvCxnSpPr>
        <p:spPr bwMode="auto">
          <a:xfrm>
            <a:off x="371475" y="-80963"/>
            <a:ext cx="0" cy="4848226"/>
          </a:xfrm>
          <a:prstGeom prst="straightConnector1">
            <a:avLst/>
          </a:prstGeom>
          <a:noFill/>
          <a:ln w="9525">
            <a:solidFill>
              <a:schemeClr val="tx1"/>
            </a:solidFill>
            <a:round/>
            <a:headEnd/>
            <a:tailEnd/>
          </a:ln>
        </p:spPr>
      </p:cxnSp>
      <p:cxnSp>
        <p:nvCxnSpPr>
          <p:cNvPr id="7" name="Google Shape;302;p25"/>
          <p:cNvCxnSpPr>
            <a:cxnSpLocks noChangeShapeType="1"/>
          </p:cNvCxnSpPr>
          <p:nvPr/>
        </p:nvCxnSpPr>
        <p:spPr bwMode="auto">
          <a:xfrm>
            <a:off x="8748713" y="962025"/>
            <a:ext cx="0" cy="4181475"/>
          </a:xfrm>
          <a:prstGeom prst="straightConnector1">
            <a:avLst/>
          </a:prstGeom>
          <a:noFill/>
          <a:ln w="9525">
            <a:solidFill>
              <a:schemeClr val="tx1"/>
            </a:solidFill>
            <a:round/>
            <a:headEnd/>
            <a:tailEnd/>
          </a:ln>
        </p:spPr>
      </p:cxnSp>
      <p:sp>
        <p:nvSpPr>
          <p:cNvPr id="8" name="Google Shape;303;p25"/>
          <p:cNvSpPr>
            <a:spLocks/>
          </p:cNvSpPr>
          <p:nvPr/>
        </p:nvSpPr>
        <p:spPr bwMode="auto">
          <a:xfrm>
            <a:off x="8618538" y="477838"/>
            <a:ext cx="231775" cy="365125"/>
          </a:xfrm>
          <a:custGeom>
            <a:avLst/>
            <a:gdLst/>
            <a:ahLst/>
            <a:cxnLst>
              <a:cxn ang="0">
                <a:pos x="11841" y="1"/>
              </a:cxn>
              <a:cxn ang="0">
                <a:pos x="11788" y="54"/>
              </a:cxn>
              <a:cxn ang="0">
                <a:pos x="72" y="18604"/>
              </a:cxn>
              <a:cxn ang="0">
                <a:pos x="72" y="18711"/>
              </a:cxn>
              <a:cxn ang="0">
                <a:pos x="11788" y="37249"/>
              </a:cxn>
              <a:cxn ang="0">
                <a:pos x="11841" y="37303"/>
              </a:cxn>
              <a:cxn ang="0">
                <a:pos x="11895" y="37249"/>
              </a:cxn>
              <a:cxn ang="0">
                <a:pos x="23611" y="18711"/>
              </a:cxn>
              <a:cxn ang="0">
                <a:pos x="23611" y="18604"/>
              </a:cxn>
              <a:cxn ang="0">
                <a:pos x="11895" y="54"/>
              </a:cxn>
              <a:cxn ang="0">
                <a:pos x="11841" y="1"/>
              </a:cxn>
            </a:cxnLst>
            <a:rect l="0" t="0" r="r" b="b"/>
            <a:pathLst>
              <a:path w="23671" h="37303" extrusionOk="0">
                <a:moveTo>
                  <a:pt x="11841" y="1"/>
                </a:moveTo>
                <a:cubicBezTo>
                  <a:pt x="11814" y="1"/>
                  <a:pt x="11788" y="19"/>
                  <a:pt x="11788" y="54"/>
                </a:cubicBezTo>
                <a:cubicBezTo>
                  <a:pt x="11180" y="16521"/>
                  <a:pt x="10383" y="17616"/>
                  <a:pt x="72" y="18604"/>
                </a:cubicBezTo>
                <a:cubicBezTo>
                  <a:pt x="1" y="18604"/>
                  <a:pt x="1" y="18711"/>
                  <a:pt x="72" y="18711"/>
                </a:cubicBezTo>
                <a:cubicBezTo>
                  <a:pt x="10395" y="19700"/>
                  <a:pt x="11180" y="20795"/>
                  <a:pt x="11788" y="37249"/>
                </a:cubicBezTo>
                <a:cubicBezTo>
                  <a:pt x="11788" y="37285"/>
                  <a:pt x="11814" y="37303"/>
                  <a:pt x="11841" y="37303"/>
                </a:cubicBezTo>
                <a:cubicBezTo>
                  <a:pt x="11868" y="37303"/>
                  <a:pt x="11895" y="37285"/>
                  <a:pt x="11895" y="37249"/>
                </a:cubicBezTo>
                <a:cubicBezTo>
                  <a:pt x="12502" y="20795"/>
                  <a:pt x="13288" y="19688"/>
                  <a:pt x="23611" y="18711"/>
                </a:cubicBezTo>
                <a:cubicBezTo>
                  <a:pt x="23670" y="18688"/>
                  <a:pt x="23670" y="18604"/>
                  <a:pt x="23611" y="18604"/>
                </a:cubicBezTo>
                <a:cubicBezTo>
                  <a:pt x="13288" y="17604"/>
                  <a:pt x="12502" y="16521"/>
                  <a:pt x="11895" y="54"/>
                </a:cubicBezTo>
                <a:cubicBezTo>
                  <a:pt x="11895" y="19"/>
                  <a:pt x="11868" y="1"/>
                  <a:pt x="11841" y="1"/>
                </a:cubicBezTo>
                <a:close/>
              </a:path>
            </a:pathLst>
          </a:custGeom>
          <a:solidFill>
            <a:schemeClr val="tx1"/>
          </a:solidFill>
          <a:ln w="9525">
            <a:noFill/>
            <a:round/>
            <a:headEnd/>
            <a:tailEnd/>
          </a:ln>
        </p:spPr>
        <p:txBody>
          <a:bodyPr lIns="91425" tIns="91425" rIns="91425" bIns="91425" anchor="ctr"/>
          <a:lstStyle/>
          <a:p>
            <a:pPr>
              <a:defRPr/>
            </a:pPr>
            <a:endParaRPr lang="pt-B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Título e Conteúdo">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r>
              <a:rPr lang="pt-BR"/>
              <a:t>Clique para editar o título Mestre</a:t>
            </a:r>
          </a:p>
        </p:txBody>
      </p:sp>
      <p:sp>
        <p:nvSpPr>
          <p:cNvPr id="3" name="Espaço Reservado para Conteúdo 2">
            <a:extLst>
              <a:ext uri="{FF2B5EF4-FFF2-40B4-BE49-F238E27FC236}"/>
            </a:extLst>
          </p:cNvPr>
          <p:cNvSpPr>
            <a:spLocks noGrp="1"/>
          </p:cNvSpPr>
          <p:nvPr>
            <p:ph idx="1"/>
          </p:nvPr>
        </p:nvSpPr>
        <p:spPr/>
        <p:txBody>
          <a:bodyPr/>
          <a:lstStyle/>
          <a:p>
            <a:r>
              <a:rPr lang="pt-BR"/>
              <a:t>Editar estilos de texto Mestre
Segundo nível
Terceiro nível
Quarto nível
Quinto nível</a:t>
            </a:r>
          </a:p>
        </p:txBody>
      </p:sp>
      <p:sp>
        <p:nvSpPr>
          <p:cNvPr id="4" name="Espaço Reservado para Data 3"/>
          <p:cNvSpPr>
            <a:spLocks noGrp="1"/>
          </p:cNvSpPr>
          <p:nvPr>
            <p:ph type="dt" sz="half" idx="10"/>
          </p:nvPr>
        </p:nvSpPr>
        <p:spPr bwMode="auto">
          <a:xfrm>
            <a:off x="628650" y="4767263"/>
            <a:ext cx="2057400" cy="274637"/>
          </a:xfrm>
          <a:prstGeom prst="rect">
            <a:avLst/>
          </a:prstGeom>
          <a:ln>
            <a:miter lim="800000"/>
            <a:headEnd/>
            <a:tailEnd/>
          </a:ln>
        </p:spPr>
        <p:txBody>
          <a:bodyPr vert="horz" wrap="square" lIns="68580" tIns="34290" rIns="68580" bIns="34290" numCol="1" anchor="t" anchorCtr="0" compatLnSpc="1">
            <a:prstTxWarp prst="textNoShape">
              <a:avLst/>
            </a:prstTxWarp>
          </a:bodyPr>
          <a:lstStyle>
            <a:lvl1pPr>
              <a:buClr>
                <a:srgbClr val="000000"/>
              </a:buClr>
              <a:buFont typeface="Arial" charset="0"/>
              <a:buNone/>
              <a:defRPr/>
            </a:lvl1pPr>
          </a:lstStyle>
          <a:p>
            <a:pPr>
              <a:defRPr/>
            </a:pPr>
            <a:fld id="{49D324F2-7832-4916-A001-1625166B6AA9}" type="datetimeFigureOut">
              <a:rPr lang="pt-BR"/>
              <a:pPr>
                <a:defRPr/>
              </a:pPr>
              <a:t>27/01/2024</a:t>
            </a:fld>
            <a:endParaRPr lang="pt-BR"/>
          </a:p>
        </p:txBody>
      </p:sp>
      <p:sp>
        <p:nvSpPr>
          <p:cNvPr id="5" name="Espaço Reservado para Rodapé 4"/>
          <p:cNvSpPr>
            <a:spLocks noGrp="1"/>
          </p:cNvSpPr>
          <p:nvPr>
            <p:ph type="ftr" sz="quarter" idx="11"/>
          </p:nvPr>
        </p:nvSpPr>
        <p:spPr bwMode="auto">
          <a:xfrm>
            <a:off x="3028950" y="4767263"/>
            <a:ext cx="3086100" cy="274637"/>
          </a:xfrm>
          <a:prstGeom prst="rect">
            <a:avLst/>
          </a:prstGeom>
          <a:ln>
            <a:miter lim="800000"/>
            <a:headEnd/>
            <a:tailEnd/>
          </a:ln>
        </p:spPr>
        <p:txBody>
          <a:bodyPr vert="horz" wrap="square" lIns="68580" tIns="34290" rIns="68580" bIns="34290" numCol="1" anchor="t" anchorCtr="0" compatLnSpc="1">
            <a:prstTxWarp prst="textNoShape">
              <a:avLst/>
            </a:prstTxWarp>
          </a:bodyPr>
          <a:lstStyle>
            <a:lvl1pPr>
              <a:buClr>
                <a:srgbClr val="000000"/>
              </a:buClr>
              <a:buFont typeface="Arial" charset="0"/>
              <a:buNone/>
              <a:defRPr/>
            </a:lvl1pPr>
          </a:lstStyle>
          <a:p>
            <a:pPr>
              <a:defRPr/>
            </a:pPr>
            <a:endParaRPr lang="pt-BR"/>
          </a:p>
        </p:txBody>
      </p:sp>
      <p:sp>
        <p:nvSpPr>
          <p:cNvPr id="6" name="Espaço Reservado para Número de Slide 5"/>
          <p:cNvSpPr>
            <a:spLocks noGrp="1"/>
          </p:cNvSpPr>
          <p:nvPr>
            <p:ph type="sldNum" sz="quarter" idx="12"/>
          </p:nvPr>
        </p:nvSpPr>
        <p:spPr bwMode="auto">
          <a:xfrm>
            <a:off x="6457950" y="4767263"/>
            <a:ext cx="2057400" cy="274637"/>
          </a:xfrm>
          <a:prstGeom prst="rect">
            <a:avLst/>
          </a:prstGeom>
          <a:ln>
            <a:miter lim="800000"/>
            <a:headEnd/>
            <a:tailEnd/>
          </a:ln>
        </p:spPr>
        <p:txBody>
          <a:bodyPr vert="horz" wrap="square" lIns="68580" tIns="34290" rIns="68580" bIns="34290" numCol="1" anchor="t" anchorCtr="0" compatLnSpc="1">
            <a:prstTxWarp prst="textNoShape">
              <a:avLst/>
            </a:prstTxWarp>
          </a:bodyPr>
          <a:lstStyle>
            <a:lvl1pPr>
              <a:buClr>
                <a:srgbClr val="000000"/>
              </a:buClr>
              <a:buFont typeface="Arial" charset="0"/>
              <a:buNone/>
              <a:defRPr/>
            </a:lvl1pPr>
          </a:lstStyle>
          <a:p>
            <a:pPr>
              <a:defRPr/>
            </a:pPr>
            <a:fld id="{ED39F9F5-26CE-45B5-A717-2CAE65EFD5AB}"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bg1"/>
        </a:solidFill>
        <a:effectLst/>
      </p:bgPr>
    </p:bg>
    <p:spTree>
      <p:nvGrpSpPr>
        <p:cNvPr id="1" name=""/>
        <p:cNvGrpSpPr/>
        <p:nvPr/>
      </p:nvGrpSpPr>
      <p:grpSpPr>
        <a:xfrm>
          <a:off x="0" y="0"/>
          <a:ext cx="0" cy="0"/>
          <a:chOff x="0" y="0"/>
          <a:chExt cx="0" cy="0"/>
        </a:xfrm>
      </p:grpSpPr>
      <p:sp>
        <p:nvSpPr>
          <p:cNvPr id="1026" name="Google Shape;6;p1"/>
          <p:cNvSpPr txBox="1">
            <a:spLocks noGrp="1"/>
          </p:cNvSpPr>
          <p:nvPr>
            <p:ph type="title"/>
          </p:nvPr>
        </p:nvSpPr>
        <p:spPr bwMode="auto">
          <a:xfrm>
            <a:off x="714375" y="574675"/>
            <a:ext cx="7715250" cy="573088"/>
          </a:xfrm>
          <a:prstGeom prst="rect">
            <a:avLst/>
          </a:prstGeom>
          <a:noFill/>
          <a:ln w="9525">
            <a:noFill/>
            <a:miter lim="800000"/>
            <a:headEnd/>
            <a:tailEnd/>
          </a:ln>
        </p:spPr>
        <p:txBody>
          <a:bodyPr vert="horz" wrap="square" lIns="91425" tIns="91425" rIns="91425" bIns="91425" numCol="1" anchor="t" anchorCtr="0" compatLnSpc="1">
            <a:prstTxWarp prst="textNoShape">
              <a:avLst/>
            </a:prstTxWarp>
          </a:bodyPr>
          <a:lstStyle/>
          <a:p>
            <a:pPr lvl="0"/>
            <a:endParaRPr lang="pt-BR" smtClean="0">
              <a:sym typeface="Arial" charset="0"/>
            </a:endParaRPr>
          </a:p>
        </p:txBody>
      </p:sp>
      <p:sp>
        <p:nvSpPr>
          <p:cNvPr id="1027" name="Google Shape;7;p1"/>
          <p:cNvSpPr txBox="1">
            <a:spLocks noGrp="1"/>
          </p:cNvSpPr>
          <p:nvPr>
            <p:ph type="body" idx="1"/>
          </p:nvPr>
        </p:nvSpPr>
        <p:spPr bwMode="auto">
          <a:xfrm>
            <a:off x="714375" y="1152525"/>
            <a:ext cx="7715250" cy="3416300"/>
          </a:xfrm>
          <a:prstGeom prst="rect">
            <a:avLst/>
          </a:prstGeom>
          <a:noFill/>
          <a:ln w="9525">
            <a:noFill/>
            <a:miter lim="800000"/>
            <a:headEnd/>
            <a:tailEnd/>
          </a:ln>
        </p:spPr>
        <p:txBody>
          <a:bodyPr vert="horz" wrap="square" lIns="91425" tIns="91425" rIns="91425" bIns="91425" numCol="1" anchor="t" anchorCtr="0" compatLnSpc="1">
            <a:prstTxWarp prst="textNoShape">
              <a:avLst/>
            </a:prstTxWarp>
          </a:bodyPr>
          <a:lstStyle/>
          <a:p>
            <a:pPr lvl="0"/>
            <a:endParaRPr lang="pt-BR" smtClean="0">
              <a:sym typeface="Arial" charset="0"/>
            </a:endParaRPr>
          </a:p>
        </p:txBody>
      </p:sp>
    </p:spTree>
  </p:cSld>
  <p:clrMap bg1="lt1" tx1="dk1" bg2="dk2" tx2="lt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Lst>
  <p:hf hdr="0" ftr="0" dt="0"/>
  <p:txStyles>
    <p:titleStyle>
      <a:defPPr marR="0" lvl="0" algn="l" rtl="0">
        <a:lnSpc>
          <a:spcPct val="100000"/>
        </a:lnSpc>
        <a:spcBef>
          <a:spcPts val="0"/>
        </a:spcBef>
        <a:spcAft>
          <a:spcPts val="0"/>
        </a:spcAft>
      </a:defPPr>
      <a:lvl1pPr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1pPr>
      <a:lvl2pPr lvl="1"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2pPr>
      <a:lvl3pPr lvl="2"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3pPr>
      <a:lvl4pPr lvl="3"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4pPr>
      <a:lvl5pPr lvl="4"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1pPr>
      <a:lvl2pPr lvl="1"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2pPr>
      <a:lvl3pPr lvl="2"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3pPr>
      <a:lvl4pPr lvl="3"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4pPr>
      <a:lvl5pPr lvl="4"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paulomargotto.com.br/"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12.xml"/><Relationship Id="rId1" Type="http://schemas.openxmlformats.org/officeDocument/2006/relationships/video" Target="NULL" TargetMode="Externa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12.xml"/><Relationship Id="rId1" Type="http://schemas.openxmlformats.org/officeDocument/2006/relationships/video" Target="NULL" TargetMode="External"/><Relationship Id="rId4" Type="http://schemas.openxmlformats.org/officeDocument/2006/relationships/image" Target="../media/image13.png"/></Relationships>
</file>

<file path=ppt/slides/_rels/slide2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17.jpeg"/></Relationships>
</file>

<file path=ppt/slides/_rels/slide3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slideLayout" Target="../slideLayouts/slideLayout12.xml"/><Relationship Id="rId1" Type="http://schemas.openxmlformats.org/officeDocument/2006/relationships/video" Target="NULL" TargetMode="External"/><Relationship Id="rId5" Type="http://schemas.openxmlformats.org/officeDocument/2006/relationships/image" Target="../media/image22.png"/><Relationship Id="rId4" Type="http://schemas.openxmlformats.org/officeDocument/2006/relationships/image" Target="../media/image21.png"/></Relationships>
</file>

<file path=ppt/slides/_rels/slide3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hyperlink" Target="https://doi.org/10.1016/j.jpeds.2019.06.027" TargetMode="External"/><Relationship Id="rId2" Type="http://schemas.openxmlformats.org/officeDocument/2006/relationships/hyperlink" Target="https://doi.org/10.1016/s2352-4642(19)30088-4" TargetMode="External"/><Relationship Id="rId1" Type="http://schemas.openxmlformats.org/officeDocument/2006/relationships/slideLayout" Target="../slideLayouts/slideLayout3.xml"/><Relationship Id="rId5" Type="http://schemas.openxmlformats.org/officeDocument/2006/relationships/image" Target="../media/image28.png"/><Relationship Id="rId4" Type="http://schemas.openxmlformats.org/officeDocument/2006/relationships/hyperlink" Target="https://doi.org/10.1111/chd.12738" TargetMode="External"/></Relationships>
</file>

<file path=ppt/slides/_rels/slide38.xml.rels><?xml version="1.0" encoding="UTF-8" standalone="yes"?>
<Relationships xmlns="http://schemas.openxmlformats.org/package/2006/relationships"><Relationship Id="rId3" Type="http://schemas.openxmlformats.org/officeDocument/2006/relationships/hyperlink" Target="mailto:gabriel.altit@mail.mcgill.ca" TargetMode="External"/><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paulomargotto.com.br/documentos/21263"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Google Shape;322;p29"/>
          <p:cNvSpPr txBox="1">
            <a:spLocks noGrp="1"/>
          </p:cNvSpPr>
          <p:nvPr>
            <p:ph type="ctrTitle"/>
          </p:nvPr>
        </p:nvSpPr>
        <p:spPr>
          <a:xfrm>
            <a:off x="395288" y="555625"/>
            <a:ext cx="4897437" cy="1843088"/>
          </a:xfrm>
          <a:solidFill>
            <a:srgbClr val="FFFF00"/>
          </a:solidFill>
        </p:spPr>
        <p:txBody>
          <a:bodyPr/>
          <a:lstStyle/>
          <a:p>
            <a:pPr algn="ctr" eaLnBrk="1" hangingPunct="1">
              <a:spcBef>
                <a:spcPct val="0"/>
              </a:spcBef>
              <a:spcAft>
                <a:spcPct val="0"/>
              </a:spcAft>
              <a:buFont typeface="Alice"/>
              <a:buNone/>
            </a:pPr>
            <a:r>
              <a:rPr lang="pt-BR" sz="3600" smtClean="0">
                <a:solidFill>
                  <a:srgbClr val="0000FF"/>
                </a:solidFill>
                <a:cs typeface="Arial" charset="0"/>
              </a:rPr>
              <a:t>Canal Arterial Patente</a:t>
            </a:r>
            <a:br>
              <a:rPr lang="pt-BR" sz="3600" smtClean="0">
                <a:solidFill>
                  <a:srgbClr val="0000FF"/>
                </a:solidFill>
                <a:cs typeface="Arial" charset="0"/>
              </a:rPr>
            </a:br>
            <a:r>
              <a:rPr lang="pt-BR" sz="3600" smtClean="0">
                <a:solidFill>
                  <a:srgbClr val="0000FF"/>
                </a:solidFill>
                <a:cs typeface="Arial" charset="0"/>
              </a:rPr>
              <a:t>-Caso Clinico-</a:t>
            </a:r>
          </a:p>
        </p:txBody>
      </p:sp>
      <p:sp>
        <p:nvSpPr>
          <p:cNvPr id="15362" name="Google Shape;323;p29"/>
          <p:cNvSpPr txBox="1">
            <a:spLocks noGrp="1"/>
          </p:cNvSpPr>
          <p:nvPr>
            <p:ph type="subTitle" idx="1"/>
          </p:nvPr>
        </p:nvSpPr>
        <p:spPr>
          <a:xfrm>
            <a:off x="1009650" y="3252788"/>
            <a:ext cx="4210050" cy="1695450"/>
          </a:xfrm>
          <a:solidFill>
            <a:schemeClr val="bg1"/>
          </a:solidFill>
        </p:spPr>
        <p:txBody>
          <a:bodyPr/>
          <a:lstStyle/>
          <a:p>
            <a:pPr algn="ctr" eaLnBrk="1" hangingPunct="1">
              <a:spcBef>
                <a:spcPct val="0"/>
              </a:spcBef>
              <a:spcAft>
                <a:spcPct val="0"/>
              </a:spcAft>
              <a:buClr>
                <a:srgbClr val="272727"/>
              </a:buClr>
              <a:buFont typeface="Anek Telugu"/>
              <a:buNone/>
            </a:pPr>
            <a:r>
              <a:rPr lang="pt-BR" smtClean="0">
                <a:solidFill>
                  <a:srgbClr val="272727"/>
                </a:solidFill>
                <a:cs typeface="Arial" charset="0"/>
              </a:rPr>
              <a:t>Residência Neonatologia – HMIB/SES/DF</a:t>
            </a:r>
          </a:p>
          <a:p>
            <a:pPr algn="ctr" eaLnBrk="1" hangingPunct="1">
              <a:spcBef>
                <a:spcPct val="0"/>
              </a:spcBef>
              <a:spcAft>
                <a:spcPct val="0"/>
              </a:spcAft>
              <a:buClr>
                <a:srgbClr val="272727"/>
              </a:buClr>
              <a:buFont typeface="Anek Telugu"/>
              <a:buNone/>
            </a:pPr>
            <a:r>
              <a:rPr lang="pt-BR" smtClean="0">
                <a:solidFill>
                  <a:srgbClr val="272727"/>
                </a:solidFill>
                <a:cs typeface="Arial" charset="0"/>
              </a:rPr>
              <a:t>Marta David Rocha de Moura</a:t>
            </a:r>
          </a:p>
          <a:p>
            <a:pPr algn="ctr" eaLnBrk="1" hangingPunct="1">
              <a:spcBef>
                <a:spcPct val="0"/>
              </a:spcBef>
              <a:spcAft>
                <a:spcPct val="0"/>
              </a:spcAft>
              <a:buClr>
                <a:srgbClr val="272727"/>
              </a:buClr>
              <a:buFont typeface="Anek Telugu"/>
              <a:buNone/>
            </a:pPr>
            <a:r>
              <a:rPr lang="pt-BR" smtClean="0">
                <a:solidFill>
                  <a:srgbClr val="272727"/>
                </a:solidFill>
                <a:cs typeface="Arial" charset="0"/>
              </a:rPr>
              <a:t>Diretora do Curso de Medicina da ESC</a:t>
            </a:r>
          </a:p>
          <a:p>
            <a:pPr algn="ctr" eaLnBrk="1" hangingPunct="1">
              <a:spcBef>
                <a:spcPct val="0"/>
              </a:spcBef>
              <a:spcAft>
                <a:spcPct val="0"/>
              </a:spcAft>
              <a:buClr>
                <a:srgbClr val="272727"/>
              </a:buClr>
              <a:buFont typeface="Anek Telugu"/>
              <a:buNone/>
            </a:pPr>
            <a:r>
              <a:rPr lang="pt-BR" smtClean="0">
                <a:solidFill>
                  <a:srgbClr val="272727"/>
                </a:solidFill>
                <a:cs typeface="Arial" charset="0"/>
                <a:hlinkClick r:id="rId3"/>
              </a:rPr>
              <a:t>www.paulomargotto.com.br</a:t>
            </a:r>
            <a:r>
              <a:rPr lang="pt-BR" smtClean="0">
                <a:solidFill>
                  <a:srgbClr val="272727"/>
                </a:solidFill>
                <a:cs typeface="Arial" charset="0"/>
              </a:rPr>
              <a:t> </a:t>
            </a:r>
          </a:p>
          <a:p>
            <a:pPr algn="ctr" eaLnBrk="1" hangingPunct="1">
              <a:spcBef>
                <a:spcPct val="0"/>
              </a:spcBef>
              <a:spcAft>
                <a:spcPct val="0"/>
              </a:spcAft>
              <a:buClr>
                <a:srgbClr val="272727"/>
              </a:buClr>
              <a:buFont typeface="Anek Telugu"/>
              <a:buNone/>
            </a:pPr>
            <a:r>
              <a:rPr lang="pt-BR" smtClean="0">
                <a:solidFill>
                  <a:srgbClr val="272727"/>
                </a:solidFill>
                <a:cs typeface="Arial" charset="0"/>
              </a:rPr>
              <a:t>Brasília, 27 de janeiro de 2024</a:t>
            </a:r>
          </a:p>
        </p:txBody>
      </p:sp>
      <p:pic>
        <p:nvPicPr>
          <p:cNvPr id="15363" name="Google Shape;324;p29"/>
          <p:cNvPicPr preferRelativeResize="0">
            <a:picLocks noGrp="1"/>
          </p:cNvPicPr>
          <p:nvPr>
            <p:ph type="pic" idx="2"/>
          </p:nvPr>
        </p:nvPicPr>
        <p:blipFill>
          <a:blip r:embed="rId4"/>
          <a:srcRect l="6270" r="6277"/>
          <a:stretch>
            <a:fillRect/>
          </a:stretch>
        </p:blipFill>
        <p:spPr>
          <a:xfrm>
            <a:off x="5364163" y="411163"/>
            <a:ext cx="3352800" cy="4387850"/>
          </a:xfrm>
          <a:ln>
            <a:solidFill>
              <a:schemeClr val="tx1"/>
            </a:solidFill>
          </a:ln>
        </p:spPr>
      </p:pic>
      <p:pic>
        <p:nvPicPr>
          <p:cNvPr id="15364" name="Picture 5"/>
          <p:cNvPicPr>
            <a:picLocks noChangeAspect="1" noChangeArrowheads="1"/>
          </p:cNvPicPr>
          <p:nvPr/>
        </p:nvPicPr>
        <p:blipFill>
          <a:blip r:embed="rId5"/>
          <a:srcRect/>
          <a:stretch>
            <a:fillRect/>
          </a:stretch>
        </p:blipFill>
        <p:spPr bwMode="auto">
          <a:xfrm>
            <a:off x="1979613" y="2355850"/>
            <a:ext cx="1312862" cy="10175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tângulo 4"/>
          <p:cNvSpPr>
            <a:spLocks noChangeArrowheads="1"/>
          </p:cNvSpPr>
          <p:nvPr/>
        </p:nvSpPr>
        <p:spPr bwMode="auto">
          <a:xfrm>
            <a:off x="357188" y="2286000"/>
            <a:ext cx="8358187" cy="2554288"/>
          </a:xfrm>
          <a:prstGeom prst="rect">
            <a:avLst/>
          </a:prstGeom>
          <a:noFill/>
          <a:ln w="9525">
            <a:noFill/>
            <a:miter lim="800000"/>
            <a:headEnd/>
            <a:tailEnd/>
          </a:ln>
        </p:spPr>
        <p:txBody>
          <a:bodyPr>
            <a:spAutoFit/>
          </a:bodyPr>
          <a:lstStyle/>
          <a:p>
            <a:pPr algn="just">
              <a:buClr>
                <a:srgbClr val="000000"/>
              </a:buClr>
              <a:buFont typeface="Arial" charset="0"/>
              <a:buNone/>
            </a:pPr>
            <a:r>
              <a:rPr lang="pt-BR" sz="2000"/>
              <a:t>Bebê de 840 g, nascido por via vaginal de uma gestação de 27 semanas, após início espontâneo de trabalho de parto prematuro com 25 semanas. Sua mãe havia sido tratada com indometacina para tocólise e sulfato de magnésio para neuroproteção fetal. Mais de 24 horas antes do parto, ela recebeu duas doses de betametasona. O bebê era vigoroso ao nascer e respondeu bem, com o auxílio de pressão contínua positiva das vias aéreas (CPAP) por máscara nasal e oxigênio suplementar com Fio2 de 0,35.</a:t>
            </a:r>
          </a:p>
        </p:txBody>
      </p:sp>
      <p:pic>
        <p:nvPicPr>
          <p:cNvPr id="17410" name="Picture 2"/>
          <p:cNvPicPr>
            <a:picLocks noChangeAspect="1" noChangeArrowheads="1"/>
          </p:cNvPicPr>
          <p:nvPr/>
        </p:nvPicPr>
        <p:blipFill>
          <a:blip r:embed="rId2"/>
          <a:srcRect/>
          <a:stretch>
            <a:fillRect/>
          </a:stretch>
        </p:blipFill>
        <p:spPr bwMode="auto">
          <a:xfrm>
            <a:off x="4214813" y="142875"/>
            <a:ext cx="1812925" cy="2071688"/>
          </a:xfrm>
          <a:prstGeom prst="rect">
            <a:avLst/>
          </a:prstGeom>
          <a:noFill/>
          <a:ln w="9525">
            <a:noFill/>
            <a:miter lim="800000"/>
            <a:headEnd/>
            <a:tailEnd/>
          </a:ln>
        </p:spPr>
      </p:pic>
      <p:pic>
        <p:nvPicPr>
          <p:cNvPr id="17411" name="Picture 3"/>
          <p:cNvPicPr>
            <a:picLocks noChangeAspect="1" noChangeArrowheads="1"/>
          </p:cNvPicPr>
          <p:nvPr/>
        </p:nvPicPr>
        <p:blipFill>
          <a:blip r:embed="rId3"/>
          <a:srcRect/>
          <a:stretch>
            <a:fillRect/>
          </a:stretch>
        </p:blipFill>
        <p:spPr bwMode="auto">
          <a:xfrm>
            <a:off x="857250" y="571500"/>
            <a:ext cx="2701925" cy="14811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ítulo 32"/>
          <p:cNvSpPr txBox="1">
            <a:spLocks noGrp="1"/>
          </p:cNvSpPr>
          <p:nvPr>
            <p:ph type="title"/>
          </p:nvPr>
        </p:nvSpPr>
        <p:spPr>
          <a:xfrm>
            <a:off x="642938" y="642938"/>
            <a:ext cx="8072437" cy="573087"/>
          </a:xfrm>
        </p:spPr>
        <p:txBody>
          <a:bodyPr/>
          <a:lstStyle/>
          <a:p>
            <a:pPr eaLnBrk="1" hangingPunct="1">
              <a:spcBef>
                <a:spcPct val="0"/>
              </a:spcBef>
              <a:spcAft>
                <a:spcPct val="0"/>
              </a:spcAft>
              <a:buClr>
                <a:srgbClr val="272727"/>
              </a:buClr>
            </a:pPr>
            <a:r>
              <a:rPr lang="pt-BR" sz="2000" b="0" smtClean="0">
                <a:solidFill>
                  <a:srgbClr val="272727"/>
                </a:solidFill>
                <a:latin typeface="Arial Black" pitchFamily="34" charset="0"/>
                <a:cs typeface="Arial" charset="0"/>
              </a:rPr>
              <a:t>1. Qual das seguintes alternativas reflete com mais precisão a probabilidade de que essa criança venha a apresentar persistência de canal arterial (PCA) aos 7 dias de idade, na ausência de intervenções para fechá-lo?</a:t>
            </a:r>
            <a:br>
              <a:rPr lang="pt-BR" sz="2000" b="0" smtClean="0">
                <a:solidFill>
                  <a:srgbClr val="272727"/>
                </a:solidFill>
                <a:latin typeface="Arial Black" pitchFamily="34" charset="0"/>
                <a:cs typeface="Arial" charset="0"/>
              </a:rPr>
            </a:br>
            <a:r>
              <a:rPr lang="pt-BR" sz="2000" b="0" smtClean="0">
                <a:solidFill>
                  <a:srgbClr val="272727"/>
                </a:solidFill>
                <a:latin typeface="Arial Black" pitchFamily="34" charset="0"/>
                <a:cs typeface="Arial" charset="0"/>
              </a:rPr>
              <a:t>a. 10%</a:t>
            </a:r>
            <a:br>
              <a:rPr lang="pt-BR" sz="2000" b="0" smtClean="0">
                <a:solidFill>
                  <a:srgbClr val="272727"/>
                </a:solidFill>
                <a:latin typeface="Arial Black" pitchFamily="34" charset="0"/>
                <a:cs typeface="Arial" charset="0"/>
              </a:rPr>
            </a:br>
            <a:r>
              <a:rPr lang="pt-BR" sz="2000" b="0" smtClean="0">
                <a:solidFill>
                  <a:srgbClr val="272727"/>
                </a:solidFill>
                <a:latin typeface="Arial Black" pitchFamily="34" charset="0"/>
                <a:cs typeface="Arial" charset="0"/>
              </a:rPr>
              <a:t>b. 20%</a:t>
            </a:r>
            <a:br>
              <a:rPr lang="pt-BR" sz="2000" b="0" smtClean="0">
                <a:solidFill>
                  <a:srgbClr val="272727"/>
                </a:solidFill>
                <a:latin typeface="Arial Black" pitchFamily="34" charset="0"/>
                <a:cs typeface="Arial" charset="0"/>
              </a:rPr>
            </a:br>
            <a:r>
              <a:rPr lang="pt-BR" sz="2000" b="0" smtClean="0">
                <a:solidFill>
                  <a:srgbClr val="272727"/>
                </a:solidFill>
                <a:latin typeface="Arial Black" pitchFamily="34" charset="0"/>
                <a:cs typeface="Arial" charset="0"/>
              </a:rPr>
              <a:t>c. 33%</a:t>
            </a:r>
            <a:br>
              <a:rPr lang="pt-BR" sz="2000" b="0" smtClean="0">
                <a:solidFill>
                  <a:srgbClr val="272727"/>
                </a:solidFill>
                <a:latin typeface="Arial Black" pitchFamily="34" charset="0"/>
                <a:cs typeface="Arial" charset="0"/>
              </a:rPr>
            </a:br>
            <a:r>
              <a:rPr lang="pt-BR" sz="2000" b="0" smtClean="0">
                <a:solidFill>
                  <a:srgbClr val="272727"/>
                </a:solidFill>
                <a:latin typeface="Arial Black" pitchFamily="34" charset="0"/>
                <a:cs typeface="Arial" charset="0"/>
              </a:rPr>
              <a:t>d. 67%</a:t>
            </a:r>
            <a:br>
              <a:rPr lang="pt-BR" sz="2000" b="0" smtClean="0">
                <a:solidFill>
                  <a:srgbClr val="272727"/>
                </a:solidFill>
                <a:latin typeface="Arial Black" pitchFamily="34" charset="0"/>
                <a:cs typeface="Arial" charset="0"/>
              </a:rPr>
            </a:br>
            <a:r>
              <a:rPr lang="pt-BR" sz="2000" b="0" smtClean="0">
                <a:solidFill>
                  <a:srgbClr val="272727"/>
                </a:solidFill>
                <a:latin typeface="Arial Black" pitchFamily="34" charset="0"/>
                <a:cs typeface="Arial" charset="0"/>
              </a:rPr>
              <a:t>e. 90%</a:t>
            </a:r>
            <a:br>
              <a:rPr lang="pt-BR" sz="2000" b="0" smtClean="0">
                <a:solidFill>
                  <a:srgbClr val="272727"/>
                </a:solidFill>
                <a:latin typeface="Arial Black" pitchFamily="34" charset="0"/>
                <a:cs typeface="Arial" charset="0"/>
              </a:rPr>
            </a:br>
            <a:endParaRPr lang="pt-BR" sz="2000" b="0" smtClean="0">
              <a:solidFill>
                <a:srgbClr val="272727"/>
              </a:solidFill>
              <a:latin typeface="Arial Black" pitchFamily="34" charset="0"/>
              <a:cs typeface="Arial"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Título 32"/>
          <p:cNvSpPr>
            <a:spLocks noGrp="1"/>
          </p:cNvSpPr>
          <p:nvPr>
            <p:ph type="title"/>
          </p:nvPr>
        </p:nvSpPr>
        <p:spPr>
          <a:xfrm>
            <a:off x="642938" y="642938"/>
            <a:ext cx="8072437" cy="573087"/>
          </a:xfrm>
          <a:ln>
            <a:solidFill>
              <a:schemeClr val="accent1">
                <a:lumMod val="50000"/>
              </a:schemeClr>
            </a:solidFill>
          </a:ln>
        </p:spPr>
        <p:txBody>
          <a:bodyPr/>
          <a:lstStyle/>
          <a:p>
            <a:pPr eaLnBrk="1" fontAlgn="auto" hangingPunct="1">
              <a:defRPr/>
            </a:pPr>
            <a:r>
              <a:rPr lang="pt-BR" sz="2000" b="0" dirty="0" smtClean="0">
                <a:latin typeface="Arial Black" pitchFamily="34" charset="0"/>
              </a:rPr>
              <a:t>1. Qual das seguintes alternativas reflete com mais precisão a probabilidade de que essa criança venha a apresentar persistência de canal arterial (PCA) aos 7 dias de idade, na ausência de intervenções para fechá-lo?</a:t>
            </a:r>
            <a:br>
              <a:rPr lang="pt-BR" sz="2000" b="0" dirty="0" smtClean="0">
                <a:latin typeface="Arial Black" pitchFamily="34" charset="0"/>
              </a:rPr>
            </a:br>
            <a:r>
              <a:rPr lang="pt-BR" sz="2000" b="0" dirty="0" smtClean="0">
                <a:latin typeface="Arial Black" pitchFamily="34" charset="0"/>
              </a:rPr>
              <a:t>a. 10%</a:t>
            </a:r>
            <a:br>
              <a:rPr lang="pt-BR" sz="2000" b="0" dirty="0" smtClean="0">
                <a:latin typeface="Arial Black" pitchFamily="34" charset="0"/>
              </a:rPr>
            </a:br>
            <a:r>
              <a:rPr lang="pt-BR" sz="2000" b="0" dirty="0" smtClean="0">
                <a:latin typeface="Arial Black" pitchFamily="34" charset="0"/>
              </a:rPr>
              <a:t>b. 20%</a:t>
            </a:r>
            <a:br>
              <a:rPr lang="pt-BR" sz="2000" b="0" dirty="0" smtClean="0">
                <a:latin typeface="Arial Black" pitchFamily="34" charset="0"/>
              </a:rPr>
            </a:br>
            <a:r>
              <a:rPr lang="pt-BR" sz="2000" b="0" dirty="0" smtClean="0">
                <a:latin typeface="Arial Black" pitchFamily="34" charset="0"/>
              </a:rPr>
              <a:t>c. 33%</a:t>
            </a:r>
            <a:br>
              <a:rPr lang="pt-BR" sz="2000" b="0" dirty="0" smtClean="0">
                <a:latin typeface="Arial Black" pitchFamily="34" charset="0"/>
              </a:rPr>
            </a:br>
            <a:r>
              <a:rPr lang="pt-BR" sz="2000" b="0" dirty="0" smtClean="0">
                <a:solidFill>
                  <a:schemeClr val="tx2">
                    <a:lumMod val="50000"/>
                  </a:schemeClr>
                </a:solidFill>
                <a:latin typeface="Arial Black" pitchFamily="34" charset="0"/>
              </a:rPr>
              <a:t>d. 67%</a:t>
            </a:r>
            <a:r>
              <a:rPr lang="pt-BR" sz="2000" b="0" dirty="0" smtClean="0">
                <a:latin typeface="Arial Black" pitchFamily="34" charset="0"/>
              </a:rPr>
              <a:t/>
            </a:r>
            <a:br>
              <a:rPr lang="pt-BR" sz="2000" b="0" dirty="0" smtClean="0">
                <a:latin typeface="Arial Black" pitchFamily="34" charset="0"/>
              </a:rPr>
            </a:br>
            <a:r>
              <a:rPr lang="pt-BR" sz="2000" b="0" dirty="0" smtClean="0">
                <a:latin typeface="Arial Black" pitchFamily="34" charset="0"/>
              </a:rPr>
              <a:t>e. 90%</a:t>
            </a:r>
            <a:br>
              <a:rPr lang="pt-BR" sz="2000" b="0" dirty="0" smtClean="0">
                <a:latin typeface="Arial Black" pitchFamily="34" charset="0"/>
              </a:rPr>
            </a:br>
            <a:endParaRPr lang="pt-BR" sz="2000" b="0" dirty="0">
              <a:latin typeface="Arial Black"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ítulo 1"/>
          <p:cNvSpPr txBox="1">
            <a:spLocks noGrp="1"/>
          </p:cNvSpPr>
          <p:nvPr>
            <p:ph type="title"/>
          </p:nvPr>
        </p:nvSpPr>
        <p:spPr>
          <a:xfrm>
            <a:off x="357188" y="357188"/>
            <a:ext cx="8401050" cy="573087"/>
          </a:xfrm>
        </p:spPr>
        <p:txBody>
          <a:bodyPr/>
          <a:lstStyle/>
          <a:p>
            <a:pPr algn="l" eaLnBrk="1" hangingPunct="1">
              <a:spcBef>
                <a:spcPct val="0"/>
              </a:spcBef>
              <a:spcAft>
                <a:spcPct val="0"/>
              </a:spcAft>
              <a:buClr>
                <a:srgbClr val="272727"/>
              </a:buClr>
            </a:pPr>
            <a:r>
              <a:rPr lang="pt-BR" sz="2000" smtClean="0">
                <a:solidFill>
                  <a:srgbClr val="272727"/>
                </a:solidFill>
                <a:latin typeface="Arial Black" pitchFamily="34" charset="0"/>
                <a:cs typeface="Arial" charset="0"/>
              </a:rPr>
              <a:t/>
            </a:r>
            <a:br>
              <a:rPr lang="pt-BR" sz="2000" smtClean="0">
                <a:solidFill>
                  <a:srgbClr val="272727"/>
                </a:solidFill>
                <a:latin typeface="Arial Black" pitchFamily="34" charset="0"/>
                <a:cs typeface="Arial" charset="0"/>
              </a:rPr>
            </a:br>
            <a:r>
              <a:rPr lang="pt-BR" sz="2000" smtClean="0">
                <a:solidFill>
                  <a:srgbClr val="272727"/>
                </a:solidFill>
                <a:latin typeface="Arial Black" pitchFamily="34" charset="0"/>
                <a:cs typeface="Arial" charset="0"/>
              </a:rPr>
              <a:t>2. Qual das seguintes características da história perinatal desse bebê está associada a risco aumentado de PCA?</a:t>
            </a:r>
            <a:br>
              <a:rPr lang="pt-BR" sz="2000" smtClean="0">
                <a:solidFill>
                  <a:srgbClr val="272727"/>
                </a:solidFill>
                <a:latin typeface="Arial Black" pitchFamily="34" charset="0"/>
                <a:cs typeface="Arial" charset="0"/>
              </a:rPr>
            </a:br>
            <a:r>
              <a:rPr lang="pt-BR" sz="2000" smtClean="0">
                <a:solidFill>
                  <a:srgbClr val="272727"/>
                </a:solidFill>
                <a:latin typeface="Arial Black" pitchFamily="34" charset="0"/>
                <a:cs typeface="Arial" charset="0"/>
              </a:rPr>
              <a:t/>
            </a:r>
            <a:br>
              <a:rPr lang="pt-BR" sz="2000" smtClean="0">
                <a:solidFill>
                  <a:srgbClr val="272727"/>
                </a:solidFill>
                <a:latin typeface="Arial Black" pitchFamily="34" charset="0"/>
                <a:cs typeface="Arial" charset="0"/>
              </a:rPr>
            </a:br>
            <a:r>
              <a:rPr lang="pt-BR" sz="2000" smtClean="0">
                <a:solidFill>
                  <a:srgbClr val="272727"/>
                </a:solidFill>
                <a:latin typeface="Arial Black" pitchFamily="34" charset="0"/>
                <a:cs typeface="Arial" charset="0"/>
              </a:rPr>
              <a:t>a. Idade estimada gestacional (IGE) &lt; 28 semanas</a:t>
            </a:r>
            <a:br>
              <a:rPr lang="pt-BR" sz="2000" smtClean="0">
                <a:solidFill>
                  <a:srgbClr val="272727"/>
                </a:solidFill>
                <a:latin typeface="Arial Black" pitchFamily="34" charset="0"/>
                <a:cs typeface="Arial" charset="0"/>
              </a:rPr>
            </a:br>
            <a:r>
              <a:rPr lang="pt-BR" sz="2000" smtClean="0">
                <a:solidFill>
                  <a:srgbClr val="272727"/>
                </a:solidFill>
                <a:latin typeface="Arial Black" pitchFamily="34" charset="0"/>
                <a:cs typeface="Arial" charset="0"/>
              </a:rPr>
              <a:t/>
            </a:r>
            <a:br>
              <a:rPr lang="pt-BR" sz="2000" smtClean="0">
                <a:solidFill>
                  <a:srgbClr val="272727"/>
                </a:solidFill>
                <a:latin typeface="Arial Black" pitchFamily="34" charset="0"/>
                <a:cs typeface="Arial" charset="0"/>
              </a:rPr>
            </a:br>
            <a:r>
              <a:rPr lang="pt-BR" sz="2000" smtClean="0">
                <a:solidFill>
                  <a:srgbClr val="272727"/>
                </a:solidFill>
                <a:latin typeface="Arial Black" pitchFamily="34" charset="0"/>
                <a:cs typeface="Arial" charset="0"/>
              </a:rPr>
              <a:t>b. Peso ao nascimento &lt; 1.000 gramas</a:t>
            </a:r>
            <a:br>
              <a:rPr lang="pt-BR" sz="2000" smtClean="0">
                <a:solidFill>
                  <a:srgbClr val="272727"/>
                </a:solidFill>
                <a:latin typeface="Arial Black" pitchFamily="34" charset="0"/>
                <a:cs typeface="Arial" charset="0"/>
              </a:rPr>
            </a:br>
            <a:r>
              <a:rPr lang="pt-BR" sz="2000" smtClean="0">
                <a:solidFill>
                  <a:srgbClr val="272727"/>
                </a:solidFill>
                <a:latin typeface="Arial Black" pitchFamily="34" charset="0"/>
                <a:cs typeface="Arial" charset="0"/>
              </a:rPr>
              <a:t/>
            </a:r>
            <a:br>
              <a:rPr lang="pt-BR" sz="2000" smtClean="0">
                <a:solidFill>
                  <a:srgbClr val="272727"/>
                </a:solidFill>
                <a:latin typeface="Arial Black" pitchFamily="34" charset="0"/>
                <a:cs typeface="Arial" charset="0"/>
              </a:rPr>
            </a:br>
            <a:r>
              <a:rPr lang="pt-BR" sz="2000" smtClean="0">
                <a:solidFill>
                  <a:srgbClr val="272727"/>
                </a:solidFill>
                <a:latin typeface="Arial Black" pitchFamily="34" charset="0"/>
                <a:cs typeface="Arial" charset="0"/>
              </a:rPr>
              <a:t>c. Exposição pré-natal a indometacina</a:t>
            </a:r>
            <a:br>
              <a:rPr lang="pt-BR" sz="2000" smtClean="0">
                <a:solidFill>
                  <a:srgbClr val="272727"/>
                </a:solidFill>
                <a:latin typeface="Arial Black" pitchFamily="34" charset="0"/>
                <a:cs typeface="Arial" charset="0"/>
              </a:rPr>
            </a:br>
            <a:r>
              <a:rPr lang="pt-BR" sz="2000" smtClean="0">
                <a:solidFill>
                  <a:srgbClr val="272727"/>
                </a:solidFill>
                <a:latin typeface="Arial Black" pitchFamily="34" charset="0"/>
                <a:cs typeface="Arial" charset="0"/>
              </a:rPr>
              <a:t/>
            </a:r>
            <a:br>
              <a:rPr lang="pt-BR" sz="2000" smtClean="0">
                <a:solidFill>
                  <a:srgbClr val="272727"/>
                </a:solidFill>
                <a:latin typeface="Arial Black" pitchFamily="34" charset="0"/>
                <a:cs typeface="Arial" charset="0"/>
              </a:rPr>
            </a:br>
            <a:r>
              <a:rPr lang="pt-BR" sz="2000" smtClean="0">
                <a:solidFill>
                  <a:srgbClr val="272727"/>
                </a:solidFill>
                <a:latin typeface="Arial Black" pitchFamily="34" charset="0"/>
                <a:cs typeface="Arial" charset="0"/>
              </a:rPr>
              <a:t>d. Exposição pré-natal a sulfato de magnésio</a:t>
            </a:r>
            <a:br>
              <a:rPr lang="pt-BR" sz="2000" smtClean="0">
                <a:solidFill>
                  <a:srgbClr val="272727"/>
                </a:solidFill>
                <a:latin typeface="Arial Black" pitchFamily="34" charset="0"/>
                <a:cs typeface="Arial" charset="0"/>
              </a:rPr>
            </a:br>
            <a:r>
              <a:rPr lang="pt-BR" sz="2000" smtClean="0">
                <a:solidFill>
                  <a:srgbClr val="272727"/>
                </a:solidFill>
                <a:latin typeface="Arial Black" pitchFamily="34" charset="0"/>
                <a:cs typeface="Arial" charset="0"/>
              </a:rPr>
              <a:t/>
            </a:r>
            <a:br>
              <a:rPr lang="pt-BR" sz="2000" smtClean="0">
                <a:solidFill>
                  <a:srgbClr val="272727"/>
                </a:solidFill>
                <a:latin typeface="Arial Black" pitchFamily="34" charset="0"/>
                <a:cs typeface="Arial" charset="0"/>
              </a:rPr>
            </a:br>
            <a:r>
              <a:rPr lang="pt-BR" sz="2000" smtClean="0">
                <a:solidFill>
                  <a:srgbClr val="272727"/>
                </a:solidFill>
                <a:latin typeface="Arial Black" pitchFamily="34" charset="0"/>
                <a:cs typeface="Arial" charset="0"/>
              </a:rPr>
              <a:t>e. Todas as anteriores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57188" y="357188"/>
            <a:ext cx="8401050" cy="573087"/>
          </a:xfrm>
        </p:spPr>
        <p:txBody>
          <a:bodyPr/>
          <a:lstStyle/>
          <a:p>
            <a:pPr algn="l" eaLnBrk="1" fontAlgn="auto" hangingPunct="1">
              <a:defRPr/>
            </a:pPr>
            <a:r>
              <a:rPr lang="pt-BR" sz="2000" dirty="0" smtClean="0">
                <a:latin typeface="Arial Black" pitchFamily="34" charset="0"/>
              </a:rPr>
              <a:t/>
            </a:r>
            <a:br>
              <a:rPr lang="pt-BR" sz="2000" dirty="0" smtClean="0">
                <a:latin typeface="Arial Black" pitchFamily="34" charset="0"/>
              </a:rPr>
            </a:br>
            <a:r>
              <a:rPr lang="pt-BR" sz="2000" dirty="0" smtClean="0">
                <a:latin typeface="Arial Black" pitchFamily="34" charset="0"/>
              </a:rPr>
              <a:t>2. Qual das seguintes características da história </a:t>
            </a:r>
            <a:r>
              <a:rPr lang="pt-BR" sz="2000" dirty="0" err="1" smtClean="0">
                <a:latin typeface="Arial Black" pitchFamily="34" charset="0"/>
              </a:rPr>
              <a:t>perinatal</a:t>
            </a:r>
            <a:r>
              <a:rPr lang="pt-BR" sz="2000" dirty="0" smtClean="0">
                <a:latin typeface="Arial Black" pitchFamily="34" charset="0"/>
              </a:rPr>
              <a:t> desse bebê está associada a risco aumentado de PCA?</a:t>
            </a:r>
            <a:br>
              <a:rPr lang="pt-BR" sz="2000" dirty="0" smtClean="0">
                <a:latin typeface="Arial Black" pitchFamily="34" charset="0"/>
              </a:rPr>
            </a:br>
            <a:r>
              <a:rPr lang="pt-BR" sz="2000" dirty="0" smtClean="0">
                <a:latin typeface="Arial Black" pitchFamily="34" charset="0"/>
              </a:rPr>
              <a:t/>
            </a:r>
            <a:br>
              <a:rPr lang="pt-BR" sz="2000" dirty="0" smtClean="0">
                <a:latin typeface="Arial Black" pitchFamily="34" charset="0"/>
              </a:rPr>
            </a:br>
            <a:r>
              <a:rPr lang="pt-BR" sz="2000" dirty="0" smtClean="0">
                <a:latin typeface="Arial Black" pitchFamily="34" charset="0"/>
              </a:rPr>
              <a:t>a. Idade estimada gestacional (IGE) &lt; 28 semanas</a:t>
            </a:r>
            <a:br>
              <a:rPr lang="pt-BR" sz="2000" dirty="0" smtClean="0">
                <a:latin typeface="Arial Black" pitchFamily="34" charset="0"/>
              </a:rPr>
            </a:br>
            <a:r>
              <a:rPr lang="pt-BR" sz="2000" dirty="0" smtClean="0">
                <a:latin typeface="Arial Black" pitchFamily="34" charset="0"/>
              </a:rPr>
              <a:t/>
            </a:r>
            <a:br>
              <a:rPr lang="pt-BR" sz="2000" dirty="0" smtClean="0">
                <a:latin typeface="Arial Black" pitchFamily="34" charset="0"/>
              </a:rPr>
            </a:br>
            <a:r>
              <a:rPr lang="pt-BR" sz="2000" dirty="0" smtClean="0">
                <a:latin typeface="Arial Black" pitchFamily="34" charset="0"/>
              </a:rPr>
              <a:t>b. Peso ao nascimento &lt; 1.000 gramas</a:t>
            </a:r>
            <a:br>
              <a:rPr lang="pt-BR" sz="2000" dirty="0" smtClean="0">
                <a:latin typeface="Arial Black" pitchFamily="34" charset="0"/>
              </a:rPr>
            </a:br>
            <a:r>
              <a:rPr lang="pt-BR" sz="2000" dirty="0" smtClean="0">
                <a:latin typeface="Arial Black" pitchFamily="34" charset="0"/>
              </a:rPr>
              <a:t/>
            </a:r>
            <a:br>
              <a:rPr lang="pt-BR" sz="2000" dirty="0" smtClean="0">
                <a:latin typeface="Arial Black" pitchFamily="34" charset="0"/>
              </a:rPr>
            </a:br>
            <a:r>
              <a:rPr lang="pt-BR" sz="2000" dirty="0" smtClean="0">
                <a:latin typeface="Arial Black" pitchFamily="34" charset="0"/>
              </a:rPr>
              <a:t>c. Exposição pré-natal a indometacina</a:t>
            </a:r>
            <a:br>
              <a:rPr lang="pt-BR" sz="2000" dirty="0" smtClean="0">
                <a:latin typeface="Arial Black" pitchFamily="34" charset="0"/>
              </a:rPr>
            </a:br>
            <a:r>
              <a:rPr lang="pt-BR" sz="2000" dirty="0" smtClean="0">
                <a:latin typeface="Arial Black" pitchFamily="34" charset="0"/>
              </a:rPr>
              <a:t/>
            </a:r>
            <a:br>
              <a:rPr lang="pt-BR" sz="2000" dirty="0" smtClean="0">
                <a:latin typeface="Arial Black" pitchFamily="34" charset="0"/>
              </a:rPr>
            </a:br>
            <a:r>
              <a:rPr lang="pt-BR" sz="2000" dirty="0" smtClean="0">
                <a:latin typeface="Arial Black" pitchFamily="34" charset="0"/>
              </a:rPr>
              <a:t>d. Exposição pré-natal a sulfato de magnésio</a:t>
            </a:r>
            <a:br>
              <a:rPr lang="pt-BR" sz="2000" dirty="0" smtClean="0">
                <a:latin typeface="Arial Black" pitchFamily="34" charset="0"/>
              </a:rPr>
            </a:br>
            <a:r>
              <a:rPr lang="pt-BR" sz="2000" dirty="0" smtClean="0">
                <a:latin typeface="Arial Black" pitchFamily="34" charset="0"/>
              </a:rPr>
              <a:t/>
            </a:r>
            <a:br>
              <a:rPr lang="pt-BR" sz="2000" dirty="0" smtClean="0">
                <a:latin typeface="Arial Black" pitchFamily="34" charset="0"/>
              </a:rPr>
            </a:br>
            <a:r>
              <a:rPr lang="pt-BR" sz="2000" dirty="0" smtClean="0">
                <a:latin typeface="Arial Black" pitchFamily="34" charset="0"/>
              </a:rPr>
              <a:t>e. </a:t>
            </a:r>
            <a:r>
              <a:rPr lang="pt-BR" sz="2000" dirty="0" smtClean="0">
                <a:solidFill>
                  <a:schemeClr val="tx2">
                    <a:lumMod val="50000"/>
                  </a:schemeClr>
                </a:solidFill>
                <a:latin typeface="Arial Black" pitchFamily="34" charset="0"/>
              </a:rPr>
              <a:t>Todas as anteriores </a:t>
            </a:r>
            <a:endParaRPr lang="pt-BR" sz="2000" dirty="0">
              <a:solidFill>
                <a:schemeClr val="tx2">
                  <a:lumMod val="50000"/>
                </a:schemeClr>
              </a:solidFill>
              <a:latin typeface="Arial Black"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714375" y="574675"/>
            <a:ext cx="7715250" cy="573088"/>
          </a:xfrm>
        </p:spPr>
        <p:txBody>
          <a:bodyPr/>
          <a:lstStyle/>
          <a:p>
            <a:pPr algn="l" eaLnBrk="1" fontAlgn="auto" hangingPunct="1">
              <a:defRPr/>
            </a:pPr>
            <a:r>
              <a:rPr lang="pt-BR" sz="2000" dirty="0" smtClean="0">
                <a:latin typeface="+mn-lt"/>
              </a:rPr>
              <a:t>Aos 7 dias de idade, uma grande PCA é documentada por </a:t>
            </a:r>
            <a:r>
              <a:rPr lang="pt-BR" sz="2000" dirty="0" err="1" smtClean="0">
                <a:latin typeface="+mn-lt"/>
              </a:rPr>
              <a:t>ecocardiografia</a:t>
            </a:r>
            <a:r>
              <a:rPr lang="pt-BR" sz="2000" dirty="0" smtClean="0">
                <a:latin typeface="+mn-lt"/>
              </a:rPr>
              <a:t>. Qual das seguintes condições estão associadas à persistência do canal arterial aos 7 dias de idade?</a:t>
            </a:r>
            <a:br>
              <a:rPr lang="pt-BR" sz="2000" dirty="0" smtClean="0">
                <a:latin typeface="+mn-lt"/>
              </a:rPr>
            </a:br>
            <a:r>
              <a:rPr lang="pt-BR" sz="2000" dirty="0" smtClean="0">
                <a:latin typeface="+mn-lt"/>
              </a:rPr>
              <a:t/>
            </a:r>
            <a:br>
              <a:rPr lang="pt-BR" sz="2000" dirty="0" smtClean="0">
                <a:latin typeface="+mn-lt"/>
              </a:rPr>
            </a:br>
            <a:r>
              <a:rPr lang="pt-BR" sz="2000" dirty="0" smtClean="0">
                <a:latin typeface="+mn-lt"/>
              </a:rPr>
              <a:t>a. Hemorragia pulmonar</a:t>
            </a:r>
            <a:br>
              <a:rPr lang="pt-BR" sz="2000" dirty="0" smtClean="0">
                <a:latin typeface="+mn-lt"/>
              </a:rPr>
            </a:br>
            <a:r>
              <a:rPr lang="pt-BR" sz="2000" dirty="0" smtClean="0">
                <a:latin typeface="+mn-lt"/>
              </a:rPr>
              <a:t>b. Displasia </a:t>
            </a:r>
            <a:r>
              <a:rPr lang="pt-BR" sz="2000" dirty="0" err="1" smtClean="0">
                <a:latin typeface="+mn-lt"/>
              </a:rPr>
              <a:t>broncopulmonar</a:t>
            </a:r>
            <a:r>
              <a:rPr lang="pt-BR" sz="2000" dirty="0" smtClean="0">
                <a:latin typeface="+mn-lt"/>
              </a:rPr>
              <a:t/>
            </a:r>
            <a:br>
              <a:rPr lang="pt-BR" sz="2000" dirty="0" smtClean="0">
                <a:latin typeface="+mn-lt"/>
              </a:rPr>
            </a:br>
            <a:r>
              <a:rPr lang="pt-BR" sz="2000" dirty="0" smtClean="0">
                <a:latin typeface="+mn-lt"/>
              </a:rPr>
              <a:t>c. </a:t>
            </a:r>
            <a:r>
              <a:rPr lang="pt-BR" sz="2000" dirty="0" err="1" smtClean="0">
                <a:latin typeface="+mn-lt"/>
              </a:rPr>
              <a:t>Enterocolite</a:t>
            </a:r>
            <a:r>
              <a:rPr lang="pt-BR" sz="2000" dirty="0" smtClean="0">
                <a:latin typeface="+mn-lt"/>
              </a:rPr>
              <a:t> </a:t>
            </a:r>
            <a:r>
              <a:rPr lang="pt-BR" sz="2000" dirty="0" err="1" smtClean="0">
                <a:latin typeface="+mn-lt"/>
              </a:rPr>
              <a:t>necrosante</a:t>
            </a:r>
            <a:r>
              <a:rPr lang="pt-BR" sz="2000" dirty="0" smtClean="0">
                <a:latin typeface="+mn-lt"/>
              </a:rPr>
              <a:t/>
            </a:r>
            <a:br>
              <a:rPr lang="pt-BR" sz="2000" dirty="0" smtClean="0">
                <a:latin typeface="+mn-lt"/>
              </a:rPr>
            </a:br>
            <a:r>
              <a:rPr lang="pt-BR" sz="2000" dirty="0" smtClean="0">
                <a:latin typeface="+mn-lt"/>
              </a:rPr>
              <a:t>d. Exigência de suporte respiratório prolongado</a:t>
            </a:r>
            <a:br>
              <a:rPr lang="pt-BR" sz="2000" dirty="0" smtClean="0">
                <a:latin typeface="+mn-lt"/>
              </a:rPr>
            </a:br>
            <a:r>
              <a:rPr lang="pt-BR" sz="2000" dirty="0" smtClean="0">
                <a:latin typeface="+mn-lt"/>
              </a:rPr>
              <a:t>e. Hemorragia intraventricular</a:t>
            </a:r>
            <a:br>
              <a:rPr lang="pt-BR" sz="2000" dirty="0" smtClean="0">
                <a:latin typeface="+mn-lt"/>
              </a:rPr>
            </a:br>
            <a:r>
              <a:rPr lang="pt-BR" sz="2000" dirty="0" smtClean="0">
                <a:latin typeface="+mn-lt"/>
              </a:rPr>
              <a:t>f. Morte</a:t>
            </a:r>
            <a:endParaRPr lang="pt-BR" sz="2000" dirty="0">
              <a:latin typeface="+mn-lt"/>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714375" y="574675"/>
            <a:ext cx="7715250" cy="573088"/>
          </a:xfrm>
        </p:spPr>
        <p:txBody>
          <a:bodyPr/>
          <a:lstStyle/>
          <a:p>
            <a:pPr algn="l" eaLnBrk="1" fontAlgn="auto" hangingPunct="1">
              <a:defRPr/>
            </a:pPr>
            <a:r>
              <a:rPr lang="pt-BR" sz="2000" dirty="0" smtClean="0">
                <a:latin typeface="+mn-lt"/>
              </a:rPr>
              <a:t>Aos 7 dias de idade, uma grande PCA é documentada por </a:t>
            </a:r>
            <a:r>
              <a:rPr lang="pt-BR" sz="2000" dirty="0" err="1" smtClean="0">
                <a:latin typeface="+mn-lt"/>
              </a:rPr>
              <a:t>ecocardiografia</a:t>
            </a:r>
            <a:r>
              <a:rPr lang="pt-BR" sz="2000" dirty="0" smtClean="0">
                <a:latin typeface="+mn-lt"/>
              </a:rPr>
              <a:t>. Qual das seguintes condições estão associadas à persistência do canal arterial aos 7 dias de idade?</a:t>
            </a:r>
            <a:br>
              <a:rPr lang="pt-BR" sz="2000" dirty="0" smtClean="0">
                <a:latin typeface="+mn-lt"/>
              </a:rPr>
            </a:br>
            <a:r>
              <a:rPr lang="pt-BR" sz="2000" dirty="0" smtClean="0">
                <a:latin typeface="+mn-lt"/>
              </a:rPr>
              <a:t/>
            </a:r>
            <a:br>
              <a:rPr lang="pt-BR" sz="2000" dirty="0" smtClean="0">
                <a:latin typeface="+mn-lt"/>
              </a:rPr>
            </a:br>
            <a:r>
              <a:rPr lang="pt-BR" sz="2000" dirty="0" smtClean="0">
                <a:latin typeface="+mn-lt"/>
              </a:rPr>
              <a:t>a</a:t>
            </a:r>
            <a:r>
              <a:rPr lang="pt-BR" sz="2000" b="1" dirty="0" smtClean="0">
                <a:solidFill>
                  <a:schemeClr val="tx2">
                    <a:lumMod val="50000"/>
                  </a:schemeClr>
                </a:solidFill>
                <a:latin typeface="+mn-lt"/>
              </a:rPr>
              <a:t>. Hemorragia pulmonar</a:t>
            </a:r>
            <a:r>
              <a:rPr lang="pt-BR" sz="2000" dirty="0" smtClean="0">
                <a:latin typeface="+mn-lt"/>
              </a:rPr>
              <a:t/>
            </a:r>
            <a:br>
              <a:rPr lang="pt-BR" sz="2000" dirty="0" smtClean="0">
                <a:latin typeface="+mn-lt"/>
              </a:rPr>
            </a:br>
            <a:r>
              <a:rPr lang="pt-BR" sz="2000" dirty="0" smtClean="0">
                <a:latin typeface="+mn-lt"/>
              </a:rPr>
              <a:t>b. Displasia </a:t>
            </a:r>
            <a:r>
              <a:rPr lang="pt-BR" sz="2000" dirty="0" err="1" smtClean="0">
                <a:latin typeface="+mn-lt"/>
              </a:rPr>
              <a:t>broncopulmonar</a:t>
            </a:r>
            <a:r>
              <a:rPr lang="pt-BR" sz="2000" dirty="0" smtClean="0">
                <a:latin typeface="+mn-lt"/>
              </a:rPr>
              <a:t/>
            </a:r>
            <a:br>
              <a:rPr lang="pt-BR" sz="2000" dirty="0" smtClean="0">
                <a:latin typeface="+mn-lt"/>
              </a:rPr>
            </a:br>
            <a:r>
              <a:rPr lang="pt-BR" sz="2000" dirty="0" smtClean="0">
                <a:latin typeface="+mn-lt"/>
              </a:rPr>
              <a:t>c. </a:t>
            </a:r>
            <a:r>
              <a:rPr lang="pt-BR" sz="2000" dirty="0" err="1" smtClean="0">
                <a:latin typeface="+mn-lt"/>
              </a:rPr>
              <a:t>Enterocolite</a:t>
            </a:r>
            <a:r>
              <a:rPr lang="pt-BR" sz="2000" dirty="0" smtClean="0">
                <a:latin typeface="+mn-lt"/>
              </a:rPr>
              <a:t> </a:t>
            </a:r>
            <a:r>
              <a:rPr lang="pt-BR" sz="2000" dirty="0" err="1" smtClean="0">
                <a:latin typeface="+mn-lt"/>
              </a:rPr>
              <a:t>necrosante</a:t>
            </a:r>
            <a:r>
              <a:rPr lang="pt-BR" sz="2000" dirty="0" smtClean="0">
                <a:latin typeface="+mn-lt"/>
              </a:rPr>
              <a:t/>
            </a:r>
            <a:br>
              <a:rPr lang="pt-BR" sz="2000" dirty="0" smtClean="0">
                <a:latin typeface="+mn-lt"/>
              </a:rPr>
            </a:br>
            <a:r>
              <a:rPr lang="pt-BR" sz="2000" dirty="0" smtClean="0">
                <a:latin typeface="+mn-lt"/>
              </a:rPr>
              <a:t>d. Exigência de suporte respiratório prolongado</a:t>
            </a:r>
            <a:br>
              <a:rPr lang="pt-BR" sz="2000" dirty="0" smtClean="0">
                <a:latin typeface="+mn-lt"/>
              </a:rPr>
            </a:br>
            <a:r>
              <a:rPr lang="pt-BR" sz="2000" dirty="0" smtClean="0">
                <a:latin typeface="+mn-lt"/>
              </a:rPr>
              <a:t>e. Hemorragia intraventricular</a:t>
            </a:r>
            <a:br>
              <a:rPr lang="pt-BR" sz="2000" dirty="0" smtClean="0">
                <a:latin typeface="+mn-lt"/>
              </a:rPr>
            </a:br>
            <a:r>
              <a:rPr lang="pt-BR" sz="2000" dirty="0" smtClean="0">
                <a:latin typeface="+mn-lt"/>
              </a:rPr>
              <a:t>f. Morte</a:t>
            </a:r>
            <a:endParaRPr lang="pt-BR" sz="2000" dirty="0">
              <a:latin typeface="+mn-lt"/>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5" name="Picture 2"/>
          <p:cNvPicPr>
            <a:picLocks noChangeAspect="1" noChangeArrowheads="1"/>
          </p:cNvPicPr>
          <p:nvPr/>
        </p:nvPicPr>
        <p:blipFill>
          <a:blip r:embed="rId2"/>
          <a:srcRect/>
          <a:stretch>
            <a:fillRect/>
          </a:stretch>
        </p:blipFill>
        <p:spPr bwMode="auto">
          <a:xfrm>
            <a:off x="714375" y="428625"/>
            <a:ext cx="7572375" cy="3143250"/>
          </a:xfrm>
          <a:prstGeom prst="rect">
            <a:avLst/>
          </a:prstGeom>
          <a:noFill/>
          <a:ln w="9525">
            <a:noFill/>
            <a:miter lim="800000"/>
            <a:headEnd/>
            <a:tailEnd/>
          </a:ln>
        </p:spPr>
      </p:pic>
      <p:sp>
        <p:nvSpPr>
          <p:cNvPr id="26626" name="Retângulo 3"/>
          <p:cNvSpPr>
            <a:spLocks noChangeArrowheads="1"/>
          </p:cNvSpPr>
          <p:nvPr/>
        </p:nvSpPr>
        <p:spPr bwMode="auto">
          <a:xfrm>
            <a:off x="428625" y="3429000"/>
            <a:ext cx="8215313" cy="1200150"/>
          </a:xfrm>
          <a:prstGeom prst="rect">
            <a:avLst/>
          </a:prstGeom>
          <a:noFill/>
          <a:ln w="9525">
            <a:noFill/>
            <a:miter lim="800000"/>
            <a:headEnd/>
            <a:tailEnd/>
          </a:ln>
        </p:spPr>
        <p:txBody>
          <a:bodyPr>
            <a:spAutoFit/>
          </a:bodyPr>
          <a:lstStyle/>
          <a:p>
            <a:pPr algn="just">
              <a:buClr>
                <a:srgbClr val="000000"/>
              </a:buClr>
              <a:buFont typeface="Arial" charset="0"/>
              <a:buNone/>
            </a:pPr>
            <a:endParaRPr lang="pt-BR" sz="1200"/>
          </a:p>
          <a:p>
            <a:pPr algn="just">
              <a:buClr>
                <a:srgbClr val="000000"/>
              </a:buClr>
              <a:buFont typeface="Arial" charset="0"/>
              <a:buNone/>
            </a:pPr>
            <a:r>
              <a:rPr lang="pt-BR" sz="1200"/>
              <a:t>Em 1978, um estudo de RNs atendidos em dois hospitais de Boston demonstrou que a PCA aumentou as chances de DBP em mais de dez vezes (OR 10,7) (Brown, 1979). </a:t>
            </a:r>
          </a:p>
          <a:p>
            <a:pPr algn="just">
              <a:buClr>
                <a:srgbClr val="000000"/>
              </a:buClr>
              <a:buFont typeface="Arial" charset="0"/>
              <a:buNone/>
            </a:pPr>
            <a:r>
              <a:rPr lang="pt-BR" sz="1200"/>
              <a:t>Em 1994, um estudo de base populacional de recém-nascidos prematuros na Carolina do Norte encontrou uma razão de chance (odds ratio) de DBP de 9,0 (Marshall, 1999), enquanto um estudo multicêntrico realizado entre 1999 e 2001 apontou uma taxa de probabilidade de morte ou DBP na ordem de 2,0 (Oh, 2005).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ítulo 2"/>
          <p:cNvSpPr txBox="1">
            <a:spLocks noGrp="1"/>
          </p:cNvSpPr>
          <p:nvPr>
            <p:ph type="title"/>
          </p:nvPr>
        </p:nvSpPr>
        <p:spPr>
          <a:xfrm>
            <a:off x="714375" y="574675"/>
            <a:ext cx="7715250" cy="573088"/>
          </a:xfrm>
        </p:spPr>
        <p:txBody>
          <a:bodyPr/>
          <a:lstStyle/>
          <a:p>
            <a:pPr algn="l" eaLnBrk="1" hangingPunct="1">
              <a:spcBef>
                <a:spcPct val="0"/>
              </a:spcBef>
              <a:spcAft>
                <a:spcPct val="0"/>
              </a:spcAft>
              <a:buClr>
                <a:srgbClr val="272727"/>
              </a:buClr>
            </a:pPr>
            <a:r>
              <a:rPr lang="pt-BR" sz="1400" smtClean="0">
                <a:solidFill>
                  <a:srgbClr val="272727"/>
                </a:solidFill>
                <a:latin typeface="Arial Black" pitchFamily="34" charset="0"/>
                <a:cs typeface="Arial" charset="0"/>
                <a:sym typeface="Alice"/>
              </a:rPr>
              <a:t>1. Qual dos seguintes achados físicos no sétimo dia após o nascimento pode sugerir diagnóstico de PCA?</a:t>
            </a:r>
            <a:br>
              <a:rPr lang="pt-BR" sz="1400" smtClean="0">
                <a:solidFill>
                  <a:srgbClr val="272727"/>
                </a:solidFill>
                <a:latin typeface="Arial Black" pitchFamily="34" charset="0"/>
                <a:cs typeface="Arial" charset="0"/>
                <a:sym typeface="Alice"/>
              </a:rPr>
            </a:br>
            <a:r>
              <a:rPr lang="pt-BR" sz="1400" smtClean="0">
                <a:solidFill>
                  <a:srgbClr val="272727"/>
                </a:solidFill>
                <a:latin typeface="Arial Black" pitchFamily="34" charset="0"/>
                <a:cs typeface="Arial" charset="0"/>
                <a:sym typeface="Alice"/>
              </a:rPr>
              <a:t/>
            </a:r>
            <a:br>
              <a:rPr lang="pt-BR" sz="1400" smtClean="0">
                <a:solidFill>
                  <a:srgbClr val="272727"/>
                </a:solidFill>
                <a:latin typeface="Arial Black" pitchFamily="34" charset="0"/>
                <a:cs typeface="Arial" charset="0"/>
                <a:sym typeface="Alice"/>
              </a:rPr>
            </a:br>
            <a:r>
              <a:rPr lang="pt-BR" sz="1400" smtClean="0">
                <a:solidFill>
                  <a:srgbClr val="272727"/>
                </a:solidFill>
                <a:latin typeface="Arial Black" pitchFamily="34" charset="0"/>
                <a:cs typeface="Arial" charset="0"/>
                <a:sym typeface="Alice"/>
              </a:rPr>
              <a:t>a. Pulsos arteriais radiais amplos</a:t>
            </a:r>
            <a:br>
              <a:rPr lang="pt-BR" sz="1400" smtClean="0">
                <a:solidFill>
                  <a:srgbClr val="272727"/>
                </a:solidFill>
                <a:latin typeface="Arial Black" pitchFamily="34" charset="0"/>
                <a:cs typeface="Arial" charset="0"/>
                <a:sym typeface="Alice"/>
              </a:rPr>
            </a:br>
            <a:r>
              <a:rPr lang="pt-BR" sz="1400" smtClean="0">
                <a:solidFill>
                  <a:srgbClr val="272727"/>
                </a:solidFill>
                <a:latin typeface="Arial Black" pitchFamily="34" charset="0"/>
                <a:cs typeface="Arial" charset="0"/>
                <a:sym typeface="Alice"/>
              </a:rPr>
              <a:t>b. Pulsos palpáveis nas palmas das mãos</a:t>
            </a:r>
            <a:br>
              <a:rPr lang="pt-BR" sz="1400" smtClean="0">
                <a:solidFill>
                  <a:srgbClr val="272727"/>
                </a:solidFill>
                <a:latin typeface="Arial Black" pitchFamily="34" charset="0"/>
                <a:cs typeface="Arial" charset="0"/>
                <a:sym typeface="Alice"/>
              </a:rPr>
            </a:br>
            <a:r>
              <a:rPr lang="pt-BR" sz="1400" smtClean="0">
                <a:solidFill>
                  <a:srgbClr val="272727"/>
                </a:solidFill>
                <a:latin typeface="Arial Black" pitchFamily="34" charset="0"/>
                <a:cs typeface="Arial" charset="0"/>
                <a:sym typeface="Alice"/>
              </a:rPr>
              <a:t>c. Pulso paradoxal</a:t>
            </a:r>
            <a:br>
              <a:rPr lang="pt-BR" sz="1400" smtClean="0">
                <a:solidFill>
                  <a:srgbClr val="272727"/>
                </a:solidFill>
                <a:latin typeface="Arial Black" pitchFamily="34" charset="0"/>
                <a:cs typeface="Arial" charset="0"/>
                <a:sym typeface="Alice"/>
              </a:rPr>
            </a:br>
            <a:r>
              <a:rPr lang="pt-BR" sz="1400" smtClean="0">
                <a:solidFill>
                  <a:srgbClr val="272727"/>
                </a:solidFill>
                <a:latin typeface="Arial Black" pitchFamily="34" charset="0"/>
                <a:cs typeface="Arial" charset="0"/>
                <a:sym typeface="Alice"/>
              </a:rPr>
              <a:t>d. Precórdio hiperdinâmico</a:t>
            </a:r>
            <a:br>
              <a:rPr lang="pt-BR" sz="1400" smtClean="0">
                <a:solidFill>
                  <a:srgbClr val="272727"/>
                </a:solidFill>
                <a:latin typeface="Arial Black" pitchFamily="34" charset="0"/>
                <a:cs typeface="Arial" charset="0"/>
                <a:sym typeface="Alice"/>
              </a:rPr>
            </a:br>
            <a:r>
              <a:rPr lang="pt-BR" sz="1400" smtClean="0">
                <a:solidFill>
                  <a:srgbClr val="272727"/>
                </a:solidFill>
                <a:latin typeface="Arial Black" pitchFamily="34" charset="0"/>
                <a:cs typeface="Arial" charset="0"/>
                <a:sym typeface="Alice"/>
              </a:rPr>
              <a:t>e. Sopro sistólico</a:t>
            </a:r>
            <a:br>
              <a:rPr lang="pt-BR" sz="1400" smtClean="0">
                <a:solidFill>
                  <a:srgbClr val="272727"/>
                </a:solidFill>
                <a:latin typeface="Arial Black" pitchFamily="34" charset="0"/>
                <a:cs typeface="Arial" charset="0"/>
                <a:sym typeface="Alice"/>
              </a:rPr>
            </a:br>
            <a:r>
              <a:rPr lang="pt-BR" sz="1400" smtClean="0">
                <a:solidFill>
                  <a:srgbClr val="272727"/>
                </a:solidFill>
                <a:latin typeface="Arial Black" pitchFamily="34" charset="0"/>
                <a:cs typeface="Arial" charset="0"/>
                <a:sym typeface="Alice"/>
              </a:rPr>
              <a:t>f. Sopro suave na sístole e na diástole de regurgitação</a:t>
            </a:r>
            <a:br>
              <a:rPr lang="pt-BR" sz="1400" smtClean="0">
                <a:solidFill>
                  <a:srgbClr val="272727"/>
                </a:solidFill>
                <a:latin typeface="Arial Black" pitchFamily="34" charset="0"/>
                <a:cs typeface="Arial" charset="0"/>
                <a:sym typeface="Alice"/>
              </a:rPr>
            </a:br>
            <a:r>
              <a:rPr lang="pt-BR" sz="1400" smtClean="0">
                <a:solidFill>
                  <a:srgbClr val="272727"/>
                </a:solidFill>
                <a:latin typeface="Arial Black" pitchFamily="34" charset="0"/>
                <a:cs typeface="Arial" charset="0"/>
                <a:sym typeface="Alice"/>
              </a:rPr>
              <a:t>g. Estertores bilaterais</a:t>
            </a:r>
            <a:br>
              <a:rPr lang="pt-BR" sz="1400" smtClean="0">
                <a:solidFill>
                  <a:srgbClr val="272727"/>
                </a:solidFill>
                <a:latin typeface="Arial Black" pitchFamily="34" charset="0"/>
                <a:cs typeface="Arial" charset="0"/>
                <a:sym typeface="Alice"/>
              </a:rPr>
            </a:br>
            <a:r>
              <a:rPr lang="pt-BR" sz="1400" smtClean="0">
                <a:solidFill>
                  <a:srgbClr val="272727"/>
                </a:solidFill>
                <a:latin typeface="Arial Black" pitchFamily="34" charset="0"/>
                <a:cs typeface="Arial" charset="0"/>
                <a:sym typeface="Alice"/>
              </a:rPr>
              <a:t>h. Hepatomegalia</a:t>
            </a:r>
            <a:br>
              <a:rPr lang="pt-BR" sz="1400" smtClean="0">
                <a:solidFill>
                  <a:srgbClr val="272727"/>
                </a:solidFill>
                <a:latin typeface="Arial Black" pitchFamily="34" charset="0"/>
                <a:cs typeface="Arial" charset="0"/>
                <a:sym typeface="Alice"/>
              </a:rPr>
            </a:br>
            <a:r>
              <a:rPr lang="pt-BR" sz="1400" smtClean="0">
                <a:solidFill>
                  <a:srgbClr val="272727"/>
                </a:solidFill>
                <a:latin typeface="Arial Black" pitchFamily="34" charset="0"/>
                <a:cs typeface="Arial" charset="0"/>
                <a:sym typeface="Alice"/>
              </a:rPr>
              <a:t>i. Extremidades frias</a:t>
            </a:r>
            <a:br>
              <a:rPr lang="pt-BR" sz="1400" smtClean="0">
                <a:solidFill>
                  <a:srgbClr val="272727"/>
                </a:solidFill>
                <a:latin typeface="Arial Black" pitchFamily="34" charset="0"/>
                <a:cs typeface="Arial" charset="0"/>
                <a:sym typeface="Alice"/>
              </a:rPr>
            </a:br>
            <a:r>
              <a:rPr lang="pt-BR" sz="1400" smtClean="0">
                <a:solidFill>
                  <a:srgbClr val="272727"/>
                </a:solidFill>
                <a:latin typeface="Arial Black" pitchFamily="34" charset="0"/>
                <a:cs typeface="Arial" charset="0"/>
                <a:sym typeface="Alice"/>
              </a:rPr>
              <a:t>j. Episódios intermitentes de cianose</a:t>
            </a:r>
            <a:br>
              <a:rPr lang="pt-BR" sz="1400" smtClean="0">
                <a:solidFill>
                  <a:srgbClr val="272727"/>
                </a:solidFill>
                <a:latin typeface="Arial Black" pitchFamily="34" charset="0"/>
                <a:cs typeface="Arial" charset="0"/>
                <a:sym typeface="Alice"/>
              </a:rPr>
            </a:br>
            <a:r>
              <a:rPr lang="pt-BR" sz="1400" smtClean="0">
                <a:solidFill>
                  <a:srgbClr val="272727"/>
                </a:solidFill>
                <a:latin typeface="Arial Black" pitchFamily="34" charset="0"/>
                <a:cs typeface="Arial" charset="0"/>
                <a:sym typeface="Alice"/>
              </a:rPr>
              <a:t>k. Ruídos intestinais ausentes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a:xfrm>
            <a:off x="714375" y="574675"/>
            <a:ext cx="7715250" cy="573088"/>
          </a:xfrm>
        </p:spPr>
        <p:txBody>
          <a:bodyPr/>
          <a:lstStyle/>
          <a:p>
            <a:pPr algn="l" eaLnBrk="1" fontAlgn="auto" hangingPunct="1">
              <a:defRPr/>
            </a:pPr>
            <a:r>
              <a:rPr lang="pt-BR" sz="1400" dirty="0" smtClean="0">
                <a:latin typeface="Arial Black" pitchFamily="34" charset="0"/>
                <a:ea typeface="Alice"/>
                <a:cs typeface="Alice"/>
                <a:sym typeface="Alice"/>
              </a:rPr>
              <a:t>1. Qual dos seguintes achados físicos no sétimo dia após o nascimento pode sugerir diagnóstico de PCA?</a:t>
            </a:r>
            <a:br>
              <a:rPr lang="pt-BR" sz="1400" dirty="0" smtClean="0">
                <a:latin typeface="Arial Black" pitchFamily="34" charset="0"/>
                <a:ea typeface="Alice"/>
                <a:cs typeface="Alice"/>
                <a:sym typeface="Alice"/>
              </a:rPr>
            </a:br>
            <a:r>
              <a:rPr lang="pt-BR" sz="1400" dirty="0" smtClean="0">
                <a:latin typeface="Arial Black" pitchFamily="34" charset="0"/>
                <a:ea typeface="Alice"/>
                <a:cs typeface="Alice"/>
                <a:sym typeface="Alice"/>
              </a:rPr>
              <a:t/>
            </a:r>
            <a:br>
              <a:rPr lang="pt-BR" sz="1400" dirty="0" smtClean="0">
                <a:latin typeface="Arial Black" pitchFamily="34" charset="0"/>
                <a:ea typeface="Alice"/>
                <a:cs typeface="Alice"/>
                <a:sym typeface="Alice"/>
              </a:rPr>
            </a:br>
            <a:r>
              <a:rPr lang="pt-BR" sz="1400" dirty="0" smtClean="0">
                <a:latin typeface="Arial Black" pitchFamily="34" charset="0"/>
                <a:ea typeface="Alice"/>
                <a:cs typeface="Alice"/>
                <a:sym typeface="Alice"/>
              </a:rPr>
              <a:t>a. </a:t>
            </a:r>
            <a:r>
              <a:rPr lang="pt-BR" sz="1400" dirty="0" smtClean="0">
                <a:solidFill>
                  <a:schemeClr val="tx2">
                    <a:lumMod val="50000"/>
                  </a:schemeClr>
                </a:solidFill>
                <a:latin typeface="Arial Black" pitchFamily="34" charset="0"/>
                <a:ea typeface="Alice"/>
                <a:cs typeface="Alice"/>
                <a:sym typeface="Alice"/>
              </a:rPr>
              <a:t>Pulsos arteriais radiais amplos</a:t>
            </a:r>
            <a:r>
              <a:rPr lang="pt-BR" sz="1400" dirty="0" smtClean="0">
                <a:latin typeface="Arial Black" pitchFamily="34" charset="0"/>
                <a:ea typeface="Alice"/>
                <a:cs typeface="Alice"/>
                <a:sym typeface="Alice"/>
              </a:rPr>
              <a:t/>
            </a:r>
            <a:br>
              <a:rPr lang="pt-BR" sz="1400" dirty="0" smtClean="0">
                <a:latin typeface="Arial Black" pitchFamily="34" charset="0"/>
                <a:ea typeface="Alice"/>
                <a:cs typeface="Alice"/>
                <a:sym typeface="Alice"/>
              </a:rPr>
            </a:br>
            <a:r>
              <a:rPr lang="pt-BR" sz="1400" dirty="0" smtClean="0">
                <a:latin typeface="Arial Black" pitchFamily="34" charset="0"/>
                <a:ea typeface="Alice"/>
                <a:cs typeface="Alice"/>
                <a:sym typeface="Alice"/>
              </a:rPr>
              <a:t>b. </a:t>
            </a:r>
            <a:r>
              <a:rPr lang="pt-BR" sz="1400" dirty="0" smtClean="0">
                <a:solidFill>
                  <a:schemeClr val="tx2">
                    <a:lumMod val="50000"/>
                  </a:schemeClr>
                </a:solidFill>
                <a:latin typeface="Arial Black" pitchFamily="34" charset="0"/>
                <a:ea typeface="Alice"/>
                <a:cs typeface="Alice"/>
                <a:sym typeface="Alice"/>
              </a:rPr>
              <a:t>Pulsos palpáveis nas palmas das mãos</a:t>
            </a:r>
            <a:r>
              <a:rPr lang="pt-BR" sz="1400" dirty="0" smtClean="0">
                <a:latin typeface="Arial Black" pitchFamily="34" charset="0"/>
                <a:ea typeface="Alice"/>
                <a:cs typeface="Alice"/>
                <a:sym typeface="Alice"/>
              </a:rPr>
              <a:t/>
            </a:r>
            <a:br>
              <a:rPr lang="pt-BR" sz="1400" dirty="0" smtClean="0">
                <a:latin typeface="Arial Black" pitchFamily="34" charset="0"/>
                <a:ea typeface="Alice"/>
                <a:cs typeface="Alice"/>
                <a:sym typeface="Alice"/>
              </a:rPr>
            </a:br>
            <a:r>
              <a:rPr lang="pt-BR" sz="1400" dirty="0" smtClean="0">
                <a:latin typeface="Arial Black" pitchFamily="34" charset="0"/>
                <a:ea typeface="Alice"/>
                <a:cs typeface="Alice"/>
                <a:sym typeface="Alice"/>
              </a:rPr>
              <a:t>c. Pulso paradoxal</a:t>
            </a:r>
            <a:br>
              <a:rPr lang="pt-BR" sz="1400" dirty="0" smtClean="0">
                <a:latin typeface="Arial Black" pitchFamily="34" charset="0"/>
                <a:ea typeface="Alice"/>
                <a:cs typeface="Alice"/>
                <a:sym typeface="Alice"/>
              </a:rPr>
            </a:br>
            <a:r>
              <a:rPr lang="pt-BR" sz="1400" dirty="0" smtClean="0">
                <a:latin typeface="Arial Black" pitchFamily="34" charset="0"/>
                <a:ea typeface="Alice"/>
                <a:cs typeface="Alice"/>
                <a:sym typeface="Alice"/>
              </a:rPr>
              <a:t>d. </a:t>
            </a:r>
            <a:r>
              <a:rPr lang="pt-BR" sz="1400" dirty="0" err="1" smtClean="0">
                <a:solidFill>
                  <a:schemeClr val="tx2">
                    <a:lumMod val="50000"/>
                  </a:schemeClr>
                </a:solidFill>
                <a:latin typeface="Arial Black" pitchFamily="34" charset="0"/>
                <a:ea typeface="Alice"/>
                <a:cs typeface="Alice"/>
                <a:sym typeface="Alice"/>
              </a:rPr>
              <a:t>Precórdio</a:t>
            </a:r>
            <a:r>
              <a:rPr lang="pt-BR" sz="1400" dirty="0" smtClean="0">
                <a:solidFill>
                  <a:schemeClr val="tx2">
                    <a:lumMod val="50000"/>
                  </a:schemeClr>
                </a:solidFill>
                <a:latin typeface="Arial Black" pitchFamily="34" charset="0"/>
                <a:ea typeface="Alice"/>
                <a:cs typeface="Alice"/>
                <a:sym typeface="Alice"/>
              </a:rPr>
              <a:t> hiperdinâmico</a:t>
            </a:r>
            <a:r>
              <a:rPr lang="pt-BR" sz="1400" dirty="0" smtClean="0">
                <a:latin typeface="Arial Black" pitchFamily="34" charset="0"/>
                <a:ea typeface="Alice"/>
                <a:cs typeface="Alice"/>
                <a:sym typeface="Alice"/>
              </a:rPr>
              <a:t/>
            </a:r>
            <a:br>
              <a:rPr lang="pt-BR" sz="1400" dirty="0" smtClean="0">
                <a:latin typeface="Arial Black" pitchFamily="34" charset="0"/>
                <a:ea typeface="Alice"/>
                <a:cs typeface="Alice"/>
                <a:sym typeface="Alice"/>
              </a:rPr>
            </a:br>
            <a:r>
              <a:rPr lang="pt-BR" sz="1400" dirty="0" smtClean="0">
                <a:latin typeface="Arial Black" pitchFamily="34" charset="0"/>
                <a:ea typeface="Alice"/>
                <a:cs typeface="Alice"/>
                <a:sym typeface="Alice"/>
              </a:rPr>
              <a:t>e. </a:t>
            </a:r>
            <a:r>
              <a:rPr lang="pt-BR" sz="1400" dirty="0" smtClean="0">
                <a:solidFill>
                  <a:schemeClr val="tx2">
                    <a:lumMod val="50000"/>
                  </a:schemeClr>
                </a:solidFill>
                <a:latin typeface="Arial Black" pitchFamily="34" charset="0"/>
                <a:ea typeface="Alice"/>
                <a:cs typeface="Alice"/>
                <a:sym typeface="Alice"/>
              </a:rPr>
              <a:t>Sopro sistólico</a:t>
            </a:r>
            <a:r>
              <a:rPr lang="pt-BR" sz="1400" dirty="0" smtClean="0">
                <a:latin typeface="Arial Black" pitchFamily="34" charset="0"/>
                <a:ea typeface="Alice"/>
                <a:cs typeface="Alice"/>
                <a:sym typeface="Alice"/>
              </a:rPr>
              <a:t/>
            </a:r>
            <a:br>
              <a:rPr lang="pt-BR" sz="1400" dirty="0" smtClean="0">
                <a:latin typeface="Arial Black" pitchFamily="34" charset="0"/>
                <a:ea typeface="Alice"/>
                <a:cs typeface="Alice"/>
                <a:sym typeface="Alice"/>
              </a:rPr>
            </a:br>
            <a:r>
              <a:rPr lang="pt-BR" sz="1400" dirty="0" smtClean="0">
                <a:latin typeface="Arial Black" pitchFamily="34" charset="0"/>
                <a:ea typeface="Alice"/>
                <a:cs typeface="Alice"/>
                <a:sym typeface="Alice"/>
              </a:rPr>
              <a:t>f. Sopro suave na sístole e na diástole de regurgitação</a:t>
            </a:r>
            <a:br>
              <a:rPr lang="pt-BR" sz="1400" dirty="0" smtClean="0">
                <a:latin typeface="Arial Black" pitchFamily="34" charset="0"/>
                <a:ea typeface="Alice"/>
                <a:cs typeface="Alice"/>
                <a:sym typeface="Alice"/>
              </a:rPr>
            </a:br>
            <a:r>
              <a:rPr lang="pt-BR" sz="1400" dirty="0" smtClean="0">
                <a:latin typeface="Arial Black" pitchFamily="34" charset="0"/>
                <a:ea typeface="Alice"/>
                <a:cs typeface="Alice"/>
                <a:sym typeface="Alice"/>
              </a:rPr>
              <a:t>g. </a:t>
            </a:r>
            <a:r>
              <a:rPr lang="pt-BR" sz="1400" dirty="0" smtClean="0">
                <a:solidFill>
                  <a:schemeClr val="tx2">
                    <a:lumMod val="50000"/>
                  </a:schemeClr>
                </a:solidFill>
                <a:latin typeface="Arial Black" pitchFamily="34" charset="0"/>
                <a:ea typeface="Alice"/>
                <a:cs typeface="Alice"/>
                <a:sym typeface="Alice"/>
              </a:rPr>
              <a:t>Estertores bilaterais</a:t>
            </a:r>
            <a:r>
              <a:rPr lang="pt-BR" sz="1400" dirty="0" smtClean="0">
                <a:latin typeface="Arial Black" pitchFamily="34" charset="0"/>
                <a:ea typeface="Alice"/>
                <a:cs typeface="Alice"/>
                <a:sym typeface="Alice"/>
              </a:rPr>
              <a:t/>
            </a:r>
            <a:br>
              <a:rPr lang="pt-BR" sz="1400" dirty="0" smtClean="0">
                <a:latin typeface="Arial Black" pitchFamily="34" charset="0"/>
                <a:ea typeface="Alice"/>
                <a:cs typeface="Alice"/>
                <a:sym typeface="Alice"/>
              </a:rPr>
            </a:br>
            <a:r>
              <a:rPr lang="pt-BR" sz="1400" dirty="0" smtClean="0">
                <a:latin typeface="Arial Black" pitchFamily="34" charset="0"/>
                <a:ea typeface="Alice"/>
                <a:cs typeface="Alice"/>
                <a:sym typeface="Alice"/>
              </a:rPr>
              <a:t>h. </a:t>
            </a:r>
            <a:r>
              <a:rPr lang="pt-BR" sz="1400" dirty="0" err="1" smtClean="0">
                <a:solidFill>
                  <a:schemeClr val="tx2">
                    <a:lumMod val="50000"/>
                  </a:schemeClr>
                </a:solidFill>
                <a:latin typeface="Arial Black" pitchFamily="34" charset="0"/>
                <a:ea typeface="Alice"/>
                <a:cs typeface="Alice"/>
                <a:sym typeface="Alice"/>
              </a:rPr>
              <a:t>Hepatomegalia</a:t>
            </a:r>
            <a:r>
              <a:rPr lang="pt-BR" sz="1400" dirty="0" smtClean="0">
                <a:latin typeface="Arial Black" pitchFamily="34" charset="0"/>
                <a:ea typeface="Alice"/>
                <a:cs typeface="Alice"/>
                <a:sym typeface="Alice"/>
              </a:rPr>
              <a:t/>
            </a:r>
            <a:br>
              <a:rPr lang="pt-BR" sz="1400" dirty="0" smtClean="0">
                <a:latin typeface="Arial Black" pitchFamily="34" charset="0"/>
                <a:ea typeface="Alice"/>
                <a:cs typeface="Alice"/>
                <a:sym typeface="Alice"/>
              </a:rPr>
            </a:br>
            <a:r>
              <a:rPr lang="pt-BR" sz="1400" dirty="0" smtClean="0">
                <a:latin typeface="Arial Black" pitchFamily="34" charset="0"/>
                <a:ea typeface="Alice"/>
                <a:cs typeface="Alice"/>
                <a:sym typeface="Alice"/>
              </a:rPr>
              <a:t>i. Extremidades frias</a:t>
            </a:r>
            <a:br>
              <a:rPr lang="pt-BR" sz="1400" dirty="0" smtClean="0">
                <a:latin typeface="Arial Black" pitchFamily="34" charset="0"/>
                <a:ea typeface="Alice"/>
                <a:cs typeface="Alice"/>
                <a:sym typeface="Alice"/>
              </a:rPr>
            </a:br>
            <a:r>
              <a:rPr lang="pt-BR" sz="1400" dirty="0" smtClean="0">
                <a:latin typeface="Arial Black" pitchFamily="34" charset="0"/>
                <a:ea typeface="Alice"/>
                <a:cs typeface="Alice"/>
                <a:sym typeface="Alice"/>
              </a:rPr>
              <a:t>j. Episódios intermitentes de cianose</a:t>
            </a:r>
            <a:br>
              <a:rPr lang="pt-BR" sz="1400" dirty="0" smtClean="0">
                <a:latin typeface="Arial Black" pitchFamily="34" charset="0"/>
                <a:ea typeface="Alice"/>
                <a:cs typeface="Alice"/>
                <a:sym typeface="Alice"/>
              </a:rPr>
            </a:br>
            <a:r>
              <a:rPr lang="pt-BR" sz="1400" dirty="0" smtClean="0">
                <a:latin typeface="Arial Black" pitchFamily="34" charset="0"/>
                <a:ea typeface="Alice"/>
                <a:cs typeface="Alice"/>
                <a:sym typeface="Alice"/>
              </a:rPr>
              <a:t>k. Ruídos intestinais ausentes</a:t>
            </a:r>
            <a:endParaRPr lang="pt-BR" sz="1400" dirty="0">
              <a:latin typeface="Arial Black" pitchFamily="34" charset="0"/>
              <a:ea typeface="Alice"/>
              <a:cs typeface="Alice"/>
              <a:sym typeface="Alice"/>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tângulo 3"/>
          <p:cNvSpPr>
            <a:spLocks noChangeArrowheads="1"/>
          </p:cNvSpPr>
          <p:nvPr/>
        </p:nvSpPr>
        <p:spPr bwMode="auto">
          <a:xfrm>
            <a:off x="500063" y="642938"/>
            <a:ext cx="8286750" cy="2835275"/>
          </a:xfrm>
          <a:prstGeom prst="rect">
            <a:avLst/>
          </a:prstGeom>
          <a:noFill/>
          <a:ln w="9525">
            <a:noFill/>
            <a:miter lim="800000"/>
            <a:headEnd/>
            <a:tailEnd/>
          </a:ln>
        </p:spPr>
        <p:txBody>
          <a:bodyPr>
            <a:spAutoFit/>
          </a:bodyPr>
          <a:lstStyle/>
          <a:p>
            <a:pPr>
              <a:buClr>
                <a:srgbClr val="000000"/>
              </a:buClr>
              <a:buFont typeface="Arial" charset="0"/>
              <a:buNone/>
            </a:pPr>
            <a:r>
              <a:rPr lang="pt-BR" sz="2000">
                <a:latin typeface="Arial Black" pitchFamily="34" charset="0"/>
              </a:rPr>
              <a:t>Qual dos seguintes achados radiológicos no sétimo dia de vida pode sugerir presença de PCA?</a:t>
            </a:r>
          </a:p>
          <a:p>
            <a:pPr>
              <a:buClr>
                <a:srgbClr val="000000"/>
              </a:buClr>
              <a:buFont typeface="Arial" charset="0"/>
              <a:buNone/>
            </a:pPr>
            <a:endParaRPr lang="pt-BR" sz="2000">
              <a:latin typeface="Arial Black" pitchFamily="34" charset="0"/>
            </a:endParaRPr>
          </a:p>
          <a:p>
            <a:pPr>
              <a:buClr>
                <a:srgbClr val="000000"/>
              </a:buClr>
              <a:buFont typeface="Arial" charset="0"/>
              <a:buAutoNum type="alphaLcPeriod"/>
            </a:pPr>
            <a:r>
              <a:rPr lang="pt-BR" sz="2000">
                <a:latin typeface="Arial Black" pitchFamily="34" charset="0"/>
              </a:rPr>
              <a:t>Hiperostose cortical dos ossos longos</a:t>
            </a:r>
          </a:p>
          <a:p>
            <a:pPr>
              <a:buClr>
                <a:srgbClr val="000000"/>
              </a:buClr>
              <a:buFont typeface="Arial" charset="0"/>
              <a:buAutoNum type="alphaLcPeriod"/>
            </a:pPr>
            <a:r>
              <a:rPr lang="pt-BR" sz="2000">
                <a:latin typeface="Arial Black" pitchFamily="34" charset="0"/>
              </a:rPr>
              <a:t>Cardiomegalia</a:t>
            </a:r>
          </a:p>
          <a:p>
            <a:pPr>
              <a:buClr>
                <a:srgbClr val="000000"/>
              </a:buClr>
              <a:buFont typeface="Arial" charset="0"/>
              <a:buNone/>
            </a:pPr>
            <a:r>
              <a:rPr lang="pt-BR" sz="2000">
                <a:latin typeface="Arial Black" pitchFamily="34" charset="0"/>
              </a:rPr>
              <a:t>c. Aumento da radiolucência pulmonar</a:t>
            </a:r>
          </a:p>
          <a:p>
            <a:pPr>
              <a:buClr>
                <a:srgbClr val="000000"/>
              </a:buClr>
              <a:buFont typeface="Arial" charset="0"/>
              <a:buNone/>
            </a:pPr>
            <a:r>
              <a:rPr lang="pt-BR" sz="2000">
                <a:latin typeface="Arial Black" pitchFamily="34" charset="0"/>
              </a:rPr>
              <a:t>d. Marcas vasculares pulmonares proeminentes</a:t>
            </a:r>
          </a:p>
          <a:p>
            <a:pPr>
              <a:buClr>
                <a:srgbClr val="000000"/>
              </a:buClr>
              <a:buFont typeface="Arial" charset="0"/>
              <a:buNone/>
            </a:pPr>
            <a:r>
              <a:rPr lang="pt-BR" sz="2000">
                <a:latin typeface="Arial Black" pitchFamily="34" charset="0"/>
              </a:rPr>
              <a:t>e. Edema pulmonar com um coração pequeno</a:t>
            </a:r>
          </a:p>
          <a:p>
            <a:pPr>
              <a:buClr>
                <a:srgbClr val="000000"/>
              </a:buClr>
              <a:buFont typeface="Arial" charset="0"/>
              <a:buNone/>
            </a:pPr>
            <a:r>
              <a:rPr lang="pt-BR" sz="2000">
                <a:latin typeface="Arial Black" pitchFamily="34" charset="0"/>
              </a:rPr>
              <a:t>f. Elevação da cúpula diafragmática esquerda</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1" name="Picture 3"/>
          <p:cNvPicPr>
            <a:picLocks noChangeAspect="1" noChangeArrowheads="1"/>
          </p:cNvPicPr>
          <p:nvPr/>
        </p:nvPicPr>
        <p:blipFill>
          <a:blip r:embed="rId2"/>
          <a:srcRect/>
          <a:stretch>
            <a:fillRect/>
          </a:stretch>
        </p:blipFill>
        <p:spPr bwMode="auto">
          <a:xfrm>
            <a:off x="1619250" y="555625"/>
            <a:ext cx="5784850" cy="4270375"/>
          </a:xfrm>
          <a:prstGeom prst="rect">
            <a:avLst/>
          </a:prstGeom>
          <a:noFill/>
          <a:ln w="9525">
            <a:noFill/>
            <a:miter lim="800000"/>
            <a:headEnd/>
            <a:tailEnd/>
          </a:ln>
        </p:spPr>
      </p:pic>
      <p:sp>
        <p:nvSpPr>
          <p:cNvPr id="30722" name="Text Box 3"/>
          <p:cNvSpPr txBox="1">
            <a:spLocks noChangeArrowheads="1"/>
          </p:cNvSpPr>
          <p:nvPr/>
        </p:nvSpPr>
        <p:spPr bwMode="auto">
          <a:xfrm>
            <a:off x="611188" y="0"/>
            <a:ext cx="6481762" cy="487363"/>
          </a:xfrm>
          <a:prstGeom prst="rect">
            <a:avLst/>
          </a:prstGeom>
          <a:solidFill>
            <a:schemeClr val="bg1"/>
          </a:solidFill>
          <a:ln w="9525">
            <a:noFill/>
            <a:miter lim="800000"/>
            <a:headEnd/>
            <a:tailEnd/>
          </a:ln>
        </p:spPr>
        <p:txBody>
          <a:bodyPr>
            <a:spAutoFit/>
          </a:bodyPr>
          <a:lstStyle/>
          <a:p>
            <a:pPr algn="ctr"/>
            <a:r>
              <a:rPr lang="pt-BR">
                <a:solidFill>
                  <a:srgbClr val="FF0000"/>
                </a:solidFill>
              </a:rPr>
              <a:t>   </a:t>
            </a:r>
            <a:r>
              <a:rPr lang="pt-BR" sz="1200">
                <a:solidFill>
                  <a:srgbClr val="FF0000"/>
                </a:solidFill>
              </a:rPr>
              <a:t>Exemplo de Hiperostose cortical infantil  que é um efeito colateral</a:t>
            </a:r>
          </a:p>
          <a:p>
            <a:pPr algn="ctr"/>
            <a:r>
              <a:rPr lang="pt-BR" sz="1200">
                <a:solidFill>
                  <a:srgbClr val="FF0000"/>
                </a:solidFill>
              </a:rPr>
              <a:t>Do uso prolongado de Prostin</a:t>
            </a:r>
            <a:r>
              <a:rPr lang="pt-BR" sz="1200" baseline="30000">
                <a:solidFill>
                  <a:srgbClr val="FF0000"/>
                </a:solidFill>
              </a:rPr>
              <a:t>R</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3"/>
          <p:cNvSpPr/>
          <p:nvPr/>
        </p:nvSpPr>
        <p:spPr>
          <a:xfrm>
            <a:off x="500063" y="642938"/>
            <a:ext cx="8286750" cy="2862262"/>
          </a:xfrm>
          <a:prstGeom prst="rect">
            <a:avLst/>
          </a:prstGeom>
        </p:spPr>
        <p:txBody>
          <a:bodyPr>
            <a:spAutoFit/>
          </a:bodyPr>
          <a:lstStyle/>
          <a:p>
            <a:pPr fontAlgn="auto">
              <a:spcBef>
                <a:spcPts val="0"/>
              </a:spcBef>
              <a:spcAft>
                <a:spcPts val="0"/>
              </a:spcAft>
              <a:buClr>
                <a:srgbClr val="000000"/>
              </a:buClr>
              <a:buFont typeface="Arial"/>
              <a:buNone/>
              <a:defRPr/>
            </a:pPr>
            <a:r>
              <a:rPr lang="pt-BR" sz="2000" kern="0" dirty="0">
                <a:latin typeface="Arial Black" pitchFamily="34" charset="0"/>
                <a:ea typeface="Arial"/>
                <a:cs typeface="Arial"/>
                <a:sym typeface="Arial"/>
              </a:rPr>
              <a:t>Qual dos seguintes achados radiológicos no sétimo dia de vida pode sugerir presença de PCA?</a:t>
            </a:r>
          </a:p>
          <a:p>
            <a:pPr fontAlgn="auto">
              <a:spcBef>
                <a:spcPts val="0"/>
              </a:spcBef>
              <a:spcAft>
                <a:spcPts val="0"/>
              </a:spcAft>
              <a:buClr>
                <a:srgbClr val="000000"/>
              </a:buClr>
              <a:buFont typeface="Arial"/>
              <a:buNone/>
              <a:defRPr/>
            </a:pPr>
            <a:endParaRPr lang="pt-BR" sz="2000" kern="0" dirty="0">
              <a:latin typeface="Arial Black" pitchFamily="34" charset="0"/>
              <a:ea typeface="Arial"/>
              <a:cs typeface="Arial"/>
              <a:sym typeface="Arial"/>
            </a:endParaRPr>
          </a:p>
          <a:p>
            <a:pPr marL="457200" indent="-457200" fontAlgn="auto">
              <a:spcBef>
                <a:spcPts val="0"/>
              </a:spcBef>
              <a:spcAft>
                <a:spcPts val="0"/>
              </a:spcAft>
              <a:buClr>
                <a:srgbClr val="000000"/>
              </a:buClr>
              <a:buFont typeface="Arial"/>
              <a:buAutoNum type="alphaLcPeriod"/>
              <a:defRPr/>
            </a:pPr>
            <a:r>
              <a:rPr lang="pt-BR" sz="2000" kern="0" dirty="0" err="1">
                <a:latin typeface="Arial Black" pitchFamily="34" charset="0"/>
                <a:ea typeface="Arial"/>
                <a:cs typeface="Arial"/>
                <a:sym typeface="Arial"/>
              </a:rPr>
              <a:t>Hiperostose</a:t>
            </a:r>
            <a:r>
              <a:rPr lang="pt-BR" sz="2000" kern="0" dirty="0">
                <a:latin typeface="Arial Black" pitchFamily="34" charset="0"/>
                <a:ea typeface="Arial"/>
                <a:cs typeface="Arial"/>
                <a:sym typeface="Arial"/>
              </a:rPr>
              <a:t> cortical dos ossos longos</a:t>
            </a:r>
          </a:p>
          <a:p>
            <a:pPr marL="457200" indent="-457200" fontAlgn="auto">
              <a:spcBef>
                <a:spcPts val="0"/>
              </a:spcBef>
              <a:spcAft>
                <a:spcPts val="0"/>
              </a:spcAft>
              <a:buClr>
                <a:srgbClr val="000000"/>
              </a:buClr>
              <a:buFont typeface="Arial"/>
              <a:buAutoNum type="alphaLcPeriod"/>
              <a:defRPr/>
            </a:pPr>
            <a:r>
              <a:rPr lang="pt-BR" sz="2000" kern="0" dirty="0" err="1">
                <a:solidFill>
                  <a:schemeClr val="tx2">
                    <a:lumMod val="50000"/>
                  </a:schemeClr>
                </a:solidFill>
                <a:latin typeface="Arial Black" pitchFamily="34" charset="0"/>
                <a:ea typeface="Arial"/>
                <a:cs typeface="Arial"/>
                <a:sym typeface="Arial"/>
              </a:rPr>
              <a:t>Cardiomegalia</a:t>
            </a:r>
            <a:endParaRPr lang="pt-BR" sz="2000" kern="0" dirty="0">
              <a:solidFill>
                <a:schemeClr val="tx2">
                  <a:lumMod val="50000"/>
                </a:schemeClr>
              </a:solidFill>
              <a:latin typeface="Arial Black" pitchFamily="34" charset="0"/>
              <a:ea typeface="Arial"/>
              <a:cs typeface="Arial"/>
              <a:sym typeface="Arial"/>
            </a:endParaRPr>
          </a:p>
          <a:p>
            <a:pPr fontAlgn="auto">
              <a:spcBef>
                <a:spcPts val="0"/>
              </a:spcBef>
              <a:spcAft>
                <a:spcPts val="0"/>
              </a:spcAft>
              <a:buClr>
                <a:srgbClr val="000000"/>
              </a:buClr>
              <a:buFont typeface="Arial"/>
              <a:buNone/>
              <a:defRPr/>
            </a:pPr>
            <a:r>
              <a:rPr lang="pt-BR" sz="2000" kern="0" dirty="0">
                <a:latin typeface="Arial Black" pitchFamily="34" charset="0"/>
                <a:ea typeface="Arial"/>
                <a:cs typeface="Arial"/>
                <a:sym typeface="Arial"/>
              </a:rPr>
              <a:t>c. Aumento da </a:t>
            </a:r>
            <a:r>
              <a:rPr lang="pt-BR" sz="2000" kern="0" dirty="0" err="1">
                <a:latin typeface="Arial Black" pitchFamily="34" charset="0"/>
                <a:ea typeface="Arial"/>
                <a:cs typeface="Arial"/>
                <a:sym typeface="Arial"/>
              </a:rPr>
              <a:t>radiolucência</a:t>
            </a:r>
            <a:r>
              <a:rPr lang="pt-BR" sz="2000" kern="0" dirty="0">
                <a:latin typeface="Arial Black" pitchFamily="34" charset="0"/>
                <a:ea typeface="Arial"/>
                <a:cs typeface="Arial"/>
                <a:sym typeface="Arial"/>
              </a:rPr>
              <a:t> pulmonar</a:t>
            </a:r>
          </a:p>
          <a:p>
            <a:pPr fontAlgn="auto">
              <a:spcBef>
                <a:spcPts val="0"/>
              </a:spcBef>
              <a:spcAft>
                <a:spcPts val="0"/>
              </a:spcAft>
              <a:buClr>
                <a:srgbClr val="000000"/>
              </a:buClr>
              <a:buFont typeface="Arial"/>
              <a:buNone/>
              <a:defRPr/>
            </a:pPr>
            <a:r>
              <a:rPr lang="pt-BR" sz="2000" kern="0" dirty="0">
                <a:latin typeface="Arial Black" pitchFamily="34" charset="0"/>
                <a:ea typeface="Arial"/>
                <a:cs typeface="Arial"/>
                <a:sym typeface="Arial"/>
              </a:rPr>
              <a:t>d</a:t>
            </a:r>
            <a:r>
              <a:rPr lang="pt-BR" sz="2000" kern="0" dirty="0">
                <a:solidFill>
                  <a:schemeClr val="tx2">
                    <a:lumMod val="50000"/>
                  </a:schemeClr>
                </a:solidFill>
                <a:latin typeface="Arial Black" pitchFamily="34" charset="0"/>
                <a:ea typeface="Arial"/>
                <a:cs typeface="Arial"/>
                <a:sym typeface="Arial"/>
              </a:rPr>
              <a:t>. Marcas vasculares pulmonares proeminentes</a:t>
            </a:r>
          </a:p>
          <a:p>
            <a:pPr fontAlgn="auto">
              <a:spcBef>
                <a:spcPts val="0"/>
              </a:spcBef>
              <a:spcAft>
                <a:spcPts val="0"/>
              </a:spcAft>
              <a:buClr>
                <a:srgbClr val="000000"/>
              </a:buClr>
              <a:buFont typeface="Arial"/>
              <a:buNone/>
              <a:defRPr/>
            </a:pPr>
            <a:r>
              <a:rPr lang="pt-BR" sz="2000" kern="0" dirty="0">
                <a:latin typeface="Arial Black" pitchFamily="34" charset="0"/>
                <a:ea typeface="Arial"/>
                <a:cs typeface="Arial"/>
                <a:sym typeface="Arial"/>
              </a:rPr>
              <a:t>e. Edema pulmonar com um coração pequeno</a:t>
            </a:r>
          </a:p>
          <a:p>
            <a:pPr fontAlgn="auto">
              <a:spcBef>
                <a:spcPts val="0"/>
              </a:spcBef>
              <a:spcAft>
                <a:spcPts val="0"/>
              </a:spcAft>
              <a:buClr>
                <a:srgbClr val="000000"/>
              </a:buClr>
              <a:buFont typeface="Arial"/>
              <a:buNone/>
              <a:defRPr/>
            </a:pPr>
            <a:r>
              <a:rPr lang="pt-BR" sz="2000" kern="0" dirty="0">
                <a:latin typeface="Arial Black" pitchFamily="34" charset="0"/>
                <a:ea typeface="Arial"/>
                <a:cs typeface="Arial"/>
                <a:sym typeface="Arial"/>
              </a:rPr>
              <a:t>f. Elevação da cúpula diafragmática esquerda</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3"/>
          <p:cNvSpPr/>
          <p:nvPr/>
        </p:nvSpPr>
        <p:spPr>
          <a:xfrm>
            <a:off x="500063" y="571500"/>
            <a:ext cx="8143875" cy="2862263"/>
          </a:xfrm>
          <a:prstGeom prst="rect">
            <a:avLst/>
          </a:prstGeom>
        </p:spPr>
        <p:txBody>
          <a:bodyPr>
            <a:spAutoFit/>
          </a:bodyPr>
          <a:lstStyle/>
          <a:p>
            <a:pPr fontAlgn="auto">
              <a:spcBef>
                <a:spcPts val="0"/>
              </a:spcBef>
              <a:spcAft>
                <a:spcPts val="0"/>
              </a:spcAft>
              <a:buClr>
                <a:srgbClr val="000000"/>
              </a:buClr>
              <a:buFont typeface="Arial"/>
              <a:buNone/>
              <a:defRPr/>
            </a:pPr>
            <a:r>
              <a:rPr lang="pt-BR" sz="2000" kern="0" dirty="0">
                <a:latin typeface="Arial Black" pitchFamily="34" charset="0"/>
                <a:ea typeface="Arial"/>
                <a:cs typeface="Arial"/>
                <a:sym typeface="Arial"/>
              </a:rPr>
              <a:t>3. Qual das seguintes condições clínicas durante a segunda semana de vida pode sugerir presença de PCA?</a:t>
            </a:r>
          </a:p>
          <a:p>
            <a:pPr fontAlgn="auto">
              <a:spcBef>
                <a:spcPts val="0"/>
              </a:spcBef>
              <a:spcAft>
                <a:spcPts val="0"/>
              </a:spcAft>
              <a:buClr>
                <a:srgbClr val="000000"/>
              </a:buClr>
              <a:buFont typeface="Arial"/>
              <a:buNone/>
              <a:defRPr/>
            </a:pPr>
            <a:endParaRPr lang="pt-BR" sz="2000" kern="0" dirty="0">
              <a:latin typeface="Arial Black" pitchFamily="34" charset="0"/>
              <a:ea typeface="Arial"/>
              <a:cs typeface="Arial"/>
              <a:sym typeface="Arial"/>
            </a:endParaRPr>
          </a:p>
          <a:p>
            <a:pPr marL="457200" indent="-457200" fontAlgn="auto">
              <a:spcBef>
                <a:spcPts val="0"/>
              </a:spcBef>
              <a:spcAft>
                <a:spcPts val="0"/>
              </a:spcAft>
              <a:buClr>
                <a:srgbClr val="000000"/>
              </a:buClr>
              <a:buFont typeface="Arial"/>
              <a:buAutoNum type="alphaLcPeriod"/>
              <a:defRPr/>
            </a:pPr>
            <a:r>
              <a:rPr lang="pt-BR" sz="2000" kern="0" dirty="0" err="1">
                <a:latin typeface="Arial Black" pitchFamily="34" charset="0"/>
                <a:ea typeface="Arial"/>
                <a:cs typeface="Arial"/>
                <a:sym typeface="Arial"/>
              </a:rPr>
              <a:t>Oligúria</a:t>
            </a:r>
            <a:r>
              <a:rPr lang="pt-BR" sz="2000" kern="0" dirty="0">
                <a:latin typeface="Arial Black" pitchFamily="34" charset="0"/>
                <a:ea typeface="Arial"/>
                <a:cs typeface="Arial"/>
                <a:sym typeface="Arial"/>
              </a:rPr>
              <a:t> com aumento do nível de nitrogênio </a:t>
            </a:r>
            <a:r>
              <a:rPr lang="pt-BR" sz="2000" kern="0" dirty="0" err="1">
                <a:latin typeface="Arial Black" pitchFamily="34" charset="0"/>
                <a:ea typeface="Arial"/>
                <a:cs typeface="Arial"/>
                <a:sym typeface="Arial"/>
              </a:rPr>
              <a:t>ureico</a:t>
            </a:r>
            <a:r>
              <a:rPr lang="pt-BR" sz="2000" kern="0" dirty="0">
                <a:latin typeface="Arial Black" pitchFamily="34" charset="0"/>
                <a:ea typeface="Arial"/>
                <a:cs typeface="Arial"/>
                <a:sym typeface="Arial"/>
              </a:rPr>
              <a:t> (BUN)</a:t>
            </a:r>
          </a:p>
          <a:p>
            <a:pPr marL="457200" indent="-457200" fontAlgn="auto">
              <a:spcBef>
                <a:spcPts val="0"/>
              </a:spcBef>
              <a:spcAft>
                <a:spcPts val="0"/>
              </a:spcAft>
              <a:buClr>
                <a:srgbClr val="000000"/>
              </a:buClr>
              <a:buFont typeface="Arial"/>
              <a:buAutoNum type="alphaLcPeriod"/>
              <a:defRPr/>
            </a:pPr>
            <a:r>
              <a:rPr lang="pt-BR" sz="2000" kern="0" dirty="0">
                <a:latin typeface="Arial Black" pitchFamily="34" charset="0"/>
                <a:ea typeface="Arial"/>
                <a:cs typeface="Arial"/>
                <a:sym typeface="Arial"/>
              </a:rPr>
              <a:t>Intolerância alimentar</a:t>
            </a:r>
          </a:p>
          <a:p>
            <a:pPr fontAlgn="auto">
              <a:spcBef>
                <a:spcPts val="0"/>
              </a:spcBef>
              <a:spcAft>
                <a:spcPts val="0"/>
              </a:spcAft>
              <a:buClr>
                <a:srgbClr val="000000"/>
              </a:buClr>
              <a:buFont typeface="Arial"/>
              <a:buNone/>
              <a:defRPr/>
            </a:pPr>
            <a:r>
              <a:rPr lang="pt-BR" sz="2000" kern="0" dirty="0">
                <a:latin typeface="Arial Black" pitchFamily="34" charset="0"/>
                <a:ea typeface="Arial"/>
                <a:cs typeface="Arial"/>
                <a:sym typeface="Arial"/>
              </a:rPr>
              <a:t>c. Episódios de apneia central</a:t>
            </a:r>
          </a:p>
          <a:p>
            <a:pPr fontAlgn="auto">
              <a:spcBef>
                <a:spcPts val="0"/>
              </a:spcBef>
              <a:spcAft>
                <a:spcPts val="0"/>
              </a:spcAft>
              <a:buClr>
                <a:srgbClr val="000000"/>
              </a:buClr>
              <a:buFont typeface="Arial"/>
              <a:buNone/>
              <a:defRPr/>
            </a:pPr>
            <a:r>
              <a:rPr lang="pt-BR" sz="2000" kern="0" dirty="0">
                <a:latin typeface="Arial Black" pitchFamily="34" charset="0"/>
                <a:ea typeface="Arial"/>
                <a:cs typeface="Arial"/>
                <a:sym typeface="Arial"/>
              </a:rPr>
              <a:t>d. Icterícia persistente</a:t>
            </a:r>
          </a:p>
          <a:p>
            <a:pPr fontAlgn="auto">
              <a:spcBef>
                <a:spcPts val="0"/>
              </a:spcBef>
              <a:spcAft>
                <a:spcPts val="0"/>
              </a:spcAft>
              <a:buClr>
                <a:srgbClr val="000000"/>
              </a:buClr>
              <a:buFont typeface="Arial"/>
              <a:buNone/>
              <a:defRPr/>
            </a:pPr>
            <a:r>
              <a:rPr lang="pt-BR" sz="2000" kern="0" dirty="0">
                <a:latin typeface="Arial Black" pitchFamily="34" charset="0"/>
                <a:ea typeface="Arial"/>
                <a:cs typeface="Arial"/>
                <a:sym typeface="Arial"/>
              </a:rPr>
              <a:t>e. Incapacidade para desmame do suporte respiratório</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3"/>
          <p:cNvSpPr/>
          <p:nvPr/>
        </p:nvSpPr>
        <p:spPr>
          <a:xfrm>
            <a:off x="500063" y="571500"/>
            <a:ext cx="8143875" cy="2862263"/>
          </a:xfrm>
          <a:prstGeom prst="rect">
            <a:avLst/>
          </a:prstGeom>
        </p:spPr>
        <p:txBody>
          <a:bodyPr>
            <a:spAutoFit/>
          </a:bodyPr>
          <a:lstStyle/>
          <a:p>
            <a:pPr fontAlgn="auto">
              <a:spcBef>
                <a:spcPts val="0"/>
              </a:spcBef>
              <a:spcAft>
                <a:spcPts val="0"/>
              </a:spcAft>
              <a:buClr>
                <a:srgbClr val="000000"/>
              </a:buClr>
              <a:buFont typeface="Arial"/>
              <a:buNone/>
              <a:defRPr/>
            </a:pPr>
            <a:r>
              <a:rPr lang="pt-BR" sz="2000" kern="0" dirty="0">
                <a:latin typeface="Arial Black" pitchFamily="34" charset="0"/>
                <a:ea typeface="Arial"/>
                <a:cs typeface="Arial"/>
                <a:sym typeface="Arial"/>
              </a:rPr>
              <a:t>3. Qual das seguintes condições clínicas durante a segunda semana de vida pode sugerir presença de PCA?</a:t>
            </a:r>
          </a:p>
          <a:p>
            <a:pPr fontAlgn="auto">
              <a:spcBef>
                <a:spcPts val="0"/>
              </a:spcBef>
              <a:spcAft>
                <a:spcPts val="0"/>
              </a:spcAft>
              <a:buClr>
                <a:srgbClr val="000000"/>
              </a:buClr>
              <a:buFont typeface="Arial"/>
              <a:buNone/>
              <a:defRPr/>
            </a:pPr>
            <a:endParaRPr lang="pt-BR" sz="2000" kern="0" dirty="0">
              <a:latin typeface="Arial Black" pitchFamily="34" charset="0"/>
              <a:ea typeface="Arial"/>
              <a:cs typeface="Arial"/>
              <a:sym typeface="Arial"/>
            </a:endParaRPr>
          </a:p>
          <a:p>
            <a:pPr marL="457200" indent="-457200" fontAlgn="auto">
              <a:spcBef>
                <a:spcPts val="0"/>
              </a:spcBef>
              <a:spcAft>
                <a:spcPts val="0"/>
              </a:spcAft>
              <a:buClr>
                <a:srgbClr val="000000"/>
              </a:buClr>
              <a:buFont typeface="Arial"/>
              <a:buAutoNum type="alphaLcPeriod"/>
              <a:defRPr/>
            </a:pPr>
            <a:r>
              <a:rPr lang="pt-BR" sz="2000" kern="0" dirty="0" err="1">
                <a:solidFill>
                  <a:schemeClr val="tx2">
                    <a:lumMod val="50000"/>
                  </a:schemeClr>
                </a:solidFill>
                <a:latin typeface="Arial Black" pitchFamily="34" charset="0"/>
                <a:ea typeface="Arial"/>
                <a:cs typeface="Arial"/>
                <a:sym typeface="Arial"/>
              </a:rPr>
              <a:t>Oligúria</a:t>
            </a:r>
            <a:r>
              <a:rPr lang="pt-BR" sz="2000" kern="0" dirty="0">
                <a:solidFill>
                  <a:schemeClr val="tx2">
                    <a:lumMod val="50000"/>
                  </a:schemeClr>
                </a:solidFill>
                <a:latin typeface="Arial Black" pitchFamily="34" charset="0"/>
                <a:ea typeface="Arial"/>
                <a:cs typeface="Arial"/>
                <a:sym typeface="Arial"/>
              </a:rPr>
              <a:t> com aumento do nível de nitrogênio </a:t>
            </a:r>
            <a:r>
              <a:rPr lang="pt-BR" sz="2000" kern="0" dirty="0" err="1">
                <a:solidFill>
                  <a:schemeClr val="tx2">
                    <a:lumMod val="50000"/>
                  </a:schemeClr>
                </a:solidFill>
                <a:latin typeface="Arial Black" pitchFamily="34" charset="0"/>
                <a:ea typeface="Arial"/>
                <a:cs typeface="Arial"/>
                <a:sym typeface="Arial"/>
              </a:rPr>
              <a:t>ureico</a:t>
            </a:r>
            <a:r>
              <a:rPr lang="pt-BR" sz="2000" kern="0" dirty="0">
                <a:solidFill>
                  <a:schemeClr val="tx2">
                    <a:lumMod val="50000"/>
                  </a:schemeClr>
                </a:solidFill>
                <a:latin typeface="Arial Black" pitchFamily="34" charset="0"/>
                <a:ea typeface="Arial"/>
                <a:cs typeface="Arial"/>
                <a:sym typeface="Arial"/>
              </a:rPr>
              <a:t> (BUN)</a:t>
            </a:r>
          </a:p>
          <a:p>
            <a:pPr marL="457200" indent="-457200" fontAlgn="auto">
              <a:spcBef>
                <a:spcPts val="0"/>
              </a:spcBef>
              <a:spcAft>
                <a:spcPts val="0"/>
              </a:spcAft>
              <a:buClr>
                <a:srgbClr val="000000"/>
              </a:buClr>
              <a:buFont typeface="Arial"/>
              <a:buAutoNum type="alphaLcPeriod"/>
              <a:defRPr/>
            </a:pPr>
            <a:r>
              <a:rPr lang="pt-BR" sz="2000" kern="0" dirty="0">
                <a:latin typeface="Arial Black" pitchFamily="34" charset="0"/>
                <a:ea typeface="Arial"/>
                <a:cs typeface="Arial"/>
                <a:sym typeface="Arial"/>
              </a:rPr>
              <a:t>Intolerância alimentar</a:t>
            </a:r>
          </a:p>
          <a:p>
            <a:pPr fontAlgn="auto">
              <a:spcBef>
                <a:spcPts val="0"/>
              </a:spcBef>
              <a:spcAft>
                <a:spcPts val="0"/>
              </a:spcAft>
              <a:buClr>
                <a:srgbClr val="000000"/>
              </a:buClr>
              <a:buFont typeface="Arial"/>
              <a:buNone/>
              <a:defRPr/>
            </a:pPr>
            <a:r>
              <a:rPr lang="pt-BR" sz="2000" kern="0" dirty="0">
                <a:latin typeface="Arial Black" pitchFamily="34" charset="0"/>
                <a:ea typeface="Arial"/>
                <a:cs typeface="Arial"/>
                <a:sym typeface="Arial"/>
              </a:rPr>
              <a:t>c. Episódios de apneia central</a:t>
            </a:r>
          </a:p>
          <a:p>
            <a:pPr fontAlgn="auto">
              <a:spcBef>
                <a:spcPts val="0"/>
              </a:spcBef>
              <a:spcAft>
                <a:spcPts val="0"/>
              </a:spcAft>
              <a:buClr>
                <a:srgbClr val="000000"/>
              </a:buClr>
              <a:buFont typeface="Arial"/>
              <a:buNone/>
              <a:defRPr/>
            </a:pPr>
            <a:r>
              <a:rPr lang="pt-BR" sz="2000" kern="0" dirty="0">
                <a:latin typeface="Arial Black" pitchFamily="34" charset="0"/>
                <a:ea typeface="Arial"/>
                <a:cs typeface="Arial"/>
                <a:sym typeface="Arial"/>
              </a:rPr>
              <a:t>d. Icterícia persistente</a:t>
            </a:r>
          </a:p>
          <a:p>
            <a:pPr fontAlgn="auto">
              <a:spcBef>
                <a:spcPts val="0"/>
              </a:spcBef>
              <a:spcAft>
                <a:spcPts val="0"/>
              </a:spcAft>
              <a:buClr>
                <a:srgbClr val="000000"/>
              </a:buClr>
              <a:buFont typeface="Arial"/>
              <a:buNone/>
              <a:defRPr/>
            </a:pPr>
            <a:r>
              <a:rPr lang="pt-BR" sz="2000" kern="0" dirty="0">
                <a:latin typeface="Arial Black" pitchFamily="34" charset="0"/>
                <a:ea typeface="Arial"/>
                <a:cs typeface="Arial"/>
                <a:sym typeface="Arial"/>
              </a:rPr>
              <a:t>e</a:t>
            </a:r>
            <a:r>
              <a:rPr lang="pt-BR" sz="2000" kern="0" dirty="0">
                <a:solidFill>
                  <a:schemeClr val="tx2">
                    <a:lumMod val="50000"/>
                  </a:schemeClr>
                </a:solidFill>
                <a:latin typeface="Arial Black" pitchFamily="34" charset="0"/>
                <a:ea typeface="Arial"/>
                <a:cs typeface="Arial"/>
                <a:sym typeface="Arial"/>
              </a:rPr>
              <a:t>. Incapacidade para desmame do suporte respiratório</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7" name="Imagem 1"/>
          <p:cNvPicPr>
            <a:picLocks noChangeAspect="1"/>
          </p:cNvPicPr>
          <p:nvPr/>
        </p:nvPicPr>
        <p:blipFill>
          <a:blip r:embed="rId2"/>
          <a:srcRect/>
          <a:stretch>
            <a:fillRect/>
          </a:stretch>
        </p:blipFill>
        <p:spPr bwMode="auto">
          <a:xfrm>
            <a:off x="357188" y="357188"/>
            <a:ext cx="3160712" cy="4214812"/>
          </a:xfrm>
          <a:prstGeom prst="rect">
            <a:avLst/>
          </a:prstGeom>
          <a:noFill/>
          <a:ln w="9525">
            <a:noFill/>
            <a:miter lim="800000"/>
            <a:headEnd/>
            <a:tailEnd/>
          </a:ln>
        </p:spPr>
      </p:pic>
      <p:sp>
        <p:nvSpPr>
          <p:cNvPr id="34818" name="CaixaDeTexto 4"/>
          <p:cNvSpPr txBox="1">
            <a:spLocks noChangeArrowheads="1"/>
          </p:cNvSpPr>
          <p:nvPr/>
        </p:nvSpPr>
        <p:spPr bwMode="auto">
          <a:xfrm>
            <a:off x="3786188" y="428625"/>
            <a:ext cx="4786312" cy="2838450"/>
          </a:xfrm>
          <a:prstGeom prst="rect">
            <a:avLst/>
          </a:prstGeom>
          <a:noFill/>
          <a:ln w="9525">
            <a:noFill/>
            <a:miter lim="800000"/>
            <a:headEnd/>
            <a:tailEnd/>
          </a:ln>
        </p:spPr>
        <p:txBody>
          <a:bodyPr lIns="68580" tIns="34290" rIns="68580" bIns="34290">
            <a:spAutoFit/>
          </a:bodyPr>
          <a:lstStyle/>
          <a:p>
            <a:pPr>
              <a:buClr>
                <a:srgbClr val="000000"/>
              </a:buClr>
              <a:buFont typeface="Arial" charset="0"/>
              <a:buChar char="•"/>
            </a:pPr>
            <a:r>
              <a:rPr lang="pt-BR" sz="2000"/>
              <a:t> RN de ACP</a:t>
            </a:r>
          </a:p>
          <a:p>
            <a:pPr>
              <a:buClr>
                <a:srgbClr val="000000"/>
              </a:buClr>
              <a:buFont typeface="Arial" charset="0"/>
              <a:buChar char="•"/>
            </a:pPr>
            <a:r>
              <a:rPr lang="pt-BR" sz="2000"/>
              <a:t> masculino </a:t>
            </a:r>
          </a:p>
          <a:p>
            <a:pPr>
              <a:buClr>
                <a:srgbClr val="000000"/>
              </a:buClr>
              <a:buFont typeface="Arial" charset="0"/>
              <a:buChar char="•"/>
            </a:pPr>
            <a:r>
              <a:rPr lang="pt-BR" sz="2000"/>
              <a:t> parto cesárea por hipertensão arterial materna </a:t>
            </a:r>
          </a:p>
          <a:p>
            <a:pPr>
              <a:buClr>
                <a:srgbClr val="000000"/>
              </a:buClr>
              <a:buFont typeface="Arial" charset="0"/>
              <a:buChar char="•"/>
            </a:pPr>
            <a:r>
              <a:rPr lang="pt-BR" sz="2000"/>
              <a:t> Não necessitou de reanimação </a:t>
            </a:r>
          </a:p>
          <a:p>
            <a:pPr>
              <a:buClr>
                <a:srgbClr val="000000"/>
              </a:buClr>
              <a:buFont typeface="Arial" charset="0"/>
              <a:buChar char="•"/>
            </a:pPr>
            <a:r>
              <a:rPr lang="pt-BR" sz="2000"/>
              <a:t> Não assumiu respiração espontânea foi entubado e encaminhado a UTINEO</a:t>
            </a:r>
          </a:p>
          <a:p>
            <a:pPr>
              <a:buClr>
                <a:srgbClr val="000000"/>
              </a:buClr>
              <a:buFont typeface="Arial" charset="0"/>
              <a:buChar char="•"/>
            </a:pPr>
            <a:r>
              <a:rPr lang="pt-BR" sz="2000"/>
              <a:t> 4º dia de vida </a:t>
            </a:r>
          </a:p>
          <a:p>
            <a:pPr>
              <a:buClr>
                <a:srgbClr val="000000"/>
              </a:buClr>
              <a:buFont typeface="Arial" charset="0"/>
              <a:buChar char="•"/>
            </a:pPr>
            <a:r>
              <a:rPr lang="pt-BR" sz="2000"/>
              <a:t> IG 27sem Peso: 700g</a:t>
            </a:r>
          </a:p>
        </p:txBody>
      </p:sp>
      <p:sp>
        <p:nvSpPr>
          <p:cNvPr id="34819" name="CaixaDeTexto 13"/>
          <p:cNvSpPr txBox="1">
            <a:spLocks noChangeArrowheads="1"/>
          </p:cNvSpPr>
          <p:nvPr/>
        </p:nvSpPr>
        <p:spPr bwMode="auto">
          <a:xfrm>
            <a:off x="4857750" y="4572000"/>
            <a:ext cx="3984625" cy="307975"/>
          </a:xfrm>
          <a:prstGeom prst="rect">
            <a:avLst/>
          </a:prstGeom>
          <a:noFill/>
          <a:ln w="9525">
            <a:noFill/>
            <a:miter lim="800000"/>
            <a:headEnd/>
            <a:tailEnd/>
          </a:ln>
        </p:spPr>
        <p:txBody>
          <a:bodyPr wrap="none">
            <a:spAutoFit/>
          </a:bodyPr>
          <a:lstStyle/>
          <a:p>
            <a:pPr algn="r">
              <a:buClr>
                <a:srgbClr val="000000"/>
              </a:buClr>
              <a:buFont typeface="Arial" charset="0"/>
              <a:buNone/>
            </a:pPr>
            <a:r>
              <a:rPr lang="pt-BR"/>
              <a:t>Imagens do arquivo pessoal do Dr Jorge Afiune</a:t>
            </a:r>
          </a:p>
        </p:txBody>
      </p:sp>
      <p:grpSp>
        <p:nvGrpSpPr>
          <p:cNvPr id="34820" name="Google Shape;813;p50"/>
          <p:cNvGrpSpPr>
            <a:grpSpLocks/>
          </p:cNvGrpSpPr>
          <p:nvPr/>
        </p:nvGrpSpPr>
        <p:grpSpPr bwMode="auto">
          <a:xfrm>
            <a:off x="4572000" y="4572000"/>
            <a:ext cx="357188" cy="357188"/>
            <a:chOff x="6466550" y="1296400"/>
            <a:chExt cx="766475" cy="765500"/>
          </a:xfrm>
        </p:grpSpPr>
        <p:sp>
          <p:nvSpPr>
            <p:cNvPr id="34821" name="Google Shape;814;p50"/>
            <p:cNvSpPr>
              <a:spLocks/>
            </p:cNvSpPr>
            <p:nvPr/>
          </p:nvSpPr>
          <p:spPr bwMode="auto">
            <a:xfrm>
              <a:off x="6886825" y="1663225"/>
              <a:ext cx="346200" cy="32075"/>
            </a:xfrm>
            <a:custGeom>
              <a:avLst/>
              <a:gdLst>
                <a:gd name="T0" fmla="*/ 2578125 w 13848"/>
                <a:gd name="T1" fmla="*/ 0 h 1283"/>
                <a:gd name="T2" fmla="*/ 625 w 13848"/>
                <a:gd name="T3" fmla="*/ 400625 h 1283"/>
                <a:gd name="T4" fmla="*/ 2581875 w 13848"/>
                <a:gd name="T5" fmla="*/ 801875 h 1283"/>
                <a:gd name="T6" fmla="*/ 8610001 w 13848"/>
                <a:gd name="T7" fmla="*/ 438125 h 1283"/>
                <a:gd name="T8" fmla="*/ 8610001 w 13848"/>
                <a:gd name="T9" fmla="*/ 363750 h 1283"/>
                <a:gd name="T10" fmla="*/ 2578125 w 13848"/>
                <a:gd name="T11" fmla="*/ 0 h 1283"/>
                <a:gd name="T12" fmla="*/ 0 60000 65536"/>
                <a:gd name="T13" fmla="*/ 0 60000 65536"/>
                <a:gd name="T14" fmla="*/ 0 60000 65536"/>
                <a:gd name="T15" fmla="*/ 0 60000 65536"/>
                <a:gd name="T16" fmla="*/ 0 60000 65536"/>
                <a:gd name="T17" fmla="*/ 0 60000 65536"/>
                <a:gd name="T18" fmla="*/ 0 w 13848"/>
                <a:gd name="T19" fmla="*/ 0 h 1283"/>
                <a:gd name="T20" fmla="*/ 13848 w 13848"/>
                <a:gd name="T21" fmla="*/ 1283 h 1283"/>
              </a:gdLst>
              <a:ahLst/>
              <a:cxnLst>
                <a:cxn ang="T12">
                  <a:pos x="T0" y="T1"/>
                </a:cxn>
                <a:cxn ang="T13">
                  <a:pos x="T2" y="T3"/>
                </a:cxn>
                <a:cxn ang="T14">
                  <a:pos x="T4" y="T5"/>
                </a:cxn>
                <a:cxn ang="T15">
                  <a:pos x="T6" y="T7"/>
                </a:cxn>
                <a:cxn ang="T16">
                  <a:pos x="T8" y="T9"/>
                </a:cxn>
                <a:cxn ang="T17">
                  <a:pos x="T10" y="T11"/>
                </a:cxn>
              </a:cxnLst>
              <a:rect l="T18" t="T19" r="T20" b="T21"/>
              <a:pathLst>
                <a:path w="13848" h="1283" extrusionOk="0">
                  <a:moveTo>
                    <a:pt x="4125" y="0"/>
                  </a:moveTo>
                  <a:cubicBezTo>
                    <a:pt x="2283" y="0"/>
                    <a:pt x="948" y="173"/>
                    <a:pt x="1" y="641"/>
                  </a:cubicBezTo>
                  <a:cubicBezTo>
                    <a:pt x="958" y="1110"/>
                    <a:pt x="2292" y="1283"/>
                    <a:pt x="4131" y="1283"/>
                  </a:cubicBezTo>
                  <a:cubicBezTo>
                    <a:pt x="6454" y="1283"/>
                    <a:pt x="9583" y="1007"/>
                    <a:pt x="13776" y="701"/>
                  </a:cubicBezTo>
                  <a:cubicBezTo>
                    <a:pt x="13848" y="701"/>
                    <a:pt x="13848" y="594"/>
                    <a:pt x="13776" y="582"/>
                  </a:cubicBezTo>
                  <a:cubicBezTo>
                    <a:pt x="9590" y="276"/>
                    <a:pt x="6453" y="0"/>
                    <a:pt x="4125" y="0"/>
                  </a:cubicBezTo>
                  <a:close/>
                </a:path>
              </a:pathLst>
            </a:custGeom>
            <a:solidFill>
              <a:srgbClr val="24211D"/>
            </a:solidFill>
            <a:ln w="9525">
              <a:noFill/>
              <a:round/>
              <a:headEnd/>
              <a:tailEnd/>
            </a:ln>
          </p:spPr>
          <p:txBody>
            <a:bodyPr lIns="91425" tIns="91425" rIns="91425" bIns="91425" anchor="ctr"/>
            <a:lstStyle/>
            <a:p>
              <a:endParaRPr lang="pt-BR"/>
            </a:p>
          </p:txBody>
        </p:sp>
        <p:sp>
          <p:nvSpPr>
            <p:cNvPr id="34822" name="Google Shape;815;p50"/>
            <p:cNvSpPr>
              <a:spLocks/>
            </p:cNvSpPr>
            <p:nvPr/>
          </p:nvSpPr>
          <p:spPr bwMode="auto">
            <a:xfrm>
              <a:off x="6823425" y="1296400"/>
              <a:ext cx="52725" cy="345675"/>
            </a:xfrm>
            <a:custGeom>
              <a:avLst/>
              <a:gdLst>
                <a:gd name="T0" fmla="*/ 660625 w 2109"/>
                <a:gd name="T1" fmla="*/ 0 h 13827"/>
                <a:gd name="T2" fmla="*/ 618125 w 2109"/>
                <a:gd name="T3" fmla="*/ 39375 h 13827"/>
                <a:gd name="T4" fmla="*/ 655000 w 2109"/>
                <a:gd name="T5" fmla="*/ 8641251 h 13827"/>
                <a:gd name="T6" fmla="*/ 692500 w 2109"/>
                <a:gd name="T7" fmla="*/ 39375 h 13827"/>
                <a:gd name="T8" fmla="*/ 660625 w 2109"/>
                <a:gd name="T9" fmla="*/ 0 h 13827"/>
                <a:gd name="T10" fmla="*/ 0 60000 65536"/>
                <a:gd name="T11" fmla="*/ 0 60000 65536"/>
                <a:gd name="T12" fmla="*/ 0 60000 65536"/>
                <a:gd name="T13" fmla="*/ 0 60000 65536"/>
                <a:gd name="T14" fmla="*/ 0 60000 65536"/>
                <a:gd name="T15" fmla="*/ 0 w 2109"/>
                <a:gd name="T16" fmla="*/ 0 h 13827"/>
                <a:gd name="T17" fmla="*/ 2109 w 2109"/>
                <a:gd name="T18" fmla="*/ 13827 h 13827"/>
              </a:gdLst>
              <a:ahLst/>
              <a:cxnLst>
                <a:cxn ang="T10">
                  <a:pos x="T0" y="T1"/>
                </a:cxn>
                <a:cxn ang="T11">
                  <a:pos x="T2" y="T3"/>
                </a:cxn>
                <a:cxn ang="T12">
                  <a:pos x="T4" y="T5"/>
                </a:cxn>
                <a:cxn ang="T13">
                  <a:pos x="T6" y="T7"/>
                </a:cxn>
                <a:cxn ang="T14">
                  <a:pos x="T8" y="T9"/>
                </a:cxn>
              </a:cxnLst>
              <a:rect l="T15" t="T16" r="T17" b="T18"/>
              <a:pathLst>
                <a:path w="2109" h="13827" extrusionOk="0">
                  <a:moveTo>
                    <a:pt x="1057" y="0"/>
                  </a:moveTo>
                  <a:cubicBezTo>
                    <a:pt x="1031" y="0"/>
                    <a:pt x="1001" y="21"/>
                    <a:pt x="989" y="63"/>
                  </a:cubicBezTo>
                  <a:cubicBezTo>
                    <a:pt x="441" y="7564"/>
                    <a:pt x="1" y="11683"/>
                    <a:pt x="1048" y="13826"/>
                  </a:cubicBezTo>
                  <a:cubicBezTo>
                    <a:pt x="2108" y="11671"/>
                    <a:pt x="1656" y="7564"/>
                    <a:pt x="1108" y="63"/>
                  </a:cubicBezTo>
                  <a:cubicBezTo>
                    <a:pt x="1108" y="21"/>
                    <a:pt x="1084" y="0"/>
                    <a:pt x="1057" y="0"/>
                  </a:cubicBezTo>
                  <a:close/>
                </a:path>
              </a:pathLst>
            </a:custGeom>
            <a:solidFill>
              <a:srgbClr val="24211D"/>
            </a:solidFill>
            <a:ln w="9525">
              <a:noFill/>
              <a:round/>
              <a:headEnd/>
              <a:tailEnd/>
            </a:ln>
          </p:spPr>
          <p:txBody>
            <a:bodyPr lIns="91425" tIns="91425" rIns="91425" bIns="91425" anchor="ctr"/>
            <a:lstStyle/>
            <a:p>
              <a:endParaRPr lang="pt-BR"/>
            </a:p>
          </p:txBody>
        </p:sp>
        <p:sp>
          <p:nvSpPr>
            <p:cNvPr id="34823" name="Google Shape;816;p50"/>
            <p:cNvSpPr>
              <a:spLocks/>
            </p:cNvSpPr>
            <p:nvPr/>
          </p:nvSpPr>
          <p:spPr bwMode="auto">
            <a:xfrm>
              <a:off x="6466550" y="1663225"/>
              <a:ext cx="345900" cy="32075"/>
            </a:xfrm>
            <a:custGeom>
              <a:avLst/>
              <a:gdLst>
                <a:gd name="T0" fmla="*/ 6068750 w 13836"/>
                <a:gd name="T1" fmla="*/ 0 h 1283"/>
                <a:gd name="T2" fmla="*/ 44375 w 13836"/>
                <a:gd name="T3" fmla="*/ 363750 h 1283"/>
                <a:gd name="T4" fmla="*/ 44375 w 13836"/>
                <a:gd name="T5" fmla="*/ 438125 h 1283"/>
                <a:gd name="T6" fmla="*/ 6068750 w 13836"/>
                <a:gd name="T7" fmla="*/ 801875 h 1283"/>
                <a:gd name="T8" fmla="*/ 8646876 w 13836"/>
                <a:gd name="T9" fmla="*/ 400625 h 1283"/>
                <a:gd name="T10" fmla="*/ 6068750 w 13836"/>
                <a:gd name="T11" fmla="*/ 0 h 1283"/>
                <a:gd name="T12" fmla="*/ 0 60000 65536"/>
                <a:gd name="T13" fmla="*/ 0 60000 65536"/>
                <a:gd name="T14" fmla="*/ 0 60000 65536"/>
                <a:gd name="T15" fmla="*/ 0 60000 65536"/>
                <a:gd name="T16" fmla="*/ 0 60000 65536"/>
                <a:gd name="T17" fmla="*/ 0 60000 65536"/>
                <a:gd name="T18" fmla="*/ 0 w 13836"/>
                <a:gd name="T19" fmla="*/ 0 h 1283"/>
                <a:gd name="T20" fmla="*/ 13836 w 13836"/>
                <a:gd name="T21" fmla="*/ 1283 h 1283"/>
              </a:gdLst>
              <a:ahLst/>
              <a:cxnLst>
                <a:cxn ang="T12">
                  <a:pos x="T0" y="T1"/>
                </a:cxn>
                <a:cxn ang="T13">
                  <a:pos x="T2" y="T3"/>
                </a:cxn>
                <a:cxn ang="T14">
                  <a:pos x="T4" y="T5"/>
                </a:cxn>
                <a:cxn ang="T15">
                  <a:pos x="T6" y="T7"/>
                </a:cxn>
                <a:cxn ang="T16">
                  <a:pos x="T8" y="T9"/>
                </a:cxn>
                <a:cxn ang="T17">
                  <a:pos x="T10" y="T11"/>
                </a:cxn>
              </a:cxnLst>
              <a:rect l="T18" t="T19" r="T20" b="T21"/>
              <a:pathLst>
                <a:path w="13836" h="1283" extrusionOk="0">
                  <a:moveTo>
                    <a:pt x="9710" y="0"/>
                  </a:moveTo>
                  <a:cubicBezTo>
                    <a:pt x="7387" y="0"/>
                    <a:pt x="4258" y="276"/>
                    <a:pt x="71" y="582"/>
                  </a:cubicBezTo>
                  <a:cubicBezTo>
                    <a:pt x="0" y="582"/>
                    <a:pt x="0" y="677"/>
                    <a:pt x="71" y="701"/>
                  </a:cubicBezTo>
                  <a:cubicBezTo>
                    <a:pt x="4258" y="1007"/>
                    <a:pt x="7387" y="1283"/>
                    <a:pt x="9710" y="1283"/>
                  </a:cubicBezTo>
                  <a:cubicBezTo>
                    <a:pt x="11549" y="1283"/>
                    <a:pt x="12883" y="1110"/>
                    <a:pt x="13835" y="641"/>
                  </a:cubicBezTo>
                  <a:cubicBezTo>
                    <a:pt x="12883" y="173"/>
                    <a:pt x="11549" y="0"/>
                    <a:pt x="9710" y="0"/>
                  </a:cubicBezTo>
                  <a:close/>
                </a:path>
              </a:pathLst>
            </a:custGeom>
            <a:solidFill>
              <a:srgbClr val="24211D"/>
            </a:solidFill>
            <a:ln w="9525">
              <a:noFill/>
              <a:round/>
              <a:headEnd/>
              <a:tailEnd/>
            </a:ln>
          </p:spPr>
          <p:txBody>
            <a:bodyPr lIns="91425" tIns="91425" rIns="91425" bIns="91425" anchor="ctr"/>
            <a:lstStyle/>
            <a:p>
              <a:endParaRPr lang="pt-BR"/>
            </a:p>
          </p:txBody>
        </p:sp>
        <p:sp>
          <p:nvSpPr>
            <p:cNvPr id="34824" name="Google Shape;817;p50"/>
            <p:cNvSpPr>
              <a:spLocks/>
            </p:cNvSpPr>
            <p:nvPr/>
          </p:nvSpPr>
          <p:spPr bwMode="auto">
            <a:xfrm>
              <a:off x="6823425" y="1716450"/>
              <a:ext cx="52725" cy="345450"/>
            </a:xfrm>
            <a:custGeom>
              <a:avLst/>
              <a:gdLst>
                <a:gd name="T0" fmla="*/ 655000 w 2109"/>
                <a:gd name="T1" fmla="*/ 625 h 13818"/>
                <a:gd name="T2" fmla="*/ 618125 w 2109"/>
                <a:gd name="T3" fmla="*/ 8602501 h 13818"/>
                <a:gd name="T4" fmla="*/ 652500 w 2109"/>
                <a:gd name="T5" fmla="*/ 8636251 h 13818"/>
                <a:gd name="T6" fmla="*/ 692500 w 2109"/>
                <a:gd name="T7" fmla="*/ 8602501 h 13818"/>
                <a:gd name="T8" fmla="*/ 655000 w 2109"/>
                <a:gd name="T9" fmla="*/ 625 h 13818"/>
                <a:gd name="T10" fmla="*/ 0 60000 65536"/>
                <a:gd name="T11" fmla="*/ 0 60000 65536"/>
                <a:gd name="T12" fmla="*/ 0 60000 65536"/>
                <a:gd name="T13" fmla="*/ 0 60000 65536"/>
                <a:gd name="T14" fmla="*/ 0 60000 65536"/>
                <a:gd name="T15" fmla="*/ 0 w 2109"/>
                <a:gd name="T16" fmla="*/ 0 h 13818"/>
                <a:gd name="T17" fmla="*/ 2109 w 2109"/>
                <a:gd name="T18" fmla="*/ 13818 h 13818"/>
              </a:gdLst>
              <a:ahLst/>
              <a:cxnLst>
                <a:cxn ang="T10">
                  <a:pos x="T0" y="T1"/>
                </a:cxn>
                <a:cxn ang="T11">
                  <a:pos x="T2" y="T3"/>
                </a:cxn>
                <a:cxn ang="T12">
                  <a:pos x="T4" y="T5"/>
                </a:cxn>
                <a:cxn ang="T13">
                  <a:pos x="T6" y="T7"/>
                </a:cxn>
                <a:cxn ang="T14">
                  <a:pos x="T8" y="T9"/>
                </a:cxn>
              </a:cxnLst>
              <a:rect l="T15" t="T16" r="T17" b="T18"/>
              <a:pathLst>
                <a:path w="2109" h="13818" extrusionOk="0">
                  <a:moveTo>
                    <a:pt x="1048" y="1"/>
                  </a:moveTo>
                  <a:cubicBezTo>
                    <a:pt x="1" y="2144"/>
                    <a:pt x="441" y="6263"/>
                    <a:pt x="989" y="13764"/>
                  </a:cubicBezTo>
                  <a:cubicBezTo>
                    <a:pt x="989" y="13800"/>
                    <a:pt x="1016" y="13818"/>
                    <a:pt x="1044" y="13818"/>
                  </a:cubicBezTo>
                  <a:cubicBezTo>
                    <a:pt x="1072" y="13818"/>
                    <a:pt x="1102" y="13800"/>
                    <a:pt x="1108" y="13764"/>
                  </a:cubicBezTo>
                  <a:cubicBezTo>
                    <a:pt x="1656" y="6263"/>
                    <a:pt x="2108" y="2144"/>
                    <a:pt x="1048" y="1"/>
                  </a:cubicBezTo>
                  <a:close/>
                </a:path>
              </a:pathLst>
            </a:custGeom>
            <a:solidFill>
              <a:srgbClr val="24211D"/>
            </a:solidFill>
            <a:ln w="9525">
              <a:noFill/>
              <a:round/>
              <a:headEnd/>
              <a:tailEnd/>
            </a:ln>
          </p:spPr>
          <p:txBody>
            <a:bodyPr lIns="91425" tIns="91425" rIns="91425" bIns="91425" anchor="ctr"/>
            <a:lstStyle/>
            <a:p>
              <a:endParaRPr lang="pt-BR"/>
            </a:p>
          </p:txBody>
        </p:sp>
        <p:sp>
          <p:nvSpPr>
            <p:cNvPr id="34825" name="Google Shape;818;p50"/>
            <p:cNvSpPr>
              <a:spLocks/>
            </p:cNvSpPr>
            <p:nvPr/>
          </p:nvSpPr>
          <p:spPr bwMode="auto">
            <a:xfrm>
              <a:off x="6875825" y="1705750"/>
              <a:ext cx="245575" cy="244750"/>
            </a:xfrm>
            <a:custGeom>
              <a:avLst/>
              <a:gdLst>
                <a:gd name="T0" fmla="*/ 0 w 9823"/>
                <a:gd name="T1" fmla="*/ 0 h 9790"/>
                <a:gd name="T2" fmla="*/ 0 w 9823"/>
                <a:gd name="T3" fmla="*/ 0 h 9790"/>
                <a:gd name="T4" fmla="*/ 6064999 w 9823"/>
                <a:gd name="T5" fmla="*/ 6109374 h 9790"/>
                <a:gd name="T6" fmla="*/ 6088124 w 9823"/>
                <a:gd name="T7" fmla="*/ 6118124 h 9790"/>
                <a:gd name="T8" fmla="*/ 6109374 w 9823"/>
                <a:gd name="T9" fmla="*/ 6057499 h 9790"/>
                <a:gd name="T10" fmla="*/ 0 w 9823"/>
                <a:gd name="T11" fmla="*/ 0 h 9790"/>
                <a:gd name="T12" fmla="*/ 0 60000 65536"/>
                <a:gd name="T13" fmla="*/ 0 60000 65536"/>
                <a:gd name="T14" fmla="*/ 0 60000 65536"/>
                <a:gd name="T15" fmla="*/ 0 60000 65536"/>
                <a:gd name="T16" fmla="*/ 0 60000 65536"/>
                <a:gd name="T17" fmla="*/ 0 60000 65536"/>
                <a:gd name="T18" fmla="*/ 0 w 9823"/>
                <a:gd name="T19" fmla="*/ 0 h 9790"/>
                <a:gd name="T20" fmla="*/ 9823 w 9823"/>
                <a:gd name="T21" fmla="*/ 9790 h 9790"/>
              </a:gdLst>
              <a:ahLst/>
              <a:cxnLst>
                <a:cxn ang="T12">
                  <a:pos x="T0" y="T1"/>
                </a:cxn>
                <a:cxn ang="T13">
                  <a:pos x="T2" y="T3"/>
                </a:cxn>
                <a:cxn ang="T14">
                  <a:pos x="T4" y="T5"/>
                </a:cxn>
                <a:cxn ang="T15">
                  <a:pos x="T6" y="T7"/>
                </a:cxn>
                <a:cxn ang="T16">
                  <a:pos x="T8" y="T9"/>
                </a:cxn>
                <a:cxn ang="T17">
                  <a:pos x="T10" y="T11"/>
                </a:cxn>
              </a:cxnLst>
              <a:rect l="T18" t="T19" r="T20" b="T21"/>
              <a:pathLst>
                <a:path w="9823" h="9790" extrusionOk="0">
                  <a:moveTo>
                    <a:pt x="0" y="0"/>
                  </a:moveTo>
                  <a:lnTo>
                    <a:pt x="0" y="0"/>
                  </a:lnTo>
                  <a:cubicBezTo>
                    <a:pt x="786" y="2262"/>
                    <a:pt x="4013" y="4846"/>
                    <a:pt x="9704" y="9775"/>
                  </a:cubicBezTo>
                  <a:cubicBezTo>
                    <a:pt x="9716" y="9785"/>
                    <a:pt x="9729" y="9789"/>
                    <a:pt x="9741" y="9789"/>
                  </a:cubicBezTo>
                  <a:cubicBezTo>
                    <a:pt x="9787" y="9789"/>
                    <a:pt x="9822" y="9729"/>
                    <a:pt x="9775" y="9692"/>
                  </a:cubicBezTo>
                  <a:cubicBezTo>
                    <a:pt x="4870" y="4001"/>
                    <a:pt x="2274" y="762"/>
                    <a:pt x="0" y="0"/>
                  </a:cubicBezTo>
                  <a:close/>
                </a:path>
              </a:pathLst>
            </a:custGeom>
            <a:solidFill>
              <a:srgbClr val="24211D"/>
            </a:solidFill>
            <a:ln w="9525">
              <a:noFill/>
              <a:round/>
              <a:headEnd/>
              <a:tailEnd/>
            </a:ln>
          </p:spPr>
          <p:txBody>
            <a:bodyPr lIns="91425" tIns="91425" rIns="91425" bIns="91425" anchor="ctr"/>
            <a:lstStyle/>
            <a:p>
              <a:endParaRPr lang="pt-BR"/>
            </a:p>
          </p:txBody>
        </p:sp>
        <p:sp>
          <p:nvSpPr>
            <p:cNvPr id="34826" name="Google Shape;819;p50"/>
            <p:cNvSpPr>
              <a:spLocks/>
            </p:cNvSpPr>
            <p:nvPr/>
          </p:nvSpPr>
          <p:spPr bwMode="auto">
            <a:xfrm>
              <a:off x="6578200" y="1408000"/>
              <a:ext cx="245550" cy="244775"/>
            </a:xfrm>
            <a:custGeom>
              <a:avLst/>
              <a:gdLst>
                <a:gd name="T0" fmla="*/ 47500 w 9822"/>
                <a:gd name="T1" fmla="*/ 0 h 9791"/>
                <a:gd name="T2" fmla="*/ 29375 w 9822"/>
                <a:gd name="T3" fmla="*/ 54375 h 9791"/>
                <a:gd name="T4" fmla="*/ 6138749 w 9822"/>
                <a:gd name="T5" fmla="*/ 6119374 h 9791"/>
                <a:gd name="T6" fmla="*/ 73750 w 9822"/>
                <a:gd name="T7" fmla="*/ 10000 h 9791"/>
                <a:gd name="T8" fmla="*/ 47500 w 9822"/>
                <a:gd name="T9" fmla="*/ 0 h 9791"/>
                <a:gd name="T10" fmla="*/ 0 60000 65536"/>
                <a:gd name="T11" fmla="*/ 0 60000 65536"/>
                <a:gd name="T12" fmla="*/ 0 60000 65536"/>
                <a:gd name="T13" fmla="*/ 0 60000 65536"/>
                <a:gd name="T14" fmla="*/ 0 60000 65536"/>
                <a:gd name="T15" fmla="*/ 0 w 9822"/>
                <a:gd name="T16" fmla="*/ 0 h 9791"/>
                <a:gd name="T17" fmla="*/ 9822 w 9822"/>
                <a:gd name="T18" fmla="*/ 9791 h 9791"/>
              </a:gdLst>
              <a:ahLst/>
              <a:cxnLst>
                <a:cxn ang="T10">
                  <a:pos x="T0" y="T1"/>
                </a:cxn>
                <a:cxn ang="T11">
                  <a:pos x="T2" y="T3"/>
                </a:cxn>
                <a:cxn ang="T12">
                  <a:pos x="T4" y="T5"/>
                </a:cxn>
                <a:cxn ang="T13">
                  <a:pos x="T6" y="T7"/>
                </a:cxn>
                <a:cxn ang="T14">
                  <a:pos x="T8" y="T9"/>
                </a:cxn>
              </a:cxnLst>
              <a:rect l="T15" t="T16" r="T17" b="T18"/>
              <a:pathLst>
                <a:path w="9822" h="9791" extrusionOk="0">
                  <a:moveTo>
                    <a:pt x="76" y="0"/>
                  </a:moveTo>
                  <a:cubicBezTo>
                    <a:pt x="32" y="0"/>
                    <a:pt x="1" y="51"/>
                    <a:pt x="47" y="87"/>
                  </a:cubicBezTo>
                  <a:cubicBezTo>
                    <a:pt x="4952" y="5790"/>
                    <a:pt x="7547" y="9017"/>
                    <a:pt x="9822" y="9791"/>
                  </a:cubicBezTo>
                  <a:cubicBezTo>
                    <a:pt x="9036" y="7517"/>
                    <a:pt x="5797" y="4945"/>
                    <a:pt x="118" y="16"/>
                  </a:cubicBezTo>
                  <a:cubicBezTo>
                    <a:pt x="104" y="5"/>
                    <a:pt x="90" y="0"/>
                    <a:pt x="76" y="0"/>
                  </a:cubicBezTo>
                  <a:close/>
                </a:path>
              </a:pathLst>
            </a:custGeom>
            <a:solidFill>
              <a:srgbClr val="24211D"/>
            </a:solidFill>
            <a:ln w="9525">
              <a:noFill/>
              <a:round/>
              <a:headEnd/>
              <a:tailEnd/>
            </a:ln>
          </p:spPr>
          <p:txBody>
            <a:bodyPr lIns="91425" tIns="91425" rIns="91425" bIns="91425" anchor="ctr"/>
            <a:lstStyle/>
            <a:p>
              <a:endParaRPr lang="pt-BR"/>
            </a:p>
          </p:txBody>
        </p:sp>
        <p:sp>
          <p:nvSpPr>
            <p:cNvPr id="34827" name="Google Shape;820;p50"/>
            <p:cNvSpPr>
              <a:spLocks/>
            </p:cNvSpPr>
            <p:nvPr/>
          </p:nvSpPr>
          <p:spPr bwMode="auto">
            <a:xfrm>
              <a:off x="6578075" y="1705150"/>
              <a:ext cx="245375" cy="245200"/>
            </a:xfrm>
            <a:custGeom>
              <a:avLst/>
              <a:gdLst>
                <a:gd name="T0" fmla="*/ 6134374 w 9815"/>
                <a:gd name="T1" fmla="*/ 0 h 9808"/>
                <a:gd name="T2" fmla="*/ 6134374 w 9815"/>
                <a:gd name="T3" fmla="*/ 0 h 9808"/>
                <a:gd name="T4" fmla="*/ 17500 w 9815"/>
                <a:gd name="T5" fmla="*/ 6064999 h 9808"/>
                <a:gd name="T6" fmla="*/ 46250 w 9815"/>
                <a:gd name="T7" fmla="*/ 6129999 h 9808"/>
                <a:gd name="T8" fmla="*/ 69375 w 9815"/>
                <a:gd name="T9" fmla="*/ 6116874 h 9808"/>
                <a:gd name="T10" fmla="*/ 6134374 w 9815"/>
                <a:gd name="T11" fmla="*/ 0 h 9808"/>
                <a:gd name="T12" fmla="*/ 0 60000 65536"/>
                <a:gd name="T13" fmla="*/ 0 60000 65536"/>
                <a:gd name="T14" fmla="*/ 0 60000 65536"/>
                <a:gd name="T15" fmla="*/ 0 60000 65536"/>
                <a:gd name="T16" fmla="*/ 0 60000 65536"/>
                <a:gd name="T17" fmla="*/ 0 60000 65536"/>
                <a:gd name="T18" fmla="*/ 0 w 9815"/>
                <a:gd name="T19" fmla="*/ 0 h 9808"/>
                <a:gd name="T20" fmla="*/ 9815 w 9815"/>
                <a:gd name="T21" fmla="*/ 9808 h 9808"/>
              </a:gdLst>
              <a:ahLst/>
              <a:cxnLst>
                <a:cxn ang="T12">
                  <a:pos x="T0" y="T1"/>
                </a:cxn>
                <a:cxn ang="T13">
                  <a:pos x="T2" y="T3"/>
                </a:cxn>
                <a:cxn ang="T14">
                  <a:pos x="T4" y="T5"/>
                </a:cxn>
                <a:cxn ang="T15">
                  <a:pos x="T6" y="T7"/>
                </a:cxn>
                <a:cxn ang="T16">
                  <a:pos x="T8" y="T9"/>
                </a:cxn>
                <a:cxn ang="T17">
                  <a:pos x="T10" y="T11"/>
                </a:cxn>
              </a:cxnLst>
              <a:rect l="T18" t="T19" r="T20" b="T21"/>
              <a:pathLst>
                <a:path w="9815" h="9808" extrusionOk="0">
                  <a:moveTo>
                    <a:pt x="9815" y="0"/>
                  </a:moveTo>
                  <a:lnTo>
                    <a:pt x="9815" y="0"/>
                  </a:lnTo>
                  <a:cubicBezTo>
                    <a:pt x="7552" y="774"/>
                    <a:pt x="4957" y="4013"/>
                    <a:pt x="28" y="9704"/>
                  </a:cubicBezTo>
                  <a:cubicBezTo>
                    <a:pt x="1" y="9749"/>
                    <a:pt x="35" y="9808"/>
                    <a:pt x="74" y="9808"/>
                  </a:cubicBezTo>
                  <a:cubicBezTo>
                    <a:pt x="87" y="9808"/>
                    <a:pt x="99" y="9802"/>
                    <a:pt x="111" y="9787"/>
                  </a:cubicBezTo>
                  <a:cubicBezTo>
                    <a:pt x="5802" y="4870"/>
                    <a:pt x="9041" y="2286"/>
                    <a:pt x="9815" y="0"/>
                  </a:cubicBezTo>
                  <a:close/>
                </a:path>
              </a:pathLst>
            </a:custGeom>
            <a:solidFill>
              <a:srgbClr val="24211D"/>
            </a:solidFill>
            <a:ln w="9525">
              <a:noFill/>
              <a:round/>
              <a:headEnd/>
              <a:tailEnd/>
            </a:ln>
          </p:spPr>
          <p:txBody>
            <a:bodyPr lIns="91425" tIns="91425" rIns="91425" bIns="91425" anchor="ctr"/>
            <a:lstStyle/>
            <a:p>
              <a:endParaRPr lang="pt-BR"/>
            </a:p>
          </p:txBody>
        </p:sp>
        <p:sp>
          <p:nvSpPr>
            <p:cNvPr id="34828" name="Google Shape;821;p50"/>
            <p:cNvSpPr>
              <a:spLocks/>
            </p:cNvSpPr>
            <p:nvPr/>
          </p:nvSpPr>
          <p:spPr bwMode="auto">
            <a:xfrm>
              <a:off x="6876125" y="1408125"/>
              <a:ext cx="245275" cy="244950"/>
            </a:xfrm>
            <a:custGeom>
              <a:avLst/>
              <a:gdLst>
                <a:gd name="T0" fmla="*/ 6089999 w 9811"/>
                <a:gd name="T1" fmla="*/ 0 h 9798"/>
                <a:gd name="T2" fmla="*/ 6064999 w 9811"/>
                <a:gd name="T3" fmla="*/ 14375 h 9798"/>
                <a:gd name="T4" fmla="*/ 0 w 9811"/>
                <a:gd name="T5" fmla="*/ 6123749 h 9798"/>
                <a:gd name="T6" fmla="*/ 6109374 w 9811"/>
                <a:gd name="T7" fmla="*/ 58750 h 9798"/>
                <a:gd name="T8" fmla="*/ 6089999 w 9811"/>
                <a:gd name="T9" fmla="*/ 0 h 9798"/>
                <a:gd name="T10" fmla="*/ 0 60000 65536"/>
                <a:gd name="T11" fmla="*/ 0 60000 65536"/>
                <a:gd name="T12" fmla="*/ 0 60000 65536"/>
                <a:gd name="T13" fmla="*/ 0 60000 65536"/>
                <a:gd name="T14" fmla="*/ 0 60000 65536"/>
                <a:gd name="T15" fmla="*/ 0 w 9811"/>
                <a:gd name="T16" fmla="*/ 0 h 9798"/>
                <a:gd name="T17" fmla="*/ 9811 w 9811"/>
                <a:gd name="T18" fmla="*/ 9798 h 9798"/>
              </a:gdLst>
              <a:ahLst/>
              <a:cxnLst>
                <a:cxn ang="T10">
                  <a:pos x="T0" y="T1"/>
                </a:cxn>
                <a:cxn ang="T11">
                  <a:pos x="T2" y="T3"/>
                </a:cxn>
                <a:cxn ang="T12">
                  <a:pos x="T4" y="T5"/>
                </a:cxn>
                <a:cxn ang="T13">
                  <a:pos x="T6" y="T7"/>
                </a:cxn>
                <a:cxn ang="T14">
                  <a:pos x="T8" y="T9"/>
                </a:cxn>
              </a:cxnLst>
              <a:rect l="T15" t="T16" r="T17" b="T18"/>
              <a:pathLst>
                <a:path w="9811" h="9798" extrusionOk="0">
                  <a:moveTo>
                    <a:pt x="9744" y="0"/>
                  </a:moveTo>
                  <a:cubicBezTo>
                    <a:pt x="9731" y="0"/>
                    <a:pt x="9716" y="7"/>
                    <a:pt x="9704" y="23"/>
                  </a:cubicBezTo>
                  <a:cubicBezTo>
                    <a:pt x="4001" y="4940"/>
                    <a:pt x="774" y="7524"/>
                    <a:pt x="0" y="9798"/>
                  </a:cubicBezTo>
                  <a:cubicBezTo>
                    <a:pt x="2262" y="9012"/>
                    <a:pt x="4858" y="5785"/>
                    <a:pt x="9775" y="94"/>
                  </a:cubicBezTo>
                  <a:cubicBezTo>
                    <a:pt x="9810" y="51"/>
                    <a:pt x="9781" y="0"/>
                    <a:pt x="9744" y="0"/>
                  </a:cubicBezTo>
                  <a:close/>
                </a:path>
              </a:pathLst>
            </a:custGeom>
            <a:solidFill>
              <a:srgbClr val="24211D"/>
            </a:solidFill>
            <a:ln w="9525">
              <a:noFill/>
              <a:round/>
              <a:headEnd/>
              <a:tailEnd/>
            </a:ln>
          </p:spPr>
          <p:txBody>
            <a:bodyPr lIns="91425" tIns="91425" rIns="91425" bIns="91425" anchor="ctr"/>
            <a:lstStyle/>
            <a:p>
              <a:endParaRPr lang="pt-BR"/>
            </a:p>
          </p:txBody>
        </p:sp>
        <p:sp>
          <p:nvSpPr>
            <p:cNvPr id="34829" name="Google Shape;822;p50"/>
            <p:cNvSpPr>
              <a:spLocks/>
            </p:cNvSpPr>
            <p:nvPr/>
          </p:nvSpPr>
          <p:spPr bwMode="auto">
            <a:xfrm>
              <a:off x="6812425" y="1642050"/>
              <a:ext cx="74425" cy="74425"/>
            </a:xfrm>
            <a:custGeom>
              <a:avLst/>
              <a:gdLst>
                <a:gd name="T0" fmla="*/ 930000 w 2977"/>
                <a:gd name="T1" fmla="*/ 0 h 2977"/>
                <a:gd name="T2" fmla="*/ 699375 w 2977"/>
                <a:gd name="T3" fmla="*/ 371875 h 2977"/>
                <a:gd name="T4" fmla="*/ 275625 w 2977"/>
                <a:gd name="T5" fmla="*/ 268125 h 2977"/>
                <a:gd name="T6" fmla="*/ 275625 w 2977"/>
                <a:gd name="T7" fmla="*/ 268125 h 2977"/>
                <a:gd name="T8" fmla="*/ 371875 w 2977"/>
                <a:gd name="T9" fmla="*/ 699375 h 2977"/>
                <a:gd name="T10" fmla="*/ 0 w 2977"/>
                <a:gd name="T11" fmla="*/ 930000 h 2977"/>
                <a:gd name="T12" fmla="*/ 371875 w 2977"/>
                <a:gd name="T13" fmla="*/ 1161250 h 2977"/>
                <a:gd name="T14" fmla="*/ 275625 w 2977"/>
                <a:gd name="T15" fmla="*/ 1592500 h 2977"/>
                <a:gd name="T16" fmla="*/ 699375 w 2977"/>
                <a:gd name="T17" fmla="*/ 1488125 h 2977"/>
                <a:gd name="T18" fmla="*/ 930000 w 2977"/>
                <a:gd name="T19" fmla="*/ 1860625 h 2977"/>
                <a:gd name="T20" fmla="*/ 1168125 w 2977"/>
                <a:gd name="T21" fmla="*/ 1488125 h 2977"/>
                <a:gd name="T22" fmla="*/ 1592500 w 2977"/>
                <a:gd name="T23" fmla="*/ 1592500 h 2977"/>
                <a:gd name="T24" fmla="*/ 1488125 w 2977"/>
                <a:gd name="T25" fmla="*/ 1161250 h 2977"/>
                <a:gd name="T26" fmla="*/ 1860625 w 2977"/>
                <a:gd name="T27" fmla="*/ 930000 h 2977"/>
                <a:gd name="T28" fmla="*/ 1488125 w 2977"/>
                <a:gd name="T29" fmla="*/ 699375 h 2977"/>
                <a:gd name="T30" fmla="*/ 1592500 w 2977"/>
                <a:gd name="T31" fmla="*/ 268125 h 2977"/>
                <a:gd name="T32" fmla="*/ 1592500 w 2977"/>
                <a:gd name="T33" fmla="*/ 268125 h 2977"/>
                <a:gd name="T34" fmla="*/ 1168125 w 2977"/>
                <a:gd name="T35" fmla="*/ 371875 h 2977"/>
                <a:gd name="T36" fmla="*/ 930000 w 2977"/>
                <a:gd name="T37" fmla="*/ 0 h 29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977"/>
                <a:gd name="T58" fmla="*/ 0 h 2977"/>
                <a:gd name="T59" fmla="*/ 2977 w 2977"/>
                <a:gd name="T60" fmla="*/ 2977 h 297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977" h="2977" extrusionOk="0">
                  <a:moveTo>
                    <a:pt x="1488" y="0"/>
                  </a:moveTo>
                  <a:cubicBezTo>
                    <a:pt x="1393" y="226"/>
                    <a:pt x="1274" y="417"/>
                    <a:pt x="1119" y="595"/>
                  </a:cubicBezTo>
                  <a:cubicBezTo>
                    <a:pt x="893" y="560"/>
                    <a:pt x="679" y="524"/>
                    <a:pt x="441" y="429"/>
                  </a:cubicBezTo>
                  <a:cubicBezTo>
                    <a:pt x="512" y="655"/>
                    <a:pt x="572" y="893"/>
                    <a:pt x="595" y="1119"/>
                  </a:cubicBezTo>
                  <a:cubicBezTo>
                    <a:pt x="417" y="1250"/>
                    <a:pt x="226" y="1381"/>
                    <a:pt x="0" y="1488"/>
                  </a:cubicBezTo>
                  <a:cubicBezTo>
                    <a:pt x="226" y="1596"/>
                    <a:pt x="417" y="1715"/>
                    <a:pt x="595" y="1858"/>
                  </a:cubicBezTo>
                  <a:cubicBezTo>
                    <a:pt x="572" y="2084"/>
                    <a:pt x="524" y="2310"/>
                    <a:pt x="441" y="2548"/>
                  </a:cubicBezTo>
                  <a:cubicBezTo>
                    <a:pt x="655" y="2465"/>
                    <a:pt x="893" y="2405"/>
                    <a:pt x="1119" y="2381"/>
                  </a:cubicBezTo>
                  <a:cubicBezTo>
                    <a:pt x="1250" y="2560"/>
                    <a:pt x="1393" y="2751"/>
                    <a:pt x="1488" y="2977"/>
                  </a:cubicBezTo>
                  <a:cubicBezTo>
                    <a:pt x="1596" y="2751"/>
                    <a:pt x="1715" y="2560"/>
                    <a:pt x="1869" y="2381"/>
                  </a:cubicBezTo>
                  <a:cubicBezTo>
                    <a:pt x="2084" y="2405"/>
                    <a:pt x="2310" y="2453"/>
                    <a:pt x="2548" y="2548"/>
                  </a:cubicBezTo>
                  <a:cubicBezTo>
                    <a:pt x="2477" y="2322"/>
                    <a:pt x="2417" y="2084"/>
                    <a:pt x="2381" y="1858"/>
                  </a:cubicBezTo>
                  <a:cubicBezTo>
                    <a:pt x="2560" y="1727"/>
                    <a:pt x="2762" y="1596"/>
                    <a:pt x="2977" y="1488"/>
                  </a:cubicBezTo>
                  <a:cubicBezTo>
                    <a:pt x="2762" y="1381"/>
                    <a:pt x="2560" y="1262"/>
                    <a:pt x="2381" y="1119"/>
                  </a:cubicBezTo>
                  <a:cubicBezTo>
                    <a:pt x="2417" y="893"/>
                    <a:pt x="2465" y="667"/>
                    <a:pt x="2548" y="429"/>
                  </a:cubicBezTo>
                  <a:cubicBezTo>
                    <a:pt x="2322" y="500"/>
                    <a:pt x="2084" y="560"/>
                    <a:pt x="1869" y="595"/>
                  </a:cubicBezTo>
                  <a:cubicBezTo>
                    <a:pt x="1727" y="417"/>
                    <a:pt x="1596" y="226"/>
                    <a:pt x="1488" y="0"/>
                  </a:cubicBezTo>
                  <a:close/>
                </a:path>
              </a:pathLst>
            </a:custGeom>
            <a:solidFill>
              <a:srgbClr val="24211D"/>
            </a:solidFill>
            <a:ln w="9525">
              <a:noFill/>
              <a:round/>
              <a:headEnd/>
              <a:tailEnd/>
            </a:ln>
          </p:spPr>
          <p:txBody>
            <a:bodyPr lIns="91425" tIns="91425" rIns="91425" bIns="91425" anchor="ctr"/>
            <a:lstStyle/>
            <a:p>
              <a:endParaRPr lang="pt-BR"/>
            </a:p>
          </p:txBody>
        </p:sp>
      </p:grpSp>
    </p:spTree>
  </p:cSld>
  <p:clrMapOvr>
    <a:masterClrMapping/>
  </p:clrMapOvr>
  <p:transition spd="slow">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1" name="Imagem 1"/>
          <p:cNvPicPr>
            <a:picLocks noChangeAspect="1"/>
          </p:cNvPicPr>
          <p:nvPr/>
        </p:nvPicPr>
        <p:blipFill>
          <a:blip r:embed="rId2"/>
          <a:srcRect/>
          <a:stretch>
            <a:fillRect/>
          </a:stretch>
        </p:blipFill>
        <p:spPr bwMode="auto">
          <a:xfrm>
            <a:off x="357188" y="357188"/>
            <a:ext cx="3160712" cy="4214812"/>
          </a:xfrm>
          <a:prstGeom prst="rect">
            <a:avLst/>
          </a:prstGeom>
          <a:noFill/>
          <a:ln w="9525">
            <a:noFill/>
            <a:miter lim="800000"/>
            <a:headEnd/>
            <a:tailEnd/>
          </a:ln>
        </p:spPr>
      </p:pic>
      <p:sp>
        <p:nvSpPr>
          <p:cNvPr id="35842" name="CaixaDeTexto 13"/>
          <p:cNvSpPr txBox="1">
            <a:spLocks noChangeArrowheads="1"/>
          </p:cNvSpPr>
          <p:nvPr/>
        </p:nvSpPr>
        <p:spPr bwMode="auto">
          <a:xfrm>
            <a:off x="4857750" y="4572000"/>
            <a:ext cx="3984625" cy="307975"/>
          </a:xfrm>
          <a:prstGeom prst="rect">
            <a:avLst/>
          </a:prstGeom>
          <a:noFill/>
          <a:ln w="9525">
            <a:noFill/>
            <a:miter lim="800000"/>
            <a:headEnd/>
            <a:tailEnd/>
          </a:ln>
        </p:spPr>
        <p:txBody>
          <a:bodyPr wrap="none">
            <a:spAutoFit/>
          </a:bodyPr>
          <a:lstStyle/>
          <a:p>
            <a:pPr algn="r">
              <a:buClr>
                <a:srgbClr val="000000"/>
              </a:buClr>
              <a:buFont typeface="Arial" charset="0"/>
              <a:buNone/>
            </a:pPr>
            <a:r>
              <a:rPr lang="pt-BR"/>
              <a:t>Imagens do arquivo pessoal do Dr Jorge Afiune</a:t>
            </a:r>
          </a:p>
        </p:txBody>
      </p:sp>
      <p:grpSp>
        <p:nvGrpSpPr>
          <p:cNvPr id="35843" name="Google Shape;813;p50"/>
          <p:cNvGrpSpPr>
            <a:grpSpLocks/>
          </p:cNvGrpSpPr>
          <p:nvPr/>
        </p:nvGrpSpPr>
        <p:grpSpPr bwMode="auto">
          <a:xfrm>
            <a:off x="4572000" y="4572000"/>
            <a:ext cx="357188" cy="357188"/>
            <a:chOff x="6466550" y="1296400"/>
            <a:chExt cx="766475" cy="765500"/>
          </a:xfrm>
        </p:grpSpPr>
        <p:sp>
          <p:nvSpPr>
            <p:cNvPr id="35845" name="Google Shape;814;p50"/>
            <p:cNvSpPr>
              <a:spLocks/>
            </p:cNvSpPr>
            <p:nvPr/>
          </p:nvSpPr>
          <p:spPr bwMode="auto">
            <a:xfrm>
              <a:off x="6886825" y="1663225"/>
              <a:ext cx="346200" cy="32075"/>
            </a:xfrm>
            <a:custGeom>
              <a:avLst/>
              <a:gdLst>
                <a:gd name="T0" fmla="*/ 2578125 w 13848"/>
                <a:gd name="T1" fmla="*/ 0 h 1283"/>
                <a:gd name="T2" fmla="*/ 625 w 13848"/>
                <a:gd name="T3" fmla="*/ 400625 h 1283"/>
                <a:gd name="T4" fmla="*/ 2581875 w 13848"/>
                <a:gd name="T5" fmla="*/ 801875 h 1283"/>
                <a:gd name="T6" fmla="*/ 8610001 w 13848"/>
                <a:gd name="T7" fmla="*/ 438125 h 1283"/>
                <a:gd name="T8" fmla="*/ 8610001 w 13848"/>
                <a:gd name="T9" fmla="*/ 363750 h 1283"/>
                <a:gd name="T10" fmla="*/ 2578125 w 13848"/>
                <a:gd name="T11" fmla="*/ 0 h 1283"/>
                <a:gd name="T12" fmla="*/ 0 60000 65536"/>
                <a:gd name="T13" fmla="*/ 0 60000 65536"/>
                <a:gd name="T14" fmla="*/ 0 60000 65536"/>
                <a:gd name="T15" fmla="*/ 0 60000 65536"/>
                <a:gd name="T16" fmla="*/ 0 60000 65536"/>
                <a:gd name="T17" fmla="*/ 0 60000 65536"/>
                <a:gd name="T18" fmla="*/ 0 w 13848"/>
                <a:gd name="T19" fmla="*/ 0 h 1283"/>
                <a:gd name="T20" fmla="*/ 13848 w 13848"/>
                <a:gd name="T21" fmla="*/ 1283 h 1283"/>
              </a:gdLst>
              <a:ahLst/>
              <a:cxnLst>
                <a:cxn ang="T12">
                  <a:pos x="T0" y="T1"/>
                </a:cxn>
                <a:cxn ang="T13">
                  <a:pos x="T2" y="T3"/>
                </a:cxn>
                <a:cxn ang="T14">
                  <a:pos x="T4" y="T5"/>
                </a:cxn>
                <a:cxn ang="T15">
                  <a:pos x="T6" y="T7"/>
                </a:cxn>
                <a:cxn ang="T16">
                  <a:pos x="T8" y="T9"/>
                </a:cxn>
                <a:cxn ang="T17">
                  <a:pos x="T10" y="T11"/>
                </a:cxn>
              </a:cxnLst>
              <a:rect l="T18" t="T19" r="T20" b="T21"/>
              <a:pathLst>
                <a:path w="13848" h="1283" extrusionOk="0">
                  <a:moveTo>
                    <a:pt x="4125" y="0"/>
                  </a:moveTo>
                  <a:cubicBezTo>
                    <a:pt x="2283" y="0"/>
                    <a:pt x="948" y="173"/>
                    <a:pt x="1" y="641"/>
                  </a:cubicBezTo>
                  <a:cubicBezTo>
                    <a:pt x="958" y="1110"/>
                    <a:pt x="2292" y="1283"/>
                    <a:pt x="4131" y="1283"/>
                  </a:cubicBezTo>
                  <a:cubicBezTo>
                    <a:pt x="6454" y="1283"/>
                    <a:pt x="9583" y="1007"/>
                    <a:pt x="13776" y="701"/>
                  </a:cubicBezTo>
                  <a:cubicBezTo>
                    <a:pt x="13848" y="701"/>
                    <a:pt x="13848" y="594"/>
                    <a:pt x="13776" y="582"/>
                  </a:cubicBezTo>
                  <a:cubicBezTo>
                    <a:pt x="9590" y="276"/>
                    <a:pt x="6453" y="0"/>
                    <a:pt x="4125" y="0"/>
                  </a:cubicBezTo>
                  <a:close/>
                </a:path>
              </a:pathLst>
            </a:custGeom>
            <a:solidFill>
              <a:srgbClr val="24211D"/>
            </a:solidFill>
            <a:ln w="9525">
              <a:noFill/>
              <a:round/>
              <a:headEnd/>
              <a:tailEnd/>
            </a:ln>
          </p:spPr>
          <p:txBody>
            <a:bodyPr lIns="91425" tIns="91425" rIns="91425" bIns="91425" anchor="ctr"/>
            <a:lstStyle/>
            <a:p>
              <a:endParaRPr lang="pt-BR"/>
            </a:p>
          </p:txBody>
        </p:sp>
        <p:sp>
          <p:nvSpPr>
            <p:cNvPr id="35846" name="Google Shape;815;p50"/>
            <p:cNvSpPr>
              <a:spLocks/>
            </p:cNvSpPr>
            <p:nvPr/>
          </p:nvSpPr>
          <p:spPr bwMode="auto">
            <a:xfrm>
              <a:off x="6823425" y="1296400"/>
              <a:ext cx="52725" cy="345675"/>
            </a:xfrm>
            <a:custGeom>
              <a:avLst/>
              <a:gdLst>
                <a:gd name="T0" fmla="*/ 660625 w 2109"/>
                <a:gd name="T1" fmla="*/ 0 h 13827"/>
                <a:gd name="T2" fmla="*/ 618125 w 2109"/>
                <a:gd name="T3" fmla="*/ 39375 h 13827"/>
                <a:gd name="T4" fmla="*/ 655000 w 2109"/>
                <a:gd name="T5" fmla="*/ 8641251 h 13827"/>
                <a:gd name="T6" fmla="*/ 692500 w 2109"/>
                <a:gd name="T7" fmla="*/ 39375 h 13827"/>
                <a:gd name="T8" fmla="*/ 660625 w 2109"/>
                <a:gd name="T9" fmla="*/ 0 h 13827"/>
                <a:gd name="T10" fmla="*/ 0 60000 65536"/>
                <a:gd name="T11" fmla="*/ 0 60000 65536"/>
                <a:gd name="T12" fmla="*/ 0 60000 65536"/>
                <a:gd name="T13" fmla="*/ 0 60000 65536"/>
                <a:gd name="T14" fmla="*/ 0 60000 65536"/>
                <a:gd name="T15" fmla="*/ 0 w 2109"/>
                <a:gd name="T16" fmla="*/ 0 h 13827"/>
                <a:gd name="T17" fmla="*/ 2109 w 2109"/>
                <a:gd name="T18" fmla="*/ 13827 h 13827"/>
              </a:gdLst>
              <a:ahLst/>
              <a:cxnLst>
                <a:cxn ang="T10">
                  <a:pos x="T0" y="T1"/>
                </a:cxn>
                <a:cxn ang="T11">
                  <a:pos x="T2" y="T3"/>
                </a:cxn>
                <a:cxn ang="T12">
                  <a:pos x="T4" y="T5"/>
                </a:cxn>
                <a:cxn ang="T13">
                  <a:pos x="T6" y="T7"/>
                </a:cxn>
                <a:cxn ang="T14">
                  <a:pos x="T8" y="T9"/>
                </a:cxn>
              </a:cxnLst>
              <a:rect l="T15" t="T16" r="T17" b="T18"/>
              <a:pathLst>
                <a:path w="2109" h="13827" extrusionOk="0">
                  <a:moveTo>
                    <a:pt x="1057" y="0"/>
                  </a:moveTo>
                  <a:cubicBezTo>
                    <a:pt x="1031" y="0"/>
                    <a:pt x="1001" y="21"/>
                    <a:pt x="989" y="63"/>
                  </a:cubicBezTo>
                  <a:cubicBezTo>
                    <a:pt x="441" y="7564"/>
                    <a:pt x="1" y="11683"/>
                    <a:pt x="1048" y="13826"/>
                  </a:cubicBezTo>
                  <a:cubicBezTo>
                    <a:pt x="2108" y="11671"/>
                    <a:pt x="1656" y="7564"/>
                    <a:pt x="1108" y="63"/>
                  </a:cubicBezTo>
                  <a:cubicBezTo>
                    <a:pt x="1108" y="21"/>
                    <a:pt x="1084" y="0"/>
                    <a:pt x="1057" y="0"/>
                  </a:cubicBezTo>
                  <a:close/>
                </a:path>
              </a:pathLst>
            </a:custGeom>
            <a:solidFill>
              <a:srgbClr val="24211D"/>
            </a:solidFill>
            <a:ln w="9525">
              <a:noFill/>
              <a:round/>
              <a:headEnd/>
              <a:tailEnd/>
            </a:ln>
          </p:spPr>
          <p:txBody>
            <a:bodyPr lIns="91425" tIns="91425" rIns="91425" bIns="91425" anchor="ctr"/>
            <a:lstStyle/>
            <a:p>
              <a:endParaRPr lang="pt-BR"/>
            </a:p>
          </p:txBody>
        </p:sp>
        <p:sp>
          <p:nvSpPr>
            <p:cNvPr id="35847" name="Google Shape;816;p50"/>
            <p:cNvSpPr>
              <a:spLocks/>
            </p:cNvSpPr>
            <p:nvPr/>
          </p:nvSpPr>
          <p:spPr bwMode="auto">
            <a:xfrm>
              <a:off x="6466550" y="1663225"/>
              <a:ext cx="345900" cy="32075"/>
            </a:xfrm>
            <a:custGeom>
              <a:avLst/>
              <a:gdLst>
                <a:gd name="T0" fmla="*/ 6068750 w 13836"/>
                <a:gd name="T1" fmla="*/ 0 h 1283"/>
                <a:gd name="T2" fmla="*/ 44375 w 13836"/>
                <a:gd name="T3" fmla="*/ 363750 h 1283"/>
                <a:gd name="T4" fmla="*/ 44375 w 13836"/>
                <a:gd name="T5" fmla="*/ 438125 h 1283"/>
                <a:gd name="T6" fmla="*/ 6068750 w 13836"/>
                <a:gd name="T7" fmla="*/ 801875 h 1283"/>
                <a:gd name="T8" fmla="*/ 8646876 w 13836"/>
                <a:gd name="T9" fmla="*/ 400625 h 1283"/>
                <a:gd name="T10" fmla="*/ 6068750 w 13836"/>
                <a:gd name="T11" fmla="*/ 0 h 1283"/>
                <a:gd name="T12" fmla="*/ 0 60000 65536"/>
                <a:gd name="T13" fmla="*/ 0 60000 65536"/>
                <a:gd name="T14" fmla="*/ 0 60000 65536"/>
                <a:gd name="T15" fmla="*/ 0 60000 65536"/>
                <a:gd name="T16" fmla="*/ 0 60000 65536"/>
                <a:gd name="T17" fmla="*/ 0 60000 65536"/>
                <a:gd name="T18" fmla="*/ 0 w 13836"/>
                <a:gd name="T19" fmla="*/ 0 h 1283"/>
                <a:gd name="T20" fmla="*/ 13836 w 13836"/>
                <a:gd name="T21" fmla="*/ 1283 h 1283"/>
              </a:gdLst>
              <a:ahLst/>
              <a:cxnLst>
                <a:cxn ang="T12">
                  <a:pos x="T0" y="T1"/>
                </a:cxn>
                <a:cxn ang="T13">
                  <a:pos x="T2" y="T3"/>
                </a:cxn>
                <a:cxn ang="T14">
                  <a:pos x="T4" y="T5"/>
                </a:cxn>
                <a:cxn ang="T15">
                  <a:pos x="T6" y="T7"/>
                </a:cxn>
                <a:cxn ang="T16">
                  <a:pos x="T8" y="T9"/>
                </a:cxn>
                <a:cxn ang="T17">
                  <a:pos x="T10" y="T11"/>
                </a:cxn>
              </a:cxnLst>
              <a:rect l="T18" t="T19" r="T20" b="T21"/>
              <a:pathLst>
                <a:path w="13836" h="1283" extrusionOk="0">
                  <a:moveTo>
                    <a:pt x="9710" y="0"/>
                  </a:moveTo>
                  <a:cubicBezTo>
                    <a:pt x="7387" y="0"/>
                    <a:pt x="4258" y="276"/>
                    <a:pt x="71" y="582"/>
                  </a:cubicBezTo>
                  <a:cubicBezTo>
                    <a:pt x="0" y="582"/>
                    <a:pt x="0" y="677"/>
                    <a:pt x="71" y="701"/>
                  </a:cubicBezTo>
                  <a:cubicBezTo>
                    <a:pt x="4258" y="1007"/>
                    <a:pt x="7387" y="1283"/>
                    <a:pt x="9710" y="1283"/>
                  </a:cubicBezTo>
                  <a:cubicBezTo>
                    <a:pt x="11549" y="1283"/>
                    <a:pt x="12883" y="1110"/>
                    <a:pt x="13835" y="641"/>
                  </a:cubicBezTo>
                  <a:cubicBezTo>
                    <a:pt x="12883" y="173"/>
                    <a:pt x="11549" y="0"/>
                    <a:pt x="9710" y="0"/>
                  </a:cubicBezTo>
                  <a:close/>
                </a:path>
              </a:pathLst>
            </a:custGeom>
            <a:solidFill>
              <a:srgbClr val="24211D"/>
            </a:solidFill>
            <a:ln w="9525">
              <a:noFill/>
              <a:round/>
              <a:headEnd/>
              <a:tailEnd/>
            </a:ln>
          </p:spPr>
          <p:txBody>
            <a:bodyPr lIns="91425" tIns="91425" rIns="91425" bIns="91425" anchor="ctr"/>
            <a:lstStyle/>
            <a:p>
              <a:endParaRPr lang="pt-BR"/>
            </a:p>
          </p:txBody>
        </p:sp>
        <p:sp>
          <p:nvSpPr>
            <p:cNvPr id="35848" name="Google Shape;817;p50"/>
            <p:cNvSpPr>
              <a:spLocks/>
            </p:cNvSpPr>
            <p:nvPr/>
          </p:nvSpPr>
          <p:spPr bwMode="auto">
            <a:xfrm>
              <a:off x="6823425" y="1716450"/>
              <a:ext cx="52725" cy="345450"/>
            </a:xfrm>
            <a:custGeom>
              <a:avLst/>
              <a:gdLst>
                <a:gd name="T0" fmla="*/ 655000 w 2109"/>
                <a:gd name="T1" fmla="*/ 625 h 13818"/>
                <a:gd name="T2" fmla="*/ 618125 w 2109"/>
                <a:gd name="T3" fmla="*/ 8602501 h 13818"/>
                <a:gd name="T4" fmla="*/ 652500 w 2109"/>
                <a:gd name="T5" fmla="*/ 8636251 h 13818"/>
                <a:gd name="T6" fmla="*/ 692500 w 2109"/>
                <a:gd name="T7" fmla="*/ 8602501 h 13818"/>
                <a:gd name="T8" fmla="*/ 655000 w 2109"/>
                <a:gd name="T9" fmla="*/ 625 h 13818"/>
                <a:gd name="T10" fmla="*/ 0 60000 65536"/>
                <a:gd name="T11" fmla="*/ 0 60000 65536"/>
                <a:gd name="T12" fmla="*/ 0 60000 65536"/>
                <a:gd name="T13" fmla="*/ 0 60000 65536"/>
                <a:gd name="T14" fmla="*/ 0 60000 65536"/>
                <a:gd name="T15" fmla="*/ 0 w 2109"/>
                <a:gd name="T16" fmla="*/ 0 h 13818"/>
                <a:gd name="T17" fmla="*/ 2109 w 2109"/>
                <a:gd name="T18" fmla="*/ 13818 h 13818"/>
              </a:gdLst>
              <a:ahLst/>
              <a:cxnLst>
                <a:cxn ang="T10">
                  <a:pos x="T0" y="T1"/>
                </a:cxn>
                <a:cxn ang="T11">
                  <a:pos x="T2" y="T3"/>
                </a:cxn>
                <a:cxn ang="T12">
                  <a:pos x="T4" y="T5"/>
                </a:cxn>
                <a:cxn ang="T13">
                  <a:pos x="T6" y="T7"/>
                </a:cxn>
                <a:cxn ang="T14">
                  <a:pos x="T8" y="T9"/>
                </a:cxn>
              </a:cxnLst>
              <a:rect l="T15" t="T16" r="T17" b="T18"/>
              <a:pathLst>
                <a:path w="2109" h="13818" extrusionOk="0">
                  <a:moveTo>
                    <a:pt x="1048" y="1"/>
                  </a:moveTo>
                  <a:cubicBezTo>
                    <a:pt x="1" y="2144"/>
                    <a:pt x="441" y="6263"/>
                    <a:pt x="989" y="13764"/>
                  </a:cubicBezTo>
                  <a:cubicBezTo>
                    <a:pt x="989" y="13800"/>
                    <a:pt x="1016" y="13818"/>
                    <a:pt x="1044" y="13818"/>
                  </a:cubicBezTo>
                  <a:cubicBezTo>
                    <a:pt x="1072" y="13818"/>
                    <a:pt x="1102" y="13800"/>
                    <a:pt x="1108" y="13764"/>
                  </a:cubicBezTo>
                  <a:cubicBezTo>
                    <a:pt x="1656" y="6263"/>
                    <a:pt x="2108" y="2144"/>
                    <a:pt x="1048" y="1"/>
                  </a:cubicBezTo>
                  <a:close/>
                </a:path>
              </a:pathLst>
            </a:custGeom>
            <a:solidFill>
              <a:srgbClr val="24211D"/>
            </a:solidFill>
            <a:ln w="9525">
              <a:noFill/>
              <a:round/>
              <a:headEnd/>
              <a:tailEnd/>
            </a:ln>
          </p:spPr>
          <p:txBody>
            <a:bodyPr lIns="91425" tIns="91425" rIns="91425" bIns="91425" anchor="ctr"/>
            <a:lstStyle/>
            <a:p>
              <a:endParaRPr lang="pt-BR"/>
            </a:p>
          </p:txBody>
        </p:sp>
        <p:sp>
          <p:nvSpPr>
            <p:cNvPr id="35849" name="Google Shape;818;p50"/>
            <p:cNvSpPr>
              <a:spLocks/>
            </p:cNvSpPr>
            <p:nvPr/>
          </p:nvSpPr>
          <p:spPr bwMode="auto">
            <a:xfrm>
              <a:off x="6875825" y="1705750"/>
              <a:ext cx="245575" cy="244750"/>
            </a:xfrm>
            <a:custGeom>
              <a:avLst/>
              <a:gdLst>
                <a:gd name="T0" fmla="*/ 0 w 9823"/>
                <a:gd name="T1" fmla="*/ 0 h 9790"/>
                <a:gd name="T2" fmla="*/ 0 w 9823"/>
                <a:gd name="T3" fmla="*/ 0 h 9790"/>
                <a:gd name="T4" fmla="*/ 6064999 w 9823"/>
                <a:gd name="T5" fmla="*/ 6109374 h 9790"/>
                <a:gd name="T6" fmla="*/ 6088124 w 9823"/>
                <a:gd name="T7" fmla="*/ 6118124 h 9790"/>
                <a:gd name="T8" fmla="*/ 6109374 w 9823"/>
                <a:gd name="T9" fmla="*/ 6057499 h 9790"/>
                <a:gd name="T10" fmla="*/ 0 w 9823"/>
                <a:gd name="T11" fmla="*/ 0 h 9790"/>
                <a:gd name="T12" fmla="*/ 0 60000 65536"/>
                <a:gd name="T13" fmla="*/ 0 60000 65536"/>
                <a:gd name="T14" fmla="*/ 0 60000 65536"/>
                <a:gd name="T15" fmla="*/ 0 60000 65536"/>
                <a:gd name="T16" fmla="*/ 0 60000 65536"/>
                <a:gd name="T17" fmla="*/ 0 60000 65536"/>
                <a:gd name="T18" fmla="*/ 0 w 9823"/>
                <a:gd name="T19" fmla="*/ 0 h 9790"/>
                <a:gd name="T20" fmla="*/ 9823 w 9823"/>
                <a:gd name="T21" fmla="*/ 9790 h 9790"/>
              </a:gdLst>
              <a:ahLst/>
              <a:cxnLst>
                <a:cxn ang="T12">
                  <a:pos x="T0" y="T1"/>
                </a:cxn>
                <a:cxn ang="T13">
                  <a:pos x="T2" y="T3"/>
                </a:cxn>
                <a:cxn ang="T14">
                  <a:pos x="T4" y="T5"/>
                </a:cxn>
                <a:cxn ang="T15">
                  <a:pos x="T6" y="T7"/>
                </a:cxn>
                <a:cxn ang="T16">
                  <a:pos x="T8" y="T9"/>
                </a:cxn>
                <a:cxn ang="T17">
                  <a:pos x="T10" y="T11"/>
                </a:cxn>
              </a:cxnLst>
              <a:rect l="T18" t="T19" r="T20" b="T21"/>
              <a:pathLst>
                <a:path w="9823" h="9790" extrusionOk="0">
                  <a:moveTo>
                    <a:pt x="0" y="0"/>
                  </a:moveTo>
                  <a:lnTo>
                    <a:pt x="0" y="0"/>
                  </a:lnTo>
                  <a:cubicBezTo>
                    <a:pt x="786" y="2262"/>
                    <a:pt x="4013" y="4846"/>
                    <a:pt x="9704" y="9775"/>
                  </a:cubicBezTo>
                  <a:cubicBezTo>
                    <a:pt x="9716" y="9785"/>
                    <a:pt x="9729" y="9789"/>
                    <a:pt x="9741" y="9789"/>
                  </a:cubicBezTo>
                  <a:cubicBezTo>
                    <a:pt x="9787" y="9789"/>
                    <a:pt x="9822" y="9729"/>
                    <a:pt x="9775" y="9692"/>
                  </a:cubicBezTo>
                  <a:cubicBezTo>
                    <a:pt x="4870" y="4001"/>
                    <a:pt x="2274" y="762"/>
                    <a:pt x="0" y="0"/>
                  </a:cubicBezTo>
                  <a:close/>
                </a:path>
              </a:pathLst>
            </a:custGeom>
            <a:solidFill>
              <a:srgbClr val="24211D"/>
            </a:solidFill>
            <a:ln w="9525">
              <a:noFill/>
              <a:round/>
              <a:headEnd/>
              <a:tailEnd/>
            </a:ln>
          </p:spPr>
          <p:txBody>
            <a:bodyPr lIns="91425" tIns="91425" rIns="91425" bIns="91425" anchor="ctr"/>
            <a:lstStyle/>
            <a:p>
              <a:endParaRPr lang="pt-BR"/>
            </a:p>
          </p:txBody>
        </p:sp>
        <p:sp>
          <p:nvSpPr>
            <p:cNvPr id="35850" name="Google Shape;819;p50"/>
            <p:cNvSpPr>
              <a:spLocks/>
            </p:cNvSpPr>
            <p:nvPr/>
          </p:nvSpPr>
          <p:spPr bwMode="auto">
            <a:xfrm>
              <a:off x="6578200" y="1408000"/>
              <a:ext cx="245550" cy="244775"/>
            </a:xfrm>
            <a:custGeom>
              <a:avLst/>
              <a:gdLst>
                <a:gd name="T0" fmla="*/ 47500 w 9822"/>
                <a:gd name="T1" fmla="*/ 0 h 9791"/>
                <a:gd name="T2" fmla="*/ 29375 w 9822"/>
                <a:gd name="T3" fmla="*/ 54375 h 9791"/>
                <a:gd name="T4" fmla="*/ 6138749 w 9822"/>
                <a:gd name="T5" fmla="*/ 6119374 h 9791"/>
                <a:gd name="T6" fmla="*/ 73750 w 9822"/>
                <a:gd name="T7" fmla="*/ 10000 h 9791"/>
                <a:gd name="T8" fmla="*/ 47500 w 9822"/>
                <a:gd name="T9" fmla="*/ 0 h 9791"/>
                <a:gd name="T10" fmla="*/ 0 60000 65536"/>
                <a:gd name="T11" fmla="*/ 0 60000 65536"/>
                <a:gd name="T12" fmla="*/ 0 60000 65536"/>
                <a:gd name="T13" fmla="*/ 0 60000 65536"/>
                <a:gd name="T14" fmla="*/ 0 60000 65536"/>
                <a:gd name="T15" fmla="*/ 0 w 9822"/>
                <a:gd name="T16" fmla="*/ 0 h 9791"/>
                <a:gd name="T17" fmla="*/ 9822 w 9822"/>
                <a:gd name="T18" fmla="*/ 9791 h 9791"/>
              </a:gdLst>
              <a:ahLst/>
              <a:cxnLst>
                <a:cxn ang="T10">
                  <a:pos x="T0" y="T1"/>
                </a:cxn>
                <a:cxn ang="T11">
                  <a:pos x="T2" y="T3"/>
                </a:cxn>
                <a:cxn ang="T12">
                  <a:pos x="T4" y="T5"/>
                </a:cxn>
                <a:cxn ang="T13">
                  <a:pos x="T6" y="T7"/>
                </a:cxn>
                <a:cxn ang="T14">
                  <a:pos x="T8" y="T9"/>
                </a:cxn>
              </a:cxnLst>
              <a:rect l="T15" t="T16" r="T17" b="T18"/>
              <a:pathLst>
                <a:path w="9822" h="9791" extrusionOk="0">
                  <a:moveTo>
                    <a:pt x="76" y="0"/>
                  </a:moveTo>
                  <a:cubicBezTo>
                    <a:pt x="32" y="0"/>
                    <a:pt x="1" y="51"/>
                    <a:pt x="47" y="87"/>
                  </a:cubicBezTo>
                  <a:cubicBezTo>
                    <a:pt x="4952" y="5790"/>
                    <a:pt x="7547" y="9017"/>
                    <a:pt x="9822" y="9791"/>
                  </a:cubicBezTo>
                  <a:cubicBezTo>
                    <a:pt x="9036" y="7517"/>
                    <a:pt x="5797" y="4945"/>
                    <a:pt x="118" y="16"/>
                  </a:cubicBezTo>
                  <a:cubicBezTo>
                    <a:pt x="104" y="5"/>
                    <a:pt x="90" y="0"/>
                    <a:pt x="76" y="0"/>
                  </a:cubicBezTo>
                  <a:close/>
                </a:path>
              </a:pathLst>
            </a:custGeom>
            <a:solidFill>
              <a:srgbClr val="24211D"/>
            </a:solidFill>
            <a:ln w="9525">
              <a:noFill/>
              <a:round/>
              <a:headEnd/>
              <a:tailEnd/>
            </a:ln>
          </p:spPr>
          <p:txBody>
            <a:bodyPr lIns="91425" tIns="91425" rIns="91425" bIns="91425" anchor="ctr"/>
            <a:lstStyle/>
            <a:p>
              <a:endParaRPr lang="pt-BR"/>
            </a:p>
          </p:txBody>
        </p:sp>
        <p:sp>
          <p:nvSpPr>
            <p:cNvPr id="35851" name="Google Shape;820;p50"/>
            <p:cNvSpPr>
              <a:spLocks/>
            </p:cNvSpPr>
            <p:nvPr/>
          </p:nvSpPr>
          <p:spPr bwMode="auto">
            <a:xfrm>
              <a:off x="6578075" y="1705150"/>
              <a:ext cx="245375" cy="245200"/>
            </a:xfrm>
            <a:custGeom>
              <a:avLst/>
              <a:gdLst>
                <a:gd name="T0" fmla="*/ 6134374 w 9815"/>
                <a:gd name="T1" fmla="*/ 0 h 9808"/>
                <a:gd name="T2" fmla="*/ 6134374 w 9815"/>
                <a:gd name="T3" fmla="*/ 0 h 9808"/>
                <a:gd name="T4" fmla="*/ 17500 w 9815"/>
                <a:gd name="T5" fmla="*/ 6064999 h 9808"/>
                <a:gd name="T6" fmla="*/ 46250 w 9815"/>
                <a:gd name="T7" fmla="*/ 6129999 h 9808"/>
                <a:gd name="T8" fmla="*/ 69375 w 9815"/>
                <a:gd name="T9" fmla="*/ 6116874 h 9808"/>
                <a:gd name="T10" fmla="*/ 6134374 w 9815"/>
                <a:gd name="T11" fmla="*/ 0 h 9808"/>
                <a:gd name="T12" fmla="*/ 0 60000 65536"/>
                <a:gd name="T13" fmla="*/ 0 60000 65536"/>
                <a:gd name="T14" fmla="*/ 0 60000 65536"/>
                <a:gd name="T15" fmla="*/ 0 60000 65536"/>
                <a:gd name="T16" fmla="*/ 0 60000 65536"/>
                <a:gd name="T17" fmla="*/ 0 60000 65536"/>
                <a:gd name="T18" fmla="*/ 0 w 9815"/>
                <a:gd name="T19" fmla="*/ 0 h 9808"/>
                <a:gd name="T20" fmla="*/ 9815 w 9815"/>
                <a:gd name="T21" fmla="*/ 9808 h 9808"/>
              </a:gdLst>
              <a:ahLst/>
              <a:cxnLst>
                <a:cxn ang="T12">
                  <a:pos x="T0" y="T1"/>
                </a:cxn>
                <a:cxn ang="T13">
                  <a:pos x="T2" y="T3"/>
                </a:cxn>
                <a:cxn ang="T14">
                  <a:pos x="T4" y="T5"/>
                </a:cxn>
                <a:cxn ang="T15">
                  <a:pos x="T6" y="T7"/>
                </a:cxn>
                <a:cxn ang="T16">
                  <a:pos x="T8" y="T9"/>
                </a:cxn>
                <a:cxn ang="T17">
                  <a:pos x="T10" y="T11"/>
                </a:cxn>
              </a:cxnLst>
              <a:rect l="T18" t="T19" r="T20" b="T21"/>
              <a:pathLst>
                <a:path w="9815" h="9808" extrusionOk="0">
                  <a:moveTo>
                    <a:pt x="9815" y="0"/>
                  </a:moveTo>
                  <a:lnTo>
                    <a:pt x="9815" y="0"/>
                  </a:lnTo>
                  <a:cubicBezTo>
                    <a:pt x="7552" y="774"/>
                    <a:pt x="4957" y="4013"/>
                    <a:pt x="28" y="9704"/>
                  </a:cubicBezTo>
                  <a:cubicBezTo>
                    <a:pt x="1" y="9749"/>
                    <a:pt x="35" y="9808"/>
                    <a:pt x="74" y="9808"/>
                  </a:cubicBezTo>
                  <a:cubicBezTo>
                    <a:pt x="87" y="9808"/>
                    <a:pt x="99" y="9802"/>
                    <a:pt x="111" y="9787"/>
                  </a:cubicBezTo>
                  <a:cubicBezTo>
                    <a:pt x="5802" y="4870"/>
                    <a:pt x="9041" y="2286"/>
                    <a:pt x="9815" y="0"/>
                  </a:cubicBezTo>
                  <a:close/>
                </a:path>
              </a:pathLst>
            </a:custGeom>
            <a:solidFill>
              <a:srgbClr val="24211D"/>
            </a:solidFill>
            <a:ln w="9525">
              <a:noFill/>
              <a:round/>
              <a:headEnd/>
              <a:tailEnd/>
            </a:ln>
          </p:spPr>
          <p:txBody>
            <a:bodyPr lIns="91425" tIns="91425" rIns="91425" bIns="91425" anchor="ctr"/>
            <a:lstStyle/>
            <a:p>
              <a:endParaRPr lang="pt-BR"/>
            </a:p>
          </p:txBody>
        </p:sp>
        <p:sp>
          <p:nvSpPr>
            <p:cNvPr id="35852" name="Google Shape;821;p50"/>
            <p:cNvSpPr>
              <a:spLocks/>
            </p:cNvSpPr>
            <p:nvPr/>
          </p:nvSpPr>
          <p:spPr bwMode="auto">
            <a:xfrm>
              <a:off x="6876125" y="1408125"/>
              <a:ext cx="245275" cy="244950"/>
            </a:xfrm>
            <a:custGeom>
              <a:avLst/>
              <a:gdLst>
                <a:gd name="T0" fmla="*/ 6089999 w 9811"/>
                <a:gd name="T1" fmla="*/ 0 h 9798"/>
                <a:gd name="T2" fmla="*/ 6064999 w 9811"/>
                <a:gd name="T3" fmla="*/ 14375 h 9798"/>
                <a:gd name="T4" fmla="*/ 0 w 9811"/>
                <a:gd name="T5" fmla="*/ 6123749 h 9798"/>
                <a:gd name="T6" fmla="*/ 6109374 w 9811"/>
                <a:gd name="T7" fmla="*/ 58750 h 9798"/>
                <a:gd name="T8" fmla="*/ 6089999 w 9811"/>
                <a:gd name="T9" fmla="*/ 0 h 9798"/>
                <a:gd name="T10" fmla="*/ 0 60000 65536"/>
                <a:gd name="T11" fmla="*/ 0 60000 65536"/>
                <a:gd name="T12" fmla="*/ 0 60000 65536"/>
                <a:gd name="T13" fmla="*/ 0 60000 65536"/>
                <a:gd name="T14" fmla="*/ 0 60000 65536"/>
                <a:gd name="T15" fmla="*/ 0 w 9811"/>
                <a:gd name="T16" fmla="*/ 0 h 9798"/>
                <a:gd name="T17" fmla="*/ 9811 w 9811"/>
                <a:gd name="T18" fmla="*/ 9798 h 9798"/>
              </a:gdLst>
              <a:ahLst/>
              <a:cxnLst>
                <a:cxn ang="T10">
                  <a:pos x="T0" y="T1"/>
                </a:cxn>
                <a:cxn ang="T11">
                  <a:pos x="T2" y="T3"/>
                </a:cxn>
                <a:cxn ang="T12">
                  <a:pos x="T4" y="T5"/>
                </a:cxn>
                <a:cxn ang="T13">
                  <a:pos x="T6" y="T7"/>
                </a:cxn>
                <a:cxn ang="T14">
                  <a:pos x="T8" y="T9"/>
                </a:cxn>
              </a:cxnLst>
              <a:rect l="T15" t="T16" r="T17" b="T18"/>
              <a:pathLst>
                <a:path w="9811" h="9798" extrusionOk="0">
                  <a:moveTo>
                    <a:pt x="9744" y="0"/>
                  </a:moveTo>
                  <a:cubicBezTo>
                    <a:pt x="9731" y="0"/>
                    <a:pt x="9716" y="7"/>
                    <a:pt x="9704" y="23"/>
                  </a:cubicBezTo>
                  <a:cubicBezTo>
                    <a:pt x="4001" y="4940"/>
                    <a:pt x="774" y="7524"/>
                    <a:pt x="0" y="9798"/>
                  </a:cubicBezTo>
                  <a:cubicBezTo>
                    <a:pt x="2262" y="9012"/>
                    <a:pt x="4858" y="5785"/>
                    <a:pt x="9775" y="94"/>
                  </a:cubicBezTo>
                  <a:cubicBezTo>
                    <a:pt x="9810" y="51"/>
                    <a:pt x="9781" y="0"/>
                    <a:pt x="9744" y="0"/>
                  </a:cubicBezTo>
                  <a:close/>
                </a:path>
              </a:pathLst>
            </a:custGeom>
            <a:solidFill>
              <a:srgbClr val="24211D"/>
            </a:solidFill>
            <a:ln w="9525">
              <a:noFill/>
              <a:round/>
              <a:headEnd/>
              <a:tailEnd/>
            </a:ln>
          </p:spPr>
          <p:txBody>
            <a:bodyPr lIns="91425" tIns="91425" rIns="91425" bIns="91425" anchor="ctr"/>
            <a:lstStyle/>
            <a:p>
              <a:endParaRPr lang="pt-BR"/>
            </a:p>
          </p:txBody>
        </p:sp>
        <p:sp>
          <p:nvSpPr>
            <p:cNvPr id="35853" name="Google Shape;822;p50"/>
            <p:cNvSpPr>
              <a:spLocks/>
            </p:cNvSpPr>
            <p:nvPr/>
          </p:nvSpPr>
          <p:spPr bwMode="auto">
            <a:xfrm>
              <a:off x="6812425" y="1642050"/>
              <a:ext cx="74425" cy="74425"/>
            </a:xfrm>
            <a:custGeom>
              <a:avLst/>
              <a:gdLst>
                <a:gd name="T0" fmla="*/ 930000 w 2977"/>
                <a:gd name="T1" fmla="*/ 0 h 2977"/>
                <a:gd name="T2" fmla="*/ 699375 w 2977"/>
                <a:gd name="T3" fmla="*/ 371875 h 2977"/>
                <a:gd name="T4" fmla="*/ 275625 w 2977"/>
                <a:gd name="T5" fmla="*/ 268125 h 2977"/>
                <a:gd name="T6" fmla="*/ 275625 w 2977"/>
                <a:gd name="T7" fmla="*/ 268125 h 2977"/>
                <a:gd name="T8" fmla="*/ 371875 w 2977"/>
                <a:gd name="T9" fmla="*/ 699375 h 2977"/>
                <a:gd name="T10" fmla="*/ 0 w 2977"/>
                <a:gd name="T11" fmla="*/ 930000 h 2977"/>
                <a:gd name="T12" fmla="*/ 371875 w 2977"/>
                <a:gd name="T13" fmla="*/ 1161250 h 2977"/>
                <a:gd name="T14" fmla="*/ 275625 w 2977"/>
                <a:gd name="T15" fmla="*/ 1592500 h 2977"/>
                <a:gd name="T16" fmla="*/ 699375 w 2977"/>
                <a:gd name="T17" fmla="*/ 1488125 h 2977"/>
                <a:gd name="T18" fmla="*/ 930000 w 2977"/>
                <a:gd name="T19" fmla="*/ 1860625 h 2977"/>
                <a:gd name="T20" fmla="*/ 1168125 w 2977"/>
                <a:gd name="T21" fmla="*/ 1488125 h 2977"/>
                <a:gd name="T22" fmla="*/ 1592500 w 2977"/>
                <a:gd name="T23" fmla="*/ 1592500 h 2977"/>
                <a:gd name="T24" fmla="*/ 1488125 w 2977"/>
                <a:gd name="T25" fmla="*/ 1161250 h 2977"/>
                <a:gd name="T26" fmla="*/ 1860625 w 2977"/>
                <a:gd name="T27" fmla="*/ 930000 h 2977"/>
                <a:gd name="T28" fmla="*/ 1488125 w 2977"/>
                <a:gd name="T29" fmla="*/ 699375 h 2977"/>
                <a:gd name="T30" fmla="*/ 1592500 w 2977"/>
                <a:gd name="T31" fmla="*/ 268125 h 2977"/>
                <a:gd name="T32" fmla="*/ 1592500 w 2977"/>
                <a:gd name="T33" fmla="*/ 268125 h 2977"/>
                <a:gd name="T34" fmla="*/ 1168125 w 2977"/>
                <a:gd name="T35" fmla="*/ 371875 h 2977"/>
                <a:gd name="T36" fmla="*/ 930000 w 2977"/>
                <a:gd name="T37" fmla="*/ 0 h 29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977"/>
                <a:gd name="T58" fmla="*/ 0 h 2977"/>
                <a:gd name="T59" fmla="*/ 2977 w 2977"/>
                <a:gd name="T60" fmla="*/ 2977 h 297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977" h="2977" extrusionOk="0">
                  <a:moveTo>
                    <a:pt x="1488" y="0"/>
                  </a:moveTo>
                  <a:cubicBezTo>
                    <a:pt x="1393" y="226"/>
                    <a:pt x="1274" y="417"/>
                    <a:pt x="1119" y="595"/>
                  </a:cubicBezTo>
                  <a:cubicBezTo>
                    <a:pt x="893" y="560"/>
                    <a:pt x="679" y="524"/>
                    <a:pt x="441" y="429"/>
                  </a:cubicBezTo>
                  <a:cubicBezTo>
                    <a:pt x="512" y="655"/>
                    <a:pt x="572" y="893"/>
                    <a:pt x="595" y="1119"/>
                  </a:cubicBezTo>
                  <a:cubicBezTo>
                    <a:pt x="417" y="1250"/>
                    <a:pt x="226" y="1381"/>
                    <a:pt x="0" y="1488"/>
                  </a:cubicBezTo>
                  <a:cubicBezTo>
                    <a:pt x="226" y="1596"/>
                    <a:pt x="417" y="1715"/>
                    <a:pt x="595" y="1858"/>
                  </a:cubicBezTo>
                  <a:cubicBezTo>
                    <a:pt x="572" y="2084"/>
                    <a:pt x="524" y="2310"/>
                    <a:pt x="441" y="2548"/>
                  </a:cubicBezTo>
                  <a:cubicBezTo>
                    <a:pt x="655" y="2465"/>
                    <a:pt x="893" y="2405"/>
                    <a:pt x="1119" y="2381"/>
                  </a:cubicBezTo>
                  <a:cubicBezTo>
                    <a:pt x="1250" y="2560"/>
                    <a:pt x="1393" y="2751"/>
                    <a:pt x="1488" y="2977"/>
                  </a:cubicBezTo>
                  <a:cubicBezTo>
                    <a:pt x="1596" y="2751"/>
                    <a:pt x="1715" y="2560"/>
                    <a:pt x="1869" y="2381"/>
                  </a:cubicBezTo>
                  <a:cubicBezTo>
                    <a:pt x="2084" y="2405"/>
                    <a:pt x="2310" y="2453"/>
                    <a:pt x="2548" y="2548"/>
                  </a:cubicBezTo>
                  <a:cubicBezTo>
                    <a:pt x="2477" y="2322"/>
                    <a:pt x="2417" y="2084"/>
                    <a:pt x="2381" y="1858"/>
                  </a:cubicBezTo>
                  <a:cubicBezTo>
                    <a:pt x="2560" y="1727"/>
                    <a:pt x="2762" y="1596"/>
                    <a:pt x="2977" y="1488"/>
                  </a:cubicBezTo>
                  <a:cubicBezTo>
                    <a:pt x="2762" y="1381"/>
                    <a:pt x="2560" y="1262"/>
                    <a:pt x="2381" y="1119"/>
                  </a:cubicBezTo>
                  <a:cubicBezTo>
                    <a:pt x="2417" y="893"/>
                    <a:pt x="2465" y="667"/>
                    <a:pt x="2548" y="429"/>
                  </a:cubicBezTo>
                  <a:cubicBezTo>
                    <a:pt x="2322" y="500"/>
                    <a:pt x="2084" y="560"/>
                    <a:pt x="1869" y="595"/>
                  </a:cubicBezTo>
                  <a:cubicBezTo>
                    <a:pt x="1727" y="417"/>
                    <a:pt x="1596" y="226"/>
                    <a:pt x="1488" y="0"/>
                  </a:cubicBezTo>
                  <a:close/>
                </a:path>
              </a:pathLst>
            </a:custGeom>
            <a:solidFill>
              <a:srgbClr val="24211D"/>
            </a:solidFill>
            <a:ln w="9525">
              <a:noFill/>
              <a:round/>
              <a:headEnd/>
              <a:tailEnd/>
            </a:ln>
          </p:spPr>
          <p:txBody>
            <a:bodyPr lIns="91425" tIns="91425" rIns="91425" bIns="91425" anchor="ctr"/>
            <a:lstStyle/>
            <a:p>
              <a:endParaRPr lang="pt-BR"/>
            </a:p>
          </p:txBody>
        </p:sp>
      </p:grpSp>
      <p:sp>
        <p:nvSpPr>
          <p:cNvPr id="35844" name="Retângulo 14"/>
          <p:cNvSpPr>
            <a:spLocks noChangeArrowheads="1"/>
          </p:cNvSpPr>
          <p:nvPr/>
        </p:nvSpPr>
        <p:spPr bwMode="auto">
          <a:xfrm>
            <a:off x="3643313" y="428625"/>
            <a:ext cx="4929187" cy="3170238"/>
          </a:xfrm>
          <a:prstGeom prst="rect">
            <a:avLst/>
          </a:prstGeom>
          <a:noFill/>
          <a:ln w="9525">
            <a:noFill/>
            <a:miter lim="800000"/>
            <a:headEnd/>
            <a:tailEnd/>
          </a:ln>
        </p:spPr>
        <p:txBody>
          <a:bodyPr>
            <a:spAutoFit/>
          </a:bodyPr>
          <a:lstStyle/>
          <a:p>
            <a:pPr algn="just">
              <a:buClr>
                <a:srgbClr val="000000"/>
              </a:buClr>
              <a:buFont typeface="Arial" charset="0"/>
              <a:buNone/>
            </a:pPr>
            <a:r>
              <a:rPr lang="pt-BR" sz="2000"/>
              <a:t>Entre 7 e 10 dias de idade, o bebê descrito no Caso Clínico 1 continua a necessitar de aumento dos parametros na VMaumento gradual de oxigênio. Sua frequência cardíaca é de 175 batimentos por minuto e a pressão arterial é de 35/18 (média de 26). Ele apresenta sopro sistólico suave e pulsos cheios, e sua margem hepática é palpável a 2 cm abaixo da borda costal direita.</a:t>
            </a:r>
          </a:p>
        </p:txBody>
      </p:sp>
    </p:spTree>
  </p:cSld>
  <p:clrMapOvr>
    <a:masterClrMapping/>
  </p:clrMapOvr>
  <p:transition spd="slow">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aixaDeTexto 6">
            <a:extLst>
              <a:ext uri="{FF2B5EF4-FFF2-40B4-BE49-F238E27FC236}"/>
            </a:extLst>
          </p:cNvPr>
          <p:cNvSpPr txBox="1"/>
          <p:nvPr/>
        </p:nvSpPr>
        <p:spPr>
          <a:xfrm>
            <a:off x="6702425" y="4813300"/>
            <a:ext cx="2024063" cy="284163"/>
          </a:xfrm>
          <a:prstGeom prst="rect">
            <a:avLst/>
          </a:prstGeom>
          <a:noFill/>
        </p:spPr>
        <p:txBody>
          <a:bodyPr wrap="none" lIns="68580" tIns="34290" rIns="68580" bIns="34290">
            <a:spAutoFit/>
          </a:bodyPr>
          <a:lstStyle/>
          <a:p>
            <a:pPr defTabSz="685800" fontAlgn="auto">
              <a:spcBef>
                <a:spcPts val="0"/>
              </a:spcBef>
              <a:spcAft>
                <a:spcPts val="0"/>
              </a:spcAft>
              <a:buFont typeface="Arial"/>
              <a:buNone/>
              <a:defRPr/>
            </a:pPr>
            <a:r>
              <a:rPr lang="pt-BR" i="1" dirty="0">
                <a:solidFill>
                  <a:prstClr val="black"/>
                </a:solidFill>
                <a:latin typeface="Calibri" panose="020F0502020204030204"/>
                <a:cs typeface="+mn-cs"/>
                <a:sym typeface="Arial"/>
              </a:rPr>
              <a:t>Arquivo – </a:t>
            </a:r>
            <a:r>
              <a:rPr lang="pt-BR" i="1" dirty="0" err="1">
                <a:solidFill>
                  <a:prstClr val="black"/>
                </a:solidFill>
                <a:latin typeface="Calibri" panose="020F0502020204030204"/>
                <a:cs typeface="+mn-cs"/>
                <a:sym typeface="Arial"/>
              </a:rPr>
              <a:t>Dr</a:t>
            </a:r>
            <a:r>
              <a:rPr lang="pt-BR" i="1" dirty="0">
                <a:solidFill>
                  <a:prstClr val="black"/>
                </a:solidFill>
                <a:latin typeface="Calibri" panose="020F0502020204030204"/>
                <a:cs typeface="+mn-cs"/>
                <a:sym typeface="Arial"/>
              </a:rPr>
              <a:t> Jorge </a:t>
            </a:r>
            <a:r>
              <a:rPr lang="pt-BR" i="1" dirty="0" err="1">
                <a:solidFill>
                  <a:prstClr val="black"/>
                </a:solidFill>
                <a:latin typeface="Calibri" panose="020F0502020204030204"/>
                <a:cs typeface="+mn-cs"/>
                <a:sym typeface="Arial"/>
              </a:rPr>
              <a:t>Afiune</a:t>
            </a:r>
            <a:endParaRPr lang="pt-BR" i="1" dirty="0">
              <a:solidFill>
                <a:prstClr val="black"/>
              </a:solidFill>
              <a:latin typeface="Calibri" panose="020F0502020204030204"/>
              <a:cs typeface="+mn-cs"/>
              <a:sym typeface="Arial"/>
            </a:endParaRPr>
          </a:p>
        </p:txBody>
      </p:sp>
      <p:cxnSp>
        <p:nvCxnSpPr>
          <p:cNvPr id="10" name="Conector Reto 9">
            <a:extLst>
              <a:ext uri="{FF2B5EF4-FFF2-40B4-BE49-F238E27FC236}"/>
            </a:extLst>
          </p:cNvPr>
          <p:cNvCxnSpPr/>
          <p:nvPr/>
        </p:nvCxnSpPr>
        <p:spPr>
          <a:xfrm>
            <a:off x="0" y="703263"/>
            <a:ext cx="9144000" cy="0"/>
          </a:xfrm>
          <a:prstGeom prst="line">
            <a:avLst/>
          </a:prstGeom>
          <a:ln w="31750">
            <a:solidFill>
              <a:srgbClr val="002060"/>
            </a:solidFill>
          </a:ln>
        </p:spPr>
        <p:style>
          <a:lnRef idx="1">
            <a:schemeClr val="accent1"/>
          </a:lnRef>
          <a:fillRef idx="0">
            <a:schemeClr val="accent1"/>
          </a:fillRef>
          <a:effectRef idx="0">
            <a:schemeClr val="accent1"/>
          </a:effectRef>
          <a:fontRef idx="minor">
            <a:schemeClr val="tx1"/>
          </a:fontRef>
        </p:style>
      </p:cxnSp>
      <p:sp>
        <p:nvSpPr>
          <p:cNvPr id="36867" name="Título 1"/>
          <p:cNvSpPr txBox="1">
            <a:spLocks/>
          </p:cNvSpPr>
          <p:nvPr/>
        </p:nvSpPr>
        <p:spPr bwMode="auto">
          <a:xfrm>
            <a:off x="266700" y="127000"/>
            <a:ext cx="8594725" cy="511175"/>
          </a:xfrm>
          <a:prstGeom prst="rect">
            <a:avLst/>
          </a:prstGeom>
          <a:noFill/>
          <a:ln w="9525">
            <a:noFill/>
            <a:miter lim="800000"/>
            <a:headEnd/>
            <a:tailEnd/>
          </a:ln>
        </p:spPr>
        <p:txBody>
          <a:bodyPr lIns="68580" tIns="34290" rIns="68580" bIns="34290" anchor="ctr"/>
          <a:lstStyle/>
          <a:p>
            <a:pPr algn="ctr" defTabSz="685800">
              <a:lnSpc>
                <a:spcPct val="90000"/>
              </a:lnSpc>
              <a:buFont typeface="Arial" charset="0"/>
              <a:buNone/>
            </a:pPr>
            <a:r>
              <a:rPr lang="pt-BR" sz="2100">
                <a:latin typeface="Calibri Light" pitchFamily="34" charset="0"/>
              </a:rPr>
              <a:t>PCA no recém-nascido pré-termo: Sinais Clínicos</a:t>
            </a:r>
          </a:p>
        </p:txBody>
      </p:sp>
      <p:sp>
        <p:nvSpPr>
          <p:cNvPr id="36868" name="Retângulo 7"/>
          <p:cNvSpPr>
            <a:spLocks noChangeArrowheads="1"/>
          </p:cNvSpPr>
          <p:nvPr/>
        </p:nvSpPr>
        <p:spPr bwMode="auto">
          <a:xfrm>
            <a:off x="500063" y="1071563"/>
            <a:ext cx="5072062" cy="2892425"/>
          </a:xfrm>
          <a:prstGeom prst="rect">
            <a:avLst/>
          </a:prstGeom>
          <a:noFill/>
          <a:ln w="9525">
            <a:noFill/>
            <a:miter lim="800000"/>
            <a:headEnd/>
            <a:tailEnd/>
          </a:ln>
        </p:spPr>
        <p:txBody>
          <a:bodyPr>
            <a:spAutoFit/>
          </a:bodyPr>
          <a:lstStyle/>
          <a:p>
            <a:pPr>
              <a:buClr>
                <a:srgbClr val="000000"/>
              </a:buClr>
              <a:buFont typeface="Arial" charset="0"/>
              <a:buNone/>
            </a:pPr>
            <a:r>
              <a:rPr lang="pt-BR"/>
              <a:t>1. Qual dos seguintes exames de diagnóstico será mais útil para se determinar se os achados clínicos desse bebê estão associados à presença de PCA?</a:t>
            </a:r>
          </a:p>
          <a:p>
            <a:pPr>
              <a:buClr>
                <a:srgbClr val="000000"/>
              </a:buClr>
              <a:buFont typeface="Arial" charset="0"/>
              <a:buNone/>
            </a:pPr>
            <a:endParaRPr lang="pt-BR"/>
          </a:p>
          <a:p>
            <a:pPr>
              <a:buClr>
                <a:srgbClr val="000000"/>
              </a:buClr>
              <a:buFont typeface="Arial" charset="0"/>
              <a:buNone/>
            </a:pPr>
            <a:r>
              <a:rPr lang="pt-BR"/>
              <a:t>a. Radiografia de tórax</a:t>
            </a:r>
          </a:p>
          <a:p>
            <a:pPr>
              <a:buClr>
                <a:srgbClr val="000000"/>
              </a:buClr>
              <a:buFont typeface="Arial" charset="0"/>
              <a:buNone/>
            </a:pPr>
            <a:endParaRPr lang="pt-BR"/>
          </a:p>
          <a:p>
            <a:pPr>
              <a:buClr>
                <a:srgbClr val="000000"/>
              </a:buClr>
              <a:buFont typeface="Arial" charset="0"/>
              <a:buNone/>
            </a:pPr>
            <a:r>
              <a:rPr lang="pt-BR"/>
              <a:t>b. Ecocardiograma com Doppler colorido</a:t>
            </a:r>
          </a:p>
          <a:p>
            <a:pPr>
              <a:buClr>
                <a:srgbClr val="000000"/>
              </a:buClr>
              <a:buFont typeface="Arial" charset="0"/>
              <a:buNone/>
            </a:pPr>
            <a:endParaRPr lang="pt-BR"/>
          </a:p>
          <a:p>
            <a:pPr>
              <a:buClr>
                <a:srgbClr val="000000"/>
              </a:buClr>
              <a:buFont typeface="Arial" charset="0"/>
              <a:buNone/>
            </a:pPr>
            <a:r>
              <a:rPr lang="pt-BR"/>
              <a:t>c. Nível sérico de peptídeo tipo-B natriurético (BNP)</a:t>
            </a:r>
          </a:p>
          <a:p>
            <a:pPr>
              <a:buClr>
                <a:srgbClr val="000000"/>
              </a:buClr>
              <a:buFont typeface="Arial" charset="0"/>
              <a:buNone/>
            </a:pPr>
            <a:endParaRPr lang="pt-BR"/>
          </a:p>
          <a:p>
            <a:pPr>
              <a:buClr>
                <a:srgbClr val="000000"/>
              </a:buClr>
              <a:buFont typeface="Arial" charset="0"/>
              <a:buNone/>
            </a:pPr>
            <a:r>
              <a:rPr lang="pt-BR"/>
              <a:t>d. Nível sérico de troponina T</a:t>
            </a:r>
          </a:p>
          <a:p>
            <a:pPr>
              <a:buClr>
                <a:srgbClr val="000000"/>
              </a:buClr>
              <a:buFont typeface="Arial" charset="0"/>
              <a:buNone/>
            </a:pPr>
            <a:endParaRPr lang="pt-BR"/>
          </a:p>
          <a:p>
            <a:pPr>
              <a:buClr>
                <a:srgbClr val="000000"/>
              </a:buClr>
              <a:buFont typeface="Arial" charset="0"/>
              <a:buNone/>
            </a:pPr>
            <a:r>
              <a:rPr lang="pt-BR"/>
              <a:t>e. Angiografia por ressonância magnética</a:t>
            </a:r>
          </a:p>
        </p:txBody>
      </p:sp>
    </p:spTree>
  </p:cSld>
  <p:clrMapOvr>
    <a:masterClrMapping/>
  </p:clrMapOvr>
  <p:transition>
    <p:wipe dir="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5" name="Picture 1" descr="page4image41310928"/>
          <p:cNvPicPr>
            <a:picLocks noChangeAspect="1" noChangeArrowheads="1"/>
          </p:cNvPicPr>
          <p:nvPr/>
        </p:nvPicPr>
        <p:blipFill>
          <a:blip r:embed="rId2"/>
          <a:srcRect l="8125" r="5513"/>
          <a:stretch>
            <a:fillRect/>
          </a:stretch>
        </p:blipFill>
        <p:spPr bwMode="auto">
          <a:xfrm>
            <a:off x="5715000" y="1071563"/>
            <a:ext cx="2954338" cy="2828925"/>
          </a:xfrm>
          <a:prstGeom prst="rect">
            <a:avLst/>
          </a:prstGeom>
          <a:noFill/>
          <a:ln w="9525">
            <a:noFill/>
            <a:miter lim="800000"/>
            <a:headEnd/>
            <a:tailEnd/>
          </a:ln>
        </p:spPr>
      </p:pic>
      <p:sp>
        <p:nvSpPr>
          <p:cNvPr id="7" name="CaixaDeTexto 6">
            <a:extLst>
              <a:ext uri="{FF2B5EF4-FFF2-40B4-BE49-F238E27FC236}"/>
            </a:extLst>
          </p:cNvPr>
          <p:cNvSpPr txBox="1"/>
          <p:nvPr/>
        </p:nvSpPr>
        <p:spPr>
          <a:xfrm>
            <a:off x="6702425" y="4813300"/>
            <a:ext cx="2024063" cy="284163"/>
          </a:xfrm>
          <a:prstGeom prst="rect">
            <a:avLst/>
          </a:prstGeom>
          <a:noFill/>
        </p:spPr>
        <p:txBody>
          <a:bodyPr wrap="none" lIns="68580" tIns="34290" rIns="68580" bIns="34290">
            <a:spAutoFit/>
          </a:bodyPr>
          <a:lstStyle/>
          <a:p>
            <a:pPr defTabSz="685800" fontAlgn="auto">
              <a:spcBef>
                <a:spcPts val="0"/>
              </a:spcBef>
              <a:spcAft>
                <a:spcPts val="0"/>
              </a:spcAft>
              <a:buFont typeface="Arial"/>
              <a:buNone/>
              <a:defRPr/>
            </a:pPr>
            <a:r>
              <a:rPr lang="pt-BR" i="1" dirty="0">
                <a:solidFill>
                  <a:prstClr val="black"/>
                </a:solidFill>
                <a:latin typeface="Calibri" panose="020F0502020204030204"/>
                <a:cs typeface="+mn-cs"/>
                <a:sym typeface="Arial"/>
              </a:rPr>
              <a:t>Arquivo – </a:t>
            </a:r>
            <a:r>
              <a:rPr lang="pt-BR" i="1" dirty="0" err="1">
                <a:solidFill>
                  <a:prstClr val="black"/>
                </a:solidFill>
                <a:latin typeface="Calibri" panose="020F0502020204030204"/>
                <a:cs typeface="+mn-cs"/>
                <a:sym typeface="Arial"/>
              </a:rPr>
              <a:t>Dr</a:t>
            </a:r>
            <a:r>
              <a:rPr lang="pt-BR" i="1" dirty="0">
                <a:solidFill>
                  <a:prstClr val="black"/>
                </a:solidFill>
                <a:latin typeface="Calibri" panose="020F0502020204030204"/>
                <a:cs typeface="+mn-cs"/>
                <a:sym typeface="Arial"/>
              </a:rPr>
              <a:t> Jorge </a:t>
            </a:r>
            <a:r>
              <a:rPr lang="pt-BR" i="1" dirty="0" err="1">
                <a:solidFill>
                  <a:prstClr val="black"/>
                </a:solidFill>
                <a:latin typeface="Calibri" panose="020F0502020204030204"/>
                <a:cs typeface="+mn-cs"/>
                <a:sym typeface="Arial"/>
              </a:rPr>
              <a:t>Afiune</a:t>
            </a:r>
            <a:endParaRPr lang="pt-BR" i="1" dirty="0">
              <a:solidFill>
                <a:prstClr val="black"/>
              </a:solidFill>
              <a:latin typeface="Calibri" panose="020F0502020204030204"/>
              <a:cs typeface="+mn-cs"/>
              <a:sym typeface="Arial"/>
            </a:endParaRPr>
          </a:p>
        </p:txBody>
      </p:sp>
      <p:cxnSp>
        <p:nvCxnSpPr>
          <p:cNvPr id="10" name="Conector Reto 9">
            <a:extLst>
              <a:ext uri="{FF2B5EF4-FFF2-40B4-BE49-F238E27FC236}"/>
            </a:extLst>
          </p:cNvPr>
          <p:cNvCxnSpPr/>
          <p:nvPr/>
        </p:nvCxnSpPr>
        <p:spPr>
          <a:xfrm>
            <a:off x="0" y="703263"/>
            <a:ext cx="9144000" cy="0"/>
          </a:xfrm>
          <a:prstGeom prst="line">
            <a:avLst/>
          </a:prstGeom>
          <a:ln w="31750">
            <a:solidFill>
              <a:srgbClr val="002060"/>
            </a:solidFill>
          </a:ln>
        </p:spPr>
        <p:style>
          <a:lnRef idx="1">
            <a:schemeClr val="accent1"/>
          </a:lnRef>
          <a:fillRef idx="0">
            <a:schemeClr val="accent1"/>
          </a:fillRef>
          <a:effectRef idx="0">
            <a:schemeClr val="accent1"/>
          </a:effectRef>
          <a:fontRef idx="minor">
            <a:schemeClr val="tx1"/>
          </a:fontRef>
        </p:style>
      </p:cxnSp>
      <p:sp>
        <p:nvSpPr>
          <p:cNvPr id="37892" name="Título 1"/>
          <p:cNvSpPr txBox="1">
            <a:spLocks/>
          </p:cNvSpPr>
          <p:nvPr/>
        </p:nvSpPr>
        <p:spPr bwMode="auto">
          <a:xfrm>
            <a:off x="266700" y="127000"/>
            <a:ext cx="8594725" cy="511175"/>
          </a:xfrm>
          <a:prstGeom prst="rect">
            <a:avLst/>
          </a:prstGeom>
          <a:noFill/>
          <a:ln w="9525">
            <a:noFill/>
            <a:miter lim="800000"/>
            <a:headEnd/>
            <a:tailEnd/>
          </a:ln>
        </p:spPr>
        <p:txBody>
          <a:bodyPr lIns="68580" tIns="34290" rIns="68580" bIns="34290" anchor="ctr"/>
          <a:lstStyle/>
          <a:p>
            <a:pPr algn="ctr" defTabSz="685800">
              <a:lnSpc>
                <a:spcPct val="90000"/>
              </a:lnSpc>
              <a:buFont typeface="Arial" charset="0"/>
              <a:buNone/>
            </a:pPr>
            <a:r>
              <a:rPr lang="pt-BR" sz="2100">
                <a:latin typeface="Calibri Light" pitchFamily="34" charset="0"/>
              </a:rPr>
              <a:t>PCA no recém-nascido pré-termo: Sinais Clínicos</a:t>
            </a:r>
          </a:p>
        </p:txBody>
      </p:sp>
      <p:sp>
        <p:nvSpPr>
          <p:cNvPr id="37893" name="Retângulo 7"/>
          <p:cNvSpPr>
            <a:spLocks noChangeArrowheads="1"/>
          </p:cNvSpPr>
          <p:nvPr/>
        </p:nvSpPr>
        <p:spPr bwMode="auto">
          <a:xfrm>
            <a:off x="500063" y="1071563"/>
            <a:ext cx="5072062" cy="2892425"/>
          </a:xfrm>
          <a:prstGeom prst="rect">
            <a:avLst/>
          </a:prstGeom>
          <a:noFill/>
          <a:ln w="9525">
            <a:noFill/>
            <a:miter lim="800000"/>
            <a:headEnd/>
            <a:tailEnd/>
          </a:ln>
        </p:spPr>
        <p:txBody>
          <a:bodyPr>
            <a:spAutoFit/>
          </a:bodyPr>
          <a:lstStyle/>
          <a:p>
            <a:pPr>
              <a:buClr>
                <a:srgbClr val="000000"/>
              </a:buClr>
              <a:buFont typeface="Arial" charset="0"/>
              <a:buNone/>
            </a:pPr>
            <a:r>
              <a:rPr lang="pt-BR"/>
              <a:t>1. Qual dos seguintes exames de diagnóstico será mais útil para se determinar se os achados clínicos desse bebê estão associados à presença de PCA?</a:t>
            </a:r>
          </a:p>
          <a:p>
            <a:pPr>
              <a:buClr>
                <a:srgbClr val="000000"/>
              </a:buClr>
              <a:buFont typeface="Arial" charset="0"/>
              <a:buNone/>
            </a:pPr>
            <a:endParaRPr lang="pt-BR"/>
          </a:p>
          <a:p>
            <a:pPr>
              <a:buClr>
                <a:srgbClr val="000000"/>
              </a:buClr>
              <a:buFont typeface="Arial" charset="0"/>
              <a:buNone/>
            </a:pPr>
            <a:r>
              <a:rPr lang="pt-BR"/>
              <a:t>a. Radiografia de tórax</a:t>
            </a:r>
          </a:p>
          <a:p>
            <a:pPr>
              <a:buClr>
                <a:srgbClr val="000000"/>
              </a:buClr>
              <a:buFont typeface="Arial" charset="0"/>
              <a:buNone/>
            </a:pPr>
            <a:endParaRPr lang="pt-BR"/>
          </a:p>
          <a:p>
            <a:pPr>
              <a:buClr>
                <a:srgbClr val="000000"/>
              </a:buClr>
              <a:buFont typeface="Arial" charset="0"/>
              <a:buNone/>
            </a:pPr>
            <a:r>
              <a:rPr lang="pt-BR"/>
              <a:t>b. </a:t>
            </a:r>
            <a:r>
              <a:rPr lang="pt-BR" b="1">
                <a:solidFill>
                  <a:srgbClr val="C00000"/>
                </a:solidFill>
              </a:rPr>
              <a:t>Ecocardiograma com Doppler colorido</a:t>
            </a:r>
          </a:p>
          <a:p>
            <a:pPr>
              <a:buClr>
                <a:srgbClr val="000000"/>
              </a:buClr>
              <a:buFont typeface="Arial" charset="0"/>
              <a:buNone/>
            </a:pPr>
            <a:endParaRPr lang="pt-BR"/>
          </a:p>
          <a:p>
            <a:pPr>
              <a:buClr>
                <a:srgbClr val="000000"/>
              </a:buClr>
              <a:buFont typeface="Arial" charset="0"/>
              <a:buNone/>
            </a:pPr>
            <a:r>
              <a:rPr lang="pt-BR"/>
              <a:t>c. Nível sérico de peptídeo tipo-B natriurético (BNP)</a:t>
            </a:r>
          </a:p>
          <a:p>
            <a:pPr>
              <a:buClr>
                <a:srgbClr val="000000"/>
              </a:buClr>
              <a:buFont typeface="Arial" charset="0"/>
              <a:buNone/>
            </a:pPr>
            <a:endParaRPr lang="pt-BR"/>
          </a:p>
          <a:p>
            <a:pPr>
              <a:buClr>
                <a:srgbClr val="000000"/>
              </a:buClr>
              <a:buFont typeface="Arial" charset="0"/>
              <a:buNone/>
            </a:pPr>
            <a:r>
              <a:rPr lang="pt-BR"/>
              <a:t>d. Nível sérico de troponina T</a:t>
            </a:r>
          </a:p>
          <a:p>
            <a:pPr>
              <a:buClr>
                <a:srgbClr val="000000"/>
              </a:buClr>
              <a:buFont typeface="Arial" charset="0"/>
              <a:buNone/>
            </a:pPr>
            <a:endParaRPr lang="pt-BR"/>
          </a:p>
          <a:p>
            <a:pPr>
              <a:buClr>
                <a:srgbClr val="000000"/>
              </a:buClr>
              <a:buFont typeface="Arial" charset="0"/>
              <a:buNone/>
            </a:pPr>
            <a:r>
              <a:rPr lang="pt-BR"/>
              <a:t>e. Angiografia por ressonância magnética</a:t>
            </a:r>
          </a:p>
        </p:txBody>
      </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5"/>
                                        </p:tgtEl>
                                        <p:attrNameLst>
                                          <p:attrName>style.visibility</p:attrName>
                                        </p:attrNameLst>
                                      </p:cBhvr>
                                      <p:to>
                                        <p:strVal val="visible"/>
                                      </p:to>
                                    </p:set>
                                    <p:anim calcmode="lin" valueType="num">
                                      <p:cBhvr additive="base">
                                        <p:cTn id="7" dur="500" fill="hold"/>
                                        <p:tgtEl>
                                          <p:spTgt spid="1025"/>
                                        </p:tgtEl>
                                        <p:attrNameLst>
                                          <p:attrName>ppt_x</p:attrName>
                                        </p:attrNameLst>
                                      </p:cBhvr>
                                      <p:tavLst>
                                        <p:tav tm="0">
                                          <p:val>
                                            <p:strVal val="#ppt_x"/>
                                          </p:val>
                                        </p:tav>
                                        <p:tav tm="100000">
                                          <p:val>
                                            <p:strVal val="#ppt_x"/>
                                          </p:val>
                                        </p:tav>
                                      </p:tavLst>
                                    </p:anim>
                                    <p:anim calcmode="lin" valueType="num">
                                      <p:cBhvr additive="base">
                                        <p:cTn id="8" dur="500" fill="hold"/>
                                        <p:tgtEl>
                                          <p:spTgt spid="10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hape">
            <a:hlinkClick r:id="" action="ppaction://media"/>
          </p:cNvPr>
          <p:cNvPicPr>
            <a:picLocks noGrp="1" noChangeAspect="1"/>
          </p:cNvPicPr>
          <p:nvPr>
            <p:ph idx="1"/>
            <a:videoFile r:link="rId1"/>
          </p:nvPr>
        </p:nvPicPr>
        <p:blipFill>
          <a:blip r:embed="rId3"/>
          <a:srcRect/>
          <a:stretch>
            <a:fillRect/>
          </a:stretch>
        </p:blipFill>
        <p:spPr>
          <a:xfrm>
            <a:off x="857250" y="357188"/>
            <a:ext cx="7629525" cy="4113212"/>
          </a:xfrm>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50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remove"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7" name="Picture 2"/>
          <p:cNvPicPr>
            <a:picLocks noChangeAspect="1" noChangeArrowheads="1"/>
          </p:cNvPicPr>
          <p:nvPr/>
        </p:nvPicPr>
        <p:blipFill>
          <a:blip r:embed="rId2"/>
          <a:srcRect/>
          <a:stretch>
            <a:fillRect/>
          </a:stretch>
        </p:blipFill>
        <p:spPr bwMode="auto">
          <a:xfrm>
            <a:off x="1809750" y="500063"/>
            <a:ext cx="5524500" cy="4143375"/>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1" name="Picture 2"/>
          <p:cNvPicPr>
            <a:picLocks noChangeAspect="1" noChangeArrowheads="1"/>
          </p:cNvPicPr>
          <p:nvPr/>
        </p:nvPicPr>
        <p:blipFill>
          <a:blip r:embed="rId2"/>
          <a:srcRect/>
          <a:stretch>
            <a:fillRect/>
          </a:stretch>
        </p:blipFill>
        <p:spPr bwMode="auto">
          <a:xfrm>
            <a:off x="1643063" y="571500"/>
            <a:ext cx="5572125" cy="4071938"/>
          </a:xfrm>
          <a:prstGeom prst="rect">
            <a:avLst/>
          </a:prstGeom>
          <a:noFill/>
          <a:ln w="9525">
            <a:no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Shape">
            <a:hlinkClick r:id="" action="ppaction://media"/>
          </p:cNvPr>
          <p:cNvPicPr>
            <a:picLocks noGrp="1" noChangeAspect="1"/>
          </p:cNvPicPr>
          <p:nvPr>
            <p:ph idx="1"/>
            <a:videoFile r:link="rId1"/>
          </p:nvPr>
        </p:nvPicPr>
        <p:blipFill>
          <a:blip r:embed="rId3"/>
          <a:srcRect l="6023" r="12679"/>
          <a:stretch>
            <a:fillRect/>
          </a:stretch>
        </p:blipFill>
        <p:spPr>
          <a:xfrm>
            <a:off x="401638" y="1720850"/>
            <a:ext cx="3771900" cy="3081338"/>
          </a:xfrm>
        </p:spPr>
      </p:pic>
      <p:pic>
        <p:nvPicPr>
          <p:cNvPr id="9" name="Shape">
            <a:hlinkClick r:id="" action="ppaction://media"/>
          </p:cNvPr>
          <p:cNvPicPr>
            <a:picLocks noRot="1" noChangeAspect="1"/>
          </p:cNvPicPr>
          <p:nvPr>
            <a:videoFile r:link="rId1"/>
          </p:nvPr>
        </p:nvPicPr>
        <p:blipFill>
          <a:blip r:embed="rId4"/>
          <a:srcRect l="10368"/>
          <a:stretch>
            <a:fillRect/>
          </a:stretch>
        </p:blipFill>
        <p:spPr bwMode="auto">
          <a:xfrm>
            <a:off x="4176713" y="1716088"/>
            <a:ext cx="4165600" cy="3086100"/>
          </a:xfrm>
          <a:prstGeom prst="rect">
            <a:avLst/>
          </a:prstGeom>
          <a:noFill/>
          <a:ln w="9525">
            <a:noFill/>
            <a:miter lim="800000"/>
            <a:headEnd/>
            <a:tailEnd/>
          </a:ln>
        </p:spPr>
      </p:pic>
      <p:sp>
        <p:nvSpPr>
          <p:cNvPr id="7" name="CaixaDeTexto 6">
            <a:extLst>
              <a:ext uri="{FF2B5EF4-FFF2-40B4-BE49-F238E27FC236}"/>
            </a:extLst>
          </p:cNvPr>
          <p:cNvSpPr txBox="1"/>
          <p:nvPr/>
        </p:nvSpPr>
        <p:spPr>
          <a:xfrm>
            <a:off x="6702425" y="4813300"/>
            <a:ext cx="1287463" cy="284163"/>
          </a:xfrm>
          <a:prstGeom prst="rect">
            <a:avLst/>
          </a:prstGeom>
          <a:noFill/>
        </p:spPr>
        <p:txBody>
          <a:bodyPr wrap="none" lIns="68580" tIns="34290" rIns="68580" bIns="34290">
            <a:spAutoFit/>
          </a:bodyPr>
          <a:lstStyle/>
          <a:p>
            <a:pPr defTabSz="685800" fontAlgn="auto">
              <a:spcBef>
                <a:spcPts val="0"/>
              </a:spcBef>
              <a:spcAft>
                <a:spcPts val="0"/>
              </a:spcAft>
              <a:buFont typeface="Arial"/>
              <a:buNone/>
              <a:defRPr/>
            </a:pPr>
            <a:r>
              <a:rPr lang="pt-BR" i="1" dirty="0">
                <a:solidFill>
                  <a:prstClr val="black"/>
                </a:solidFill>
                <a:latin typeface="Calibri" panose="020F0502020204030204"/>
                <a:cs typeface="+mn-cs"/>
                <a:sym typeface="Arial"/>
              </a:rPr>
              <a:t>Arquivo pessoal</a:t>
            </a:r>
          </a:p>
        </p:txBody>
      </p:sp>
      <p:cxnSp>
        <p:nvCxnSpPr>
          <p:cNvPr id="6" name="Conector Reto 5">
            <a:extLst>
              <a:ext uri="{FF2B5EF4-FFF2-40B4-BE49-F238E27FC236}"/>
            </a:extLst>
          </p:cNvPr>
          <p:cNvCxnSpPr/>
          <p:nvPr/>
        </p:nvCxnSpPr>
        <p:spPr>
          <a:xfrm>
            <a:off x="0" y="677863"/>
            <a:ext cx="9144000" cy="0"/>
          </a:xfrm>
          <a:prstGeom prst="line">
            <a:avLst/>
          </a:prstGeom>
          <a:ln w="31750">
            <a:solidFill>
              <a:srgbClr val="002060"/>
            </a:solidFill>
          </a:ln>
        </p:spPr>
        <p:style>
          <a:lnRef idx="1">
            <a:schemeClr val="accent1"/>
          </a:lnRef>
          <a:fillRef idx="0">
            <a:schemeClr val="accent1"/>
          </a:fillRef>
          <a:effectRef idx="0">
            <a:schemeClr val="accent1"/>
          </a:effectRef>
          <a:fontRef idx="minor">
            <a:schemeClr val="tx1"/>
          </a:fontRef>
        </p:style>
      </p:cxnSp>
      <p:sp>
        <p:nvSpPr>
          <p:cNvPr id="11" name="CaixaDeTexto 10">
            <a:extLst>
              <a:ext uri="{FF2B5EF4-FFF2-40B4-BE49-F238E27FC236}"/>
            </a:extLst>
          </p:cNvPr>
          <p:cNvSpPr txBox="1"/>
          <p:nvPr/>
        </p:nvSpPr>
        <p:spPr>
          <a:xfrm>
            <a:off x="206375" y="866775"/>
            <a:ext cx="8532813" cy="346075"/>
          </a:xfrm>
          <a:prstGeom prst="rect">
            <a:avLst/>
          </a:prstGeom>
          <a:noFill/>
        </p:spPr>
        <p:txBody>
          <a:bodyPr wrap="none" lIns="68580" tIns="34290" rIns="68580" bIns="34290">
            <a:spAutoFit/>
          </a:bodyPr>
          <a:lstStyle/>
          <a:p>
            <a:pPr defTabSz="685800" fontAlgn="auto">
              <a:spcBef>
                <a:spcPts val="0"/>
              </a:spcBef>
              <a:spcAft>
                <a:spcPts val="0"/>
              </a:spcAft>
              <a:buFont typeface="Arial"/>
              <a:buNone/>
              <a:defRPr/>
            </a:pPr>
            <a:r>
              <a:rPr lang="pt-BR" sz="1800" dirty="0">
                <a:solidFill>
                  <a:prstClr val="black"/>
                </a:solidFill>
                <a:latin typeface="Calibri" panose="020F0502020204030204"/>
                <a:cs typeface="+mn-cs"/>
                <a:sym typeface="Arial"/>
              </a:rPr>
              <a:t>ECOCARDIOGRAMA: PRINCIPAL FERRAMENTA PARA DIAGNÓSTICO E ACOMPANHAMENTO</a:t>
            </a:r>
          </a:p>
        </p:txBody>
      </p:sp>
      <p:sp>
        <p:nvSpPr>
          <p:cNvPr id="12" name="CaixaDeTexto 11">
            <a:extLst>
              <a:ext uri="{FF2B5EF4-FFF2-40B4-BE49-F238E27FC236}"/>
            </a:extLst>
          </p:cNvPr>
          <p:cNvSpPr txBox="1"/>
          <p:nvPr/>
        </p:nvSpPr>
        <p:spPr>
          <a:xfrm>
            <a:off x="223838" y="1333500"/>
            <a:ext cx="2036762" cy="284163"/>
          </a:xfrm>
          <a:prstGeom prst="rect">
            <a:avLst/>
          </a:prstGeom>
          <a:noFill/>
        </p:spPr>
        <p:txBody>
          <a:bodyPr wrap="none" lIns="68580" tIns="34290" rIns="68580" bIns="34290">
            <a:spAutoFit/>
          </a:bodyPr>
          <a:lstStyle/>
          <a:p>
            <a:pPr defTabSz="685800" fontAlgn="auto">
              <a:spcBef>
                <a:spcPts val="0"/>
              </a:spcBef>
              <a:spcAft>
                <a:spcPts val="0"/>
              </a:spcAft>
              <a:buFont typeface="Arial"/>
              <a:buNone/>
              <a:defRPr/>
            </a:pPr>
            <a:r>
              <a:rPr lang="pt-BR" dirty="0">
                <a:solidFill>
                  <a:prstClr val="black"/>
                </a:solidFill>
                <a:latin typeface="Calibri" panose="020F0502020204030204"/>
                <a:cs typeface="+mn-cs"/>
                <a:sym typeface="Arial"/>
              </a:rPr>
              <a:t>28 sem. 4º </a:t>
            </a:r>
            <a:r>
              <a:rPr lang="pt-BR" dirty="0" err="1">
                <a:solidFill>
                  <a:prstClr val="black"/>
                </a:solidFill>
                <a:latin typeface="Calibri" panose="020F0502020204030204"/>
                <a:cs typeface="+mn-cs"/>
                <a:sym typeface="Arial"/>
              </a:rPr>
              <a:t>dv</a:t>
            </a:r>
            <a:r>
              <a:rPr lang="pt-BR" dirty="0">
                <a:solidFill>
                  <a:prstClr val="black"/>
                </a:solidFill>
                <a:latin typeface="Calibri" panose="020F0502020204030204"/>
                <a:cs typeface="+mn-cs"/>
                <a:sym typeface="Arial"/>
              </a:rPr>
              <a:t>. Peso 1000g</a:t>
            </a:r>
          </a:p>
        </p:txBody>
      </p:sp>
      <p:sp>
        <p:nvSpPr>
          <p:cNvPr id="41991" name="Título 1"/>
          <p:cNvSpPr txBox="1">
            <a:spLocks/>
          </p:cNvSpPr>
          <p:nvPr/>
        </p:nvSpPr>
        <p:spPr bwMode="auto">
          <a:xfrm>
            <a:off x="-163513" y="127000"/>
            <a:ext cx="9455151" cy="511175"/>
          </a:xfrm>
          <a:prstGeom prst="rect">
            <a:avLst/>
          </a:prstGeom>
          <a:noFill/>
          <a:ln w="9525">
            <a:noFill/>
            <a:miter lim="800000"/>
            <a:headEnd/>
            <a:tailEnd/>
          </a:ln>
        </p:spPr>
        <p:txBody>
          <a:bodyPr lIns="68580" tIns="34290" rIns="68580" bIns="34290" anchor="ctr"/>
          <a:lstStyle/>
          <a:p>
            <a:pPr algn="ctr" defTabSz="685800">
              <a:lnSpc>
                <a:spcPct val="90000"/>
              </a:lnSpc>
              <a:buFont typeface="Arial" charset="0"/>
              <a:buNone/>
            </a:pPr>
            <a:r>
              <a:rPr lang="pt-BR" sz="2100">
                <a:latin typeface="Calibri Light" pitchFamily="34" charset="0"/>
              </a:rPr>
              <a:t>PCA no recém-nascido pré-termo: ECOCARDIOGRAMA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040" fill="hold"/>
                                        <p:tgtEl>
                                          <p:spTgt spid="8"/>
                                        </p:tgtEl>
                                      </p:cBhvr>
                                    </p:cmd>
                                  </p:childTnLst>
                                </p:cTn>
                              </p:par>
                            </p:childTnLst>
                          </p:cTn>
                        </p:par>
                        <p:par>
                          <p:cTn id="7" fill="hold">
                            <p:stCondLst>
                              <p:cond delay="3040"/>
                            </p:stCondLst>
                            <p:childTnLst>
                              <p:par>
                                <p:cTn id="8" presetID="1" presetClass="mediacall" presetSubtype="0" fill="hold" nodeType="afterEffect">
                                  <p:stCondLst>
                                    <p:cond delay="0"/>
                                  </p:stCondLst>
                                  <p:childTnLst>
                                    <p:cmd type="call" cmd="playFrom(0.0)">
                                      <p:cBhvr>
                                        <p:cTn id="9" dur="3033"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0" repeatCount="indefinite" fill="hold" display="0">
                  <p:stCondLst>
                    <p:cond delay="indefinite"/>
                  </p:stCondLst>
                </p:cTn>
                <p:tgtEl>
                  <p:spTgt spid="8"/>
                </p:tgtEl>
              </p:cMediaNode>
            </p:video>
            <p:seq concurrent="1" nextAc="seek">
              <p:cTn id="11" restart="whenNotActive" fill="hold" evtFilter="cancelBubble" nodeType="interactiveSeq">
                <p:stCondLst>
                  <p:cond evt="onClick" delay="0">
                    <p:tgtEl>
                      <p:spTgt spid="8"/>
                    </p:tgtEl>
                  </p:cond>
                </p:stCondLst>
                <p:endSync evt="end" delay="0">
                  <p:rtn val="all"/>
                </p:endSync>
                <p:childTnLst>
                  <p:par>
                    <p:cTn id="12" fill="hold">
                      <p:stCondLst>
                        <p:cond delay="0"/>
                      </p:stCondLst>
                      <p:childTnLst>
                        <p:par>
                          <p:cTn id="13" fill="hold">
                            <p:stCondLst>
                              <p:cond delay="0"/>
                            </p:stCondLst>
                            <p:childTnLst>
                              <p:par>
                                <p:cTn id="14" presetID="2" presetClass="mediacall" presetSubtype="0" fill="hold" nodeType="clickEffect">
                                  <p:stCondLst>
                                    <p:cond delay="0"/>
                                  </p:stCondLst>
                                  <p:childTnLst>
                                    <p:cmd type="call" cmd="togglePause">
                                      <p:cBhvr>
                                        <p:cTn id="15" dur="1" fill="hold"/>
                                        <p:tgtEl>
                                          <p:spTgt spid="8"/>
                                        </p:tgtEl>
                                      </p:cBhvr>
                                    </p:cmd>
                                  </p:childTnLst>
                                </p:cTn>
                              </p:par>
                            </p:childTnLst>
                          </p:cTn>
                        </p:par>
                      </p:childTnLst>
                    </p:cTn>
                  </p:par>
                </p:childTnLst>
              </p:cTn>
              <p:nextCondLst>
                <p:cond evt="onClick" delay="0">
                  <p:tgtEl>
                    <p:spTgt spid="8"/>
                  </p:tgtEl>
                </p:cond>
              </p:nextCondLst>
            </p:seq>
            <p:video>
              <p:cMediaNode vol="80000">
                <p:cTn id="16" repeatCount="indefinite" fill="hold" display="0">
                  <p:stCondLst>
                    <p:cond delay="indefinite"/>
                  </p:stCondLst>
                </p:cTn>
                <p:tgtEl>
                  <p:spTgt spid="9"/>
                </p:tgtEl>
              </p:cMediaNode>
            </p:video>
            <p:seq concurrent="1" nextAc="seek">
              <p:cTn id="17" restart="whenNotActive" fill="hold" evtFilter="cancelBubble" nodeType="interactiveSeq">
                <p:stCondLst>
                  <p:cond evt="onClick" delay="0">
                    <p:tgtEl>
                      <p:spTgt spid="9"/>
                    </p:tgtEl>
                  </p:cond>
                </p:stCondLst>
                <p:endSync evt="end" delay="0">
                  <p:rtn val="all"/>
                </p:endSync>
                <p:childTnLst>
                  <p:par>
                    <p:cTn id="18" fill="hold">
                      <p:stCondLst>
                        <p:cond delay="0"/>
                      </p:stCondLst>
                      <p:childTnLst>
                        <p:par>
                          <p:cTn id="19" fill="hold">
                            <p:stCondLst>
                              <p:cond delay="0"/>
                            </p:stCondLst>
                            <p:childTnLst>
                              <p:par>
                                <p:cTn id="20" presetID="2" presetClass="mediacall" presetSubtype="0" fill="hold" nodeType="clickEffect">
                                  <p:stCondLst>
                                    <p:cond delay="0"/>
                                  </p:stCondLst>
                                  <p:childTnLst>
                                    <p:cmd type="call" cmd="togglePause">
                                      <p:cBhvr>
                                        <p:cTn id="21"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09" name="Content Placeholder 3" descr="ECO PCA RN Suellen MFC PCA.jpg"/>
          <p:cNvPicPr>
            <a:picLocks noGrp="1" noChangeAspect="1"/>
          </p:cNvPicPr>
          <p:nvPr>
            <p:ph idx="1"/>
          </p:nvPr>
        </p:nvPicPr>
        <p:blipFill>
          <a:blip r:embed="rId2"/>
          <a:srcRect t="-208" b="8534"/>
          <a:stretch>
            <a:fillRect/>
          </a:stretch>
        </p:blipFill>
        <p:spPr>
          <a:xfrm>
            <a:off x="157163" y="1392238"/>
            <a:ext cx="4457700" cy="2711450"/>
          </a:xfrm>
        </p:spPr>
      </p:pic>
      <p:pic>
        <p:nvPicPr>
          <p:cNvPr id="5" name="Picture 4" descr="ECO PCA RN Suellen CW PCA.jpg"/>
          <p:cNvPicPr>
            <a:picLocks noChangeAspect="1"/>
          </p:cNvPicPr>
          <p:nvPr/>
        </p:nvPicPr>
        <p:blipFill>
          <a:blip r:embed="rId3"/>
          <a:srcRect/>
          <a:stretch>
            <a:fillRect/>
          </a:stretch>
        </p:blipFill>
        <p:spPr bwMode="auto">
          <a:xfrm>
            <a:off x="4868863" y="1389063"/>
            <a:ext cx="4098925" cy="2717800"/>
          </a:xfrm>
          <a:prstGeom prst="rect">
            <a:avLst/>
          </a:prstGeom>
          <a:noFill/>
          <a:ln w="9525">
            <a:noFill/>
            <a:miter lim="800000"/>
            <a:headEnd/>
            <a:tailEnd/>
          </a:ln>
        </p:spPr>
      </p:pic>
      <p:sp>
        <p:nvSpPr>
          <p:cNvPr id="2" name="TextBox 1"/>
          <p:cNvSpPr txBox="1"/>
          <p:nvPr/>
        </p:nvSpPr>
        <p:spPr>
          <a:xfrm>
            <a:off x="1106488" y="4168775"/>
            <a:ext cx="2297112" cy="346075"/>
          </a:xfrm>
          <a:prstGeom prst="rect">
            <a:avLst/>
          </a:prstGeom>
          <a:noFill/>
        </p:spPr>
        <p:txBody>
          <a:bodyPr wrap="none" lIns="68580" tIns="34290" rIns="68580" bIns="34290">
            <a:spAutoFit/>
          </a:bodyPr>
          <a:lstStyle/>
          <a:p>
            <a:pPr defTabSz="685800" fontAlgn="auto">
              <a:spcBef>
                <a:spcPts val="0"/>
              </a:spcBef>
              <a:spcAft>
                <a:spcPts val="0"/>
              </a:spcAft>
              <a:buFont typeface="Arial"/>
              <a:buNone/>
              <a:defRPr/>
            </a:pPr>
            <a:r>
              <a:rPr lang="en-US" sz="1800" dirty="0">
                <a:solidFill>
                  <a:prstClr val="black"/>
                </a:solidFill>
                <a:latin typeface="Calibri" panose="020F0502020204030204"/>
                <a:cs typeface="+mn-cs"/>
                <a:sym typeface="Arial"/>
              </a:rPr>
              <a:t>PDA=4mm (3,5mm/Kg)</a:t>
            </a:r>
          </a:p>
        </p:txBody>
      </p:sp>
      <p:sp>
        <p:nvSpPr>
          <p:cNvPr id="6" name="TextBox 5"/>
          <p:cNvSpPr txBox="1"/>
          <p:nvPr/>
        </p:nvSpPr>
        <p:spPr>
          <a:xfrm>
            <a:off x="5013325" y="4168775"/>
            <a:ext cx="3725863" cy="622300"/>
          </a:xfrm>
          <a:prstGeom prst="rect">
            <a:avLst/>
          </a:prstGeom>
          <a:noFill/>
        </p:spPr>
        <p:txBody>
          <a:bodyPr lIns="68580" tIns="34290" rIns="68580" bIns="34290">
            <a:spAutoFit/>
          </a:bodyPr>
          <a:lstStyle/>
          <a:p>
            <a:pPr defTabSz="685800" fontAlgn="auto">
              <a:spcBef>
                <a:spcPts val="0"/>
              </a:spcBef>
              <a:spcAft>
                <a:spcPts val="0"/>
              </a:spcAft>
              <a:buFont typeface="Arial"/>
              <a:buNone/>
              <a:defRPr/>
            </a:pPr>
            <a:r>
              <a:rPr lang="en-US" sz="1800" dirty="0" err="1">
                <a:solidFill>
                  <a:prstClr val="black"/>
                </a:solidFill>
                <a:latin typeface="Calibri" panose="020F0502020204030204"/>
                <a:cs typeface="+mn-cs"/>
                <a:sym typeface="Arial"/>
              </a:rPr>
              <a:t>Fluxo</a:t>
            </a:r>
            <a:r>
              <a:rPr lang="en-US" sz="1800" dirty="0">
                <a:solidFill>
                  <a:prstClr val="black"/>
                </a:solidFill>
                <a:latin typeface="Calibri" panose="020F0502020204030204"/>
                <a:cs typeface="+mn-cs"/>
                <a:sym typeface="Arial"/>
              </a:rPr>
              <a:t> </a:t>
            </a:r>
            <a:r>
              <a:rPr lang="en-US" sz="1800" dirty="0" err="1">
                <a:solidFill>
                  <a:prstClr val="black"/>
                </a:solidFill>
                <a:latin typeface="Calibri" panose="020F0502020204030204"/>
                <a:cs typeface="+mn-cs"/>
                <a:sym typeface="Arial"/>
              </a:rPr>
              <a:t>pelo</a:t>
            </a:r>
            <a:r>
              <a:rPr lang="en-US" sz="1800" dirty="0">
                <a:solidFill>
                  <a:prstClr val="black"/>
                </a:solidFill>
                <a:latin typeface="Calibri" panose="020F0502020204030204"/>
                <a:cs typeface="+mn-cs"/>
                <a:sym typeface="Arial"/>
              </a:rPr>
              <a:t> PDA: </a:t>
            </a:r>
            <a:r>
              <a:rPr lang="en-US" sz="1800" dirty="0" err="1">
                <a:solidFill>
                  <a:prstClr val="black"/>
                </a:solidFill>
                <a:latin typeface="Calibri" panose="020F0502020204030204"/>
                <a:cs typeface="+mn-cs"/>
                <a:sym typeface="Arial"/>
              </a:rPr>
              <a:t>Esquerda-direita</a:t>
            </a:r>
            <a:endParaRPr lang="en-US" sz="1800" dirty="0">
              <a:solidFill>
                <a:prstClr val="black"/>
              </a:solidFill>
              <a:latin typeface="Calibri" panose="020F0502020204030204"/>
              <a:cs typeface="+mn-cs"/>
              <a:sym typeface="Arial"/>
            </a:endParaRPr>
          </a:p>
          <a:p>
            <a:pPr defTabSz="685800" fontAlgn="auto">
              <a:spcBef>
                <a:spcPts val="0"/>
              </a:spcBef>
              <a:spcAft>
                <a:spcPts val="0"/>
              </a:spcAft>
              <a:buFont typeface="Arial"/>
              <a:buNone/>
              <a:defRPr/>
            </a:pPr>
            <a:r>
              <a:rPr lang="en-US" sz="1800" dirty="0" err="1">
                <a:solidFill>
                  <a:prstClr val="black"/>
                </a:solidFill>
                <a:latin typeface="Calibri" panose="020F0502020204030204"/>
                <a:cs typeface="+mn-cs"/>
                <a:sym typeface="Arial"/>
              </a:rPr>
              <a:t>Velocidade</a:t>
            </a:r>
            <a:r>
              <a:rPr lang="en-US" sz="1800" dirty="0">
                <a:solidFill>
                  <a:prstClr val="black"/>
                </a:solidFill>
                <a:latin typeface="Calibri" panose="020F0502020204030204"/>
                <a:cs typeface="+mn-cs"/>
                <a:sym typeface="Arial"/>
              </a:rPr>
              <a:t>: 2,7m/s</a:t>
            </a:r>
          </a:p>
        </p:txBody>
      </p:sp>
      <p:grpSp>
        <p:nvGrpSpPr>
          <p:cNvPr id="43013" name="Agrupar 2"/>
          <p:cNvGrpSpPr>
            <a:grpSpLocks/>
          </p:cNvGrpSpPr>
          <p:nvPr/>
        </p:nvGrpSpPr>
        <p:grpSpPr bwMode="auto">
          <a:xfrm>
            <a:off x="936625" y="2249488"/>
            <a:ext cx="2627313" cy="987425"/>
            <a:chOff x="1193085" y="3200954"/>
            <a:chExt cx="3504092" cy="1316182"/>
          </a:xfrm>
        </p:grpSpPr>
        <p:grpSp>
          <p:nvGrpSpPr>
            <p:cNvPr id="43018" name="Agrupar 10"/>
            <p:cNvGrpSpPr>
              <a:grpSpLocks/>
            </p:cNvGrpSpPr>
            <p:nvPr/>
          </p:nvGrpSpPr>
          <p:grpSpPr bwMode="auto">
            <a:xfrm>
              <a:off x="1193085" y="3200954"/>
              <a:ext cx="3504092" cy="1316182"/>
              <a:chOff x="728472" y="969818"/>
              <a:chExt cx="3504092" cy="1316182"/>
            </a:xfrm>
          </p:grpSpPr>
          <p:cxnSp>
            <p:nvCxnSpPr>
              <p:cNvPr id="7" name="Conector Reto 6">
                <a:extLst>
                  <a:ext uri="{FF2B5EF4-FFF2-40B4-BE49-F238E27FC236}"/>
                </a:extLst>
              </p:cNvPr>
              <p:cNvCxnSpPr/>
              <p:nvPr/>
            </p:nvCxnSpPr>
            <p:spPr>
              <a:xfrm>
                <a:off x="728472" y="1448045"/>
                <a:ext cx="533553" cy="837955"/>
              </a:xfrm>
              <a:prstGeom prst="line">
                <a:avLst/>
              </a:prstGeom>
              <a:ln w="57150">
                <a:solidFill>
                  <a:schemeClr val="bg1"/>
                </a:solidFill>
              </a:ln>
            </p:spPr>
            <p:style>
              <a:lnRef idx="2">
                <a:schemeClr val="accent1"/>
              </a:lnRef>
              <a:fillRef idx="0">
                <a:schemeClr val="accent1"/>
              </a:fillRef>
              <a:effectRef idx="1">
                <a:schemeClr val="accent1"/>
              </a:effectRef>
              <a:fontRef idx="minor">
                <a:schemeClr val="tx1"/>
              </a:fontRef>
            </p:style>
          </p:cxnSp>
          <p:cxnSp>
            <p:nvCxnSpPr>
              <p:cNvPr id="8" name="Conector Reto 7">
                <a:extLst>
                  <a:ext uri="{FF2B5EF4-FFF2-40B4-BE49-F238E27FC236}"/>
                </a:extLst>
              </p:cNvPr>
              <p:cNvCxnSpPr/>
              <p:nvPr/>
            </p:nvCxnSpPr>
            <p:spPr>
              <a:xfrm>
                <a:off x="1109582" y="1295689"/>
                <a:ext cx="533553" cy="837955"/>
              </a:xfrm>
              <a:prstGeom prst="line">
                <a:avLst/>
              </a:prstGeom>
              <a:ln w="57150">
                <a:solidFill>
                  <a:schemeClr val="bg1"/>
                </a:solidFill>
              </a:ln>
            </p:spPr>
            <p:style>
              <a:lnRef idx="2">
                <a:schemeClr val="accent1"/>
              </a:lnRef>
              <a:fillRef idx="0">
                <a:schemeClr val="accent1"/>
              </a:fillRef>
              <a:effectRef idx="1">
                <a:schemeClr val="accent1"/>
              </a:effectRef>
              <a:fontRef idx="minor">
                <a:schemeClr val="tx1"/>
              </a:fontRef>
            </p:style>
          </p:cxnSp>
          <p:cxnSp>
            <p:nvCxnSpPr>
              <p:cNvPr id="9" name="Conector Reto 8">
                <a:extLst>
                  <a:ext uri="{FF2B5EF4-FFF2-40B4-BE49-F238E27FC236}"/>
                </a:extLst>
              </p:cNvPr>
              <p:cNvCxnSpPr/>
              <p:nvPr/>
            </p:nvCxnSpPr>
            <p:spPr>
              <a:xfrm>
                <a:off x="3296728" y="1143334"/>
                <a:ext cx="533553" cy="837955"/>
              </a:xfrm>
              <a:prstGeom prst="line">
                <a:avLst/>
              </a:prstGeom>
              <a:ln w="57150">
                <a:solidFill>
                  <a:schemeClr val="bg1"/>
                </a:solidFill>
              </a:ln>
            </p:spPr>
            <p:style>
              <a:lnRef idx="2">
                <a:schemeClr val="accent1"/>
              </a:lnRef>
              <a:fillRef idx="0">
                <a:schemeClr val="accent1"/>
              </a:fillRef>
              <a:effectRef idx="1">
                <a:schemeClr val="accent1"/>
              </a:effectRef>
              <a:fontRef idx="minor">
                <a:schemeClr val="tx1"/>
              </a:fontRef>
            </p:style>
          </p:cxnSp>
          <p:cxnSp>
            <p:nvCxnSpPr>
              <p:cNvPr id="10" name="Conector Reto 9">
                <a:extLst>
                  <a:ext uri="{FF2B5EF4-FFF2-40B4-BE49-F238E27FC236}"/>
                </a:extLst>
              </p:cNvPr>
              <p:cNvCxnSpPr/>
              <p:nvPr/>
            </p:nvCxnSpPr>
            <p:spPr>
              <a:xfrm>
                <a:off x="3699011" y="969818"/>
                <a:ext cx="533553" cy="837955"/>
              </a:xfrm>
              <a:prstGeom prst="line">
                <a:avLst/>
              </a:prstGeom>
              <a:ln w="57150">
                <a:solidFill>
                  <a:schemeClr val="bg1"/>
                </a:solidFill>
              </a:ln>
            </p:spPr>
            <p:style>
              <a:lnRef idx="2">
                <a:schemeClr val="accent1"/>
              </a:lnRef>
              <a:fillRef idx="0">
                <a:schemeClr val="accent1"/>
              </a:fillRef>
              <a:effectRef idx="1">
                <a:schemeClr val="accent1"/>
              </a:effectRef>
              <a:fontRef idx="minor">
                <a:schemeClr val="tx1"/>
              </a:fontRef>
            </p:style>
          </p:cxnSp>
        </p:grpSp>
        <p:cxnSp>
          <p:nvCxnSpPr>
            <p:cNvPr id="13" name="Conector de Seta Reta 12">
              <a:extLst>
                <a:ext uri="{FF2B5EF4-FFF2-40B4-BE49-F238E27FC236}"/>
              </a:extLst>
            </p:cNvPr>
            <p:cNvCxnSpPr/>
            <p:nvPr/>
          </p:nvCxnSpPr>
          <p:spPr>
            <a:xfrm flipV="1">
              <a:off x="3759223" y="3222114"/>
              <a:ext cx="381110" cy="152355"/>
            </a:xfrm>
            <a:prstGeom prst="straightConnector1">
              <a:avLst/>
            </a:prstGeom>
            <a:ln w="38100">
              <a:solidFill>
                <a:schemeClr val="bg1"/>
              </a:solidFill>
              <a:headEnd type="triangle"/>
              <a:tailEnd type="triangle"/>
            </a:ln>
          </p:spPr>
          <p:style>
            <a:lnRef idx="2">
              <a:schemeClr val="accent1"/>
            </a:lnRef>
            <a:fillRef idx="0">
              <a:schemeClr val="accent1"/>
            </a:fillRef>
            <a:effectRef idx="1">
              <a:schemeClr val="accent1"/>
            </a:effectRef>
            <a:fontRef idx="minor">
              <a:schemeClr val="tx1"/>
            </a:fontRef>
          </p:style>
        </p:cxnSp>
      </p:grpSp>
      <p:sp>
        <p:nvSpPr>
          <p:cNvPr id="15" name="CaixaDeTexto 14">
            <a:extLst>
              <a:ext uri="{FF2B5EF4-FFF2-40B4-BE49-F238E27FC236}"/>
            </a:extLst>
          </p:cNvPr>
          <p:cNvSpPr txBox="1"/>
          <p:nvPr/>
        </p:nvSpPr>
        <p:spPr>
          <a:xfrm>
            <a:off x="7713663" y="4738688"/>
            <a:ext cx="1287462" cy="284162"/>
          </a:xfrm>
          <a:prstGeom prst="rect">
            <a:avLst/>
          </a:prstGeom>
          <a:noFill/>
        </p:spPr>
        <p:txBody>
          <a:bodyPr wrap="none" lIns="68580" tIns="34290" rIns="68580" bIns="34290">
            <a:spAutoFit/>
          </a:bodyPr>
          <a:lstStyle/>
          <a:p>
            <a:pPr defTabSz="685800" fontAlgn="auto">
              <a:spcBef>
                <a:spcPts val="0"/>
              </a:spcBef>
              <a:spcAft>
                <a:spcPts val="0"/>
              </a:spcAft>
              <a:buFont typeface="Arial"/>
              <a:buNone/>
              <a:defRPr/>
            </a:pPr>
            <a:r>
              <a:rPr lang="pt-BR" i="1" dirty="0">
                <a:solidFill>
                  <a:prstClr val="black"/>
                </a:solidFill>
                <a:latin typeface="Calibri" panose="020F0502020204030204"/>
                <a:cs typeface="+mn-cs"/>
                <a:sym typeface="Arial"/>
              </a:rPr>
              <a:t>Arquivo pessoal</a:t>
            </a:r>
          </a:p>
        </p:txBody>
      </p:sp>
      <p:cxnSp>
        <p:nvCxnSpPr>
          <p:cNvPr id="18" name="Conector Reto 17">
            <a:extLst>
              <a:ext uri="{FF2B5EF4-FFF2-40B4-BE49-F238E27FC236}"/>
            </a:extLst>
          </p:cNvPr>
          <p:cNvCxnSpPr/>
          <p:nvPr/>
        </p:nvCxnSpPr>
        <p:spPr>
          <a:xfrm>
            <a:off x="0" y="677863"/>
            <a:ext cx="9144000" cy="0"/>
          </a:xfrm>
          <a:prstGeom prst="line">
            <a:avLst/>
          </a:prstGeom>
          <a:ln w="31750">
            <a:solidFill>
              <a:srgbClr val="002060"/>
            </a:solidFill>
          </a:ln>
        </p:spPr>
        <p:style>
          <a:lnRef idx="1">
            <a:schemeClr val="accent1"/>
          </a:lnRef>
          <a:fillRef idx="0">
            <a:schemeClr val="accent1"/>
          </a:fillRef>
          <a:effectRef idx="0">
            <a:schemeClr val="accent1"/>
          </a:effectRef>
          <a:fontRef idx="minor">
            <a:schemeClr val="tx1"/>
          </a:fontRef>
        </p:style>
      </p:cxnSp>
      <p:sp>
        <p:nvSpPr>
          <p:cNvPr id="20" name="CaixaDeTexto 19">
            <a:extLst>
              <a:ext uri="{FF2B5EF4-FFF2-40B4-BE49-F238E27FC236}"/>
            </a:extLst>
          </p:cNvPr>
          <p:cNvSpPr txBox="1"/>
          <p:nvPr/>
        </p:nvSpPr>
        <p:spPr>
          <a:xfrm>
            <a:off x="223838" y="1022350"/>
            <a:ext cx="2036762" cy="284163"/>
          </a:xfrm>
          <a:prstGeom prst="rect">
            <a:avLst/>
          </a:prstGeom>
          <a:noFill/>
        </p:spPr>
        <p:txBody>
          <a:bodyPr wrap="none" lIns="68580" tIns="34290" rIns="68580" bIns="34290">
            <a:spAutoFit/>
          </a:bodyPr>
          <a:lstStyle/>
          <a:p>
            <a:pPr defTabSz="685800" fontAlgn="auto">
              <a:spcBef>
                <a:spcPts val="0"/>
              </a:spcBef>
              <a:spcAft>
                <a:spcPts val="0"/>
              </a:spcAft>
              <a:buFont typeface="Arial"/>
              <a:buNone/>
              <a:defRPr/>
            </a:pPr>
            <a:r>
              <a:rPr lang="pt-BR" dirty="0">
                <a:solidFill>
                  <a:prstClr val="black"/>
                </a:solidFill>
                <a:latin typeface="Calibri" panose="020F0502020204030204"/>
                <a:cs typeface="+mn-cs"/>
                <a:sym typeface="Arial"/>
              </a:rPr>
              <a:t>28 sem. 4º </a:t>
            </a:r>
            <a:r>
              <a:rPr lang="pt-BR" dirty="0" err="1">
                <a:solidFill>
                  <a:prstClr val="black"/>
                </a:solidFill>
                <a:latin typeface="Calibri" panose="020F0502020204030204"/>
                <a:cs typeface="+mn-cs"/>
                <a:sym typeface="Arial"/>
              </a:rPr>
              <a:t>dv</a:t>
            </a:r>
            <a:r>
              <a:rPr lang="pt-BR" dirty="0">
                <a:solidFill>
                  <a:prstClr val="black"/>
                </a:solidFill>
                <a:latin typeface="Calibri" panose="020F0502020204030204"/>
                <a:cs typeface="+mn-cs"/>
                <a:sym typeface="Arial"/>
              </a:rPr>
              <a:t>. Peso 1100g</a:t>
            </a:r>
          </a:p>
        </p:txBody>
      </p:sp>
      <p:sp>
        <p:nvSpPr>
          <p:cNvPr id="43017" name="Título 1"/>
          <p:cNvSpPr txBox="1">
            <a:spLocks/>
          </p:cNvSpPr>
          <p:nvPr/>
        </p:nvSpPr>
        <p:spPr bwMode="auto">
          <a:xfrm>
            <a:off x="-163513" y="127000"/>
            <a:ext cx="9455151" cy="511175"/>
          </a:xfrm>
          <a:prstGeom prst="rect">
            <a:avLst/>
          </a:prstGeom>
          <a:noFill/>
          <a:ln w="9525">
            <a:noFill/>
            <a:miter lim="800000"/>
            <a:headEnd/>
            <a:tailEnd/>
          </a:ln>
        </p:spPr>
        <p:txBody>
          <a:bodyPr lIns="68580" tIns="34290" rIns="68580" bIns="34290" anchor="ctr"/>
          <a:lstStyle/>
          <a:p>
            <a:pPr algn="ctr" defTabSz="685800">
              <a:lnSpc>
                <a:spcPct val="90000"/>
              </a:lnSpc>
              <a:buFont typeface="Arial" charset="0"/>
              <a:buNone/>
            </a:pPr>
            <a:r>
              <a:rPr lang="pt-BR" sz="2100">
                <a:latin typeface="Calibri Light" pitchFamily="34" charset="0"/>
              </a:rPr>
              <a:t>PCA no recém-nascido pré-termo: ECOCARDIOGRAMA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tângulo 1"/>
          <p:cNvSpPr>
            <a:spLocks noChangeArrowheads="1"/>
          </p:cNvSpPr>
          <p:nvPr/>
        </p:nvSpPr>
        <p:spPr bwMode="auto">
          <a:xfrm>
            <a:off x="214313" y="500063"/>
            <a:ext cx="8572500" cy="1570037"/>
          </a:xfrm>
          <a:prstGeom prst="rect">
            <a:avLst/>
          </a:prstGeom>
          <a:noFill/>
          <a:ln w="9525">
            <a:noFill/>
            <a:miter lim="800000"/>
            <a:headEnd/>
            <a:tailEnd/>
          </a:ln>
        </p:spPr>
        <p:txBody>
          <a:bodyPr>
            <a:spAutoFit/>
          </a:bodyPr>
          <a:lstStyle/>
          <a:p>
            <a:pPr algn="just">
              <a:buClr>
                <a:srgbClr val="000000"/>
              </a:buClr>
              <a:buFont typeface="Arial" charset="0"/>
              <a:buNone/>
            </a:pPr>
            <a:r>
              <a:rPr lang="pt-BR" sz="2400"/>
              <a:t>Quais dos exames de diagnóstico acima podem ser úteis na avaliação da gravidade dos distúrbios hemodinâmicos resultantes de um grande shunt da esquerda para a direita através da PCA?</a:t>
            </a:r>
          </a:p>
        </p:txBody>
      </p:sp>
      <p:sp>
        <p:nvSpPr>
          <p:cNvPr id="44034" name="Retângulo 2"/>
          <p:cNvSpPr>
            <a:spLocks noChangeArrowheads="1"/>
          </p:cNvSpPr>
          <p:nvPr/>
        </p:nvSpPr>
        <p:spPr bwMode="auto">
          <a:xfrm>
            <a:off x="571500" y="2214563"/>
            <a:ext cx="6215063" cy="1477962"/>
          </a:xfrm>
          <a:prstGeom prst="rect">
            <a:avLst/>
          </a:prstGeom>
          <a:noFill/>
          <a:ln w="9525">
            <a:noFill/>
            <a:miter lim="800000"/>
            <a:headEnd/>
            <a:tailEnd/>
          </a:ln>
        </p:spPr>
        <p:txBody>
          <a:bodyPr>
            <a:spAutoFit/>
          </a:bodyPr>
          <a:lstStyle/>
          <a:p>
            <a:pPr>
              <a:buClr>
                <a:srgbClr val="000000"/>
              </a:buClr>
              <a:buFont typeface="Arial" charset="0"/>
              <a:buNone/>
            </a:pPr>
            <a:r>
              <a:rPr lang="pt-BR" sz="1800">
                <a:solidFill>
                  <a:schemeClr val="tx1"/>
                </a:solidFill>
              </a:rPr>
              <a:t>a. Radiografia de tórax</a:t>
            </a:r>
          </a:p>
          <a:p>
            <a:pPr>
              <a:buClr>
                <a:srgbClr val="000000"/>
              </a:buClr>
              <a:buFont typeface="Arial" charset="0"/>
              <a:buNone/>
            </a:pPr>
            <a:r>
              <a:rPr lang="pt-BR" sz="1800">
                <a:solidFill>
                  <a:schemeClr val="tx1"/>
                </a:solidFill>
              </a:rPr>
              <a:t>b. Ecocardiograma com Doppler colorido</a:t>
            </a:r>
          </a:p>
          <a:p>
            <a:pPr>
              <a:buClr>
                <a:srgbClr val="000000"/>
              </a:buClr>
              <a:buFont typeface="Arial" charset="0"/>
              <a:buNone/>
            </a:pPr>
            <a:r>
              <a:rPr lang="pt-BR" sz="1800">
                <a:solidFill>
                  <a:schemeClr val="tx1"/>
                </a:solidFill>
              </a:rPr>
              <a:t>c. Nível sérico de peptídeo tipo-B natriurético (BNP)</a:t>
            </a:r>
          </a:p>
          <a:p>
            <a:pPr>
              <a:buClr>
                <a:srgbClr val="000000"/>
              </a:buClr>
              <a:buFont typeface="Arial" charset="0"/>
              <a:buNone/>
            </a:pPr>
            <a:r>
              <a:rPr lang="pt-BR" sz="1800">
                <a:solidFill>
                  <a:schemeClr val="tx1"/>
                </a:solidFill>
              </a:rPr>
              <a:t>d. Nível sérico de troponina T</a:t>
            </a:r>
          </a:p>
          <a:p>
            <a:pPr>
              <a:buClr>
                <a:srgbClr val="000000"/>
              </a:buClr>
              <a:buFont typeface="Arial" charset="0"/>
              <a:buNone/>
            </a:pPr>
            <a:r>
              <a:rPr lang="pt-BR" sz="1800">
                <a:solidFill>
                  <a:schemeClr val="tx1"/>
                </a:solidFill>
              </a:rPr>
              <a:t>e. Angiografia por ressonância magnética</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tângulo 1"/>
          <p:cNvSpPr>
            <a:spLocks noChangeArrowheads="1"/>
          </p:cNvSpPr>
          <p:nvPr/>
        </p:nvSpPr>
        <p:spPr bwMode="auto">
          <a:xfrm>
            <a:off x="214313" y="500063"/>
            <a:ext cx="8572500" cy="1570037"/>
          </a:xfrm>
          <a:prstGeom prst="rect">
            <a:avLst/>
          </a:prstGeom>
          <a:noFill/>
          <a:ln w="9525">
            <a:noFill/>
            <a:miter lim="800000"/>
            <a:headEnd/>
            <a:tailEnd/>
          </a:ln>
        </p:spPr>
        <p:txBody>
          <a:bodyPr>
            <a:spAutoFit/>
          </a:bodyPr>
          <a:lstStyle/>
          <a:p>
            <a:pPr algn="just">
              <a:buClr>
                <a:srgbClr val="000000"/>
              </a:buClr>
              <a:buFont typeface="Arial" charset="0"/>
              <a:buNone/>
            </a:pPr>
            <a:r>
              <a:rPr lang="pt-BR" sz="2400"/>
              <a:t>Quais dos exames de diagnóstico acima podem ser úteis na avaliação da gravidade dos distúrbios hemodinâmicos resultantes de um grande shunt da esquerda para a direita através da PCA?</a:t>
            </a:r>
          </a:p>
        </p:txBody>
      </p:sp>
      <p:sp>
        <p:nvSpPr>
          <p:cNvPr id="3" name="Retângulo 2"/>
          <p:cNvSpPr/>
          <p:nvPr/>
        </p:nvSpPr>
        <p:spPr>
          <a:xfrm>
            <a:off x="571500" y="2214563"/>
            <a:ext cx="6215063" cy="1477962"/>
          </a:xfrm>
          <a:prstGeom prst="rect">
            <a:avLst/>
          </a:prstGeom>
        </p:spPr>
        <p:txBody>
          <a:bodyPr>
            <a:spAutoFit/>
          </a:bodyPr>
          <a:lstStyle/>
          <a:p>
            <a:pPr fontAlgn="auto">
              <a:spcBef>
                <a:spcPts val="0"/>
              </a:spcBef>
              <a:spcAft>
                <a:spcPts val="0"/>
              </a:spcAft>
              <a:buClr>
                <a:srgbClr val="000000"/>
              </a:buClr>
              <a:buFont typeface="Arial"/>
              <a:buNone/>
              <a:defRPr/>
            </a:pPr>
            <a:r>
              <a:rPr lang="pt-BR" sz="1800" kern="0" dirty="0">
                <a:solidFill>
                  <a:schemeClr val="tx1"/>
                </a:solidFill>
                <a:latin typeface="Arial"/>
                <a:ea typeface="Arial"/>
                <a:cs typeface="Arial"/>
                <a:sym typeface="Arial"/>
              </a:rPr>
              <a:t>a</a:t>
            </a:r>
            <a:r>
              <a:rPr lang="pt-BR" sz="1800" b="1" kern="0" dirty="0">
                <a:solidFill>
                  <a:schemeClr val="tx2">
                    <a:lumMod val="25000"/>
                  </a:schemeClr>
                </a:solidFill>
                <a:latin typeface="Arial"/>
                <a:ea typeface="Arial"/>
                <a:cs typeface="Arial"/>
                <a:sym typeface="Arial"/>
              </a:rPr>
              <a:t>. Radiografia de tórax</a:t>
            </a:r>
          </a:p>
          <a:p>
            <a:pPr fontAlgn="auto">
              <a:spcBef>
                <a:spcPts val="0"/>
              </a:spcBef>
              <a:spcAft>
                <a:spcPts val="0"/>
              </a:spcAft>
              <a:buClr>
                <a:srgbClr val="000000"/>
              </a:buClr>
              <a:buFont typeface="Arial"/>
              <a:buNone/>
              <a:defRPr/>
            </a:pPr>
            <a:r>
              <a:rPr lang="pt-BR" sz="1800" b="1" kern="0" dirty="0">
                <a:solidFill>
                  <a:schemeClr val="tx2">
                    <a:lumMod val="25000"/>
                  </a:schemeClr>
                </a:solidFill>
                <a:latin typeface="Arial"/>
                <a:ea typeface="Arial"/>
                <a:cs typeface="Arial"/>
                <a:sym typeface="Arial"/>
              </a:rPr>
              <a:t>b. </a:t>
            </a:r>
            <a:r>
              <a:rPr lang="pt-BR" sz="1800" b="1" kern="0" dirty="0" err="1">
                <a:solidFill>
                  <a:schemeClr val="tx2">
                    <a:lumMod val="25000"/>
                  </a:schemeClr>
                </a:solidFill>
                <a:latin typeface="Arial"/>
                <a:ea typeface="Arial"/>
                <a:cs typeface="Arial"/>
                <a:sym typeface="Arial"/>
              </a:rPr>
              <a:t>Ecocardiograma</a:t>
            </a:r>
            <a:r>
              <a:rPr lang="pt-BR" sz="1800" b="1" kern="0" dirty="0">
                <a:solidFill>
                  <a:schemeClr val="tx2">
                    <a:lumMod val="25000"/>
                  </a:schemeClr>
                </a:solidFill>
                <a:latin typeface="Arial"/>
                <a:ea typeface="Arial"/>
                <a:cs typeface="Arial"/>
                <a:sym typeface="Arial"/>
              </a:rPr>
              <a:t> com Doppler colorido</a:t>
            </a:r>
          </a:p>
          <a:p>
            <a:pPr fontAlgn="auto">
              <a:spcBef>
                <a:spcPts val="0"/>
              </a:spcBef>
              <a:spcAft>
                <a:spcPts val="0"/>
              </a:spcAft>
              <a:buClr>
                <a:srgbClr val="000000"/>
              </a:buClr>
              <a:buFont typeface="Arial"/>
              <a:buNone/>
              <a:defRPr/>
            </a:pPr>
            <a:r>
              <a:rPr lang="pt-BR" sz="1800" b="1" kern="0" dirty="0">
                <a:solidFill>
                  <a:schemeClr val="tx2">
                    <a:lumMod val="25000"/>
                  </a:schemeClr>
                </a:solidFill>
                <a:latin typeface="Arial"/>
                <a:ea typeface="Arial"/>
                <a:cs typeface="Arial"/>
                <a:sym typeface="Arial"/>
              </a:rPr>
              <a:t>c. Nível sérico de peptídeo tipo-B natriurético (BNP)</a:t>
            </a:r>
          </a:p>
          <a:p>
            <a:pPr fontAlgn="auto">
              <a:spcBef>
                <a:spcPts val="0"/>
              </a:spcBef>
              <a:spcAft>
                <a:spcPts val="0"/>
              </a:spcAft>
              <a:buClr>
                <a:srgbClr val="000000"/>
              </a:buClr>
              <a:buFont typeface="Arial"/>
              <a:buNone/>
              <a:defRPr/>
            </a:pPr>
            <a:r>
              <a:rPr lang="pt-BR" sz="1800" b="1" kern="0" dirty="0">
                <a:solidFill>
                  <a:schemeClr val="tx2">
                    <a:lumMod val="25000"/>
                  </a:schemeClr>
                </a:solidFill>
                <a:latin typeface="Arial"/>
                <a:ea typeface="Arial"/>
                <a:cs typeface="Arial"/>
                <a:sym typeface="Arial"/>
              </a:rPr>
              <a:t>d. Nível sérico de </a:t>
            </a:r>
            <a:r>
              <a:rPr lang="pt-BR" sz="1800" b="1" kern="0" dirty="0" err="1">
                <a:solidFill>
                  <a:schemeClr val="tx2">
                    <a:lumMod val="25000"/>
                  </a:schemeClr>
                </a:solidFill>
                <a:latin typeface="Arial"/>
                <a:ea typeface="Arial"/>
                <a:cs typeface="Arial"/>
                <a:sym typeface="Arial"/>
              </a:rPr>
              <a:t>troponina</a:t>
            </a:r>
            <a:r>
              <a:rPr lang="pt-BR" sz="1800" b="1" kern="0" dirty="0">
                <a:solidFill>
                  <a:schemeClr val="tx2">
                    <a:lumMod val="25000"/>
                  </a:schemeClr>
                </a:solidFill>
                <a:latin typeface="Arial"/>
                <a:ea typeface="Arial"/>
                <a:cs typeface="Arial"/>
                <a:sym typeface="Arial"/>
              </a:rPr>
              <a:t> T</a:t>
            </a:r>
          </a:p>
          <a:p>
            <a:pPr fontAlgn="auto">
              <a:spcBef>
                <a:spcPts val="0"/>
              </a:spcBef>
              <a:spcAft>
                <a:spcPts val="0"/>
              </a:spcAft>
              <a:buClr>
                <a:srgbClr val="000000"/>
              </a:buClr>
              <a:buFont typeface="Arial"/>
              <a:buNone/>
              <a:defRPr/>
            </a:pPr>
            <a:r>
              <a:rPr lang="pt-BR" sz="1800" kern="0" dirty="0">
                <a:solidFill>
                  <a:schemeClr val="tx1"/>
                </a:solidFill>
                <a:latin typeface="Arial"/>
                <a:ea typeface="Arial"/>
                <a:cs typeface="Arial"/>
                <a:sym typeface="Arial"/>
              </a:rPr>
              <a:t>e. Angiografia por ressonância magnética</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tângulo 1"/>
          <p:cNvSpPr>
            <a:spLocks noChangeArrowheads="1"/>
          </p:cNvSpPr>
          <p:nvPr/>
        </p:nvSpPr>
        <p:spPr bwMode="auto">
          <a:xfrm>
            <a:off x="0" y="1131888"/>
            <a:ext cx="8786813" cy="2857500"/>
          </a:xfrm>
          <a:prstGeom prst="rect">
            <a:avLst/>
          </a:prstGeom>
          <a:noFill/>
          <a:ln w="9525">
            <a:noFill/>
            <a:miter lim="800000"/>
            <a:headEnd/>
            <a:tailEnd/>
          </a:ln>
        </p:spPr>
        <p:txBody>
          <a:bodyPr>
            <a:spAutoFit/>
          </a:bodyPr>
          <a:lstStyle/>
          <a:p>
            <a:pPr>
              <a:buClr>
                <a:srgbClr val="000000"/>
              </a:buClr>
              <a:buFont typeface="Arial" charset="0"/>
              <a:buNone/>
            </a:pPr>
            <a:r>
              <a:rPr lang="pt-BR"/>
              <a:t>O exame diagnóstico definitivo para PCA é a ecocardiografia Doppler colorida, que permite a visualização direta da anatomia ductal, </a:t>
            </a:r>
          </a:p>
          <a:p>
            <a:pPr>
              <a:buClr>
                <a:srgbClr val="000000"/>
              </a:buClr>
              <a:buFont typeface="Arial" charset="0"/>
              <a:buNone/>
            </a:pPr>
            <a:r>
              <a:rPr lang="pt-BR"/>
              <a:t>O eco cardiograma permite:</a:t>
            </a:r>
          </a:p>
          <a:p>
            <a:pPr>
              <a:buClr>
                <a:srgbClr val="000000"/>
              </a:buClr>
              <a:buFont typeface="Arial" charset="0"/>
              <a:buNone/>
            </a:pPr>
            <a:r>
              <a:rPr lang="pt-BR"/>
              <a:t>- Avaliar o diâmetro ductal e a direção do fluxo de sangue ductal ao longo do ciclo cardíaco. </a:t>
            </a:r>
          </a:p>
          <a:p>
            <a:pPr>
              <a:buClr>
                <a:srgbClr val="000000"/>
              </a:buClr>
              <a:buFont typeface="Arial" charset="0"/>
              <a:buNone/>
            </a:pPr>
            <a:r>
              <a:rPr lang="pt-BR"/>
              <a:t>-Avaliar os seus efeitos hemodinâmicos. </a:t>
            </a:r>
          </a:p>
          <a:p>
            <a:pPr marL="342900" lvl="4" indent="-342900">
              <a:buClr>
                <a:srgbClr val="000000"/>
              </a:buClr>
              <a:buFont typeface="Arial" charset="0"/>
              <a:buNone/>
            </a:pPr>
            <a:r>
              <a:rPr lang="pt-BR"/>
              <a:t>-Grandes shunts estão associados a uma relação das dimensões do átrio esquerdo e da raiz da aorta (relação AE: Ao) &gt; 2:1; diâmetro do canal &gt; 3,0 mm; dilatação do ventrículo esquerdo;fluxo diastólico reduzido ou retrógrado na aorta descendente ou nas artérias cerebrais, renais ou mesentéricas. </a:t>
            </a:r>
          </a:p>
          <a:p>
            <a:pPr marL="342900" lvl="4" indent="-342900">
              <a:buClr>
                <a:srgbClr val="000000"/>
              </a:buClr>
              <a:buFont typeface="Arial" charset="0"/>
              <a:buNone/>
            </a:pPr>
            <a:r>
              <a:rPr lang="pt-BR"/>
              <a:t>-A disfunção ventricular esquerda pode estar associada à alta velocidade de regurgitação do jato mitral (&gt; 2,0 m/s), ao aumento da relação do preenchimento passivo atrial no início e tardio (E/A&gt; 1,5) ou ao encurtamento do tempo de relaxamento isovolumétrico do ventrículo esquerdo (IVRT &lt; 40 ms). T</a:t>
            </a:r>
          </a:p>
          <a:p>
            <a:pPr marL="342900" lvl="4" indent="-342900">
              <a:buClr>
                <a:srgbClr val="000000"/>
              </a:buClr>
              <a:buFont typeface="Arial" charset="0"/>
              <a:buNone/>
            </a:pPr>
            <a:r>
              <a:rPr lang="pt-BR"/>
              <a:t>             (</a:t>
            </a:r>
            <a:r>
              <a:rPr lang="pt-BR">
                <a:solidFill>
                  <a:srgbClr val="FF0000"/>
                </a:solidFill>
              </a:rPr>
              <a:t>São indicadores de descompensação hemodinâmica de uma PCA (McNamara, 2007) </a:t>
            </a:r>
          </a:p>
          <a:p>
            <a:pPr>
              <a:buClr>
                <a:srgbClr val="000000"/>
              </a:buClr>
              <a:buFont typeface="Arial" charset="0"/>
              <a:buNone/>
            </a:pPr>
            <a:endParaRPr lang="pt-BR">
              <a:solidFill>
                <a:srgbClr val="FF0000"/>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txBox="1">
            <a:spLocks noGrp="1"/>
          </p:cNvSpPr>
          <p:nvPr>
            <p:ph idx="1"/>
          </p:nvPr>
        </p:nvSpPr>
        <p:spPr>
          <a:xfrm>
            <a:off x="85725" y="871538"/>
            <a:ext cx="4378325" cy="4014787"/>
          </a:xfrm>
        </p:spPr>
        <p:txBody>
          <a:bodyPr/>
          <a:lstStyle/>
          <a:p>
            <a:pPr eaLnBrk="1" hangingPunct="1">
              <a:buClr>
                <a:srgbClr val="002060"/>
              </a:buClr>
              <a:buSzPts val="1200"/>
              <a:buFont typeface="Anek Telugu"/>
              <a:buNone/>
            </a:pPr>
            <a:r>
              <a:rPr lang="en-US" sz="1600" smtClean="0">
                <a:solidFill>
                  <a:srgbClr val="272727"/>
                </a:solidFill>
                <a:latin typeface="Anek Telugu"/>
                <a:cs typeface="Arial" charset="0"/>
                <a:sym typeface="Anek Telugu"/>
              </a:rPr>
              <a:t>TRATAMENTO CIRÚRGICO</a:t>
            </a:r>
          </a:p>
          <a:p>
            <a:pPr eaLnBrk="1" hangingPunct="1">
              <a:buClr>
                <a:srgbClr val="002060"/>
              </a:buClr>
              <a:buSzPts val="1200"/>
              <a:buFont typeface="Anek Telugu"/>
              <a:buChar char="●"/>
            </a:pPr>
            <a:r>
              <a:rPr lang="en-US" sz="1600" smtClean="0">
                <a:solidFill>
                  <a:srgbClr val="272727"/>
                </a:solidFill>
                <a:latin typeface="Anek Telugu"/>
                <a:cs typeface="Arial" charset="0"/>
                <a:sym typeface="Anek Telugu"/>
              </a:rPr>
              <a:t>Indicações principais</a:t>
            </a:r>
          </a:p>
          <a:p>
            <a:pPr marL="914400" lvl="1" indent="-304800" eaLnBrk="1" hangingPunct="1">
              <a:buClr>
                <a:srgbClr val="002060"/>
              </a:buClr>
              <a:buSzPts val="1200"/>
              <a:buFont typeface="Anek Telugu"/>
              <a:buChar char="○"/>
            </a:pPr>
            <a:r>
              <a:rPr lang="en-US" sz="1600" smtClean="0">
                <a:solidFill>
                  <a:srgbClr val="272727"/>
                </a:solidFill>
                <a:latin typeface="Anek Telugu"/>
                <a:cs typeface="Arial" charset="0"/>
                <a:sym typeface="Anek Telugu"/>
              </a:rPr>
              <a:t>PCA com repercussão hemodinâmica</a:t>
            </a:r>
          </a:p>
          <a:p>
            <a:pPr marL="914400" lvl="1" indent="-304800" eaLnBrk="1" hangingPunct="1">
              <a:buClr>
                <a:srgbClr val="002060"/>
              </a:buClr>
              <a:buSzPts val="1200"/>
              <a:buFont typeface="Anek Telugu"/>
              <a:buChar char="○"/>
            </a:pPr>
            <a:r>
              <a:rPr lang="en-US" sz="1600" smtClean="0">
                <a:solidFill>
                  <a:srgbClr val="272727"/>
                </a:solidFill>
                <a:latin typeface="Anek Telugu"/>
                <a:cs typeface="Arial" charset="0"/>
                <a:sym typeface="Anek Telugu"/>
              </a:rPr>
              <a:t>Falha  ou impossibilidade de tratamento farmacológico</a:t>
            </a:r>
          </a:p>
          <a:p>
            <a:pPr marL="914400" lvl="1" indent="-304800" eaLnBrk="1" hangingPunct="1">
              <a:buClr>
                <a:srgbClr val="002060"/>
              </a:buClr>
              <a:buSzPts val="1200"/>
              <a:buFont typeface="Anek Telugu"/>
              <a:buChar char="○"/>
            </a:pPr>
            <a:r>
              <a:rPr lang="en-US" sz="1600" smtClean="0">
                <a:solidFill>
                  <a:srgbClr val="272727"/>
                </a:solidFill>
                <a:latin typeface="Anek Telugu"/>
                <a:cs typeface="Arial" charset="0"/>
                <a:sym typeface="Anek Telugu"/>
              </a:rPr>
              <a:t>Realizada após 1</a:t>
            </a:r>
            <a:r>
              <a:rPr lang="en-US" sz="1600" baseline="30000" smtClean="0">
                <a:solidFill>
                  <a:srgbClr val="272727"/>
                </a:solidFill>
                <a:latin typeface="Anek Telugu"/>
                <a:cs typeface="Arial" charset="0"/>
                <a:sym typeface="Anek Telugu"/>
              </a:rPr>
              <a:t>a</a:t>
            </a:r>
            <a:r>
              <a:rPr lang="en-US" sz="1600" smtClean="0">
                <a:solidFill>
                  <a:srgbClr val="272727"/>
                </a:solidFill>
                <a:latin typeface="Anek Telugu"/>
                <a:cs typeface="Arial" charset="0"/>
                <a:sym typeface="Anek Telugu"/>
              </a:rPr>
              <a:t> semana de vida</a:t>
            </a:r>
          </a:p>
          <a:p>
            <a:pPr eaLnBrk="1" hangingPunct="1">
              <a:buClr>
                <a:srgbClr val="002060"/>
              </a:buClr>
              <a:buSzPts val="1200"/>
              <a:buFont typeface="Anek Telugu"/>
              <a:buChar char="●"/>
            </a:pPr>
            <a:r>
              <a:rPr lang="en-US" sz="1600" smtClean="0">
                <a:solidFill>
                  <a:srgbClr val="272727"/>
                </a:solidFill>
                <a:latin typeface="Anek Telugu"/>
                <a:cs typeface="Arial" charset="0"/>
                <a:sym typeface="Anek Telugu"/>
              </a:rPr>
              <a:t>Sucesso: 100%</a:t>
            </a:r>
          </a:p>
          <a:p>
            <a:pPr eaLnBrk="1" hangingPunct="1">
              <a:buClr>
                <a:srgbClr val="002060"/>
              </a:buClr>
              <a:buSzPts val="1200"/>
              <a:buFont typeface="Anek Telugu"/>
              <a:buChar char="●"/>
            </a:pPr>
            <a:r>
              <a:rPr lang="en-US" sz="1600" smtClean="0">
                <a:solidFill>
                  <a:srgbClr val="272727"/>
                </a:solidFill>
                <a:latin typeface="Anek Telugu"/>
                <a:cs typeface="Arial" charset="0"/>
                <a:sym typeface="Anek Telugu"/>
              </a:rPr>
              <a:t>Complicações: 20%</a:t>
            </a:r>
          </a:p>
          <a:p>
            <a:pPr marL="914400" lvl="1" indent="-304800" eaLnBrk="1" hangingPunct="1">
              <a:buClr>
                <a:srgbClr val="002060"/>
              </a:buClr>
              <a:buSzPts val="1200"/>
              <a:buFont typeface="Anek Telugu"/>
              <a:buChar char="○"/>
            </a:pPr>
            <a:r>
              <a:rPr lang="en-US" sz="1600" smtClean="0">
                <a:solidFill>
                  <a:srgbClr val="272727"/>
                </a:solidFill>
                <a:latin typeface="Anek Telugu"/>
                <a:cs typeface="Arial" charset="0"/>
                <a:sym typeface="Anek Telugu"/>
              </a:rPr>
              <a:t>Síndrome aguda de baixo débito pós-op</a:t>
            </a:r>
          </a:p>
          <a:p>
            <a:pPr marL="914400" lvl="1" indent="-304800" eaLnBrk="1" hangingPunct="1">
              <a:buClr>
                <a:srgbClr val="002060"/>
              </a:buClr>
              <a:buSzPts val="1200"/>
              <a:buFont typeface="Anek Telugu"/>
              <a:buChar char="○"/>
            </a:pPr>
            <a:r>
              <a:rPr lang="en-US" sz="1600" smtClean="0">
                <a:solidFill>
                  <a:srgbClr val="272727"/>
                </a:solidFill>
                <a:latin typeface="Anek Telugu"/>
                <a:cs typeface="Arial" charset="0"/>
                <a:sym typeface="Anek Telugu"/>
              </a:rPr>
              <a:t>Insuficiência renal</a:t>
            </a:r>
          </a:p>
          <a:p>
            <a:pPr marL="914400" lvl="1" indent="-304800" eaLnBrk="1" hangingPunct="1">
              <a:buClr>
                <a:srgbClr val="002060"/>
              </a:buClr>
              <a:buSzPts val="1200"/>
              <a:buFont typeface="Anek Telugu"/>
              <a:buChar char="○"/>
            </a:pPr>
            <a:r>
              <a:rPr lang="en-US" sz="1600" smtClean="0">
                <a:solidFill>
                  <a:srgbClr val="272727"/>
                </a:solidFill>
                <a:latin typeface="Anek Telugu"/>
                <a:cs typeface="Arial" charset="0"/>
                <a:sym typeface="Anek Telugu"/>
              </a:rPr>
              <a:t>Paralisia de corda vocal</a:t>
            </a:r>
          </a:p>
          <a:p>
            <a:pPr marL="914400" lvl="1" indent="-304800" eaLnBrk="1" hangingPunct="1">
              <a:buClr>
                <a:srgbClr val="002060"/>
              </a:buClr>
              <a:buSzPts val="1200"/>
              <a:buFont typeface="Anek Telugu"/>
              <a:buChar char="○"/>
            </a:pPr>
            <a:r>
              <a:rPr lang="en-US" sz="1600" smtClean="0">
                <a:solidFill>
                  <a:srgbClr val="272727"/>
                </a:solidFill>
                <a:latin typeface="Anek Telugu"/>
                <a:cs typeface="Arial" charset="0"/>
                <a:sym typeface="Anek Telugu"/>
              </a:rPr>
              <a:t>Quilotórax, pneumotórax</a:t>
            </a:r>
          </a:p>
          <a:p>
            <a:pPr marL="914400" lvl="1" indent="-304800" eaLnBrk="1" hangingPunct="1">
              <a:buClr>
                <a:srgbClr val="002060"/>
              </a:buClr>
              <a:buSzPts val="1200"/>
              <a:buFont typeface="Anek Telugu"/>
              <a:buChar char="○"/>
            </a:pPr>
            <a:endParaRPr lang="en-US" sz="1600" smtClean="0">
              <a:solidFill>
                <a:srgbClr val="272727"/>
              </a:solidFill>
              <a:latin typeface="Anek Telugu"/>
              <a:cs typeface="Arial" charset="0"/>
              <a:sym typeface="Anek Telugu"/>
            </a:endParaRPr>
          </a:p>
        </p:txBody>
      </p:sp>
      <p:pic>
        <p:nvPicPr>
          <p:cNvPr id="47106" name="Picture 4" descr="IMG_3365.JPG"/>
          <p:cNvPicPr>
            <a:picLocks noChangeAspect="1"/>
          </p:cNvPicPr>
          <p:nvPr/>
        </p:nvPicPr>
        <p:blipFill>
          <a:blip r:embed="rId3"/>
          <a:srcRect l="13268" r="13763"/>
          <a:stretch>
            <a:fillRect/>
          </a:stretch>
        </p:blipFill>
        <p:spPr bwMode="auto">
          <a:xfrm>
            <a:off x="6672263" y="1447800"/>
            <a:ext cx="2390775" cy="2447925"/>
          </a:xfrm>
          <a:prstGeom prst="rect">
            <a:avLst/>
          </a:prstGeom>
          <a:noFill/>
          <a:ln w="9525">
            <a:noFill/>
            <a:miter lim="800000"/>
            <a:headEnd/>
            <a:tailEnd/>
          </a:ln>
        </p:spPr>
      </p:pic>
      <p:pic>
        <p:nvPicPr>
          <p:cNvPr id="47107" name="Picture 7" descr="IMG_1671.JPG"/>
          <p:cNvPicPr>
            <a:picLocks noChangeAspect="1"/>
          </p:cNvPicPr>
          <p:nvPr/>
        </p:nvPicPr>
        <p:blipFill>
          <a:blip r:embed="rId4"/>
          <a:srcRect l="29259" t="25185" r="20741"/>
          <a:stretch>
            <a:fillRect/>
          </a:stretch>
        </p:blipFill>
        <p:spPr bwMode="auto">
          <a:xfrm>
            <a:off x="4498975" y="1447800"/>
            <a:ext cx="2181225" cy="2447925"/>
          </a:xfrm>
          <a:prstGeom prst="rect">
            <a:avLst/>
          </a:prstGeom>
          <a:noFill/>
          <a:ln w="9525">
            <a:noFill/>
            <a:miter lim="800000"/>
            <a:headEnd/>
            <a:tailEnd/>
          </a:ln>
        </p:spPr>
      </p:pic>
      <p:sp>
        <p:nvSpPr>
          <p:cNvPr id="9" name="CaixaDeTexto 8">
            <a:extLst>
              <a:ext uri="{FF2B5EF4-FFF2-40B4-BE49-F238E27FC236}"/>
            </a:extLst>
          </p:cNvPr>
          <p:cNvSpPr txBox="1"/>
          <p:nvPr/>
        </p:nvSpPr>
        <p:spPr>
          <a:xfrm>
            <a:off x="7632700" y="4435475"/>
            <a:ext cx="1287463" cy="285750"/>
          </a:xfrm>
          <a:prstGeom prst="rect">
            <a:avLst/>
          </a:prstGeom>
          <a:noFill/>
        </p:spPr>
        <p:txBody>
          <a:bodyPr wrap="none" lIns="68580" tIns="34290" rIns="68580" bIns="34290">
            <a:spAutoFit/>
          </a:bodyPr>
          <a:lstStyle/>
          <a:p>
            <a:pPr defTabSz="685800" fontAlgn="auto">
              <a:spcBef>
                <a:spcPts val="0"/>
              </a:spcBef>
              <a:spcAft>
                <a:spcPts val="0"/>
              </a:spcAft>
              <a:buFont typeface="Arial"/>
              <a:buNone/>
              <a:defRPr/>
            </a:pPr>
            <a:r>
              <a:rPr lang="pt-BR" i="1" dirty="0">
                <a:solidFill>
                  <a:prstClr val="black"/>
                </a:solidFill>
                <a:latin typeface="Calibri" panose="020F0502020204030204"/>
                <a:cs typeface="+mn-cs"/>
                <a:sym typeface="Arial"/>
              </a:rPr>
              <a:t>Arquivo pessoal</a:t>
            </a:r>
          </a:p>
        </p:txBody>
      </p:sp>
      <p:cxnSp>
        <p:nvCxnSpPr>
          <p:cNvPr id="11" name="Conector Reto 10">
            <a:extLst>
              <a:ext uri="{FF2B5EF4-FFF2-40B4-BE49-F238E27FC236}"/>
            </a:extLst>
          </p:cNvPr>
          <p:cNvCxnSpPr/>
          <p:nvPr/>
        </p:nvCxnSpPr>
        <p:spPr>
          <a:xfrm>
            <a:off x="0" y="698500"/>
            <a:ext cx="9144000" cy="0"/>
          </a:xfrm>
          <a:prstGeom prst="line">
            <a:avLst/>
          </a:prstGeom>
          <a:ln w="31750">
            <a:solidFill>
              <a:srgbClr val="002060"/>
            </a:solidFill>
          </a:ln>
        </p:spPr>
        <p:style>
          <a:lnRef idx="1">
            <a:schemeClr val="accent1"/>
          </a:lnRef>
          <a:fillRef idx="0">
            <a:schemeClr val="accent1"/>
          </a:fillRef>
          <a:effectRef idx="0">
            <a:schemeClr val="accent1"/>
          </a:effectRef>
          <a:fontRef idx="minor">
            <a:schemeClr val="tx1"/>
          </a:fontRef>
        </p:style>
      </p:cxnSp>
      <p:sp>
        <p:nvSpPr>
          <p:cNvPr id="47110" name="Título 1"/>
          <p:cNvSpPr txBox="1">
            <a:spLocks noGrp="1"/>
          </p:cNvSpPr>
          <p:nvPr>
            <p:ph type="title"/>
          </p:nvPr>
        </p:nvSpPr>
        <p:spPr>
          <a:xfrm>
            <a:off x="412750" y="101600"/>
            <a:ext cx="8493125" cy="561975"/>
          </a:xfrm>
        </p:spPr>
        <p:txBody>
          <a:bodyPr/>
          <a:lstStyle/>
          <a:p>
            <a:pPr algn="ctr" eaLnBrk="1" hangingPunct="1">
              <a:buClr>
                <a:srgbClr val="272727"/>
              </a:buClr>
              <a:buSzPts val="3000"/>
              <a:buFont typeface="Alice"/>
              <a:buNone/>
            </a:pPr>
            <a:r>
              <a:rPr lang="pt-BR" sz="2100" b="1" smtClean="0">
                <a:solidFill>
                  <a:srgbClr val="272727"/>
                </a:solidFill>
                <a:latin typeface="Alice"/>
                <a:cs typeface="Arial" charset="0"/>
                <a:sym typeface="Alice"/>
              </a:rPr>
              <a:t>PCA no recém-nascido pré-termo </a:t>
            </a:r>
            <a:r>
              <a:rPr lang="pt-BR" sz="2100" smtClean="0">
                <a:solidFill>
                  <a:srgbClr val="272727"/>
                </a:solidFill>
                <a:latin typeface="Alice"/>
                <a:cs typeface="Arial" charset="0"/>
                <a:sym typeface="Alice"/>
              </a:rPr>
              <a:t>: Estratégias terapêuticas</a:t>
            </a:r>
            <a:endParaRPr lang="pt-BR" sz="2100" b="1" smtClean="0">
              <a:solidFill>
                <a:srgbClr val="272727"/>
              </a:solidFill>
              <a:latin typeface="Alice"/>
              <a:cs typeface="Arial" charset="0"/>
              <a:sym typeface="Alice"/>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6" end="6"/>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7" end="7"/>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xEl>
                                              <p:pRg st="8" end="8"/>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xEl>
                                              <p:pRg st="9" end="9"/>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3" name="Imagem 2" descr="Uma imagem contendo Diagrama&#10;&#10;Descrição gerada automaticamente"/>
          <p:cNvPicPr>
            <a:picLocks noChangeAspect="1"/>
          </p:cNvPicPr>
          <p:nvPr/>
        </p:nvPicPr>
        <p:blipFill>
          <a:blip r:embed="rId2"/>
          <a:srcRect/>
          <a:stretch>
            <a:fillRect/>
          </a:stretch>
        </p:blipFill>
        <p:spPr bwMode="auto">
          <a:xfrm>
            <a:off x="4772025" y="1268413"/>
            <a:ext cx="4371975" cy="1371600"/>
          </a:xfrm>
          <a:prstGeom prst="rect">
            <a:avLst/>
          </a:prstGeom>
          <a:noFill/>
          <a:ln w="9525">
            <a:noFill/>
            <a:miter lim="800000"/>
            <a:headEnd/>
            <a:tailEnd/>
          </a:ln>
        </p:spPr>
      </p:pic>
      <p:sp>
        <p:nvSpPr>
          <p:cNvPr id="49154" name="CaixaDeTexto 8"/>
          <p:cNvSpPr txBox="1">
            <a:spLocks noChangeArrowheads="1"/>
          </p:cNvSpPr>
          <p:nvPr/>
        </p:nvSpPr>
        <p:spPr bwMode="auto">
          <a:xfrm>
            <a:off x="250825" y="4643438"/>
            <a:ext cx="8799513" cy="434975"/>
          </a:xfrm>
          <a:prstGeom prst="rect">
            <a:avLst/>
          </a:prstGeom>
          <a:noFill/>
          <a:ln w="9525">
            <a:noFill/>
            <a:miter lim="800000"/>
            <a:headEnd/>
            <a:tailEnd/>
          </a:ln>
        </p:spPr>
        <p:txBody>
          <a:bodyPr lIns="68580" tIns="34290" rIns="68580" bIns="34290">
            <a:spAutoFit/>
          </a:bodyPr>
          <a:lstStyle/>
          <a:p>
            <a:pPr algn="r" defTabSz="685800">
              <a:buFont typeface="Arial" charset="0"/>
              <a:buNone/>
            </a:pPr>
            <a:r>
              <a:rPr lang="pt-BR" sz="1200" i="1">
                <a:latin typeface="Calibri" pitchFamily="34" charset="0"/>
              </a:rPr>
              <a:t>Fraisse A et al Transcatheter Closure of Patent Ductus Arteriosus in Infants  &lt;1,500 Grams. </a:t>
            </a:r>
          </a:p>
          <a:p>
            <a:pPr algn="r" defTabSz="685800">
              <a:buFont typeface="Arial" charset="0"/>
              <a:buNone/>
            </a:pPr>
            <a:r>
              <a:rPr lang="pt-BR" sz="1200" i="1">
                <a:latin typeface="Calibri" pitchFamily="34" charset="0"/>
              </a:rPr>
              <a:t>Front. Pediatr. 2020: 8:558256. doi: 10.3389/fped.2020.558256 </a:t>
            </a:r>
          </a:p>
        </p:txBody>
      </p:sp>
      <p:cxnSp>
        <p:nvCxnSpPr>
          <p:cNvPr id="11" name="Conector Reto 10">
            <a:extLst>
              <a:ext uri="{FF2B5EF4-FFF2-40B4-BE49-F238E27FC236}"/>
            </a:extLst>
          </p:cNvPr>
          <p:cNvCxnSpPr/>
          <p:nvPr/>
        </p:nvCxnSpPr>
        <p:spPr>
          <a:xfrm>
            <a:off x="0" y="698500"/>
            <a:ext cx="9144000" cy="0"/>
          </a:xfrm>
          <a:prstGeom prst="line">
            <a:avLst/>
          </a:prstGeom>
          <a:ln w="31750">
            <a:solidFill>
              <a:srgbClr val="002060"/>
            </a:solidFill>
          </a:ln>
        </p:spPr>
        <p:style>
          <a:lnRef idx="1">
            <a:schemeClr val="accent1"/>
          </a:lnRef>
          <a:fillRef idx="0">
            <a:schemeClr val="accent1"/>
          </a:fillRef>
          <a:effectRef idx="0">
            <a:schemeClr val="accent1"/>
          </a:effectRef>
          <a:fontRef idx="minor">
            <a:schemeClr val="tx1"/>
          </a:fontRef>
        </p:style>
      </p:cxnSp>
      <p:sp>
        <p:nvSpPr>
          <p:cNvPr id="49156" name="Título 1"/>
          <p:cNvSpPr txBox="1">
            <a:spLocks noGrp="1"/>
          </p:cNvSpPr>
          <p:nvPr>
            <p:ph type="title"/>
          </p:nvPr>
        </p:nvSpPr>
        <p:spPr>
          <a:xfrm>
            <a:off x="412750" y="101600"/>
            <a:ext cx="8493125" cy="561975"/>
          </a:xfrm>
        </p:spPr>
        <p:txBody>
          <a:bodyPr/>
          <a:lstStyle/>
          <a:p>
            <a:pPr algn="ctr" eaLnBrk="1" hangingPunct="1">
              <a:buClr>
                <a:srgbClr val="272727"/>
              </a:buClr>
              <a:buSzPts val="3000"/>
              <a:buFont typeface="Alice"/>
              <a:buNone/>
            </a:pPr>
            <a:r>
              <a:rPr lang="pt-BR" sz="2100" b="1" smtClean="0">
                <a:solidFill>
                  <a:srgbClr val="272727"/>
                </a:solidFill>
                <a:latin typeface="Alice"/>
                <a:cs typeface="Arial" charset="0"/>
                <a:sym typeface="Alice"/>
              </a:rPr>
              <a:t>PCA no recém-nascido pré-termo </a:t>
            </a:r>
            <a:r>
              <a:rPr lang="pt-BR" sz="2100" smtClean="0">
                <a:solidFill>
                  <a:srgbClr val="272727"/>
                </a:solidFill>
                <a:latin typeface="Alice"/>
                <a:cs typeface="Arial" charset="0"/>
                <a:sym typeface="Alice"/>
              </a:rPr>
              <a:t>: Estratégias terapêuticas</a:t>
            </a:r>
            <a:endParaRPr lang="pt-BR" sz="2100" b="1" smtClean="0">
              <a:solidFill>
                <a:srgbClr val="272727"/>
              </a:solidFill>
              <a:latin typeface="Alice"/>
              <a:cs typeface="Arial" charset="0"/>
              <a:sym typeface="Alice"/>
            </a:endParaRPr>
          </a:p>
        </p:txBody>
      </p:sp>
      <p:sp>
        <p:nvSpPr>
          <p:cNvPr id="12" name="Content Placeholder 2"/>
          <p:cNvSpPr txBox="1">
            <a:spLocks noGrp="1"/>
          </p:cNvSpPr>
          <p:nvPr>
            <p:ph idx="1"/>
          </p:nvPr>
        </p:nvSpPr>
        <p:spPr>
          <a:xfrm>
            <a:off x="107950" y="771525"/>
            <a:ext cx="4921250" cy="4014788"/>
          </a:xfrm>
        </p:spPr>
        <p:txBody>
          <a:bodyPr/>
          <a:lstStyle/>
          <a:p>
            <a:pPr eaLnBrk="1" hangingPunct="1">
              <a:buClr>
                <a:srgbClr val="002060"/>
              </a:buClr>
              <a:buSzPts val="1200"/>
              <a:buFont typeface="Anek Telugu"/>
              <a:buNone/>
            </a:pPr>
            <a:r>
              <a:rPr lang="en-US" sz="1800" smtClean="0">
                <a:solidFill>
                  <a:srgbClr val="272727"/>
                </a:solidFill>
                <a:latin typeface="Anek Telugu"/>
                <a:cs typeface="Arial" charset="0"/>
                <a:sym typeface="Anek Telugu"/>
              </a:rPr>
              <a:t>TRATAMENTO CATETERISMO INTERVENCIONISTA</a:t>
            </a:r>
          </a:p>
          <a:p>
            <a:pPr eaLnBrk="1" hangingPunct="1">
              <a:buClr>
                <a:srgbClr val="002060"/>
              </a:buClr>
              <a:buSzPts val="1200"/>
              <a:buFont typeface="Anek Telugu"/>
              <a:buChar char="●"/>
            </a:pPr>
            <a:r>
              <a:rPr lang="en-US" sz="1800" smtClean="0">
                <a:solidFill>
                  <a:srgbClr val="272727"/>
                </a:solidFill>
                <a:latin typeface="Anek Telugu"/>
                <a:cs typeface="Arial" charset="0"/>
                <a:sym typeface="Anek Telugu"/>
              </a:rPr>
              <a:t>Indicações principais</a:t>
            </a:r>
          </a:p>
          <a:p>
            <a:pPr marL="914400" lvl="1" indent="-304800" eaLnBrk="1" hangingPunct="1">
              <a:buClr>
                <a:srgbClr val="002060"/>
              </a:buClr>
              <a:buSzPts val="1200"/>
              <a:buFont typeface="Anek Telugu"/>
              <a:buChar char="○"/>
            </a:pPr>
            <a:r>
              <a:rPr lang="en-US" sz="1800" smtClean="0">
                <a:solidFill>
                  <a:srgbClr val="272727"/>
                </a:solidFill>
                <a:latin typeface="Anek Telugu"/>
                <a:cs typeface="Arial" charset="0"/>
                <a:sym typeface="Anek Telugu"/>
              </a:rPr>
              <a:t>PCA com repercussão hemodinâmica</a:t>
            </a:r>
          </a:p>
          <a:p>
            <a:pPr marL="914400" lvl="1" indent="-304800" eaLnBrk="1" hangingPunct="1">
              <a:buClr>
                <a:srgbClr val="002060"/>
              </a:buClr>
              <a:buSzPts val="1200"/>
              <a:buFont typeface="Anek Telugu"/>
              <a:buChar char="○"/>
            </a:pPr>
            <a:r>
              <a:rPr lang="en-US" sz="1800" smtClean="0">
                <a:solidFill>
                  <a:srgbClr val="272727"/>
                </a:solidFill>
                <a:latin typeface="Anek Telugu"/>
                <a:cs typeface="Arial" charset="0"/>
                <a:sym typeface="Anek Telugu"/>
              </a:rPr>
              <a:t>Falha  ou impossibilidade de tratamento farmacológico</a:t>
            </a:r>
          </a:p>
          <a:p>
            <a:pPr marL="914400" lvl="1" indent="-304800" eaLnBrk="1" hangingPunct="1">
              <a:buClr>
                <a:srgbClr val="002060"/>
              </a:buClr>
              <a:buSzPts val="1200"/>
              <a:buFont typeface="Anek Telugu"/>
              <a:buChar char="○"/>
            </a:pPr>
            <a:r>
              <a:rPr lang="en-US" sz="1800" smtClean="0">
                <a:solidFill>
                  <a:srgbClr val="272727"/>
                </a:solidFill>
                <a:latin typeface="Anek Telugu"/>
                <a:cs typeface="Arial" charset="0"/>
                <a:sym typeface="Anek Telugu"/>
              </a:rPr>
              <a:t>Peso &gt; 700g e idade &gt; 7 dias</a:t>
            </a:r>
          </a:p>
          <a:p>
            <a:pPr eaLnBrk="1" hangingPunct="1">
              <a:buClr>
                <a:srgbClr val="002060"/>
              </a:buClr>
              <a:buSzPts val="1200"/>
              <a:buFont typeface="Anek Telugu"/>
              <a:buChar char="●"/>
            </a:pPr>
            <a:r>
              <a:rPr lang="en-US" sz="1800" smtClean="0">
                <a:solidFill>
                  <a:srgbClr val="272727"/>
                </a:solidFill>
                <a:latin typeface="Anek Telugu"/>
                <a:cs typeface="Arial" charset="0"/>
                <a:sym typeface="Anek Telugu"/>
              </a:rPr>
              <a:t>Sucesso: 80 a 95%</a:t>
            </a:r>
          </a:p>
          <a:p>
            <a:pPr eaLnBrk="1" hangingPunct="1">
              <a:buClr>
                <a:srgbClr val="002060"/>
              </a:buClr>
              <a:buSzPts val="1200"/>
              <a:buFont typeface="Anek Telugu"/>
              <a:buChar char="●"/>
            </a:pPr>
            <a:r>
              <a:rPr lang="en-US" sz="1800" smtClean="0">
                <a:solidFill>
                  <a:srgbClr val="272727"/>
                </a:solidFill>
                <a:latin typeface="Anek Telugu"/>
                <a:cs typeface="Arial" charset="0"/>
                <a:sym typeface="Anek Telugu"/>
              </a:rPr>
              <a:t>Complicações: 5 a 10%</a:t>
            </a:r>
          </a:p>
          <a:p>
            <a:pPr marL="914400" lvl="1" indent="-304800" eaLnBrk="1" hangingPunct="1">
              <a:buClr>
                <a:srgbClr val="002060"/>
              </a:buClr>
              <a:buSzPts val="1200"/>
              <a:buFont typeface="Anek Telugu"/>
              <a:buChar char="○"/>
            </a:pPr>
            <a:r>
              <a:rPr lang="en-US" sz="1800" smtClean="0">
                <a:solidFill>
                  <a:srgbClr val="272727"/>
                </a:solidFill>
                <a:latin typeface="Anek Telugu"/>
                <a:cs typeface="Arial" charset="0"/>
                <a:sym typeface="Anek Telugu"/>
              </a:rPr>
              <a:t>Embolização</a:t>
            </a:r>
          </a:p>
          <a:p>
            <a:pPr marL="914400" lvl="1" indent="-304800" eaLnBrk="1" hangingPunct="1">
              <a:buClr>
                <a:srgbClr val="002060"/>
              </a:buClr>
              <a:buSzPts val="1200"/>
              <a:buFont typeface="Anek Telugu"/>
              <a:buChar char="○"/>
            </a:pPr>
            <a:r>
              <a:rPr lang="en-US" sz="1800" smtClean="0">
                <a:solidFill>
                  <a:srgbClr val="272727"/>
                </a:solidFill>
                <a:latin typeface="Anek Telugu"/>
                <a:cs typeface="Arial" charset="0"/>
                <a:sym typeface="Anek Telugu"/>
              </a:rPr>
              <a:t>Perfuração e tamponamento</a:t>
            </a:r>
          </a:p>
          <a:p>
            <a:pPr marL="914400" lvl="1" indent="-304800" eaLnBrk="1" hangingPunct="1">
              <a:buClr>
                <a:srgbClr val="002060"/>
              </a:buClr>
              <a:buSzPts val="1200"/>
              <a:buFont typeface="Anek Telugu"/>
              <a:buChar char="○"/>
            </a:pPr>
            <a:r>
              <a:rPr lang="en-US" sz="1800" smtClean="0">
                <a:solidFill>
                  <a:srgbClr val="272727"/>
                </a:solidFill>
                <a:latin typeface="Anek Telugu"/>
                <a:cs typeface="Arial" charset="0"/>
                <a:sym typeface="Anek Telugu"/>
              </a:rPr>
              <a:t>Coarctação de aorta, Estenose de pulmonar esquerda</a:t>
            </a:r>
          </a:p>
        </p:txBody>
      </p:sp>
      <p:pic>
        <p:nvPicPr>
          <p:cNvPr id="49158" name="Imagem 12" descr="Uma imagem contendo guarda-chuva&#10;&#10;Descrição gerada automaticamente"/>
          <p:cNvPicPr>
            <a:picLocks noChangeAspect="1"/>
          </p:cNvPicPr>
          <p:nvPr/>
        </p:nvPicPr>
        <p:blipFill>
          <a:blip r:embed="rId3"/>
          <a:srcRect/>
          <a:stretch>
            <a:fillRect/>
          </a:stretch>
        </p:blipFill>
        <p:spPr bwMode="auto">
          <a:xfrm>
            <a:off x="5862638" y="2720975"/>
            <a:ext cx="2295525" cy="17780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6" end="6"/>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
                                            <p:txEl>
                                              <p:pRg st="7" end="7"/>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2">
                                            <p:txEl>
                                              <p:pRg st="8" end="8"/>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2">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tângulo Arredondado 15">
            <a:extLst>
              <a:ext uri="{FF2B5EF4-FFF2-40B4-BE49-F238E27FC236}"/>
            </a:extLst>
          </p:cNvPr>
          <p:cNvSpPr/>
          <p:nvPr/>
        </p:nvSpPr>
        <p:spPr>
          <a:xfrm>
            <a:off x="900113" y="804863"/>
            <a:ext cx="7459662" cy="4086225"/>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defTabSz="685800" fontAlgn="auto">
              <a:spcBef>
                <a:spcPts val="0"/>
              </a:spcBef>
              <a:spcAft>
                <a:spcPts val="0"/>
              </a:spcAft>
              <a:buFont typeface="Arial"/>
              <a:buNone/>
              <a:defRPr/>
            </a:pPr>
            <a:endParaRPr lang="pt-BR" dirty="0">
              <a:solidFill>
                <a:prstClr val="white"/>
              </a:solidFill>
              <a:latin typeface="Calibri" panose="020F0502020204030204"/>
              <a:sym typeface="Arial"/>
            </a:endParaRPr>
          </a:p>
        </p:txBody>
      </p:sp>
      <p:pic>
        <p:nvPicPr>
          <p:cNvPr id="4" name="Shape">
            <a:hlinkClick r:id="" action="ppaction://media"/>
          </p:cNvPr>
          <p:cNvPicPr>
            <a:picLocks noRot="1" noChangeAspect="1"/>
          </p:cNvPicPr>
          <p:nvPr>
            <a:videoFile r:link="rId1"/>
          </p:nvPr>
        </p:nvPicPr>
        <p:blipFill>
          <a:blip r:embed="rId3"/>
          <a:srcRect l="8600" b="12560"/>
          <a:stretch>
            <a:fillRect/>
          </a:stretch>
        </p:blipFill>
        <p:spPr bwMode="auto">
          <a:xfrm>
            <a:off x="1320800" y="868363"/>
            <a:ext cx="3214688" cy="2041525"/>
          </a:xfrm>
          <a:prstGeom prst="rect">
            <a:avLst/>
          </a:prstGeom>
          <a:noFill/>
          <a:ln w="9525">
            <a:noFill/>
            <a:miter lim="800000"/>
            <a:headEnd/>
            <a:tailEnd/>
          </a:ln>
        </p:spPr>
      </p:pic>
      <p:pic>
        <p:nvPicPr>
          <p:cNvPr id="9" name="Shape" descr="PCA Piccolo">
            <a:hlinkClick r:id="" action="ppaction://media"/>
          </p:cNvPr>
          <p:cNvPicPr>
            <a:picLocks noRot="1" noChangeAspect="1"/>
          </p:cNvPicPr>
          <p:nvPr>
            <a:videoFile r:link="rId1"/>
          </p:nvPr>
        </p:nvPicPr>
        <p:blipFill>
          <a:blip r:embed="rId4"/>
          <a:srcRect l="14519" r="14606"/>
          <a:stretch>
            <a:fillRect/>
          </a:stretch>
        </p:blipFill>
        <p:spPr bwMode="auto">
          <a:xfrm>
            <a:off x="4787900" y="1635125"/>
            <a:ext cx="3441700" cy="2730500"/>
          </a:xfrm>
          <a:prstGeom prst="rect">
            <a:avLst/>
          </a:prstGeom>
          <a:noFill/>
          <a:ln w="9525">
            <a:noFill/>
            <a:miter lim="800000"/>
            <a:headEnd/>
            <a:tailEnd/>
          </a:ln>
        </p:spPr>
      </p:pic>
      <p:pic>
        <p:nvPicPr>
          <p:cNvPr id="10" name="Shape" descr="Uma imagem contendo tábua, homem, ar, pulando&#10;&#10;Descrição gerada automaticamente">
            <a:hlinkClick r:id="" action="ppaction://media"/>
          </p:cNvPr>
          <p:cNvPicPr>
            <a:picLocks noRot="1" noChangeAspect="1"/>
          </p:cNvPicPr>
          <p:nvPr>
            <a:videoFile r:link="rId1"/>
          </p:nvPr>
        </p:nvPicPr>
        <p:blipFill>
          <a:blip r:embed="rId5"/>
          <a:srcRect b="11404"/>
          <a:stretch>
            <a:fillRect/>
          </a:stretch>
        </p:blipFill>
        <p:spPr bwMode="auto">
          <a:xfrm>
            <a:off x="1320800" y="2909888"/>
            <a:ext cx="3214688" cy="1893887"/>
          </a:xfrm>
          <a:prstGeom prst="rect">
            <a:avLst/>
          </a:prstGeom>
          <a:noFill/>
          <a:ln w="9525">
            <a:noFill/>
            <a:miter lim="800000"/>
            <a:headEnd/>
            <a:tailEnd/>
          </a:ln>
        </p:spPr>
      </p:pic>
      <p:sp>
        <p:nvSpPr>
          <p:cNvPr id="12" name="CaixaDeTexto 11">
            <a:extLst>
              <a:ext uri="{FF2B5EF4-FFF2-40B4-BE49-F238E27FC236}"/>
            </a:extLst>
          </p:cNvPr>
          <p:cNvSpPr txBox="1"/>
          <p:nvPr/>
        </p:nvSpPr>
        <p:spPr>
          <a:xfrm>
            <a:off x="5656263" y="4333875"/>
            <a:ext cx="2166937" cy="438150"/>
          </a:xfrm>
          <a:prstGeom prst="rect">
            <a:avLst/>
          </a:prstGeom>
          <a:noFill/>
        </p:spPr>
        <p:txBody>
          <a:bodyPr wrap="none" lIns="68580" tIns="34290" rIns="68580" bIns="34290">
            <a:spAutoFit/>
          </a:bodyPr>
          <a:lstStyle/>
          <a:p>
            <a:pPr algn="r" defTabSz="685800" fontAlgn="auto">
              <a:spcBef>
                <a:spcPts val="0"/>
              </a:spcBef>
              <a:spcAft>
                <a:spcPts val="0"/>
              </a:spcAft>
              <a:buFont typeface="Arial"/>
              <a:buNone/>
              <a:defRPr/>
            </a:pPr>
            <a:r>
              <a:rPr lang="pt-BR" sz="1200" i="1" dirty="0">
                <a:solidFill>
                  <a:prstClr val="white"/>
                </a:solidFill>
                <a:latin typeface="Calibri" panose="020F0502020204030204"/>
                <a:cs typeface="+mn-cs"/>
                <a:sym typeface="Arial"/>
              </a:rPr>
              <a:t>Arquivo pessoal</a:t>
            </a:r>
          </a:p>
          <a:p>
            <a:pPr algn="r" defTabSz="685800" fontAlgn="auto">
              <a:spcBef>
                <a:spcPts val="0"/>
              </a:spcBef>
              <a:spcAft>
                <a:spcPts val="0"/>
              </a:spcAft>
              <a:buFont typeface="Arial"/>
              <a:buNone/>
              <a:defRPr/>
            </a:pPr>
            <a:r>
              <a:rPr lang="pt-BR" sz="1200" i="1" dirty="0">
                <a:solidFill>
                  <a:prstClr val="white"/>
                </a:solidFill>
                <a:latin typeface="Calibri" panose="020F0502020204030204"/>
                <a:cs typeface="+mn-cs"/>
                <a:sym typeface="Arial"/>
              </a:rPr>
              <a:t>Cortesia </a:t>
            </a:r>
            <a:r>
              <a:rPr lang="pt-BR" sz="1200" i="1" dirty="0" err="1">
                <a:solidFill>
                  <a:prstClr val="white"/>
                </a:solidFill>
                <a:latin typeface="Calibri" panose="020F0502020204030204"/>
                <a:cs typeface="+mn-cs"/>
                <a:sym typeface="Arial"/>
              </a:rPr>
              <a:t>Dr</a:t>
            </a:r>
            <a:r>
              <a:rPr lang="pt-BR" sz="1200" i="1" dirty="0">
                <a:solidFill>
                  <a:prstClr val="white"/>
                </a:solidFill>
                <a:latin typeface="Calibri" panose="020F0502020204030204"/>
                <a:cs typeface="+mn-cs"/>
                <a:sym typeface="Arial"/>
              </a:rPr>
              <a:t> Raul </a:t>
            </a:r>
            <a:r>
              <a:rPr lang="pt-BR" sz="1200" i="1" dirty="0" err="1">
                <a:solidFill>
                  <a:prstClr val="white"/>
                </a:solidFill>
                <a:latin typeface="Calibri" panose="020F0502020204030204"/>
                <a:cs typeface="+mn-cs"/>
                <a:sym typeface="Arial"/>
              </a:rPr>
              <a:t>Arrieta</a:t>
            </a:r>
            <a:r>
              <a:rPr lang="pt-BR" sz="1200" i="1" dirty="0">
                <a:solidFill>
                  <a:prstClr val="white"/>
                </a:solidFill>
                <a:latin typeface="Calibri" panose="020F0502020204030204"/>
                <a:cs typeface="+mn-cs"/>
                <a:sym typeface="Arial"/>
              </a:rPr>
              <a:t> InCor-SP</a:t>
            </a:r>
          </a:p>
        </p:txBody>
      </p:sp>
      <p:sp>
        <p:nvSpPr>
          <p:cNvPr id="50182" name="Título 1"/>
          <p:cNvSpPr txBox="1">
            <a:spLocks noGrp="1"/>
          </p:cNvSpPr>
          <p:nvPr>
            <p:ph type="title"/>
          </p:nvPr>
        </p:nvSpPr>
        <p:spPr>
          <a:xfrm>
            <a:off x="395288" y="0"/>
            <a:ext cx="8493125" cy="561975"/>
          </a:xfrm>
        </p:spPr>
        <p:txBody>
          <a:bodyPr/>
          <a:lstStyle/>
          <a:p>
            <a:pPr algn="ctr" eaLnBrk="1" hangingPunct="1">
              <a:buClr>
                <a:srgbClr val="272727"/>
              </a:buClr>
              <a:buSzPts val="3000"/>
              <a:buFont typeface="Alice"/>
              <a:buNone/>
            </a:pPr>
            <a:r>
              <a:rPr lang="pt-BR" sz="1800" b="1" smtClean="0">
                <a:solidFill>
                  <a:srgbClr val="272727"/>
                </a:solidFill>
                <a:latin typeface="Alice"/>
                <a:cs typeface="Arial" charset="0"/>
                <a:sym typeface="Alice"/>
              </a:rPr>
              <a:t>PDA no recém-nascido pré-termo </a:t>
            </a:r>
            <a:r>
              <a:rPr lang="pt-BR" sz="1800" smtClean="0">
                <a:solidFill>
                  <a:srgbClr val="272727"/>
                </a:solidFill>
                <a:latin typeface="Alice"/>
                <a:cs typeface="Arial" charset="0"/>
                <a:sym typeface="Alice"/>
              </a:rPr>
              <a:t>: Estratégias terapêuticas</a:t>
            </a:r>
            <a:br>
              <a:rPr lang="pt-BR" sz="1800" smtClean="0">
                <a:solidFill>
                  <a:srgbClr val="272727"/>
                </a:solidFill>
                <a:latin typeface="Alice"/>
                <a:cs typeface="Arial" charset="0"/>
                <a:sym typeface="Alice"/>
              </a:rPr>
            </a:br>
            <a:r>
              <a:rPr lang="pt-BR" sz="1800" smtClean="0">
                <a:solidFill>
                  <a:srgbClr val="272727"/>
                </a:solidFill>
                <a:latin typeface="Alice"/>
                <a:cs typeface="Arial" charset="0"/>
                <a:sym typeface="Alice"/>
              </a:rPr>
              <a:t>CATETERISMO INTERVENCIONISTA</a:t>
            </a:r>
            <a:endParaRPr lang="pt-BR" sz="1800" b="1" smtClean="0">
              <a:solidFill>
                <a:srgbClr val="272727"/>
              </a:solidFill>
              <a:latin typeface="Alice"/>
              <a:cs typeface="Arial" charset="0"/>
              <a:sym typeface="Alice"/>
            </a:endParaRPr>
          </a:p>
        </p:txBody>
      </p:sp>
      <p:sp>
        <p:nvSpPr>
          <p:cNvPr id="5" name="CaixaDeTexto 4">
            <a:extLst>
              <a:ext uri="{FF2B5EF4-FFF2-40B4-BE49-F238E27FC236}"/>
            </a:extLst>
          </p:cNvPr>
          <p:cNvSpPr txBox="1"/>
          <p:nvPr/>
        </p:nvSpPr>
        <p:spPr>
          <a:xfrm>
            <a:off x="5511800" y="3908425"/>
            <a:ext cx="381000" cy="284163"/>
          </a:xfrm>
          <a:prstGeom prst="rect">
            <a:avLst/>
          </a:prstGeom>
          <a:noFill/>
        </p:spPr>
        <p:txBody>
          <a:bodyPr wrap="none" lIns="68580" tIns="34290" rIns="68580" bIns="34290">
            <a:spAutoFit/>
          </a:bodyPr>
          <a:lstStyle/>
          <a:p>
            <a:pPr defTabSz="685800" fontAlgn="auto">
              <a:spcBef>
                <a:spcPts val="0"/>
              </a:spcBef>
              <a:spcAft>
                <a:spcPts val="0"/>
              </a:spcAft>
              <a:buFont typeface="Arial"/>
              <a:buNone/>
              <a:defRPr/>
            </a:pPr>
            <a:r>
              <a:rPr lang="pt-BR" dirty="0">
                <a:solidFill>
                  <a:prstClr val="white"/>
                </a:solidFill>
                <a:latin typeface="Calibri" panose="020F0502020204030204"/>
                <a:cs typeface="+mn-cs"/>
                <a:sym typeface="Arial"/>
              </a:rPr>
              <a:t>VCI</a:t>
            </a:r>
          </a:p>
        </p:txBody>
      </p:sp>
      <p:sp>
        <p:nvSpPr>
          <p:cNvPr id="18" name="CaixaDeTexto 17">
            <a:extLst>
              <a:ext uri="{FF2B5EF4-FFF2-40B4-BE49-F238E27FC236}"/>
            </a:extLst>
          </p:cNvPr>
          <p:cNvSpPr txBox="1"/>
          <p:nvPr/>
        </p:nvSpPr>
        <p:spPr>
          <a:xfrm>
            <a:off x="5367338" y="2611438"/>
            <a:ext cx="334962" cy="284162"/>
          </a:xfrm>
          <a:prstGeom prst="rect">
            <a:avLst/>
          </a:prstGeom>
          <a:noFill/>
        </p:spPr>
        <p:txBody>
          <a:bodyPr wrap="none" lIns="68580" tIns="34290" rIns="68580" bIns="34290">
            <a:spAutoFit/>
          </a:bodyPr>
          <a:lstStyle/>
          <a:p>
            <a:pPr defTabSz="685800" fontAlgn="auto">
              <a:spcBef>
                <a:spcPts val="0"/>
              </a:spcBef>
              <a:spcAft>
                <a:spcPts val="0"/>
              </a:spcAft>
              <a:buFont typeface="Arial"/>
              <a:buNone/>
              <a:defRPr/>
            </a:pPr>
            <a:r>
              <a:rPr lang="pt-BR" dirty="0">
                <a:solidFill>
                  <a:prstClr val="white"/>
                </a:solidFill>
                <a:latin typeface="Calibri" panose="020F0502020204030204"/>
                <a:cs typeface="+mn-cs"/>
                <a:sym typeface="Arial"/>
              </a:rPr>
              <a:t>AP</a:t>
            </a:r>
          </a:p>
        </p:txBody>
      </p:sp>
      <p:sp>
        <p:nvSpPr>
          <p:cNvPr id="19" name="CaixaDeTexto 18">
            <a:extLst>
              <a:ext uri="{FF2B5EF4-FFF2-40B4-BE49-F238E27FC236}"/>
            </a:extLst>
          </p:cNvPr>
          <p:cNvSpPr txBox="1"/>
          <p:nvPr/>
        </p:nvSpPr>
        <p:spPr>
          <a:xfrm>
            <a:off x="5354638" y="3646488"/>
            <a:ext cx="352425" cy="285750"/>
          </a:xfrm>
          <a:prstGeom prst="rect">
            <a:avLst/>
          </a:prstGeom>
          <a:noFill/>
        </p:spPr>
        <p:txBody>
          <a:bodyPr wrap="none" lIns="68580" tIns="34290" rIns="68580" bIns="34290">
            <a:spAutoFit/>
          </a:bodyPr>
          <a:lstStyle/>
          <a:p>
            <a:pPr defTabSz="685800" fontAlgn="auto">
              <a:spcBef>
                <a:spcPts val="0"/>
              </a:spcBef>
              <a:spcAft>
                <a:spcPts val="0"/>
              </a:spcAft>
              <a:buFont typeface="Arial"/>
              <a:buNone/>
              <a:defRPr/>
            </a:pPr>
            <a:r>
              <a:rPr lang="pt-BR" dirty="0">
                <a:solidFill>
                  <a:prstClr val="white"/>
                </a:solidFill>
                <a:latin typeface="Calibri" panose="020F0502020204030204"/>
                <a:cs typeface="+mn-cs"/>
                <a:sym typeface="Arial"/>
              </a:rPr>
              <a:t>AD</a:t>
            </a:r>
          </a:p>
        </p:txBody>
      </p:sp>
      <p:sp>
        <p:nvSpPr>
          <p:cNvPr id="20" name="CaixaDeTexto 19">
            <a:extLst>
              <a:ext uri="{FF2B5EF4-FFF2-40B4-BE49-F238E27FC236}"/>
            </a:extLst>
          </p:cNvPr>
          <p:cNvSpPr txBox="1"/>
          <p:nvPr/>
        </p:nvSpPr>
        <p:spPr>
          <a:xfrm>
            <a:off x="5237163" y="3181350"/>
            <a:ext cx="352425" cy="284163"/>
          </a:xfrm>
          <a:prstGeom prst="rect">
            <a:avLst/>
          </a:prstGeom>
          <a:noFill/>
        </p:spPr>
        <p:txBody>
          <a:bodyPr wrap="none" lIns="68580" tIns="34290" rIns="68580" bIns="34290">
            <a:spAutoFit/>
          </a:bodyPr>
          <a:lstStyle/>
          <a:p>
            <a:pPr defTabSz="685800" fontAlgn="auto">
              <a:spcBef>
                <a:spcPts val="0"/>
              </a:spcBef>
              <a:spcAft>
                <a:spcPts val="0"/>
              </a:spcAft>
              <a:buFont typeface="Arial"/>
              <a:buNone/>
              <a:defRPr/>
            </a:pPr>
            <a:r>
              <a:rPr lang="pt-BR" dirty="0">
                <a:solidFill>
                  <a:prstClr val="white"/>
                </a:solidFill>
                <a:latin typeface="Calibri" panose="020F0502020204030204"/>
                <a:cs typeface="+mn-cs"/>
                <a:sym typeface="Arial"/>
              </a:rPr>
              <a:t>VD</a:t>
            </a:r>
          </a:p>
        </p:txBody>
      </p:sp>
      <p:sp>
        <p:nvSpPr>
          <p:cNvPr id="21" name="CaixaDeTexto 20">
            <a:extLst>
              <a:ext uri="{FF2B5EF4-FFF2-40B4-BE49-F238E27FC236}"/>
            </a:extLst>
          </p:cNvPr>
          <p:cNvSpPr txBox="1"/>
          <p:nvPr/>
        </p:nvSpPr>
        <p:spPr>
          <a:xfrm>
            <a:off x="6373813" y="1911350"/>
            <a:ext cx="444500" cy="284163"/>
          </a:xfrm>
          <a:prstGeom prst="rect">
            <a:avLst/>
          </a:prstGeom>
          <a:noFill/>
        </p:spPr>
        <p:txBody>
          <a:bodyPr wrap="none" lIns="68580" tIns="34290" rIns="68580" bIns="34290">
            <a:spAutoFit/>
          </a:bodyPr>
          <a:lstStyle/>
          <a:p>
            <a:pPr defTabSz="685800" fontAlgn="auto">
              <a:spcBef>
                <a:spcPts val="0"/>
              </a:spcBef>
              <a:spcAft>
                <a:spcPts val="0"/>
              </a:spcAft>
              <a:buFont typeface="Arial"/>
              <a:buNone/>
              <a:defRPr/>
            </a:pPr>
            <a:r>
              <a:rPr lang="pt-BR" dirty="0">
                <a:solidFill>
                  <a:prstClr val="white"/>
                </a:solidFill>
                <a:latin typeface="Calibri" panose="020F0502020204030204"/>
                <a:cs typeface="+mn-cs"/>
                <a:sym typeface="Arial"/>
              </a:rPr>
              <a:t>PDA</a:t>
            </a:r>
          </a:p>
        </p:txBody>
      </p:sp>
      <p:cxnSp>
        <p:nvCxnSpPr>
          <p:cNvPr id="22" name="Conector Reto 21">
            <a:extLst>
              <a:ext uri="{FF2B5EF4-FFF2-40B4-BE49-F238E27FC236}"/>
            </a:extLst>
          </p:cNvPr>
          <p:cNvCxnSpPr/>
          <p:nvPr/>
        </p:nvCxnSpPr>
        <p:spPr>
          <a:xfrm>
            <a:off x="0" y="698500"/>
            <a:ext cx="9144000" cy="0"/>
          </a:xfrm>
          <a:prstGeom prst="line">
            <a:avLst/>
          </a:prstGeom>
          <a:ln w="31750">
            <a:solidFill>
              <a:srgbClr val="00206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040"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8902" fill="hold"/>
                                        <p:tgtEl>
                                          <p:spTgt spid="9"/>
                                        </p:tgtEl>
                                      </p:cBhvr>
                                    </p:cmd>
                                  </p:childTnLst>
                                </p:cTn>
                              </p:par>
                            </p:childTnLst>
                          </p:cTn>
                        </p:par>
                      </p:childTnLst>
                    </p:cTn>
                  </p:par>
                  <p:par>
                    <p:cTn id="11" fill="hold">
                      <p:stCondLst>
                        <p:cond delay="indefinite"/>
                      </p:stCondLst>
                      <p:childTnLst>
                        <p:par>
                          <p:cTn id="12" fill="hold">
                            <p:stCondLst>
                              <p:cond delay="0"/>
                            </p:stCondLst>
                            <p:childTnLst>
                              <p:par>
                                <p:cTn id="13" presetID="1" presetClass="mediacall" presetSubtype="0" fill="hold" nodeType="clickEffect">
                                  <p:stCondLst>
                                    <p:cond delay="0"/>
                                  </p:stCondLst>
                                  <p:childTnLst>
                                    <p:cmd type="call" cmd="playFrom(0.0)">
                                      <p:cBhvr>
                                        <p:cTn id="14" dur="3040"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4"/>
                    </p:tgtEl>
                  </p:cond>
                </p:stCondLst>
                <p:endSync evt="end" delay="0">
                  <p:rtn val="all"/>
                </p:endSync>
                <p:childTnLst>
                  <p:par>
                    <p:cTn id="16" fill="hold">
                      <p:stCondLst>
                        <p:cond delay="0"/>
                      </p:stCondLst>
                      <p:childTnLst>
                        <p:par>
                          <p:cTn id="17" fill="hold">
                            <p:stCondLst>
                              <p:cond delay="0"/>
                            </p:stCondLst>
                            <p:childTnLst>
                              <p:par>
                                <p:cTn id="18" presetID="2" presetClass="mediacall" presetSubtype="0" fill="hold" nodeType="clickEffect">
                                  <p:stCondLst>
                                    <p:cond delay="0"/>
                                  </p:stCondLst>
                                  <p:childTnLst>
                                    <p:cmd type="call" cmd="togglePause">
                                      <p:cBhvr>
                                        <p:cTn id="19" dur="1" fill="hold"/>
                                        <p:tgtEl>
                                          <p:spTgt spid="4"/>
                                        </p:tgtEl>
                                      </p:cBhvr>
                                    </p:cmd>
                                  </p:childTnLst>
                                </p:cTn>
                              </p:par>
                            </p:childTnLst>
                          </p:cTn>
                        </p:par>
                      </p:childTnLst>
                    </p:cTn>
                  </p:par>
                </p:childTnLst>
              </p:cTn>
              <p:nextCondLst>
                <p:cond evt="onClick" delay="0">
                  <p:tgtEl>
                    <p:spTgt spid="4"/>
                  </p:tgtEl>
                </p:cond>
              </p:nextCondLst>
            </p:seq>
            <p:video>
              <p:cMediaNode vol="80000">
                <p:cTn id="20" repeatCount="indefinite" fill="hold" display="0">
                  <p:stCondLst>
                    <p:cond delay="indefinite"/>
                  </p:stCondLst>
                </p:cTn>
                <p:tgtEl>
                  <p:spTgt spid="4"/>
                </p:tgtEl>
              </p:cMediaNode>
            </p:video>
            <p:video>
              <p:cMediaNode vol="80000">
                <p:cTn id="21" fill="hold" display="0">
                  <p:stCondLst>
                    <p:cond delay="indefinite"/>
                  </p:stCondLst>
                </p:cTn>
                <p:tgtEl>
                  <p:spTgt spid="9"/>
                </p:tgtEl>
              </p:cMediaNode>
            </p:video>
            <p:seq concurrent="1" nextAc="seek">
              <p:cTn id="22" restart="whenNotActive" fill="hold" evtFilter="cancelBubble" nodeType="interactiveSeq">
                <p:stCondLst>
                  <p:cond evt="onClick" delay="0">
                    <p:tgtEl>
                      <p:spTgt spid="9"/>
                    </p:tgtEl>
                  </p:cond>
                </p:stCondLst>
                <p:endSync evt="end" delay="0">
                  <p:rtn val="all"/>
                </p:endSync>
                <p:childTnLst>
                  <p:par>
                    <p:cTn id="23" fill="hold">
                      <p:stCondLst>
                        <p:cond delay="0"/>
                      </p:stCondLst>
                      <p:childTnLst>
                        <p:par>
                          <p:cTn id="24" fill="hold">
                            <p:stCondLst>
                              <p:cond delay="0"/>
                            </p:stCondLst>
                            <p:childTnLst>
                              <p:par>
                                <p:cTn id="25" presetID="2" presetClass="mediacall" presetSubtype="0" fill="hold" nodeType="clickEffect">
                                  <p:stCondLst>
                                    <p:cond delay="0"/>
                                  </p:stCondLst>
                                  <p:childTnLst>
                                    <p:cmd type="call" cmd="togglePause">
                                      <p:cBhvr>
                                        <p:cTn id="26" dur="1" fill="hold"/>
                                        <p:tgtEl>
                                          <p:spTgt spid="9"/>
                                        </p:tgtEl>
                                      </p:cBhvr>
                                    </p:cmd>
                                  </p:childTnLst>
                                </p:cTn>
                              </p:par>
                            </p:childTnLst>
                          </p:cTn>
                        </p:par>
                      </p:childTnLst>
                    </p:cTn>
                  </p:par>
                </p:childTnLst>
              </p:cTn>
              <p:nextCondLst>
                <p:cond evt="onClick" delay="0">
                  <p:tgtEl>
                    <p:spTgt spid="9"/>
                  </p:tgtEl>
                </p:cond>
              </p:nextCondLst>
            </p:seq>
            <p:seq concurrent="1" nextAc="seek">
              <p:cTn id="27" restart="whenNotActive" fill="hold" evtFilter="cancelBubble" nodeType="interactiveSeq">
                <p:stCondLst>
                  <p:cond evt="onClick" delay="0">
                    <p:tgtEl>
                      <p:spTgt spid="10"/>
                    </p:tgtEl>
                  </p:cond>
                </p:stCondLst>
                <p:endSync evt="end" delay="0">
                  <p:rtn val="all"/>
                </p:endSync>
                <p:childTnLst>
                  <p:par>
                    <p:cTn id="28" fill="hold">
                      <p:stCondLst>
                        <p:cond delay="0"/>
                      </p:stCondLst>
                      <p:childTnLst>
                        <p:par>
                          <p:cTn id="29" fill="hold">
                            <p:stCondLst>
                              <p:cond delay="0"/>
                            </p:stCondLst>
                            <p:childTnLst>
                              <p:par>
                                <p:cTn id="30" presetID="2" presetClass="mediacall" presetSubtype="0" fill="hold" nodeType="clickEffect">
                                  <p:stCondLst>
                                    <p:cond delay="0"/>
                                  </p:stCondLst>
                                  <p:childTnLst>
                                    <p:cmd type="call" cmd="togglePause">
                                      <p:cBhvr>
                                        <p:cTn id="31" dur="1" fill="hold"/>
                                        <p:tgtEl>
                                          <p:spTgt spid="10"/>
                                        </p:tgtEl>
                                      </p:cBhvr>
                                    </p:cmd>
                                  </p:childTnLst>
                                </p:cTn>
                              </p:par>
                            </p:childTnLst>
                          </p:cTn>
                        </p:par>
                      </p:childTnLst>
                    </p:cTn>
                  </p:par>
                </p:childTnLst>
              </p:cTn>
              <p:nextCondLst>
                <p:cond evt="onClick" delay="0">
                  <p:tgtEl>
                    <p:spTgt spid="10"/>
                  </p:tgtEl>
                </p:cond>
              </p:nextCondLst>
            </p:seq>
            <p:video>
              <p:cMediaNode vol="80000">
                <p:cTn id="32" repeatCount="indefinite" fill="hold" display="0">
                  <p:stCondLst>
                    <p:cond delay="indefinite"/>
                  </p:stCondLst>
                </p:cTn>
                <p:tgtEl>
                  <p:spTgt spid="10"/>
                </p:tgtEl>
              </p:cMediaNode>
            </p:vide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1" name="Google Shape;381;p33"/>
          <p:cNvSpPr txBox="1">
            <a:spLocks noGrp="1"/>
          </p:cNvSpPr>
          <p:nvPr>
            <p:ph type="body" idx="1"/>
          </p:nvPr>
        </p:nvSpPr>
        <p:spPr>
          <a:xfrm>
            <a:off x="357188" y="1214438"/>
            <a:ext cx="4929187" cy="2590800"/>
          </a:xfrm>
        </p:spPr>
        <p:txBody>
          <a:bodyPr/>
          <a:lstStyle/>
          <a:p>
            <a:pPr marL="0" indent="0" algn="just" eaLnBrk="1" fontAlgn="auto" hangingPunct="1">
              <a:buClr>
                <a:schemeClr val="dk1"/>
              </a:buClr>
              <a:buFont typeface="Anek Telugu"/>
              <a:buNone/>
              <a:defRPr/>
            </a:pPr>
            <a:r>
              <a:rPr lang="pt-BR" sz="2400" b="1" dirty="0" smtClean="0">
                <a:solidFill>
                  <a:schemeClr val="dk1"/>
                </a:solidFill>
                <a:latin typeface="+mn-lt"/>
                <a:ea typeface="Anek Telugu"/>
                <a:cs typeface="Anek Telugu"/>
                <a:sym typeface="Anek Telugu"/>
              </a:rPr>
              <a:t>O manejo da PCA nos </a:t>
            </a:r>
            <a:r>
              <a:rPr lang="pt-BR" sz="2400" b="1" dirty="0" err="1" smtClean="0">
                <a:solidFill>
                  <a:schemeClr val="dk1"/>
                </a:solidFill>
                <a:latin typeface="+mn-lt"/>
                <a:ea typeface="Anek Telugu"/>
                <a:cs typeface="Anek Telugu"/>
                <a:sym typeface="Anek Telugu"/>
              </a:rPr>
              <a:t>RNs</a:t>
            </a:r>
            <a:r>
              <a:rPr lang="pt-BR" sz="2400" b="1" dirty="0" smtClean="0">
                <a:solidFill>
                  <a:schemeClr val="dk1"/>
                </a:solidFill>
                <a:latin typeface="+mn-lt"/>
                <a:ea typeface="Anek Telugu"/>
                <a:cs typeface="Anek Telugu"/>
                <a:sym typeface="Anek Telugu"/>
              </a:rPr>
              <a:t> prematuros continua a ser uma das tarefas mais desafiadoras em medicina neonatal!!!</a:t>
            </a:r>
          </a:p>
        </p:txBody>
      </p:sp>
      <p:pic>
        <p:nvPicPr>
          <p:cNvPr id="51202" name="Google Shape;382;p33"/>
          <p:cNvPicPr preferRelativeResize="0">
            <a:picLocks noGrp="1"/>
          </p:cNvPicPr>
          <p:nvPr>
            <p:ph type="pic" idx="2"/>
          </p:nvPr>
        </p:nvPicPr>
        <p:blipFill>
          <a:blip r:embed="rId3"/>
          <a:srcRect l="32153" r="16899"/>
          <a:stretch>
            <a:fillRect/>
          </a:stretch>
        </p:blipFill>
        <p:spPr>
          <a:xfrm>
            <a:off x="5395913" y="382588"/>
            <a:ext cx="3352800" cy="4387850"/>
          </a:xfrm>
          <a:ln>
            <a:solidFill>
              <a:schemeClr val="tx1"/>
            </a:solidFill>
          </a:ln>
        </p:spPr>
      </p:pic>
      <p:grpSp>
        <p:nvGrpSpPr>
          <p:cNvPr id="51203" name="Google Shape;383;p33"/>
          <p:cNvGrpSpPr>
            <a:grpSpLocks/>
          </p:cNvGrpSpPr>
          <p:nvPr/>
        </p:nvGrpSpPr>
        <p:grpSpPr bwMode="auto">
          <a:xfrm>
            <a:off x="4403725" y="715963"/>
            <a:ext cx="682625" cy="180975"/>
            <a:chOff x="4076575" y="764748"/>
            <a:chExt cx="683450" cy="181300"/>
          </a:xfrm>
        </p:grpSpPr>
        <p:sp>
          <p:nvSpPr>
            <p:cNvPr id="51205" name="Google Shape;384;p33"/>
            <p:cNvSpPr>
              <a:spLocks/>
            </p:cNvSpPr>
            <p:nvPr/>
          </p:nvSpPr>
          <p:spPr bwMode="auto">
            <a:xfrm>
              <a:off x="4076575" y="764748"/>
              <a:ext cx="34850" cy="34875"/>
            </a:xfrm>
            <a:custGeom>
              <a:avLst/>
              <a:gdLst>
                <a:gd name="T0" fmla="*/ 439375 w 1394"/>
                <a:gd name="T1" fmla="*/ 625 h 1395"/>
                <a:gd name="T2" fmla="*/ 625 w 1394"/>
                <a:gd name="T3" fmla="*/ 439375 h 1395"/>
                <a:gd name="T4" fmla="*/ 439375 w 1394"/>
                <a:gd name="T5" fmla="*/ 871250 h 1395"/>
                <a:gd name="T6" fmla="*/ 871250 w 1394"/>
                <a:gd name="T7" fmla="*/ 439375 h 1395"/>
                <a:gd name="T8" fmla="*/ 439375 w 1394"/>
                <a:gd name="T9" fmla="*/ 625 h 1395"/>
                <a:gd name="T10" fmla="*/ 0 60000 65536"/>
                <a:gd name="T11" fmla="*/ 0 60000 65536"/>
                <a:gd name="T12" fmla="*/ 0 60000 65536"/>
                <a:gd name="T13" fmla="*/ 0 60000 65536"/>
                <a:gd name="T14" fmla="*/ 0 60000 65536"/>
                <a:gd name="T15" fmla="*/ 0 w 1394"/>
                <a:gd name="T16" fmla="*/ 0 h 1395"/>
                <a:gd name="T17" fmla="*/ 1394 w 1394"/>
                <a:gd name="T18" fmla="*/ 1395 h 1395"/>
              </a:gdLst>
              <a:ahLst/>
              <a:cxnLst>
                <a:cxn ang="T10">
                  <a:pos x="T0" y="T1"/>
                </a:cxn>
                <a:cxn ang="T11">
                  <a:pos x="T2" y="T3"/>
                </a:cxn>
                <a:cxn ang="T12">
                  <a:pos x="T4" y="T5"/>
                </a:cxn>
                <a:cxn ang="T13">
                  <a:pos x="T6" y="T7"/>
                </a:cxn>
                <a:cxn ang="T14">
                  <a:pos x="T8" y="T9"/>
                </a:cxn>
              </a:cxnLst>
              <a:rect l="T15" t="T16" r="T17" b="T18"/>
              <a:pathLst>
                <a:path w="1394" h="1395" extrusionOk="0">
                  <a:moveTo>
                    <a:pt x="703" y="1"/>
                  </a:moveTo>
                  <a:cubicBezTo>
                    <a:pt x="311" y="1"/>
                    <a:pt x="1" y="311"/>
                    <a:pt x="1" y="703"/>
                  </a:cubicBezTo>
                  <a:cubicBezTo>
                    <a:pt x="1" y="1084"/>
                    <a:pt x="311" y="1394"/>
                    <a:pt x="703" y="1394"/>
                  </a:cubicBezTo>
                  <a:cubicBezTo>
                    <a:pt x="1084" y="1394"/>
                    <a:pt x="1394" y="1084"/>
                    <a:pt x="1394" y="703"/>
                  </a:cubicBezTo>
                  <a:cubicBezTo>
                    <a:pt x="1394" y="311"/>
                    <a:pt x="1084" y="1"/>
                    <a:pt x="703" y="1"/>
                  </a:cubicBezTo>
                  <a:close/>
                </a:path>
              </a:pathLst>
            </a:custGeom>
            <a:solidFill>
              <a:schemeClr val="tx1"/>
            </a:solidFill>
            <a:ln w="9525">
              <a:noFill/>
              <a:round/>
              <a:headEnd/>
              <a:tailEnd/>
            </a:ln>
          </p:spPr>
          <p:txBody>
            <a:bodyPr lIns="91425" tIns="91425" rIns="91425" bIns="91425" anchor="ctr"/>
            <a:lstStyle/>
            <a:p>
              <a:endParaRPr lang="pt-BR"/>
            </a:p>
          </p:txBody>
        </p:sp>
        <p:sp>
          <p:nvSpPr>
            <p:cNvPr id="51206" name="Google Shape;385;p33"/>
            <p:cNvSpPr>
              <a:spLocks/>
            </p:cNvSpPr>
            <p:nvPr/>
          </p:nvSpPr>
          <p:spPr bwMode="auto">
            <a:xfrm>
              <a:off x="4320675" y="764748"/>
              <a:ext cx="35150" cy="34875"/>
            </a:xfrm>
            <a:custGeom>
              <a:avLst/>
              <a:gdLst>
                <a:gd name="T0" fmla="*/ 439375 w 1406"/>
                <a:gd name="T1" fmla="*/ 625 h 1395"/>
                <a:gd name="T2" fmla="*/ 0 w 1406"/>
                <a:gd name="T3" fmla="*/ 439375 h 1395"/>
                <a:gd name="T4" fmla="*/ 439375 w 1406"/>
                <a:gd name="T5" fmla="*/ 871250 h 1395"/>
                <a:gd name="T6" fmla="*/ 878125 w 1406"/>
                <a:gd name="T7" fmla="*/ 439375 h 1395"/>
                <a:gd name="T8" fmla="*/ 439375 w 1406"/>
                <a:gd name="T9" fmla="*/ 625 h 1395"/>
                <a:gd name="T10" fmla="*/ 0 60000 65536"/>
                <a:gd name="T11" fmla="*/ 0 60000 65536"/>
                <a:gd name="T12" fmla="*/ 0 60000 65536"/>
                <a:gd name="T13" fmla="*/ 0 60000 65536"/>
                <a:gd name="T14" fmla="*/ 0 60000 65536"/>
                <a:gd name="T15" fmla="*/ 0 w 1406"/>
                <a:gd name="T16" fmla="*/ 0 h 1395"/>
                <a:gd name="T17" fmla="*/ 1406 w 1406"/>
                <a:gd name="T18" fmla="*/ 1395 h 1395"/>
              </a:gdLst>
              <a:ahLst/>
              <a:cxnLst>
                <a:cxn ang="T10">
                  <a:pos x="T0" y="T1"/>
                </a:cxn>
                <a:cxn ang="T11">
                  <a:pos x="T2" y="T3"/>
                </a:cxn>
                <a:cxn ang="T12">
                  <a:pos x="T4" y="T5"/>
                </a:cxn>
                <a:cxn ang="T13">
                  <a:pos x="T6" y="T7"/>
                </a:cxn>
                <a:cxn ang="T14">
                  <a:pos x="T8" y="T9"/>
                </a:cxn>
              </a:cxnLst>
              <a:rect l="T15" t="T16" r="T17" b="T18"/>
              <a:pathLst>
                <a:path w="1406" h="1395" extrusionOk="0">
                  <a:moveTo>
                    <a:pt x="703" y="1"/>
                  </a:moveTo>
                  <a:cubicBezTo>
                    <a:pt x="310" y="1"/>
                    <a:pt x="0" y="311"/>
                    <a:pt x="0" y="703"/>
                  </a:cubicBezTo>
                  <a:cubicBezTo>
                    <a:pt x="0" y="1084"/>
                    <a:pt x="310" y="1394"/>
                    <a:pt x="703" y="1394"/>
                  </a:cubicBezTo>
                  <a:cubicBezTo>
                    <a:pt x="1084" y="1394"/>
                    <a:pt x="1405" y="1084"/>
                    <a:pt x="1405" y="703"/>
                  </a:cubicBezTo>
                  <a:cubicBezTo>
                    <a:pt x="1405" y="311"/>
                    <a:pt x="1084" y="1"/>
                    <a:pt x="703" y="1"/>
                  </a:cubicBezTo>
                  <a:close/>
                </a:path>
              </a:pathLst>
            </a:custGeom>
            <a:solidFill>
              <a:schemeClr val="tx1"/>
            </a:solidFill>
            <a:ln w="9525">
              <a:noFill/>
              <a:round/>
              <a:headEnd/>
              <a:tailEnd/>
            </a:ln>
          </p:spPr>
          <p:txBody>
            <a:bodyPr lIns="91425" tIns="91425" rIns="91425" bIns="91425" anchor="ctr"/>
            <a:lstStyle/>
            <a:p>
              <a:endParaRPr lang="pt-BR"/>
            </a:p>
          </p:txBody>
        </p:sp>
        <p:sp>
          <p:nvSpPr>
            <p:cNvPr id="51207" name="Google Shape;386;p33"/>
            <p:cNvSpPr>
              <a:spLocks/>
            </p:cNvSpPr>
            <p:nvPr/>
          </p:nvSpPr>
          <p:spPr bwMode="auto">
            <a:xfrm>
              <a:off x="4564450" y="764748"/>
              <a:ext cx="34850" cy="34875"/>
            </a:xfrm>
            <a:custGeom>
              <a:avLst/>
              <a:gdLst>
                <a:gd name="T0" fmla="*/ 439375 w 1394"/>
                <a:gd name="T1" fmla="*/ 625 h 1395"/>
                <a:gd name="T2" fmla="*/ 0 w 1394"/>
                <a:gd name="T3" fmla="*/ 439375 h 1395"/>
                <a:gd name="T4" fmla="*/ 439375 w 1394"/>
                <a:gd name="T5" fmla="*/ 871250 h 1395"/>
                <a:gd name="T6" fmla="*/ 870625 w 1394"/>
                <a:gd name="T7" fmla="*/ 439375 h 1395"/>
                <a:gd name="T8" fmla="*/ 439375 w 1394"/>
                <a:gd name="T9" fmla="*/ 625 h 1395"/>
                <a:gd name="T10" fmla="*/ 0 60000 65536"/>
                <a:gd name="T11" fmla="*/ 0 60000 65536"/>
                <a:gd name="T12" fmla="*/ 0 60000 65536"/>
                <a:gd name="T13" fmla="*/ 0 60000 65536"/>
                <a:gd name="T14" fmla="*/ 0 60000 65536"/>
                <a:gd name="T15" fmla="*/ 0 w 1394"/>
                <a:gd name="T16" fmla="*/ 0 h 1395"/>
                <a:gd name="T17" fmla="*/ 1394 w 1394"/>
                <a:gd name="T18" fmla="*/ 1395 h 1395"/>
              </a:gdLst>
              <a:ahLst/>
              <a:cxnLst>
                <a:cxn ang="T10">
                  <a:pos x="T0" y="T1"/>
                </a:cxn>
                <a:cxn ang="T11">
                  <a:pos x="T2" y="T3"/>
                </a:cxn>
                <a:cxn ang="T12">
                  <a:pos x="T4" y="T5"/>
                </a:cxn>
                <a:cxn ang="T13">
                  <a:pos x="T6" y="T7"/>
                </a:cxn>
                <a:cxn ang="T14">
                  <a:pos x="T8" y="T9"/>
                </a:cxn>
              </a:cxnLst>
              <a:rect l="T15" t="T16" r="T17" b="T18"/>
              <a:pathLst>
                <a:path w="1394" h="1395" extrusionOk="0">
                  <a:moveTo>
                    <a:pt x="703" y="1"/>
                  </a:moveTo>
                  <a:cubicBezTo>
                    <a:pt x="310" y="1"/>
                    <a:pt x="0" y="311"/>
                    <a:pt x="0" y="703"/>
                  </a:cubicBezTo>
                  <a:cubicBezTo>
                    <a:pt x="0" y="1084"/>
                    <a:pt x="310" y="1394"/>
                    <a:pt x="703" y="1394"/>
                  </a:cubicBezTo>
                  <a:cubicBezTo>
                    <a:pt x="1084" y="1394"/>
                    <a:pt x="1393" y="1084"/>
                    <a:pt x="1393" y="703"/>
                  </a:cubicBezTo>
                  <a:cubicBezTo>
                    <a:pt x="1393" y="311"/>
                    <a:pt x="1084" y="1"/>
                    <a:pt x="703" y="1"/>
                  </a:cubicBezTo>
                  <a:close/>
                </a:path>
              </a:pathLst>
            </a:custGeom>
            <a:solidFill>
              <a:schemeClr val="tx1"/>
            </a:solidFill>
            <a:ln w="9525">
              <a:noFill/>
              <a:round/>
              <a:headEnd/>
              <a:tailEnd/>
            </a:ln>
          </p:spPr>
          <p:txBody>
            <a:bodyPr lIns="91425" tIns="91425" rIns="91425" bIns="91425" anchor="ctr"/>
            <a:lstStyle/>
            <a:p>
              <a:endParaRPr lang="pt-BR"/>
            </a:p>
          </p:txBody>
        </p:sp>
        <p:sp>
          <p:nvSpPr>
            <p:cNvPr id="51208" name="Google Shape;387;p33"/>
            <p:cNvSpPr>
              <a:spLocks/>
            </p:cNvSpPr>
            <p:nvPr/>
          </p:nvSpPr>
          <p:spPr bwMode="auto">
            <a:xfrm>
              <a:off x="4237325" y="910898"/>
              <a:ext cx="35150" cy="35150"/>
            </a:xfrm>
            <a:custGeom>
              <a:avLst/>
              <a:gdLst>
                <a:gd name="T0" fmla="*/ 439375 w 1406"/>
                <a:gd name="T1" fmla="*/ 625 h 1406"/>
                <a:gd name="T2" fmla="*/ 0 w 1406"/>
                <a:gd name="T3" fmla="*/ 439375 h 1406"/>
                <a:gd name="T4" fmla="*/ 439375 w 1406"/>
                <a:gd name="T5" fmla="*/ 878750 h 1406"/>
                <a:gd name="T6" fmla="*/ 878125 w 1406"/>
                <a:gd name="T7" fmla="*/ 439375 h 1406"/>
                <a:gd name="T8" fmla="*/ 439375 w 1406"/>
                <a:gd name="T9" fmla="*/ 625 h 1406"/>
                <a:gd name="T10" fmla="*/ 0 60000 65536"/>
                <a:gd name="T11" fmla="*/ 0 60000 65536"/>
                <a:gd name="T12" fmla="*/ 0 60000 65536"/>
                <a:gd name="T13" fmla="*/ 0 60000 65536"/>
                <a:gd name="T14" fmla="*/ 0 60000 65536"/>
                <a:gd name="T15" fmla="*/ 0 w 1406"/>
                <a:gd name="T16" fmla="*/ 0 h 1406"/>
                <a:gd name="T17" fmla="*/ 1406 w 1406"/>
                <a:gd name="T18" fmla="*/ 1406 h 1406"/>
              </a:gdLst>
              <a:ahLst/>
              <a:cxnLst>
                <a:cxn ang="T10">
                  <a:pos x="T0" y="T1"/>
                </a:cxn>
                <a:cxn ang="T11">
                  <a:pos x="T2" y="T3"/>
                </a:cxn>
                <a:cxn ang="T12">
                  <a:pos x="T4" y="T5"/>
                </a:cxn>
                <a:cxn ang="T13">
                  <a:pos x="T6" y="T7"/>
                </a:cxn>
                <a:cxn ang="T14">
                  <a:pos x="T8" y="T9"/>
                </a:cxn>
              </a:cxnLst>
              <a:rect l="T15" t="T16" r="T17" b="T18"/>
              <a:pathLst>
                <a:path w="1406" h="1406" extrusionOk="0">
                  <a:moveTo>
                    <a:pt x="703" y="1"/>
                  </a:moveTo>
                  <a:cubicBezTo>
                    <a:pt x="310" y="1"/>
                    <a:pt x="0" y="322"/>
                    <a:pt x="0" y="703"/>
                  </a:cubicBezTo>
                  <a:cubicBezTo>
                    <a:pt x="0" y="1084"/>
                    <a:pt x="310" y="1406"/>
                    <a:pt x="703" y="1406"/>
                  </a:cubicBezTo>
                  <a:cubicBezTo>
                    <a:pt x="1084" y="1406"/>
                    <a:pt x="1405" y="1084"/>
                    <a:pt x="1405" y="703"/>
                  </a:cubicBezTo>
                  <a:cubicBezTo>
                    <a:pt x="1405" y="322"/>
                    <a:pt x="1084" y="1"/>
                    <a:pt x="703" y="1"/>
                  </a:cubicBezTo>
                  <a:close/>
                </a:path>
              </a:pathLst>
            </a:custGeom>
            <a:solidFill>
              <a:schemeClr val="tx1"/>
            </a:solidFill>
            <a:ln w="9525">
              <a:noFill/>
              <a:round/>
              <a:headEnd/>
              <a:tailEnd/>
            </a:ln>
          </p:spPr>
          <p:txBody>
            <a:bodyPr lIns="91425" tIns="91425" rIns="91425" bIns="91425" anchor="ctr"/>
            <a:lstStyle/>
            <a:p>
              <a:endParaRPr lang="pt-BR"/>
            </a:p>
          </p:txBody>
        </p:sp>
        <p:sp>
          <p:nvSpPr>
            <p:cNvPr id="51209" name="Google Shape;388;p33"/>
            <p:cNvSpPr>
              <a:spLocks/>
            </p:cNvSpPr>
            <p:nvPr/>
          </p:nvSpPr>
          <p:spPr bwMode="auto">
            <a:xfrm>
              <a:off x="4481400" y="910898"/>
              <a:ext cx="34850" cy="35150"/>
            </a:xfrm>
            <a:custGeom>
              <a:avLst/>
              <a:gdLst>
                <a:gd name="T0" fmla="*/ 439375 w 1394"/>
                <a:gd name="T1" fmla="*/ 625 h 1406"/>
                <a:gd name="T2" fmla="*/ 0 w 1394"/>
                <a:gd name="T3" fmla="*/ 439375 h 1406"/>
                <a:gd name="T4" fmla="*/ 439375 w 1394"/>
                <a:gd name="T5" fmla="*/ 878750 h 1406"/>
                <a:gd name="T6" fmla="*/ 871250 w 1394"/>
                <a:gd name="T7" fmla="*/ 439375 h 1406"/>
                <a:gd name="T8" fmla="*/ 439375 w 1394"/>
                <a:gd name="T9" fmla="*/ 625 h 1406"/>
                <a:gd name="T10" fmla="*/ 0 60000 65536"/>
                <a:gd name="T11" fmla="*/ 0 60000 65536"/>
                <a:gd name="T12" fmla="*/ 0 60000 65536"/>
                <a:gd name="T13" fmla="*/ 0 60000 65536"/>
                <a:gd name="T14" fmla="*/ 0 60000 65536"/>
                <a:gd name="T15" fmla="*/ 0 w 1394"/>
                <a:gd name="T16" fmla="*/ 0 h 1406"/>
                <a:gd name="T17" fmla="*/ 1394 w 1394"/>
                <a:gd name="T18" fmla="*/ 1406 h 1406"/>
              </a:gdLst>
              <a:ahLst/>
              <a:cxnLst>
                <a:cxn ang="T10">
                  <a:pos x="T0" y="T1"/>
                </a:cxn>
                <a:cxn ang="T11">
                  <a:pos x="T2" y="T3"/>
                </a:cxn>
                <a:cxn ang="T12">
                  <a:pos x="T4" y="T5"/>
                </a:cxn>
                <a:cxn ang="T13">
                  <a:pos x="T6" y="T7"/>
                </a:cxn>
                <a:cxn ang="T14">
                  <a:pos x="T8" y="T9"/>
                </a:cxn>
              </a:cxnLst>
              <a:rect l="T15" t="T16" r="T17" b="T18"/>
              <a:pathLst>
                <a:path w="1394" h="1406" extrusionOk="0">
                  <a:moveTo>
                    <a:pt x="703" y="1"/>
                  </a:moveTo>
                  <a:cubicBezTo>
                    <a:pt x="310" y="1"/>
                    <a:pt x="0" y="322"/>
                    <a:pt x="0" y="703"/>
                  </a:cubicBezTo>
                  <a:cubicBezTo>
                    <a:pt x="0" y="1084"/>
                    <a:pt x="310" y="1406"/>
                    <a:pt x="703" y="1406"/>
                  </a:cubicBezTo>
                  <a:cubicBezTo>
                    <a:pt x="1084" y="1406"/>
                    <a:pt x="1394" y="1084"/>
                    <a:pt x="1394" y="703"/>
                  </a:cubicBezTo>
                  <a:cubicBezTo>
                    <a:pt x="1394" y="322"/>
                    <a:pt x="1084" y="1"/>
                    <a:pt x="703" y="1"/>
                  </a:cubicBezTo>
                  <a:close/>
                </a:path>
              </a:pathLst>
            </a:custGeom>
            <a:solidFill>
              <a:schemeClr val="tx1"/>
            </a:solidFill>
            <a:ln w="9525">
              <a:noFill/>
              <a:round/>
              <a:headEnd/>
              <a:tailEnd/>
            </a:ln>
          </p:spPr>
          <p:txBody>
            <a:bodyPr lIns="91425" tIns="91425" rIns="91425" bIns="91425" anchor="ctr"/>
            <a:lstStyle/>
            <a:p>
              <a:endParaRPr lang="pt-BR"/>
            </a:p>
          </p:txBody>
        </p:sp>
        <p:sp>
          <p:nvSpPr>
            <p:cNvPr id="51210" name="Google Shape;389;p33"/>
            <p:cNvSpPr>
              <a:spLocks/>
            </p:cNvSpPr>
            <p:nvPr/>
          </p:nvSpPr>
          <p:spPr bwMode="auto">
            <a:xfrm>
              <a:off x="4725175" y="910898"/>
              <a:ext cx="34850" cy="35150"/>
            </a:xfrm>
            <a:custGeom>
              <a:avLst/>
              <a:gdLst>
                <a:gd name="T0" fmla="*/ 439375 w 1394"/>
                <a:gd name="T1" fmla="*/ 625 h 1406"/>
                <a:gd name="T2" fmla="*/ 625 w 1394"/>
                <a:gd name="T3" fmla="*/ 439375 h 1406"/>
                <a:gd name="T4" fmla="*/ 439375 w 1394"/>
                <a:gd name="T5" fmla="*/ 878750 h 1406"/>
                <a:gd name="T6" fmla="*/ 871250 w 1394"/>
                <a:gd name="T7" fmla="*/ 439375 h 1406"/>
                <a:gd name="T8" fmla="*/ 439375 w 1394"/>
                <a:gd name="T9" fmla="*/ 625 h 1406"/>
                <a:gd name="T10" fmla="*/ 0 60000 65536"/>
                <a:gd name="T11" fmla="*/ 0 60000 65536"/>
                <a:gd name="T12" fmla="*/ 0 60000 65536"/>
                <a:gd name="T13" fmla="*/ 0 60000 65536"/>
                <a:gd name="T14" fmla="*/ 0 60000 65536"/>
                <a:gd name="T15" fmla="*/ 0 w 1394"/>
                <a:gd name="T16" fmla="*/ 0 h 1406"/>
                <a:gd name="T17" fmla="*/ 1394 w 1394"/>
                <a:gd name="T18" fmla="*/ 1406 h 1406"/>
              </a:gdLst>
              <a:ahLst/>
              <a:cxnLst>
                <a:cxn ang="T10">
                  <a:pos x="T0" y="T1"/>
                </a:cxn>
                <a:cxn ang="T11">
                  <a:pos x="T2" y="T3"/>
                </a:cxn>
                <a:cxn ang="T12">
                  <a:pos x="T4" y="T5"/>
                </a:cxn>
                <a:cxn ang="T13">
                  <a:pos x="T6" y="T7"/>
                </a:cxn>
                <a:cxn ang="T14">
                  <a:pos x="T8" y="T9"/>
                </a:cxn>
              </a:cxnLst>
              <a:rect l="T15" t="T16" r="T17" b="T18"/>
              <a:pathLst>
                <a:path w="1394" h="1406" extrusionOk="0">
                  <a:moveTo>
                    <a:pt x="703" y="1"/>
                  </a:moveTo>
                  <a:cubicBezTo>
                    <a:pt x="310" y="1"/>
                    <a:pt x="1" y="322"/>
                    <a:pt x="1" y="703"/>
                  </a:cubicBezTo>
                  <a:cubicBezTo>
                    <a:pt x="1" y="1084"/>
                    <a:pt x="310" y="1406"/>
                    <a:pt x="703" y="1406"/>
                  </a:cubicBezTo>
                  <a:cubicBezTo>
                    <a:pt x="1084" y="1406"/>
                    <a:pt x="1394" y="1084"/>
                    <a:pt x="1394" y="703"/>
                  </a:cubicBezTo>
                  <a:cubicBezTo>
                    <a:pt x="1394" y="322"/>
                    <a:pt x="1084" y="1"/>
                    <a:pt x="703" y="1"/>
                  </a:cubicBezTo>
                  <a:close/>
                </a:path>
              </a:pathLst>
            </a:custGeom>
            <a:solidFill>
              <a:schemeClr val="tx1"/>
            </a:solidFill>
            <a:ln w="9525">
              <a:noFill/>
              <a:round/>
              <a:headEnd/>
              <a:tailEnd/>
            </a:ln>
          </p:spPr>
          <p:txBody>
            <a:bodyPr lIns="91425" tIns="91425" rIns="91425" bIns="91425" anchor="ctr"/>
            <a:lstStyle/>
            <a:p>
              <a:endParaRPr lang="pt-BR"/>
            </a:p>
          </p:txBody>
        </p:sp>
      </p:grpSp>
      <p:sp>
        <p:nvSpPr>
          <p:cNvPr id="51204" name="CaixaDeTexto 12"/>
          <p:cNvSpPr txBox="1">
            <a:spLocks noChangeArrowheads="1"/>
          </p:cNvSpPr>
          <p:nvPr/>
        </p:nvSpPr>
        <p:spPr bwMode="auto">
          <a:xfrm>
            <a:off x="714375" y="428625"/>
            <a:ext cx="1997075" cy="584200"/>
          </a:xfrm>
          <a:prstGeom prst="rect">
            <a:avLst/>
          </a:prstGeom>
          <a:noFill/>
          <a:ln w="9525">
            <a:noFill/>
            <a:miter lim="800000"/>
            <a:headEnd/>
            <a:tailEnd/>
          </a:ln>
        </p:spPr>
        <p:txBody>
          <a:bodyPr wrap="none">
            <a:spAutoFit/>
          </a:bodyPr>
          <a:lstStyle/>
          <a:p>
            <a:pPr>
              <a:buClr>
                <a:srgbClr val="000000"/>
              </a:buClr>
              <a:buFont typeface="Arial" charset="0"/>
              <a:buNone/>
            </a:pPr>
            <a:r>
              <a:rPr lang="pt-BR" sz="3200" b="1">
                <a:latin typeface="Bahnschrift SemiBold SemiConden" pitchFamily="34" charset="0"/>
              </a:rPr>
              <a:t>Conclusões</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tângulo 2"/>
          <p:cNvSpPr>
            <a:spLocks noChangeArrowheads="1"/>
          </p:cNvSpPr>
          <p:nvPr/>
        </p:nvSpPr>
        <p:spPr bwMode="auto">
          <a:xfrm>
            <a:off x="928688" y="785813"/>
            <a:ext cx="7572375" cy="1816100"/>
          </a:xfrm>
          <a:prstGeom prst="rect">
            <a:avLst/>
          </a:prstGeom>
          <a:noFill/>
          <a:ln w="9525">
            <a:noFill/>
            <a:miter lim="800000"/>
            <a:headEnd/>
            <a:tailEnd/>
          </a:ln>
        </p:spPr>
        <p:txBody>
          <a:bodyPr>
            <a:spAutoFit/>
          </a:bodyPr>
          <a:lstStyle/>
          <a:p>
            <a:pPr algn="just">
              <a:buClr>
                <a:srgbClr val="000000"/>
              </a:buClr>
              <a:buFont typeface="Arial" charset="0"/>
              <a:buNone/>
            </a:pPr>
            <a:r>
              <a:rPr lang="pt-BR" sz="2800">
                <a:solidFill>
                  <a:srgbClr val="272727"/>
                </a:solidFill>
              </a:rPr>
              <a:t>O fechamento antecipado do canal arterial não melhora os resultados no longo prazo, há poucas evidências empíricas que norteiem o tratamento dessa condição. </a:t>
            </a:r>
          </a:p>
        </p:txBody>
      </p:sp>
      <p:pic>
        <p:nvPicPr>
          <p:cNvPr id="53250" name="Google Shape;494;p38"/>
          <p:cNvPicPr preferRelativeResize="0">
            <a:picLocks/>
          </p:cNvPicPr>
          <p:nvPr/>
        </p:nvPicPr>
        <p:blipFill>
          <a:blip r:embed="rId2"/>
          <a:srcRect l="20619" r="27110"/>
          <a:stretch>
            <a:fillRect/>
          </a:stretch>
        </p:blipFill>
        <p:spPr bwMode="auto">
          <a:xfrm>
            <a:off x="5715000" y="2286000"/>
            <a:ext cx="2390775" cy="2627313"/>
          </a:xfrm>
          <a:prstGeom prst="rect">
            <a:avLst/>
          </a:prstGeom>
          <a:noFill/>
          <a:ln w="9525">
            <a:noFill/>
            <a:miter lim="800000"/>
            <a:headEnd/>
            <a:tailEnd/>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tângulo 2"/>
          <p:cNvSpPr>
            <a:spLocks noChangeArrowheads="1"/>
          </p:cNvSpPr>
          <p:nvPr/>
        </p:nvSpPr>
        <p:spPr bwMode="auto">
          <a:xfrm>
            <a:off x="2928938" y="642938"/>
            <a:ext cx="5715000" cy="3046412"/>
          </a:xfrm>
          <a:prstGeom prst="rect">
            <a:avLst/>
          </a:prstGeom>
          <a:noFill/>
          <a:ln w="9525">
            <a:noFill/>
            <a:miter lim="800000"/>
            <a:headEnd/>
            <a:tailEnd/>
          </a:ln>
        </p:spPr>
        <p:txBody>
          <a:bodyPr>
            <a:spAutoFit/>
          </a:bodyPr>
          <a:lstStyle/>
          <a:p>
            <a:pPr algn="just">
              <a:buClr>
                <a:srgbClr val="000000"/>
              </a:buClr>
              <a:buFont typeface="Arial" charset="0"/>
              <a:buNone/>
            </a:pPr>
            <a:r>
              <a:rPr lang="pt-BR" sz="2400">
                <a:solidFill>
                  <a:srgbClr val="272727"/>
                </a:solidFill>
              </a:rPr>
              <a:t>A patência do canal arterial enquanto se tratam as respectivas consequências hemodinâmicas é cada vez mais aceita como a melhor abordagem inicial das manobras, especialmente nos RNs &gt; 1.000 g, nos quais o canal arterial será, com frequência, fechado sem intervenção. </a:t>
            </a:r>
            <a:endParaRPr lang="pt-BR" sz="2400"/>
          </a:p>
        </p:txBody>
      </p:sp>
      <p:pic>
        <p:nvPicPr>
          <p:cNvPr id="54274" name="Google Shape;501;p39"/>
          <p:cNvPicPr preferRelativeResize="0">
            <a:picLocks/>
          </p:cNvPicPr>
          <p:nvPr/>
        </p:nvPicPr>
        <p:blipFill>
          <a:blip r:embed="rId2"/>
          <a:srcRect t="5531" b="5540"/>
          <a:stretch>
            <a:fillRect/>
          </a:stretch>
        </p:blipFill>
        <p:spPr bwMode="auto">
          <a:xfrm>
            <a:off x="214313" y="642938"/>
            <a:ext cx="2643187" cy="3714750"/>
          </a:xfrm>
          <a:prstGeom prst="rect">
            <a:avLst/>
          </a:prstGeom>
          <a:noFill/>
          <a:ln w="9525">
            <a:noFill/>
            <a:miter lim="800000"/>
            <a:headEnd/>
            <a:tailEnd/>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tângulo 2"/>
          <p:cNvSpPr>
            <a:spLocks noChangeArrowheads="1"/>
          </p:cNvSpPr>
          <p:nvPr/>
        </p:nvSpPr>
        <p:spPr bwMode="auto">
          <a:xfrm>
            <a:off x="571500" y="1143000"/>
            <a:ext cx="4643438" cy="2678113"/>
          </a:xfrm>
          <a:prstGeom prst="rect">
            <a:avLst/>
          </a:prstGeom>
          <a:noFill/>
          <a:ln w="9525">
            <a:noFill/>
            <a:miter lim="800000"/>
            <a:headEnd/>
            <a:tailEnd/>
          </a:ln>
        </p:spPr>
        <p:txBody>
          <a:bodyPr>
            <a:spAutoFit/>
          </a:bodyPr>
          <a:lstStyle/>
          <a:p>
            <a:pPr algn="just">
              <a:buClr>
                <a:srgbClr val="000000"/>
              </a:buClr>
              <a:buFont typeface="Arial" charset="0"/>
              <a:buNone/>
            </a:pPr>
            <a:r>
              <a:rPr lang="pt-BR" sz="2400">
                <a:solidFill>
                  <a:srgbClr val="272727"/>
                </a:solidFill>
              </a:rPr>
              <a:t>RNs menores, especialmente aqueles com SDR, podem exigir tratamento específico para PCA, mas as indicações de intervenção, o momento ideal e o melhor tratamento(s) ainda são desconhecidos. </a:t>
            </a:r>
            <a:endParaRPr lang="pt-BR" sz="2400"/>
          </a:p>
        </p:txBody>
      </p:sp>
      <p:pic>
        <p:nvPicPr>
          <p:cNvPr id="55298" name="Google Shape;515;p40"/>
          <p:cNvPicPr preferRelativeResize="0">
            <a:picLocks/>
          </p:cNvPicPr>
          <p:nvPr/>
        </p:nvPicPr>
        <p:blipFill>
          <a:blip r:embed="rId2"/>
          <a:srcRect l="11812" r="37250"/>
          <a:stretch>
            <a:fillRect/>
          </a:stretch>
        </p:blipFill>
        <p:spPr bwMode="auto">
          <a:xfrm>
            <a:off x="5357813" y="642938"/>
            <a:ext cx="3030537" cy="3556000"/>
          </a:xfrm>
          <a:prstGeom prst="rect">
            <a:avLst/>
          </a:prstGeom>
          <a:noFill/>
          <a:ln w="9525">
            <a:noFill/>
            <a:miter lim="800000"/>
            <a:headEnd/>
            <a:tailEnd/>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tângulo 2"/>
          <p:cNvSpPr>
            <a:spLocks noChangeArrowheads="1"/>
          </p:cNvSpPr>
          <p:nvPr/>
        </p:nvSpPr>
        <p:spPr bwMode="auto">
          <a:xfrm>
            <a:off x="428625" y="428625"/>
            <a:ext cx="8143875" cy="1570038"/>
          </a:xfrm>
          <a:prstGeom prst="rect">
            <a:avLst/>
          </a:prstGeom>
          <a:noFill/>
          <a:ln w="9525">
            <a:noFill/>
            <a:miter lim="800000"/>
            <a:headEnd/>
            <a:tailEnd/>
          </a:ln>
        </p:spPr>
        <p:txBody>
          <a:bodyPr>
            <a:spAutoFit/>
          </a:bodyPr>
          <a:lstStyle/>
          <a:p>
            <a:pPr algn="just">
              <a:buClr>
                <a:srgbClr val="000000"/>
              </a:buClr>
              <a:buFont typeface="Arial" charset="0"/>
              <a:buNone/>
            </a:pPr>
            <a:r>
              <a:rPr lang="pt-BR" sz="2400">
                <a:solidFill>
                  <a:srgbClr val="272727"/>
                </a:solidFill>
              </a:rPr>
              <a:t>Enquanto procuramos respostas a essas questões, as estratégias relativas aos RNs prematuros com PCA devem ser abordadas com humildade, precaução e paciência!</a:t>
            </a:r>
            <a:endParaRPr lang="pt-BR" sz="2400"/>
          </a:p>
        </p:txBody>
      </p:sp>
      <p:pic>
        <p:nvPicPr>
          <p:cNvPr id="56322" name="Google Shape;658;p48"/>
          <p:cNvPicPr preferRelativeResize="0">
            <a:picLocks/>
          </p:cNvPicPr>
          <p:nvPr/>
        </p:nvPicPr>
        <p:blipFill>
          <a:blip r:embed="rId2"/>
          <a:srcRect l="18311" r="18304"/>
          <a:stretch>
            <a:fillRect/>
          </a:stretch>
        </p:blipFill>
        <p:spPr bwMode="auto">
          <a:xfrm>
            <a:off x="3214688" y="1571625"/>
            <a:ext cx="2786062" cy="3143250"/>
          </a:xfrm>
          <a:prstGeom prst="rect">
            <a:avLst/>
          </a:prstGeom>
          <a:noFill/>
          <a:ln w="9525">
            <a:noFill/>
            <a:miter lim="800000"/>
            <a:headEnd/>
            <a:tailEnd/>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643188" y="428625"/>
            <a:ext cx="6357937" cy="4286250"/>
          </a:xfrm>
          <a:solidFill>
            <a:schemeClr val="accent6">
              <a:lumMod val="95000"/>
            </a:schemeClr>
          </a:solidFill>
        </p:spPr>
        <p:txBody>
          <a:bodyPr/>
          <a:lstStyle/>
          <a:p>
            <a:pPr algn="l" eaLnBrk="1" fontAlgn="auto" hangingPunct="1">
              <a:defRPr/>
            </a:pPr>
            <a:r>
              <a:rPr lang="pt-BR" sz="1600" b="1" dirty="0" smtClean="0"/>
              <a:t>Bibliografia Sugerida</a:t>
            </a:r>
            <a:r>
              <a:rPr lang="pt-BR" sz="1600" dirty="0" smtClean="0"/>
              <a:t/>
            </a:r>
            <a:br>
              <a:rPr lang="pt-BR" sz="1600" dirty="0" smtClean="0"/>
            </a:br>
            <a:r>
              <a:rPr lang="pt-BR" sz="1600" dirty="0" smtClean="0"/>
              <a:t>1. </a:t>
            </a:r>
            <a:r>
              <a:rPr lang="pt-BR" sz="1600" b="1" dirty="0" err="1" smtClean="0"/>
              <a:t>McNamara</a:t>
            </a:r>
            <a:r>
              <a:rPr lang="pt-BR" sz="1600" b="1" dirty="0" smtClean="0"/>
              <a:t>, PJ</a:t>
            </a:r>
            <a:r>
              <a:rPr lang="pt-BR" sz="1600" dirty="0" smtClean="0"/>
              <a:t> , </a:t>
            </a:r>
            <a:r>
              <a:rPr lang="pt-BR" sz="1600" dirty="0" err="1" smtClean="0"/>
              <a:t>Giesinger</a:t>
            </a:r>
            <a:r>
              <a:rPr lang="pt-BR" sz="1600" dirty="0" smtClean="0"/>
              <a:t>, RE &amp; </a:t>
            </a:r>
            <a:r>
              <a:rPr lang="pt-BR" sz="1600" dirty="0" err="1" smtClean="0"/>
              <a:t>Backes</a:t>
            </a:r>
            <a:r>
              <a:rPr lang="pt-BR" sz="1600" dirty="0" smtClean="0"/>
              <a:t>, CH (2019). Cateterismo cardíaco para fechamento de persistência do canal arterial. </a:t>
            </a:r>
            <a:r>
              <a:rPr lang="pt-BR" sz="1600" i="1" dirty="0" smtClean="0"/>
              <a:t>Lancet </a:t>
            </a:r>
            <a:r>
              <a:rPr lang="pt-BR" sz="1600" i="1" dirty="0" err="1" smtClean="0"/>
              <a:t>Child</a:t>
            </a:r>
            <a:r>
              <a:rPr lang="pt-BR" sz="1600" i="1" dirty="0" smtClean="0"/>
              <a:t> </a:t>
            </a:r>
            <a:r>
              <a:rPr lang="pt-BR" sz="1600" i="1" dirty="0" err="1" smtClean="0"/>
              <a:t>Adolesc</a:t>
            </a:r>
            <a:r>
              <a:rPr lang="pt-BR" sz="1600" i="1" dirty="0" smtClean="0"/>
              <a:t> </a:t>
            </a:r>
            <a:r>
              <a:rPr lang="pt-BR" sz="1600" i="1" dirty="0" err="1" smtClean="0"/>
              <a:t>Health</a:t>
            </a:r>
            <a:r>
              <a:rPr lang="pt-BR" sz="1600" i="1" dirty="0" smtClean="0"/>
              <a:t> 3 (5) 290-292. </a:t>
            </a:r>
            <a:r>
              <a:rPr lang="pt-BR" sz="1600" dirty="0" smtClean="0">
                <a:hlinkClick r:id="rId2"/>
              </a:rPr>
              <a:t>DOI: 10.1016/s2352-4642(19)30088-4.</a:t>
            </a:r>
            <a:r>
              <a:rPr lang="pt-BR" sz="1600" dirty="0" smtClean="0"/>
              <a:t/>
            </a:r>
            <a:br>
              <a:rPr lang="pt-BR" sz="1600" dirty="0" smtClean="0"/>
            </a:br>
            <a:r>
              <a:rPr lang="pt-BR" sz="1600" dirty="0" smtClean="0"/>
              <a:t>2. </a:t>
            </a:r>
            <a:r>
              <a:rPr lang="pt-BR" sz="1600" dirty="0" err="1" smtClean="0"/>
              <a:t>Krishnappa</a:t>
            </a:r>
            <a:r>
              <a:rPr lang="pt-BR" sz="1600" dirty="0" smtClean="0"/>
              <a:t>, S., </a:t>
            </a:r>
            <a:r>
              <a:rPr lang="pt-BR" sz="1600" dirty="0" err="1" smtClean="0"/>
              <a:t>Shah</a:t>
            </a:r>
            <a:r>
              <a:rPr lang="pt-BR" sz="1600" dirty="0" smtClean="0"/>
              <a:t>, PS, </a:t>
            </a:r>
            <a:r>
              <a:rPr lang="pt-BR" sz="1600" dirty="0" err="1" smtClean="0"/>
              <a:t>Jain</a:t>
            </a:r>
            <a:r>
              <a:rPr lang="pt-BR" sz="1600" dirty="0" smtClean="0"/>
              <a:t>, A., Resende, MH, </a:t>
            </a:r>
            <a:r>
              <a:rPr lang="pt-BR" sz="1600" b="1" dirty="0" err="1" smtClean="0"/>
              <a:t>McNamara</a:t>
            </a:r>
            <a:r>
              <a:rPr lang="pt-BR" sz="1600" b="1" dirty="0" smtClean="0"/>
              <a:t>, PJ</a:t>
            </a:r>
            <a:r>
              <a:rPr lang="pt-BR" sz="1600" dirty="0" smtClean="0"/>
              <a:t> e </a:t>
            </a:r>
            <a:r>
              <a:rPr lang="pt-BR" sz="1600" dirty="0" err="1" smtClean="0"/>
              <a:t>Weisz</a:t>
            </a:r>
            <a:r>
              <a:rPr lang="pt-BR" sz="1600" dirty="0" smtClean="0"/>
              <a:t>, DE (2019). </a:t>
            </a:r>
            <a:r>
              <a:rPr lang="pt-BR" sz="1600" dirty="0" err="1" smtClean="0"/>
              <a:t>Preditores</a:t>
            </a:r>
            <a:r>
              <a:rPr lang="pt-BR" sz="1600" dirty="0" smtClean="0"/>
              <a:t> de </a:t>
            </a:r>
            <a:r>
              <a:rPr lang="pt-BR" sz="1600" dirty="0" err="1" smtClean="0"/>
              <a:t>extubação</a:t>
            </a:r>
            <a:r>
              <a:rPr lang="pt-BR" sz="1600" dirty="0" smtClean="0"/>
              <a:t> precoce após ligadura patente do canal arterial entre bebês nascidos extremamente prematuros e dependentes de ventilação mecânica. </a:t>
            </a:r>
            <a:r>
              <a:rPr lang="pt-BR" sz="1600" i="1" dirty="0" smtClean="0"/>
              <a:t>J </a:t>
            </a:r>
            <a:r>
              <a:rPr lang="pt-BR" sz="1600" i="1" dirty="0" err="1" smtClean="0"/>
              <a:t>Pediatr</a:t>
            </a:r>
            <a:r>
              <a:rPr lang="pt-BR" sz="1600" i="1" dirty="0" smtClean="0"/>
              <a:t>. </a:t>
            </a:r>
            <a:r>
              <a:rPr lang="pt-BR" sz="1600" dirty="0" smtClean="0">
                <a:hlinkClick r:id="rId3"/>
              </a:rPr>
              <a:t>DOI: 10.1016/</a:t>
            </a:r>
            <a:r>
              <a:rPr lang="pt-BR" sz="1600" dirty="0" err="1" smtClean="0">
                <a:hlinkClick r:id="rId3"/>
              </a:rPr>
              <a:t>j.jpeds.2019.06.027.</a:t>
            </a:r>
            <a:r>
              <a:rPr lang="pt-BR" sz="1600" dirty="0" smtClean="0"/>
              <a:t/>
            </a:r>
            <a:br>
              <a:rPr lang="pt-BR" sz="1600" dirty="0" smtClean="0"/>
            </a:br>
            <a:r>
              <a:rPr lang="pt-BR" sz="1600" dirty="0" smtClean="0"/>
              <a:t>3. Mitra, S. &amp; </a:t>
            </a:r>
            <a:r>
              <a:rPr lang="pt-BR" sz="1600" b="1" dirty="0" err="1" smtClean="0"/>
              <a:t>McNamara</a:t>
            </a:r>
            <a:r>
              <a:rPr lang="pt-BR" sz="1600" b="1" dirty="0" smtClean="0"/>
              <a:t>, PJ</a:t>
            </a:r>
            <a:r>
              <a:rPr lang="pt-BR" sz="1600" dirty="0" smtClean="0"/>
              <a:t> (no prelo). Patente do canal arterial: hora de um teste definitivo. </a:t>
            </a:r>
            <a:r>
              <a:rPr lang="pt-BR" sz="1600" i="1" dirty="0" smtClean="0"/>
              <a:t>Seminários em Medicina Fetal e Neonatal.</a:t>
            </a:r>
            <a:r>
              <a:rPr lang="pt-BR" sz="1600" dirty="0" smtClean="0"/>
              <a:t/>
            </a:r>
            <a:br>
              <a:rPr lang="pt-BR" sz="1600" dirty="0" smtClean="0"/>
            </a:br>
            <a:r>
              <a:rPr lang="pt-BR" sz="1600" dirty="0" smtClean="0"/>
              <a:t>4. </a:t>
            </a:r>
            <a:r>
              <a:rPr lang="pt-BR" sz="1600" dirty="0" err="1" smtClean="0"/>
              <a:t>Giesinger</a:t>
            </a:r>
            <a:r>
              <a:rPr lang="pt-BR" sz="1600" dirty="0" smtClean="0"/>
              <a:t>, RE, </a:t>
            </a:r>
            <a:r>
              <a:rPr lang="pt-BR" sz="1600" dirty="0" err="1" smtClean="0"/>
              <a:t>Bischoff</a:t>
            </a:r>
            <a:r>
              <a:rPr lang="pt-BR" sz="1600" dirty="0" smtClean="0"/>
              <a:t>, AR e </a:t>
            </a:r>
            <a:r>
              <a:rPr lang="pt-BR" sz="1600" b="1" dirty="0" err="1" smtClean="0"/>
              <a:t>McNamara</a:t>
            </a:r>
            <a:r>
              <a:rPr lang="pt-BR" sz="1600" b="1" dirty="0" smtClean="0"/>
              <a:t>, PJ</a:t>
            </a:r>
            <a:r>
              <a:rPr lang="pt-BR" sz="1600" dirty="0" smtClean="0"/>
              <a:t> (2019). Manejo </a:t>
            </a:r>
            <a:r>
              <a:rPr lang="pt-BR" sz="1600" dirty="0" err="1" smtClean="0"/>
              <a:t>perioperatório</a:t>
            </a:r>
            <a:r>
              <a:rPr lang="pt-BR" sz="1600" dirty="0" smtClean="0"/>
              <a:t> antecipatório para cirurgia de persistência do canal arterial: Compreendendo a síndrome cardíaca pós-ligação. </a:t>
            </a:r>
            <a:r>
              <a:rPr lang="pt-BR" sz="1600" i="1" dirty="0" smtClean="0"/>
              <a:t>Coração Congênito </a:t>
            </a:r>
            <a:r>
              <a:rPr lang="pt-BR" sz="1600" i="1" dirty="0" err="1" smtClean="0"/>
              <a:t>Dis</a:t>
            </a:r>
            <a:r>
              <a:rPr lang="pt-BR" sz="1600" i="1" dirty="0" smtClean="0"/>
              <a:t> 14 (2) 311-316. </a:t>
            </a:r>
            <a:r>
              <a:rPr lang="pt-BR" sz="1600" dirty="0" smtClean="0">
                <a:hlinkClick r:id="rId4"/>
              </a:rPr>
              <a:t>DOI: 10.1111/</a:t>
            </a:r>
            <a:r>
              <a:rPr lang="pt-BR" sz="1600" dirty="0" err="1" smtClean="0">
                <a:hlinkClick r:id="rId4"/>
              </a:rPr>
              <a:t>chd</a:t>
            </a:r>
            <a:r>
              <a:rPr lang="pt-BR" sz="1600" dirty="0" smtClean="0">
                <a:hlinkClick r:id="rId4"/>
              </a:rPr>
              <a:t>.12738.</a:t>
            </a:r>
            <a:endParaRPr lang="pt-BR" sz="1600" dirty="0"/>
          </a:p>
        </p:txBody>
      </p:sp>
      <p:pic>
        <p:nvPicPr>
          <p:cNvPr id="57346" name="Picture 2"/>
          <p:cNvPicPr>
            <a:picLocks noChangeAspect="1" noChangeArrowheads="1"/>
          </p:cNvPicPr>
          <p:nvPr/>
        </p:nvPicPr>
        <p:blipFill>
          <a:blip r:embed="rId5"/>
          <a:srcRect/>
          <a:stretch>
            <a:fillRect/>
          </a:stretch>
        </p:blipFill>
        <p:spPr bwMode="auto">
          <a:xfrm>
            <a:off x="142875" y="642938"/>
            <a:ext cx="2500313" cy="3714750"/>
          </a:xfrm>
          <a:prstGeom prst="rect">
            <a:avLst/>
          </a:prstGeom>
          <a:noFill/>
          <a:ln w="9525">
            <a:noFill/>
            <a:miter lim="800000"/>
            <a:headEnd/>
            <a:tailEnd/>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69" name="Picture 2"/>
          <p:cNvPicPr>
            <a:picLocks noChangeAspect="1" noChangeArrowheads="1"/>
          </p:cNvPicPr>
          <p:nvPr/>
        </p:nvPicPr>
        <p:blipFill>
          <a:blip r:embed="rId2"/>
          <a:srcRect/>
          <a:stretch>
            <a:fillRect/>
          </a:stretch>
        </p:blipFill>
        <p:spPr bwMode="auto">
          <a:xfrm>
            <a:off x="6143625" y="785813"/>
            <a:ext cx="2562225" cy="3571875"/>
          </a:xfrm>
          <a:prstGeom prst="rect">
            <a:avLst/>
          </a:prstGeom>
          <a:noFill/>
          <a:ln w="9525">
            <a:noFill/>
            <a:miter lim="800000"/>
            <a:headEnd/>
            <a:tailEnd/>
          </a:ln>
        </p:spPr>
      </p:pic>
      <p:sp>
        <p:nvSpPr>
          <p:cNvPr id="58370" name="Retângulo 4"/>
          <p:cNvSpPr>
            <a:spLocks noChangeArrowheads="1"/>
          </p:cNvSpPr>
          <p:nvPr/>
        </p:nvSpPr>
        <p:spPr bwMode="auto">
          <a:xfrm>
            <a:off x="571500" y="928688"/>
            <a:ext cx="5357813" cy="1016000"/>
          </a:xfrm>
          <a:prstGeom prst="rect">
            <a:avLst/>
          </a:prstGeom>
          <a:noFill/>
          <a:ln w="9525">
            <a:noFill/>
            <a:miter lim="800000"/>
            <a:headEnd/>
            <a:tailEnd/>
          </a:ln>
        </p:spPr>
        <p:txBody>
          <a:bodyPr>
            <a:spAutoFit/>
          </a:bodyPr>
          <a:lstStyle/>
          <a:p>
            <a:pPr>
              <a:buClr>
                <a:srgbClr val="000000"/>
              </a:buClr>
              <a:buFont typeface="Arial" charset="0"/>
              <a:buNone/>
            </a:pPr>
            <a:r>
              <a:rPr lang="pt-BR" sz="2000"/>
              <a:t>https://www.neocardiolab.com/tnecho-and-neonatal-hemodynamics/patent-ductus-arteriosus#h.tpth3maxtbx</a:t>
            </a:r>
          </a:p>
        </p:txBody>
      </p:sp>
      <p:sp>
        <p:nvSpPr>
          <p:cNvPr id="58371" name="Retângulo 5"/>
          <p:cNvSpPr>
            <a:spLocks noChangeArrowheads="1"/>
          </p:cNvSpPr>
          <p:nvPr/>
        </p:nvSpPr>
        <p:spPr bwMode="auto">
          <a:xfrm>
            <a:off x="928688" y="2571750"/>
            <a:ext cx="4572000" cy="523875"/>
          </a:xfrm>
          <a:prstGeom prst="rect">
            <a:avLst/>
          </a:prstGeom>
          <a:noFill/>
          <a:ln w="9525">
            <a:noFill/>
            <a:miter lim="800000"/>
            <a:headEnd/>
            <a:tailEnd/>
          </a:ln>
        </p:spPr>
        <p:txBody>
          <a:bodyPr>
            <a:spAutoFit/>
          </a:bodyPr>
          <a:lstStyle/>
          <a:p>
            <a:pPr>
              <a:buClr>
                <a:srgbClr val="000000"/>
              </a:buClr>
              <a:buFont typeface="Arial" charset="0"/>
              <a:buNone/>
            </a:pPr>
            <a:r>
              <a:rPr lang="pt-BR"/>
              <a:t>Created by </a:t>
            </a:r>
            <a:r>
              <a:rPr lang="pt-BR" u="sng">
                <a:hlinkClick r:id="rId3"/>
              </a:rPr>
              <a:t>Gabriel Altit</a:t>
            </a:r>
            <a:r>
              <a:rPr lang="pt-BR"/>
              <a:t> - Neonatologist / Créé par </a:t>
            </a:r>
            <a:r>
              <a:rPr lang="pt-BR" u="sng">
                <a:hlinkClick r:id="rId3"/>
              </a:rPr>
              <a:t>Gabriel Altit</a:t>
            </a:r>
            <a:r>
              <a:rPr lang="pt-BR"/>
              <a:t> (néonatalogiste) - ©</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Text Box 3"/>
          <p:cNvSpPr txBox="1">
            <a:spLocks noGrp="1"/>
          </p:cNvSpPr>
          <p:nvPr>
            <p:ph type="body" idx="4294967295"/>
          </p:nvPr>
        </p:nvSpPr>
        <p:spPr>
          <a:xfrm>
            <a:off x="684213" y="1779588"/>
            <a:ext cx="8064500" cy="3816350"/>
          </a:xfrm>
          <a:solidFill>
            <a:schemeClr val="bg1"/>
          </a:solidFill>
        </p:spPr>
        <p:txBody>
          <a:bodyPr/>
          <a:lstStyle/>
          <a:p>
            <a:pPr>
              <a:lnSpc>
                <a:spcPct val="90000"/>
              </a:lnSpc>
            </a:pPr>
            <a:r>
              <a:rPr lang="pt-BR" sz="1000" smtClean="0">
                <a:latin typeface="Arial" charset="0"/>
                <a:cs typeface="Arial" charset="0"/>
              </a:rPr>
              <a:t>PCA (persistência do canal arterial) não é o mesmo que um canal arterial hemodinamicamente significativo (CAHS). A falta de uma abordagem padronizada para definir CAHS faz o seu impacto clínico e contribuição para morbidades neonatais difíceis de definir. Há falta de um consenso internacional na definição do CAHS.</a:t>
            </a:r>
          </a:p>
          <a:p>
            <a:pPr>
              <a:lnSpc>
                <a:spcPct val="90000"/>
              </a:lnSpc>
            </a:pPr>
            <a:r>
              <a:rPr lang="pt-BR" sz="1000" smtClean="0">
                <a:latin typeface="Arial" charset="0"/>
                <a:cs typeface="Arial" charset="0"/>
              </a:rPr>
              <a:t>O achado ecocardiográfico de importante shunt transductal da esquerda para a direita com efeitos hemodinamicamente mensuráveis levando a instabilidade clínica é a base para a definição do CAHS. O fenômeno do CAHS é um </a:t>
            </a:r>
            <a:r>
              <a:rPr lang="pt-BR" sz="1000" i="1" smtClean="0">
                <a:latin typeface="Arial" charset="0"/>
                <a:cs typeface="Arial" charset="0"/>
              </a:rPr>
              <a:t>continuum </a:t>
            </a:r>
            <a:r>
              <a:rPr lang="pt-BR" sz="1000" smtClean="0">
                <a:latin typeface="Arial" charset="0"/>
                <a:cs typeface="Arial" charset="0"/>
              </a:rPr>
              <a:t>de normalidade fisiológica a um estado patológico de doença com instabilidade clínica e efeitos variados em órgãos corporais.</a:t>
            </a:r>
          </a:p>
          <a:p>
            <a:pPr>
              <a:lnSpc>
                <a:spcPct val="90000"/>
              </a:lnSpc>
            </a:pPr>
            <a:r>
              <a:rPr lang="pt-BR" sz="1000" smtClean="0">
                <a:latin typeface="Arial" charset="0"/>
                <a:cs typeface="Arial" charset="0"/>
              </a:rPr>
              <a:t>Em resumo, as morbidades associadas ao canal arterial, como hemorragia pulmonar, hipotensão arterial refratária, hemorragia intraventricular, displasia broncopulmonar, enterocolite necrosante levar-nos-iam a conduta simplicista de fechar todos os canais. No entanto, as evidências mostram que os resultados desta conduta podem ser piores com o tratamento agressivo, principalmente com o tratamento cirúrgico precoce, levando ao aumento de enterocolite necrosante, displasia broncopulmonar, além de outras complicações relacionadas ao neurodesenvolvimento. A identificação precoce de canais arteriais hemodinamicamente significativos em recém-nascidos pré-termos extremos (RN&lt;28 semanas), associados a achados clínicos relevantes, possibilita selecionar os recém-nascidos com maior possibilidade de tratamento e com menor risco de morbidades, principalmente, com menores taxas de hemorragia pulmonar e possivelmente, menor incidência de displasia broncopulmonar. No tratamento farmacológico, surge nova opção quando não é possível o uso de antiinflamatórios não-esteroidais (indometacina, ibuprofeno), como o paracetamol, que atua inibindo o sítio da peroxidase do complexo prostaglandina H2 sintetase, sem os efeitos adversos daqueles. No pós-operatório da ligação cirúrgica do canal arterial, o neonatologista deve estar atento às complicações hemodinâmicas associadas a síndrome cardíaca pós-ligação, conhecendo a fisiopatologia para a melhor opção terapêutica. Evidências de vários estudos retrospectivos sugerem que o manejo pode ser modificado com o aumento do uso de tratamento conservador. Uma mudança de paradigma resultou em diminuição do uso de tratamentos para fechamento da PCA em alguns Centros. Esta abordagem cita a falta de melhora nos desfechos respiratórios e neurodesenvolvimento de curto e longo prazo como um argumento. A falta de evidências que apóiam as estratégias terapêuticas destinadas a alcançar o fechamento da PCA levou à adoção generalizada de um tratamento conservador com o objetivo de atenuar o impacto do volume do shunt sem alcançar o fechamento do ducto.</a:t>
            </a:r>
          </a:p>
        </p:txBody>
      </p:sp>
      <p:sp>
        <p:nvSpPr>
          <p:cNvPr id="59394" name="Rectangle 6"/>
          <p:cNvSpPr>
            <a:spLocks noChangeArrowheads="1"/>
          </p:cNvSpPr>
          <p:nvPr/>
        </p:nvSpPr>
        <p:spPr bwMode="auto">
          <a:xfrm>
            <a:off x="971550" y="915988"/>
            <a:ext cx="6065838" cy="808037"/>
          </a:xfrm>
          <a:prstGeom prst="rect">
            <a:avLst/>
          </a:prstGeom>
          <a:solidFill>
            <a:schemeClr val="bg1"/>
          </a:solidFill>
          <a:ln w="9525">
            <a:noFill/>
            <a:miter lim="800000"/>
            <a:headEnd/>
            <a:tailEnd/>
          </a:ln>
        </p:spPr>
        <p:txBody>
          <a:bodyPr wrap="none" lIns="0" tIns="0" rIns="0" bIns="0" anchor="ctr">
            <a:spAutoFit/>
          </a:bodyPr>
          <a:lstStyle/>
          <a:p>
            <a:pPr algn="ctr"/>
            <a:r>
              <a:rPr lang="pt-BR" sz="2700" b="1">
                <a:solidFill>
                  <a:srgbClr val="0000FF"/>
                </a:solidFill>
                <a:latin typeface="Lato" pitchFamily="34" charset="0"/>
              </a:rPr>
              <a:t>PERSISTÊNCIA DO CANAL ARTERIAL</a:t>
            </a:r>
          </a:p>
          <a:p>
            <a:pPr algn="ctr" eaLnBrk="0" hangingPunct="0"/>
            <a:r>
              <a:rPr lang="pt-BR" sz="600">
                <a:solidFill>
                  <a:srgbClr val="0000FF"/>
                </a:solidFill>
              </a:rPr>
              <a:t>  </a:t>
            </a:r>
            <a:r>
              <a:rPr lang="pt-BR" sz="1300">
                <a:solidFill>
                  <a:srgbClr val="0000FF"/>
                </a:solidFill>
                <a:ea typeface="Source Sans Pro"/>
                <a:cs typeface="Source Sans Pro"/>
              </a:rPr>
              <a:t>Paulo R. Margotto, Viviana I. Sampietro Serafim</a:t>
            </a:r>
          </a:p>
          <a:p>
            <a:pPr algn="ctr" eaLnBrk="0" hangingPunct="0"/>
            <a:r>
              <a:rPr lang="pt-BR" sz="1300">
                <a:solidFill>
                  <a:srgbClr val="424242"/>
                </a:solidFill>
                <a:ea typeface="Source Sans Pro"/>
                <a:cs typeface="Source Sans Pro"/>
              </a:rPr>
              <a:t>Capítulo do Livro Assistência ao Recém-Nascido de Risco, HMIB, 4a Edição, 2021</a:t>
            </a:r>
            <a:endParaRPr lang="pt-BR">
              <a:solidFill>
                <a:srgbClr val="607D8B"/>
              </a:solidFill>
            </a:endParaRPr>
          </a:p>
        </p:txBody>
      </p:sp>
      <p:pic>
        <p:nvPicPr>
          <p:cNvPr id="59395" name="Picture 7" descr="doc">
            <a:hlinkClick r:id="rId2" tooltip="NOVO-Persist-Canal-Arterial"/>
          </p:cNvPr>
          <p:cNvPicPr>
            <a:picLocks noChangeAspect="1" noChangeArrowheads="1"/>
          </p:cNvPicPr>
          <p:nvPr/>
        </p:nvPicPr>
        <p:blipFill>
          <a:blip r:embed="rId3"/>
          <a:srcRect/>
          <a:stretch>
            <a:fillRect/>
          </a:stretch>
        </p:blipFill>
        <p:spPr bwMode="auto">
          <a:xfrm>
            <a:off x="7092950" y="1131888"/>
            <a:ext cx="457200" cy="457200"/>
          </a:xfrm>
          <a:prstGeom prst="rect">
            <a:avLst/>
          </a:prstGeom>
          <a:noFill/>
          <a:ln w="9525">
            <a:noFill/>
            <a:miter lim="800000"/>
            <a:headEnd/>
            <a:tailEnd/>
          </a:ln>
        </p:spPr>
      </p:pic>
      <p:sp>
        <p:nvSpPr>
          <p:cNvPr id="59396" name="Text Box 8"/>
          <p:cNvSpPr txBox="1">
            <a:spLocks noChangeArrowheads="1"/>
          </p:cNvSpPr>
          <p:nvPr/>
        </p:nvSpPr>
        <p:spPr bwMode="auto">
          <a:xfrm>
            <a:off x="1166813" y="411163"/>
            <a:ext cx="1978025" cy="304800"/>
          </a:xfrm>
          <a:prstGeom prst="rect">
            <a:avLst/>
          </a:prstGeom>
          <a:noFill/>
          <a:ln w="9525">
            <a:noFill/>
            <a:miter lim="800000"/>
            <a:headEnd/>
            <a:tailEnd/>
          </a:ln>
        </p:spPr>
        <p:txBody>
          <a:bodyPr wrap="none">
            <a:spAutoFit/>
          </a:bodyPr>
          <a:lstStyle/>
          <a:p>
            <a:r>
              <a:rPr lang="pt-BR" b="1">
                <a:solidFill>
                  <a:srgbClr val="CC00CC"/>
                </a:solidFill>
                <a:latin typeface="Algerian" pitchFamily="82" charset="0"/>
              </a:rPr>
              <a:t>Consultem também!</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Newborn Case Study by Slidesgo">
  <a:themeElements>
    <a:clrScheme name="Simple Light">
      <a:dk1>
        <a:srgbClr val="272727"/>
      </a:dk1>
      <a:lt1>
        <a:srgbClr val="F4F3EF"/>
      </a:lt1>
      <a:dk2>
        <a:srgbClr val="AEC4FF"/>
      </a:dk2>
      <a:lt2>
        <a:srgbClr val="FFAFE1"/>
      </a:lt2>
      <a:accent1>
        <a:srgbClr val="FFC38D"/>
      </a:accent1>
      <a:accent2>
        <a:srgbClr val="FFFFFF"/>
      </a:accent2>
      <a:accent3>
        <a:srgbClr val="FFFFFF"/>
      </a:accent3>
      <a:accent4>
        <a:srgbClr val="FFFFFF"/>
      </a:accent4>
      <a:accent5>
        <a:srgbClr val="FFFFFF"/>
      </a:accent5>
      <a:accent6>
        <a:srgbClr val="FFFFFF"/>
      </a:accent6>
      <a:hlink>
        <a:srgbClr val="27272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472</TotalTime>
  <Words>2130</Words>
  <Application>Microsoft Office PowerPoint</Application>
  <PresentationFormat>Presentación en pantalla (16:9)</PresentationFormat>
  <Paragraphs>165</Paragraphs>
  <Slides>39</Slides>
  <Notes>5</Notes>
  <HiddenSlides>0</HiddenSlides>
  <MMClips>6</MMClips>
  <ScaleCrop>false</ScaleCrop>
  <HeadingPairs>
    <vt:vector size="6" baseType="variant">
      <vt:variant>
        <vt:lpstr>Fontes usadas</vt:lpstr>
      </vt:variant>
      <vt:variant>
        <vt:i4>10</vt:i4>
      </vt:variant>
      <vt:variant>
        <vt:lpstr>Modelo de design</vt:lpstr>
      </vt:variant>
      <vt:variant>
        <vt:i4>13</vt:i4>
      </vt:variant>
      <vt:variant>
        <vt:lpstr>Títulos de slides</vt:lpstr>
      </vt:variant>
      <vt:variant>
        <vt:i4>39</vt:i4>
      </vt:variant>
    </vt:vector>
  </HeadingPairs>
  <TitlesOfParts>
    <vt:vector size="62" baseType="lpstr">
      <vt:lpstr>Arial</vt:lpstr>
      <vt:lpstr>Alice</vt:lpstr>
      <vt:lpstr>Anek Telugu</vt:lpstr>
      <vt:lpstr>Arial Black</vt:lpstr>
      <vt:lpstr>Calibri</vt:lpstr>
      <vt:lpstr>Calibri Light</vt:lpstr>
      <vt:lpstr>Bahnschrift SemiBold SemiConden</vt:lpstr>
      <vt:lpstr>Lato</vt:lpstr>
      <vt:lpstr>Source Sans Pro</vt:lpstr>
      <vt:lpstr>Algerian</vt:lpstr>
      <vt:lpstr>Newborn Case Study by Slidesgo</vt:lpstr>
      <vt:lpstr>Newborn Case Study by Slidesgo</vt:lpstr>
      <vt:lpstr>Newborn Case Study by Slidesgo</vt:lpstr>
      <vt:lpstr>Newborn Case Study by Slidesgo</vt:lpstr>
      <vt:lpstr>Newborn Case Study by Slidesgo</vt:lpstr>
      <vt:lpstr>Newborn Case Study by Slidesgo</vt:lpstr>
      <vt:lpstr>Newborn Case Study by Slidesgo</vt:lpstr>
      <vt:lpstr>Newborn Case Study by Slidesgo</vt:lpstr>
      <vt:lpstr>Newborn Case Study by Slidesgo</vt:lpstr>
      <vt:lpstr>Newborn Case Study by Slidesgo</vt:lpstr>
      <vt:lpstr>Newborn Case Study by Slidesgo</vt:lpstr>
      <vt:lpstr>Newborn Case Study by Slidesgo</vt:lpstr>
      <vt:lpstr>Newborn Case Study by Slidesgo</vt:lpstr>
      <vt:lpstr>Canal Arterial Patente -Caso Clinico-</vt:lpstr>
      <vt:lpstr>Slide 2</vt:lpstr>
      <vt:lpstr>1. Qual das seguintes alternativas reflete com mais precisão a probabilidade de que essa criança venha a apresentar persistência de canal arterial (PCA) aos 7 dias de idade, na ausência de intervenções para fechá-lo? a. 10% b. 20% c. 33% d. 67% e. 90% </vt:lpstr>
      <vt:lpstr>1. Qual das seguintes alternativas reflete com mais precisão a probabilidade de que essa criança venha a apresentar persistência de canal arterial (PCA) aos 7 dias de idade, na ausência de intervenções para fechá-lo? a. 10% b. 20% c. 33% d. 67% e. 90% </vt:lpstr>
      <vt:lpstr> 2. Qual das seguintes características da história perinatal desse bebê está associada a risco aumentado de PCA?  a. Idade estimada gestacional (IGE) &lt; 28 semanas  b. Peso ao nascimento &lt; 1.000 gramas  c. Exposição pré-natal a indometacina  d. Exposição pré-natal a sulfato de magnésio  e. Todas as anteriores </vt:lpstr>
      <vt:lpstr> 2. Qual das seguintes características da história perinatal desse bebê está associada a risco aumentado de PCA?  a. Idade estimada gestacional (IGE) &lt; 28 semanas  b. Peso ao nascimento &lt; 1.000 gramas  c. Exposição pré-natal a indometacina  d. Exposição pré-natal a sulfato de magnésio  e. Todas as anteriores </vt:lpstr>
      <vt:lpstr>Aos 7 dias de idade, uma grande PCA é documentada por ecocardiografia. Qual das seguintes condições estão associadas à persistência do canal arterial aos 7 dias de idade?  a. Hemorragia pulmonar b. Displasia broncopulmonar c. Enterocolite necrosante d. Exigência de suporte respiratório prolongado e. Hemorragia intraventricular f. Morte</vt:lpstr>
      <vt:lpstr>Aos 7 dias de idade, uma grande PCA é documentada por ecocardiografia. Qual das seguintes condições estão associadas à persistência do canal arterial aos 7 dias de idade?  a. Hemorragia pulmonar b. Displasia broncopulmonar c. Enterocolite necrosante d. Exigência de suporte respiratório prolongado e. Hemorragia intraventricular f. Morte</vt:lpstr>
      <vt:lpstr>Slide 9</vt:lpstr>
      <vt:lpstr>1. Qual dos seguintes achados físicos no sétimo dia após o nascimento pode sugerir diagnóstico de PCA?  a. Pulsos arteriais radiais amplos b. Pulsos palpáveis nas palmas das mãos c. Pulso paradoxal d. Precórdio hiperdinâmico e. Sopro sistólico f. Sopro suave na sístole e na diástole de regurgitação g. Estertores bilaterais h. Hepatomegalia i. Extremidades frias j. Episódios intermitentes de cianose k. Ruídos intestinais ausentes</vt:lpstr>
      <vt:lpstr>1. Qual dos seguintes achados físicos no sétimo dia após o nascimento pode sugerir diagnóstico de PCA?  a. Pulsos arteriais radiais amplos b. Pulsos palpáveis nas palmas das mãos c. Pulso paradoxal d. Precórdio hiperdinâmico e. Sopro sistólico f. Sopro suave na sístole e na diástole de regurgitação g. Estertores bilaterais h. Hepatomegalia i. Extremidades frias j. Episódios intermitentes de cianose k. Ruídos intestinais ausentes</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PCA no recém-nascido pré-termo : Estratégias terapêuticas</vt:lpstr>
      <vt:lpstr>PCA no recém-nascido pré-termo : Estratégias terapêuticas</vt:lpstr>
      <vt:lpstr>PDA no recém-nascido pré-termo : Estratégias terapêuticas CATETERISMO INTERVENCIONISTA</vt:lpstr>
      <vt:lpstr>Slide 32</vt:lpstr>
      <vt:lpstr>Slide 33</vt:lpstr>
      <vt:lpstr>Slide 34</vt:lpstr>
      <vt:lpstr>Slide 35</vt:lpstr>
      <vt:lpstr>Slide 36</vt:lpstr>
      <vt:lpstr>Bibliografia Sugerida 1. McNamara, PJ , Giesinger, RE &amp; Backes, CH (2019). Cateterismo cardíaco para fechamento de persistência do canal arterial. Lancet Child Adolesc Health 3 (5) 290-292. DOI: 10.1016/s2352-4642(19)30088-4. 2. Krishnappa, S., Shah, PS, Jain, A., Resende, MH, McNamara, PJ e Weisz, DE (2019). Preditores de extubação precoce após ligadura patente do canal arterial entre bebês nascidos extremamente prematuros e dependentes de ventilação mecânica. J Pediatr. DOI: 10.1016/j.jpeds.2019.06.027. 3. Mitra, S. &amp; McNamara, PJ (no prelo). Patente do canal arterial: hora de um teste definitivo. Seminários em Medicina Fetal e Neonatal. 4. Giesinger, RE, Bischoff, AR e McNamara, PJ (2019). Manejo perioperatório antecipatório para cirurgia de persistência do canal arterial: Compreendendo a síndrome cardíaca pós-ligação. Coração Congênito Dis 14 (2) 311-316. DOI: 10.1111/chd.12738.</vt:lpstr>
      <vt:lpstr>Slide 38</vt:lpstr>
      <vt:lpstr>Slide 39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Canal Arterial Patente</dc:title>
  <dc:creator>Marta David Rocha de Moura</dc:creator>
  <cp:lastModifiedBy>pmargotto@gmail.com</cp:lastModifiedBy>
  <cp:revision>38</cp:revision>
  <dcterms:modified xsi:type="dcterms:W3CDTF">2024-01-27T16:51:15Z</dcterms:modified>
</cp:coreProperties>
</file>