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793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5pPr>
    <a:lvl6pPr marL="2286000" algn="l" defTabSz="914400" rtl="0" eaLnBrk="1" latinLnBrk="0" hangingPunct="1"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6pPr>
    <a:lvl7pPr marL="2743200" algn="l" defTabSz="914400" rtl="0" eaLnBrk="1" latinLnBrk="0" hangingPunct="1"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7pPr>
    <a:lvl8pPr marL="3200400" algn="l" defTabSz="914400" rtl="0" eaLnBrk="1" latinLnBrk="0" hangingPunct="1"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8pPr>
    <a:lvl9pPr marL="3657600" algn="l" defTabSz="914400" rtl="0" eaLnBrk="1" latinLnBrk="0" hangingPunct="1">
      <a:defRPr kern="1200">
        <a:solidFill>
          <a:srgbClr val="652825"/>
        </a:solidFill>
        <a:latin typeface="Arial" pitchFamily="34" charset="0"/>
        <a:ea typeface="Helvetica"/>
        <a:cs typeface="Arial" pitchFamily="34" charset="0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00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DFEBCC"/>
          </a:solidFill>
        </a:fill>
      </a:tcStyle>
    </a:wholeTbl>
    <a:band2H>
      <a:tcTxStyle/>
      <a:tcStyle>
        <a:tcBdr/>
        <a:fill>
          <a:solidFill>
            <a:srgbClr val="F0F5E7"/>
          </a:solidFill>
        </a:fill>
      </a:tcStyle>
    </a:band2H>
    <a:firstCol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A2C838"/>
          </a:solidFill>
        </a:fill>
      </a:tcStyle>
    </a:firstCol>
    <a:la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381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A2C838"/>
          </a:solidFill>
        </a:fill>
      </a:tcStyle>
    </a:lastRow>
    <a:fir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381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A2C838"/>
          </a:solidFill>
        </a:fill>
      </a:tcStyle>
    </a:firstRow>
  </a:tblStyle>
  <a:tblStyle styleId="{C7B018BB-80A7-4F77-B60F-C8B233D01FF8}" styleName="">
    <a:tblBg/>
    <a:wholeTbl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CCE3E5"/>
          </a:solidFill>
        </a:fill>
      </a:tcStyle>
    </a:wholeTbl>
    <a:band2H>
      <a:tcTxStyle/>
      <a:tcStyle>
        <a:tcBdr/>
        <a:fill>
          <a:solidFill>
            <a:srgbClr val="E7F2F2"/>
          </a:solidFill>
        </a:fill>
      </a:tcStyle>
    </a:band2H>
    <a:firstCol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38B0B6"/>
          </a:solidFill>
        </a:fill>
      </a:tcStyle>
    </a:firstCol>
    <a:la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381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38B0B6"/>
          </a:solidFill>
        </a:fill>
      </a:tcStyle>
    </a:lastRow>
    <a:fir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381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38B0B6"/>
          </a:solidFill>
        </a:fill>
      </a:tcStyle>
    </a:firstRow>
  </a:tblStyle>
  <a:tblStyle styleId="{EEE7283C-3CF3-47DC-8721-378D4A62B228}" styleName="">
    <a:tblBg/>
    <a:wholeTbl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DDD0CC"/>
          </a:solidFill>
        </a:fill>
      </a:tcStyle>
    </a:wholeTbl>
    <a:band2H>
      <a:tcTxStyle/>
      <a:tcStyle>
        <a:tcBdr/>
        <a:fill>
          <a:solidFill>
            <a:srgbClr val="EFE9E7"/>
          </a:solidFill>
        </a:fill>
      </a:tcStyle>
    </a:band2H>
    <a:firstCol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985A34"/>
          </a:solidFill>
        </a:fill>
      </a:tcStyle>
    </a:firstCol>
    <a:la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381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985A34"/>
          </a:solidFill>
        </a:fill>
      </a:tcStyle>
    </a:lastRow>
    <a:fir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381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985A34"/>
          </a:solidFill>
        </a:fill>
      </a:tcStyle>
    </a:firstRow>
  </a:tblStyle>
  <a:tblStyle styleId="{CF821DB8-F4EB-4A41-A1BA-3FCAFE7338EE}" styleName="">
    <a:tblBg/>
    <a:wholeTbl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AE7E7"/>
          </a:solidFill>
        </a:fill>
      </a:tcStyle>
    </a:wholeTbl>
    <a:band2H>
      <a:tcTxStyle/>
      <a:tcStyle>
        <a:tcBdr/>
        <a:fill>
          <a:solidFill>
            <a:srgbClr val="406365"/>
          </a:solidFill>
        </a:fill>
      </a:tcStyle>
    </a:band2H>
    <a:firstCol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2C838"/>
          </a:solidFill>
        </a:fill>
      </a:tcStyle>
    </a:firstCol>
    <a:lastRow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652825"/>
              </a:solidFill>
              <a:prstDash val="solid"/>
              <a:bevel/>
            </a:ln>
          </a:top>
          <a:bottom>
            <a:ln w="25400" cap="flat">
              <a:solidFill>
                <a:srgbClr val="652825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06365"/>
          </a:solidFill>
        </a:fill>
      </a:tcStyle>
    </a:lastRow>
    <a:fir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652825"/>
              </a:solidFill>
              <a:prstDash val="solid"/>
              <a:bevel/>
            </a:ln>
          </a:top>
          <a:bottom>
            <a:ln w="25400" cap="flat">
              <a:solidFill>
                <a:srgbClr val="652825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2C838"/>
          </a:solidFill>
        </a:fill>
      </a:tcStyle>
    </a:firstRow>
  </a:tblStyle>
  <a:tblStyle styleId="{33BA23B1-9221-436E-865A-0063620EA4FD}" styleName="">
    <a:tblBg/>
    <a:wholeTbl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D2CBCB"/>
          </a:solidFill>
        </a:fill>
      </a:tcStyle>
    </a:wholeTbl>
    <a:band2H>
      <a:tcTxStyle/>
      <a:tcStyle>
        <a:tcBdr/>
        <a:fill>
          <a:solidFill>
            <a:srgbClr val="EAE7E7"/>
          </a:solidFill>
        </a:fill>
      </a:tcStyle>
    </a:band2H>
    <a:firstCol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652825"/>
          </a:solidFill>
        </a:fill>
      </a:tcStyle>
    </a:firstCol>
    <a:la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38100" cap="flat">
              <a:solidFill>
                <a:srgbClr val="406365"/>
              </a:solidFill>
              <a:prstDash val="solid"/>
              <a:bevel/>
            </a:ln>
          </a:top>
          <a:bottom>
            <a:ln w="127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652825"/>
          </a:solidFill>
        </a:fill>
      </a:tcStyle>
    </a:lastRow>
    <a:firstRow>
      <a:tcTxStyle b="on" i="on">
        <a:fontRef idx="minor">
          <a:srgbClr val="406365"/>
        </a:fontRef>
        <a:srgbClr val="406365"/>
      </a:tcTxStyle>
      <a:tcStyle>
        <a:tcBdr>
          <a:left>
            <a:ln w="12700" cap="flat">
              <a:solidFill>
                <a:srgbClr val="406365"/>
              </a:solidFill>
              <a:prstDash val="solid"/>
              <a:bevel/>
            </a:ln>
          </a:left>
          <a:right>
            <a:ln w="12700" cap="flat">
              <a:solidFill>
                <a:srgbClr val="406365"/>
              </a:solidFill>
              <a:prstDash val="solid"/>
              <a:bevel/>
            </a:ln>
          </a:right>
          <a:top>
            <a:ln w="12700" cap="flat">
              <a:solidFill>
                <a:srgbClr val="406365"/>
              </a:solidFill>
              <a:prstDash val="solid"/>
              <a:bevel/>
            </a:ln>
          </a:top>
          <a:bottom>
            <a:ln w="38100" cap="flat">
              <a:solidFill>
                <a:srgbClr val="406365"/>
              </a:solidFill>
              <a:prstDash val="solid"/>
              <a:bevel/>
            </a:ln>
          </a:bottom>
          <a:insideH>
            <a:ln w="12700" cap="flat">
              <a:solidFill>
                <a:srgbClr val="406365"/>
              </a:solidFill>
              <a:prstDash val="solid"/>
              <a:bevel/>
            </a:ln>
          </a:insideH>
          <a:insideV>
            <a:ln w="12700" cap="flat">
              <a:solidFill>
                <a:srgbClr val="406365"/>
              </a:solidFill>
              <a:prstDash val="solid"/>
              <a:bevel/>
            </a:ln>
          </a:insideV>
        </a:tcBdr>
        <a:fill>
          <a:solidFill>
            <a:srgbClr val="652825"/>
          </a:solidFill>
        </a:fill>
      </a:tcStyle>
    </a:firstRow>
  </a:tblStyle>
  <a:tblStyle styleId="{2708684C-4D16-4618-839F-0558EEFCDFE6}" styleName="">
    <a:tblBg/>
    <a:wholeTbl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652825"/>
              </a:solidFill>
              <a:prstDash val="solid"/>
              <a:bevel/>
            </a:ln>
          </a:left>
          <a:right>
            <a:ln w="12700" cap="flat">
              <a:solidFill>
                <a:srgbClr val="652825"/>
              </a:solidFill>
              <a:prstDash val="solid"/>
              <a:bevel/>
            </a:ln>
          </a:right>
          <a:top>
            <a:ln w="12700" cap="flat">
              <a:solidFill>
                <a:srgbClr val="652825"/>
              </a:solidFill>
              <a:prstDash val="solid"/>
              <a:bevel/>
            </a:ln>
          </a:top>
          <a:bottom>
            <a:ln w="12700" cap="flat">
              <a:solidFill>
                <a:srgbClr val="652825"/>
              </a:solidFill>
              <a:prstDash val="solid"/>
              <a:bevel/>
            </a:ln>
          </a:bottom>
          <a:insideH>
            <a:ln w="12700" cap="flat">
              <a:solidFill>
                <a:srgbClr val="652825"/>
              </a:solidFill>
              <a:prstDash val="solid"/>
              <a:bevel/>
            </a:ln>
          </a:insideH>
          <a:insideV>
            <a:ln w="12700" cap="flat">
              <a:solidFill>
                <a:srgbClr val="652825"/>
              </a:solidFill>
              <a:prstDash val="solid"/>
              <a:bevel/>
            </a:ln>
          </a:insideV>
        </a:tcBdr>
        <a:fill>
          <a:solidFill>
            <a:srgbClr val="652825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652825"/>
              </a:solidFill>
              <a:prstDash val="solid"/>
              <a:bevel/>
            </a:ln>
          </a:left>
          <a:right>
            <a:ln w="12700" cap="flat">
              <a:solidFill>
                <a:srgbClr val="652825"/>
              </a:solidFill>
              <a:prstDash val="solid"/>
              <a:bevel/>
            </a:ln>
          </a:right>
          <a:top>
            <a:ln w="12700" cap="flat">
              <a:solidFill>
                <a:srgbClr val="652825"/>
              </a:solidFill>
              <a:prstDash val="solid"/>
              <a:bevel/>
            </a:ln>
          </a:top>
          <a:bottom>
            <a:ln w="12700" cap="flat">
              <a:solidFill>
                <a:srgbClr val="652825"/>
              </a:solidFill>
              <a:prstDash val="solid"/>
              <a:bevel/>
            </a:ln>
          </a:bottom>
          <a:insideH>
            <a:ln w="12700" cap="flat">
              <a:solidFill>
                <a:srgbClr val="652825"/>
              </a:solidFill>
              <a:prstDash val="solid"/>
              <a:bevel/>
            </a:ln>
          </a:insideH>
          <a:insideV>
            <a:ln w="12700" cap="flat">
              <a:solidFill>
                <a:srgbClr val="652825"/>
              </a:solidFill>
              <a:prstDash val="solid"/>
              <a:bevel/>
            </a:ln>
          </a:insideV>
        </a:tcBdr>
        <a:fill>
          <a:solidFill>
            <a:srgbClr val="652825">
              <a:alpha val="20000"/>
            </a:srgbClr>
          </a:solidFill>
        </a:fill>
      </a:tcStyle>
    </a:firstCol>
    <a:lastRow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652825"/>
              </a:solidFill>
              <a:prstDash val="solid"/>
              <a:bevel/>
            </a:ln>
          </a:left>
          <a:right>
            <a:ln w="12700" cap="flat">
              <a:solidFill>
                <a:srgbClr val="652825"/>
              </a:solidFill>
              <a:prstDash val="solid"/>
              <a:bevel/>
            </a:ln>
          </a:right>
          <a:top>
            <a:ln w="50800" cap="flat">
              <a:solidFill>
                <a:srgbClr val="652825"/>
              </a:solidFill>
              <a:prstDash val="solid"/>
              <a:bevel/>
            </a:ln>
          </a:top>
          <a:bottom>
            <a:ln w="12700" cap="flat">
              <a:solidFill>
                <a:srgbClr val="652825"/>
              </a:solidFill>
              <a:prstDash val="solid"/>
              <a:bevel/>
            </a:ln>
          </a:bottom>
          <a:insideH>
            <a:ln w="12700" cap="flat">
              <a:solidFill>
                <a:srgbClr val="652825"/>
              </a:solidFill>
              <a:prstDash val="solid"/>
              <a:bevel/>
            </a:ln>
          </a:insideH>
          <a:insideV>
            <a:ln w="12700" cap="flat">
              <a:solidFill>
                <a:srgbClr val="652825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inor">
          <a:srgbClr val="652825"/>
        </a:fontRef>
        <a:srgbClr val="652825"/>
      </a:tcTxStyle>
      <a:tcStyle>
        <a:tcBdr>
          <a:left>
            <a:ln w="12700" cap="flat">
              <a:solidFill>
                <a:srgbClr val="652825"/>
              </a:solidFill>
              <a:prstDash val="solid"/>
              <a:bevel/>
            </a:ln>
          </a:left>
          <a:right>
            <a:ln w="12700" cap="flat">
              <a:solidFill>
                <a:srgbClr val="652825"/>
              </a:solidFill>
              <a:prstDash val="solid"/>
              <a:bevel/>
            </a:ln>
          </a:right>
          <a:top>
            <a:ln w="12700" cap="flat">
              <a:solidFill>
                <a:srgbClr val="652825"/>
              </a:solidFill>
              <a:prstDash val="solid"/>
              <a:bevel/>
            </a:ln>
          </a:top>
          <a:bottom>
            <a:ln w="25400" cap="flat">
              <a:solidFill>
                <a:srgbClr val="652825"/>
              </a:solidFill>
              <a:prstDash val="solid"/>
              <a:bevel/>
            </a:ln>
          </a:bottom>
          <a:insideH>
            <a:ln w="12700" cap="flat">
              <a:solidFill>
                <a:srgbClr val="652825"/>
              </a:solidFill>
              <a:prstDash val="solid"/>
              <a:bevel/>
            </a:ln>
          </a:insideH>
          <a:insideV>
            <a:ln w="12700" cap="flat">
              <a:solidFill>
                <a:srgbClr val="652825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350" y="-72"/>
      </p:cViewPr>
      <p:guideLst>
        <p:guide orient="horz" pos="2160"/>
        <p:guide pos="38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81" name="Shape 8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5pPr>
    <a:lvl6pPr indent="11430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10"/>
          <p:cNvSpPr>
            <a:spLocks noChangeArrowheads="1"/>
          </p:cNvSpPr>
          <p:nvPr/>
        </p:nvSpPr>
        <p:spPr bwMode="auto">
          <a:xfrm>
            <a:off x="0" y="0"/>
            <a:ext cx="12188825" cy="4810125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11"/>
          <p:cNvSpPr>
            <a:spLocks noChangeArrowheads="1"/>
          </p:cNvSpPr>
          <p:nvPr/>
        </p:nvSpPr>
        <p:spPr bwMode="auto">
          <a:xfrm>
            <a:off x="0" y="4810125"/>
            <a:ext cx="12188825" cy="2047875"/>
          </a:xfrm>
          <a:prstGeom prst="rect">
            <a:avLst/>
          </a:prstGeom>
          <a:solidFill>
            <a:srgbClr val="F68E20">
              <a:alpha val="70195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4572000"/>
          </a:xfrm>
          <a:prstGeom prst="rect">
            <a:avLst/>
          </a:prstGeom>
        </p:spPr>
        <p:txBody>
          <a:bodyPr/>
          <a:lstStyle>
            <a:lvl1pPr>
              <a:defRPr sz="6000"/>
            </a:lvl1pPr>
          </a:lstStyle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13" name="Shape 13"/>
          <p:cNvSpPr>
            <a:spLocks noGrp="1"/>
          </p:cNvSpPr>
          <p:nvPr>
            <p:ph type="body" idx="1"/>
          </p:nvPr>
        </p:nvSpPr>
        <p:spPr>
          <a:xfrm>
            <a:off x="1522412" y="5029200"/>
            <a:ext cx="8229601" cy="18288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</a:lvl1pPr>
          </a:lstStyle>
          <a:p>
            <a:pPr lvl="0"/>
            <a:r>
              <a:rPr/>
              <a:t>Clique para editar o subtítulo Mestre</a:t>
            </a:r>
          </a:p>
        </p:txBody>
      </p:sp>
      <p:sp>
        <p:nvSpPr>
          <p:cNvPr id="7" name="Shape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8501E46-62A3-461E-A5C9-1F159C44F48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12188825" cy="522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17"/>
          <p:cNvSpPr>
            <a:spLocks noChangeArrowheads="1"/>
          </p:cNvSpPr>
          <p:nvPr/>
        </p:nvSpPr>
        <p:spPr bwMode="auto">
          <a:xfrm>
            <a:off x="0" y="1536700"/>
            <a:ext cx="12188825" cy="53213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18"/>
          <p:cNvSpPr>
            <a:spLocks noChangeArrowheads="1"/>
          </p:cNvSpPr>
          <p:nvPr/>
        </p:nvSpPr>
        <p:spPr bwMode="auto">
          <a:xfrm>
            <a:off x="1588" y="147002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19" name="Shape 19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133428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20" name="Shape 20"/>
          <p:cNvSpPr>
            <a:spLocks noGrp="1"/>
          </p:cNvSpPr>
          <p:nvPr>
            <p:ph type="body" idx="1"/>
          </p:nvPr>
        </p:nvSpPr>
        <p:spPr>
          <a:xfrm>
            <a:off x="1522412" y="1905000"/>
            <a:ext cx="9144001" cy="495300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texto Mestre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7" name="Shape 2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741CBDC-D0EA-4A70-A2F9-60D2F2D192F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48101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24"/>
          <p:cNvSpPr>
            <a:spLocks noChangeArrowheads="1"/>
          </p:cNvSpPr>
          <p:nvPr/>
        </p:nvSpPr>
        <p:spPr bwMode="auto">
          <a:xfrm>
            <a:off x="0" y="0"/>
            <a:ext cx="12188825" cy="4810125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28"/>
          <p:cNvSpPr>
            <a:spLocks noChangeArrowheads="1"/>
          </p:cNvSpPr>
          <p:nvPr/>
        </p:nvSpPr>
        <p:spPr bwMode="auto">
          <a:xfrm>
            <a:off x="1588" y="471487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xfrm>
            <a:off x="1522359" y="0"/>
            <a:ext cx="9143001" cy="4572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4800"/>
            </a:lvl1pPr>
          </a:lstStyle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1522412" y="5029200"/>
            <a:ext cx="8229601" cy="18288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</a:lvl1pPr>
          </a:lstStyle>
          <a:p>
            <a:pPr lvl="0"/>
            <a:r>
              <a:rPr/>
              <a:t>Clique para editar o texto Mestre</a:t>
            </a:r>
          </a:p>
        </p:txBody>
      </p:sp>
      <p:sp>
        <p:nvSpPr>
          <p:cNvPr id="7" name="Shape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A4AA653-989F-4A82-83B9-11B7DBEB722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12188825" cy="522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31"/>
          <p:cNvSpPr>
            <a:spLocks noChangeArrowheads="1"/>
          </p:cNvSpPr>
          <p:nvPr/>
        </p:nvSpPr>
        <p:spPr bwMode="auto">
          <a:xfrm>
            <a:off x="0" y="1536700"/>
            <a:ext cx="12188825" cy="53213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32"/>
          <p:cNvSpPr>
            <a:spLocks noChangeArrowheads="1"/>
          </p:cNvSpPr>
          <p:nvPr/>
        </p:nvSpPr>
        <p:spPr bwMode="auto">
          <a:xfrm>
            <a:off x="1588" y="147002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33" name="Shape 33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133428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34" name="Shape 34"/>
          <p:cNvSpPr>
            <a:spLocks noGrp="1"/>
          </p:cNvSpPr>
          <p:nvPr>
            <p:ph type="body" idx="1"/>
          </p:nvPr>
        </p:nvSpPr>
        <p:spPr>
          <a:xfrm>
            <a:off x="1522412" y="1905000"/>
            <a:ext cx="4416555" cy="495300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texto Mestre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7" name="Shape 3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33A07-3CD2-4846-82EB-4EA3B86FBDE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12188825" cy="522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38"/>
          <p:cNvSpPr>
            <a:spLocks noChangeArrowheads="1"/>
          </p:cNvSpPr>
          <p:nvPr/>
        </p:nvSpPr>
        <p:spPr bwMode="auto">
          <a:xfrm>
            <a:off x="0" y="1536700"/>
            <a:ext cx="12188825" cy="53213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39"/>
          <p:cNvSpPr>
            <a:spLocks noChangeArrowheads="1"/>
          </p:cNvSpPr>
          <p:nvPr/>
        </p:nvSpPr>
        <p:spPr bwMode="auto">
          <a:xfrm>
            <a:off x="1588" y="147002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40" name="Shape 40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133428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41" name="Shape 41"/>
          <p:cNvSpPr>
            <a:spLocks noGrp="1"/>
          </p:cNvSpPr>
          <p:nvPr>
            <p:ph type="body" idx="1"/>
          </p:nvPr>
        </p:nvSpPr>
        <p:spPr>
          <a:xfrm>
            <a:off x="1522412" y="1334279"/>
            <a:ext cx="4416555" cy="1903442"/>
          </a:xfrm>
          <a:prstGeom prst="rect">
            <a:avLst/>
          </a:prstGeom>
        </p:spPr>
        <p:txBody>
          <a:bodyPr anchor="ctr"/>
          <a:lstStyle>
            <a:lvl1pPr marL="0" indent="0">
              <a:buSzTx/>
              <a:buFontTx/>
              <a:buNone/>
            </a:lvl1pPr>
          </a:lstStyle>
          <a:p>
            <a:pPr lvl="0"/>
            <a:r>
              <a:rPr/>
              <a:t>Clique para editar o texto Mestre</a:t>
            </a:r>
          </a:p>
        </p:txBody>
      </p:sp>
      <p:sp>
        <p:nvSpPr>
          <p:cNvPr id="7" name="Shape 4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729E4B7-4014-44A1-A6E1-2B75B2B0C01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12188825" cy="522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4" name="Shape 45"/>
          <p:cNvSpPr>
            <a:spLocks noChangeArrowheads="1"/>
          </p:cNvSpPr>
          <p:nvPr/>
        </p:nvSpPr>
        <p:spPr bwMode="auto">
          <a:xfrm>
            <a:off x="0" y="1536700"/>
            <a:ext cx="12188825" cy="53213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5" name="Shape 46"/>
          <p:cNvSpPr>
            <a:spLocks noChangeArrowheads="1"/>
          </p:cNvSpPr>
          <p:nvPr/>
        </p:nvSpPr>
        <p:spPr bwMode="auto">
          <a:xfrm>
            <a:off x="1588" y="147002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133428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6" name="Shape 4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26A9567-86FD-436E-81F3-0092CEF8573E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3" name="Shape 51"/>
          <p:cNvSpPr>
            <a:spLocks noChangeArrowheads="1"/>
          </p:cNvSpPr>
          <p:nvPr/>
        </p:nvSpPr>
        <p:spPr bwMode="auto">
          <a:xfrm>
            <a:off x="0" y="0"/>
            <a:ext cx="12188825" cy="68580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4" name="Shape 5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BA47CD3-FB77-4B55-98BB-A7FA93DB7A8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12188825" cy="522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55"/>
          <p:cNvSpPr>
            <a:spLocks noChangeArrowheads="1"/>
          </p:cNvSpPr>
          <p:nvPr/>
        </p:nvSpPr>
        <p:spPr bwMode="auto">
          <a:xfrm>
            <a:off x="0" y="1536700"/>
            <a:ext cx="12188825" cy="53213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56"/>
          <p:cNvSpPr>
            <a:spLocks noChangeArrowheads="1"/>
          </p:cNvSpPr>
          <p:nvPr/>
        </p:nvSpPr>
        <p:spPr bwMode="auto">
          <a:xfrm>
            <a:off x="1588" y="147002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7" name="Shape 57"/>
          <p:cNvSpPr>
            <a:spLocks noChangeArrowheads="1"/>
          </p:cNvSpPr>
          <p:nvPr/>
        </p:nvSpPr>
        <p:spPr bwMode="auto">
          <a:xfrm>
            <a:off x="4494213" y="1905000"/>
            <a:ext cx="6153150" cy="4251325"/>
          </a:xfrm>
          <a:custGeom>
            <a:avLst/>
            <a:gdLst>
              <a:gd name="T0" fmla="*/ 3076957 w 21600"/>
              <a:gd name="T1" fmla="*/ 2125981 h 21600"/>
              <a:gd name="T2" fmla="*/ 3076957 w 21600"/>
              <a:gd name="T3" fmla="*/ 2125981 h 21600"/>
              <a:gd name="T4" fmla="*/ 3076957 w 21600"/>
              <a:gd name="T5" fmla="*/ 2125981 h 21600"/>
              <a:gd name="T6" fmla="*/ 3076957 w 21600"/>
              <a:gd name="T7" fmla="*/ 2125981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8587" y="21600"/>
                </a:moveTo>
                <a:cubicBezTo>
                  <a:pt x="8587" y="21458"/>
                  <a:pt x="8587" y="21458"/>
                  <a:pt x="8587" y="21458"/>
                </a:cubicBezTo>
                <a:cubicBezTo>
                  <a:pt x="8532" y="21490"/>
                  <a:pt x="8532" y="21490"/>
                  <a:pt x="8532" y="21490"/>
                </a:cubicBezTo>
                <a:cubicBezTo>
                  <a:pt x="8532" y="21474"/>
                  <a:pt x="8532" y="21474"/>
                  <a:pt x="8532" y="21474"/>
                </a:cubicBezTo>
                <a:cubicBezTo>
                  <a:pt x="8499" y="21490"/>
                  <a:pt x="8499" y="21490"/>
                  <a:pt x="8499" y="21490"/>
                </a:cubicBezTo>
                <a:cubicBezTo>
                  <a:pt x="8477" y="21442"/>
                  <a:pt x="8477" y="21442"/>
                  <a:pt x="8477" y="21442"/>
                </a:cubicBezTo>
                <a:cubicBezTo>
                  <a:pt x="8357" y="21442"/>
                  <a:pt x="8357" y="21442"/>
                  <a:pt x="8357" y="21442"/>
                </a:cubicBezTo>
                <a:cubicBezTo>
                  <a:pt x="8313" y="21458"/>
                  <a:pt x="8258" y="21458"/>
                  <a:pt x="8225" y="21442"/>
                </a:cubicBezTo>
                <a:cubicBezTo>
                  <a:pt x="8203" y="21426"/>
                  <a:pt x="8203" y="21426"/>
                  <a:pt x="8203" y="21426"/>
                </a:cubicBezTo>
                <a:cubicBezTo>
                  <a:pt x="8192" y="21395"/>
                  <a:pt x="8192" y="21395"/>
                  <a:pt x="8192" y="21395"/>
                </a:cubicBezTo>
                <a:cubicBezTo>
                  <a:pt x="8104" y="21442"/>
                  <a:pt x="8104" y="21442"/>
                  <a:pt x="8104" y="21442"/>
                </a:cubicBezTo>
                <a:cubicBezTo>
                  <a:pt x="8104" y="21411"/>
                  <a:pt x="8104" y="21411"/>
                  <a:pt x="8104" y="21411"/>
                </a:cubicBezTo>
                <a:cubicBezTo>
                  <a:pt x="8049" y="21426"/>
                  <a:pt x="8049" y="21426"/>
                  <a:pt x="8049" y="21426"/>
                </a:cubicBezTo>
                <a:cubicBezTo>
                  <a:pt x="8038" y="21442"/>
                  <a:pt x="8038" y="21442"/>
                  <a:pt x="8038" y="21442"/>
                </a:cubicBezTo>
                <a:cubicBezTo>
                  <a:pt x="8016" y="21442"/>
                  <a:pt x="8016" y="21442"/>
                  <a:pt x="8016" y="21442"/>
                </a:cubicBezTo>
                <a:cubicBezTo>
                  <a:pt x="8016" y="21490"/>
                  <a:pt x="8016" y="21490"/>
                  <a:pt x="8016" y="21490"/>
                </a:cubicBezTo>
                <a:cubicBezTo>
                  <a:pt x="7939" y="21458"/>
                  <a:pt x="7939" y="21458"/>
                  <a:pt x="7939" y="21458"/>
                </a:cubicBezTo>
                <a:cubicBezTo>
                  <a:pt x="7939" y="21474"/>
                  <a:pt x="7939" y="21474"/>
                  <a:pt x="7939" y="21474"/>
                </a:cubicBezTo>
                <a:cubicBezTo>
                  <a:pt x="7797" y="21474"/>
                  <a:pt x="7797" y="21474"/>
                  <a:pt x="7797" y="21474"/>
                </a:cubicBezTo>
                <a:cubicBezTo>
                  <a:pt x="7797" y="21442"/>
                  <a:pt x="7797" y="21442"/>
                  <a:pt x="7797" y="21442"/>
                </a:cubicBezTo>
                <a:cubicBezTo>
                  <a:pt x="7753" y="21442"/>
                  <a:pt x="7753" y="21442"/>
                  <a:pt x="7753" y="21442"/>
                </a:cubicBezTo>
                <a:cubicBezTo>
                  <a:pt x="7676" y="21474"/>
                  <a:pt x="7676" y="21474"/>
                  <a:pt x="7676" y="21474"/>
                </a:cubicBezTo>
                <a:cubicBezTo>
                  <a:pt x="7676" y="21490"/>
                  <a:pt x="7676" y="21490"/>
                  <a:pt x="7676" y="21490"/>
                </a:cubicBezTo>
                <a:cubicBezTo>
                  <a:pt x="7643" y="21474"/>
                  <a:pt x="7643" y="21474"/>
                  <a:pt x="7643" y="21474"/>
                </a:cubicBezTo>
                <a:cubicBezTo>
                  <a:pt x="7610" y="21490"/>
                  <a:pt x="7610" y="21490"/>
                  <a:pt x="7610" y="21490"/>
                </a:cubicBezTo>
                <a:cubicBezTo>
                  <a:pt x="7610" y="21474"/>
                  <a:pt x="7610" y="21474"/>
                  <a:pt x="7610" y="21474"/>
                </a:cubicBezTo>
                <a:cubicBezTo>
                  <a:pt x="7489" y="21426"/>
                  <a:pt x="7489" y="21426"/>
                  <a:pt x="7489" y="21426"/>
                </a:cubicBezTo>
                <a:cubicBezTo>
                  <a:pt x="7478" y="21442"/>
                  <a:pt x="7478" y="21442"/>
                  <a:pt x="7467" y="21442"/>
                </a:cubicBezTo>
                <a:cubicBezTo>
                  <a:pt x="7379" y="21490"/>
                  <a:pt x="7379" y="21490"/>
                  <a:pt x="7379" y="21490"/>
                </a:cubicBezTo>
                <a:cubicBezTo>
                  <a:pt x="7379" y="21426"/>
                  <a:pt x="7379" y="21426"/>
                  <a:pt x="7379" y="21426"/>
                </a:cubicBezTo>
                <a:cubicBezTo>
                  <a:pt x="7357" y="21426"/>
                  <a:pt x="7357" y="21426"/>
                  <a:pt x="7357" y="21426"/>
                </a:cubicBezTo>
                <a:cubicBezTo>
                  <a:pt x="7357" y="21395"/>
                  <a:pt x="7357" y="21395"/>
                  <a:pt x="7357" y="21395"/>
                </a:cubicBezTo>
                <a:cubicBezTo>
                  <a:pt x="7346" y="21395"/>
                  <a:pt x="7346" y="21395"/>
                  <a:pt x="7346" y="21395"/>
                </a:cubicBezTo>
                <a:cubicBezTo>
                  <a:pt x="7335" y="21411"/>
                  <a:pt x="7313" y="21411"/>
                  <a:pt x="7302" y="21411"/>
                </a:cubicBezTo>
                <a:cubicBezTo>
                  <a:pt x="7302" y="21411"/>
                  <a:pt x="7292" y="21411"/>
                  <a:pt x="7292" y="21411"/>
                </a:cubicBezTo>
                <a:cubicBezTo>
                  <a:pt x="7237" y="21395"/>
                  <a:pt x="7237" y="21395"/>
                  <a:pt x="7237" y="21395"/>
                </a:cubicBezTo>
                <a:cubicBezTo>
                  <a:pt x="7237" y="21395"/>
                  <a:pt x="7237" y="21395"/>
                  <a:pt x="7237" y="21395"/>
                </a:cubicBezTo>
                <a:cubicBezTo>
                  <a:pt x="7171" y="21395"/>
                  <a:pt x="7171" y="21395"/>
                  <a:pt x="7171" y="21395"/>
                </a:cubicBezTo>
                <a:cubicBezTo>
                  <a:pt x="7171" y="21379"/>
                  <a:pt x="7171" y="21379"/>
                  <a:pt x="7171" y="21379"/>
                </a:cubicBezTo>
                <a:cubicBezTo>
                  <a:pt x="7094" y="21395"/>
                  <a:pt x="7094" y="21395"/>
                  <a:pt x="7094" y="21395"/>
                </a:cubicBezTo>
                <a:cubicBezTo>
                  <a:pt x="7094" y="21411"/>
                  <a:pt x="7094" y="21411"/>
                  <a:pt x="7094" y="21411"/>
                </a:cubicBezTo>
                <a:cubicBezTo>
                  <a:pt x="6995" y="21411"/>
                  <a:pt x="6995" y="21411"/>
                  <a:pt x="6995" y="21411"/>
                </a:cubicBezTo>
                <a:cubicBezTo>
                  <a:pt x="6995" y="21458"/>
                  <a:pt x="6995" y="21458"/>
                  <a:pt x="6995" y="21458"/>
                </a:cubicBezTo>
                <a:cubicBezTo>
                  <a:pt x="6918" y="21426"/>
                  <a:pt x="6918" y="21426"/>
                  <a:pt x="6918" y="21426"/>
                </a:cubicBezTo>
                <a:cubicBezTo>
                  <a:pt x="6907" y="21474"/>
                  <a:pt x="6907" y="21474"/>
                  <a:pt x="6907" y="21474"/>
                </a:cubicBezTo>
                <a:cubicBezTo>
                  <a:pt x="6863" y="21442"/>
                  <a:pt x="6863" y="21442"/>
                  <a:pt x="6863" y="21442"/>
                </a:cubicBezTo>
                <a:cubicBezTo>
                  <a:pt x="6852" y="21490"/>
                  <a:pt x="6852" y="21490"/>
                  <a:pt x="6852" y="21490"/>
                </a:cubicBezTo>
                <a:cubicBezTo>
                  <a:pt x="6786" y="21458"/>
                  <a:pt x="6786" y="21458"/>
                  <a:pt x="6786" y="21458"/>
                </a:cubicBezTo>
                <a:cubicBezTo>
                  <a:pt x="6775" y="21474"/>
                  <a:pt x="6753" y="21474"/>
                  <a:pt x="6742" y="21458"/>
                </a:cubicBezTo>
                <a:cubicBezTo>
                  <a:pt x="6731" y="21458"/>
                  <a:pt x="6731" y="21458"/>
                  <a:pt x="6731" y="21458"/>
                </a:cubicBezTo>
                <a:cubicBezTo>
                  <a:pt x="6731" y="21474"/>
                  <a:pt x="6720" y="21474"/>
                  <a:pt x="6720" y="21474"/>
                </a:cubicBezTo>
                <a:cubicBezTo>
                  <a:pt x="6688" y="21474"/>
                  <a:pt x="6688" y="21474"/>
                  <a:pt x="6688" y="21474"/>
                </a:cubicBezTo>
                <a:cubicBezTo>
                  <a:pt x="6677" y="21474"/>
                  <a:pt x="6677" y="21474"/>
                  <a:pt x="6666" y="21474"/>
                </a:cubicBezTo>
                <a:cubicBezTo>
                  <a:pt x="6512" y="21474"/>
                  <a:pt x="6512" y="21474"/>
                  <a:pt x="6512" y="21474"/>
                </a:cubicBezTo>
                <a:cubicBezTo>
                  <a:pt x="6512" y="21442"/>
                  <a:pt x="6512" y="21442"/>
                  <a:pt x="6512" y="21442"/>
                </a:cubicBezTo>
                <a:cubicBezTo>
                  <a:pt x="6490" y="21442"/>
                  <a:pt x="6490" y="21442"/>
                  <a:pt x="6490" y="21442"/>
                </a:cubicBezTo>
                <a:cubicBezTo>
                  <a:pt x="6402" y="21505"/>
                  <a:pt x="6402" y="21505"/>
                  <a:pt x="6402" y="21505"/>
                </a:cubicBezTo>
                <a:cubicBezTo>
                  <a:pt x="6402" y="21426"/>
                  <a:pt x="6402" y="21426"/>
                  <a:pt x="6402" y="21426"/>
                </a:cubicBezTo>
                <a:cubicBezTo>
                  <a:pt x="6325" y="21458"/>
                  <a:pt x="6325" y="21458"/>
                  <a:pt x="6325" y="21458"/>
                </a:cubicBezTo>
                <a:cubicBezTo>
                  <a:pt x="6325" y="21395"/>
                  <a:pt x="6325" y="21395"/>
                  <a:pt x="6325" y="21395"/>
                </a:cubicBezTo>
                <a:cubicBezTo>
                  <a:pt x="6314" y="21395"/>
                  <a:pt x="6314" y="21395"/>
                  <a:pt x="6314" y="21395"/>
                </a:cubicBezTo>
                <a:cubicBezTo>
                  <a:pt x="6314" y="21426"/>
                  <a:pt x="6314" y="21426"/>
                  <a:pt x="6314" y="21426"/>
                </a:cubicBezTo>
                <a:cubicBezTo>
                  <a:pt x="6248" y="21426"/>
                  <a:pt x="6248" y="21426"/>
                  <a:pt x="6248" y="21426"/>
                </a:cubicBezTo>
                <a:cubicBezTo>
                  <a:pt x="6248" y="21442"/>
                  <a:pt x="6248" y="21442"/>
                  <a:pt x="6248" y="21442"/>
                </a:cubicBezTo>
                <a:cubicBezTo>
                  <a:pt x="6095" y="21442"/>
                  <a:pt x="6095" y="21442"/>
                  <a:pt x="6095" y="21442"/>
                </a:cubicBezTo>
                <a:cubicBezTo>
                  <a:pt x="6095" y="21426"/>
                  <a:pt x="6095" y="21426"/>
                  <a:pt x="6095" y="21426"/>
                </a:cubicBezTo>
                <a:cubicBezTo>
                  <a:pt x="6062" y="21426"/>
                  <a:pt x="6062" y="21426"/>
                  <a:pt x="6062" y="21426"/>
                </a:cubicBezTo>
                <a:cubicBezTo>
                  <a:pt x="6051" y="21395"/>
                  <a:pt x="6051" y="21395"/>
                  <a:pt x="6051" y="21395"/>
                </a:cubicBezTo>
                <a:cubicBezTo>
                  <a:pt x="5754" y="21442"/>
                  <a:pt x="5754" y="21442"/>
                  <a:pt x="5754" y="21442"/>
                </a:cubicBezTo>
                <a:cubicBezTo>
                  <a:pt x="5754" y="21426"/>
                  <a:pt x="5754" y="21426"/>
                  <a:pt x="5754" y="21426"/>
                </a:cubicBezTo>
                <a:cubicBezTo>
                  <a:pt x="5732" y="21411"/>
                  <a:pt x="5710" y="21411"/>
                  <a:pt x="5688" y="21411"/>
                </a:cubicBezTo>
                <a:cubicBezTo>
                  <a:pt x="5677" y="21442"/>
                  <a:pt x="5677" y="21442"/>
                  <a:pt x="5677" y="21442"/>
                </a:cubicBezTo>
                <a:cubicBezTo>
                  <a:pt x="5622" y="21426"/>
                  <a:pt x="5622" y="21426"/>
                  <a:pt x="5622" y="21426"/>
                </a:cubicBezTo>
                <a:cubicBezTo>
                  <a:pt x="5611" y="21474"/>
                  <a:pt x="5611" y="21474"/>
                  <a:pt x="5611" y="21474"/>
                </a:cubicBezTo>
                <a:cubicBezTo>
                  <a:pt x="5546" y="21426"/>
                  <a:pt x="5546" y="21426"/>
                  <a:pt x="5546" y="21426"/>
                </a:cubicBezTo>
                <a:cubicBezTo>
                  <a:pt x="5535" y="21426"/>
                  <a:pt x="5535" y="21426"/>
                  <a:pt x="5535" y="21426"/>
                </a:cubicBezTo>
                <a:cubicBezTo>
                  <a:pt x="5535" y="21442"/>
                  <a:pt x="5535" y="21442"/>
                  <a:pt x="5535" y="21442"/>
                </a:cubicBezTo>
                <a:cubicBezTo>
                  <a:pt x="5491" y="21442"/>
                  <a:pt x="5491" y="21442"/>
                  <a:pt x="5491" y="21442"/>
                </a:cubicBezTo>
                <a:cubicBezTo>
                  <a:pt x="5447" y="21458"/>
                  <a:pt x="5447" y="21458"/>
                  <a:pt x="5447" y="21458"/>
                </a:cubicBezTo>
                <a:cubicBezTo>
                  <a:pt x="5447" y="21474"/>
                  <a:pt x="5447" y="21474"/>
                  <a:pt x="5447" y="21474"/>
                </a:cubicBezTo>
                <a:cubicBezTo>
                  <a:pt x="5359" y="21474"/>
                  <a:pt x="5359" y="21474"/>
                  <a:pt x="5359" y="21474"/>
                </a:cubicBezTo>
                <a:cubicBezTo>
                  <a:pt x="5359" y="21505"/>
                  <a:pt x="5359" y="21505"/>
                  <a:pt x="5359" y="21505"/>
                </a:cubicBezTo>
                <a:cubicBezTo>
                  <a:pt x="5271" y="21474"/>
                  <a:pt x="5271" y="21474"/>
                  <a:pt x="5271" y="21474"/>
                </a:cubicBezTo>
                <a:cubicBezTo>
                  <a:pt x="5260" y="21505"/>
                  <a:pt x="5260" y="21505"/>
                  <a:pt x="5260" y="21505"/>
                </a:cubicBezTo>
                <a:cubicBezTo>
                  <a:pt x="5139" y="21505"/>
                  <a:pt x="5139" y="21505"/>
                  <a:pt x="5139" y="21505"/>
                </a:cubicBezTo>
                <a:cubicBezTo>
                  <a:pt x="5139" y="21490"/>
                  <a:pt x="5139" y="21490"/>
                  <a:pt x="5139" y="21490"/>
                </a:cubicBezTo>
                <a:cubicBezTo>
                  <a:pt x="5128" y="21490"/>
                  <a:pt x="5128" y="21490"/>
                  <a:pt x="5128" y="21490"/>
                </a:cubicBezTo>
                <a:cubicBezTo>
                  <a:pt x="5084" y="21490"/>
                  <a:pt x="5084" y="21490"/>
                  <a:pt x="5084" y="21490"/>
                </a:cubicBezTo>
                <a:cubicBezTo>
                  <a:pt x="5084" y="21474"/>
                  <a:pt x="5084" y="21474"/>
                  <a:pt x="5084" y="21474"/>
                </a:cubicBezTo>
                <a:cubicBezTo>
                  <a:pt x="4974" y="21458"/>
                  <a:pt x="4974" y="21458"/>
                  <a:pt x="4974" y="21458"/>
                </a:cubicBezTo>
                <a:cubicBezTo>
                  <a:pt x="4974" y="21490"/>
                  <a:pt x="4974" y="21490"/>
                  <a:pt x="4974" y="21490"/>
                </a:cubicBezTo>
                <a:cubicBezTo>
                  <a:pt x="4909" y="21442"/>
                  <a:pt x="4909" y="21442"/>
                  <a:pt x="4909" y="21442"/>
                </a:cubicBezTo>
                <a:cubicBezTo>
                  <a:pt x="4909" y="21442"/>
                  <a:pt x="4909" y="21442"/>
                  <a:pt x="4909" y="21442"/>
                </a:cubicBezTo>
                <a:cubicBezTo>
                  <a:pt x="4865" y="21442"/>
                  <a:pt x="4865" y="21442"/>
                  <a:pt x="4865" y="21442"/>
                </a:cubicBezTo>
                <a:cubicBezTo>
                  <a:pt x="4865" y="21442"/>
                  <a:pt x="4865" y="21442"/>
                  <a:pt x="4865" y="21442"/>
                </a:cubicBezTo>
                <a:cubicBezTo>
                  <a:pt x="4865" y="21474"/>
                  <a:pt x="4865" y="21474"/>
                  <a:pt x="4865" y="21474"/>
                </a:cubicBezTo>
                <a:cubicBezTo>
                  <a:pt x="4799" y="21442"/>
                  <a:pt x="4799" y="21442"/>
                  <a:pt x="4799" y="21442"/>
                </a:cubicBezTo>
                <a:cubicBezTo>
                  <a:pt x="4733" y="21442"/>
                  <a:pt x="4733" y="21442"/>
                  <a:pt x="4733" y="21442"/>
                </a:cubicBezTo>
                <a:cubicBezTo>
                  <a:pt x="4733" y="21474"/>
                  <a:pt x="4733" y="21474"/>
                  <a:pt x="4733" y="21474"/>
                </a:cubicBezTo>
                <a:cubicBezTo>
                  <a:pt x="4634" y="21474"/>
                  <a:pt x="4634" y="21474"/>
                  <a:pt x="4634" y="21474"/>
                </a:cubicBezTo>
                <a:cubicBezTo>
                  <a:pt x="4634" y="21458"/>
                  <a:pt x="4634" y="21458"/>
                  <a:pt x="4634" y="21458"/>
                </a:cubicBezTo>
                <a:cubicBezTo>
                  <a:pt x="4623" y="21458"/>
                  <a:pt x="4623" y="21458"/>
                  <a:pt x="4612" y="21474"/>
                </a:cubicBezTo>
                <a:cubicBezTo>
                  <a:pt x="4612" y="21474"/>
                  <a:pt x="4601" y="21474"/>
                  <a:pt x="4601" y="21474"/>
                </a:cubicBezTo>
                <a:cubicBezTo>
                  <a:pt x="4590" y="21490"/>
                  <a:pt x="4590" y="21490"/>
                  <a:pt x="4590" y="21490"/>
                </a:cubicBezTo>
                <a:cubicBezTo>
                  <a:pt x="4579" y="21490"/>
                  <a:pt x="4579" y="21490"/>
                  <a:pt x="4579" y="21490"/>
                </a:cubicBezTo>
                <a:cubicBezTo>
                  <a:pt x="4568" y="21505"/>
                  <a:pt x="4546" y="21521"/>
                  <a:pt x="4524" y="21537"/>
                </a:cubicBezTo>
                <a:cubicBezTo>
                  <a:pt x="4425" y="21568"/>
                  <a:pt x="4425" y="21568"/>
                  <a:pt x="4425" y="21568"/>
                </a:cubicBezTo>
                <a:cubicBezTo>
                  <a:pt x="4425" y="21474"/>
                  <a:pt x="4425" y="21474"/>
                  <a:pt x="4425" y="21474"/>
                </a:cubicBezTo>
                <a:cubicBezTo>
                  <a:pt x="4371" y="21474"/>
                  <a:pt x="4371" y="21474"/>
                  <a:pt x="4371" y="21474"/>
                </a:cubicBezTo>
                <a:cubicBezTo>
                  <a:pt x="4371" y="21490"/>
                  <a:pt x="4371" y="21490"/>
                  <a:pt x="4371" y="21490"/>
                </a:cubicBezTo>
                <a:cubicBezTo>
                  <a:pt x="4305" y="21474"/>
                  <a:pt x="4305" y="21474"/>
                  <a:pt x="4305" y="21474"/>
                </a:cubicBezTo>
                <a:cubicBezTo>
                  <a:pt x="4250" y="21474"/>
                  <a:pt x="4250" y="21474"/>
                  <a:pt x="4250" y="21474"/>
                </a:cubicBezTo>
                <a:cubicBezTo>
                  <a:pt x="4250" y="21458"/>
                  <a:pt x="4250" y="21458"/>
                  <a:pt x="4250" y="21458"/>
                </a:cubicBezTo>
                <a:cubicBezTo>
                  <a:pt x="4228" y="21442"/>
                  <a:pt x="4228" y="21442"/>
                  <a:pt x="4228" y="21442"/>
                </a:cubicBezTo>
                <a:cubicBezTo>
                  <a:pt x="4228" y="21458"/>
                  <a:pt x="4228" y="21458"/>
                  <a:pt x="4228" y="21458"/>
                </a:cubicBezTo>
                <a:cubicBezTo>
                  <a:pt x="4195" y="21474"/>
                  <a:pt x="4151" y="21490"/>
                  <a:pt x="4107" y="21490"/>
                </a:cubicBezTo>
                <a:cubicBezTo>
                  <a:pt x="4096" y="21490"/>
                  <a:pt x="4074" y="21490"/>
                  <a:pt x="4063" y="21490"/>
                </a:cubicBezTo>
                <a:cubicBezTo>
                  <a:pt x="4030" y="21474"/>
                  <a:pt x="4030" y="21474"/>
                  <a:pt x="4030" y="21474"/>
                </a:cubicBezTo>
                <a:cubicBezTo>
                  <a:pt x="3964" y="21474"/>
                  <a:pt x="3964" y="21474"/>
                  <a:pt x="3964" y="21474"/>
                </a:cubicBezTo>
                <a:cubicBezTo>
                  <a:pt x="3964" y="21426"/>
                  <a:pt x="3964" y="21426"/>
                  <a:pt x="3964" y="21426"/>
                </a:cubicBezTo>
                <a:cubicBezTo>
                  <a:pt x="3920" y="21411"/>
                  <a:pt x="3920" y="21411"/>
                  <a:pt x="3920" y="21411"/>
                </a:cubicBezTo>
                <a:cubicBezTo>
                  <a:pt x="3898" y="21426"/>
                  <a:pt x="3898" y="21426"/>
                  <a:pt x="3898" y="21426"/>
                </a:cubicBezTo>
                <a:cubicBezTo>
                  <a:pt x="3865" y="21442"/>
                  <a:pt x="3821" y="21426"/>
                  <a:pt x="3789" y="21426"/>
                </a:cubicBezTo>
                <a:cubicBezTo>
                  <a:pt x="3778" y="21442"/>
                  <a:pt x="3778" y="21442"/>
                  <a:pt x="3778" y="21442"/>
                </a:cubicBezTo>
                <a:cubicBezTo>
                  <a:pt x="3734" y="21442"/>
                  <a:pt x="3734" y="21442"/>
                  <a:pt x="3734" y="21442"/>
                </a:cubicBezTo>
                <a:cubicBezTo>
                  <a:pt x="3734" y="21490"/>
                  <a:pt x="3734" y="21490"/>
                  <a:pt x="3734" y="21490"/>
                </a:cubicBezTo>
                <a:cubicBezTo>
                  <a:pt x="3657" y="21474"/>
                  <a:pt x="3657" y="21474"/>
                  <a:pt x="3657" y="21474"/>
                </a:cubicBezTo>
                <a:cubicBezTo>
                  <a:pt x="3525" y="21474"/>
                  <a:pt x="3525" y="21474"/>
                  <a:pt x="3525" y="21474"/>
                </a:cubicBezTo>
                <a:cubicBezTo>
                  <a:pt x="3415" y="21521"/>
                  <a:pt x="3415" y="21521"/>
                  <a:pt x="3415" y="21521"/>
                </a:cubicBezTo>
                <a:cubicBezTo>
                  <a:pt x="3415" y="21490"/>
                  <a:pt x="3415" y="21490"/>
                  <a:pt x="3415" y="21490"/>
                </a:cubicBezTo>
                <a:cubicBezTo>
                  <a:pt x="3393" y="21490"/>
                  <a:pt x="3371" y="21490"/>
                  <a:pt x="3349" y="21474"/>
                </a:cubicBezTo>
                <a:cubicBezTo>
                  <a:pt x="3327" y="21474"/>
                  <a:pt x="3327" y="21474"/>
                  <a:pt x="3327" y="21474"/>
                </a:cubicBezTo>
                <a:cubicBezTo>
                  <a:pt x="3316" y="21426"/>
                  <a:pt x="3316" y="21426"/>
                  <a:pt x="3316" y="21426"/>
                </a:cubicBezTo>
                <a:cubicBezTo>
                  <a:pt x="3305" y="21442"/>
                  <a:pt x="3305" y="21442"/>
                  <a:pt x="3294" y="21442"/>
                </a:cubicBezTo>
                <a:cubicBezTo>
                  <a:pt x="3283" y="21442"/>
                  <a:pt x="3283" y="21442"/>
                  <a:pt x="3283" y="21442"/>
                </a:cubicBezTo>
                <a:cubicBezTo>
                  <a:pt x="3217" y="21442"/>
                  <a:pt x="3217" y="21442"/>
                  <a:pt x="3217" y="21442"/>
                </a:cubicBezTo>
                <a:cubicBezTo>
                  <a:pt x="3152" y="21474"/>
                  <a:pt x="3152" y="21474"/>
                  <a:pt x="3152" y="21474"/>
                </a:cubicBezTo>
                <a:cubicBezTo>
                  <a:pt x="3141" y="21442"/>
                  <a:pt x="3141" y="21442"/>
                  <a:pt x="3141" y="21442"/>
                </a:cubicBezTo>
                <a:cubicBezTo>
                  <a:pt x="3075" y="21442"/>
                  <a:pt x="3075" y="21442"/>
                  <a:pt x="3075" y="21442"/>
                </a:cubicBezTo>
                <a:cubicBezTo>
                  <a:pt x="3075" y="21411"/>
                  <a:pt x="3075" y="21411"/>
                  <a:pt x="3075" y="21411"/>
                </a:cubicBezTo>
                <a:cubicBezTo>
                  <a:pt x="3064" y="21411"/>
                  <a:pt x="3064" y="21411"/>
                  <a:pt x="3064" y="21411"/>
                </a:cubicBezTo>
                <a:cubicBezTo>
                  <a:pt x="3064" y="21458"/>
                  <a:pt x="3064" y="21458"/>
                  <a:pt x="3064" y="21458"/>
                </a:cubicBezTo>
                <a:cubicBezTo>
                  <a:pt x="2954" y="21411"/>
                  <a:pt x="2954" y="21411"/>
                  <a:pt x="2954" y="21411"/>
                </a:cubicBezTo>
                <a:cubicBezTo>
                  <a:pt x="2899" y="21442"/>
                  <a:pt x="2877" y="21442"/>
                  <a:pt x="2855" y="21442"/>
                </a:cubicBezTo>
                <a:cubicBezTo>
                  <a:pt x="2833" y="21442"/>
                  <a:pt x="2833" y="21442"/>
                  <a:pt x="2833" y="21442"/>
                </a:cubicBezTo>
                <a:cubicBezTo>
                  <a:pt x="2789" y="21458"/>
                  <a:pt x="2756" y="21442"/>
                  <a:pt x="2734" y="21426"/>
                </a:cubicBezTo>
                <a:cubicBezTo>
                  <a:pt x="2712" y="21426"/>
                  <a:pt x="2712" y="21426"/>
                  <a:pt x="2712" y="21426"/>
                </a:cubicBezTo>
                <a:cubicBezTo>
                  <a:pt x="2625" y="21490"/>
                  <a:pt x="2625" y="21490"/>
                  <a:pt x="2625" y="21490"/>
                </a:cubicBezTo>
                <a:cubicBezTo>
                  <a:pt x="2625" y="21426"/>
                  <a:pt x="2625" y="21426"/>
                  <a:pt x="2625" y="21426"/>
                </a:cubicBezTo>
                <a:cubicBezTo>
                  <a:pt x="2548" y="21426"/>
                  <a:pt x="2548" y="21426"/>
                  <a:pt x="2548" y="21426"/>
                </a:cubicBezTo>
                <a:cubicBezTo>
                  <a:pt x="2537" y="21442"/>
                  <a:pt x="2526" y="21442"/>
                  <a:pt x="2504" y="21442"/>
                </a:cubicBezTo>
                <a:cubicBezTo>
                  <a:pt x="2493" y="21442"/>
                  <a:pt x="2493" y="21442"/>
                  <a:pt x="2493" y="21442"/>
                </a:cubicBezTo>
                <a:cubicBezTo>
                  <a:pt x="2438" y="21442"/>
                  <a:pt x="2438" y="21442"/>
                  <a:pt x="2438" y="21442"/>
                </a:cubicBezTo>
                <a:cubicBezTo>
                  <a:pt x="2438" y="21426"/>
                  <a:pt x="2438" y="21426"/>
                  <a:pt x="2438" y="21426"/>
                </a:cubicBezTo>
                <a:cubicBezTo>
                  <a:pt x="2416" y="21426"/>
                  <a:pt x="2416" y="21426"/>
                  <a:pt x="2416" y="21426"/>
                </a:cubicBezTo>
                <a:cubicBezTo>
                  <a:pt x="2416" y="21395"/>
                  <a:pt x="2416" y="21395"/>
                  <a:pt x="2416" y="21395"/>
                </a:cubicBezTo>
                <a:cubicBezTo>
                  <a:pt x="2394" y="21395"/>
                  <a:pt x="2372" y="21395"/>
                  <a:pt x="2361" y="21395"/>
                </a:cubicBezTo>
                <a:cubicBezTo>
                  <a:pt x="2361" y="21490"/>
                  <a:pt x="2361" y="21490"/>
                  <a:pt x="2361" y="21490"/>
                </a:cubicBezTo>
                <a:cubicBezTo>
                  <a:pt x="2273" y="21426"/>
                  <a:pt x="2273" y="21426"/>
                  <a:pt x="2273" y="21426"/>
                </a:cubicBezTo>
                <a:cubicBezTo>
                  <a:pt x="2251" y="21426"/>
                  <a:pt x="2251" y="21426"/>
                  <a:pt x="2251" y="21426"/>
                </a:cubicBezTo>
                <a:cubicBezTo>
                  <a:pt x="2251" y="21442"/>
                  <a:pt x="2251" y="21442"/>
                  <a:pt x="2251" y="21442"/>
                </a:cubicBezTo>
                <a:cubicBezTo>
                  <a:pt x="2174" y="21442"/>
                  <a:pt x="2174" y="21442"/>
                  <a:pt x="2174" y="21442"/>
                </a:cubicBezTo>
                <a:cubicBezTo>
                  <a:pt x="2174" y="21474"/>
                  <a:pt x="2174" y="21474"/>
                  <a:pt x="2174" y="21474"/>
                </a:cubicBezTo>
                <a:cubicBezTo>
                  <a:pt x="2130" y="21474"/>
                  <a:pt x="2130" y="21474"/>
                  <a:pt x="2130" y="21474"/>
                </a:cubicBezTo>
                <a:cubicBezTo>
                  <a:pt x="2108" y="21521"/>
                  <a:pt x="2108" y="21521"/>
                  <a:pt x="2108" y="21521"/>
                </a:cubicBezTo>
                <a:cubicBezTo>
                  <a:pt x="1999" y="21474"/>
                  <a:pt x="1999" y="21474"/>
                  <a:pt x="1999" y="21474"/>
                </a:cubicBezTo>
                <a:cubicBezTo>
                  <a:pt x="1988" y="21490"/>
                  <a:pt x="1988" y="21490"/>
                  <a:pt x="1988" y="21490"/>
                </a:cubicBezTo>
                <a:cubicBezTo>
                  <a:pt x="1922" y="21505"/>
                  <a:pt x="1867" y="21458"/>
                  <a:pt x="1823" y="21442"/>
                </a:cubicBezTo>
                <a:cubicBezTo>
                  <a:pt x="1823" y="21426"/>
                  <a:pt x="1812" y="21426"/>
                  <a:pt x="1801" y="21426"/>
                </a:cubicBezTo>
                <a:cubicBezTo>
                  <a:pt x="1801" y="21426"/>
                  <a:pt x="1790" y="21426"/>
                  <a:pt x="1790" y="21426"/>
                </a:cubicBezTo>
                <a:cubicBezTo>
                  <a:pt x="1779" y="21442"/>
                  <a:pt x="1757" y="21442"/>
                  <a:pt x="1746" y="21442"/>
                </a:cubicBezTo>
                <a:cubicBezTo>
                  <a:pt x="1680" y="21458"/>
                  <a:pt x="1680" y="21458"/>
                  <a:pt x="1680" y="21458"/>
                </a:cubicBezTo>
                <a:cubicBezTo>
                  <a:pt x="1680" y="21442"/>
                  <a:pt x="1680" y="21442"/>
                  <a:pt x="1680" y="21442"/>
                </a:cubicBezTo>
                <a:cubicBezTo>
                  <a:pt x="1669" y="21426"/>
                  <a:pt x="1669" y="21426"/>
                  <a:pt x="1669" y="21426"/>
                </a:cubicBezTo>
                <a:cubicBezTo>
                  <a:pt x="1603" y="21426"/>
                  <a:pt x="1603" y="21426"/>
                  <a:pt x="1603" y="21426"/>
                </a:cubicBezTo>
                <a:cubicBezTo>
                  <a:pt x="1592" y="21426"/>
                  <a:pt x="1581" y="21426"/>
                  <a:pt x="1581" y="21426"/>
                </a:cubicBezTo>
                <a:cubicBezTo>
                  <a:pt x="1559" y="21426"/>
                  <a:pt x="1559" y="21426"/>
                  <a:pt x="1559" y="21426"/>
                </a:cubicBezTo>
                <a:cubicBezTo>
                  <a:pt x="1559" y="21426"/>
                  <a:pt x="1559" y="21426"/>
                  <a:pt x="1559" y="21426"/>
                </a:cubicBezTo>
                <a:cubicBezTo>
                  <a:pt x="1548" y="21426"/>
                  <a:pt x="1548" y="21411"/>
                  <a:pt x="1537" y="21411"/>
                </a:cubicBezTo>
                <a:cubicBezTo>
                  <a:pt x="1537" y="21411"/>
                  <a:pt x="1537" y="21411"/>
                  <a:pt x="1526" y="21411"/>
                </a:cubicBezTo>
                <a:cubicBezTo>
                  <a:pt x="1526" y="21411"/>
                  <a:pt x="1515" y="21426"/>
                  <a:pt x="1493" y="21426"/>
                </a:cubicBezTo>
                <a:cubicBezTo>
                  <a:pt x="1482" y="21474"/>
                  <a:pt x="1482" y="21474"/>
                  <a:pt x="1482" y="21474"/>
                </a:cubicBezTo>
                <a:cubicBezTo>
                  <a:pt x="1428" y="21442"/>
                  <a:pt x="1428" y="21442"/>
                  <a:pt x="1428" y="21442"/>
                </a:cubicBezTo>
                <a:cubicBezTo>
                  <a:pt x="1417" y="21458"/>
                  <a:pt x="1406" y="21458"/>
                  <a:pt x="1384" y="21474"/>
                </a:cubicBezTo>
                <a:cubicBezTo>
                  <a:pt x="1373" y="21474"/>
                  <a:pt x="1373" y="21474"/>
                  <a:pt x="1373" y="21474"/>
                </a:cubicBezTo>
                <a:cubicBezTo>
                  <a:pt x="1362" y="21490"/>
                  <a:pt x="1362" y="21490"/>
                  <a:pt x="1362" y="21490"/>
                </a:cubicBezTo>
                <a:cubicBezTo>
                  <a:pt x="1329" y="21474"/>
                  <a:pt x="1329" y="21474"/>
                  <a:pt x="1329" y="21474"/>
                </a:cubicBezTo>
                <a:cubicBezTo>
                  <a:pt x="1318" y="21474"/>
                  <a:pt x="1318" y="21474"/>
                  <a:pt x="1318" y="21474"/>
                </a:cubicBezTo>
                <a:cubicBezTo>
                  <a:pt x="1318" y="21474"/>
                  <a:pt x="1318" y="21474"/>
                  <a:pt x="1318" y="21474"/>
                </a:cubicBezTo>
                <a:cubicBezTo>
                  <a:pt x="1164" y="21474"/>
                  <a:pt x="1164" y="21474"/>
                  <a:pt x="1164" y="21474"/>
                </a:cubicBezTo>
                <a:cubicBezTo>
                  <a:pt x="1164" y="21442"/>
                  <a:pt x="1164" y="21442"/>
                  <a:pt x="1164" y="21442"/>
                </a:cubicBezTo>
                <a:cubicBezTo>
                  <a:pt x="1142" y="21395"/>
                  <a:pt x="1142" y="21395"/>
                  <a:pt x="1142" y="21395"/>
                </a:cubicBezTo>
                <a:cubicBezTo>
                  <a:pt x="1120" y="21395"/>
                  <a:pt x="1120" y="21395"/>
                  <a:pt x="1120" y="21395"/>
                </a:cubicBezTo>
                <a:cubicBezTo>
                  <a:pt x="1087" y="21395"/>
                  <a:pt x="1065" y="21395"/>
                  <a:pt x="1043" y="21395"/>
                </a:cubicBezTo>
                <a:cubicBezTo>
                  <a:pt x="1021" y="21395"/>
                  <a:pt x="999" y="21395"/>
                  <a:pt x="977" y="21395"/>
                </a:cubicBezTo>
                <a:cubicBezTo>
                  <a:pt x="977" y="21426"/>
                  <a:pt x="977" y="21426"/>
                  <a:pt x="977" y="21426"/>
                </a:cubicBezTo>
                <a:cubicBezTo>
                  <a:pt x="791" y="21426"/>
                  <a:pt x="791" y="21426"/>
                  <a:pt x="791" y="21426"/>
                </a:cubicBezTo>
                <a:cubicBezTo>
                  <a:pt x="791" y="21426"/>
                  <a:pt x="791" y="21426"/>
                  <a:pt x="791" y="21426"/>
                </a:cubicBezTo>
                <a:cubicBezTo>
                  <a:pt x="780" y="21442"/>
                  <a:pt x="780" y="21442"/>
                  <a:pt x="780" y="21442"/>
                </a:cubicBezTo>
                <a:cubicBezTo>
                  <a:pt x="725" y="21426"/>
                  <a:pt x="725" y="21426"/>
                  <a:pt x="725" y="21426"/>
                </a:cubicBezTo>
                <a:cubicBezTo>
                  <a:pt x="692" y="21411"/>
                  <a:pt x="670" y="21411"/>
                  <a:pt x="648" y="21411"/>
                </a:cubicBezTo>
                <a:cubicBezTo>
                  <a:pt x="648" y="21426"/>
                  <a:pt x="648" y="21426"/>
                  <a:pt x="648" y="21426"/>
                </a:cubicBezTo>
                <a:cubicBezTo>
                  <a:pt x="571" y="21426"/>
                  <a:pt x="571" y="21426"/>
                  <a:pt x="571" y="21426"/>
                </a:cubicBezTo>
                <a:cubicBezTo>
                  <a:pt x="571" y="21442"/>
                  <a:pt x="571" y="21442"/>
                  <a:pt x="571" y="21442"/>
                </a:cubicBezTo>
                <a:cubicBezTo>
                  <a:pt x="461" y="21442"/>
                  <a:pt x="461" y="21442"/>
                  <a:pt x="461" y="21442"/>
                </a:cubicBezTo>
                <a:cubicBezTo>
                  <a:pt x="461" y="21474"/>
                  <a:pt x="461" y="21474"/>
                  <a:pt x="461" y="21474"/>
                </a:cubicBezTo>
                <a:cubicBezTo>
                  <a:pt x="351" y="21474"/>
                  <a:pt x="351" y="21474"/>
                  <a:pt x="351" y="21474"/>
                </a:cubicBezTo>
                <a:cubicBezTo>
                  <a:pt x="351" y="21505"/>
                  <a:pt x="351" y="21505"/>
                  <a:pt x="351" y="21505"/>
                </a:cubicBezTo>
                <a:cubicBezTo>
                  <a:pt x="275" y="21442"/>
                  <a:pt x="275" y="21442"/>
                  <a:pt x="275" y="21442"/>
                </a:cubicBezTo>
                <a:cubicBezTo>
                  <a:pt x="165" y="21442"/>
                  <a:pt x="165" y="21442"/>
                  <a:pt x="165" y="21442"/>
                </a:cubicBezTo>
                <a:cubicBezTo>
                  <a:pt x="165" y="21426"/>
                  <a:pt x="165" y="21426"/>
                  <a:pt x="165" y="21426"/>
                </a:cubicBezTo>
                <a:cubicBezTo>
                  <a:pt x="99" y="21458"/>
                  <a:pt x="99" y="21458"/>
                  <a:pt x="99" y="21458"/>
                </a:cubicBezTo>
                <a:cubicBezTo>
                  <a:pt x="99" y="21237"/>
                  <a:pt x="99" y="21237"/>
                  <a:pt x="99" y="21237"/>
                </a:cubicBezTo>
                <a:cubicBezTo>
                  <a:pt x="99" y="21206"/>
                  <a:pt x="99" y="21190"/>
                  <a:pt x="110" y="21174"/>
                </a:cubicBezTo>
                <a:cubicBezTo>
                  <a:pt x="99" y="20937"/>
                  <a:pt x="99" y="20937"/>
                  <a:pt x="99" y="20937"/>
                </a:cubicBezTo>
                <a:cubicBezTo>
                  <a:pt x="77" y="20937"/>
                  <a:pt x="77" y="20937"/>
                  <a:pt x="77" y="20937"/>
                </a:cubicBezTo>
                <a:cubicBezTo>
                  <a:pt x="77" y="20780"/>
                  <a:pt x="77" y="20780"/>
                  <a:pt x="77" y="20780"/>
                </a:cubicBezTo>
                <a:cubicBezTo>
                  <a:pt x="33" y="20780"/>
                  <a:pt x="33" y="20780"/>
                  <a:pt x="33" y="20780"/>
                </a:cubicBezTo>
                <a:cubicBezTo>
                  <a:pt x="66" y="20669"/>
                  <a:pt x="66" y="20669"/>
                  <a:pt x="66" y="20669"/>
                </a:cubicBezTo>
                <a:cubicBezTo>
                  <a:pt x="55" y="20653"/>
                  <a:pt x="55" y="20638"/>
                  <a:pt x="44" y="20622"/>
                </a:cubicBezTo>
                <a:cubicBezTo>
                  <a:pt x="0" y="20527"/>
                  <a:pt x="0" y="20527"/>
                  <a:pt x="0" y="20527"/>
                </a:cubicBezTo>
                <a:cubicBezTo>
                  <a:pt x="66" y="20480"/>
                  <a:pt x="66" y="20480"/>
                  <a:pt x="66" y="20480"/>
                </a:cubicBezTo>
                <a:cubicBezTo>
                  <a:pt x="66" y="20448"/>
                  <a:pt x="66" y="20448"/>
                  <a:pt x="66" y="20448"/>
                </a:cubicBezTo>
                <a:cubicBezTo>
                  <a:pt x="88" y="20432"/>
                  <a:pt x="88" y="20432"/>
                  <a:pt x="88" y="20432"/>
                </a:cubicBezTo>
                <a:cubicBezTo>
                  <a:pt x="88" y="20432"/>
                  <a:pt x="88" y="20432"/>
                  <a:pt x="88" y="20432"/>
                </a:cubicBezTo>
                <a:cubicBezTo>
                  <a:pt x="77" y="20401"/>
                  <a:pt x="66" y="20354"/>
                  <a:pt x="66" y="20306"/>
                </a:cubicBezTo>
                <a:cubicBezTo>
                  <a:pt x="88" y="20227"/>
                  <a:pt x="88" y="20227"/>
                  <a:pt x="88" y="20227"/>
                </a:cubicBezTo>
                <a:cubicBezTo>
                  <a:pt x="66" y="20180"/>
                  <a:pt x="55" y="20117"/>
                  <a:pt x="77" y="20054"/>
                </a:cubicBezTo>
                <a:cubicBezTo>
                  <a:pt x="77" y="20022"/>
                  <a:pt x="77" y="20022"/>
                  <a:pt x="77" y="20022"/>
                </a:cubicBezTo>
                <a:cubicBezTo>
                  <a:pt x="77" y="19896"/>
                  <a:pt x="77" y="19896"/>
                  <a:pt x="77" y="19896"/>
                </a:cubicBezTo>
                <a:cubicBezTo>
                  <a:pt x="88" y="19896"/>
                  <a:pt x="88" y="19896"/>
                  <a:pt x="88" y="19896"/>
                </a:cubicBezTo>
                <a:cubicBezTo>
                  <a:pt x="44" y="19738"/>
                  <a:pt x="44" y="19738"/>
                  <a:pt x="44" y="19738"/>
                </a:cubicBezTo>
                <a:cubicBezTo>
                  <a:pt x="99" y="19738"/>
                  <a:pt x="99" y="19738"/>
                  <a:pt x="99" y="19738"/>
                </a:cubicBezTo>
                <a:cubicBezTo>
                  <a:pt x="99" y="19707"/>
                  <a:pt x="99" y="19707"/>
                  <a:pt x="99" y="19707"/>
                </a:cubicBezTo>
                <a:cubicBezTo>
                  <a:pt x="77" y="19675"/>
                  <a:pt x="77" y="19628"/>
                  <a:pt x="88" y="19612"/>
                </a:cubicBezTo>
                <a:cubicBezTo>
                  <a:pt x="88" y="19533"/>
                  <a:pt x="88" y="19533"/>
                  <a:pt x="88" y="19533"/>
                </a:cubicBezTo>
                <a:cubicBezTo>
                  <a:pt x="99" y="19533"/>
                  <a:pt x="99" y="19533"/>
                  <a:pt x="99" y="19533"/>
                </a:cubicBezTo>
                <a:cubicBezTo>
                  <a:pt x="99" y="19454"/>
                  <a:pt x="99" y="19454"/>
                  <a:pt x="99" y="19454"/>
                </a:cubicBezTo>
                <a:cubicBezTo>
                  <a:pt x="77" y="19454"/>
                  <a:pt x="77" y="19454"/>
                  <a:pt x="77" y="19454"/>
                </a:cubicBezTo>
                <a:cubicBezTo>
                  <a:pt x="77" y="19344"/>
                  <a:pt x="77" y="19344"/>
                  <a:pt x="77" y="19344"/>
                </a:cubicBezTo>
                <a:cubicBezTo>
                  <a:pt x="44" y="19344"/>
                  <a:pt x="44" y="19344"/>
                  <a:pt x="44" y="19344"/>
                </a:cubicBezTo>
                <a:cubicBezTo>
                  <a:pt x="88" y="19186"/>
                  <a:pt x="88" y="19186"/>
                  <a:pt x="88" y="19186"/>
                </a:cubicBezTo>
                <a:cubicBezTo>
                  <a:pt x="88" y="19091"/>
                  <a:pt x="88" y="19091"/>
                  <a:pt x="88" y="19091"/>
                </a:cubicBezTo>
                <a:cubicBezTo>
                  <a:pt x="66" y="19091"/>
                  <a:pt x="66" y="19091"/>
                  <a:pt x="66" y="19091"/>
                </a:cubicBezTo>
                <a:cubicBezTo>
                  <a:pt x="66" y="18949"/>
                  <a:pt x="66" y="18949"/>
                  <a:pt x="66" y="18949"/>
                </a:cubicBezTo>
                <a:cubicBezTo>
                  <a:pt x="55" y="18949"/>
                  <a:pt x="55" y="18949"/>
                  <a:pt x="55" y="18949"/>
                </a:cubicBezTo>
                <a:cubicBezTo>
                  <a:pt x="55" y="18823"/>
                  <a:pt x="55" y="18823"/>
                  <a:pt x="55" y="18823"/>
                </a:cubicBezTo>
                <a:cubicBezTo>
                  <a:pt x="33" y="18792"/>
                  <a:pt x="33" y="18792"/>
                  <a:pt x="33" y="18792"/>
                </a:cubicBezTo>
                <a:cubicBezTo>
                  <a:pt x="33" y="18539"/>
                  <a:pt x="33" y="18539"/>
                  <a:pt x="33" y="18539"/>
                </a:cubicBezTo>
                <a:cubicBezTo>
                  <a:pt x="55" y="18523"/>
                  <a:pt x="55" y="18523"/>
                  <a:pt x="55" y="18523"/>
                </a:cubicBezTo>
                <a:cubicBezTo>
                  <a:pt x="55" y="18444"/>
                  <a:pt x="55" y="18444"/>
                  <a:pt x="55" y="18444"/>
                </a:cubicBezTo>
                <a:cubicBezTo>
                  <a:pt x="77" y="18444"/>
                  <a:pt x="77" y="18444"/>
                  <a:pt x="77" y="18444"/>
                </a:cubicBezTo>
                <a:cubicBezTo>
                  <a:pt x="77" y="18429"/>
                  <a:pt x="77" y="18429"/>
                  <a:pt x="77" y="18429"/>
                </a:cubicBezTo>
                <a:cubicBezTo>
                  <a:pt x="77" y="18429"/>
                  <a:pt x="77" y="18413"/>
                  <a:pt x="88" y="18413"/>
                </a:cubicBezTo>
                <a:cubicBezTo>
                  <a:pt x="77" y="18397"/>
                  <a:pt x="77" y="18366"/>
                  <a:pt x="88" y="18334"/>
                </a:cubicBezTo>
                <a:cubicBezTo>
                  <a:pt x="99" y="18271"/>
                  <a:pt x="99" y="18271"/>
                  <a:pt x="99" y="18271"/>
                </a:cubicBezTo>
                <a:cubicBezTo>
                  <a:pt x="110" y="18271"/>
                  <a:pt x="110" y="18271"/>
                  <a:pt x="110" y="18271"/>
                </a:cubicBezTo>
                <a:cubicBezTo>
                  <a:pt x="110" y="18224"/>
                  <a:pt x="110" y="18224"/>
                  <a:pt x="110" y="18224"/>
                </a:cubicBezTo>
                <a:cubicBezTo>
                  <a:pt x="110" y="18160"/>
                  <a:pt x="110" y="18160"/>
                  <a:pt x="110" y="18160"/>
                </a:cubicBezTo>
                <a:cubicBezTo>
                  <a:pt x="110" y="18160"/>
                  <a:pt x="110" y="18160"/>
                  <a:pt x="110" y="18160"/>
                </a:cubicBezTo>
                <a:cubicBezTo>
                  <a:pt x="110" y="18097"/>
                  <a:pt x="110" y="18097"/>
                  <a:pt x="110" y="18097"/>
                </a:cubicBezTo>
                <a:cubicBezTo>
                  <a:pt x="99" y="18066"/>
                  <a:pt x="99" y="18066"/>
                  <a:pt x="99" y="18066"/>
                </a:cubicBezTo>
                <a:cubicBezTo>
                  <a:pt x="99" y="18066"/>
                  <a:pt x="99" y="18066"/>
                  <a:pt x="99" y="18066"/>
                </a:cubicBezTo>
                <a:cubicBezTo>
                  <a:pt x="99" y="17971"/>
                  <a:pt x="99" y="17971"/>
                  <a:pt x="99" y="17971"/>
                </a:cubicBezTo>
                <a:cubicBezTo>
                  <a:pt x="77" y="17971"/>
                  <a:pt x="77" y="17971"/>
                  <a:pt x="77" y="17971"/>
                </a:cubicBezTo>
                <a:cubicBezTo>
                  <a:pt x="77" y="17876"/>
                  <a:pt x="77" y="17876"/>
                  <a:pt x="77" y="17876"/>
                </a:cubicBezTo>
                <a:cubicBezTo>
                  <a:pt x="66" y="17813"/>
                  <a:pt x="66" y="17813"/>
                  <a:pt x="66" y="17813"/>
                </a:cubicBezTo>
                <a:cubicBezTo>
                  <a:pt x="66" y="17782"/>
                  <a:pt x="66" y="17766"/>
                  <a:pt x="66" y="17734"/>
                </a:cubicBezTo>
                <a:cubicBezTo>
                  <a:pt x="66" y="17719"/>
                  <a:pt x="55" y="17703"/>
                  <a:pt x="55" y="17671"/>
                </a:cubicBezTo>
                <a:cubicBezTo>
                  <a:pt x="55" y="17577"/>
                  <a:pt x="55" y="17577"/>
                  <a:pt x="55" y="17577"/>
                </a:cubicBezTo>
                <a:cubicBezTo>
                  <a:pt x="66" y="17577"/>
                  <a:pt x="66" y="17577"/>
                  <a:pt x="66" y="17577"/>
                </a:cubicBezTo>
                <a:cubicBezTo>
                  <a:pt x="66" y="17529"/>
                  <a:pt x="66" y="17529"/>
                  <a:pt x="66" y="17529"/>
                </a:cubicBezTo>
                <a:cubicBezTo>
                  <a:pt x="88" y="17529"/>
                  <a:pt x="88" y="17529"/>
                  <a:pt x="88" y="17529"/>
                </a:cubicBezTo>
                <a:cubicBezTo>
                  <a:pt x="88" y="17450"/>
                  <a:pt x="88" y="17450"/>
                  <a:pt x="88" y="17450"/>
                </a:cubicBezTo>
                <a:cubicBezTo>
                  <a:pt x="44" y="17308"/>
                  <a:pt x="44" y="17308"/>
                  <a:pt x="44" y="17308"/>
                </a:cubicBezTo>
                <a:cubicBezTo>
                  <a:pt x="99" y="17308"/>
                  <a:pt x="99" y="17308"/>
                  <a:pt x="99" y="17308"/>
                </a:cubicBezTo>
                <a:cubicBezTo>
                  <a:pt x="99" y="17072"/>
                  <a:pt x="99" y="17072"/>
                  <a:pt x="99" y="17072"/>
                </a:cubicBezTo>
                <a:cubicBezTo>
                  <a:pt x="77" y="17072"/>
                  <a:pt x="77" y="17072"/>
                  <a:pt x="77" y="17072"/>
                </a:cubicBezTo>
                <a:cubicBezTo>
                  <a:pt x="77" y="16867"/>
                  <a:pt x="77" y="16867"/>
                  <a:pt x="77" y="16867"/>
                </a:cubicBezTo>
                <a:cubicBezTo>
                  <a:pt x="99" y="16867"/>
                  <a:pt x="99" y="16867"/>
                  <a:pt x="99" y="16867"/>
                </a:cubicBezTo>
                <a:cubicBezTo>
                  <a:pt x="99" y="16772"/>
                  <a:pt x="99" y="16772"/>
                  <a:pt x="99" y="16772"/>
                </a:cubicBezTo>
                <a:cubicBezTo>
                  <a:pt x="99" y="16772"/>
                  <a:pt x="99" y="16772"/>
                  <a:pt x="99" y="16772"/>
                </a:cubicBezTo>
                <a:cubicBezTo>
                  <a:pt x="99" y="16693"/>
                  <a:pt x="99" y="16693"/>
                  <a:pt x="99" y="16693"/>
                </a:cubicBezTo>
                <a:cubicBezTo>
                  <a:pt x="99" y="16693"/>
                  <a:pt x="99" y="16693"/>
                  <a:pt x="99" y="16693"/>
                </a:cubicBezTo>
                <a:cubicBezTo>
                  <a:pt x="88" y="16614"/>
                  <a:pt x="88" y="16614"/>
                  <a:pt x="88" y="16614"/>
                </a:cubicBezTo>
                <a:cubicBezTo>
                  <a:pt x="77" y="16567"/>
                  <a:pt x="88" y="16520"/>
                  <a:pt x="88" y="16504"/>
                </a:cubicBezTo>
                <a:cubicBezTo>
                  <a:pt x="88" y="16472"/>
                  <a:pt x="88" y="16456"/>
                  <a:pt x="88" y="16441"/>
                </a:cubicBezTo>
                <a:cubicBezTo>
                  <a:pt x="44" y="16441"/>
                  <a:pt x="44" y="16441"/>
                  <a:pt x="44" y="16441"/>
                </a:cubicBezTo>
                <a:cubicBezTo>
                  <a:pt x="66" y="16330"/>
                  <a:pt x="66" y="16330"/>
                  <a:pt x="66" y="16330"/>
                </a:cubicBezTo>
                <a:cubicBezTo>
                  <a:pt x="66" y="15999"/>
                  <a:pt x="66" y="15999"/>
                  <a:pt x="66" y="15999"/>
                </a:cubicBezTo>
                <a:cubicBezTo>
                  <a:pt x="77" y="15999"/>
                  <a:pt x="77" y="15999"/>
                  <a:pt x="77" y="15999"/>
                </a:cubicBezTo>
                <a:cubicBezTo>
                  <a:pt x="77" y="15936"/>
                  <a:pt x="77" y="15936"/>
                  <a:pt x="77" y="15936"/>
                </a:cubicBezTo>
                <a:cubicBezTo>
                  <a:pt x="88" y="15936"/>
                  <a:pt x="88" y="15936"/>
                  <a:pt x="88" y="15936"/>
                </a:cubicBezTo>
                <a:cubicBezTo>
                  <a:pt x="88" y="15920"/>
                  <a:pt x="88" y="15920"/>
                  <a:pt x="99" y="15904"/>
                </a:cubicBezTo>
                <a:cubicBezTo>
                  <a:pt x="99" y="15904"/>
                  <a:pt x="99" y="15888"/>
                  <a:pt x="99" y="15873"/>
                </a:cubicBezTo>
                <a:cubicBezTo>
                  <a:pt x="88" y="15873"/>
                  <a:pt x="88" y="15873"/>
                  <a:pt x="88" y="15873"/>
                </a:cubicBezTo>
                <a:cubicBezTo>
                  <a:pt x="66" y="15305"/>
                  <a:pt x="66" y="15305"/>
                  <a:pt x="66" y="15305"/>
                </a:cubicBezTo>
                <a:cubicBezTo>
                  <a:pt x="77" y="15305"/>
                  <a:pt x="77" y="15305"/>
                  <a:pt x="77" y="15305"/>
                </a:cubicBezTo>
                <a:cubicBezTo>
                  <a:pt x="77" y="15289"/>
                  <a:pt x="77" y="15289"/>
                  <a:pt x="77" y="15289"/>
                </a:cubicBezTo>
                <a:cubicBezTo>
                  <a:pt x="55" y="15289"/>
                  <a:pt x="55" y="15289"/>
                  <a:pt x="55" y="15289"/>
                </a:cubicBezTo>
                <a:cubicBezTo>
                  <a:pt x="55" y="14942"/>
                  <a:pt x="55" y="14942"/>
                  <a:pt x="55" y="14942"/>
                </a:cubicBezTo>
                <a:cubicBezTo>
                  <a:pt x="66" y="14942"/>
                  <a:pt x="66" y="14942"/>
                  <a:pt x="66" y="14942"/>
                </a:cubicBezTo>
                <a:cubicBezTo>
                  <a:pt x="66" y="14910"/>
                  <a:pt x="66" y="14910"/>
                  <a:pt x="66" y="14910"/>
                </a:cubicBezTo>
                <a:cubicBezTo>
                  <a:pt x="55" y="14910"/>
                  <a:pt x="55" y="14910"/>
                  <a:pt x="55" y="14910"/>
                </a:cubicBezTo>
                <a:cubicBezTo>
                  <a:pt x="55" y="14689"/>
                  <a:pt x="55" y="14689"/>
                  <a:pt x="55" y="14689"/>
                </a:cubicBezTo>
                <a:cubicBezTo>
                  <a:pt x="66" y="14689"/>
                  <a:pt x="66" y="14689"/>
                  <a:pt x="66" y="14689"/>
                </a:cubicBezTo>
                <a:cubicBezTo>
                  <a:pt x="66" y="14563"/>
                  <a:pt x="66" y="14563"/>
                  <a:pt x="66" y="14563"/>
                </a:cubicBezTo>
                <a:cubicBezTo>
                  <a:pt x="77" y="14563"/>
                  <a:pt x="77" y="14563"/>
                  <a:pt x="77" y="14563"/>
                </a:cubicBezTo>
                <a:cubicBezTo>
                  <a:pt x="77" y="14531"/>
                  <a:pt x="77" y="14531"/>
                  <a:pt x="77" y="14531"/>
                </a:cubicBezTo>
                <a:cubicBezTo>
                  <a:pt x="88" y="14531"/>
                  <a:pt x="88" y="14531"/>
                  <a:pt x="88" y="14531"/>
                </a:cubicBezTo>
                <a:cubicBezTo>
                  <a:pt x="77" y="14153"/>
                  <a:pt x="77" y="14153"/>
                  <a:pt x="77" y="14153"/>
                </a:cubicBezTo>
                <a:cubicBezTo>
                  <a:pt x="99" y="14137"/>
                  <a:pt x="99" y="14137"/>
                  <a:pt x="99" y="14137"/>
                </a:cubicBezTo>
                <a:cubicBezTo>
                  <a:pt x="77" y="13916"/>
                  <a:pt x="77" y="13916"/>
                  <a:pt x="77" y="13916"/>
                </a:cubicBezTo>
                <a:cubicBezTo>
                  <a:pt x="121" y="13853"/>
                  <a:pt x="121" y="13853"/>
                  <a:pt x="121" y="13853"/>
                </a:cubicBezTo>
                <a:cubicBezTo>
                  <a:pt x="121" y="13821"/>
                  <a:pt x="121" y="13743"/>
                  <a:pt x="121" y="13695"/>
                </a:cubicBezTo>
                <a:cubicBezTo>
                  <a:pt x="110" y="13695"/>
                  <a:pt x="110" y="13695"/>
                  <a:pt x="110" y="13695"/>
                </a:cubicBezTo>
                <a:cubicBezTo>
                  <a:pt x="110" y="13632"/>
                  <a:pt x="110" y="13632"/>
                  <a:pt x="110" y="13632"/>
                </a:cubicBezTo>
                <a:cubicBezTo>
                  <a:pt x="99" y="13632"/>
                  <a:pt x="99" y="13632"/>
                  <a:pt x="99" y="13632"/>
                </a:cubicBezTo>
                <a:cubicBezTo>
                  <a:pt x="99" y="13459"/>
                  <a:pt x="99" y="13459"/>
                  <a:pt x="99" y="13459"/>
                </a:cubicBezTo>
                <a:cubicBezTo>
                  <a:pt x="77" y="13443"/>
                  <a:pt x="77" y="13443"/>
                  <a:pt x="77" y="13443"/>
                </a:cubicBezTo>
                <a:cubicBezTo>
                  <a:pt x="77" y="13411"/>
                  <a:pt x="77" y="13411"/>
                  <a:pt x="77" y="13411"/>
                </a:cubicBezTo>
                <a:cubicBezTo>
                  <a:pt x="66" y="13411"/>
                  <a:pt x="66" y="13411"/>
                  <a:pt x="66" y="13411"/>
                </a:cubicBezTo>
                <a:cubicBezTo>
                  <a:pt x="44" y="13348"/>
                  <a:pt x="44" y="13348"/>
                  <a:pt x="44" y="13348"/>
                </a:cubicBezTo>
                <a:cubicBezTo>
                  <a:pt x="33" y="13285"/>
                  <a:pt x="44" y="13206"/>
                  <a:pt x="66" y="13096"/>
                </a:cubicBezTo>
                <a:cubicBezTo>
                  <a:pt x="66" y="13096"/>
                  <a:pt x="66" y="13096"/>
                  <a:pt x="66" y="13096"/>
                </a:cubicBezTo>
                <a:cubicBezTo>
                  <a:pt x="77" y="12985"/>
                  <a:pt x="77" y="12985"/>
                  <a:pt x="77" y="12985"/>
                </a:cubicBezTo>
                <a:cubicBezTo>
                  <a:pt x="66" y="12969"/>
                  <a:pt x="66" y="12938"/>
                  <a:pt x="66" y="12906"/>
                </a:cubicBezTo>
                <a:cubicBezTo>
                  <a:pt x="77" y="12827"/>
                  <a:pt x="77" y="12827"/>
                  <a:pt x="77" y="12827"/>
                </a:cubicBezTo>
                <a:cubicBezTo>
                  <a:pt x="77" y="12827"/>
                  <a:pt x="77" y="12827"/>
                  <a:pt x="77" y="12827"/>
                </a:cubicBezTo>
                <a:cubicBezTo>
                  <a:pt x="77" y="12701"/>
                  <a:pt x="77" y="12701"/>
                  <a:pt x="77" y="12701"/>
                </a:cubicBezTo>
                <a:cubicBezTo>
                  <a:pt x="88" y="12701"/>
                  <a:pt x="88" y="12701"/>
                  <a:pt x="88" y="12701"/>
                </a:cubicBezTo>
                <a:cubicBezTo>
                  <a:pt x="44" y="12212"/>
                  <a:pt x="44" y="12212"/>
                  <a:pt x="44" y="12212"/>
                </a:cubicBezTo>
                <a:cubicBezTo>
                  <a:pt x="88" y="12212"/>
                  <a:pt x="88" y="12212"/>
                  <a:pt x="88" y="12212"/>
                </a:cubicBezTo>
                <a:cubicBezTo>
                  <a:pt x="44" y="12023"/>
                  <a:pt x="44" y="12023"/>
                  <a:pt x="44" y="12023"/>
                </a:cubicBezTo>
                <a:cubicBezTo>
                  <a:pt x="77" y="12023"/>
                  <a:pt x="77" y="12023"/>
                  <a:pt x="77" y="12023"/>
                </a:cubicBezTo>
                <a:cubicBezTo>
                  <a:pt x="77" y="11960"/>
                  <a:pt x="77" y="11960"/>
                  <a:pt x="77" y="11960"/>
                </a:cubicBezTo>
                <a:cubicBezTo>
                  <a:pt x="99" y="11960"/>
                  <a:pt x="99" y="11960"/>
                  <a:pt x="99" y="11960"/>
                </a:cubicBezTo>
                <a:cubicBezTo>
                  <a:pt x="99" y="11928"/>
                  <a:pt x="99" y="11928"/>
                  <a:pt x="99" y="11928"/>
                </a:cubicBezTo>
                <a:cubicBezTo>
                  <a:pt x="99" y="11723"/>
                  <a:pt x="77" y="11628"/>
                  <a:pt x="44" y="11471"/>
                </a:cubicBezTo>
                <a:cubicBezTo>
                  <a:pt x="33" y="11407"/>
                  <a:pt x="33" y="11407"/>
                  <a:pt x="33" y="11407"/>
                </a:cubicBezTo>
                <a:cubicBezTo>
                  <a:pt x="66" y="11376"/>
                  <a:pt x="66" y="11376"/>
                  <a:pt x="66" y="11376"/>
                </a:cubicBezTo>
                <a:cubicBezTo>
                  <a:pt x="66" y="11297"/>
                  <a:pt x="66" y="11297"/>
                  <a:pt x="66" y="11297"/>
                </a:cubicBezTo>
                <a:cubicBezTo>
                  <a:pt x="66" y="11218"/>
                  <a:pt x="66" y="11108"/>
                  <a:pt x="110" y="11045"/>
                </a:cubicBezTo>
                <a:cubicBezTo>
                  <a:pt x="110" y="10981"/>
                  <a:pt x="110" y="10981"/>
                  <a:pt x="110" y="10981"/>
                </a:cubicBezTo>
                <a:cubicBezTo>
                  <a:pt x="110" y="10981"/>
                  <a:pt x="110" y="10981"/>
                  <a:pt x="110" y="10981"/>
                </a:cubicBezTo>
                <a:cubicBezTo>
                  <a:pt x="110" y="10808"/>
                  <a:pt x="110" y="10808"/>
                  <a:pt x="110" y="10808"/>
                </a:cubicBezTo>
                <a:cubicBezTo>
                  <a:pt x="99" y="10808"/>
                  <a:pt x="99" y="10808"/>
                  <a:pt x="99" y="10808"/>
                </a:cubicBezTo>
                <a:cubicBezTo>
                  <a:pt x="99" y="10729"/>
                  <a:pt x="99" y="10729"/>
                  <a:pt x="99" y="10729"/>
                </a:cubicBezTo>
                <a:cubicBezTo>
                  <a:pt x="77" y="10729"/>
                  <a:pt x="77" y="10729"/>
                  <a:pt x="77" y="10729"/>
                </a:cubicBezTo>
                <a:cubicBezTo>
                  <a:pt x="88" y="10603"/>
                  <a:pt x="88" y="10603"/>
                  <a:pt x="88" y="10603"/>
                </a:cubicBezTo>
                <a:cubicBezTo>
                  <a:pt x="77" y="10603"/>
                  <a:pt x="77" y="10603"/>
                  <a:pt x="77" y="10603"/>
                </a:cubicBezTo>
                <a:cubicBezTo>
                  <a:pt x="77" y="10350"/>
                  <a:pt x="77" y="10350"/>
                  <a:pt x="77" y="10350"/>
                </a:cubicBezTo>
                <a:cubicBezTo>
                  <a:pt x="66" y="10287"/>
                  <a:pt x="66" y="10287"/>
                  <a:pt x="66" y="10287"/>
                </a:cubicBezTo>
                <a:cubicBezTo>
                  <a:pt x="55" y="10224"/>
                  <a:pt x="66" y="10145"/>
                  <a:pt x="77" y="10098"/>
                </a:cubicBezTo>
                <a:cubicBezTo>
                  <a:pt x="77" y="10082"/>
                  <a:pt x="77" y="10066"/>
                  <a:pt x="77" y="10066"/>
                </a:cubicBezTo>
                <a:cubicBezTo>
                  <a:pt x="55" y="9845"/>
                  <a:pt x="55" y="9845"/>
                  <a:pt x="55" y="9845"/>
                </a:cubicBezTo>
                <a:cubicBezTo>
                  <a:pt x="77" y="9845"/>
                  <a:pt x="77" y="9845"/>
                  <a:pt x="77" y="9845"/>
                </a:cubicBezTo>
                <a:cubicBezTo>
                  <a:pt x="77" y="9782"/>
                  <a:pt x="77" y="9782"/>
                  <a:pt x="77" y="9782"/>
                </a:cubicBezTo>
                <a:cubicBezTo>
                  <a:pt x="99" y="9782"/>
                  <a:pt x="99" y="9782"/>
                  <a:pt x="99" y="9782"/>
                </a:cubicBezTo>
                <a:cubicBezTo>
                  <a:pt x="99" y="9688"/>
                  <a:pt x="99" y="9688"/>
                  <a:pt x="99" y="9688"/>
                </a:cubicBezTo>
                <a:cubicBezTo>
                  <a:pt x="88" y="9688"/>
                  <a:pt x="88" y="9688"/>
                  <a:pt x="88" y="9688"/>
                </a:cubicBezTo>
                <a:cubicBezTo>
                  <a:pt x="99" y="9483"/>
                  <a:pt x="99" y="9483"/>
                  <a:pt x="99" y="9483"/>
                </a:cubicBezTo>
                <a:cubicBezTo>
                  <a:pt x="99" y="9483"/>
                  <a:pt x="99" y="9483"/>
                  <a:pt x="99" y="9483"/>
                </a:cubicBezTo>
                <a:cubicBezTo>
                  <a:pt x="77" y="9120"/>
                  <a:pt x="77" y="9120"/>
                  <a:pt x="77" y="9120"/>
                </a:cubicBezTo>
                <a:cubicBezTo>
                  <a:pt x="55" y="9041"/>
                  <a:pt x="55" y="9041"/>
                  <a:pt x="55" y="9041"/>
                </a:cubicBezTo>
                <a:cubicBezTo>
                  <a:pt x="88" y="9041"/>
                  <a:pt x="88" y="9041"/>
                  <a:pt x="88" y="9041"/>
                </a:cubicBezTo>
                <a:cubicBezTo>
                  <a:pt x="88" y="9009"/>
                  <a:pt x="88" y="8962"/>
                  <a:pt x="88" y="8930"/>
                </a:cubicBezTo>
                <a:cubicBezTo>
                  <a:pt x="88" y="8899"/>
                  <a:pt x="99" y="8851"/>
                  <a:pt x="88" y="8851"/>
                </a:cubicBezTo>
                <a:cubicBezTo>
                  <a:pt x="88" y="8820"/>
                  <a:pt x="88" y="8820"/>
                  <a:pt x="88" y="8820"/>
                </a:cubicBezTo>
                <a:cubicBezTo>
                  <a:pt x="77" y="8725"/>
                  <a:pt x="77" y="8725"/>
                  <a:pt x="77" y="8725"/>
                </a:cubicBezTo>
                <a:cubicBezTo>
                  <a:pt x="110" y="8694"/>
                  <a:pt x="110" y="8694"/>
                  <a:pt x="110" y="8694"/>
                </a:cubicBezTo>
                <a:cubicBezTo>
                  <a:pt x="110" y="8646"/>
                  <a:pt x="110" y="8646"/>
                  <a:pt x="110" y="8646"/>
                </a:cubicBezTo>
                <a:cubicBezTo>
                  <a:pt x="99" y="8615"/>
                  <a:pt x="110" y="8583"/>
                  <a:pt x="110" y="8567"/>
                </a:cubicBezTo>
                <a:cubicBezTo>
                  <a:pt x="66" y="8205"/>
                  <a:pt x="66" y="8205"/>
                  <a:pt x="66" y="8205"/>
                </a:cubicBezTo>
                <a:cubicBezTo>
                  <a:pt x="22" y="8205"/>
                  <a:pt x="22" y="8205"/>
                  <a:pt x="22" y="8205"/>
                </a:cubicBezTo>
                <a:cubicBezTo>
                  <a:pt x="66" y="7968"/>
                  <a:pt x="66" y="7968"/>
                  <a:pt x="66" y="7968"/>
                </a:cubicBezTo>
                <a:cubicBezTo>
                  <a:pt x="66" y="7668"/>
                  <a:pt x="66" y="7668"/>
                  <a:pt x="66" y="7668"/>
                </a:cubicBezTo>
                <a:cubicBezTo>
                  <a:pt x="77" y="7605"/>
                  <a:pt x="77" y="7526"/>
                  <a:pt x="77" y="7431"/>
                </a:cubicBezTo>
                <a:cubicBezTo>
                  <a:pt x="77" y="7384"/>
                  <a:pt x="77" y="7337"/>
                  <a:pt x="77" y="7289"/>
                </a:cubicBezTo>
                <a:cubicBezTo>
                  <a:pt x="44" y="7289"/>
                  <a:pt x="44" y="7289"/>
                  <a:pt x="44" y="7289"/>
                </a:cubicBezTo>
                <a:cubicBezTo>
                  <a:pt x="55" y="7195"/>
                  <a:pt x="55" y="7195"/>
                  <a:pt x="55" y="7195"/>
                </a:cubicBezTo>
                <a:cubicBezTo>
                  <a:pt x="55" y="7163"/>
                  <a:pt x="66" y="7147"/>
                  <a:pt x="66" y="7132"/>
                </a:cubicBezTo>
                <a:cubicBezTo>
                  <a:pt x="66" y="7116"/>
                  <a:pt x="66" y="7116"/>
                  <a:pt x="66" y="7100"/>
                </a:cubicBezTo>
                <a:cubicBezTo>
                  <a:pt x="55" y="7069"/>
                  <a:pt x="55" y="7021"/>
                  <a:pt x="55" y="6990"/>
                </a:cubicBezTo>
                <a:cubicBezTo>
                  <a:pt x="66" y="6958"/>
                  <a:pt x="66" y="6958"/>
                  <a:pt x="66" y="6958"/>
                </a:cubicBezTo>
                <a:cubicBezTo>
                  <a:pt x="77" y="6942"/>
                  <a:pt x="77" y="6942"/>
                  <a:pt x="77" y="6942"/>
                </a:cubicBezTo>
                <a:cubicBezTo>
                  <a:pt x="77" y="6848"/>
                  <a:pt x="77" y="6848"/>
                  <a:pt x="77" y="6848"/>
                </a:cubicBezTo>
                <a:cubicBezTo>
                  <a:pt x="99" y="6848"/>
                  <a:pt x="99" y="6848"/>
                  <a:pt x="99" y="6848"/>
                </a:cubicBezTo>
                <a:cubicBezTo>
                  <a:pt x="99" y="6753"/>
                  <a:pt x="99" y="6753"/>
                  <a:pt x="99" y="6753"/>
                </a:cubicBezTo>
                <a:cubicBezTo>
                  <a:pt x="77" y="6753"/>
                  <a:pt x="77" y="6753"/>
                  <a:pt x="77" y="6753"/>
                </a:cubicBezTo>
                <a:cubicBezTo>
                  <a:pt x="77" y="6643"/>
                  <a:pt x="77" y="6643"/>
                  <a:pt x="77" y="6643"/>
                </a:cubicBezTo>
                <a:cubicBezTo>
                  <a:pt x="66" y="6643"/>
                  <a:pt x="66" y="6643"/>
                  <a:pt x="66" y="6643"/>
                </a:cubicBezTo>
                <a:cubicBezTo>
                  <a:pt x="66" y="6532"/>
                  <a:pt x="66" y="6532"/>
                  <a:pt x="66" y="6532"/>
                </a:cubicBezTo>
                <a:cubicBezTo>
                  <a:pt x="55" y="6469"/>
                  <a:pt x="55" y="6469"/>
                  <a:pt x="55" y="6469"/>
                </a:cubicBezTo>
                <a:cubicBezTo>
                  <a:pt x="55" y="6469"/>
                  <a:pt x="55" y="6453"/>
                  <a:pt x="55" y="6453"/>
                </a:cubicBezTo>
                <a:cubicBezTo>
                  <a:pt x="55" y="6453"/>
                  <a:pt x="55" y="6453"/>
                  <a:pt x="55" y="6453"/>
                </a:cubicBezTo>
                <a:cubicBezTo>
                  <a:pt x="55" y="6437"/>
                  <a:pt x="55" y="6422"/>
                  <a:pt x="55" y="6406"/>
                </a:cubicBezTo>
                <a:cubicBezTo>
                  <a:pt x="55" y="6374"/>
                  <a:pt x="55" y="6374"/>
                  <a:pt x="55" y="6374"/>
                </a:cubicBezTo>
                <a:cubicBezTo>
                  <a:pt x="44" y="6374"/>
                  <a:pt x="44" y="6374"/>
                  <a:pt x="44" y="6374"/>
                </a:cubicBezTo>
                <a:cubicBezTo>
                  <a:pt x="44" y="6153"/>
                  <a:pt x="44" y="6153"/>
                  <a:pt x="44" y="6153"/>
                </a:cubicBezTo>
                <a:cubicBezTo>
                  <a:pt x="55" y="6153"/>
                  <a:pt x="55" y="6153"/>
                  <a:pt x="55" y="6153"/>
                </a:cubicBezTo>
                <a:cubicBezTo>
                  <a:pt x="55" y="6106"/>
                  <a:pt x="55" y="6106"/>
                  <a:pt x="55" y="6106"/>
                </a:cubicBezTo>
                <a:cubicBezTo>
                  <a:pt x="66" y="6106"/>
                  <a:pt x="66" y="6106"/>
                  <a:pt x="66" y="6106"/>
                </a:cubicBezTo>
                <a:cubicBezTo>
                  <a:pt x="66" y="6043"/>
                  <a:pt x="66" y="6043"/>
                  <a:pt x="66" y="6043"/>
                </a:cubicBezTo>
                <a:cubicBezTo>
                  <a:pt x="66" y="6011"/>
                  <a:pt x="66" y="5996"/>
                  <a:pt x="66" y="5980"/>
                </a:cubicBezTo>
                <a:cubicBezTo>
                  <a:pt x="55" y="5901"/>
                  <a:pt x="66" y="5854"/>
                  <a:pt x="77" y="5806"/>
                </a:cubicBezTo>
                <a:cubicBezTo>
                  <a:pt x="77" y="5775"/>
                  <a:pt x="77" y="5775"/>
                  <a:pt x="77" y="5775"/>
                </a:cubicBezTo>
                <a:cubicBezTo>
                  <a:pt x="99" y="5759"/>
                  <a:pt x="99" y="5759"/>
                  <a:pt x="99" y="5759"/>
                </a:cubicBezTo>
                <a:cubicBezTo>
                  <a:pt x="99" y="5475"/>
                  <a:pt x="99" y="5475"/>
                  <a:pt x="99" y="5475"/>
                </a:cubicBezTo>
                <a:cubicBezTo>
                  <a:pt x="99" y="5475"/>
                  <a:pt x="88" y="5459"/>
                  <a:pt x="88" y="5459"/>
                </a:cubicBezTo>
                <a:cubicBezTo>
                  <a:pt x="77" y="5380"/>
                  <a:pt x="66" y="5317"/>
                  <a:pt x="66" y="5270"/>
                </a:cubicBezTo>
                <a:cubicBezTo>
                  <a:pt x="77" y="5207"/>
                  <a:pt x="77" y="5207"/>
                  <a:pt x="77" y="5207"/>
                </a:cubicBezTo>
                <a:cubicBezTo>
                  <a:pt x="77" y="5128"/>
                  <a:pt x="77" y="5128"/>
                  <a:pt x="77" y="5128"/>
                </a:cubicBezTo>
                <a:cubicBezTo>
                  <a:pt x="99" y="5128"/>
                  <a:pt x="99" y="5128"/>
                  <a:pt x="99" y="5128"/>
                </a:cubicBezTo>
                <a:cubicBezTo>
                  <a:pt x="99" y="4923"/>
                  <a:pt x="99" y="4923"/>
                  <a:pt x="99" y="4923"/>
                </a:cubicBezTo>
                <a:cubicBezTo>
                  <a:pt x="77" y="4923"/>
                  <a:pt x="77" y="4923"/>
                  <a:pt x="77" y="4923"/>
                </a:cubicBezTo>
                <a:cubicBezTo>
                  <a:pt x="77" y="4718"/>
                  <a:pt x="77" y="4718"/>
                  <a:pt x="77" y="4718"/>
                </a:cubicBezTo>
                <a:cubicBezTo>
                  <a:pt x="99" y="4718"/>
                  <a:pt x="99" y="4718"/>
                  <a:pt x="99" y="4718"/>
                </a:cubicBezTo>
                <a:cubicBezTo>
                  <a:pt x="99" y="4654"/>
                  <a:pt x="99" y="4654"/>
                  <a:pt x="99" y="4654"/>
                </a:cubicBezTo>
                <a:cubicBezTo>
                  <a:pt x="99" y="4639"/>
                  <a:pt x="99" y="4639"/>
                  <a:pt x="99" y="4639"/>
                </a:cubicBezTo>
                <a:cubicBezTo>
                  <a:pt x="99" y="4465"/>
                  <a:pt x="99" y="4465"/>
                  <a:pt x="99" y="4465"/>
                </a:cubicBezTo>
                <a:cubicBezTo>
                  <a:pt x="77" y="4465"/>
                  <a:pt x="77" y="4465"/>
                  <a:pt x="77" y="4465"/>
                </a:cubicBezTo>
                <a:cubicBezTo>
                  <a:pt x="77" y="4276"/>
                  <a:pt x="77" y="4276"/>
                  <a:pt x="77" y="4276"/>
                </a:cubicBezTo>
                <a:cubicBezTo>
                  <a:pt x="77" y="4276"/>
                  <a:pt x="77" y="4276"/>
                  <a:pt x="77" y="4276"/>
                </a:cubicBezTo>
                <a:cubicBezTo>
                  <a:pt x="55" y="3944"/>
                  <a:pt x="55" y="3944"/>
                  <a:pt x="55" y="3944"/>
                </a:cubicBezTo>
                <a:cubicBezTo>
                  <a:pt x="99" y="3913"/>
                  <a:pt x="99" y="3913"/>
                  <a:pt x="99" y="3913"/>
                </a:cubicBezTo>
                <a:cubicBezTo>
                  <a:pt x="99" y="3881"/>
                  <a:pt x="99" y="3802"/>
                  <a:pt x="99" y="3739"/>
                </a:cubicBezTo>
                <a:cubicBezTo>
                  <a:pt x="77" y="3739"/>
                  <a:pt x="77" y="3739"/>
                  <a:pt x="77" y="3739"/>
                </a:cubicBezTo>
                <a:cubicBezTo>
                  <a:pt x="77" y="3534"/>
                  <a:pt x="77" y="3534"/>
                  <a:pt x="77" y="3534"/>
                </a:cubicBezTo>
                <a:cubicBezTo>
                  <a:pt x="99" y="3534"/>
                  <a:pt x="99" y="3534"/>
                  <a:pt x="99" y="3534"/>
                </a:cubicBezTo>
                <a:cubicBezTo>
                  <a:pt x="99" y="3440"/>
                  <a:pt x="99" y="3440"/>
                  <a:pt x="99" y="3440"/>
                </a:cubicBezTo>
                <a:cubicBezTo>
                  <a:pt x="55" y="3077"/>
                  <a:pt x="55" y="3077"/>
                  <a:pt x="55" y="3077"/>
                </a:cubicBezTo>
                <a:cubicBezTo>
                  <a:pt x="77" y="3077"/>
                  <a:pt x="77" y="3077"/>
                  <a:pt x="77" y="3077"/>
                </a:cubicBezTo>
                <a:cubicBezTo>
                  <a:pt x="77" y="3029"/>
                  <a:pt x="77" y="3029"/>
                  <a:pt x="77" y="3029"/>
                </a:cubicBezTo>
                <a:cubicBezTo>
                  <a:pt x="66" y="2919"/>
                  <a:pt x="66" y="2919"/>
                  <a:pt x="66" y="2919"/>
                </a:cubicBezTo>
                <a:cubicBezTo>
                  <a:pt x="88" y="2919"/>
                  <a:pt x="88" y="2919"/>
                  <a:pt x="88" y="2919"/>
                </a:cubicBezTo>
                <a:cubicBezTo>
                  <a:pt x="77" y="2824"/>
                  <a:pt x="77" y="2824"/>
                  <a:pt x="77" y="2824"/>
                </a:cubicBezTo>
                <a:cubicBezTo>
                  <a:pt x="33" y="2824"/>
                  <a:pt x="33" y="2824"/>
                  <a:pt x="33" y="2824"/>
                </a:cubicBezTo>
                <a:cubicBezTo>
                  <a:pt x="55" y="2714"/>
                  <a:pt x="55" y="2714"/>
                  <a:pt x="55" y="2714"/>
                </a:cubicBezTo>
                <a:cubicBezTo>
                  <a:pt x="55" y="2288"/>
                  <a:pt x="55" y="2288"/>
                  <a:pt x="55" y="2288"/>
                </a:cubicBezTo>
                <a:cubicBezTo>
                  <a:pt x="55" y="2288"/>
                  <a:pt x="55" y="2288"/>
                  <a:pt x="55" y="2288"/>
                </a:cubicBezTo>
                <a:cubicBezTo>
                  <a:pt x="55" y="2225"/>
                  <a:pt x="55" y="2225"/>
                  <a:pt x="55" y="2225"/>
                </a:cubicBezTo>
                <a:cubicBezTo>
                  <a:pt x="22" y="2130"/>
                  <a:pt x="22" y="2130"/>
                  <a:pt x="22" y="2130"/>
                </a:cubicBezTo>
                <a:cubicBezTo>
                  <a:pt x="44" y="2130"/>
                  <a:pt x="44" y="2130"/>
                  <a:pt x="44" y="2130"/>
                </a:cubicBezTo>
                <a:cubicBezTo>
                  <a:pt x="44" y="2098"/>
                  <a:pt x="44" y="2098"/>
                  <a:pt x="44" y="2098"/>
                </a:cubicBezTo>
                <a:cubicBezTo>
                  <a:pt x="44" y="2098"/>
                  <a:pt x="44" y="2098"/>
                  <a:pt x="44" y="2098"/>
                </a:cubicBezTo>
                <a:cubicBezTo>
                  <a:pt x="55" y="2004"/>
                  <a:pt x="55" y="2004"/>
                  <a:pt x="55" y="2004"/>
                </a:cubicBezTo>
                <a:cubicBezTo>
                  <a:pt x="55" y="1972"/>
                  <a:pt x="55" y="1972"/>
                  <a:pt x="55" y="1972"/>
                </a:cubicBezTo>
                <a:cubicBezTo>
                  <a:pt x="44" y="1972"/>
                  <a:pt x="44" y="1972"/>
                  <a:pt x="44" y="1972"/>
                </a:cubicBezTo>
                <a:cubicBezTo>
                  <a:pt x="44" y="1767"/>
                  <a:pt x="44" y="1767"/>
                  <a:pt x="44" y="1767"/>
                </a:cubicBezTo>
                <a:cubicBezTo>
                  <a:pt x="55" y="1767"/>
                  <a:pt x="55" y="1767"/>
                  <a:pt x="55" y="1767"/>
                </a:cubicBezTo>
                <a:cubicBezTo>
                  <a:pt x="55" y="1767"/>
                  <a:pt x="55" y="1767"/>
                  <a:pt x="55" y="1767"/>
                </a:cubicBezTo>
                <a:cubicBezTo>
                  <a:pt x="55" y="1751"/>
                  <a:pt x="55" y="1751"/>
                  <a:pt x="55" y="1751"/>
                </a:cubicBezTo>
                <a:cubicBezTo>
                  <a:pt x="66" y="1736"/>
                  <a:pt x="66" y="1736"/>
                  <a:pt x="66" y="1720"/>
                </a:cubicBezTo>
                <a:cubicBezTo>
                  <a:pt x="66" y="1720"/>
                  <a:pt x="66" y="1720"/>
                  <a:pt x="66" y="1720"/>
                </a:cubicBezTo>
                <a:cubicBezTo>
                  <a:pt x="66" y="1688"/>
                  <a:pt x="66" y="1688"/>
                  <a:pt x="66" y="1688"/>
                </a:cubicBezTo>
                <a:cubicBezTo>
                  <a:pt x="33" y="1688"/>
                  <a:pt x="33" y="1688"/>
                  <a:pt x="33" y="1688"/>
                </a:cubicBezTo>
                <a:cubicBezTo>
                  <a:pt x="55" y="1578"/>
                  <a:pt x="55" y="1578"/>
                  <a:pt x="55" y="1578"/>
                </a:cubicBezTo>
                <a:cubicBezTo>
                  <a:pt x="44" y="1578"/>
                  <a:pt x="44" y="1578"/>
                  <a:pt x="44" y="1578"/>
                </a:cubicBezTo>
                <a:cubicBezTo>
                  <a:pt x="44" y="1467"/>
                  <a:pt x="44" y="1467"/>
                  <a:pt x="44" y="1467"/>
                </a:cubicBezTo>
                <a:cubicBezTo>
                  <a:pt x="33" y="1467"/>
                  <a:pt x="33" y="1467"/>
                  <a:pt x="33" y="1467"/>
                </a:cubicBezTo>
                <a:cubicBezTo>
                  <a:pt x="44" y="1420"/>
                  <a:pt x="44" y="1420"/>
                  <a:pt x="44" y="1420"/>
                </a:cubicBezTo>
                <a:cubicBezTo>
                  <a:pt x="44" y="1373"/>
                  <a:pt x="44" y="1373"/>
                  <a:pt x="44" y="1373"/>
                </a:cubicBezTo>
                <a:cubicBezTo>
                  <a:pt x="55" y="1373"/>
                  <a:pt x="55" y="1373"/>
                  <a:pt x="55" y="1373"/>
                </a:cubicBezTo>
                <a:cubicBezTo>
                  <a:pt x="66" y="1246"/>
                  <a:pt x="66" y="1246"/>
                  <a:pt x="66" y="1246"/>
                </a:cubicBezTo>
                <a:cubicBezTo>
                  <a:pt x="88" y="1231"/>
                  <a:pt x="88" y="1231"/>
                  <a:pt x="88" y="1231"/>
                </a:cubicBezTo>
                <a:cubicBezTo>
                  <a:pt x="88" y="1215"/>
                  <a:pt x="88" y="1183"/>
                  <a:pt x="77" y="1168"/>
                </a:cubicBezTo>
                <a:cubicBezTo>
                  <a:pt x="77" y="1104"/>
                  <a:pt x="66" y="1010"/>
                  <a:pt x="88" y="915"/>
                </a:cubicBezTo>
                <a:cubicBezTo>
                  <a:pt x="99" y="868"/>
                  <a:pt x="99" y="868"/>
                  <a:pt x="99" y="868"/>
                </a:cubicBezTo>
                <a:cubicBezTo>
                  <a:pt x="99" y="820"/>
                  <a:pt x="99" y="820"/>
                  <a:pt x="99" y="820"/>
                </a:cubicBezTo>
                <a:cubicBezTo>
                  <a:pt x="77" y="773"/>
                  <a:pt x="77" y="742"/>
                  <a:pt x="88" y="726"/>
                </a:cubicBezTo>
                <a:cubicBezTo>
                  <a:pt x="88" y="663"/>
                  <a:pt x="88" y="663"/>
                  <a:pt x="88" y="663"/>
                </a:cubicBezTo>
                <a:cubicBezTo>
                  <a:pt x="88" y="442"/>
                  <a:pt x="88" y="442"/>
                  <a:pt x="88" y="442"/>
                </a:cubicBezTo>
                <a:cubicBezTo>
                  <a:pt x="66" y="442"/>
                  <a:pt x="66" y="442"/>
                  <a:pt x="66" y="442"/>
                </a:cubicBezTo>
                <a:cubicBezTo>
                  <a:pt x="66" y="394"/>
                  <a:pt x="66" y="394"/>
                  <a:pt x="66" y="394"/>
                </a:cubicBezTo>
                <a:cubicBezTo>
                  <a:pt x="33" y="394"/>
                  <a:pt x="33" y="394"/>
                  <a:pt x="33" y="394"/>
                </a:cubicBezTo>
                <a:cubicBezTo>
                  <a:pt x="77" y="205"/>
                  <a:pt x="77" y="205"/>
                  <a:pt x="77" y="205"/>
                </a:cubicBezTo>
                <a:cubicBezTo>
                  <a:pt x="77" y="189"/>
                  <a:pt x="77" y="189"/>
                  <a:pt x="77" y="189"/>
                </a:cubicBezTo>
                <a:cubicBezTo>
                  <a:pt x="77" y="189"/>
                  <a:pt x="77" y="189"/>
                  <a:pt x="77" y="189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132" y="174"/>
                  <a:pt x="132" y="174"/>
                  <a:pt x="132" y="174"/>
                </a:cubicBezTo>
                <a:cubicBezTo>
                  <a:pt x="143" y="174"/>
                  <a:pt x="154" y="174"/>
                  <a:pt x="154" y="174"/>
                </a:cubicBezTo>
                <a:cubicBezTo>
                  <a:pt x="165" y="142"/>
                  <a:pt x="165" y="142"/>
                  <a:pt x="165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351" y="95"/>
                  <a:pt x="351" y="95"/>
                  <a:pt x="351" y="95"/>
                </a:cubicBezTo>
                <a:cubicBezTo>
                  <a:pt x="351" y="126"/>
                  <a:pt x="351" y="126"/>
                  <a:pt x="351" y="126"/>
                </a:cubicBezTo>
                <a:cubicBezTo>
                  <a:pt x="461" y="126"/>
                  <a:pt x="461" y="126"/>
                  <a:pt x="461" y="126"/>
                </a:cubicBezTo>
                <a:cubicBezTo>
                  <a:pt x="461" y="142"/>
                  <a:pt x="461" y="142"/>
                  <a:pt x="461" y="142"/>
                </a:cubicBezTo>
                <a:cubicBezTo>
                  <a:pt x="571" y="142"/>
                  <a:pt x="571" y="142"/>
                  <a:pt x="571" y="142"/>
                </a:cubicBezTo>
                <a:cubicBezTo>
                  <a:pt x="571" y="174"/>
                  <a:pt x="571" y="174"/>
                  <a:pt x="571" y="174"/>
                </a:cubicBezTo>
                <a:cubicBezTo>
                  <a:pt x="648" y="174"/>
                  <a:pt x="648" y="174"/>
                  <a:pt x="648" y="174"/>
                </a:cubicBezTo>
                <a:cubicBezTo>
                  <a:pt x="648" y="189"/>
                  <a:pt x="648" y="189"/>
                  <a:pt x="648" y="189"/>
                </a:cubicBezTo>
                <a:cubicBezTo>
                  <a:pt x="670" y="189"/>
                  <a:pt x="692" y="189"/>
                  <a:pt x="725" y="174"/>
                </a:cubicBezTo>
                <a:cubicBezTo>
                  <a:pt x="780" y="142"/>
                  <a:pt x="780" y="142"/>
                  <a:pt x="780" y="142"/>
                </a:cubicBezTo>
                <a:cubicBezTo>
                  <a:pt x="791" y="174"/>
                  <a:pt x="791" y="174"/>
                  <a:pt x="791" y="174"/>
                </a:cubicBezTo>
                <a:cubicBezTo>
                  <a:pt x="791" y="174"/>
                  <a:pt x="791" y="174"/>
                  <a:pt x="791" y="174"/>
                </a:cubicBezTo>
                <a:cubicBezTo>
                  <a:pt x="977" y="174"/>
                  <a:pt x="977" y="174"/>
                  <a:pt x="977" y="174"/>
                </a:cubicBezTo>
                <a:cubicBezTo>
                  <a:pt x="977" y="189"/>
                  <a:pt x="977" y="189"/>
                  <a:pt x="977" y="189"/>
                </a:cubicBezTo>
                <a:cubicBezTo>
                  <a:pt x="999" y="189"/>
                  <a:pt x="1021" y="205"/>
                  <a:pt x="1043" y="205"/>
                </a:cubicBezTo>
                <a:cubicBezTo>
                  <a:pt x="1065" y="205"/>
                  <a:pt x="1087" y="205"/>
                  <a:pt x="1120" y="205"/>
                </a:cubicBezTo>
                <a:cubicBezTo>
                  <a:pt x="1142" y="205"/>
                  <a:pt x="1142" y="205"/>
                  <a:pt x="1142" y="205"/>
                </a:cubicBezTo>
                <a:cubicBezTo>
                  <a:pt x="1164" y="158"/>
                  <a:pt x="1164" y="158"/>
                  <a:pt x="1164" y="158"/>
                </a:cubicBezTo>
                <a:cubicBezTo>
                  <a:pt x="1164" y="126"/>
                  <a:pt x="1164" y="126"/>
                  <a:pt x="1164" y="126"/>
                </a:cubicBezTo>
                <a:cubicBezTo>
                  <a:pt x="1318" y="126"/>
                  <a:pt x="1318" y="126"/>
                  <a:pt x="1318" y="126"/>
                </a:cubicBezTo>
                <a:cubicBezTo>
                  <a:pt x="1318" y="126"/>
                  <a:pt x="1318" y="126"/>
                  <a:pt x="1318" y="126"/>
                </a:cubicBezTo>
                <a:cubicBezTo>
                  <a:pt x="1329" y="126"/>
                  <a:pt x="1329" y="126"/>
                  <a:pt x="1329" y="126"/>
                </a:cubicBezTo>
                <a:cubicBezTo>
                  <a:pt x="1362" y="110"/>
                  <a:pt x="1362" y="110"/>
                  <a:pt x="1362" y="110"/>
                </a:cubicBezTo>
                <a:cubicBezTo>
                  <a:pt x="1373" y="126"/>
                  <a:pt x="1373" y="126"/>
                  <a:pt x="1373" y="126"/>
                </a:cubicBezTo>
                <a:cubicBezTo>
                  <a:pt x="1384" y="126"/>
                  <a:pt x="1384" y="126"/>
                  <a:pt x="1384" y="126"/>
                </a:cubicBezTo>
                <a:cubicBezTo>
                  <a:pt x="1406" y="126"/>
                  <a:pt x="1417" y="142"/>
                  <a:pt x="1428" y="158"/>
                </a:cubicBezTo>
                <a:cubicBezTo>
                  <a:pt x="1482" y="126"/>
                  <a:pt x="1482" y="126"/>
                  <a:pt x="1482" y="126"/>
                </a:cubicBezTo>
                <a:cubicBezTo>
                  <a:pt x="1493" y="174"/>
                  <a:pt x="1493" y="174"/>
                  <a:pt x="1493" y="174"/>
                </a:cubicBezTo>
                <a:cubicBezTo>
                  <a:pt x="1515" y="174"/>
                  <a:pt x="1526" y="174"/>
                  <a:pt x="1526" y="189"/>
                </a:cubicBezTo>
                <a:cubicBezTo>
                  <a:pt x="1537" y="189"/>
                  <a:pt x="1537" y="189"/>
                  <a:pt x="1537" y="189"/>
                </a:cubicBezTo>
                <a:cubicBezTo>
                  <a:pt x="1548" y="174"/>
                  <a:pt x="1548" y="174"/>
                  <a:pt x="1559" y="174"/>
                </a:cubicBezTo>
                <a:cubicBezTo>
                  <a:pt x="1559" y="174"/>
                  <a:pt x="1559" y="174"/>
                  <a:pt x="1559" y="174"/>
                </a:cubicBezTo>
                <a:cubicBezTo>
                  <a:pt x="1581" y="174"/>
                  <a:pt x="1581" y="174"/>
                  <a:pt x="1581" y="174"/>
                </a:cubicBezTo>
                <a:cubicBezTo>
                  <a:pt x="1581" y="174"/>
                  <a:pt x="1592" y="174"/>
                  <a:pt x="1603" y="174"/>
                </a:cubicBezTo>
                <a:cubicBezTo>
                  <a:pt x="1669" y="174"/>
                  <a:pt x="1669" y="174"/>
                  <a:pt x="1669" y="174"/>
                </a:cubicBezTo>
                <a:cubicBezTo>
                  <a:pt x="1669" y="174"/>
                  <a:pt x="1669" y="158"/>
                  <a:pt x="1680" y="158"/>
                </a:cubicBezTo>
                <a:cubicBezTo>
                  <a:pt x="1680" y="142"/>
                  <a:pt x="1680" y="142"/>
                  <a:pt x="1680" y="142"/>
                </a:cubicBezTo>
                <a:cubicBezTo>
                  <a:pt x="1746" y="142"/>
                  <a:pt x="1746" y="142"/>
                  <a:pt x="1746" y="142"/>
                </a:cubicBezTo>
                <a:cubicBezTo>
                  <a:pt x="1757" y="158"/>
                  <a:pt x="1779" y="158"/>
                  <a:pt x="1790" y="158"/>
                </a:cubicBezTo>
                <a:cubicBezTo>
                  <a:pt x="1790" y="174"/>
                  <a:pt x="1801" y="174"/>
                  <a:pt x="1801" y="174"/>
                </a:cubicBezTo>
                <a:cubicBezTo>
                  <a:pt x="1812" y="174"/>
                  <a:pt x="1823" y="158"/>
                  <a:pt x="1823" y="158"/>
                </a:cubicBezTo>
                <a:cubicBezTo>
                  <a:pt x="1867" y="126"/>
                  <a:pt x="1922" y="95"/>
                  <a:pt x="1988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108" y="79"/>
                  <a:pt x="2108" y="79"/>
                  <a:pt x="2108" y="79"/>
                </a:cubicBezTo>
                <a:cubicBezTo>
                  <a:pt x="2130" y="126"/>
                  <a:pt x="2130" y="126"/>
                  <a:pt x="2130" y="126"/>
                </a:cubicBezTo>
                <a:cubicBezTo>
                  <a:pt x="2174" y="126"/>
                  <a:pt x="2174" y="126"/>
                  <a:pt x="2174" y="126"/>
                </a:cubicBezTo>
                <a:cubicBezTo>
                  <a:pt x="2174" y="142"/>
                  <a:pt x="2174" y="142"/>
                  <a:pt x="2174" y="142"/>
                </a:cubicBezTo>
                <a:cubicBezTo>
                  <a:pt x="2251" y="142"/>
                  <a:pt x="2251" y="142"/>
                  <a:pt x="2251" y="142"/>
                </a:cubicBezTo>
                <a:cubicBezTo>
                  <a:pt x="2251" y="174"/>
                  <a:pt x="2251" y="174"/>
                  <a:pt x="2251" y="174"/>
                </a:cubicBezTo>
                <a:cubicBezTo>
                  <a:pt x="2273" y="174"/>
                  <a:pt x="2273" y="174"/>
                  <a:pt x="2273" y="174"/>
                </a:cubicBezTo>
                <a:cubicBezTo>
                  <a:pt x="2361" y="110"/>
                  <a:pt x="2361" y="110"/>
                  <a:pt x="2361" y="110"/>
                </a:cubicBezTo>
                <a:cubicBezTo>
                  <a:pt x="2361" y="205"/>
                  <a:pt x="2361" y="205"/>
                  <a:pt x="2361" y="205"/>
                </a:cubicBezTo>
                <a:cubicBezTo>
                  <a:pt x="2372" y="205"/>
                  <a:pt x="2394" y="205"/>
                  <a:pt x="2416" y="205"/>
                </a:cubicBezTo>
                <a:cubicBezTo>
                  <a:pt x="2416" y="174"/>
                  <a:pt x="2416" y="174"/>
                  <a:pt x="2416" y="174"/>
                </a:cubicBezTo>
                <a:cubicBezTo>
                  <a:pt x="2438" y="174"/>
                  <a:pt x="2438" y="174"/>
                  <a:pt x="2438" y="174"/>
                </a:cubicBezTo>
                <a:cubicBezTo>
                  <a:pt x="2438" y="158"/>
                  <a:pt x="2438" y="158"/>
                  <a:pt x="2438" y="158"/>
                </a:cubicBezTo>
                <a:cubicBezTo>
                  <a:pt x="2504" y="142"/>
                  <a:pt x="2504" y="142"/>
                  <a:pt x="2504" y="142"/>
                </a:cubicBezTo>
                <a:cubicBezTo>
                  <a:pt x="2526" y="142"/>
                  <a:pt x="2537" y="158"/>
                  <a:pt x="2548" y="174"/>
                </a:cubicBezTo>
                <a:cubicBezTo>
                  <a:pt x="2625" y="174"/>
                  <a:pt x="2625" y="174"/>
                  <a:pt x="2625" y="174"/>
                </a:cubicBezTo>
                <a:cubicBezTo>
                  <a:pt x="2625" y="110"/>
                  <a:pt x="2625" y="110"/>
                  <a:pt x="2625" y="110"/>
                </a:cubicBezTo>
                <a:cubicBezTo>
                  <a:pt x="2712" y="174"/>
                  <a:pt x="2712" y="174"/>
                  <a:pt x="2712" y="174"/>
                </a:cubicBezTo>
                <a:cubicBezTo>
                  <a:pt x="2734" y="174"/>
                  <a:pt x="2734" y="174"/>
                  <a:pt x="2734" y="174"/>
                </a:cubicBezTo>
                <a:cubicBezTo>
                  <a:pt x="2756" y="158"/>
                  <a:pt x="2789" y="142"/>
                  <a:pt x="2833" y="158"/>
                </a:cubicBezTo>
                <a:cubicBezTo>
                  <a:pt x="2833" y="158"/>
                  <a:pt x="2833" y="158"/>
                  <a:pt x="2833" y="158"/>
                </a:cubicBezTo>
                <a:cubicBezTo>
                  <a:pt x="2855" y="142"/>
                  <a:pt x="2855" y="142"/>
                  <a:pt x="2855" y="142"/>
                </a:cubicBezTo>
                <a:cubicBezTo>
                  <a:pt x="2877" y="142"/>
                  <a:pt x="2899" y="158"/>
                  <a:pt x="2954" y="189"/>
                </a:cubicBezTo>
                <a:cubicBezTo>
                  <a:pt x="3064" y="126"/>
                  <a:pt x="3064" y="126"/>
                  <a:pt x="3064" y="126"/>
                </a:cubicBezTo>
                <a:cubicBezTo>
                  <a:pt x="3064" y="189"/>
                  <a:pt x="3064" y="189"/>
                  <a:pt x="3064" y="189"/>
                </a:cubicBezTo>
                <a:cubicBezTo>
                  <a:pt x="3075" y="189"/>
                  <a:pt x="3075" y="189"/>
                  <a:pt x="3075" y="189"/>
                </a:cubicBezTo>
                <a:cubicBezTo>
                  <a:pt x="3075" y="142"/>
                  <a:pt x="3075" y="142"/>
                  <a:pt x="3075" y="142"/>
                </a:cubicBezTo>
                <a:cubicBezTo>
                  <a:pt x="3152" y="142"/>
                  <a:pt x="3152" y="142"/>
                  <a:pt x="3152" y="142"/>
                </a:cubicBezTo>
                <a:cubicBezTo>
                  <a:pt x="3152" y="126"/>
                  <a:pt x="3152" y="126"/>
                  <a:pt x="3152" y="126"/>
                </a:cubicBezTo>
                <a:cubicBezTo>
                  <a:pt x="3228" y="142"/>
                  <a:pt x="3228" y="142"/>
                  <a:pt x="3228" y="142"/>
                </a:cubicBezTo>
                <a:cubicBezTo>
                  <a:pt x="3294" y="158"/>
                  <a:pt x="3294" y="158"/>
                  <a:pt x="3294" y="158"/>
                </a:cubicBezTo>
                <a:cubicBezTo>
                  <a:pt x="3305" y="158"/>
                  <a:pt x="3305" y="158"/>
                  <a:pt x="3316" y="158"/>
                </a:cubicBezTo>
                <a:cubicBezTo>
                  <a:pt x="3327" y="126"/>
                  <a:pt x="3327" y="126"/>
                  <a:pt x="3327" y="126"/>
                </a:cubicBezTo>
                <a:cubicBezTo>
                  <a:pt x="3349" y="126"/>
                  <a:pt x="3349" y="126"/>
                  <a:pt x="3349" y="126"/>
                </a:cubicBezTo>
                <a:cubicBezTo>
                  <a:pt x="3371" y="110"/>
                  <a:pt x="3393" y="95"/>
                  <a:pt x="3415" y="110"/>
                </a:cubicBezTo>
                <a:cubicBezTo>
                  <a:pt x="3415" y="79"/>
                  <a:pt x="3415" y="79"/>
                  <a:pt x="3415" y="79"/>
                </a:cubicBezTo>
                <a:cubicBezTo>
                  <a:pt x="3525" y="126"/>
                  <a:pt x="3525" y="126"/>
                  <a:pt x="3525" y="126"/>
                </a:cubicBezTo>
                <a:cubicBezTo>
                  <a:pt x="3657" y="126"/>
                  <a:pt x="3657" y="126"/>
                  <a:pt x="3657" y="126"/>
                </a:cubicBezTo>
                <a:cubicBezTo>
                  <a:pt x="3734" y="95"/>
                  <a:pt x="3734" y="95"/>
                  <a:pt x="3734" y="95"/>
                </a:cubicBezTo>
                <a:cubicBezTo>
                  <a:pt x="3734" y="142"/>
                  <a:pt x="3734" y="142"/>
                  <a:pt x="3734" y="142"/>
                </a:cubicBezTo>
                <a:cubicBezTo>
                  <a:pt x="3778" y="142"/>
                  <a:pt x="3778" y="142"/>
                  <a:pt x="3778" y="142"/>
                </a:cubicBezTo>
                <a:cubicBezTo>
                  <a:pt x="3789" y="174"/>
                  <a:pt x="3789" y="174"/>
                  <a:pt x="3789" y="174"/>
                </a:cubicBezTo>
                <a:cubicBezTo>
                  <a:pt x="3821" y="174"/>
                  <a:pt x="3865" y="158"/>
                  <a:pt x="3898" y="174"/>
                </a:cubicBezTo>
                <a:cubicBezTo>
                  <a:pt x="3920" y="189"/>
                  <a:pt x="3920" y="189"/>
                  <a:pt x="3920" y="189"/>
                </a:cubicBezTo>
                <a:cubicBezTo>
                  <a:pt x="3964" y="174"/>
                  <a:pt x="3964" y="174"/>
                  <a:pt x="3964" y="174"/>
                </a:cubicBezTo>
                <a:cubicBezTo>
                  <a:pt x="3964" y="126"/>
                  <a:pt x="3964" y="126"/>
                  <a:pt x="3964" y="126"/>
                </a:cubicBezTo>
                <a:cubicBezTo>
                  <a:pt x="4030" y="126"/>
                  <a:pt x="4030" y="126"/>
                  <a:pt x="4030" y="126"/>
                </a:cubicBezTo>
                <a:cubicBezTo>
                  <a:pt x="4063" y="110"/>
                  <a:pt x="4063" y="110"/>
                  <a:pt x="4063" y="110"/>
                </a:cubicBezTo>
                <a:cubicBezTo>
                  <a:pt x="4074" y="110"/>
                  <a:pt x="4096" y="110"/>
                  <a:pt x="4107" y="110"/>
                </a:cubicBezTo>
                <a:cubicBezTo>
                  <a:pt x="4151" y="110"/>
                  <a:pt x="4195" y="126"/>
                  <a:pt x="4228" y="142"/>
                </a:cubicBezTo>
                <a:cubicBezTo>
                  <a:pt x="4228" y="142"/>
                  <a:pt x="4228" y="142"/>
                  <a:pt x="4228" y="142"/>
                </a:cubicBezTo>
                <a:cubicBezTo>
                  <a:pt x="4250" y="142"/>
                  <a:pt x="4250" y="142"/>
                  <a:pt x="4250" y="142"/>
                </a:cubicBezTo>
                <a:cubicBezTo>
                  <a:pt x="4250" y="126"/>
                  <a:pt x="4250" y="126"/>
                  <a:pt x="4250" y="126"/>
                </a:cubicBezTo>
                <a:cubicBezTo>
                  <a:pt x="4305" y="126"/>
                  <a:pt x="4305" y="126"/>
                  <a:pt x="4305" y="126"/>
                </a:cubicBezTo>
                <a:cubicBezTo>
                  <a:pt x="4371" y="110"/>
                  <a:pt x="4371" y="110"/>
                  <a:pt x="4371" y="110"/>
                </a:cubicBezTo>
                <a:cubicBezTo>
                  <a:pt x="4371" y="126"/>
                  <a:pt x="4371" y="126"/>
                  <a:pt x="4371" y="126"/>
                </a:cubicBezTo>
                <a:cubicBezTo>
                  <a:pt x="4425" y="126"/>
                  <a:pt x="4425" y="126"/>
                  <a:pt x="4425" y="126"/>
                </a:cubicBezTo>
                <a:cubicBezTo>
                  <a:pt x="4425" y="16"/>
                  <a:pt x="4425" y="16"/>
                  <a:pt x="4425" y="16"/>
                </a:cubicBezTo>
                <a:cubicBezTo>
                  <a:pt x="4524" y="63"/>
                  <a:pt x="4524" y="63"/>
                  <a:pt x="4524" y="63"/>
                </a:cubicBezTo>
                <a:cubicBezTo>
                  <a:pt x="4546" y="63"/>
                  <a:pt x="4568" y="79"/>
                  <a:pt x="4579" y="110"/>
                </a:cubicBezTo>
                <a:cubicBezTo>
                  <a:pt x="4590" y="110"/>
                  <a:pt x="4590" y="110"/>
                  <a:pt x="4590" y="110"/>
                </a:cubicBezTo>
                <a:cubicBezTo>
                  <a:pt x="4601" y="110"/>
                  <a:pt x="4601" y="110"/>
                  <a:pt x="4601" y="110"/>
                </a:cubicBezTo>
                <a:cubicBezTo>
                  <a:pt x="4601" y="126"/>
                  <a:pt x="4612" y="126"/>
                  <a:pt x="4612" y="126"/>
                </a:cubicBezTo>
                <a:cubicBezTo>
                  <a:pt x="4623" y="126"/>
                  <a:pt x="4623" y="126"/>
                  <a:pt x="4634" y="126"/>
                </a:cubicBezTo>
                <a:cubicBezTo>
                  <a:pt x="4634" y="126"/>
                  <a:pt x="4634" y="126"/>
                  <a:pt x="4634" y="126"/>
                </a:cubicBezTo>
                <a:cubicBezTo>
                  <a:pt x="4733" y="126"/>
                  <a:pt x="4733" y="126"/>
                  <a:pt x="4733" y="126"/>
                </a:cubicBezTo>
                <a:cubicBezTo>
                  <a:pt x="4733" y="142"/>
                  <a:pt x="4733" y="142"/>
                  <a:pt x="4733" y="142"/>
                </a:cubicBezTo>
                <a:cubicBezTo>
                  <a:pt x="4799" y="142"/>
                  <a:pt x="4799" y="142"/>
                  <a:pt x="4799" y="142"/>
                </a:cubicBezTo>
                <a:cubicBezTo>
                  <a:pt x="4865" y="126"/>
                  <a:pt x="4865" y="126"/>
                  <a:pt x="4865" y="126"/>
                </a:cubicBezTo>
                <a:cubicBezTo>
                  <a:pt x="4865" y="142"/>
                  <a:pt x="4865" y="142"/>
                  <a:pt x="4865" y="142"/>
                </a:cubicBezTo>
                <a:cubicBezTo>
                  <a:pt x="4865" y="142"/>
                  <a:pt x="4865" y="142"/>
                  <a:pt x="4865" y="142"/>
                </a:cubicBezTo>
                <a:cubicBezTo>
                  <a:pt x="4887" y="158"/>
                  <a:pt x="4887" y="158"/>
                  <a:pt x="4887" y="158"/>
                </a:cubicBezTo>
                <a:cubicBezTo>
                  <a:pt x="4909" y="158"/>
                  <a:pt x="4909" y="158"/>
                  <a:pt x="4909" y="158"/>
                </a:cubicBezTo>
                <a:cubicBezTo>
                  <a:pt x="4974" y="110"/>
                  <a:pt x="4974" y="110"/>
                  <a:pt x="4974" y="110"/>
                </a:cubicBezTo>
                <a:cubicBezTo>
                  <a:pt x="4974" y="126"/>
                  <a:pt x="4974" y="126"/>
                  <a:pt x="4974" y="126"/>
                </a:cubicBezTo>
                <a:cubicBezTo>
                  <a:pt x="5084" y="110"/>
                  <a:pt x="5084" y="110"/>
                  <a:pt x="5084" y="110"/>
                </a:cubicBezTo>
                <a:cubicBezTo>
                  <a:pt x="5084" y="110"/>
                  <a:pt x="5084" y="110"/>
                  <a:pt x="5084" y="110"/>
                </a:cubicBezTo>
                <a:cubicBezTo>
                  <a:pt x="5139" y="110"/>
                  <a:pt x="5139" y="110"/>
                  <a:pt x="5139" y="110"/>
                </a:cubicBezTo>
                <a:cubicBezTo>
                  <a:pt x="5139" y="95"/>
                  <a:pt x="5139" y="95"/>
                  <a:pt x="5139" y="95"/>
                </a:cubicBezTo>
                <a:cubicBezTo>
                  <a:pt x="5260" y="95"/>
                  <a:pt x="5260" y="95"/>
                  <a:pt x="5260" y="95"/>
                </a:cubicBezTo>
                <a:cubicBezTo>
                  <a:pt x="5271" y="110"/>
                  <a:pt x="5271" y="110"/>
                  <a:pt x="5271" y="110"/>
                </a:cubicBezTo>
                <a:cubicBezTo>
                  <a:pt x="5359" y="95"/>
                  <a:pt x="5359" y="95"/>
                  <a:pt x="5359" y="95"/>
                </a:cubicBezTo>
                <a:cubicBezTo>
                  <a:pt x="5359" y="126"/>
                  <a:pt x="5359" y="126"/>
                  <a:pt x="5359" y="126"/>
                </a:cubicBezTo>
                <a:cubicBezTo>
                  <a:pt x="5447" y="126"/>
                  <a:pt x="5447" y="126"/>
                  <a:pt x="5447" y="126"/>
                </a:cubicBezTo>
                <a:cubicBezTo>
                  <a:pt x="5447" y="142"/>
                  <a:pt x="5447" y="142"/>
                  <a:pt x="5447" y="142"/>
                </a:cubicBezTo>
                <a:cubicBezTo>
                  <a:pt x="5491" y="142"/>
                  <a:pt x="5491" y="142"/>
                  <a:pt x="5491" y="142"/>
                </a:cubicBezTo>
                <a:cubicBezTo>
                  <a:pt x="5535" y="142"/>
                  <a:pt x="5535" y="142"/>
                  <a:pt x="5535" y="142"/>
                </a:cubicBezTo>
                <a:cubicBezTo>
                  <a:pt x="5535" y="158"/>
                  <a:pt x="5535" y="158"/>
                  <a:pt x="5535" y="158"/>
                </a:cubicBezTo>
                <a:cubicBezTo>
                  <a:pt x="5546" y="158"/>
                  <a:pt x="5546" y="158"/>
                  <a:pt x="5546" y="158"/>
                </a:cubicBezTo>
                <a:cubicBezTo>
                  <a:pt x="5611" y="110"/>
                  <a:pt x="5611" y="110"/>
                  <a:pt x="5611" y="110"/>
                </a:cubicBezTo>
                <a:cubicBezTo>
                  <a:pt x="5622" y="174"/>
                  <a:pt x="5622" y="174"/>
                  <a:pt x="5622" y="174"/>
                </a:cubicBezTo>
                <a:cubicBezTo>
                  <a:pt x="5677" y="158"/>
                  <a:pt x="5677" y="158"/>
                  <a:pt x="5677" y="158"/>
                </a:cubicBezTo>
                <a:cubicBezTo>
                  <a:pt x="5688" y="189"/>
                  <a:pt x="5688" y="189"/>
                  <a:pt x="5688" y="189"/>
                </a:cubicBezTo>
                <a:cubicBezTo>
                  <a:pt x="5710" y="174"/>
                  <a:pt x="5732" y="174"/>
                  <a:pt x="5754" y="174"/>
                </a:cubicBezTo>
                <a:cubicBezTo>
                  <a:pt x="5754" y="158"/>
                  <a:pt x="5754" y="158"/>
                  <a:pt x="5754" y="158"/>
                </a:cubicBezTo>
                <a:cubicBezTo>
                  <a:pt x="6051" y="205"/>
                  <a:pt x="6051" y="205"/>
                  <a:pt x="6051" y="205"/>
                </a:cubicBezTo>
                <a:cubicBezTo>
                  <a:pt x="6062" y="174"/>
                  <a:pt x="6062" y="174"/>
                  <a:pt x="6062" y="174"/>
                </a:cubicBezTo>
                <a:cubicBezTo>
                  <a:pt x="6095" y="174"/>
                  <a:pt x="6095" y="174"/>
                  <a:pt x="6095" y="174"/>
                </a:cubicBezTo>
                <a:cubicBezTo>
                  <a:pt x="6095" y="142"/>
                  <a:pt x="6095" y="142"/>
                  <a:pt x="6095" y="142"/>
                </a:cubicBezTo>
                <a:cubicBezTo>
                  <a:pt x="6248" y="142"/>
                  <a:pt x="6248" y="142"/>
                  <a:pt x="6248" y="142"/>
                </a:cubicBezTo>
                <a:cubicBezTo>
                  <a:pt x="6248" y="174"/>
                  <a:pt x="6248" y="174"/>
                  <a:pt x="6248" y="174"/>
                </a:cubicBezTo>
                <a:cubicBezTo>
                  <a:pt x="6314" y="174"/>
                  <a:pt x="6314" y="174"/>
                  <a:pt x="6314" y="174"/>
                </a:cubicBezTo>
                <a:cubicBezTo>
                  <a:pt x="6314" y="205"/>
                  <a:pt x="6314" y="205"/>
                  <a:pt x="6314" y="205"/>
                </a:cubicBezTo>
                <a:cubicBezTo>
                  <a:pt x="6325" y="205"/>
                  <a:pt x="6325" y="205"/>
                  <a:pt x="6325" y="205"/>
                </a:cubicBezTo>
                <a:cubicBezTo>
                  <a:pt x="6325" y="142"/>
                  <a:pt x="6325" y="142"/>
                  <a:pt x="6325" y="142"/>
                </a:cubicBezTo>
                <a:cubicBezTo>
                  <a:pt x="6402" y="174"/>
                  <a:pt x="6402" y="174"/>
                  <a:pt x="6402" y="174"/>
                </a:cubicBezTo>
                <a:cubicBezTo>
                  <a:pt x="6402" y="95"/>
                  <a:pt x="6402" y="95"/>
                  <a:pt x="6402" y="95"/>
                </a:cubicBezTo>
                <a:cubicBezTo>
                  <a:pt x="6490" y="142"/>
                  <a:pt x="6490" y="142"/>
                  <a:pt x="6490" y="142"/>
                </a:cubicBezTo>
                <a:cubicBezTo>
                  <a:pt x="6512" y="142"/>
                  <a:pt x="6512" y="142"/>
                  <a:pt x="6512" y="142"/>
                </a:cubicBezTo>
                <a:cubicBezTo>
                  <a:pt x="6512" y="126"/>
                  <a:pt x="6512" y="126"/>
                  <a:pt x="6512" y="126"/>
                </a:cubicBezTo>
                <a:cubicBezTo>
                  <a:pt x="6666" y="126"/>
                  <a:pt x="6666" y="126"/>
                  <a:pt x="6666" y="126"/>
                </a:cubicBezTo>
                <a:cubicBezTo>
                  <a:pt x="6677" y="126"/>
                  <a:pt x="6677" y="126"/>
                  <a:pt x="6688" y="126"/>
                </a:cubicBezTo>
                <a:cubicBezTo>
                  <a:pt x="6720" y="126"/>
                  <a:pt x="6720" y="126"/>
                  <a:pt x="6720" y="126"/>
                </a:cubicBezTo>
                <a:cubicBezTo>
                  <a:pt x="6720" y="126"/>
                  <a:pt x="6731" y="126"/>
                  <a:pt x="6731" y="126"/>
                </a:cubicBezTo>
                <a:cubicBezTo>
                  <a:pt x="6742" y="126"/>
                  <a:pt x="6742" y="126"/>
                  <a:pt x="6742" y="126"/>
                </a:cubicBezTo>
                <a:cubicBezTo>
                  <a:pt x="6742" y="126"/>
                  <a:pt x="6753" y="126"/>
                  <a:pt x="6753" y="126"/>
                </a:cubicBezTo>
                <a:cubicBezTo>
                  <a:pt x="6764" y="126"/>
                  <a:pt x="6775" y="126"/>
                  <a:pt x="6786" y="142"/>
                </a:cubicBezTo>
                <a:cubicBezTo>
                  <a:pt x="6852" y="110"/>
                  <a:pt x="6852" y="110"/>
                  <a:pt x="6852" y="110"/>
                </a:cubicBezTo>
                <a:cubicBezTo>
                  <a:pt x="6863" y="142"/>
                  <a:pt x="6863" y="142"/>
                  <a:pt x="6863" y="142"/>
                </a:cubicBezTo>
                <a:cubicBezTo>
                  <a:pt x="6907" y="126"/>
                  <a:pt x="6907" y="126"/>
                  <a:pt x="6907" y="126"/>
                </a:cubicBezTo>
                <a:cubicBezTo>
                  <a:pt x="6918" y="174"/>
                  <a:pt x="6918" y="174"/>
                  <a:pt x="6918" y="174"/>
                </a:cubicBezTo>
                <a:cubicBezTo>
                  <a:pt x="6995" y="126"/>
                  <a:pt x="6995" y="126"/>
                  <a:pt x="6995" y="126"/>
                </a:cubicBezTo>
                <a:cubicBezTo>
                  <a:pt x="6995" y="189"/>
                  <a:pt x="6995" y="189"/>
                  <a:pt x="6995" y="189"/>
                </a:cubicBezTo>
                <a:cubicBezTo>
                  <a:pt x="7094" y="189"/>
                  <a:pt x="7094" y="189"/>
                  <a:pt x="7094" y="189"/>
                </a:cubicBezTo>
                <a:cubicBezTo>
                  <a:pt x="7094" y="205"/>
                  <a:pt x="7094" y="205"/>
                  <a:pt x="7094" y="205"/>
                </a:cubicBezTo>
                <a:cubicBezTo>
                  <a:pt x="7171" y="221"/>
                  <a:pt x="7171" y="221"/>
                  <a:pt x="7171" y="221"/>
                </a:cubicBezTo>
                <a:cubicBezTo>
                  <a:pt x="7171" y="205"/>
                  <a:pt x="7171" y="205"/>
                  <a:pt x="7171" y="205"/>
                </a:cubicBezTo>
                <a:cubicBezTo>
                  <a:pt x="7237" y="205"/>
                  <a:pt x="7237" y="205"/>
                  <a:pt x="7237" y="205"/>
                </a:cubicBezTo>
                <a:cubicBezTo>
                  <a:pt x="7237" y="205"/>
                  <a:pt x="7237" y="205"/>
                  <a:pt x="7237" y="205"/>
                </a:cubicBezTo>
                <a:cubicBezTo>
                  <a:pt x="7292" y="189"/>
                  <a:pt x="7292" y="189"/>
                  <a:pt x="7292" y="189"/>
                </a:cubicBezTo>
                <a:cubicBezTo>
                  <a:pt x="7292" y="189"/>
                  <a:pt x="7302" y="189"/>
                  <a:pt x="7302" y="189"/>
                </a:cubicBezTo>
                <a:cubicBezTo>
                  <a:pt x="7335" y="189"/>
                  <a:pt x="7335" y="189"/>
                  <a:pt x="7335" y="189"/>
                </a:cubicBezTo>
                <a:cubicBezTo>
                  <a:pt x="7346" y="205"/>
                  <a:pt x="7346" y="205"/>
                  <a:pt x="7346" y="205"/>
                </a:cubicBezTo>
                <a:cubicBezTo>
                  <a:pt x="7357" y="205"/>
                  <a:pt x="7357" y="205"/>
                  <a:pt x="7357" y="205"/>
                </a:cubicBezTo>
                <a:cubicBezTo>
                  <a:pt x="7357" y="174"/>
                  <a:pt x="7357" y="174"/>
                  <a:pt x="7357" y="174"/>
                </a:cubicBezTo>
                <a:cubicBezTo>
                  <a:pt x="7379" y="174"/>
                  <a:pt x="7379" y="174"/>
                  <a:pt x="7379" y="174"/>
                </a:cubicBezTo>
                <a:cubicBezTo>
                  <a:pt x="7379" y="110"/>
                  <a:pt x="7379" y="110"/>
                  <a:pt x="7379" y="110"/>
                </a:cubicBezTo>
                <a:cubicBezTo>
                  <a:pt x="7467" y="158"/>
                  <a:pt x="7467" y="158"/>
                  <a:pt x="7467" y="158"/>
                </a:cubicBezTo>
                <a:cubicBezTo>
                  <a:pt x="7478" y="158"/>
                  <a:pt x="7478" y="158"/>
                  <a:pt x="7489" y="158"/>
                </a:cubicBezTo>
                <a:cubicBezTo>
                  <a:pt x="7610" y="126"/>
                  <a:pt x="7610" y="126"/>
                  <a:pt x="7610" y="126"/>
                </a:cubicBezTo>
                <a:cubicBezTo>
                  <a:pt x="7610" y="110"/>
                  <a:pt x="7610" y="110"/>
                  <a:pt x="7610" y="110"/>
                </a:cubicBezTo>
                <a:cubicBezTo>
                  <a:pt x="7643" y="126"/>
                  <a:pt x="7643" y="126"/>
                  <a:pt x="7643" y="126"/>
                </a:cubicBezTo>
                <a:cubicBezTo>
                  <a:pt x="7676" y="110"/>
                  <a:pt x="7676" y="110"/>
                  <a:pt x="7676" y="110"/>
                </a:cubicBezTo>
                <a:cubicBezTo>
                  <a:pt x="7676" y="126"/>
                  <a:pt x="7676" y="126"/>
                  <a:pt x="7676" y="126"/>
                </a:cubicBezTo>
                <a:cubicBezTo>
                  <a:pt x="7753" y="158"/>
                  <a:pt x="7753" y="158"/>
                  <a:pt x="7753" y="158"/>
                </a:cubicBezTo>
                <a:cubicBezTo>
                  <a:pt x="7753" y="142"/>
                  <a:pt x="7753" y="142"/>
                  <a:pt x="7753" y="142"/>
                </a:cubicBezTo>
                <a:cubicBezTo>
                  <a:pt x="7797" y="142"/>
                  <a:pt x="7797" y="142"/>
                  <a:pt x="7797" y="142"/>
                </a:cubicBezTo>
                <a:cubicBezTo>
                  <a:pt x="7797" y="126"/>
                  <a:pt x="7797" y="126"/>
                  <a:pt x="7797" y="126"/>
                </a:cubicBezTo>
                <a:cubicBezTo>
                  <a:pt x="7939" y="126"/>
                  <a:pt x="7939" y="126"/>
                  <a:pt x="7939" y="126"/>
                </a:cubicBezTo>
                <a:cubicBezTo>
                  <a:pt x="8016" y="110"/>
                  <a:pt x="8016" y="110"/>
                  <a:pt x="8016" y="110"/>
                </a:cubicBezTo>
                <a:cubicBezTo>
                  <a:pt x="8016" y="142"/>
                  <a:pt x="8016" y="142"/>
                  <a:pt x="8016" y="142"/>
                </a:cubicBezTo>
                <a:cubicBezTo>
                  <a:pt x="8038" y="142"/>
                  <a:pt x="8038" y="142"/>
                  <a:pt x="8038" y="142"/>
                </a:cubicBezTo>
                <a:cubicBezTo>
                  <a:pt x="8049" y="174"/>
                  <a:pt x="8049" y="174"/>
                  <a:pt x="8049" y="174"/>
                </a:cubicBezTo>
                <a:cubicBezTo>
                  <a:pt x="8104" y="189"/>
                  <a:pt x="8104" y="189"/>
                  <a:pt x="8104" y="189"/>
                </a:cubicBezTo>
                <a:cubicBezTo>
                  <a:pt x="8104" y="158"/>
                  <a:pt x="8104" y="158"/>
                  <a:pt x="8104" y="158"/>
                </a:cubicBezTo>
                <a:cubicBezTo>
                  <a:pt x="8192" y="189"/>
                  <a:pt x="8192" y="189"/>
                  <a:pt x="8192" y="189"/>
                </a:cubicBezTo>
                <a:cubicBezTo>
                  <a:pt x="8203" y="174"/>
                  <a:pt x="8203" y="174"/>
                  <a:pt x="8203" y="174"/>
                </a:cubicBezTo>
                <a:cubicBezTo>
                  <a:pt x="8225" y="158"/>
                  <a:pt x="8225" y="158"/>
                  <a:pt x="8225" y="158"/>
                </a:cubicBezTo>
                <a:cubicBezTo>
                  <a:pt x="8258" y="126"/>
                  <a:pt x="8313" y="142"/>
                  <a:pt x="8357" y="158"/>
                </a:cubicBezTo>
                <a:cubicBezTo>
                  <a:pt x="8357" y="142"/>
                  <a:pt x="8357" y="142"/>
                  <a:pt x="8357" y="142"/>
                </a:cubicBezTo>
                <a:cubicBezTo>
                  <a:pt x="8477" y="142"/>
                  <a:pt x="8477" y="142"/>
                  <a:pt x="8477" y="142"/>
                </a:cubicBezTo>
                <a:cubicBezTo>
                  <a:pt x="8499" y="110"/>
                  <a:pt x="8499" y="110"/>
                  <a:pt x="8499" y="110"/>
                </a:cubicBezTo>
                <a:cubicBezTo>
                  <a:pt x="8532" y="126"/>
                  <a:pt x="8532" y="126"/>
                  <a:pt x="8532" y="126"/>
                </a:cubicBezTo>
                <a:cubicBezTo>
                  <a:pt x="8532" y="110"/>
                  <a:pt x="8532" y="110"/>
                  <a:pt x="8532" y="110"/>
                </a:cubicBezTo>
                <a:cubicBezTo>
                  <a:pt x="8587" y="126"/>
                  <a:pt x="8587" y="126"/>
                  <a:pt x="8587" y="126"/>
                </a:cubicBezTo>
                <a:cubicBezTo>
                  <a:pt x="8587" y="0"/>
                  <a:pt x="8587" y="0"/>
                  <a:pt x="8587" y="0"/>
                </a:cubicBezTo>
                <a:cubicBezTo>
                  <a:pt x="8686" y="79"/>
                  <a:pt x="8686" y="79"/>
                  <a:pt x="8686" y="79"/>
                </a:cubicBezTo>
                <a:cubicBezTo>
                  <a:pt x="8686" y="95"/>
                  <a:pt x="8697" y="95"/>
                  <a:pt x="8708" y="110"/>
                </a:cubicBezTo>
                <a:cubicBezTo>
                  <a:pt x="8774" y="110"/>
                  <a:pt x="8774" y="110"/>
                  <a:pt x="8774" y="110"/>
                </a:cubicBezTo>
                <a:cubicBezTo>
                  <a:pt x="8774" y="126"/>
                  <a:pt x="8774" y="126"/>
                  <a:pt x="8774" y="126"/>
                </a:cubicBezTo>
                <a:cubicBezTo>
                  <a:pt x="8785" y="126"/>
                  <a:pt x="8785" y="126"/>
                  <a:pt x="8785" y="126"/>
                </a:cubicBezTo>
                <a:cubicBezTo>
                  <a:pt x="8785" y="126"/>
                  <a:pt x="8785" y="126"/>
                  <a:pt x="8785" y="126"/>
                </a:cubicBezTo>
                <a:cubicBezTo>
                  <a:pt x="8972" y="79"/>
                  <a:pt x="8972" y="79"/>
                  <a:pt x="8972" y="79"/>
                </a:cubicBezTo>
                <a:cubicBezTo>
                  <a:pt x="8983" y="110"/>
                  <a:pt x="8983" y="110"/>
                  <a:pt x="8983" y="110"/>
                </a:cubicBezTo>
                <a:cubicBezTo>
                  <a:pt x="8983" y="110"/>
                  <a:pt x="8994" y="110"/>
                  <a:pt x="9005" y="110"/>
                </a:cubicBezTo>
                <a:cubicBezTo>
                  <a:pt x="9027" y="110"/>
                  <a:pt x="9027" y="110"/>
                  <a:pt x="9027" y="110"/>
                </a:cubicBezTo>
                <a:cubicBezTo>
                  <a:pt x="9070" y="126"/>
                  <a:pt x="9070" y="126"/>
                  <a:pt x="9070" y="126"/>
                </a:cubicBezTo>
                <a:cubicBezTo>
                  <a:pt x="9070" y="158"/>
                  <a:pt x="9070" y="158"/>
                  <a:pt x="9070" y="158"/>
                </a:cubicBezTo>
                <a:cubicBezTo>
                  <a:pt x="9114" y="174"/>
                  <a:pt x="9114" y="174"/>
                  <a:pt x="9114" y="174"/>
                </a:cubicBezTo>
                <a:cubicBezTo>
                  <a:pt x="9180" y="126"/>
                  <a:pt x="9180" y="126"/>
                  <a:pt x="9180" y="126"/>
                </a:cubicBezTo>
                <a:cubicBezTo>
                  <a:pt x="9180" y="189"/>
                  <a:pt x="9180" y="189"/>
                  <a:pt x="9180" y="189"/>
                </a:cubicBezTo>
                <a:cubicBezTo>
                  <a:pt x="9213" y="189"/>
                  <a:pt x="9235" y="174"/>
                  <a:pt x="9246" y="158"/>
                </a:cubicBezTo>
                <a:cubicBezTo>
                  <a:pt x="9268" y="142"/>
                  <a:pt x="9268" y="142"/>
                  <a:pt x="9268" y="142"/>
                </a:cubicBezTo>
                <a:cubicBezTo>
                  <a:pt x="9312" y="158"/>
                  <a:pt x="9312" y="158"/>
                  <a:pt x="9312" y="158"/>
                </a:cubicBezTo>
                <a:cubicBezTo>
                  <a:pt x="9323" y="158"/>
                  <a:pt x="9334" y="158"/>
                  <a:pt x="9345" y="142"/>
                </a:cubicBezTo>
                <a:cubicBezTo>
                  <a:pt x="9367" y="126"/>
                  <a:pt x="9378" y="126"/>
                  <a:pt x="9400" y="110"/>
                </a:cubicBezTo>
                <a:cubicBezTo>
                  <a:pt x="9422" y="0"/>
                  <a:pt x="9422" y="0"/>
                  <a:pt x="9422" y="0"/>
                </a:cubicBezTo>
                <a:cubicBezTo>
                  <a:pt x="9488" y="32"/>
                  <a:pt x="9488" y="32"/>
                  <a:pt x="9488" y="32"/>
                </a:cubicBezTo>
                <a:cubicBezTo>
                  <a:pt x="9499" y="47"/>
                  <a:pt x="9543" y="63"/>
                  <a:pt x="9554" y="110"/>
                </a:cubicBezTo>
                <a:cubicBezTo>
                  <a:pt x="9587" y="110"/>
                  <a:pt x="9587" y="110"/>
                  <a:pt x="9587" y="110"/>
                </a:cubicBezTo>
                <a:cubicBezTo>
                  <a:pt x="9587" y="126"/>
                  <a:pt x="9587" y="126"/>
                  <a:pt x="9587" y="126"/>
                </a:cubicBezTo>
                <a:cubicBezTo>
                  <a:pt x="9652" y="95"/>
                  <a:pt x="9652" y="95"/>
                  <a:pt x="9652" y="95"/>
                </a:cubicBezTo>
                <a:cubicBezTo>
                  <a:pt x="9652" y="142"/>
                  <a:pt x="9652" y="142"/>
                  <a:pt x="9652" y="142"/>
                </a:cubicBezTo>
                <a:cubicBezTo>
                  <a:pt x="9674" y="142"/>
                  <a:pt x="9674" y="142"/>
                  <a:pt x="9674" y="142"/>
                </a:cubicBezTo>
                <a:cubicBezTo>
                  <a:pt x="9674" y="174"/>
                  <a:pt x="9674" y="174"/>
                  <a:pt x="9674" y="174"/>
                </a:cubicBezTo>
                <a:cubicBezTo>
                  <a:pt x="9806" y="189"/>
                  <a:pt x="9806" y="189"/>
                  <a:pt x="9806" y="189"/>
                </a:cubicBezTo>
                <a:cubicBezTo>
                  <a:pt x="9850" y="174"/>
                  <a:pt x="9850" y="174"/>
                  <a:pt x="9850" y="174"/>
                </a:cubicBezTo>
                <a:cubicBezTo>
                  <a:pt x="9861" y="174"/>
                  <a:pt x="9861" y="174"/>
                  <a:pt x="9872" y="174"/>
                </a:cubicBezTo>
                <a:cubicBezTo>
                  <a:pt x="9905" y="174"/>
                  <a:pt x="9905" y="174"/>
                  <a:pt x="9905" y="174"/>
                </a:cubicBezTo>
                <a:cubicBezTo>
                  <a:pt x="9916" y="189"/>
                  <a:pt x="9916" y="189"/>
                  <a:pt x="9916" y="189"/>
                </a:cubicBezTo>
                <a:cubicBezTo>
                  <a:pt x="9938" y="189"/>
                  <a:pt x="9938" y="189"/>
                  <a:pt x="9938" y="189"/>
                </a:cubicBezTo>
                <a:cubicBezTo>
                  <a:pt x="9960" y="174"/>
                  <a:pt x="9960" y="174"/>
                  <a:pt x="9960" y="174"/>
                </a:cubicBezTo>
                <a:cubicBezTo>
                  <a:pt x="9993" y="158"/>
                  <a:pt x="10015" y="158"/>
                  <a:pt x="10048" y="158"/>
                </a:cubicBezTo>
                <a:cubicBezTo>
                  <a:pt x="10081" y="158"/>
                  <a:pt x="10114" y="158"/>
                  <a:pt x="10136" y="174"/>
                </a:cubicBezTo>
                <a:cubicBezTo>
                  <a:pt x="10147" y="174"/>
                  <a:pt x="10158" y="174"/>
                  <a:pt x="10169" y="174"/>
                </a:cubicBezTo>
                <a:cubicBezTo>
                  <a:pt x="10169" y="142"/>
                  <a:pt x="10169" y="142"/>
                  <a:pt x="10169" y="142"/>
                </a:cubicBezTo>
                <a:cubicBezTo>
                  <a:pt x="10256" y="126"/>
                  <a:pt x="10256" y="126"/>
                  <a:pt x="10256" y="126"/>
                </a:cubicBezTo>
                <a:cubicBezTo>
                  <a:pt x="10256" y="110"/>
                  <a:pt x="10256" y="110"/>
                  <a:pt x="10256" y="110"/>
                </a:cubicBezTo>
                <a:cubicBezTo>
                  <a:pt x="10289" y="110"/>
                  <a:pt x="10289" y="110"/>
                  <a:pt x="10289" y="110"/>
                </a:cubicBezTo>
                <a:cubicBezTo>
                  <a:pt x="10333" y="95"/>
                  <a:pt x="10333" y="95"/>
                  <a:pt x="10333" y="95"/>
                </a:cubicBezTo>
                <a:cubicBezTo>
                  <a:pt x="10333" y="110"/>
                  <a:pt x="10333" y="110"/>
                  <a:pt x="10333" y="110"/>
                </a:cubicBezTo>
                <a:cubicBezTo>
                  <a:pt x="10399" y="110"/>
                  <a:pt x="10399" y="110"/>
                  <a:pt x="10399" y="110"/>
                </a:cubicBezTo>
                <a:cubicBezTo>
                  <a:pt x="10399" y="126"/>
                  <a:pt x="10399" y="126"/>
                  <a:pt x="10399" y="126"/>
                </a:cubicBezTo>
                <a:cubicBezTo>
                  <a:pt x="10465" y="95"/>
                  <a:pt x="10465" y="95"/>
                  <a:pt x="10465" y="95"/>
                </a:cubicBezTo>
                <a:cubicBezTo>
                  <a:pt x="10465" y="142"/>
                  <a:pt x="10465" y="142"/>
                  <a:pt x="10465" y="142"/>
                </a:cubicBezTo>
                <a:cubicBezTo>
                  <a:pt x="10476" y="142"/>
                  <a:pt x="10476" y="142"/>
                  <a:pt x="10476" y="142"/>
                </a:cubicBezTo>
                <a:cubicBezTo>
                  <a:pt x="10487" y="142"/>
                  <a:pt x="10487" y="142"/>
                  <a:pt x="10498" y="142"/>
                </a:cubicBezTo>
                <a:cubicBezTo>
                  <a:pt x="10509" y="126"/>
                  <a:pt x="10509" y="126"/>
                  <a:pt x="10509" y="126"/>
                </a:cubicBezTo>
                <a:cubicBezTo>
                  <a:pt x="10509" y="110"/>
                  <a:pt x="10509" y="110"/>
                  <a:pt x="10509" y="110"/>
                </a:cubicBezTo>
                <a:cubicBezTo>
                  <a:pt x="10652" y="110"/>
                  <a:pt x="10652" y="110"/>
                  <a:pt x="10652" y="110"/>
                </a:cubicBezTo>
                <a:cubicBezTo>
                  <a:pt x="10652" y="126"/>
                  <a:pt x="10652" y="126"/>
                  <a:pt x="10652" y="126"/>
                </a:cubicBezTo>
                <a:cubicBezTo>
                  <a:pt x="10663" y="126"/>
                  <a:pt x="10663" y="126"/>
                  <a:pt x="10663" y="126"/>
                </a:cubicBezTo>
                <a:cubicBezTo>
                  <a:pt x="10729" y="110"/>
                  <a:pt x="10729" y="110"/>
                  <a:pt x="10729" y="110"/>
                </a:cubicBezTo>
                <a:cubicBezTo>
                  <a:pt x="10729" y="110"/>
                  <a:pt x="10729" y="110"/>
                  <a:pt x="10729" y="110"/>
                </a:cubicBezTo>
                <a:cubicBezTo>
                  <a:pt x="10729" y="110"/>
                  <a:pt x="10729" y="110"/>
                  <a:pt x="10729" y="110"/>
                </a:cubicBezTo>
                <a:cubicBezTo>
                  <a:pt x="10729" y="63"/>
                  <a:pt x="10729" y="63"/>
                  <a:pt x="10729" y="63"/>
                </a:cubicBezTo>
                <a:cubicBezTo>
                  <a:pt x="10773" y="95"/>
                  <a:pt x="10773" y="95"/>
                  <a:pt x="10773" y="95"/>
                </a:cubicBezTo>
                <a:cubicBezTo>
                  <a:pt x="10773" y="95"/>
                  <a:pt x="10773" y="95"/>
                  <a:pt x="10773" y="95"/>
                </a:cubicBezTo>
                <a:cubicBezTo>
                  <a:pt x="10773" y="95"/>
                  <a:pt x="10773" y="95"/>
                  <a:pt x="10773" y="95"/>
                </a:cubicBezTo>
                <a:cubicBezTo>
                  <a:pt x="10805" y="126"/>
                  <a:pt x="10805" y="126"/>
                  <a:pt x="10805" y="126"/>
                </a:cubicBezTo>
                <a:cubicBezTo>
                  <a:pt x="10838" y="126"/>
                  <a:pt x="10838" y="126"/>
                  <a:pt x="10838" y="126"/>
                </a:cubicBezTo>
                <a:cubicBezTo>
                  <a:pt x="10838" y="126"/>
                  <a:pt x="10838" y="126"/>
                  <a:pt x="10838" y="126"/>
                </a:cubicBezTo>
                <a:cubicBezTo>
                  <a:pt x="11113" y="126"/>
                  <a:pt x="11113" y="126"/>
                  <a:pt x="11113" y="126"/>
                </a:cubicBezTo>
                <a:cubicBezTo>
                  <a:pt x="11190" y="95"/>
                  <a:pt x="11190" y="95"/>
                  <a:pt x="11190" y="95"/>
                </a:cubicBezTo>
                <a:cubicBezTo>
                  <a:pt x="11190" y="158"/>
                  <a:pt x="11190" y="158"/>
                  <a:pt x="11190" y="158"/>
                </a:cubicBezTo>
                <a:cubicBezTo>
                  <a:pt x="11245" y="174"/>
                  <a:pt x="11245" y="174"/>
                  <a:pt x="11245" y="174"/>
                </a:cubicBezTo>
                <a:cubicBezTo>
                  <a:pt x="11245" y="142"/>
                  <a:pt x="11245" y="142"/>
                  <a:pt x="11245" y="142"/>
                </a:cubicBezTo>
                <a:cubicBezTo>
                  <a:pt x="11311" y="174"/>
                  <a:pt x="11311" y="174"/>
                  <a:pt x="11311" y="174"/>
                </a:cubicBezTo>
                <a:cubicBezTo>
                  <a:pt x="11333" y="174"/>
                  <a:pt x="11333" y="174"/>
                  <a:pt x="11333" y="174"/>
                </a:cubicBezTo>
                <a:cubicBezTo>
                  <a:pt x="11333" y="126"/>
                  <a:pt x="11333" y="126"/>
                  <a:pt x="11333" y="126"/>
                </a:cubicBezTo>
                <a:cubicBezTo>
                  <a:pt x="11585" y="189"/>
                  <a:pt x="11585" y="189"/>
                  <a:pt x="11585" y="189"/>
                </a:cubicBezTo>
                <a:cubicBezTo>
                  <a:pt x="11629" y="189"/>
                  <a:pt x="11629" y="189"/>
                  <a:pt x="11629" y="189"/>
                </a:cubicBezTo>
                <a:cubicBezTo>
                  <a:pt x="11629" y="174"/>
                  <a:pt x="11629" y="174"/>
                  <a:pt x="11629" y="174"/>
                </a:cubicBezTo>
                <a:cubicBezTo>
                  <a:pt x="11772" y="174"/>
                  <a:pt x="11772" y="174"/>
                  <a:pt x="11772" y="174"/>
                </a:cubicBezTo>
                <a:cubicBezTo>
                  <a:pt x="11772" y="205"/>
                  <a:pt x="11772" y="205"/>
                  <a:pt x="11772" y="205"/>
                </a:cubicBezTo>
                <a:cubicBezTo>
                  <a:pt x="11783" y="205"/>
                  <a:pt x="11794" y="205"/>
                  <a:pt x="11794" y="205"/>
                </a:cubicBezTo>
                <a:cubicBezTo>
                  <a:pt x="11838" y="205"/>
                  <a:pt x="11860" y="189"/>
                  <a:pt x="11871" y="189"/>
                </a:cubicBezTo>
                <a:cubicBezTo>
                  <a:pt x="11893" y="126"/>
                  <a:pt x="11893" y="126"/>
                  <a:pt x="11893" y="126"/>
                </a:cubicBezTo>
                <a:cubicBezTo>
                  <a:pt x="12112" y="158"/>
                  <a:pt x="12112" y="158"/>
                  <a:pt x="12112" y="158"/>
                </a:cubicBezTo>
                <a:cubicBezTo>
                  <a:pt x="12112" y="174"/>
                  <a:pt x="12112" y="174"/>
                  <a:pt x="12112" y="174"/>
                </a:cubicBezTo>
                <a:cubicBezTo>
                  <a:pt x="12233" y="174"/>
                  <a:pt x="12233" y="174"/>
                  <a:pt x="12233" y="174"/>
                </a:cubicBezTo>
                <a:cubicBezTo>
                  <a:pt x="12233" y="189"/>
                  <a:pt x="12233" y="189"/>
                  <a:pt x="12233" y="189"/>
                </a:cubicBezTo>
                <a:cubicBezTo>
                  <a:pt x="12343" y="189"/>
                  <a:pt x="12343" y="189"/>
                  <a:pt x="12343" y="189"/>
                </a:cubicBezTo>
                <a:cubicBezTo>
                  <a:pt x="12343" y="189"/>
                  <a:pt x="12343" y="189"/>
                  <a:pt x="12343" y="189"/>
                </a:cubicBezTo>
                <a:cubicBezTo>
                  <a:pt x="12376" y="189"/>
                  <a:pt x="12376" y="189"/>
                  <a:pt x="12376" y="189"/>
                </a:cubicBezTo>
                <a:cubicBezTo>
                  <a:pt x="12376" y="174"/>
                  <a:pt x="12376" y="174"/>
                  <a:pt x="12376" y="174"/>
                </a:cubicBezTo>
                <a:cubicBezTo>
                  <a:pt x="12519" y="174"/>
                  <a:pt x="12519" y="174"/>
                  <a:pt x="12519" y="174"/>
                </a:cubicBezTo>
                <a:cubicBezTo>
                  <a:pt x="12519" y="189"/>
                  <a:pt x="12519" y="189"/>
                  <a:pt x="12519" y="189"/>
                </a:cubicBezTo>
                <a:cubicBezTo>
                  <a:pt x="12639" y="189"/>
                  <a:pt x="12639" y="189"/>
                  <a:pt x="12639" y="189"/>
                </a:cubicBezTo>
                <a:cubicBezTo>
                  <a:pt x="12639" y="174"/>
                  <a:pt x="12639" y="174"/>
                  <a:pt x="12639" y="174"/>
                </a:cubicBezTo>
                <a:cubicBezTo>
                  <a:pt x="12694" y="174"/>
                  <a:pt x="12694" y="174"/>
                  <a:pt x="12694" y="174"/>
                </a:cubicBezTo>
                <a:cubicBezTo>
                  <a:pt x="12738" y="158"/>
                  <a:pt x="12738" y="158"/>
                  <a:pt x="12738" y="158"/>
                </a:cubicBezTo>
                <a:cubicBezTo>
                  <a:pt x="12771" y="142"/>
                  <a:pt x="12815" y="158"/>
                  <a:pt x="12870" y="189"/>
                </a:cubicBezTo>
                <a:cubicBezTo>
                  <a:pt x="12870" y="189"/>
                  <a:pt x="12870" y="189"/>
                  <a:pt x="12870" y="189"/>
                </a:cubicBezTo>
                <a:cubicBezTo>
                  <a:pt x="13046" y="189"/>
                  <a:pt x="13046" y="189"/>
                  <a:pt x="13046" y="189"/>
                </a:cubicBezTo>
                <a:cubicBezTo>
                  <a:pt x="13046" y="174"/>
                  <a:pt x="13046" y="174"/>
                  <a:pt x="13046" y="174"/>
                </a:cubicBezTo>
                <a:cubicBezTo>
                  <a:pt x="13068" y="158"/>
                  <a:pt x="13068" y="158"/>
                  <a:pt x="13068" y="158"/>
                </a:cubicBezTo>
                <a:cubicBezTo>
                  <a:pt x="13112" y="126"/>
                  <a:pt x="13166" y="142"/>
                  <a:pt x="13221" y="158"/>
                </a:cubicBezTo>
                <a:cubicBezTo>
                  <a:pt x="13221" y="142"/>
                  <a:pt x="13221" y="142"/>
                  <a:pt x="13221" y="142"/>
                </a:cubicBezTo>
                <a:cubicBezTo>
                  <a:pt x="13254" y="142"/>
                  <a:pt x="13254" y="142"/>
                  <a:pt x="13254" y="142"/>
                </a:cubicBezTo>
                <a:cubicBezTo>
                  <a:pt x="13254" y="126"/>
                  <a:pt x="13254" y="126"/>
                  <a:pt x="13254" y="126"/>
                </a:cubicBezTo>
                <a:cubicBezTo>
                  <a:pt x="13298" y="126"/>
                  <a:pt x="13298" y="126"/>
                  <a:pt x="13298" y="126"/>
                </a:cubicBezTo>
                <a:cubicBezTo>
                  <a:pt x="13298" y="110"/>
                  <a:pt x="13298" y="110"/>
                  <a:pt x="13298" y="110"/>
                </a:cubicBezTo>
                <a:cubicBezTo>
                  <a:pt x="13441" y="110"/>
                  <a:pt x="13441" y="110"/>
                  <a:pt x="13441" y="110"/>
                </a:cubicBezTo>
                <a:cubicBezTo>
                  <a:pt x="13441" y="126"/>
                  <a:pt x="13441" y="126"/>
                  <a:pt x="13441" y="126"/>
                </a:cubicBezTo>
                <a:cubicBezTo>
                  <a:pt x="13452" y="126"/>
                  <a:pt x="13452" y="126"/>
                  <a:pt x="13452" y="126"/>
                </a:cubicBezTo>
                <a:cubicBezTo>
                  <a:pt x="13463" y="126"/>
                  <a:pt x="13474" y="126"/>
                  <a:pt x="13496" y="126"/>
                </a:cubicBezTo>
                <a:cubicBezTo>
                  <a:pt x="13496" y="126"/>
                  <a:pt x="13496" y="126"/>
                  <a:pt x="13496" y="126"/>
                </a:cubicBezTo>
                <a:cubicBezTo>
                  <a:pt x="13496" y="126"/>
                  <a:pt x="13496" y="126"/>
                  <a:pt x="13496" y="126"/>
                </a:cubicBezTo>
                <a:cubicBezTo>
                  <a:pt x="13551" y="142"/>
                  <a:pt x="13551" y="142"/>
                  <a:pt x="13551" y="142"/>
                </a:cubicBezTo>
                <a:cubicBezTo>
                  <a:pt x="13617" y="142"/>
                  <a:pt x="13617" y="142"/>
                  <a:pt x="13617" y="142"/>
                </a:cubicBezTo>
                <a:cubicBezTo>
                  <a:pt x="13617" y="174"/>
                  <a:pt x="13617" y="174"/>
                  <a:pt x="13617" y="174"/>
                </a:cubicBezTo>
                <a:cubicBezTo>
                  <a:pt x="13683" y="174"/>
                  <a:pt x="13683" y="174"/>
                  <a:pt x="13683" y="174"/>
                </a:cubicBezTo>
                <a:cubicBezTo>
                  <a:pt x="13683" y="189"/>
                  <a:pt x="13683" y="189"/>
                  <a:pt x="13683" y="189"/>
                </a:cubicBezTo>
                <a:cubicBezTo>
                  <a:pt x="13737" y="189"/>
                  <a:pt x="13737" y="189"/>
                  <a:pt x="13737" y="189"/>
                </a:cubicBezTo>
                <a:cubicBezTo>
                  <a:pt x="13737" y="174"/>
                  <a:pt x="13737" y="174"/>
                  <a:pt x="13737" y="174"/>
                </a:cubicBezTo>
                <a:cubicBezTo>
                  <a:pt x="13792" y="174"/>
                  <a:pt x="13792" y="174"/>
                  <a:pt x="13792" y="174"/>
                </a:cubicBezTo>
                <a:cubicBezTo>
                  <a:pt x="13803" y="142"/>
                  <a:pt x="13803" y="142"/>
                  <a:pt x="13803" y="142"/>
                </a:cubicBezTo>
                <a:cubicBezTo>
                  <a:pt x="13825" y="142"/>
                  <a:pt x="13825" y="142"/>
                  <a:pt x="13825" y="142"/>
                </a:cubicBezTo>
                <a:cubicBezTo>
                  <a:pt x="13836" y="126"/>
                  <a:pt x="13847" y="126"/>
                  <a:pt x="13858" y="126"/>
                </a:cubicBezTo>
                <a:cubicBezTo>
                  <a:pt x="13869" y="126"/>
                  <a:pt x="13880" y="126"/>
                  <a:pt x="13902" y="158"/>
                </a:cubicBezTo>
                <a:cubicBezTo>
                  <a:pt x="13913" y="158"/>
                  <a:pt x="13913" y="142"/>
                  <a:pt x="13924" y="142"/>
                </a:cubicBezTo>
                <a:cubicBezTo>
                  <a:pt x="13935" y="142"/>
                  <a:pt x="13946" y="142"/>
                  <a:pt x="13957" y="126"/>
                </a:cubicBezTo>
                <a:cubicBezTo>
                  <a:pt x="14034" y="110"/>
                  <a:pt x="14034" y="110"/>
                  <a:pt x="14034" y="110"/>
                </a:cubicBezTo>
                <a:cubicBezTo>
                  <a:pt x="14034" y="158"/>
                  <a:pt x="14034" y="158"/>
                  <a:pt x="14034" y="158"/>
                </a:cubicBezTo>
                <a:cubicBezTo>
                  <a:pt x="14056" y="158"/>
                  <a:pt x="14089" y="158"/>
                  <a:pt x="14111" y="158"/>
                </a:cubicBezTo>
                <a:cubicBezTo>
                  <a:pt x="14133" y="158"/>
                  <a:pt x="14144" y="158"/>
                  <a:pt x="14166" y="158"/>
                </a:cubicBezTo>
                <a:cubicBezTo>
                  <a:pt x="14210" y="158"/>
                  <a:pt x="14232" y="158"/>
                  <a:pt x="14265" y="158"/>
                </a:cubicBezTo>
                <a:cubicBezTo>
                  <a:pt x="14276" y="142"/>
                  <a:pt x="14276" y="142"/>
                  <a:pt x="14276" y="142"/>
                </a:cubicBezTo>
                <a:cubicBezTo>
                  <a:pt x="14451" y="142"/>
                  <a:pt x="14451" y="142"/>
                  <a:pt x="14451" y="142"/>
                </a:cubicBezTo>
                <a:cubicBezTo>
                  <a:pt x="14605" y="79"/>
                  <a:pt x="14605" y="79"/>
                  <a:pt x="14605" y="79"/>
                </a:cubicBezTo>
                <a:cubicBezTo>
                  <a:pt x="14605" y="142"/>
                  <a:pt x="14605" y="142"/>
                  <a:pt x="14605" y="142"/>
                </a:cubicBezTo>
                <a:cubicBezTo>
                  <a:pt x="14825" y="221"/>
                  <a:pt x="14825" y="221"/>
                  <a:pt x="14825" y="221"/>
                </a:cubicBezTo>
                <a:cubicBezTo>
                  <a:pt x="14847" y="205"/>
                  <a:pt x="14858" y="205"/>
                  <a:pt x="14880" y="205"/>
                </a:cubicBezTo>
                <a:cubicBezTo>
                  <a:pt x="14912" y="221"/>
                  <a:pt x="14912" y="221"/>
                  <a:pt x="14912" y="221"/>
                </a:cubicBezTo>
                <a:cubicBezTo>
                  <a:pt x="14934" y="174"/>
                  <a:pt x="14934" y="174"/>
                  <a:pt x="14934" y="174"/>
                </a:cubicBezTo>
                <a:cubicBezTo>
                  <a:pt x="15000" y="174"/>
                  <a:pt x="15000" y="174"/>
                  <a:pt x="15000" y="174"/>
                </a:cubicBezTo>
                <a:cubicBezTo>
                  <a:pt x="15011" y="189"/>
                  <a:pt x="15011" y="189"/>
                  <a:pt x="15011" y="189"/>
                </a:cubicBezTo>
                <a:cubicBezTo>
                  <a:pt x="15011" y="189"/>
                  <a:pt x="15011" y="189"/>
                  <a:pt x="15011" y="189"/>
                </a:cubicBezTo>
                <a:cubicBezTo>
                  <a:pt x="15011" y="189"/>
                  <a:pt x="15022" y="189"/>
                  <a:pt x="15033" y="189"/>
                </a:cubicBezTo>
                <a:cubicBezTo>
                  <a:pt x="15044" y="189"/>
                  <a:pt x="15055" y="189"/>
                  <a:pt x="15066" y="189"/>
                </a:cubicBezTo>
                <a:cubicBezTo>
                  <a:pt x="15088" y="189"/>
                  <a:pt x="15110" y="189"/>
                  <a:pt x="15132" y="189"/>
                </a:cubicBezTo>
                <a:cubicBezTo>
                  <a:pt x="15132" y="126"/>
                  <a:pt x="15132" y="126"/>
                  <a:pt x="15132" y="126"/>
                </a:cubicBezTo>
                <a:cubicBezTo>
                  <a:pt x="15187" y="158"/>
                  <a:pt x="15187" y="158"/>
                  <a:pt x="15187" y="158"/>
                </a:cubicBezTo>
                <a:cubicBezTo>
                  <a:pt x="15418" y="205"/>
                  <a:pt x="15418" y="205"/>
                  <a:pt x="15418" y="205"/>
                </a:cubicBezTo>
                <a:cubicBezTo>
                  <a:pt x="15549" y="174"/>
                  <a:pt x="15549" y="174"/>
                  <a:pt x="15549" y="174"/>
                </a:cubicBezTo>
                <a:cubicBezTo>
                  <a:pt x="15560" y="189"/>
                  <a:pt x="15560" y="189"/>
                  <a:pt x="15560" y="189"/>
                </a:cubicBezTo>
                <a:cubicBezTo>
                  <a:pt x="15593" y="189"/>
                  <a:pt x="15593" y="189"/>
                  <a:pt x="15593" y="189"/>
                </a:cubicBezTo>
                <a:cubicBezTo>
                  <a:pt x="15593" y="174"/>
                  <a:pt x="15593" y="174"/>
                  <a:pt x="15593" y="174"/>
                </a:cubicBezTo>
                <a:cubicBezTo>
                  <a:pt x="15637" y="174"/>
                  <a:pt x="15637" y="174"/>
                  <a:pt x="15637" y="174"/>
                </a:cubicBezTo>
                <a:cubicBezTo>
                  <a:pt x="15637" y="126"/>
                  <a:pt x="15637" y="126"/>
                  <a:pt x="15637" y="126"/>
                </a:cubicBezTo>
                <a:cubicBezTo>
                  <a:pt x="15780" y="174"/>
                  <a:pt x="15780" y="174"/>
                  <a:pt x="15780" y="174"/>
                </a:cubicBezTo>
                <a:cubicBezTo>
                  <a:pt x="15791" y="174"/>
                  <a:pt x="15791" y="158"/>
                  <a:pt x="15802" y="158"/>
                </a:cubicBezTo>
                <a:cubicBezTo>
                  <a:pt x="15835" y="158"/>
                  <a:pt x="15890" y="142"/>
                  <a:pt x="15934" y="158"/>
                </a:cubicBezTo>
                <a:cubicBezTo>
                  <a:pt x="15978" y="174"/>
                  <a:pt x="15978" y="174"/>
                  <a:pt x="15978" y="174"/>
                </a:cubicBezTo>
                <a:cubicBezTo>
                  <a:pt x="16131" y="174"/>
                  <a:pt x="16131" y="174"/>
                  <a:pt x="16131" y="174"/>
                </a:cubicBezTo>
                <a:cubicBezTo>
                  <a:pt x="16208" y="158"/>
                  <a:pt x="16208" y="158"/>
                  <a:pt x="16208" y="158"/>
                </a:cubicBezTo>
                <a:cubicBezTo>
                  <a:pt x="16208" y="189"/>
                  <a:pt x="16208" y="189"/>
                  <a:pt x="16208" y="189"/>
                </a:cubicBezTo>
                <a:cubicBezTo>
                  <a:pt x="16263" y="189"/>
                  <a:pt x="16263" y="189"/>
                  <a:pt x="16263" y="189"/>
                </a:cubicBezTo>
                <a:cubicBezTo>
                  <a:pt x="16263" y="205"/>
                  <a:pt x="16263" y="205"/>
                  <a:pt x="16263" y="205"/>
                </a:cubicBezTo>
                <a:cubicBezTo>
                  <a:pt x="16373" y="205"/>
                  <a:pt x="16373" y="205"/>
                  <a:pt x="16373" y="205"/>
                </a:cubicBezTo>
                <a:cubicBezTo>
                  <a:pt x="16373" y="221"/>
                  <a:pt x="16373" y="221"/>
                  <a:pt x="16373" y="221"/>
                </a:cubicBezTo>
                <a:cubicBezTo>
                  <a:pt x="16395" y="221"/>
                  <a:pt x="16395" y="221"/>
                  <a:pt x="16395" y="221"/>
                </a:cubicBezTo>
                <a:cubicBezTo>
                  <a:pt x="16428" y="174"/>
                  <a:pt x="16461" y="142"/>
                  <a:pt x="16527" y="142"/>
                </a:cubicBezTo>
                <a:cubicBezTo>
                  <a:pt x="16538" y="142"/>
                  <a:pt x="16560" y="142"/>
                  <a:pt x="16571" y="142"/>
                </a:cubicBezTo>
                <a:cubicBezTo>
                  <a:pt x="16582" y="142"/>
                  <a:pt x="16593" y="142"/>
                  <a:pt x="16604" y="142"/>
                </a:cubicBezTo>
                <a:cubicBezTo>
                  <a:pt x="16615" y="158"/>
                  <a:pt x="16615" y="158"/>
                  <a:pt x="16615" y="158"/>
                </a:cubicBezTo>
                <a:cubicBezTo>
                  <a:pt x="16637" y="95"/>
                  <a:pt x="16637" y="95"/>
                  <a:pt x="16637" y="95"/>
                </a:cubicBezTo>
                <a:cubicBezTo>
                  <a:pt x="16691" y="110"/>
                  <a:pt x="16691" y="110"/>
                  <a:pt x="16691" y="110"/>
                </a:cubicBezTo>
                <a:cubicBezTo>
                  <a:pt x="16779" y="174"/>
                  <a:pt x="16834" y="189"/>
                  <a:pt x="16966" y="189"/>
                </a:cubicBezTo>
                <a:cubicBezTo>
                  <a:pt x="16988" y="189"/>
                  <a:pt x="16988" y="189"/>
                  <a:pt x="16988" y="189"/>
                </a:cubicBezTo>
                <a:cubicBezTo>
                  <a:pt x="16988" y="174"/>
                  <a:pt x="16988" y="174"/>
                  <a:pt x="16988" y="174"/>
                </a:cubicBezTo>
                <a:cubicBezTo>
                  <a:pt x="17021" y="174"/>
                  <a:pt x="17021" y="174"/>
                  <a:pt x="17021" y="174"/>
                </a:cubicBezTo>
                <a:cubicBezTo>
                  <a:pt x="17021" y="110"/>
                  <a:pt x="17021" y="110"/>
                  <a:pt x="17021" y="110"/>
                </a:cubicBezTo>
                <a:cubicBezTo>
                  <a:pt x="17142" y="174"/>
                  <a:pt x="17142" y="174"/>
                  <a:pt x="17142" y="174"/>
                </a:cubicBezTo>
                <a:cubicBezTo>
                  <a:pt x="17142" y="110"/>
                  <a:pt x="17142" y="110"/>
                  <a:pt x="17142" y="110"/>
                </a:cubicBezTo>
                <a:cubicBezTo>
                  <a:pt x="17449" y="174"/>
                  <a:pt x="17449" y="174"/>
                  <a:pt x="17449" y="174"/>
                </a:cubicBezTo>
                <a:cubicBezTo>
                  <a:pt x="17449" y="174"/>
                  <a:pt x="17449" y="174"/>
                  <a:pt x="17449" y="174"/>
                </a:cubicBezTo>
                <a:cubicBezTo>
                  <a:pt x="17537" y="174"/>
                  <a:pt x="17537" y="174"/>
                  <a:pt x="17537" y="174"/>
                </a:cubicBezTo>
                <a:cubicBezTo>
                  <a:pt x="17537" y="174"/>
                  <a:pt x="17537" y="174"/>
                  <a:pt x="17537" y="174"/>
                </a:cubicBezTo>
                <a:cubicBezTo>
                  <a:pt x="17592" y="158"/>
                  <a:pt x="17592" y="158"/>
                  <a:pt x="17592" y="158"/>
                </a:cubicBezTo>
                <a:cubicBezTo>
                  <a:pt x="17592" y="142"/>
                  <a:pt x="17603" y="142"/>
                  <a:pt x="17603" y="142"/>
                </a:cubicBezTo>
                <a:cubicBezTo>
                  <a:pt x="17614" y="142"/>
                  <a:pt x="17636" y="158"/>
                  <a:pt x="17647" y="158"/>
                </a:cubicBezTo>
                <a:cubicBezTo>
                  <a:pt x="17702" y="158"/>
                  <a:pt x="17702" y="158"/>
                  <a:pt x="17702" y="158"/>
                </a:cubicBezTo>
                <a:cubicBezTo>
                  <a:pt x="17702" y="158"/>
                  <a:pt x="17702" y="158"/>
                  <a:pt x="17713" y="142"/>
                </a:cubicBezTo>
                <a:cubicBezTo>
                  <a:pt x="17746" y="126"/>
                  <a:pt x="17779" y="110"/>
                  <a:pt x="17822" y="110"/>
                </a:cubicBezTo>
                <a:cubicBezTo>
                  <a:pt x="17844" y="110"/>
                  <a:pt x="17866" y="110"/>
                  <a:pt x="17877" y="110"/>
                </a:cubicBezTo>
                <a:cubicBezTo>
                  <a:pt x="17921" y="142"/>
                  <a:pt x="17921" y="142"/>
                  <a:pt x="17921" y="142"/>
                </a:cubicBezTo>
                <a:cubicBezTo>
                  <a:pt x="17921" y="158"/>
                  <a:pt x="17921" y="158"/>
                  <a:pt x="17921" y="158"/>
                </a:cubicBezTo>
                <a:cubicBezTo>
                  <a:pt x="17943" y="174"/>
                  <a:pt x="17943" y="174"/>
                  <a:pt x="17943" y="174"/>
                </a:cubicBezTo>
                <a:cubicBezTo>
                  <a:pt x="17943" y="189"/>
                  <a:pt x="17943" y="189"/>
                  <a:pt x="17943" y="189"/>
                </a:cubicBezTo>
                <a:cubicBezTo>
                  <a:pt x="18053" y="189"/>
                  <a:pt x="18053" y="189"/>
                  <a:pt x="18053" y="189"/>
                </a:cubicBezTo>
                <a:cubicBezTo>
                  <a:pt x="18053" y="205"/>
                  <a:pt x="18053" y="205"/>
                  <a:pt x="18053" y="205"/>
                </a:cubicBezTo>
                <a:cubicBezTo>
                  <a:pt x="18097" y="205"/>
                  <a:pt x="18097" y="205"/>
                  <a:pt x="18097" y="205"/>
                </a:cubicBezTo>
                <a:cubicBezTo>
                  <a:pt x="18097" y="237"/>
                  <a:pt x="18097" y="237"/>
                  <a:pt x="18097" y="237"/>
                </a:cubicBezTo>
                <a:cubicBezTo>
                  <a:pt x="18108" y="237"/>
                  <a:pt x="18119" y="237"/>
                  <a:pt x="18141" y="237"/>
                </a:cubicBezTo>
                <a:cubicBezTo>
                  <a:pt x="18163" y="237"/>
                  <a:pt x="18174" y="237"/>
                  <a:pt x="18185" y="237"/>
                </a:cubicBezTo>
                <a:cubicBezTo>
                  <a:pt x="18218" y="158"/>
                  <a:pt x="18218" y="158"/>
                  <a:pt x="18218" y="158"/>
                </a:cubicBezTo>
                <a:cubicBezTo>
                  <a:pt x="18361" y="189"/>
                  <a:pt x="18361" y="189"/>
                  <a:pt x="18361" y="189"/>
                </a:cubicBezTo>
                <a:cubicBezTo>
                  <a:pt x="18372" y="174"/>
                  <a:pt x="18372" y="174"/>
                  <a:pt x="18372" y="174"/>
                </a:cubicBezTo>
                <a:cubicBezTo>
                  <a:pt x="18426" y="174"/>
                  <a:pt x="18426" y="174"/>
                  <a:pt x="18426" y="174"/>
                </a:cubicBezTo>
                <a:cubicBezTo>
                  <a:pt x="18613" y="189"/>
                  <a:pt x="18613" y="189"/>
                  <a:pt x="18613" y="189"/>
                </a:cubicBezTo>
                <a:cubicBezTo>
                  <a:pt x="18613" y="174"/>
                  <a:pt x="18613" y="174"/>
                  <a:pt x="18613" y="174"/>
                </a:cubicBezTo>
                <a:cubicBezTo>
                  <a:pt x="18646" y="174"/>
                  <a:pt x="18646" y="174"/>
                  <a:pt x="18646" y="174"/>
                </a:cubicBezTo>
                <a:cubicBezTo>
                  <a:pt x="18646" y="142"/>
                  <a:pt x="18646" y="142"/>
                  <a:pt x="18646" y="142"/>
                </a:cubicBezTo>
                <a:cubicBezTo>
                  <a:pt x="18723" y="142"/>
                  <a:pt x="18723" y="142"/>
                  <a:pt x="18723" y="142"/>
                </a:cubicBezTo>
                <a:cubicBezTo>
                  <a:pt x="18723" y="126"/>
                  <a:pt x="18723" y="126"/>
                  <a:pt x="18723" y="126"/>
                </a:cubicBezTo>
                <a:cubicBezTo>
                  <a:pt x="18866" y="126"/>
                  <a:pt x="18866" y="126"/>
                  <a:pt x="18866" y="126"/>
                </a:cubicBezTo>
                <a:cubicBezTo>
                  <a:pt x="18866" y="142"/>
                  <a:pt x="18866" y="142"/>
                  <a:pt x="18866" y="142"/>
                </a:cubicBezTo>
                <a:cubicBezTo>
                  <a:pt x="18888" y="142"/>
                  <a:pt x="18888" y="142"/>
                  <a:pt x="18888" y="142"/>
                </a:cubicBezTo>
                <a:cubicBezTo>
                  <a:pt x="18888" y="126"/>
                  <a:pt x="18888" y="126"/>
                  <a:pt x="18888" y="126"/>
                </a:cubicBezTo>
                <a:cubicBezTo>
                  <a:pt x="19107" y="126"/>
                  <a:pt x="19107" y="126"/>
                  <a:pt x="19107" y="126"/>
                </a:cubicBezTo>
                <a:cubicBezTo>
                  <a:pt x="19107" y="158"/>
                  <a:pt x="19107" y="158"/>
                  <a:pt x="19107" y="158"/>
                </a:cubicBezTo>
                <a:cubicBezTo>
                  <a:pt x="19107" y="142"/>
                  <a:pt x="19107" y="142"/>
                  <a:pt x="19107" y="142"/>
                </a:cubicBezTo>
                <a:cubicBezTo>
                  <a:pt x="19481" y="174"/>
                  <a:pt x="19481" y="174"/>
                  <a:pt x="19481" y="174"/>
                </a:cubicBezTo>
                <a:cubicBezTo>
                  <a:pt x="19481" y="189"/>
                  <a:pt x="19481" y="189"/>
                  <a:pt x="19481" y="189"/>
                </a:cubicBezTo>
                <a:cubicBezTo>
                  <a:pt x="19492" y="189"/>
                  <a:pt x="19492" y="189"/>
                  <a:pt x="19492" y="189"/>
                </a:cubicBezTo>
                <a:cubicBezTo>
                  <a:pt x="19503" y="189"/>
                  <a:pt x="19503" y="189"/>
                  <a:pt x="19514" y="189"/>
                </a:cubicBezTo>
                <a:cubicBezTo>
                  <a:pt x="19514" y="174"/>
                  <a:pt x="19514" y="174"/>
                  <a:pt x="19514" y="174"/>
                </a:cubicBezTo>
                <a:cubicBezTo>
                  <a:pt x="19547" y="174"/>
                  <a:pt x="19547" y="174"/>
                  <a:pt x="19547" y="174"/>
                </a:cubicBezTo>
                <a:cubicBezTo>
                  <a:pt x="19547" y="142"/>
                  <a:pt x="19547" y="142"/>
                  <a:pt x="19547" y="142"/>
                </a:cubicBezTo>
                <a:cubicBezTo>
                  <a:pt x="19766" y="142"/>
                  <a:pt x="19766" y="142"/>
                  <a:pt x="19766" y="142"/>
                </a:cubicBezTo>
                <a:cubicBezTo>
                  <a:pt x="19843" y="110"/>
                  <a:pt x="19843" y="110"/>
                  <a:pt x="19843" y="110"/>
                </a:cubicBezTo>
                <a:cubicBezTo>
                  <a:pt x="19843" y="174"/>
                  <a:pt x="19843" y="174"/>
                  <a:pt x="19843" y="174"/>
                </a:cubicBezTo>
                <a:cubicBezTo>
                  <a:pt x="19854" y="174"/>
                  <a:pt x="19865" y="174"/>
                  <a:pt x="19876" y="189"/>
                </a:cubicBezTo>
                <a:cubicBezTo>
                  <a:pt x="19887" y="174"/>
                  <a:pt x="19920" y="158"/>
                  <a:pt x="19953" y="174"/>
                </a:cubicBezTo>
                <a:cubicBezTo>
                  <a:pt x="20008" y="189"/>
                  <a:pt x="20008" y="189"/>
                  <a:pt x="20008" y="189"/>
                </a:cubicBezTo>
                <a:cubicBezTo>
                  <a:pt x="20008" y="189"/>
                  <a:pt x="20008" y="189"/>
                  <a:pt x="20008" y="189"/>
                </a:cubicBezTo>
                <a:cubicBezTo>
                  <a:pt x="20041" y="205"/>
                  <a:pt x="20041" y="205"/>
                  <a:pt x="20041" y="205"/>
                </a:cubicBezTo>
                <a:cubicBezTo>
                  <a:pt x="20041" y="189"/>
                  <a:pt x="20041" y="189"/>
                  <a:pt x="20041" y="189"/>
                </a:cubicBezTo>
                <a:cubicBezTo>
                  <a:pt x="20096" y="189"/>
                  <a:pt x="20096" y="189"/>
                  <a:pt x="20096" y="189"/>
                </a:cubicBezTo>
                <a:cubicBezTo>
                  <a:pt x="20096" y="174"/>
                  <a:pt x="20096" y="174"/>
                  <a:pt x="20096" y="174"/>
                </a:cubicBezTo>
                <a:cubicBezTo>
                  <a:pt x="20238" y="174"/>
                  <a:pt x="20238" y="174"/>
                  <a:pt x="20238" y="174"/>
                </a:cubicBezTo>
                <a:cubicBezTo>
                  <a:pt x="20238" y="189"/>
                  <a:pt x="20238" y="189"/>
                  <a:pt x="20238" y="189"/>
                </a:cubicBezTo>
                <a:cubicBezTo>
                  <a:pt x="20381" y="189"/>
                  <a:pt x="20381" y="189"/>
                  <a:pt x="20381" y="189"/>
                </a:cubicBezTo>
                <a:cubicBezTo>
                  <a:pt x="20381" y="110"/>
                  <a:pt x="20381" y="110"/>
                  <a:pt x="20381" y="110"/>
                </a:cubicBezTo>
                <a:cubicBezTo>
                  <a:pt x="20480" y="189"/>
                  <a:pt x="20480" y="189"/>
                  <a:pt x="20480" y="189"/>
                </a:cubicBezTo>
                <a:cubicBezTo>
                  <a:pt x="20524" y="174"/>
                  <a:pt x="20524" y="174"/>
                  <a:pt x="20524" y="174"/>
                </a:cubicBezTo>
                <a:cubicBezTo>
                  <a:pt x="20524" y="142"/>
                  <a:pt x="20524" y="142"/>
                  <a:pt x="20524" y="142"/>
                </a:cubicBezTo>
                <a:cubicBezTo>
                  <a:pt x="20557" y="142"/>
                  <a:pt x="20557" y="142"/>
                  <a:pt x="20557" y="142"/>
                </a:cubicBezTo>
                <a:cubicBezTo>
                  <a:pt x="20557" y="126"/>
                  <a:pt x="20557" y="126"/>
                  <a:pt x="20557" y="126"/>
                </a:cubicBezTo>
                <a:cubicBezTo>
                  <a:pt x="20623" y="126"/>
                  <a:pt x="20623" y="126"/>
                  <a:pt x="20623" y="126"/>
                </a:cubicBezTo>
                <a:cubicBezTo>
                  <a:pt x="20634" y="126"/>
                  <a:pt x="20645" y="142"/>
                  <a:pt x="20667" y="142"/>
                </a:cubicBezTo>
                <a:cubicBezTo>
                  <a:pt x="20678" y="142"/>
                  <a:pt x="20700" y="142"/>
                  <a:pt x="20722" y="158"/>
                </a:cubicBezTo>
                <a:cubicBezTo>
                  <a:pt x="20754" y="174"/>
                  <a:pt x="20754" y="174"/>
                  <a:pt x="20754" y="174"/>
                </a:cubicBezTo>
                <a:cubicBezTo>
                  <a:pt x="20820" y="174"/>
                  <a:pt x="20820" y="174"/>
                  <a:pt x="20820" y="174"/>
                </a:cubicBezTo>
                <a:cubicBezTo>
                  <a:pt x="20820" y="189"/>
                  <a:pt x="20820" y="189"/>
                  <a:pt x="20820" y="189"/>
                </a:cubicBezTo>
                <a:cubicBezTo>
                  <a:pt x="20875" y="189"/>
                  <a:pt x="20875" y="189"/>
                  <a:pt x="20875" y="189"/>
                </a:cubicBezTo>
                <a:cubicBezTo>
                  <a:pt x="20875" y="205"/>
                  <a:pt x="20875" y="205"/>
                  <a:pt x="20875" y="205"/>
                </a:cubicBezTo>
                <a:cubicBezTo>
                  <a:pt x="20886" y="205"/>
                  <a:pt x="20886" y="205"/>
                  <a:pt x="20886" y="205"/>
                </a:cubicBezTo>
                <a:cubicBezTo>
                  <a:pt x="20941" y="205"/>
                  <a:pt x="20941" y="205"/>
                  <a:pt x="20941" y="205"/>
                </a:cubicBezTo>
                <a:cubicBezTo>
                  <a:pt x="20941" y="221"/>
                  <a:pt x="20941" y="221"/>
                  <a:pt x="20941" y="221"/>
                </a:cubicBezTo>
                <a:cubicBezTo>
                  <a:pt x="20963" y="221"/>
                  <a:pt x="20963" y="221"/>
                  <a:pt x="20963" y="221"/>
                </a:cubicBezTo>
                <a:cubicBezTo>
                  <a:pt x="20996" y="205"/>
                  <a:pt x="20996" y="205"/>
                  <a:pt x="20996" y="205"/>
                </a:cubicBezTo>
                <a:cubicBezTo>
                  <a:pt x="20996" y="189"/>
                  <a:pt x="20996" y="189"/>
                  <a:pt x="20996" y="189"/>
                </a:cubicBezTo>
                <a:cubicBezTo>
                  <a:pt x="21040" y="174"/>
                  <a:pt x="21040" y="174"/>
                  <a:pt x="21040" y="174"/>
                </a:cubicBezTo>
                <a:cubicBezTo>
                  <a:pt x="21051" y="174"/>
                  <a:pt x="21062" y="174"/>
                  <a:pt x="21073" y="174"/>
                </a:cubicBezTo>
                <a:cubicBezTo>
                  <a:pt x="21073" y="174"/>
                  <a:pt x="21084" y="174"/>
                  <a:pt x="21084" y="174"/>
                </a:cubicBezTo>
                <a:cubicBezTo>
                  <a:pt x="21084" y="158"/>
                  <a:pt x="21095" y="158"/>
                  <a:pt x="21095" y="158"/>
                </a:cubicBezTo>
                <a:cubicBezTo>
                  <a:pt x="21095" y="158"/>
                  <a:pt x="21095" y="158"/>
                  <a:pt x="21095" y="158"/>
                </a:cubicBezTo>
                <a:cubicBezTo>
                  <a:pt x="21095" y="126"/>
                  <a:pt x="21095" y="126"/>
                  <a:pt x="21095" y="126"/>
                </a:cubicBezTo>
                <a:cubicBezTo>
                  <a:pt x="21150" y="126"/>
                  <a:pt x="21150" y="126"/>
                  <a:pt x="21150" y="126"/>
                </a:cubicBezTo>
                <a:cubicBezTo>
                  <a:pt x="21161" y="95"/>
                  <a:pt x="21161" y="95"/>
                  <a:pt x="21161" y="95"/>
                </a:cubicBezTo>
                <a:cubicBezTo>
                  <a:pt x="21336" y="95"/>
                  <a:pt x="21336" y="95"/>
                  <a:pt x="21336" y="95"/>
                </a:cubicBezTo>
                <a:cubicBezTo>
                  <a:pt x="21358" y="126"/>
                  <a:pt x="21358" y="126"/>
                  <a:pt x="21358" y="126"/>
                </a:cubicBezTo>
                <a:cubicBezTo>
                  <a:pt x="21435" y="126"/>
                  <a:pt x="21435" y="126"/>
                  <a:pt x="21435" y="126"/>
                </a:cubicBezTo>
                <a:cubicBezTo>
                  <a:pt x="21435" y="142"/>
                  <a:pt x="21435" y="142"/>
                  <a:pt x="21435" y="142"/>
                </a:cubicBezTo>
                <a:cubicBezTo>
                  <a:pt x="21523" y="142"/>
                  <a:pt x="21523" y="142"/>
                  <a:pt x="21523" y="142"/>
                </a:cubicBezTo>
                <a:cubicBezTo>
                  <a:pt x="21523" y="221"/>
                  <a:pt x="21523" y="221"/>
                  <a:pt x="21523" y="221"/>
                </a:cubicBezTo>
                <a:cubicBezTo>
                  <a:pt x="21534" y="252"/>
                  <a:pt x="21534" y="252"/>
                  <a:pt x="21534" y="252"/>
                </a:cubicBezTo>
                <a:cubicBezTo>
                  <a:pt x="21567" y="394"/>
                  <a:pt x="21567" y="394"/>
                  <a:pt x="21567" y="394"/>
                </a:cubicBezTo>
                <a:cubicBezTo>
                  <a:pt x="21523" y="394"/>
                  <a:pt x="21523" y="394"/>
                  <a:pt x="21523" y="394"/>
                </a:cubicBezTo>
                <a:cubicBezTo>
                  <a:pt x="21523" y="442"/>
                  <a:pt x="21523" y="442"/>
                  <a:pt x="21523" y="442"/>
                </a:cubicBezTo>
                <a:cubicBezTo>
                  <a:pt x="21512" y="442"/>
                  <a:pt x="21512" y="442"/>
                  <a:pt x="21512" y="442"/>
                </a:cubicBezTo>
                <a:cubicBezTo>
                  <a:pt x="21501" y="663"/>
                  <a:pt x="21501" y="663"/>
                  <a:pt x="21501" y="663"/>
                </a:cubicBezTo>
                <a:cubicBezTo>
                  <a:pt x="21512" y="726"/>
                  <a:pt x="21512" y="726"/>
                  <a:pt x="21512" y="726"/>
                </a:cubicBezTo>
                <a:cubicBezTo>
                  <a:pt x="21512" y="742"/>
                  <a:pt x="21523" y="773"/>
                  <a:pt x="21501" y="820"/>
                </a:cubicBezTo>
                <a:cubicBezTo>
                  <a:pt x="21501" y="868"/>
                  <a:pt x="21501" y="868"/>
                  <a:pt x="21501" y="868"/>
                </a:cubicBezTo>
                <a:cubicBezTo>
                  <a:pt x="21512" y="915"/>
                  <a:pt x="21512" y="915"/>
                  <a:pt x="21512" y="915"/>
                </a:cubicBezTo>
                <a:cubicBezTo>
                  <a:pt x="21534" y="1010"/>
                  <a:pt x="21523" y="1104"/>
                  <a:pt x="21512" y="1168"/>
                </a:cubicBezTo>
                <a:cubicBezTo>
                  <a:pt x="21512" y="1183"/>
                  <a:pt x="21512" y="1215"/>
                  <a:pt x="21512" y="1231"/>
                </a:cubicBezTo>
                <a:cubicBezTo>
                  <a:pt x="21534" y="1246"/>
                  <a:pt x="21534" y="1246"/>
                  <a:pt x="21534" y="1246"/>
                </a:cubicBezTo>
                <a:cubicBezTo>
                  <a:pt x="21545" y="1373"/>
                  <a:pt x="21545" y="1373"/>
                  <a:pt x="21545" y="1373"/>
                </a:cubicBezTo>
                <a:cubicBezTo>
                  <a:pt x="21556" y="1373"/>
                  <a:pt x="21556" y="1373"/>
                  <a:pt x="21556" y="1373"/>
                </a:cubicBezTo>
                <a:cubicBezTo>
                  <a:pt x="21556" y="1420"/>
                  <a:pt x="21556" y="1420"/>
                  <a:pt x="21556" y="1420"/>
                </a:cubicBezTo>
                <a:cubicBezTo>
                  <a:pt x="21556" y="1467"/>
                  <a:pt x="21556" y="1467"/>
                  <a:pt x="21556" y="1467"/>
                </a:cubicBezTo>
                <a:cubicBezTo>
                  <a:pt x="21556" y="1483"/>
                  <a:pt x="21556" y="1483"/>
                  <a:pt x="21556" y="1483"/>
                </a:cubicBezTo>
                <a:cubicBezTo>
                  <a:pt x="21556" y="1578"/>
                  <a:pt x="21556" y="1578"/>
                  <a:pt x="21556" y="1578"/>
                </a:cubicBezTo>
                <a:cubicBezTo>
                  <a:pt x="21545" y="1578"/>
                  <a:pt x="21545" y="1578"/>
                  <a:pt x="21545" y="1578"/>
                </a:cubicBezTo>
                <a:cubicBezTo>
                  <a:pt x="21556" y="1688"/>
                  <a:pt x="21556" y="1688"/>
                  <a:pt x="21556" y="1688"/>
                </a:cubicBezTo>
                <a:cubicBezTo>
                  <a:pt x="21523" y="1688"/>
                  <a:pt x="21523" y="1688"/>
                  <a:pt x="21523" y="1688"/>
                </a:cubicBezTo>
                <a:cubicBezTo>
                  <a:pt x="21523" y="1720"/>
                  <a:pt x="21523" y="1720"/>
                  <a:pt x="21523" y="1720"/>
                </a:cubicBezTo>
                <a:cubicBezTo>
                  <a:pt x="21523" y="1720"/>
                  <a:pt x="21523" y="1720"/>
                  <a:pt x="21523" y="1720"/>
                </a:cubicBezTo>
                <a:cubicBezTo>
                  <a:pt x="21534" y="1736"/>
                  <a:pt x="21534" y="1736"/>
                  <a:pt x="21534" y="1751"/>
                </a:cubicBezTo>
                <a:cubicBezTo>
                  <a:pt x="21545" y="1767"/>
                  <a:pt x="21545" y="1767"/>
                  <a:pt x="21545" y="1767"/>
                </a:cubicBezTo>
                <a:cubicBezTo>
                  <a:pt x="21556" y="1767"/>
                  <a:pt x="21556" y="1767"/>
                  <a:pt x="21556" y="1767"/>
                </a:cubicBezTo>
                <a:cubicBezTo>
                  <a:pt x="21556" y="1972"/>
                  <a:pt x="21556" y="1972"/>
                  <a:pt x="21556" y="1972"/>
                </a:cubicBezTo>
                <a:cubicBezTo>
                  <a:pt x="21545" y="1972"/>
                  <a:pt x="21545" y="1972"/>
                  <a:pt x="21545" y="1972"/>
                </a:cubicBezTo>
                <a:cubicBezTo>
                  <a:pt x="21545" y="2004"/>
                  <a:pt x="21545" y="2004"/>
                  <a:pt x="21545" y="2004"/>
                </a:cubicBezTo>
                <a:cubicBezTo>
                  <a:pt x="21556" y="2098"/>
                  <a:pt x="21556" y="2098"/>
                  <a:pt x="21556" y="2098"/>
                </a:cubicBezTo>
                <a:cubicBezTo>
                  <a:pt x="21545" y="2098"/>
                  <a:pt x="21545" y="2098"/>
                  <a:pt x="21545" y="2098"/>
                </a:cubicBezTo>
                <a:cubicBezTo>
                  <a:pt x="21556" y="2130"/>
                  <a:pt x="21556" y="2130"/>
                  <a:pt x="21556" y="2130"/>
                </a:cubicBezTo>
                <a:cubicBezTo>
                  <a:pt x="21578" y="2130"/>
                  <a:pt x="21578" y="2130"/>
                  <a:pt x="21578" y="2130"/>
                </a:cubicBezTo>
                <a:cubicBezTo>
                  <a:pt x="21545" y="2225"/>
                  <a:pt x="21545" y="2225"/>
                  <a:pt x="21545" y="2225"/>
                </a:cubicBezTo>
                <a:cubicBezTo>
                  <a:pt x="21534" y="2288"/>
                  <a:pt x="21534" y="2288"/>
                  <a:pt x="21534" y="2288"/>
                </a:cubicBezTo>
                <a:cubicBezTo>
                  <a:pt x="21545" y="2288"/>
                  <a:pt x="21545" y="2288"/>
                  <a:pt x="21545" y="2288"/>
                </a:cubicBezTo>
                <a:cubicBezTo>
                  <a:pt x="21545" y="2714"/>
                  <a:pt x="21545" y="2714"/>
                  <a:pt x="21545" y="2714"/>
                </a:cubicBezTo>
                <a:cubicBezTo>
                  <a:pt x="21556" y="2824"/>
                  <a:pt x="21556" y="2824"/>
                  <a:pt x="21556" y="2824"/>
                </a:cubicBezTo>
                <a:cubicBezTo>
                  <a:pt x="21523" y="2824"/>
                  <a:pt x="21523" y="2824"/>
                  <a:pt x="21523" y="2824"/>
                </a:cubicBezTo>
                <a:cubicBezTo>
                  <a:pt x="21512" y="2919"/>
                  <a:pt x="21512" y="2919"/>
                  <a:pt x="21512" y="2919"/>
                </a:cubicBezTo>
                <a:cubicBezTo>
                  <a:pt x="21523" y="2919"/>
                  <a:pt x="21523" y="2919"/>
                  <a:pt x="21523" y="2919"/>
                </a:cubicBezTo>
                <a:cubicBezTo>
                  <a:pt x="21512" y="3029"/>
                  <a:pt x="21512" y="3029"/>
                  <a:pt x="21512" y="3029"/>
                </a:cubicBezTo>
                <a:cubicBezTo>
                  <a:pt x="21512" y="3029"/>
                  <a:pt x="21512" y="3029"/>
                  <a:pt x="21512" y="3029"/>
                </a:cubicBezTo>
                <a:cubicBezTo>
                  <a:pt x="21512" y="3077"/>
                  <a:pt x="21512" y="3077"/>
                  <a:pt x="21512" y="3077"/>
                </a:cubicBezTo>
                <a:cubicBezTo>
                  <a:pt x="21534" y="3077"/>
                  <a:pt x="21534" y="3077"/>
                  <a:pt x="21534" y="3077"/>
                </a:cubicBezTo>
                <a:cubicBezTo>
                  <a:pt x="21501" y="3455"/>
                  <a:pt x="21501" y="3455"/>
                  <a:pt x="21501" y="3455"/>
                </a:cubicBezTo>
                <a:cubicBezTo>
                  <a:pt x="21501" y="3534"/>
                  <a:pt x="21501" y="3534"/>
                  <a:pt x="21501" y="3534"/>
                </a:cubicBezTo>
                <a:cubicBezTo>
                  <a:pt x="21512" y="3534"/>
                  <a:pt x="21512" y="3534"/>
                  <a:pt x="21512" y="3534"/>
                </a:cubicBezTo>
                <a:cubicBezTo>
                  <a:pt x="21512" y="3739"/>
                  <a:pt x="21512" y="3739"/>
                  <a:pt x="21512" y="3739"/>
                </a:cubicBezTo>
                <a:cubicBezTo>
                  <a:pt x="21501" y="3739"/>
                  <a:pt x="21501" y="3739"/>
                  <a:pt x="21501" y="3739"/>
                </a:cubicBezTo>
                <a:cubicBezTo>
                  <a:pt x="21490" y="3802"/>
                  <a:pt x="21501" y="3881"/>
                  <a:pt x="21501" y="3913"/>
                </a:cubicBezTo>
                <a:cubicBezTo>
                  <a:pt x="21545" y="3944"/>
                  <a:pt x="21545" y="3944"/>
                  <a:pt x="21545" y="3944"/>
                </a:cubicBezTo>
                <a:cubicBezTo>
                  <a:pt x="21523" y="4276"/>
                  <a:pt x="21523" y="4276"/>
                  <a:pt x="21523" y="4276"/>
                </a:cubicBezTo>
                <a:cubicBezTo>
                  <a:pt x="21512" y="4276"/>
                  <a:pt x="21512" y="4276"/>
                  <a:pt x="21512" y="4276"/>
                </a:cubicBezTo>
                <a:cubicBezTo>
                  <a:pt x="21512" y="4465"/>
                  <a:pt x="21512" y="4465"/>
                  <a:pt x="21512" y="4465"/>
                </a:cubicBezTo>
                <a:cubicBezTo>
                  <a:pt x="21501" y="4465"/>
                  <a:pt x="21501" y="4465"/>
                  <a:pt x="21501" y="4465"/>
                </a:cubicBezTo>
                <a:cubicBezTo>
                  <a:pt x="21501" y="4639"/>
                  <a:pt x="21501" y="4639"/>
                  <a:pt x="21501" y="4639"/>
                </a:cubicBezTo>
                <a:cubicBezTo>
                  <a:pt x="21501" y="4639"/>
                  <a:pt x="21501" y="4639"/>
                  <a:pt x="21501" y="4654"/>
                </a:cubicBezTo>
                <a:cubicBezTo>
                  <a:pt x="21501" y="4718"/>
                  <a:pt x="21501" y="4718"/>
                  <a:pt x="21501" y="4718"/>
                </a:cubicBezTo>
                <a:cubicBezTo>
                  <a:pt x="21512" y="4718"/>
                  <a:pt x="21512" y="4718"/>
                  <a:pt x="21512" y="4718"/>
                </a:cubicBezTo>
                <a:cubicBezTo>
                  <a:pt x="21512" y="4923"/>
                  <a:pt x="21512" y="4923"/>
                  <a:pt x="21512" y="4923"/>
                </a:cubicBezTo>
                <a:cubicBezTo>
                  <a:pt x="21501" y="4923"/>
                  <a:pt x="21501" y="4923"/>
                  <a:pt x="21501" y="4923"/>
                </a:cubicBezTo>
                <a:cubicBezTo>
                  <a:pt x="21501" y="5128"/>
                  <a:pt x="21501" y="5128"/>
                  <a:pt x="21501" y="5128"/>
                </a:cubicBezTo>
                <a:cubicBezTo>
                  <a:pt x="21512" y="5128"/>
                  <a:pt x="21512" y="5128"/>
                  <a:pt x="21512" y="5128"/>
                </a:cubicBezTo>
                <a:cubicBezTo>
                  <a:pt x="21512" y="5207"/>
                  <a:pt x="21512" y="5207"/>
                  <a:pt x="21512" y="5207"/>
                </a:cubicBezTo>
                <a:cubicBezTo>
                  <a:pt x="21523" y="5270"/>
                  <a:pt x="21523" y="5270"/>
                  <a:pt x="21523" y="5270"/>
                </a:cubicBezTo>
                <a:cubicBezTo>
                  <a:pt x="21534" y="5317"/>
                  <a:pt x="21523" y="5380"/>
                  <a:pt x="21501" y="5459"/>
                </a:cubicBezTo>
                <a:cubicBezTo>
                  <a:pt x="21501" y="5459"/>
                  <a:pt x="21501" y="5475"/>
                  <a:pt x="21501" y="5475"/>
                </a:cubicBezTo>
                <a:cubicBezTo>
                  <a:pt x="21501" y="5759"/>
                  <a:pt x="21501" y="5759"/>
                  <a:pt x="21501" y="5759"/>
                </a:cubicBezTo>
                <a:cubicBezTo>
                  <a:pt x="21512" y="5775"/>
                  <a:pt x="21512" y="5775"/>
                  <a:pt x="21512" y="5775"/>
                </a:cubicBezTo>
                <a:cubicBezTo>
                  <a:pt x="21523" y="5806"/>
                  <a:pt x="21523" y="5806"/>
                  <a:pt x="21523" y="5806"/>
                </a:cubicBezTo>
                <a:cubicBezTo>
                  <a:pt x="21534" y="5854"/>
                  <a:pt x="21534" y="5901"/>
                  <a:pt x="21534" y="5980"/>
                </a:cubicBezTo>
                <a:cubicBezTo>
                  <a:pt x="21534" y="5996"/>
                  <a:pt x="21523" y="6011"/>
                  <a:pt x="21523" y="6043"/>
                </a:cubicBezTo>
                <a:cubicBezTo>
                  <a:pt x="21523" y="6043"/>
                  <a:pt x="21523" y="6043"/>
                  <a:pt x="21523" y="6043"/>
                </a:cubicBezTo>
                <a:cubicBezTo>
                  <a:pt x="21523" y="6106"/>
                  <a:pt x="21523" y="6106"/>
                  <a:pt x="21523" y="6106"/>
                </a:cubicBezTo>
                <a:cubicBezTo>
                  <a:pt x="21545" y="6106"/>
                  <a:pt x="21545" y="6106"/>
                  <a:pt x="21545" y="6106"/>
                </a:cubicBezTo>
                <a:cubicBezTo>
                  <a:pt x="21545" y="6153"/>
                  <a:pt x="21545" y="6153"/>
                  <a:pt x="21545" y="6153"/>
                </a:cubicBezTo>
                <a:cubicBezTo>
                  <a:pt x="21556" y="6153"/>
                  <a:pt x="21556" y="6153"/>
                  <a:pt x="21556" y="6153"/>
                </a:cubicBezTo>
                <a:cubicBezTo>
                  <a:pt x="21556" y="6374"/>
                  <a:pt x="21556" y="6374"/>
                  <a:pt x="21556" y="6374"/>
                </a:cubicBezTo>
                <a:cubicBezTo>
                  <a:pt x="21545" y="6374"/>
                  <a:pt x="21545" y="6374"/>
                  <a:pt x="21545" y="6374"/>
                </a:cubicBezTo>
                <a:cubicBezTo>
                  <a:pt x="21545" y="6406"/>
                  <a:pt x="21545" y="6406"/>
                  <a:pt x="21545" y="6406"/>
                </a:cubicBezTo>
                <a:cubicBezTo>
                  <a:pt x="21545" y="6422"/>
                  <a:pt x="21545" y="6437"/>
                  <a:pt x="21545" y="6453"/>
                </a:cubicBezTo>
                <a:cubicBezTo>
                  <a:pt x="21545" y="6453"/>
                  <a:pt x="21545" y="6453"/>
                  <a:pt x="21545" y="6453"/>
                </a:cubicBezTo>
                <a:cubicBezTo>
                  <a:pt x="21534" y="6453"/>
                  <a:pt x="21534" y="6469"/>
                  <a:pt x="21534" y="6469"/>
                </a:cubicBezTo>
                <a:cubicBezTo>
                  <a:pt x="21523" y="6548"/>
                  <a:pt x="21523" y="6548"/>
                  <a:pt x="21523" y="6548"/>
                </a:cubicBezTo>
                <a:cubicBezTo>
                  <a:pt x="21523" y="6643"/>
                  <a:pt x="21523" y="6643"/>
                  <a:pt x="21523" y="6643"/>
                </a:cubicBezTo>
                <a:cubicBezTo>
                  <a:pt x="21512" y="6643"/>
                  <a:pt x="21512" y="6643"/>
                  <a:pt x="21512" y="6643"/>
                </a:cubicBezTo>
                <a:cubicBezTo>
                  <a:pt x="21512" y="6753"/>
                  <a:pt x="21512" y="6753"/>
                  <a:pt x="21512" y="6753"/>
                </a:cubicBezTo>
                <a:cubicBezTo>
                  <a:pt x="21501" y="6753"/>
                  <a:pt x="21501" y="6753"/>
                  <a:pt x="21501" y="6753"/>
                </a:cubicBezTo>
                <a:cubicBezTo>
                  <a:pt x="21501" y="6848"/>
                  <a:pt x="21501" y="6848"/>
                  <a:pt x="21501" y="6848"/>
                </a:cubicBezTo>
                <a:cubicBezTo>
                  <a:pt x="21512" y="6848"/>
                  <a:pt x="21512" y="6848"/>
                  <a:pt x="21512" y="6848"/>
                </a:cubicBezTo>
                <a:cubicBezTo>
                  <a:pt x="21512" y="6942"/>
                  <a:pt x="21512" y="6942"/>
                  <a:pt x="21512" y="6942"/>
                </a:cubicBezTo>
                <a:cubicBezTo>
                  <a:pt x="21534" y="6958"/>
                  <a:pt x="21534" y="6958"/>
                  <a:pt x="21534" y="6958"/>
                </a:cubicBezTo>
                <a:cubicBezTo>
                  <a:pt x="21534" y="6990"/>
                  <a:pt x="21534" y="6990"/>
                  <a:pt x="21534" y="6990"/>
                </a:cubicBezTo>
                <a:cubicBezTo>
                  <a:pt x="21545" y="7021"/>
                  <a:pt x="21545" y="7069"/>
                  <a:pt x="21523" y="7100"/>
                </a:cubicBezTo>
                <a:cubicBezTo>
                  <a:pt x="21523" y="7116"/>
                  <a:pt x="21523" y="7116"/>
                  <a:pt x="21534" y="7132"/>
                </a:cubicBezTo>
                <a:cubicBezTo>
                  <a:pt x="21534" y="7147"/>
                  <a:pt x="21534" y="7163"/>
                  <a:pt x="21534" y="7195"/>
                </a:cubicBezTo>
                <a:cubicBezTo>
                  <a:pt x="21556" y="7289"/>
                  <a:pt x="21556" y="7289"/>
                  <a:pt x="21556" y="7289"/>
                </a:cubicBezTo>
                <a:cubicBezTo>
                  <a:pt x="21523" y="7289"/>
                  <a:pt x="21523" y="7289"/>
                  <a:pt x="21523" y="7289"/>
                </a:cubicBezTo>
                <a:cubicBezTo>
                  <a:pt x="21523" y="7337"/>
                  <a:pt x="21523" y="7384"/>
                  <a:pt x="21523" y="7431"/>
                </a:cubicBezTo>
                <a:cubicBezTo>
                  <a:pt x="21523" y="7526"/>
                  <a:pt x="21523" y="7605"/>
                  <a:pt x="21523" y="7668"/>
                </a:cubicBezTo>
                <a:cubicBezTo>
                  <a:pt x="21523" y="7684"/>
                  <a:pt x="21523" y="7684"/>
                  <a:pt x="21523" y="7684"/>
                </a:cubicBezTo>
                <a:cubicBezTo>
                  <a:pt x="21523" y="7968"/>
                  <a:pt x="21523" y="7968"/>
                  <a:pt x="21523" y="7968"/>
                </a:cubicBezTo>
                <a:cubicBezTo>
                  <a:pt x="21578" y="8205"/>
                  <a:pt x="21578" y="8205"/>
                  <a:pt x="21578" y="8205"/>
                </a:cubicBezTo>
                <a:cubicBezTo>
                  <a:pt x="21534" y="8205"/>
                  <a:pt x="21534" y="8205"/>
                  <a:pt x="21534" y="8205"/>
                </a:cubicBezTo>
                <a:cubicBezTo>
                  <a:pt x="21479" y="8567"/>
                  <a:pt x="21479" y="8567"/>
                  <a:pt x="21479" y="8567"/>
                </a:cubicBezTo>
                <a:cubicBezTo>
                  <a:pt x="21490" y="8583"/>
                  <a:pt x="21490" y="8615"/>
                  <a:pt x="21490" y="8646"/>
                </a:cubicBezTo>
                <a:cubicBezTo>
                  <a:pt x="21479" y="8694"/>
                  <a:pt x="21479" y="8694"/>
                  <a:pt x="21479" y="8694"/>
                </a:cubicBezTo>
                <a:cubicBezTo>
                  <a:pt x="21512" y="8725"/>
                  <a:pt x="21512" y="8725"/>
                  <a:pt x="21512" y="8725"/>
                </a:cubicBezTo>
                <a:cubicBezTo>
                  <a:pt x="21512" y="8820"/>
                  <a:pt x="21512" y="8820"/>
                  <a:pt x="21512" y="8820"/>
                </a:cubicBezTo>
                <a:cubicBezTo>
                  <a:pt x="21512" y="8851"/>
                  <a:pt x="21512" y="8851"/>
                  <a:pt x="21512" y="8851"/>
                </a:cubicBezTo>
                <a:cubicBezTo>
                  <a:pt x="21501" y="8851"/>
                  <a:pt x="21501" y="8899"/>
                  <a:pt x="21501" y="8930"/>
                </a:cubicBezTo>
                <a:cubicBezTo>
                  <a:pt x="21501" y="8962"/>
                  <a:pt x="21512" y="9009"/>
                  <a:pt x="21501" y="9041"/>
                </a:cubicBezTo>
                <a:cubicBezTo>
                  <a:pt x="21534" y="9041"/>
                  <a:pt x="21534" y="9041"/>
                  <a:pt x="21534" y="9041"/>
                </a:cubicBezTo>
                <a:cubicBezTo>
                  <a:pt x="21523" y="9120"/>
                  <a:pt x="21523" y="9120"/>
                  <a:pt x="21523" y="9120"/>
                </a:cubicBezTo>
                <a:cubicBezTo>
                  <a:pt x="21501" y="9483"/>
                  <a:pt x="21501" y="9483"/>
                  <a:pt x="21501" y="9483"/>
                </a:cubicBezTo>
                <a:cubicBezTo>
                  <a:pt x="21512" y="9688"/>
                  <a:pt x="21512" y="9688"/>
                  <a:pt x="21512" y="9688"/>
                </a:cubicBezTo>
                <a:cubicBezTo>
                  <a:pt x="21501" y="9688"/>
                  <a:pt x="21501" y="9688"/>
                  <a:pt x="21501" y="9688"/>
                </a:cubicBezTo>
                <a:cubicBezTo>
                  <a:pt x="21501" y="9782"/>
                  <a:pt x="21501" y="9782"/>
                  <a:pt x="21501" y="9782"/>
                </a:cubicBezTo>
                <a:cubicBezTo>
                  <a:pt x="21512" y="9782"/>
                  <a:pt x="21512" y="9782"/>
                  <a:pt x="21512" y="9782"/>
                </a:cubicBezTo>
                <a:cubicBezTo>
                  <a:pt x="21512" y="9845"/>
                  <a:pt x="21512" y="9845"/>
                  <a:pt x="21512" y="9845"/>
                </a:cubicBezTo>
                <a:cubicBezTo>
                  <a:pt x="21534" y="9845"/>
                  <a:pt x="21534" y="9845"/>
                  <a:pt x="21534" y="9845"/>
                </a:cubicBezTo>
                <a:cubicBezTo>
                  <a:pt x="21512" y="10066"/>
                  <a:pt x="21512" y="10066"/>
                  <a:pt x="21512" y="10066"/>
                </a:cubicBezTo>
                <a:cubicBezTo>
                  <a:pt x="21512" y="10066"/>
                  <a:pt x="21523" y="10082"/>
                  <a:pt x="21523" y="10098"/>
                </a:cubicBezTo>
                <a:cubicBezTo>
                  <a:pt x="21523" y="10145"/>
                  <a:pt x="21534" y="10224"/>
                  <a:pt x="21523" y="10287"/>
                </a:cubicBezTo>
                <a:cubicBezTo>
                  <a:pt x="21512" y="10350"/>
                  <a:pt x="21512" y="10350"/>
                  <a:pt x="21512" y="10350"/>
                </a:cubicBezTo>
                <a:cubicBezTo>
                  <a:pt x="21512" y="10603"/>
                  <a:pt x="21512" y="10603"/>
                  <a:pt x="21512" y="10603"/>
                </a:cubicBezTo>
                <a:cubicBezTo>
                  <a:pt x="21512" y="10603"/>
                  <a:pt x="21512" y="10603"/>
                  <a:pt x="21512" y="10603"/>
                </a:cubicBezTo>
                <a:cubicBezTo>
                  <a:pt x="21523" y="10729"/>
                  <a:pt x="21523" y="10729"/>
                  <a:pt x="21523" y="10729"/>
                </a:cubicBezTo>
                <a:cubicBezTo>
                  <a:pt x="21501" y="10729"/>
                  <a:pt x="21501" y="10729"/>
                  <a:pt x="21501" y="10729"/>
                </a:cubicBezTo>
                <a:cubicBezTo>
                  <a:pt x="21501" y="10808"/>
                  <a:pt x="21501" y="10808"/>
                  <a:pt x="21501" y="10808"/>
                </a:cubicBezTo>
                <a:cubicBezTo>
                  <a:pt x="21490" y="10808"/>
                  <a:pt x="21490" y="10808"/>
                  <a:pt x="21490" y="10808"/>
                </a:cubicBezTo>
                <a:cubicBezTo>
                  <a:pt x="21490" y="10981"/>
                  <a:pt x="21490" y="10981"/>
                  <a:pt x="21490" y="10981"/>
                </a:cubicBezTo>
                <a:cubicBezTo>
                  <a:pt x="21490" y="10981"/>
                  <a:pt x="21490" y="10981"/>
                  <a:pt x="21490" y="10981"/>
                </a:cubicBezTo>
                <a:cubicBezTo>
                  <a:pt x="21479" y="11045"/>
                  <a:pt x="21479" y="11045"/>
                  <a:pt x="21479" y="11045"/>
                </a:cubicBezTo>
                <a:cubicBezTo>
                  <a:pt x="21534" y="11108"/>
                  <a:pt x="21534" y="11218"/>
                  <a:pt x="21534" y="11297"/>
                </a:cubicBezTo>
                <a:cubicBezTo>
                  <a:pt x="21523" y="11376"/>
                  <a:pt x="21523" y="11376"/>
                  <a:pt x="21523" y="11376"/>
                </a:cubicBezTo>
                <a:cubicBezTo>
                  <a:pt x="21567" y="11407"/>
                  <a:pt x="21567" y="11407"/>
                  <a:pt x="21567" y="11407"/>
                </a:cubicBezTo>
                <a:cubicBezTo>
                  <a:pt x="21545" y="11471"/>
                  <a:pt x="21545" y="11471"/>
                  <a:pt x="21545" y="11471"/>
                </a:cubicBezTo>
                <a:cubicBezTo>
                  <a:pt x="21512" y="11628"/>
                  <a:pt x="21501" y="11723"/>
                  <a:pt x="21501" y="11928"/>
                </a:cubicBezTo>
                <a:cubicBezTo>
                  <a:pt x="21501" y="11960"/>
                  <a:pt x="21501" y="11960"/>
                  <a:pt x="21501" y="11960"/>
                </a:cubicBezTo>
                <a:cubicBezTo>
                  <a:pt x="21512" y="11960"/>
                  <a:pt x="21512" y="11960"/>
                  <a:pt x="21512" y="11960"/>
                </a:cubicBezTo>
                <a:cubicBezTo>
                  <a:pt x="21512" y="12023"/>
                  <a:pt x="21512" y="12023"/>
                  <a:pt x="21512" y="12023"/>
                </a:cubicBezTo>
                <a:cubicBezTo>
                  <a:pt x="21545" y="12023"/>
                  <a:pt x="21545" y="12023"/>
                  <a:pt x="21545" y="12023"/>
                </a:cubicBezTo>
                <a:cubicBezTo>
                  <a:pt x="21512" y="12212"/>
                  <a:pt x="21512" y="12212"/>
                  <a:pt x="21512" y="12212"/>
                </a:cubicBezTo>
                <a:cubicBezTo>
                  <a:pt x="21545" y="12212"/>
                  <a:pt x="21545" y="12212"/>
                  <a:pt x="21545" y="12212"/>
                </a:cubicBezTo>
                <a:cubicBezTo>
                  <a:pt x="21512" y="12701"/>
                  <a:pt x="21512" y="12701"/>
                  <a:pt x="21512" y="12701"/>
                </a:cubicBezTo>
                <a:cubicBezTo>
                  <a:pt x="21512" y="12701"/>
                  <a:pt x="21512" y="12701"/>
                  <a:pt x="21512" y="12701"/>
                </a:cubicBezTo>
                <a:cubicBezTo>
                  <a:pt x="21512" y="12827"/>
                  <a:pt x="21512" y="12827"/>
                  <a:pt x="21512" y="12827"/>
                </a:cubicBezTo>
                <a:cubicBezTo>
                  <a:pt x="21523" y="12827"/>
                  <a:pt x="21523" y="12827"/>
                  <a:pt x="21523" y="12827"/>
                </a:cubicBezTo>
                <a:cubicBezTo>
                  <a:pt x="21523" y="12906"/>
                  <a:pt x="21523" y="12906"/>
                  <a:pt x="21523" y="12906"/>
                </a:cubicBezTo>
                <a:cubicBezTo>
                  <a:pt x="21534" y="12938"/>
                  <a:pt x="21523" y="12969"/>
                  <a:pt x="21523" y="12985"/>
                </a:cubicBezTo>
                <a:cubicBezTo>
                  <a:pt x="21534" y="13096"/>
                  <a:pt x="21534" y="13096"/>
                  <a:pt x="21534" y="13096"/>
                </a:cubicBezTo>
                <a:cubicBezTo>
                  <a:pt x="21556" y="13206"/>
                  <a:pt x="21567" y="13285"/>
                  <a:pt x="21545" y="13348"/>
                </a:cubicBezTo>
                <a:cubicBezTo>
                  <a:pt x="21534" y="13411"/>
                  <a:pt x="21534" y="13411"/>
                  <a:pt x="21534" y="13411"/>
                </a:cubicBezTo>
                <a:cubicBezTo>
                  <a:pt x="21523" y="13411"/>
                  <a:pt x="21523" y="13411"/>
                  <a:pt x="21523" y="13411"/>
                </a:cubicBezTo>
                <a:cubicBezTo>
                  <a:pt x="21523" y="13443"/>
                  <a:pt x="21523" y="13443"/>
                  <a:pt x="21523" y="13443"/>
                </a:cubicBezTo>
                <a:cubicBezTo>
                  <a:pt x="21501" y="13459"/>
                  <a:pt x="21501" y="13459"/>
                  <a:pt x="21501" y="13459"/>
                </a:cubicBezTo>
                <a:cubicBezTo>
                  <a:pt x="21501" y="13632"/>
                  <a:pt x="21501" y="13632"/>
                  <a:pt x="21501" y="13632"/>
                </a:cubicBezTo>
                <a:cubicBezTo>
                  <a:pt x="21490" y="13632"/>
                  <a:pt x="21490" y="13632"/>
                  <a:pt x="21490" y="13632"/>
                </a:cubicBezTo>
                <a:cubicBezTo>
                  <a:pt x="21490" y="13695"/>
                  <a:pt x="21490" y="13695"/>
                  <a:pt x="21490" y="13695"/>
                </a:cubicBezTo>
                <a:cubicBezTo>
                  <a:pt x="21468" y="13695"/>
                  <a:pt x="21468" y="13695"/>
                  <a:pt x="21468" y="13695"/>
                </a:cubicBezTo>
                <a:cubicBezTo>
                  <a:pt x="21468" y="13743"/>
                  <a:pt x="21468" y="13821"/>
                  <a:pt x="21468" y="13853"/>
                </a:cubicBezTo>
                <a:cubicBezTo>
                  <a:pt x="21523" y="13916"/>
                  <a:pt x="21523" y="13916"/>
                  <a:pt x="21523" y="13916"/>
                </a:cubicBezTo>
                <a:cubicBezTo>
                  <a:pt x="21501" y="14137"/>
                  <a:pt x="21501" y="14137"/>
                  <a:pt x="21501" y="14137"/>
                </a:cubicBezTo>
                <a:cubicBezTo>
                  <a:pt x="21512" y="14153"/>
                  <a:pt x="21512" y="14153"/>
                  <a:pt x="21512" y="14153"/>
                </a:cubicBezTo>
                <a:cubicBezTo>
                  <a:pt x="21501" y="14531"/>
                  <a:pt x="21501" y="14531"/>
                  <a:pt x="21501" y="14531"/>
                </a:cubicBezTo>
                <a:cubicBezTo>
                  <a:pt x="21512" y="14531"/>
                  <a:pt x="21512" y="14531"/>
                  <a:pt x="21512" y="14531"/>
                </a:cubicBezTo>
                <a:cubicBezTo>
                  <a:pt x="21512" y="14563"/>
                  <a:pt x="21512" y="14563"/>
                  <a:pt x="21512" y="14563"/>
                </a:cubicBezTo>
                <a:cubicBezTo>
                  <a:pt x="21523" y="14563"/>
                  <a:pt x="21523" y="14563"/>
                  <a:pt x="21523" y="14563"/>
                </a:cubicBezTo>
                <a:cubicBezTo>
                  <a:pt x="21523" y="14689"/>
                  <a:pt x="21523" y="14689"/>
                  <a:pt x="21523" y="14689"/>
                </a:cubicBezTo>
                <a:cubicBezTo>
                  <a:pt x="21545" y="14689"/>
                  <a:pt x="21545" y="14689"/>
                  <a:pt x="21545" y="14689"/>
                </a:cubicBezTo>
                <a:cubicBezTo>
                  <a:pt x="21545" y="14910"/>
                  <a:pt x="21545" y="14910"/>
                  <a:pt x="21545" y="14910"/>
                </a:cubicBezTo>
                <a:cubicBezTo>
                  <a:pt x="21523" y="14910"/>
                  <a:pt x="21523" y="14910"/>
                  <a:pt x="21523" y="14910"/>
                </a:cubicBezTo>
                <a:cubicBezTo>
                  <a:pt x="21523" y="14942"/>
                  <a:pt x="21523" y="14942"/>
                  <a:pt x="21523" y="14942"/>
                </a:cubicBezTo>
                <a:cubicBezTo>
                  <a:pt x="21545" y="14942"/>
                  <a:pt x="21545" y="14942"/>
                  <a:pt x="21545" y="14942"/>
                </a:cubicBezTo>
                <a:cubicBezTo>
                  <a:pt x="21545" y="15289"/>
                  <a:pt x="21545" y="15289"/>
                  <a:pt x="21545" y="15289"/>
                </a:cubicBezTo>
                <a:cubicBezTo>
                  <a:pt x="21523" y="15289"/>
                  <a:pt x="21523" y="15289"/>
                  <a:pt x="21523" y="15289"/>
                </a:cubicBezTo>
                <a:cubicBezTo>
                  <a:pt x="21523" y="15305"/>
                  <a:pt x="21523" y="15305"/>
                  <a:pt x="21523" y="15305"/>
                </a:cubicBezTo>
                <a:cubicBezTo>
                  <a:pt x="21534" y="15305"/>
                  <a:pt x="21534" y="15305"/>
                  <a:pt x="21534" y="15305"/>
                </a:cubicBezTo>
                <a:cubicBezTo>
                  <a:pt x="21512" y="15873"/>
                  <a:pt x="21512" y="15873"/>
                  <a:pt x="21512" y="15873"/>
                </a:cubicBezTo>
                <a:cubicBezTo>
                  <a:pt x="21501" y="15873"/>
                  <a:pt x="21501" y="15873"/>
                  <a:pt x="21501" y="15873"/>
                </a:cubicBezTo>
                <a:cubicBezTo>
                  <a:pt x="21501" y="15888"/>
                  <a:pt x="21501" y="15904"/>
                  <a:pt x="21501" y="15904"/>
                </a:cubicBezTo>
                <a:cubicBezTo>
                  <a:pt x="21501" y="15920"/>
                  <a:pt x="21501" y="15920"/>
                  <a:pt x="21501" y="15936"/>
                </a:cubicBezTo>
                <a:cubicBezTo>
                  <a:pt x="21512" y="15936"/>
                  <a:pt x="21512" y="15936"/>
                  <a:pt x="21512" y="15936"/>
                </a:cubicBezTo>
                <a:cubicBezTo>
                  <a:pt x="21512" y="15999"/>
                  <a:pt x="21512" y="15999"/>
                  <a:pt x="21512" y="15999"/>
                </a:cubicBezTo>
                <a:cubicBezTo>
                  <a:pt x="21523" y="15999"/>
                  <a:pt x="21523" y="15999"/>
                  <a:pt x="21523" y="15999"/>
                </a:cubicBezTo>
                <a:cubicBezTo>
                  <a:pt x="21523" y="16330"/>
                  <a:pt x="21523" y="16330"/>
                  <a:pt x="21523" y="16330"/>
                </a:cubicBezTo>
                <a:cubicBezTo>
                  <a:pt x="21545" y="16441"/>
                  <a:pt x="21545" y="16441"/>
                  <a:pt x="21545" y="16441"/>
                </a:cubicBezTo>
                <a:cubicBezTo>
                  <a:pt x="21512" y="16441"/>
                  <a:pt x="21512" y="16441"/>
                  <a:pt x="21512" y="16441"/>
                </a:cubicBezTo>
                <a:cubicBezTo>
                  <a:pt x="21512" y="16456"/>
                  <a:pt x="21512" y="16472"/>
                  <a:pt x="21501" y="16504"/>
                </a:cubicBezTo>
                <a:cubicBezTo>
                  <a:pt x="21512" y="16520"/>
                  <a:pt x="21523" y="16567"/>
                  <a:pt x="21512" y="16614"/>
                </a:cubicBezTo>
                <a:cubicBezTo>
                  <a:pt x="21501" y="16693"/>
                  <a:pt x="21501" y="16693"/>
                  <a:pt x="21501" y="16693"/>
                </a:cubicBezTo>
                <a:cubicBezTo>
                  <a:pt x="21501" y="16693"/>
                  <a:pt x="21501" y="16693"/>
                  <a:pt x="21501" y="16693"/>
                </a:cubicBezTo>
                <a:cubicBezTo>
                  <a:pt x="21490" y="16772"/>
                  <a:pt x="21490" y="16772"/>
                  <a:pt x="21490" y="16772"/>
                </a:cubicBezTo>
                <a:cubicBezTo>
                  <a:pt x="21501" y="16772"/>
                  <a:pt x="21501" y="16772"/>
                  <a:pt x="21501" y="16772"/>
                </a:cubicBezTo>
                <a:cubicBezTo>
                  <a:pt x="21501" y="16867"/>
                  <a:pt x="21501" y="16867"/>
                  <a:pt x="21501" y="16867"/>
                </a:cubicBezTo>
                <a:cubicBezTo>
                  <a:pt x="21512" y="16867"/>
                  <a:pt x="21512" y="16867"/>
                  <a:pt x="21512" y="16867"/>
                </a:cubicBezTo>
                <a:cubicBezTo>
                  <a:pt x="21512" y="17072"/>
                  <a:pt x="21512" y="17072"/>
                  <a:pt x="21512" y="17072"/>
                </a:cubicBezTo>
                <a:cubicBezTo>
                  <a:pt x="21501" y="17072"/>
                  <a:pt x="21501" y="17072"/>
                  <a:pt x="21501" y="17072"/>
                </a:cubicBezTo>
                <a:cubicBezTo>
                  <a:pt x="21501" y="17308"/>
                  <a:pt x="21501" y="17308"/>
                  <a:pt x="21501" y="17308"/>
                </a:cubicBezTo>
                <a:cubicBezTo>
                  <a:pt x="21545" y="17308"/>
                  <a:pt x="21545" y="17308"/>
                  <a:pt x="21545" y="17308"/>
                </a:cubicBezTo>
                <a:cubicBezTo>
                  <a:pt x="21501" y="17450"/>
                  <a:pt x="21501" y="17450"/>
                  <a:pt x="21501" y="17450"/>
                </a:cubicBezTo>
                <a:cubicBezTo>
                  <a:pt x="21512" y="17529"/>
                  <a:pt x="21512" y="17529"/>
                  <a:pt x="21512" y="17529"/>
                </a:cubicBezTo>
                <a:cubicBezTo>
                  <a:pt x="21523" y="17529"/>
                  <a:pt x="21523" y="17529"/>
                  <a:pt x="21523" y="17529"/>
                </a:cubicBezTo>
                <a:cubicBezTo>
                  <a:pt x="21523" y="17577"/>
                  <a:pt x="21523" y="17577"/>
                  <a:pt x="21523" y="17577"/>
                </a:cubicBezTo>
                <a:cubicBezTo>
                  <a:pt x="21545" y="17577"/>
                  <a:pt x="21545" y="17577"/>
                  <a:pt x="21545" y="17577"/>
                </a:cubicBezTo>
                <a:cubicBezTo>
                  <a:pt x="21545" y="17671"/>
                  <a:pt x="21545" y="17671"/>
                  <a:pt x="21545" y="17671"/>
                </a:cubicBezTo>
                <a:cubicBezTo>
                  <a:pt x="21534" y="17703"/>
                  <a:pt x="21534" y="17719"/>
                  <a:pt x="21523" y="17734"/>
                </a:cubicBezTo>
                <a:cubicBezTo>
                  <a:pt x="21534" y="17766"/>
                  <a:pt x="21534" y="17782"/>
                  <a:pt x="21523" y="17813"/>
                </a:cubicBezTo>
                <a:cubicBezTo>
                  <a:pt x="21512" y="17892"/>
                  <a:pt x="21512" y="17892"/>
                  <a:pt x="21512" y="17892"/>
                </a:cubicBezTo>
                <a:cubicBezTo>
                  <a:pt x="21512" y="17971"/>
                  <a:pt x="21512" y="17971"/>
                  <a:pt x="21512" y="17971"/>
                </a:cubicBezTo>
                <a:cubicBezTo>
                  <a:pt x="21501" y="17971"/>
                  <a:pt x="21501" y="17971"/>
                  <a:pt x="21501" y="17971"/>
                </a:cubicBezTo>
                <a:cubicBezTo>
                  <a:pt x="21501" y="18066"/>
                  <a:pt x="21501" y="18066"/>
                  <a:pt x="21501" y="18066"/>
                </a:cubicBezTo>
                <a:cubicBezTo>
                  <a:pt x="21490" y="18066"/>
                  <a:pt x="21490" y="18066"/>
                  <a:pt x="21490" y="18066"/>
                </a:cubicBezTo>
                <a:cubicBezTo>
                  <a:pt x="21490" y="18097"/>
                  <a:pt x="21490" y="18097"/>
                  <a:pt x="21490" y="18097"/>
                </a:cubicBezTo>
                <a:cubicBezTo>
                  <a:pt x="21490" y="18160"/>
                  <a:pt x="21490" y="18160"/>
                  <a:pt x="21490" y="18160"/>
                </a:cubicBezTo>
                <a:cubicBezTo>
                  <a:pt x="21490" y="18160"/>
                  <a:pt x="21490" y="18160"/>
                  <a:pt x="21490" y="18160"/>
                </a:cubicBezTo>
                <a:cubicBezTo>
                  <a:pt x="21479" y="18224"/>
                  <a:pt x="21479" y="18224"/>
                  <a:pt x="21479" y="18224"/>
                </a:cubicBezTo>
                <a:cubicBezTo>
                  <a:pt x="21490" y="18271"/>
                  <a:pt x="21490" y="18271"/>
                  <a:pt x="21490" y="18271"/>
                </a:cubicBezTo>
                <a:cubicBezTo>
                  <a:pt x="21501" y="18271"/>
                  <a:pt x="21501" y="18271"/>
                  <a:pt x="21501" y="18271"/>
                </a:cubicBezTo>
                <a:cubicBezTo>
                  <a:pt x="21512" y="18334"/>
                  <a:pt x="21512" y="18334"/>
                  <a:pt x="21512" y="18334"/>
                </a:cubicBezTo>
                <a:cubicBezTo>
                  <a:pt x="21523" y="18366"/>
                  <a:pt x="21523" y="18397"/>
                  <a:pt x="21512" y="18413"/>
                </a:cubicBezTo>
                <a:cubicBezTo>
                  <a:pt x="21523" y="18413"/>
                  <a:pt x="21523" y="18429"/>
                  <a:pt x="21523" y="18429"/>
                </a:cubicBezTo>
                <a:cubicBezTo>
                  <a:pt x="21523" y="18444"/>
                  <a:pt x="21523" y="18444"/>
                  <a:pt x="21523" y="18444"/>
                </a:cubicBezTo>
                <a:cubicBezTo>
                  <a:pt x="21545" y="18444"/>
                  <a:pt x="21545" y="18444"/>
                  <a:pt x="21545" y="18444"/>
                </a:cubicBezTo>
                <a:cubicBezTo>
                  <a:pt x="21545" y="18523"/>
                  <a:pt x="21545" y="18523"/>
                  <a:pt x="21545" y="18523"/>
                </a:cubicBezTo>
                <a:cubicBezTo>
                  <a:pt x="21567" y="18539"/>
                  <a:pt x="21567" y="18539"/>
                  <a:pt x="21567" y="18539"/>
                </a:cubicBezTo>
                <a:cubicBezTo>
                  <a:pt x="21567" y="18792"/>
                  <a:pt x="21567" y="18792"/>
                  <a:pt x="21567" y="18792"/>
                </a:cubicBezTo>
                <a:cubicBezTo>
                  <a:pt x="21545" y="18823"/>
                  <a:pt x="21545" y="18823"/>
                  <a:pt x="21545" y="18823"/>
                </a:cubicBezTo>
                <a:cubicBezTo>
                  <a:pt x="21545" y="18949"/>
                  <a:pt x="21545" y="18949"/>
                  <a:pt x="21545" y="18949"/>
                </a:cubicBezTo>
                <a:cubicBezTo>
                  <a:pt x="21523" y="18949"/>
                  <a:pt x="21523" y="18949"/>
                  <a:pt x="21523" y="18949"/>
                </a:cubicBezTo>
                <a:cubicBezTo>
                  <a:pt x="21523" y="19091"/>
                  <a:pt x="21523" y="19091"/>
                  <a:pt x="21523" y="19091"/>
                </a:cubicBezTo>
                <a:cubicBezTo>
                  <a:pt x="21512" y="19091"/>
                  <a:pt x="21512" y="19091"/>
                  <a:pt x="21512" y="19091"/>
                </a:cubicBezTo>
                <a:cubicBezTo>
                  <a:pt x="21501" y="19186"/>
                  <a:pt x="21501" y="19186"/>
                  <a:pt x="21501" y="19186"/>
                </a:cubicBezTo>
                <a:cubicBezTo>
                  <a:pt x="21545" y="19344"/>
                  <a:pt x="21545" y="19344"/>
                  <a:pt x="21545" y="19344"/>
                </a:cubicBezTo>
                <a:cubicBezTo>
                  <a:pt x="21512" y="19344"/>
                  <a:pt x="21512" y="19344"/>
                  <a:pt x="21512" y="19344"/>
                </a:cubicBezTo>
                <a:cubicBezTo>
                  <a:pt x="21512" y="19454"/>
                  <a:pt x="21512" y="19454"/>
                  <a:pt x="21512" y="19454"/>
                </a:cubicBezTo>
                <a:cubicBezTo>
                  <a:pt x="21501" y="19454"/>
                  <a:pt x="21501" y="19454"/>
                  <a:pt x="21501" y="19454"/>
                </a:cubicBezTo>
                <a:cubicBezTo>
                  <a:pt x="21501" y="19533"/>
                  <a:pt x="21501" y="19533"/>
                  <a:pt x="21501" y="19533"/>
                </a:cubicBezTo>
                <a:cubicBezTo>
                  <a:pt x="21501" y="19533"/>
                  <a:pt x="21501" y="19533"/>
                  <a:pt x="21501" y="19533"/>
                </a:cubicBezTo>
                <a:cubicBezTo>
                  <a:pt x="21512" y="19612"/>
                  <a:pt x="21512" y="19612"/>
                  <a:pt x="21512" y="19612"/>
                </a:cubicBezTo>
                <a:cubicBezTo>
                  <a:pt x="21523" y="19644"/>
                  <a:pt x="21512" y="19675"/>
                  <a:pt x="21501" y="19707"/>
                </a:cubicBezTo>
                <a:cubicBezTo>
                  <a:pt x="21501" y="19738"/>
                  <a:pt x="21501" y="19738"/>
                  <a:pt x="21501" y="19738"/>
                </a:cubicBezTo>
                <a:cubicBezTo>
                  <a:pt x="21545" y="19738"/>
                  <a:pt x="21545" y="19738"/>
                  <a:pt x="21545" y="19738"/>
                </a:cubicBezTo>
                <a:cubicBezTo>
                  <a:pt x="21501" y="19896"/>
                  <a:pt x="21501" y="19896"/>
                  <a:pt x="21501" y="19896"/>
                </a:cubicBezTo>
                <a:cubicBezTo>
                  <a:pt x="21512" y="19896"/>
                  <a:pt x="21512" y="19896"/>
                  <a:pt x="21512" y="19896"/>
                </a:cubicBezTo>
                <a:cubicBezTo>
                  <a:pt x="21512" y="20022"/>
                  <a:pt x="21512" y="20022"/>
                  <a:pt x="21512" y="20022"/>
                </a:cubicBezTo>
                <a:cubicBezTo>
                  <a:pt x="21523" y="20054"/>
                  <a:pt x="21523" y="20054"/>
                  <a:pt x="21523" y="20054"/>
                </a:cubicBezTo>
                <a:cubicBezTo>
                  <a:pt x="21534" y="20117"/>
                  <a:pt x="21523" y="20180"/>
                  <a:pt x="21512" y="20227"/>
                </a:cubicBezTo>
                <a:cubicBezTo>
                  <a:pt x="21523" y="20306"/>
                  <a:pt x="21523" y="20306"/>
                  <a:pt x="21523" y="20306"/>
                </a:cubicBezTo>
                <a:cubicBezTo>
                  <a:pt x="21534" y="20354"/>
                  <a:pt x="21523" y="20401"/>
                  <a:pt x="21512" y="20432"/>
                </a:cubicBezTo>
                <a:cubicBezTo>
                  <a:pt x="21512" y="20432"/>
                  <a:pt x="21512" y="20432"/>
                  <a:pt x="21512" y="20432"/>
                </a:cubicBezTo>
                <a:cubicBezTo>
                  <a:pt x="21523" y="20448"/>
                  <a:pt x="21523" y="20448"/>
                  <a:pt x="21523" y="20448"/>
                </a:cubicBezTo>
                <a:cubicBezTo>
                  <a:pt x="21523" y="20480"/>
                  <a:pt x="21523" y="20480"/>
                  <a:pt x="21523" y="20480"/>
                </a:cubicBezTo>
                <a:cubicBezTo>
                  <a:pt x="21600" y="20527"/>
                  <a:pt x="21600" y="20527"/>
                  <a:pt x="21600" y="20527"/>
                </a:cubicBezTo>
                <a:cubicBezTo>
                  <a:pt x="21556" y="20622"/>
                  <a:pt x="21556" y="20622"/>
                  <a:pt x="21556" y="20622"/>
                </a:cubicBezTo>
                <a:cubicBezTo>
                  <a:pt x="21545" y="20638"/>
                  <a:pt x="21534" y="20653"/>
                  <a:pt x="21534" y="20669"/>
                </a:cubicBezTo>
                <a:cubicBezTo>
                  <a:pt x="21556" y="20780"/>
                  <a:pt x="21556" y="20780"/>
                  <a:pt x="21556" y="20780"/>
                </a:cubicBezTo>
                <a:cubicBezTo>
                  <a:pt x="21512" y="20780"/>
                  <a:pt x="21512" y="20780"/>
                  <a:pt x="21512" y="20780"/>
                </a:cubicBezTo>
                <a:cubicBezTo>
                  <a:pt x="21512" y="20937"/>
                  <a:pt x="21512" y="20937"/>
                  <a:pt x="21512" y="20937"/>
                </a:cubicBezTo>
                <a:cubicBezTo>
                  <a:pt x="21501" y="20937"/>
                  <a:pt x="21501" y="20937"/>
                  <a:pt x="21501" y="20937"/>
                </a:cubicBezTo>
                <a:cubicBezTo>
                  <a:pt x="21490" y="21174"/>
                  <a:pt x="21490" y="21174"/>
                  <a:pt x="21490" y="21174"/>
                </a:cubicBezTo>
                <a:cubicBezTo>
                  <a:pt x="21501" y="21190"/>
                  <a:pt x="21501" y="21206"/>
                  <a:pt x="21501" y="21237"/>
                </a:cubicBezTo>
                <a:cubicBezTo>
                  <a:pt x="21501" y="21253"/>
                  <a:pt x="21501" y="21253"/>
                  <a:pt x="21501" y="21253"/>
                </a:cubicBezTo>
                <a:cubicBezTo>
                  <a:pt x="21501" y="21442"/>
                  <a:pt x="21501" y="21442"/>
                  <a:pt x="21501" y="21442"/>
                </a:cubicBezTo>
                <a:cubicBezTo>
                  <a:pt x="21435" y="21442"/>
                  <a:pt x="21435" y="21442"/>
                  <a:pt x="21435" y="21442"/>
                </a:cubicBezTo>
                <a:cubicBezTo>
                  <a:pt x="21435" y="21474"/>
                  <a:pt x="21435" y="21474"/>
                  <a:pt x="21435" y="21474"/>
                </a:cubicBezTo>
                <a:cubicBezTo>
                  <a:pt x="21358" y="21474"/>
                  <a:pt x="21358" y="21474"/>
                  <a:pt x="21358" y="21474"/>
                </a:cubicBezTo>
                <a:cubicBezTo>
                  <a:pt x="21336" y="21505"/>
                  <a:pt x="21336" y="21505"/>
                  <a:pt x="21336" y="21505"/>
                </a:cubicBezTo>
                <a:cubicBezTo>
                  <a:pt x="21161" y="21505"/>
                  <a:pt x="21161" y="21505"/>
                  <a:pt x="21161" y="21505"/>
                </a:cubicBezTo>
                <a:cubicBezTo>
                  <a:pt x="21150" y="21474"/>
                  <a:pt x="21150" y="21474"/>
                  <a:pt x="21150" y="21474"/>
                </a:cubicBezTo>
                <a:cubicBezTo>
                  <a:pt x="21095" y="21474"/>
                  <a:pt x="21095" y="21474"/>
                  <a:pt x="21095" y="21474"/>
                </a:cubicBezTo>
                <a:cubicBezTo>
                  <a:pt x="21095" y="21442"/>
                  <a:pt x="21095" y="21442"/>
                  <a:pt x="21095" y="21442"/>
                </a:cubicBezTo>
                <a:cubicBezTo>
                  <a:pt x="21095" y="21442"/>
                  <a:pt x="21095" y="21442"/>
                  <a:pt x="21095" y="21442"/>
                </a:cubicBezTo>
                <a:cubicBezTo>
                  <a:pt x="21095" y="21426"/>
                  <a:pt x="21084" y="21426"/>
                  <a:pt x="21084" y="21426"/>
                </a:cubicBezTo>
                <a:cubicBezTo>
                  <a:pt x="21084" y="21426"/>
                  <a:pt x="21073" y="21426"/>
                  <a:pt x="21073" y="21426"/>
                </a:cubicBezTo>
                <a:cubicBezTo>
                  <a:pt x="21062" y="21426"/>
                  <a:pt x="21051" y="21426"/>
                  <a:pt x="21040" y="21426"/>
                </a:cubicBezTo>
                <a:cubicBezTo>
                  <a:pt x="20996" y="21395"/>
                  <a:pt x="20996" y="21395"/>
                  <a:pt x="20996" y="21395"/>
                </a:cubicBezTo>
                <a:cubicBezTo>
                  <a:pt x="20996" y="21379"/>
                  <a:pt x="20996" y="21379"/>
                  <a:pt x="20996" y="21379"/>
                </a:cubicBezTo>
                <a:cubicBezTo>
                  <a:pt x="20963" y="21379"/>
                  <a:pt x="20963" y="21379"/>
                  <a:pt x="20963" y="21379"/>
                </a:cubicBezTo>
                <a:cubicBezTo>
                  <a:pt x="20941" y="21379"/>
                  <a:pt x="20941" y="21379"/>
                  <a:pt x="20941" y="21379"/>
                </a:cubicBezTo>
                <a:cubicBezTo>
                  <a:pt x="20941" y="21395"/>
                  <a:pt x="20941" y="21395"/>
                  <a:pt x="20941" y="21395"/>
                </a:cubicBezTo>
                <a:cubicBezTo>
                  <a:pt x="20875" y="21395"/>
                  <a:pt x="20875" y="21395"/>
                  <a:pt x="20875" y="21395"/>
                </a:cubicBezTo>
                <a:cubicBezTo>
                  <a:pt x="20875" y="21411"/>
                  <a:pt x="20875" y="21411"/>
                  <a:pt x="20875" y="21411"/>
                </a:cubicBezTo>
                <a:cubicBezTo>
                  <a:pt x="20820" y="21411"/>
                  <a:pt x="20820" y="21411"/>
                  <a:pt x="20820" y="21411"/>
                </a:cubicBezTo>
                <a:cubicBezTo>
                  <a:pt x="20820" y="21426"/>
                  <a:pt x="20820" y="21426"/>
                  <a:pt x="20820" y="21426"/>
                </a:cubicBezTo>
                <a:cubicBezTo>
                  <a:pt x="20754" y="21426"/>
                  <a:pt x="20754" y="21426"/>
                  <a:pt x="20754" y="21426"/>
                </a:cubicBezTo>
                <a:cubicBezTo>
                  <a:pt x="20722" y="21442"/>
                  <a:pt x="20722" y="21442"/>
                  <a:pt x="20722" y="21442"/>
                </a:cubicBezTo>
                <a:cubicBezTo>
                  <a:pt x="20700" y="21458"/>
                  <a:pt x="20678" y="21458"/>
                  <a:pt x="20667" y="21442"/>
                </a:cubicBezTo>
                <a:cubicBezTo>
                  <a:pt x="20645" y="21458"/>
                  <a:pt x="20634" y="21474"/>
                  <a:pt x="20623" y="21474"/>
                </a:cubicBezTo>
                <a:cubicBezTo>
                  <a:pt x="20557" y="21474"/>
                  <a:pt x="20557" y="21474"/>
                  <a:pt x="20557" y="21474"/>
                </a:cubicBezTo>
                <a:cubicBezTo>
                  <a:pt x="20557" y="21442"/>
                  <a:pt x="20557" y="21442"/>
                  <a:pt x="20557" y="21442"/>
                </a:cubicBezTo>
                <a:cubicBezTo>
                  <a:pt x="20524" y="21442"/>
                  <a:pt x="20524" y="21442"/>
                  <a:pt x="20524" y="21442"/>
                </a:cubicBezTo>
                <a:cubicBezTo>
                  <a:pt x="20524" y="21411"/>
                  <a:pt x="20524" y="21411"/>
                  <a:pt x="20524" y="21411"/>
                </a:cubicBezTo>
                <a:cubicBezTo>
                  <a:pt x="20480" y="21411"/>
                  <a:pt x="20480" y="21411"/>
                  <a:pt x="20480" y="21411"/>
                </a:cubicBezTo>
                <a:cubicBezTo>
                  <a:pt x="20381" y="21490"/>
                  <a:pt x="20381" y="21490"/>
                  <a:pt x="20381" y="21490"/>
                </a:cubicBezTo>
                <a:cubicBezTo>
                  <a:pt x="20381" y="21411"/>
                  <a:pt x="20381" y="21411"/>
                  <a:pt x="20381" y="21411"/>
                </a:cubicBezTo>
                <a:cubicBezTo>
                  <a:pt x="20238" y="21411"/>
                  <a:pt x="20238" y="21411"/>
                  <a:pt x="20238" y="21411"/>
                </a:cubicBezTo>
                <a:cubicBezTo>
                  <a:pt x="20238" y="21426"/>
                  <a:pt x="20238" y="21426"/>
                  <a:pt x="20238" y="21426"/>
                </a:cubicBezTo>
                <a:cubicBezTo>
                  <a:pt x="20096" y="21426"/>
                  <a:pt x="20096" y="21426"/>
                  <a:pt x="20096" y="21426"/>
                </a:cubicBezTo>
                <a:cubicBezTo>
                  <a:pt x="20096" y="21411"/>
                  <a:pt x="20096" y="21411"/>
                  <a:pt x="20096" y="21411"/>
                </a:cubicBezTo>
                <a:cubicBezTo>
                  <a:pt x="20041" y="21411"/>
                  <a:pt x="20041" y="21411"/>
                  <a:pt x="20041" y="21411"/>
                </a:cubicBezTo>
                <a:cubicBezTo>
                  <a:pt x="20041" y="21395"/>
                  <a:pt x="20041" y="21395"/>
                  <a:pt x="20041" y="21395"/>
                </a:cubicBezTo>
                <a:cubicBezTo>
                  <a:pt x="20008" y="21395"/>
                  <a:pt x="20008" y="21395"/>
                  <a:pt x="20008" y="21395"/>
                </a:cubicBezTo>
                <a:cubicBezTo>
                  <a:pt x="20008" y="21411"/>
                  <a:pt x="20008" y="21411"/>
                  <a:pt x="20008" y="21411"/>
                </a:cubicBezTo>
                <a:cubicBezTo>
                  <a:pt x="19953" y="21426"/>
                  <a:pt x="19953" y="21426"/>
                  <a:pt x="19953" y="21426"/>
                </a:cubicBezTo>
                <a:cubicBezTo>
                  <a:pt x="19920" y="21442"/>
                  <a:pt x="19887" y="21426"/>
                  <a:pt x="19876" y="21411"/>
                </a:cubicBezTo>
                <a:cubicBezTo>
                  <a:pt x="19865" y="21426"/>
                  <a:pt x="19854" y="21426"/>
                  <a:pt x="19843" y="21426"/>
                </a:cubicBezTo>
                <a:cubicBezTo>
                  <a:pt x="19843" y="21490"/>
                  <a:pt x="19843" y="21490"/>
                  <a:pt x="19843" y="21490"/>
                </a:cubicBezTo>
                <a:cubicBezTo>
                  <a:pt x="19766" y="21442"/>
                  <a:pt x="19766" y="21442"/>
                  <a:pt x="19766" y="21442"/>
                </a:cubicBezTo>
                <a:cubicBezTo>
                  <a:pt x="19547" y="21442"/>
                  <a:pt x="19547" y="21442"/>
                  <a:pt x="19547" y="21442"/>
                </a:cubicBezTo>
                <a:cubicBezTo>
                  <a:pt x="19547" y="21426"/>
                  <a:pt x="19547" y="21426"/>
                  <a:pt x="19547" y="21426"/>
                </a:cubicBezTo>
                <a:cubicBezTo>
                  <a:pt x="19514" y="21426"/>
                  <a:pt x="19514" y="21426"/>
                  <a:pt x="19514" y="21426"/>
                </a:cubicBezTo>
                <a:cubicBezTo>
                  <a:pt x="19514" y="21411"/>
                  <a:pt x="19514" y="21411"/>
                  <a:pt x="19514" y="21411"/>
                </a:cubicBezTo>
                <a:cubicBezTo>
                  <a:pt x="19503" y="21411"/>
                  <a:pt x="19503" y="21411"/>
                  <a:pt x="19492" y="21411"/>
                </a:cubicBezTo>
                <a:cubicBezTo>
                  <a:pt x="19492" y="21411"/>
                  <a:pt x="19492" y="21411"/>
                  <a:pt x="19481" y="21411"/>
                </a:cubicBezTo>
                <a:cubicBezTo>
                  <a:pt x="19481" y="21426"/>
                  <a:pt x="19481" y="21426"/>
                  <a:pt x="19481" y="21426"/>
                </a:cubicBezTo>
                <a:cubicBezTo>
                  <a:pt x="19107" y="21458"/>
                  <a:pt x="19107" y="21458"/>
                  <a:pt x="19107" y="21458"/>
                </a:cubicBezTo>
                <a:cubicBezTo>
                  <a:pt x="19107" y="21442"/>
                  <a:pt x="19107" y="21442"/>
                  <a:pt x="19107" y="21442"/>
                </a:cubicBezTo>
                <a:cubicBezTo>
                  <a:pt x="19107" y="21442"/>
                  <a:pt x="19107" y="21442"/>
                  <a:pt x="19107" y="21442"/>
                </a:cubicBezTo>
                <a:cubicBezTo>
                  <a:pt x="19107" y="21474"/>
                  <a:pt x="19107" y="21474"/>
                  <a:pt x="19107" y="21474"/>
                </a:cubicBezTo>
                <a:cubicBezTo>
                  <a:pt x="18888" y="21474"/>
                  <a:pt x="18888" y="21474"/>
                  <a:pt x="18888" y="21474"/>
                </a:cubicBezTo>
                <a:cubicBezTo>
                  <a:pt x="18888" y="21442"/>
                  <a:pt x="18888" y="21442"/>
                  <a:pt x="18888" y="21442"/>
                </a:cubicBezTo>
                <a:cubicBezTo>
                  <a:pt x="18866" y="21442"/>
                  <a:pt x="18866" y="21442"/>
                  <a:pt x="18866" y="21442"/>
                </a:cubicBezTo>
                <a:cubicBezTo>
                  <a:pt x="18866" y="21474"/>
                  <a:pt x="18866" y="21474"/>
                  <a:pt x="18866" y="21474"/>
                </a:cubicBezTo>
                <a:cubicBezTo>
                  <a:pt x="18723" y="21474"/>
                  <a:pt x="18723" y="21474"/>
                  <a:pt x="18723" y="21474"/>
                </a:cubicBezTo>
                <a:cubicBezTo>
                  <a:pt x="18723" y="21442"/>
                  <a:pt x="18723" y="21442"/>
                  <a:pt x="18723" y="21442"/>
                </a:cubicBezTo>
                <a:cubicBezTo>
                  <a:pt x="18646" y="21442"/>
                  <a:pt x="18646" y="21442"/>
                  <a:pt x="18646" y="21442"/>
                </a:cubicBezTo>
                <a:cubicBezTo>
                  <a:pt x="18646" y="21426"/>
                  <a:pt x="18646" y="21426"/>
                  <a:pt x="18646" y="21426"/>
                </a:cubicBezTo>
                <a:cubicBezTo>
                  <a:pt x="18613" y="21426"/>
                  <a:pt x="18613" y="21426"/>
                  <a:pt x="18613" y="21426"/>
                </a:cubicBezTo>
                <a:cubicBezTo>
                  <a:pt x="18613" y="21411"/>
                  <a:pt x="18613" y="21411"/>
                  <a:pt x="18613" y="21411"/>
                </a:cubicBezTo>
                <a:cubicBezTo>
                  <a:pt x="18372" y="21426"/>
                  <a:pt x="18372" y="21426"/>
                  <a:pt x="18372" y="21426"/>
                </a:cubicBezTo>
                <a:cubicBezTo>
                  <a:pt x="18361" y="21395"/>
                  <a:pt x="18361" y="21395"/>
                  <a:pt x="18361" y="21395"/>
                </a:cubicBezTo>
                <a:cubicBezTo>
                  <a:pt x="18218" y="21442"/>
                  <a:pt x="18218" y="21442"/>
                  <a:pt x="18218" y="21442"/>
                </a:cubicBezTo>
                <a:cubicBezTo>
                  <a:pt x="18185" y="21363"/>
                  <a:pt x="18185" y="21363"/>
                  <a:pt x="18185" y="21363"/>
                </a:cubicBezTo>
                <a:cubicBezTo>
                  <a:pt x="18174" y="21363"/>
                  <a:pt x="18163" y="21363"/>
                  <a:pt x="18141" y="21363"/>
                </a:cubicBezTo>
                <a:cubicBezTo>
                  <a:pt x="18119" y="21363"/>
                  <a:pt x="18108" y="21363"/>
                  <a:pt x="18097" y="21363"/>
                </a:cubicBezTo>
                <a:cubicBezTo>
                  <a:pt x="18097" y="21395"/>
                  <a:pt x="18097" y="21395"/>
                  <a:pt x="18097" y="21395"/>
                </a:cubicBezTo>
                <a:cubicBezTo>
                  <a:pt x="18053" y="21395"/>
                  <a:pt x="18053" y="21395"/>
                  <a:pt x="18053" y="21395"/>
                </a:cubicBezTo>
                <a:cubicBezTo>
                  <a:pt x="18053" y="21411"/>
                  <a:pt x="18053" y="21411"/>
                  <a:pt x="18053" y="21411"/>
                </a:cubicBezTo>
                <a:cubicBezTo>
                  <a:pt x="17943" y="21411"/>
                  <a:pt x="17943" y="21411"/>
                  <a:pt x="17943" y="21411"/>
                </a:cubicBezTo>
                <a:cubicBezTo>
                  <a:pt x="17943" y="21426"/>
                  <a:pt x="17943" y="21426"/>
                  <a:pt x="17943" y="21426"/>
                </a:cubicBezTo>
                <a:cubicBezTo>
                  <a:pt x="17921" y="21442"/>
                  <a:pt x="17921" y="21442"/>
                  <a:pt x="17921" y="21442"/>
                </a:cubicBezTo>
                <a:cubicBezTo>
                  <a:pt x="17921" y="21458"/>
                  <a:pt x="17921" y="21458"/>
                  <a:pt x="17921" y="21458"/>
                </a:cubicBezTo>
                <a:cubicBezTo>
                  <a:pt x="17877" y="21474"/>
                  <a:pt x="17877" y="21474"/>
                  <a:pt x="17877" y="21474"/>
                </a:cubicBezTo>
                <a:cubicBezTo>
                  <a:pt x="17866" y="21490"/>
                  <a:pt x="17844" y="21490"/>
                  <a:pt x="17822" y="21490"/>
                </a:cubicBezTo>
                <a:cubicBezTo>
                  <a:pt x="17779" y="21490"/>
                  <a:pt x="17735" y="21458"/>
                  <a:pt x="17713" y="21442"/>
                </a:cubicBezTo>
                <a:cubicBezTo>
                  <a:pt x="17702" y="21442"/>
                  <a:pt x="17702" y="21442"/>
                  <a:pt x="17702" y="21442"/>
                </a:cubicBezTo>
                <a:cubicBezTo>
                  <a:pt x="17647" y="21426"/>
                  <a:pt x="17647" y="21426"/>
                  <a:pt x="17647" y="21426"/>
                </a:cubicBezTo>
                <a:cubicBezTo>
                  <a:pt x="17636" y="21442"/>
                  <a:pt x="17614" y="21442"/>
                  <a:pt x="17603" y="21442"/>
                </a:cubicBezTo>
                <a:cubicBezTo>
                  <a:pt x="17603" y="21442"/>
                  <a:pt x="17592" y="21442"/>
                  <a:pt x="17592" y="21442"/>
                </a:cubicBezTo>
                <a:cubicBezTo>
                  <a:pt x="17537" y="21426"/>
                  <a:pt x="17537" y="21426"/>
                  <a:pt x="17537" y="21426"/>
                </a:cubicBezTo>
                <a:cubicBezTo>
                  <a:pt x="17537" y="21426"/>
                  <a:pt x="17537" y="21426"/>
                  <a:pt x="17537" y="21426"/>
                </a:cubicBezTo>
                <a:cubicBezTo>
                  <a:pt x="17449" y="21426"/>
                  <a:pt x="17449" y="21426"/>
                  <a:pt x="17449" y="21426"/>
                </a:cubicBezTo>
                <a:cubicBezTo>
                  <a:pt x="17449" y="21426"/>
                  <a:pt x="17449" y="21426"/>
                  <a:pt x="17449" y="21426"/>
                </a:cubicBezTo>
                <a:cubicBezTo>
                  <a:pt x="17142" y="21474"/>
                  <a:pt x="17142" y="21474"/>
                  <a:pt x="17142" y="21474"/>
                </a:cubicBezTo>
                <a:cubicBezTo>
                  <a:pt x="17142" y="21426"/>
                  <a:pt x="17142" y="21426"/>
                  <a:pt x="17142" y="21426"/>
                </a:cubicBezTo>
                <a:cubicBezTo>
                  <a:pt x="17021" y="21490"/>
                  <a:pt x="17021" y="21490"/>
                  <a:pt x="17021" y="21490"/>
                </a:cubicBezTo>
                <a:cubicBezTo>
                  <a:pt x="17021" y="21426"/>
                  <a:pt x="17021" y="21426"/>
                  <a:pt x="17021" y="21426"/>
                </a:cubicBezTo>
                <a:cubicBezTo>
                  <a:pt x="16988" y="21426"/>
                  <a:pt x="16988" y="21426"/>
                  <a:pt x="16988" y="21426"/>
                </a:cubicBezTo>
                <a:cubicBezTo>
                  <a:pt x="16988" y="21411"/>
                  <a:pt x="16988" y="21411"/>
                  <a:pt x="16988" y="21411"/>
                </a:cubicBezTo>
                <a:cubicBezTo>
                  <a:pt x="16966" y="21411"/>
                  <a:pt x="16966" y="21411"/>
                  <a:pt x="16966" y="21411"/>
                </a:cubicBezTo>
                <a:cubicBezTo>
                  <a:pt x="16834" y="21411"/>
                  <a:pt x="16779" y="21426"/>
                  <a:pt x="16691" y="21474"/>
                </a:cubicBezTo>
                <a:cubicBezTo>
                  <a:pt x="16637" y="21505"/>
                  <a:pt x="16637" y="21505"/>
                  <a:pt x="16637" y="21505"/>
                </a:cubicBezTo>
                <a:cubicBezTo>
                  <a:pt x="16615" y="21442"/>
                  <a:pt x="16615" y="21442"/>
                  <a:pt x="16615" y="21442"/>
                </a:cubicBezTo>
                <a:cubicBezTo>
                  <a:pt x="16604" y="21442"/>
                  <a:pt x="16604" y="21442"/>
                  <a:pt x="16604" y="21442"/>
                </a:cubicBezTo>
                <a:cubicBezTo>
                  <a:pt x="16593" y="21442"/>
                  <a:pt x="16582" y="21442"/>
                  <a:pt x="16571" y="21442"/>
                </a:cubicBezTo>
                <a:cubicBezTo>
                  <a:pt x="16560" y="21458"/>
                  <a:pt x="16538" y="21458"/>
                  <a:pt x="16527" y="21458"/>
                </a:cubicBezTo>
                <a:cubicBezTo>
                  <a:pt x="16461" y="21458"/>
                  <a:pt x="16428" y="21426"/>
                  <a:pt x="16395" y="21379"/>
                </a:cubicBezTo>
                <a:cubicBezTo>
                  <a:pt x="16373" y="21379"/>
                  <a:pt x="16373" y="21379"/>
                  <a:pt x="16373" y="21379"/>
                </a:cubicBezTo>
                <a:cubicBezTo>
                  <a:pt x="16373" y="21395"/>
                  <a:pt x="16373" y="21395"/>
                  <a:pt x="16373" y="21395"/>
                </a:cubicBezTo>
                <a:cubicBezTo>
                  <a:pt x="16263" y="21395"/>
                  <a:pt x="16263" y="21395"/>
                  <a:pt x="16263" y="21395"/>
                </a:cubicBezTo>
                <a:cubicBezTo>
                  <a:pt x="16263" y="21411"/>
                  <a:pt x="16263" y="21411"/>
                  <a:pt x="16263" y="21411"/>
                </a:cubicBezTo>
                <a:cubicBezTo>
                  <a:pt x="16208" y="21411"/>
                  <a:pt x="16208" y="21411"/>
                  <a:pt x="16208" y="21411"/>
                </a:cubicBezTo>
                <a:cubicBezTo>
                  <a:pt x="16208" y="21442"/>
                  <a:pt x="16208" y="21442"/>
                  <a:pt x="16208" y="21442"/>
                </a:cubicBezTo>
                <a:cubicBezTo>
                  <a:pt x="16131" y="21426"/>
                  <a:pt x="16131" y="21426"/>
                  <a:pt x="16131" y="21426"/>
                </a:cubicBezTo>
                <a:cubicBezTo>
                  <a:pt x="16131" y="21426"/>
                  <a:pt x="16131" y="21426"/>
                  <a:pt x="16131" y="21426"/>
                </a:cubicBezTo>
                <a:cubicBezTo>
                  <a:pt x="15978" y="21426"/>
                  <a:pt x="15978" y="21426"/>
                  <a:pt x="15978" y="21426"/>
                </a:cubicBezTo>
                <a:cubicBezTo>
                  <a:pt x="15934" y="21442"/>
                  <a:pt x="15934" y="21442"/>
                  <a:pt x="15934" y="21442"/>
                </a:cubicBezTo>
                <a:cubicBezTo>
                  <a:pt x="15890" y="21458"/>
                  <a:pt x="15835" y="21442"/>
                  <a:pt x="15802" y="21426"/>
                </a:cubicBezTo>
                <a:cubicBezTo>
                  <a:pt x="15791" y="21426"/>
                  <a:pt x="15791" y="21426"/>
                  <a:pt x="15780" y="21426"/>
                </a:cubicBezTo>
                <a:cubicBezTo>
                  <a:pt x="15637" y="21458"/>
                  <a:pt x="15637" y="21458"/>
                  <a:pt x="15637" y="21458"/>
                </a:cubicBezTo>
                <a:cubicBezTo>
                  <a:pt x="15637" y="21426"/>
                  <a:pt x="15637" y="21426"/>
                  <a:pt x="15637" y="21426"/>
                </a:cubicBezTo>
                <a:cubicBezTo>
                  <a:pt x="15593" y="21426"/>
                  <a:pt x="15593" y="21426"/>
                  <a:pt x="15593" y="21426"/>
                </a:cubicBezTo>
                <a:cubicBezTo>
                  <a:pt x="15593" y="21411"/>
                  <a:pt x="15593" y="21411"/>
                  <a:pt x="15593" y="21411"/>
                </a:cubicBezTo>
                <a:cubicBezTo>
                  <a:pt x="15549" y="21411"/>
                  <a:pt x="15549" y="21411"/>
                  <a:pt x="15549" y="21411"/>
                </a:cubicBezTo>
                <a:cubicBezTo>
                  <a:pt x="15549" y="21411"/>
                  <a:pt x="15549" y="21411"/>
                  <a:pt x="15549" y="21411"/>
                </a:cubicBezTo>
                <a:cubicBezTo>
                  <a:pt x="15418" y="21395"/>
                  <a:pt x="15418" y="21395"/>
                  <a:pt x="15418" y="21395"/>
                </a:cubicBezTo>
                <a:cubicBezTo>
                  <a:pt x="15187" y="21442"/>
                  <a:pt x="15187" y="21442"/>
                  <a:pt x="15187" y="21442"/>
                </a:cubicBezTo>
                <a:cubicBezTo>
                  <a:pt x="15132" y="21458"/>
                  <a:pt x="15132" y="21458"/>
                  <a:pt x="15132" y="21458"/>
                </a:cubicBezTo>
                <a:cubicBezTo>
                  <a:pt x="15132" y="21411"/>
                  <a:pt x="15132" y="21411"/>
                  <a:pt x="15132" y="21411"/>
                </a:cubicBezTo>
                <a:cubicBezTo>
                  <a:pt x="15110" y="21411"/>
                  <a:pt x="15088" y="21411"/>
                  <a:pt x="15066" y="21411"/>
                </a:cubicBezTo>
                <a:cubicBezTo>
                  <a:pt x="15055" y="21411"/>
                  <a:pt x="15044" y="21411"/>
                  <a:pt x="15033" y="21411"/>
                </a:cubicBezTo>
                <a:cubicBezTo>
                  <a:pt x="15022" y="21411"/>
                  <a:pt x="15011" y="21411"/>
                  <a:pt x="15011" y="21411"/>
                </a:cubicBezTo>
                <a:cubicBezTo>
                  <a:pt x="15000" y="21426"/>
                  <a:pt x="15000" y="21426"/>
                  <a:pt x="15000" y="21426"/>
                </a:cubicBezTo>
                <a:cubicBezTo>
                  <a:pt x="14934" y="21426"/>
                  <a:pt x="14934" y="21426"/>
                  <a:pt x="14934" y="21426"/>
                </a:cubicBezTo>
                <a:cubicBezTo>
                  <a:pt x="14912" y="21379"/>
                  <a:pt x="14912" y="21379"/>
                  <a:pt x="14912" y="21379"/>
                </a:cubicBezTo>
                <a:cubicBezTo>
                  <a:pt x="14880" y="21395"/>
                  <a:pt x="14880" y="21395"/>
                  <a:pt x="14880" y="21395"/>
                </a:cubicBezTo>
                <a:cubicBezTo>
                  <a:pt x="14858" y="21395"/>
                  <a:pt x="14847" y="21395"/>
                  <a:pt x="14825" y="21379"/>
                </a:cubicBezTo>
                <a:cubicBezTo>
                  <a:pt x="14605" y="21442"/>
                  <a:pt x="14605" y="21442"/>
                  <a:pt x="14605" y="21442"/>
                </a:cubicBezTo>
                <a:cubicBezTo>
                  <a:pt x="14605" y="21521"/>
                  <a:pt x="14605" y="21521"/>
                  <a:pt x="14605" y="21521"/>
                </a:cubicBezTo>
                <a:cubicBezTo>
                  <a:pt x="14451" y="21442"/>
                  <a:pt x="14451" y="21442"/>
                  <a:pt x="14451" y="21442"/>
                </a:cubicBezTo>
                <a:cubicBezTo>
                  <a:pt x="14265" y="21442"/>
                  <a:pt x="14265" y="21442"/>
                  <a:pt x="14265" y="21442"/>
                </a:cubicBezTo>
                <a:cubicBezTo>
                  <a:pt x="14232" y="21442"/>
                  <a:pt x="14210" y="21442"/>
                  <a:pt x="14166" y="21442"/>
                </a:cubicBezTo>
                <a:cubicBezTo>
                  <a:pt x="14144" y="21442"/>
                  <a:pt x="14133" y="21442"/>
                  <a:pt x="14111" y="21442"/>
                </a:cubicBezTo>
                <a:cubicBezTo>
                  <a:pt x="14089" y="21442"/>
                  <a:pt x="14056" y="21442"/>
                  <a:pt x="14034" y="21442"/>
                </a:cubicBezTo>
                <a:cubicBezTo>
                  <a:pt x="14034" y="21490"/>
                  <a:pt x="14034" y="21490"/>
                  <a:pt x="14034" y="21490"/>
                </a:cubicBezTo>
                <a:cubicBezTo>
                  <a:pt x="13957" y="21458"/>
                  <a:pt x="13957" y="21458"/>
                  <a:pt x="13957" y="21458"/>
                </a:cubicBezTo>
                <a:cubicBezTo>
                  <a:pt x="13946" y="21458"/>
                  <a:pt x="13935" y="21458"/>
                  <a:pt x="13924" y="21458"/>
                </a:cubicBezTo>
                <a:cubicBezTo>
                  <a:pt x="13913" y="21442"/>
                  <a:pt x="13913" y="21442"/>
                  <a:pt x="13902" y="21442"/>
                </a:cubicBezTo>
                <a:cubicBezTo>
                  <a:pt x="13880" y="21474"/>
                  <a:pt x="13869" y="21474"/>
                  <a:pt x="13858" y="21474"/>
                </a:cubicBezTo>
                <a:cubicBezTo>
                  <a:pt x="13847" y="21474"/>
                  <a:pt x="13836" y="21474"/>
                  <a:pt x="13825" y="21458"/>
                </a:cubicBezTo>
                <a:cubicBezTo>
                  <a:pt x="13803" y="21442"/>
                  <a:pt x="13803" y="21442"/>
                  <a:pt x="13803" y="21442"/>
                </a:cubicBezTo>
                <a:cubicBezTo>
                  <a:pt x="13792" y="21426"/>
                  <a:pt x="13792" y="21426"/>
                  <a:pt x="13792" y="21426"/>
                </a:cubicBezTo>
                <a:cubicBezTo>
                  <a:pt x="13737" y="21426"/>
                  <a:pt x="13737" y="21426"/>
                  <a:pt x="13737" y="21426"/>
                </a:cubicBezTo>
                <a:cubicBezTo>
                  <a:pt x="13737" y="21411"/>
                  <a:pt x="13737" y="21411"/>
                  <a:pt x="13737" y="21411"/>
                </a:cubicBezTo>
                <a:cubicBezTo>
                  <a:pt x="13683" y="21411"/>
                  <a:pt x="13683" y="21411"/>
                  <a:pt x="13683" y="21411"/>
                </a:cubicBezTo>
                <a:cubicBezTo>
                  <a:pt x="13683" y="21426"/>
                  <a:pt x="13683" y="21426"/>
                  <a:pt x="13683" y="21426"/>
                </a:cubicBezTo>
                <a:cubicBezTo>
                  <a:pt x="13617" y="21426"/>
                  <a:pt x="13617" y="21426"/>
                  <a:pt x="13617" y="21426"/>
                </a:cubicBezTo>
                <a:cubicBezTo>
                  <a:pt x="13617" y="21442"/>
                  <a:pt x="13617" y="21442"/>
                  <a:pt x="13617" y="21442"/>
                </a:cubicBezTo>
                <a:cubicBezTo>
                  <a:pt x="13551" y="21442"/>
                  <a:pt x="13551" y="21442"/>
                  <a:pt x="13551" y="21442"/>
                </a:cubicBezTo>
                <a:cubicBezTo>
                  <a:pt x="13496" y="21458"/>
                  <a:pt x="13496" y="21458"/>
                  <a:pt x="13496" y="21458"/>
                </a:cubicBezTo>
                <a:cubicBezTo>
                  <a:pt x="13496" y="21458"/>
                  <a:pt x="13496" y="21458"/>
                  <a:pt x="13496" y="21458"/>
                </a:cubicBezTo>
                <a:cubicBezTo>
                  <a:pt x="13496" y="21474"/>
                  <a:pt x="13496" y="21474"/>
                  <a:pt x="13496" y="21474"/>
                </a:cubicBezTo>
                <a:cubicBezTo>
                  <a:pt x="13496" y="21474"/>
                  <a:pt x="13496" y="21474"/>
                  <a:pt x="13496" y="21474"/>
                </a:cubicBezTo>
                <a:cubicBezTo>
                  <a:pt x="13474" y="21474"/>
                  <a:pt x="13463" y="21474"/>
                  <a:pt x="13452" y="21474"/>
                </a:cubicBezTo>
                <a:cubicBezTo>
                  <a:pt x="13441" y="21474"/>
                  <a:pt x="13441" y="21474"/>
                  <a:pt x="13441" y="21474"/>
                </a:cubicBezTo>
                <a:cubicBezTo>
                  <a:pt x="13441" y="21490"/>
                  <a:pt x="13441" y="21490"/>
                  <a:pt x="13441" y="21490"/>
                </a:cubicBezTo>
                <a:cubicBezTo>
                  <a:pt x="13298" y="21490"/>
                  <a:pt x="13298" y="21490"/>
                  <a:pt x="13298" y="21490"/>
                </a:cubicBezTo>
                <a:cubicBezTo>
                  <a:pt x="13298" y="21474"/>
                  <a:pt x="13298" y="21474"/>
                  <a:pt x="13298" y="21474"/>
                </a:cubicBezTo>
                <a:cubicBezTo>
                  <a:pt x="13254" y="21474"/>
                  <a:pt x="13254" y="21474"/>
                  <a:pt x="13254" y="21474"/>
                </a:cubicBezTo>
                <a:cubicBezTo>
                  <a:pt x="13254" y="21442"/>
                  <a:pt x="13254" y="21442"/>
                  <a:pt x="13254" y="21442"/>
                </a:cubicBezTo>
                <a:cubicBezTo>
                  <a:pt x="13221" y="21442"/>
                  <a:pt x="13221" y="21442"/>
                  <a:pt x="13221" y="21442"/>
                </a:cubicBezTo>
                <a:cubicBezTo>
                  <a:pt x="13166" y="21458"/>
                  <a:pt x="13112" y="21458"/>
                  <a:pt x="13068" y="21442"/>
                </a:cubicBezTo>
                <a:cubicBezTo>
                  <a:pt x="13046" y="21426"/>
                  <a:pt x="13046" y="21426"/>
                  <a:pt x="13046" y="21426"/>
                </a:cubicBezTo>
                <a:cubicBezTo>
                  <a:pt x="13046" y="21411"/>
                  <a:pt x="13046" y="21411"/>
                  <a:pt x="13046" y="21411"/>
                </a:cubicBezTo>
                <a:cubicBezTo>
                  <a:pt x="12870" y="21411"/>
                  <a:pt x="12870" y="21411"/>
                  <a:pt x="12870" y="21411"/>
                </a:cubicBezTo>
                <a:cubicBezTo>
                  <a:pt x="12870" y="21411"/>
                  <a:pt x="12870" y="21411"/>
                  <a:pt x="12859" y="21411"/>
                </a:cubicBezTo>
                <a:cubicBezTo>
                  <a:pt x="12815" y="21442"/>
                  <a:pt x="12771" y="21458"/>
                  <a:pt x="12738" y="21442"/>
                </a:cubicBezTo>
                <a:cubicBezTo>
                  <a:pt x="12694" y="21426"/>
                  <a:pt x="12694" y="21426"/>
                  <a:pt x="12694" y="21426"/>
                </a:cubicBezTo>
                <a:cubicBezTo>
                  <a:pt x="12639" y="21426"/>
                  <a:pt x="12639" y="21426"/>
                  <a:pt x="12639" y="21426"/>
                </a:cubicBezTo>
                <a:cubicBezTo>
                  <a:pt x="12639" y="21411"/>
                  <a:pt x="12639" y="21411"/>
                  <a:pt x="12639" y="21411"/>
                </a:cubicBezTo>
                <a:cubicBezTo>
                  <a:pt x="12519" y="21411"/>
                  <a:pt x="12519" y="21411"/>
                  <a:pt x="12519" y="21411"/>
                </a:cubicBezTo>
                <a:cubicBezTo>
                  <a:pt x="12519" y="21426"/>
                  <a:pt x="12519" y="21426"/>
                  <a:pt x="12519" y="21426"/>
                </a:cubicBezTo>
                <a:cubicBezTo>
                  <a:pt x="12376" y="21426"/>
                  <a:pt x="12376" y="21426"/>
                  <a:pt x="12376" y="21426"/>
                </a:cubicBezTo>
                <a:cubicBezTo>
                  <a:pt x="12376" y="21411"/>
                  <a:pt x="12376" y="21411"/>
                  <a:pt x="12376" y="21411"/>
                </a:cubicBezTo>
                <a:cubicBezTo>
                  <a:pt x="12343" y="21411"/>
                  <a:pt x="12343" y="21411"/>
                  <a:pt x="12343" y="21411"/>
                </a:cubicBezTo>
                <a:cubicBezTo>
                  <a:pt x="12343" y="21411"/>
                  <a:pt x="12343" y="21411"/>
                  <a:pt x="12343" y="21411"/>
                </a:cubicBezTo>
                <a:cubicBezTo>
                  <a:pt x="12233" y="21411"/>
                  <a:pt x="12233" y="21411"/>
                  <a:pt x="12233" y="21411"/>
                </a:cubicBezTo>
                <a:cubicBezTo>
                  <a:pt x="12233" y="21426"/>
                  <a:pt x="12233" y="21426"/>
                  <a:pt x="12233" y="21426"/>
                </a:cubicBezTo>
                <a:cubicBezTo>
                  <a:pt x="12112" y="21426"/>
                  <a:pt x="12112" y="21426"/>
                  <a:pt x="12112" y="21426"/>
                </a:cubicBezTo>
                <a:cubicBezTo>
                  <a:pt x="12112" y="21442"/>
                  <a:pt x="12112" y="21442"/>
                  <a:pt x="12112" y="21442"/>
                </a:cubicBezTo>
                <a:cubicBezTo>
                  <a:pt x="11893" y="21474"/>
                  <a:pt x="11893" y="21474"/>
                  <a:pt x="11893" y="21474"/>
                </a:cubicBezTo>
                <a:cubicBezTo>
                  <a:pt x="11871" y="21411"/>
                  <a:pt x="11871" y="21411"/>
                  <a:pt x="11871" y="21411"/>
                </a:cubicBezTo>
                <a:cubicBezTo>
                  <a:pt x="11860" y="21395"/>
                  <a:pt x="11838" y="21395"/>
                  <a:pt x="11794" y="21395"/>
                </a:cubicBezTo>
                <a:cubicBezTo>
                  <a:pt x="11794" y="21395"/>
                  <a:pt x="11783" y="21395"/>
                  <a:pt x="11772" y="21395"/>
                </a:cubicBezTo>
                <a:cubicBezTo>
                  <a:pt x="11772" y="21426"/>
                  <a:pt x="11772" y="21426"/>
                  <a:pt x="11772" y="21426"/>
                </a:cubicBezTo>
                <a:cubicBezTo>
                  <a:pt x="11629" y="21426"/>
                  <a:pt x="11629" y="21426"/>
                  <a:pt x="11629" y="21426"/>
                </a:cubicBezTo>
                <a:cubicBezTo>
                  <a:pt x="11629" y="21411"/>
                  <a:pt x="11629" y="21411"/>
                  <a:pt x="11629" y="21411"/>
                </a:cubicBezTo>
                <a:cubicBezTo>
                  <a:pt x="11585" y="21411"/>
                  <a:pt x="11585" y="21411"/>
                  <a:pt x="11585" y="21411"/>
                </a:cubicBezTo>
                <a:cubicBezTo>
                  <a:pt x="11333" y="21458"/>
                  <a:pt x="11333" y="21458"/>
                  <a:pt x="11333" y="21458"/>
                </a:cubicBezTo>
                <a:cubicBezTo>
                  <a:pt x="11333" y="21426"/>
                  <a:pt x="11333" y="21426"/>
                  <a:pt x="11333" y="21426"/>
                </a:cubicBezTo>
                <a:cubicBezTo>
                  <a:pt x="11311" y="21426"/>
                  <a:pt x="11311" y="21426"/>
                  <a:pt x="11311" y="21426"/>
                </a:cubicBezTo>
                <a:cubicBezTo>
                  <a:pt x="11245" y="21442"/>
                  <a:pt x="11245" y="21442"/>
                  <a:pt x="11245" y="21442"/>
                </a:cubicBezTo>
                <a:cubicBezTo>
                  <a:pt x="11245" y="21426"/>
                  <a:pt x="11245" y="21426"/>
                  <a:pt x="11245" y="21426"/>
                </a:cubicBezTo>
                <a:cubicBezTo>
                  <a:pt x="11190" y="21442"/>
                  <a:pt x="11190" y="21442"/>
                  <a:pt x="11190" y="21442"/>
                </a:cubicBezTo>
                <a:cubicBezTo>
                  <a:pt x="11190" y="21505"/>
                  <a:pt x="11190" y="21505"/>
                  <a:pt x="11190" y="21505"/>
                </a:cubicBezTo>
                <a:cubicBezTo>
                  <a:pt x="11113" y="21474"/>
                  <a:pt x="11113" y="21474"/>
                  <a:pt x="11113" y="21474"/>
                </a:cubicBezTo>
                <a:cubicBezTo>
                  <a:pt x="10838" y="21458"/>
                  <a:pt x="10838" y="21458"/>
                  <a:pt x="10838" y="21458"/>
                </a:cubicBezTo>
                <a:cubicBezTo>
                  <a:pt x="10805" y="21474"/>
                  <a:pt x="10805" y="21474"/>
                  <a:pt x="10805" y="21474"/>
                </a:cubicBezTo>
                <a:cubicBezTo>
                  <a:pt x="10773" y="21505"/>
                  <a:pt x="10773" y="21505"/>
                  <a:pt x="10773" y="21505"/>
                </a:cubicBezTo>
                <a:cubicBezTo>
                  <a:pt x="10773" y="21505"/>
                  <a:pt x="10773" y="21505"/>
                  <a:pt x="10773" y="21505"/>
                </a:cubicBezTo>
                <a:cubicBezTo>
                  <a:pt x="10773" y="21505"/>
                  <a:pt x="10773" y="21505"/>
                  <a:pt x="10773" y="21505"/>
                </a:cubicBezTo>
                <a:cubicBezTo>
                  <a:pt x="10729" y="21521"/>
                  <a:pt x="10729" y="21521"/>
                  <a:pt x="10729" y="21521"/>
                </a:cubicBezTo>
                <a:cubicBezTo>
                  <a:pt x="10729" y="21490"/>
                  <a:pt x="10729" y="21490"/>
                  <a:pt x="10729" y="21490"/>
                </a:cubicBezTo>
                <a:cubicBezTo>
                  <a:pt x="10729" y="21490"/>
                  <a:pt x="10729" y="21490"/>
                  <a:pt x="10729" y="21490"/>
                </a:cubicBezTo>
                <a:cubicBezTo>
                  <a:pt x="10652" y="21474"/>
                  <a:pt x="10652" y="21474"/>
                  <a:pt x="10652" y="21474"/>
                </a:cubicBezTo>
                <a:cubicBezTo>
                  <a:pt x="10652" y="21490"/>
                  <a:pt x="10652" y="21490"/>
                  <a:pt x="10652" y="21490"/>
                </a:cubicBezTo>
                <a:cubicBezTo>
                  <a:pt x="10509" y="21490"/>
                  <a:pt x="10509" y="21490"/>
                  <a:pt x="10509" y="21490"/>
                </a:cubicBezTo>
                <a:cubicBezTo>
                  <a:pt x="10509" y="21474"/>
                  <a:pt x="10509" y="21474"/>
                  <a:pt x="10509" y="21474"/>
                </a:cubicBezTo>
                <a:cubicBezTo>
                  <a:pt x="10498" y="21458"/>
                  <a:pt x="10498" y="21458"/>
                  <a:pt x="10498" y="21458"/>
                </a:cubicBezTo>
                <a:cubicBezTo>
                  <a:pt x="10487" y="21458"/>
                  <a:pt x="10487" y="21458"/>
                  <a:pt x="10476" y="21442"/>
                </a:cubicBezTo>
                <a:cubicBezTo>
                  <a:pt x="10465" y="21442"/>
                  <a:pt x="10465" y="21442"/>
                  <a:pt x="10465" y="21442"/>
                </a:cubicBezTo>
                <a:cubicBezTo>
                  <a:pt x="10465" y="21505"/>
                  <a:pt x="10465" y="21505"/>
                  <a:pt x="10465" y="21505"/>
                </a:cubicBezTo>
                <a:cubicBezTo>
                  <a:pt x="10399" y="21474"/>
                  <a:pt x="10399" y="21474"/>
                  <a:pt x="10399" y="21474"/>
                </a:cubicBezTo>
                <a:cubicBezTo>
                  <a:pt x="10399" y="21490"/>
                  <a:pt x="10399" y="21490"/>
                  <a:pt x="10399" y="21490"/>
                </a:cubicBezTo>
                <a:cubicBezTo>
                  <a:pt x="10333" y="21490"/>
                  <a:pt x="10333" y="21490"/>
                  <a:pt x="10333" y="21490"/>
                </a:cubicBezTo>
                <a:cubicBezTo>
                  <a:pt x="10333" y="21505"/>
                  <a:pt x="10333" y="21505"/>
                  <a:pt x="10333" y="21505"/>
                </a:cubicBezTo>
                <a:cubicBezTo>
                  <a:pt x="10289" y="21490"/>
                  <a:pt x="10289" y="21490"/>
                  <a:pt x="10289" y="21490"/>
                </a:cubicBezTo>
                <a:cubicBezTo>
                  <a:pt x="10256" y="21490"/>
                  <a:pt x="10256" y="21490"/>
                  <a:pt x="10256" y="21490"/>
                </a:cubicBezTo>
                <a:cubicBezTo>
                  <a:pt x="10256" y="21474"/>
                  <a:pt x="10256" y="21474"/>
                  <a:pt x="10256" y="21474"/>
                </a:cubicBezTo>
                <a:cubicBezTo>
                  <a:pt x="10169" y="21458"/>
                  <a:pt x="10169" y="21458"/>
                  <a:pt x="10169" y="21458"/>
                </a:cubicBezTo>
                <a:cubicBezTo>
                  <a:pt x="10169" y="21426"/>
                  <a:pt x="10169" y="21426"/>
                  <a:pt x="10169" y="21426"/>
                </a:cubicBezTo>
                <a:cubicBezTo>
                  <a:pt x="10158" y="21426"/>
                  <a:pt x="10147" y="21426"/>
                  <a:pt x="10136" y="21426"/>
                </a:cubicBezTo>
                <a:cubicBezTo>
                  <a:pt x="10114" y="21426"/>
                  <a:pt x="10081" y="21442"/>
                  <a:pt x="10048" y="21442"/>
                </a:cubicBezTo>
                <a:cubicBezTo>
                  <a:pt x="10015" y="21442"/>
                  <a:pt x="9993" y="21442"/>
                  <a:pt x="9960" y="21426"/>
                </a:cubicBezTo>
                <a:cubicBezTo>
                  <a:pt x="9938" y="21411"/>
                  <a:pt x="9938" y="21411"/>
                  <a:pt x="9938" y="21411"/>
                </a:cubicBezTo>
                <a:cubicBezTo>
                  <a:pt x="9916" y="21411"/>
                  <a:pt x="9916" y="21411"/>
                  <a:pt x="9916" y="21411"/>
                </a:cubicBezTo>
                <a:cubicBezTo>
                  <a:pt x="9905" y="21426"/>
                  <a:pt x="9905" y="21426"/>
                  <a:pt x="9905" y="21426"/>
                </a:cubicBezTo>
                <a:cubicBezTo>
                  <a:pt x="9872" y="21426"/>
                  <a:pt x="9872" y="21426"/>
                  <a:pt x="9872" y="21426"/>
                </a:cubicBezTo>
                <a:cubicBezTo>
                  <a:pt x="9861" y="21426"/>
                  <a:pt x="9861" y="21426"/>
                  <a:pt x="9850" y="21426"/>
                </a:cubicBezTo>
                <a:cubicBezTo>
                  <a:pt x="9806" y="21411"/>
                  <a:pt x="9806" y="21411"/>
                  <a:pt x="9806" y="21411"/>
                </a:cubicBezTo>
                <a:cubicBezTo>
                  <a:pt x="9674" y="21426"/>
                  <a:pt x="9674" y="21426"/>
                  <a:pt x="9674" y="21426"/>
                </a:cubicBezTo>
                <a:cubicBezTo>
                  <a:pt x="9674" y="21442"/>
                  <a:pt x="9674" y="21442"/>
                  <a:pt x="9674" y="21442"/>
                </a:cubicBezTo>
                <a:cubicBezTo>
                  <a:pt x="9652" y="21442"/>
                  <a:pt x="9652" y="21442"/>
                  <a:pt x="9652" y="21442"/>
                </a:cubicBezTo>
                <a:cubicBezTo>
                  <a:pt x="9652" y="21505"/>
                  <a:pt x="9652" y="21505"/>
                  <a:pt x="9652" y="21505"/>
                </a:cubicBezTo>
                <a:cubicBezTo>
                  <a:pt x="9587" y="21474"/>
                  <a:pt x="9587" y="21474"/>
                  <a:pt x="9587" y="21474"/>
                </a:cubicBezTo>
                <a:cubicBezTo>
                  <a:pt x="9587" y="21490"/>
                  <a:pt x="9587" y="21490"/>
                  <a:pt x="9587" y="21490"/>
                </a:cubicBezTo>
                <a:cubicBezTo>
                  <a:pt x="9554" y="21490"/>
                  <a:pt x="9554" y="21490"/>
                  <a:pt x="9554" y="21490"/>
                </a:cubicBezTo>
                <a:cubicBezTo>
                  <a:pt x="9543" y="21537"/>
                  <a:pt x="9499" y="21553"/>
                  <a:pt x="9488" y="21553"/>
                </a:cubicBezTo>
                <a:cubicBezTo>
                  <a:pt x="9422" y="21584"/>
                  <a:pt x="9422" y="21584"/>
                  <a:pt x="9422" y="21584"/>
                </a:cubicBezTo>
                <a:cubicBezTo>
                  <a:pt x="9400" y="21490"/>
                  <a:pt x="9400" y="21490"/>
                  <a:pt x="9400" y="21490"/>
                </a:cubicBezTo>
                <a:cubicBezTo>
                  <a:pt x="9378" y="21474"/>
                  <a:pt x="9367" y="21458"/>
                  <a:pt x="9345" y="21458"/>
                </a:cubicBezTo>
                <a:cubicBezTo>
                  <a:pt x="9334" y="21442"/>
                  <a:pt x="9323" y="21442"/>
                  <a:pt x="9312" y="21426"/>
                </a:cubicBezTo>
                <a:cubicBezTo>
                  <a:pt x="9268" y="21458"/>
                  <a:pt x="9268" y="21458"/>
                  <a:pt x="9268" y="21458"/>
                </a:cubicBezTo>
                <a:cubicBezTo>
                  <a:pt x="9246" y="21442"/>
                  <a:pt x="9246" y="21442"/>
                  <a:pt x="9246" y="21442"/>
                </a:cubicBezTo>
                <a:cubicBezTo>
                  <a:pt x="9235" y="21426"/>
                  <a:pt x="9213" y="21411"/>
                  <a:pt x="9180" y="21411"/>
                </a:cubicBezTo>
                <a:cubicBezTo>
                  <a:pt x="9180" y="21458"/>
                  <a:pt x="9180" y="21458"/>
                  <a:pt x="9180" y="21458"/>
                </a:cubicBezTo>
                <a:cubicBezTo>
                  <a:pt x="9114" y="21426"/>
                  <a:pt x="9114" y="21426"/>
                  <a:pt x="9114" y="21426"/>
                </a:cubicBezTo>
                <a:cubicBezTo>
                  <a:pt x="9114" y="21426"/>
                  <a:pt x="9114" y="21426"/>
                  <a:pt x="9114" y="21426"/>
                </a:cubicBezTo>
                <a:cubicBezTo>
                  <a:pt x="9070" y="21442"/>
                  <a:pt x="9070" y="21442"/>
                  <a:pt x="9070" y="21442"/>
                </a:cubicBezTo>
                <a:cubicBezTo>
                  <a:pt x="9070" y="21474"/>
                  <a:pt x="9070" y="21474"/>
                  <a:pt x="9070" y="21474"/>
                </a:cubicBezTo>
                <a:cubicBezTo>
                  <a:pt x="9005" y="21490"/>
                  <a:pt x="9005" y="21490"/>
                  <a:pt x="9005" y="21490"/>
                </a:cubicBezTo>
                <a:cubicBezTo>
                  <a:pt x="8994" y="21490"/>
                  <a:pt x="8983" y="21490"/>
                  <a:pt x="8983" y="21474"/>
                </a:cubicBezTo>
                <a:cubicBezTo>
                  <a:pt x="8972" y="21521"/>
                  <a:pt x="8972" y="21521"/>
                  <a:pt x="8972" y="21521"/>
                </a:cubicBezTo>
                <a:cubicBezTo>
                  <a:pt x="8785" y="21474"/>
                  <a:pt x="8785" y="21474"/>
                  <a:pt x="8785" y="21474"/>
                </a:cubicBezTo>
                <a:cubicBezTo>
                  <a:pt x="8785" y="21474"/>
                  <a:pt x="8785" y="21474"/>
                  <a:pt x="8785" y="21474"/>
                </a:cubicBezTo>
                <a:cubicBezTo>
                  <a:pt x="8774" y="21474"/>
                  <a:pt x="8774" y="21474"/>
                  <a:pt x="8774" y="21474"/>
                </a:cubicBezTo>
                <a:cubicBezTo>
                  <a:pt x="8774" y="21490"/>
                  <a:pt x="8774" y="21490"/>
                  <a:pt x="8774" y="21490"/>
                </a:cubicBezTo>
                <a:cubicBezTo>
                  <a:pt x="8708" y="21490"/>
                  <a:pt x="8708" y="21490"/>
                  <a:pt x="8708" y="21490"/>
                </a:cubicBezTo>
                <a:cubicBezTo>
                  <a:pt x="8697" y="21490"/>
                  <a:pt x="8686" y="21505"/>
                  <a:pt x="8686" y="21521"/>
                </a:cubicBezTo>
                <a:lnTo>
                  <a:pt x="8587" y="21600"/>
                </a:ln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58" name="Shape 58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133428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59" name="Shape 59"/>
          <p:cNvSpPr>
            <a:spLocks noGrp="1"/>
          </p:cNvSpPr>
          <p:nvPr>
            <p:ph type="body" idx="1"/>
          </p:nvPr>
        </p:nvSpPr>
        <p:spPr>
          <a:xfrm>
            <a:off x="4675568" y="2087878"/>
            <a:ext cx="5791202" cy="4770122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texto Mestre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8" name="Shape 6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91291B-545A-477D-9697-4FD9D3EB234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12188825" cy="522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63"/>
          <p:cNvSpPr>
            <a:spLocks noChangeArrowheads="1"/>
          </p:cNvSpPr>
          <p:nvPr/>
        </p:nvSpPr>
        <p:spPr bwMode="auto">
          <a:xfrm>
            <a:off x="0" y="1536700"/>
            <a:ext cx="12188825" cy="53213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64"/>
          <p:cNvSpPr>
            <a:spLocks noChangeArrowheads="1"/>
          </p:cNvSpPr>
          <p:nvPr/>
        </p:nvSpPr>
        <p:spPr bwMode="auto">
          <a:xfrm>
            <a:off x="1588" y="147002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7" name="Shape 65"/>
          <p:cNvSpPr>
            <a:spLocks noChangeArrowheads="1"/>
          </p:cNvSpPr>
          <p:nvPr/>
        </p:nvSpPr>
        <p:spPr bwMode="auto">
          <a:xfrm>
            <a:off x="1522413" y="1905000"/>
            <a:ext cx="6153150" cy="4251325"/>
          </a:xfrm>
          <a:custGeom>
            <a:avLst/>
            <a:gdLst>
              <a:gd name="T0" fmla="*/ 3076956 w 21600"/>
              <a:gd name="T1" fmla="*/ 2125981 h 21600"/>
              <a:gd name="T2" fmla="*/ 3076956 w 21600"/>
              <a:gd name="T3" fmla="*/ 2125981 h 21600"/>
              <a:gd name="T4" fmla="*/ 3076956 w 21600"/>
              <a:gd name="T5" fmla="*/ 2125981 h 21600"/>
              <a:gd name="T6" fmla="*/ 3076956 w 21600"/>
              <a:gd name="T7" fmla="*/ 2125981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8587" y="21600"/>
                </a:moveTo>
                <a:cubicBezTo>
                  <a:pt x="8587" y="21458"/>
                  <a:pt x="8587" y="21458"/>
                  <a:pt x="8587" y="21458"/>
                </a:cubicBezTo>
                <a:cubicBezTo>
                  <a:pt x="8532" y="21490"/>
                  <a:pt x="8532" y="21490"/>
                  <a:pt x="8532" y="21490"/>
                </a:cubicBezTo>
                <a:cubicBezTo>
                  <a:pt x="8532" y="21474"/>
                  <a:pt x="8532" y="21474"/>
                  <a:pt x="8532" y="21474"/>
                </a:cubicBezTo>
                <a:cubicBezTo>
                  <a:pt x="8499" y="21490"/>
                  <a:pt x="8499" y="21490"/>
                  <a:pt x="8499" y="21490"/>
                </a:cubicBezTo>
                <a:cubicBezTo>
                  <a:pt x="8477" y="21442"/>
                  <a:pt x="8477" y="21442"/>
                  <a:pt x="8477" y="21442"/>
                </a:cubicBezTo>
                <a:cubicBezTo>
                  <a:pt x="8357" y="21442"/>
                  <a:pt x="8357" y="21442"/>
                  <a:pt x="8357" y="21442"/>
                </a:cubicBezTo>
                <a:cubicBezTo>
                  <a:pt x="8313" y="21458"/>
                  <a:pt x="8258" y="21458"/>
                  <a:pt x="8225" y="21442"/>
                </a:cubicBezTo>
                <a:cubicBezTo>
                  <a:pt x="8203" y="21426"/>
                  <a:pt x="8203" y="21426"/>
                  <a:pt x="8203" y="21426"/>
                </a:cubicBezTo>
                <a:cubicBezTo>
                  <a:pt x="8192" y="21395"/>
                  <a:pt x="8192" y="21395"/>
                  <a:pt x="8192" y="21395"/>
                </a:cubicBezTo>
                <a:cubicBezTo>
                  <a:pt x="8104" y="21442"/>
                  <a:pt x="8104" y="21442"/>
                  <a:pt x="8104" y="21442"/>
                </a:cubicBezTo>
                <a:cubicBezTo>
                  <a:pt x="8104" y="21411"/>
                  <a:pt x="8104" y="21411"/>
                  <a:pt x="8104" y="21411"/>
                </a:cubicBezTo>
                <a:cubicBezTo>
                  <a:pt x="8049" y="21426"/>
                  <a:pt x="8049" y="21426"/>
                  <a:pt x="8049" y="21426"/>
                </a:cubicBezTo>
                <a:cubicBezTo>
                  <a:pt x="8038" y="21442"/>
                  <a:pt x="8038" y="21442"/>
                  <a:pt x="8038" y="21442"/>
                </a:cubicBezTo>
                <a:cubicBezTo>
                  <a:pt x="8016" y="21442"/>
                  <a:pt x="8016" y="21442"/>
                  <a:pt x="8016" y="21442"/>
                </a:cubicBezTo>
                <a:cubicBezTo>
                  <a:pt x="8016" y="21490"/>
                  <a:pt x="8016" y="21490"/>
                  <a:pt x="8016" y="21490"/>
                </a:cubicBezTo>
                <a:cubicBezTo>
                  <a:pt x="7939" y="21458"/>
                  <a:pt x="7939" y="21458"/>
                  <a:pt x="7939" y="21458"/>
                </a:cubicBezTo>
                <a:cubicBezTo>
                  <a:pt x="7939" y="21474"/>
                  <a:pt x="7939" y="21474"/>
                  <a:pt x="7939" y="21474"/>
                </a:cubicBezTo>
                <a:cubicBezTo>
                  <a:pt x="7797" y="21474"/>
                  <a:pt x="7797" y="21474"/>
                  <a:pt x="7797" y="21474"/>
                </a:cubicBezTo>
                <a:cubicBezTo>
                  <a:pt x="7797" y="21442"/>
                  <a:pt x="7797" y="21442"/>
                  <a:pt x="7797" y="21442"/>
                </a:cubicBezTo>
                <a:cubicBezTo>
                  <a:pt x="7753" y="21442"/>
                  <a:pt x="7753" y="21442"/>
                  <a:pt x="7753" y="21442"/>
                </a:cubicBezTo>
                <a:cubicBezTo>
                  <a:pt x="7676" y="21474"/>
                  <a:pt x="7676" y="21474"/>
                  <a:pt x="7676" y="21474"/>
                </a:cubicBezTo>
                <a:cubicBezTo>
                  <a:pt x="7676" y="21490"/>
                  <a:pt x="7676" y="21490"/>
                  <a:pt x="7676" y="21490"/>
                </a:cubicBezTo>
                <a:cubicBezTo>
                  <a:pt x="7643" y="21474"/>
                  <a:pt x="7643" y="21474"/>
                  <a:pt x="7643" y="21474"/>
                </a:cubicBezTo>
                <a:cubicBezTo>
                  <a:pt x="7610" y="21490"/>
                  <a:pt x="7610" y="21490"/>
                  <a:pt x="7610" y="21490"/>
                </a:cubicBezTo>
                <a:cubicBezTo>
                  <a:pt x="7610" y="21474"/>
                  <a:pt x="7610" y="21474"/>
                  <a:pt x="7610" y="21474"/>
                </a:cubicBezTo>
                <a:cubicBezTo>
                  <a:pt x="7489" y="21426"/>
                  <a:pt x="7489" y="21426"/>
                  <a:pt x="7489" y="21426"/>
                </a:cubicBezTo>
                <a:cubicBezTo>
                  <a:pt x="7478" y="21442"/>
                  <a:pt x="7478" y="21442"/>
                  <a:pt x="7467" y="21442"/>
                </a:cubicBezTo>
                <a:cubicBezTo>
                  <a:pt x="7379" y="21490"/>
                  <a:pt x="7379" y="21490"/>
                  <a:pt x="7379" y="21490"/>
                </a:cubicBezTo>
                <a:cubicBezTo>
                  <a:pt x="7379" y="21426"/>
                  <a:pt x="7379" y="21426"/>
                  <a:pt x="7379" y="21426"/>
                </a:cubicBezTo>
                <a:cubicBezTo>
                  <a:pt x="7357" y="21426"/>
                  <a:pt x="7357" y="21426"/>
                  <a:pt x="7357" y="21426"/>
                </a:cubicBezTo>
                <a:cubicBezTo>
                  <a:pt x="7357" y="21395"/>
                  <a:pt x="7357" y="21395"/>
                  <a:pt x="7357" y="21395"/>
                </a:cubicBezTo>
                <a:cubicBezTo>
                  <a:pt x="7346" y="21395"/>
                  <a:pt x="7346" y="21395"/>
                  <a:pt x="7346" y="21395"/>
                </a:cubicBezTo>
                <a:cubicBezTo>
                  <a:pt x="7335" y="21411"/>
                  <a:pt x="7313" y="21411"/>
                  <a:pt x="7302" y="21411"/>
                </a:cubicBezTo>
                <a:cubicBezTo>
                  <a:pt x="7302" y="21411"/>
                  <a:pt x="7292" y="21411"/>
                  <a:pt x="7292" y="21411"/>
                </a:cubicBezTo>
                <a:cubicBezTo>
                  <a:pt x="7237" y="21395"/>
                  <a:pt x="7237" y="21395"/>
                  <a:pt x="7237" y="21395"/>
                </a:cubicBezTo>
                <a:cubicBezTo>
                  <a:pt x="7237" y="21395"/>
                  <a:pt x="7237" y="21395"/>
                  <a:pt x="7237" y="21395"/>
                </a:cubicBezTo>
                <a:cubicBezTo>
                  <a:pt x="7171" y="21395"/>
                  <a:pt x="7171" y="21395"/>
                  <a:pt x="7171" y="21395"/>
                </a:cubicBezTo>
                <a:cubicBezTo>
                  <a:pt x="7171" y="21379"/>
                  <a:pt x="7171" y="21379"/>
                  <a:pt x="7171" y="21379"/>
                </a:cubicBezTo>
                <a:cubicBezTo>
                  <a:pt x="7094" y="21395"/>
                  <a:pt x="7094" y="21395"/>
                  <a:pt x="7094" y="21395"/>
                </a:cubicBezTo>
                <a:cubicBezTo>
                  <a:pt x="7094" y="21411"/>
                  <a:pt x="7094" y="21411"/>
                  <a:pt x="7094" y="21411"/>
                </a:cubicBezTo>
                <a:cubicBezTo>
                  <a:pt x="6995" y="21411"/>
                  <a:pt x="6995" y="21411"/>
                  <a:pt x="6995" y="21411"/>
                </a:cubicBezTo>
                <a:cubicBezTo>
                  <a:pt x="6995" y="21458"/>
                  <a:pt x="6995" y="21458"/>
                  <a:pt x="6995" y="21458"/>
                </a:cubicBezTo>
                <a:cubicBezTo>
                  <a:pt x="6918" y="21426"/>
                  <a:pt x="6918" y="21426"/>
                  <a:pt x="6918" y="21426"/>
                </a:cubicBezTo>
                <a:cubicBezTo>
                  <a:pt x="6907" y="21474"/>
                  <a:pt x="6907" y="21474"/>
                  <a:pt x="6907" y="21474"/>
                </a:cubicBezTo>
                <a:cubicBezTo>
                  <a:pt x="6863" y="21442"/>
                  <a:pt x="6863" y="21442"/>
                  <a:pt x="6863" y="21442"/>
                </a:cubicBezTo>
                <a:cubicBezTo>
                  <a:pt x="6852" y="21490"/>
                  <a:pt x="6852" y="21490"/>
                  <a:pt x="6852" y="21490"/>
                </a:cubicBezTo>
                <a:cubicBezTo>
                  <a:pt x="6786" y="21458"/>
                  <a:pt x="6786" y="21458"/>
                  <a:pt x="6786" y="21458"/>
                </a:cubicBezTo>
                <a:cubicBezTo>
                  <a:pt x="6775" y="21474"/>
                  <a:pt x="6753" y="21474"/>
                  <a:pt x="6742" y="21458"/>
                </a:cubicBezTo>
                <a:cubicBezTo>
                  <a:pt x="6731" y="21458"/>
                  <a:pt x="6731" y="21458"/>
                  <a:pt x="6731" y="21458"/>
                </a:cubicBezTo>
                <a:cubicBezTo>
                  <a:pt x="6731" y="21474"/>
                  <a:pt x="6720" y="21474"/>
                  <a:pt x="6720" y="21474"/>
                </a:cubicBezTo>
                <a:cubicBezTo>
                  <a:pt x="6688" y="21474"/>
                  <a:pt x="6688" y="21474"/>
                  <a:pt x="6688" y="21474"/>
                </a:cubicBezTo>
                <a:cubicBezTo>
                  <a:pt x="6677" y="21474"/>
                  <a:pt x="6677" y="21474"/>
                  <a:pt x="6666" y="21474"/>
                </a:cubicBezTo>
                <a:cubicBezTo>
                  <a:pt x="6512" y="21474"/>
                  <a:pt x="6512" y="21474"/>
                  <a:pt x="6512" y="21474"/>
                </a:cubicBezTo>
                <a:cubicBezTo>
                  <a:pt x="6512" y="21442"/>
                  <a:pt x="6512" y="21442"/>
                  <a:pt x="6512" y="21442"/>
                </a:cubicBezTo>
                <a:cubicBezTo>
                  <a:pt x="6490" y="21442"/>
                  <a:pt x="6490" y="21442"/>
                  <a:pt x="6490" y="21442"/>
                </a:cubicBezTo>
                <a:cubicBezTo>
                  <a:pt x="6402" y="21505"/>
                  <a:pt x="6402" y="21505"/>
                  <a:pt x="6402" y="21505"/>
                </a:cubicBezTo>
                <a:cubicBezTo>
                  <a:pt x="6402" y="21426"/>
                  <a:pt x="6402" y="21426"/>
                  <a:pt x="6402" y="21426"/>
                </a:cubicBezTo>
                <a:cubicBezTo>
                  <a:pt x="6325" y="21458"/>
                  <a:pt x="6325" y="21458"/>
                  <a:pt x="6325" y="21458"/>
                </a:cubicBezTo>
                <a:cubicBezTo>
                  <a:pt x="6325" y="21395"/>
                  <a:pt x="6325" y="21395"/>
                  <a:pt x="6325" y="21395"/>
                </a:cubicBezTo>
                <a:cubicBezTo>
                  <a:pt x="6314" y="21395"/>
                  <a:pt x="6314" y="21395"/>
                  <a:pt x="6314" y="21395"/>
                </a:cubicBezTo>
                <a:cubicBezTo>
                  <a:pt x="6314" y="21426"/>
                  <a:pt x="6314" y="21426"/>
                  <a:pt x="6314" y="21426"/>
                </a:cubicBezTo>
                <a:cubicBezTo>
                  <a:pt x="6248" y="21426"/>
                  <a:pt x="6248" y="21426"/>
                  <a:pt x="6248" y="21426"/>
                </a:cubicBezTo>
                <a:cubicBezTo>
                  <a:pt x="6248" y="21442"/>
                  <a:pt x="6248" y="21442"/>
                  <a:pt x="6248" y="21442"/>
                </a:cubicBezTo>
                <a:cubicBezTo>
                  <a:pt x="6095" y="21442"/>
                  <a:pt x="6095" y="21442"/>
                  <a:pt x="6095" y="21442"/>
                </a:cubicBezTo>
                <a:cubicBezTo>
                  <a:pt x="6095" y="21426"/>
                  <a:pt x="6095" y="21426"/>
                  <a:pt x="6095" y="21426"/>
                </a:cubicBezTo>
                <a:cubicBezTo>
                  <a:pt x="6062" y="21426"/>
                  <a:pt x="6062" y="21426"/>
                  <a:pt x="6062" y="21426"/>
                </a:cubicBezTo>
                <a:cubicBezTo>
                  <a:pt x="6051" y="21395"/>
                  <a:pt x="6051" y="21395"/>
                  <a:pt x="6051" y="21395"/>
                </a:cubicBezTo>
                <a:cubicBezTo>
                  <a:pt x="5754" y="21442"/>
                  <a:pt x="5754" y="21442"/>
                  <a:pt x="5754" y="21442"/>
                </a:cubicBezTo>
                <a:cubicBezTo>
                  <a:pt x="5754" y="21426"/>
                  <a:pt x="5754" y="21426"/>
                  <a:pt x="5754" y="21426"/>
                </a:cubicBezTo>
                <a:cubicBezTo>
                  <a:pt x="5732" y="21411"/>
                  <a:pt x="5710" y="21411"/>
                  <a:pt x="5688" y="21411"/>
                </a:cubicBezTo>
                <a:cubicBezTo>
                  <a:pt x="5677" y="21442"/>
                  <a:pt x="5677" y="21442"/>
                  <a:pt x="5677" y="21442"/>
                </a:cubicBezTo>
                <a:cubicBezTo>
                  <a:pt x="5622" y="21426"/>
                  <a:pt x="5622" y="21426"/>
                  <a:pt x="5622" y="21426"/>
                </a:cubicBezTo>
                <a:cubicBezTo>
                  <a:pt x="5611" y="21474"/>
                  <a:pt x="5611" y="21474"/>
                  <a:pt x="5611" y="21474"/>
                </a:cubicBezTo>
                <a:cubicBezTo>
                  <a:pt x="5546" y="21426"/>
                  <a:pt x="5546" y="21426"/>
                  <a:pt x="5546" y="21426"/>
                </a:cubicBezTo>
                <a:cubicBezTo>
                  <a:pt x="5535" y="21426"/>
                  <a:pt x="5535" y="21426"/>
                  <a:pt x="5535" y="21426"/>
                </a:cubicBezTo>
                <a:cubicBezTo>
                  <a:pt x="5535" y="21442"/>
                  <a:pt x="5535" y="21442"/>
                  <a:pt x="5535" y="21442"/>
                </a:cubicBezTo>
                <a:cubicBezTo>
                  <a:pt x="5491" y="21442"/>
                  <a:pt x="5491" y="21442"/>
                  <a:pt x="5491" y="21442"/>
                </a:cubicBezTo>
                <a:cubicBezTo>
                  <a:pt x="5447" y="21458"/>
                  <a:pt x="5447" y="21458"/>
                  <a:pt x="5447" y="21458"/>
                </a:cubicBezTo>
                <a:cubicBezTo>
                  <a:pt x="5447" y="21474"/>
                  <a:pt x="5447" y="21474"/>
                  <a:pt x="5447" y="21474"/>
                </a:cubicBezTo>
                <a:cubicBezTo>
                  <a:pt x="5359" y="21474"/>
                  <a:pt x="5359" y="21474"/>
                  <a:pt x="5359" y="21474"/>
                </a:cubicBezTo>
                <a:cubicBezTo>
                  <a:pt x="5359" y="21505"/>
                  <a:pt x="5359" y="21505"/>
                  <a:pt x="5359" y="21505"/>
                </a:cubicBezTo>
                <a:cubicBezTo>
                  <a:pt x="5271" y="21474"/>
                  <a:pt x="5271" y="21474"/>
                  <a:pt x="5271" y="21474"/>
                </a:cubicBezTo>
                <a:cubicBezTo>
                  <a:pt x="5260" y="21505"/>
                  <a:pt x="5260" y="21505"/>
                  <a:pt x="5260" y="21505"/>
                </a:cubicBezTo>
                <a:cubicBezTo>
                  <a:pt x="5139" y="21505"/>
                  <a:pt x="5139" y="21505"/>
                  <a:pt x="5139" y="21505"/>
                </a:cubicBezTo>
                <a:cubicBezTo>
                  <a:pt x="5139" y="21490"/>
                  <a:pt x="5139" y="21490"/>
                  <a:pt x="5139" y="21490"/>
                </a:cubicBezTo>
                <a:cubicBezTo>
                  <a:pt x="5128" y="21490"/>
                  <a:pt x="5128" y="21490"/>
                  <a:pt x="5128" y="21490"/>
                </a:cubicBezTo>
                <a:cubicBezTo>
                  <a:pt x="5084" y="21490"/>
                  <a:pt x="5084" y="21490"/>
                  <a:pt x="5084" y="21490"/>
                </a:cubicBezTo>
                <a:cubicBezTo>
                  <a:pt x="5084" y="21474"/>
                  <a:pt x="5084" y="21474"/>
                  <a:pt x="5084" y="21474"/>
                </a:cubicBezTo>
                <a:cubicBezTo>
                  <a:pt x="4974" y="21458"/>
                  <a:pt x="4974" y="21458"/>
                  <a:pt x="4974" y="21458"/>
                </a:cubicBezTo>
                <a:cubicBezTo>
                  <a:pt x="4974" y="21490"/>
                  <a:pt x="4974" y="21490"/>
                  <a:pt x="4974" y="21490"/>
                </a:cubicBezTo>
                <a:cubicBezTo>
                  <a:pt x="4909" y="21442"/>
                  <a:pt x="4909" y="21442"/>
                  <a:pt x="4909" y="21442"/>
                </a:cubicBezTo>
                <a:cubicBezTo>
                  <a:pt x="4909" y="21442"/>
                  <a:pt x="4909" y="21442"/>
                  <a:pt x="4909" y="21442"/>
                </a:cubicBezTo>
                <a:cubicBezTo>
                  <a:pt x="4865" y="21442"/>
                  <a:pt x="4865" y="21442"/>
                  <a:pt x="4865" y="21442"/>
                </a:cubicBezTo>
                <a:cubicBezTo>
                  <a:pt x="4865" y="21442"/>
                  <a:pt x="4865" y="21442"/>
                  <a:pt x="4865" y="21442"/>
                </a:cubicBezTo>
                <a:cubicBezTo>
                  <a:pt x="4865" y="21474"/>
                  <a:pt x="4865" y="21474"/>
                  <a:pt x="4865" y="21474"/>
                </a:cubicBezTo>
                <a:cubicBezTo>
                  <a:pt x="4799" y="21442"/>
                  <a:pt x="4799" y="21442"/>
                  <a:pt x="4799" y="21442"/>
                </a:cubicBezTo>
                <a:cubicBezTo>
                  <a:pt x="4733" y="21442"/>
                  <a:pt x="4733" y="21442"/>
                  <a:pt x="4733" y="21442"/>
                </a:cubicBezTo>
                <a:cubicBezTo>
                  <a:pt x="4733" y="21474"/>
                  <a:pt x="4733" y="21474"/>
                  <a:pt x="4733" y="21474"/>
                </a:cubicBezTo>
                <a:cubicBezTo>
                  <a:pt x="4634" y="21474"/>
                  <a:pt x="4634" y="21474"/>
                  <a:pt x="4634" y="21474"/>
                </a:cubicBezTo>
                <a:cubicBezTo>
                  <a:pt x="4634" y="21458"/>
                  <a:pt x="4634" y="21458"/>
                  <a:pt x="4634" y="21458"/>
                </a:cubicBezTo>
                <a:cubicBezTo>
                  <a:pt x="4623" y="21458"/>
                  <a:pt x="4623" y="21458"/>
                  <a:pt x="4612" y="21474"/>
                </a:cubicBezTo>
                <a:cubicBezTo>
                  <a:pt x="4612" y="21474"/>
                  <a:pt x="4601" y="21474"/>
                  <a:pt x="4601" y="21474"/>
                </a:cubicBezTo>
                <a:cubicBezTo>
                  <a:pt x="4590" y="21490"/>
                  <a:pt x="4590" y="21490"/>
                  <a:pt x="4590" y="21490"/>
                </a:cubicBezTo>
                <a:cubicBezTo>
                  <a:pt x="4579" y="21490"/>
                  <a:pt x="4579" y="21490"/>
                  <a:pt x="4579" y="21490"/>
                </a:cubicBezTo>
                <a:cubicBezTo>
                  <a:pt x="4568" y="21505"/>
                  <a:pt x="4546" y="21521"/>
                  <a:pt x="4524" y="21537"/>
                </a:cubicBezTo>
                <a:cubicBezTo>
                  <a:pt x="4425" y="21568"/>
                  <a:pt x="4425" y="21568"/>
                  <a:pt x="4425" y="21568"/>
                </a:cubicBezTo>
                <a:cubicBezTo>
                  <a:pt x="4425" y="21474"/>
                  <a:pt x="4425" y="21474"/>
                  <a:pt x="4425" y="21474"/>
                </a:cubicBezTo>
                <a:cubicBezTo>
                  <a:pt x="4371" y="21474"/>
                  <a:pt x="4371" y="21474"/>
                  <a:pt x="4371" y="21474"/>
                </a:cubicBezTo>
                <a:cubicBezTo>
                  <a:pt x="4371" y="21490"/>
                  <a:pt x="4371" y="21490"/>
                  <a:pt x="4371" y="21490"/>
                </a:cubicBezTo>
                <a:cubicBezTo>
                  <a:pt x="4305" y="21474"/>
                  <a:pt x="4305" y="21474"/>
                  <a:pt x="4305" y="21474"/>
                </a:cubicBezTo>
                <a:cubicBezTo>
                  <a:pt x="4250" y="21474"/>
                  <a:pt x="4250" y="21474"/>
                  <a:pt x="4250" y="21474"/>
                </a:cubicBezTo>
                <a:cubicBezTo>
                  <a:pt x="4250" y="21458"/>
                  <a:pt x="4250" y="21458"/>
                  <a:pt x="4250" y="21458"/>
                </a:cubicBezTo>
                <a:cubicBezTo>
                  <a:pt x="4228" y="21442"/>
                  <a:pt x="4228" y="21442"/>
                  <a:pt x="4228" y="21442"/>
                </a:cubicBezTo>
                <a:cubicBezTo>
                  <a:pt x="4228" y="21458"/>
                  <a:pt x="4228" y="21458"/>
                  <a:pt x="4228" y="21458"/>
                </a:cubicBezTo>
                <a:cubicBezTo>
                  <a:pt x="4195" y="21474"/>
                  <a:pt x="4151" y="21490"/>
                  <a:pt x="4107" y="21490"/>
                </a:cubicBezTo>
                <a:cubicBezTo>
                  <a:pt x="4096" y="21490"/>
                  <a:pt x="4074" y="21490"/>
                  <a:pt x="4063" y="21490"/>
                </a:cubicBezTo>
                <a:cubicBezTo>
                  <a:pt x="4030" y="21474"/>
                  <a:pt x="4030" y="21474"/>
                  <a:pt x="4030" y="21474"/>
                </a:cubicBezTo>
                <a:cubicBezTo>
                  <a:pt x="3964" y="21474"/>
                  <a:pt x="3964" y="21474"/>
                  <a:pt x="3964" y="21474"/>
                </a:cubicBezTo>
                <a:cubicBezTo>
                  <a:pt x="3964" y="21426"/>
                  <a:pt x="3964" y="21426"/>
                  <a:pt x="3964" y="21426"/>
                </a:cubicBezTo>
                <a:cubicBezTo>
                  <a:pt x="3920" y="21411"/>
                  <a:pt x="3920" y="21411"/>
                  <a:pt x="3920" y="21411"/>
                </a:cubicBezTo>
                <a:cubicBezTo>
                  <a:pt x="3898" y="21426"/>
                  <a:pt x="3898" y="21426"/>
                  <a:pt x="3898" y="21426"/>
                </a:cubicBezTo>
                <a:cubicBezTo>
                  <a:pt x="3865" y="21442"/>
                  <a:pt x="3821" y="21426"/>
                  <a:pt x="3789" y="21426"/>
                </a:cubicBezTo>
                <a:cubicBezTo>
                  <a:pt x="3778" y="21442"/>
                  <a:pt x="3778" y="21442"/>
                  <a:pt x="3778" y="21442"/>
                </a:cubicBezTo>
                <a:cubicBezTo>
                  <a:pt x="3734" y="21442"/>
                  <a:pt x="3734" y="21442"/>
                  <a:pt x="3734" y="21442"/>
                </a:cubicBezTo>
                <a:cubicBezTo>
                  <a:pt x="3734" y="21490"/>
                  <a:pt x="3734" y="21490"/>
                  <a:pt x="3734" y="21490"/>
                </a:cubicBezTo>
                <a:cubicBezTo>
                  <a:pt x="3657" y="21474"/>
                  <a:pt x="3657" y="21474"/>
                  <a:pt x="3657" y="21474"/>
                </a:cubicBezTo>
                <a:cubicBezTo>
                  <a:pt x="3525" y="21474"/>
                  <a:pt x="3525" y="21474"/>
                  <a:pt x="3525" y="21474"/>
                </a:cubicBezTo>
                <a:cubicBezTo>
                  <a:pt x="3415" y="21521"/>
                  <a:pt x="3415" y="21521"/>
                  <a:pt x="3415" y="21521"/>
                </a:cubicBezTo>
                <a:cubicBezTo>
                  <a:pt x="3415" y="21490"/>
                  <a:pt x="3415" y="21490"/>
                  <a:pt x="3415" y="21490"/>
                </a:cubicBezTo>
                <a:cubicBezTo>
                  <a:pt x="3393" y="21490"/>
                  <a:pt x="3371" y="21490"/>
                  <a:pt x="3349" y="21474"/>
                </a:cubicBezTo>
                <a:cubicBezTo>
                  <a:pt x="3327" y="21474"/>
                  <a:pt x="3327" y="21474"/>
                  <a:pt x="3327" y="21474"/>
                </a:cubicBezTo>
                <a:cubicBezTo>
                  <a:pt x="3316" y="21426"/>
                  <a:pt x="3316" y="21426"/>
                  <a:pt x="3316" y="21426"/>
                </a:cubicBezTo>
                <a:cubicBezTo>
                  <a:pt x="3305" y="21442"/>
                  <a:pt x="3305" y="21442"/>
                  <a:pt x="3294" y="21442"/>
                </a:cubicBezTo>
                <a:cubicBezTo>
                  <a:pt x="3283" y="21442"/>
                  <a:pt x="3283" y="21442"/>
                  <a:pt x="3283" y="21442"/>
                </a:cubicBezTo>
                <a:cubicBezTo>
                  <a:pt x="3217" y="21442"/>
                  <a:pt x="3217" y="21442"/>
                  <a:pt x="3217" y="21442"/>
                </a:cubicBezTo>
                <a:cubicBezTo>
                  <a:pt x="3152" y="21474"/>
                  <a:pt x="3152" y="21474"/>
                  <a:pt x="3152" y="21474"/>
                </a:cubicBezTo>
                <a:cubicBezTo>
                  <a:pt x="3141" y="21442"/>
                  <a:pt x="3141" y="21442"/>
                  <a:pt x="3141" y="21442"/>
                </a:cubicBezTo>
                <a:cubicBezTo>
                  <a:pt x="3075" y="21442"/>
                  <a:pt x="3075" y="21442"/>
                  <a:pt x="3075" y="21442"/>
                </a:cubicBezTo>
                <a:cubicBezTo>
                  <a:pt x="3075" y="21411"/>
                  <a:pt x="3075" y="21411"/>
                  <a:pt x="3075" y="21411"/>
                </a:cubicBezTo>
                <a:cubicBezTo>
                  <a:pt x="3064" y="21411"/>
                  <a:pt x="3064" y="21411"/>
                  <a:pt x="3064" y="21411"/>
                </a:cubicBezTo>
                <a:cubicBezTo>
                  <a:pt x="3064" y="21458"/>
                  <a:pt x="3064" y="21458"/>
                  <a:pt x="3064" y="21458"/>
                </a:cubicBezTo>
                <a:cubicBezTo>
                  <a:pt x="2954" y="21411"/>
                  <a:pt x="2954" y="21411"/>
                  <a:pt x="2954" y="21411"/>
                </a:cubicBezTo>
                <a:cubicBezTo>
                  <a:pt x="2899" y="21442"/>
                  <a:pt x="2877" y="21442"/>
                  <a:pt x="2855" y="21442"/>
                </a:cubicBezTo>
                <a:cubicBezTo>
                  <a:pt x="2833" y="21442"/>
                  <a:pt x="2833" y="21442"/>
                  <a:pt x="2833" y="21442"/>
                </a:cubicBezTo>
                <a:cubicBezTo>
                  <a:pt x="2789" y="21458"/>
                  <a:pt x="2756" y="21442"/>
                  <a:pt x="2734" y="21426"/>
                </a:cubicBezTo>
                <a:cubicBezTo>
                  <a:pt x="2712" y="21426"/>
                  <a:pt x="2712" y="21426"/>
                  <a:pt x="2712" y="21426"/>
                </a:cubicBezTo>
                <a:cubicBezTo>
                  <a:pt x="2625" y="21490"/>
                  <a:pt x="2625" y="21490"/>
                  <a:pt x="2625" y="21490"/>
                </a:cubicBezTo>
                <a:cubicBezTo>
                  <a:pt x="2625" y="21426"/>
                  <a:pt x="2625" y="21426"/>
                  <a:pt x="2625" y="21426"/>
                </a:cubicBezTo>
                <a:cubicBezTo>
                  <a:pt x="2548" y="21426"/>
                  <a:pt x="2548" y="21426"/>
                  <a:pt x="2548" y="21426"/>
                </a:cubicBezTo>
                <a:cubicBezTo>
                  <a:pt x="2537" y="21442"/>
                  <a:pt x="2526" y="21442"/>
                  <a:pt x="2504" y="21442"/>
                </a:cubicBezTo>
                <a:cubicBezTo>
                  <a:pt x="2493" y="21442"/>
                  <a:pt x="2493" y="21442"/>
                  <a:pt x="2493" y="21442"/>
                </a:cubicBezTo>
                <a:cubicBezTo>
                  <a:pt x="2438" y="21442"/>
                  <a:pt x="2438" y="21442"/>
                  <a:pt x="2438" y="21442"/>
                </a:cubicBezTo>
                <a:cubicBezTo>
                  <a:pt x="2438" y="21426"/>
                  <a:pt x="2438" y="21426"/>
                  <a:pt x="2438" y="21426"/>
                </a:cubicBezTo>
                <a:cubicBezTo>
                  <a:pt x="2416" y="21426"/>
                  <a:pt x="2416" y="21426"/>
                  <a:pt x="2416" y="21426"/>
                </a:cubicBezTo>
                <a:cubicBezTo>
                  <a:pt x="2416" y="21395"/>
                  <a:pt x="2416" y="21395"/>
                  <a:pt x="2416" y="21395"/>
                </a:cubicBezTo>
                <a:cubicBezTo>
                  <a:pt x="2394" y="21395"/>
                  <a:pt x="2372" y="21395"/>
                  <a:pt x="2361" y="21395"/>
                </a:cubicBezTo>
                <a:cubicBezTo>
                  <a:pt x="2361" y="21490"/>
                  <a:pt x="2361" y="21490"/>
                  <a:pt x="2361" y="21490"/>
                </a:cubicBezTo>
                <a:cubicBezTo>
                  <a:pt x="2273" y="21426"/>
                  <a:pt x="2273" y="21426"/>
                  <a:pt x="2273" y="21426"/>
                </a:cubicBezTo>
                <a:cubicBezTo>
                  <a:pt x="2251" y="21426"/>
                  <a:pt x="2251" y="21426"/>
                  <a:pt x="2251" y="21426"/>
                </a:cubicBezTo>
                <a:cubicBezTo>
                  <a:pt x="2251" y="21442"/>
                  <a:pt x="2251" y="21442"/>
                  <a:pt x="2251" y="21442"/>
                </a:cubicBezTo>
                <a:cubicBezTo>
                  <a:pt x="2174" y="21442"/>
                  <a:pt x="2174" y="21442"/>
                  <a:pt x="2174" y="21442"/>
                </a:cubicBezTo>
                <a:cubicBezTo>
                  <a:pt x="2174" y="21474"/>
                  <a:pt x="2174" y="21474"/>
                  <a:pt x="2174" y="21474"/>
                </a:cubicBezTo>
                <a:cubicBezTo>
                  <a:pt x="2130" y="21474"/>
                  <a:pt x="2130" y="21474"/>
                  <a:pt x="2130" y="21474"/>
                </a:cubicBezTo>
                <a:cubicBezTo>
                  <a:pt x="2108" y="21521"/>
                  <a:pt x="2108" y="21521"/>
                  <a:pt x="2108" y="21521"/>
                </a:cubicBezTo>
                <a:cubicBezTo>
                  <a:pt x="1999" y="21474"/>
                  <a:pt x="1999" y="21474"/>
                  <a:pt x="1999" y="21474"/>
                </a:cubicBezTo>
                <a:cubicBezTo>
                  <a:pt x="1988" y="21490"/>
                  <a:pt x="1988" y="21490"/>
                  <a:pt x="1988" y="21490"/>
                </a:cubicBezTo>
                <a:cubicBezTo>
                  <a:pt x="1922" y="21505"/>
                  <a:pt x="1867" y="21458"/>
                  <a:pt x="1823" y="21442"/>
                </a:cubicBezTo>
                <a:cubicBezTo>
                  <a:pt x="1823" y="21426"/>
                  <a:pt x="1812" y="21426"/>
                  <a:pt x="1801" y="21426"/>
                </a:cubicBezTo>
                <a:cubicBezTo>
                  <a:pt x="1801" y="21426"/>
                  <a:pt x="1790" y="21426"/>
                  <a:pt x="1790" y="21426"/>
                </a:cubicBezTo>
                <a:cubicBezTo>
                  <a:pt x="1779" y="21442"/>
                  <a:pt x="1757" y="21442"/>
                  <a:pt x="1746" y="21442"/>
                </a:cubicBezTo>
                <a:cubicBezTo>
                  <a:pt x="1680" y="21458"/>
                  <a:pt x="1680" y="21458"/>
                  <a:pt x="1680" y="21458"/>
                </a:cubicBezTo>
                <a:cubicBezTo>
                  <a:pt x="1680" y="21442"/>
                  <a:pt x="1680" y="21442"/>
                  <a:pt x="1680" y="21442"/>
                </a:cubicBezTo>
                <a:cubicBezTo>
                  <a:pt x="1669" y="21426"/>
                  <a:pt x="1669" y="21426"/>
                  <a:pt x="1669" y="21426"/>
                </a:cubicBezTo>
                <a:cubicBezTo>
                  <a:pt x="1603" y="21426"/>
                  <a:pt x="1603" y="21426"/>
                  <a:pt x="1603" y="21426"/>
                </a:cubicBezTo>
                <a:cubicBezTo>
                  <a:pt x="1592" y="21426"/>
                  <a:pt x="1581" y="21426"/>
                  <a:pt x="1581" y="21426"/>
                </a:cubicBezTo>
                <a:cubicBezTo>
                  <a:pt x="1559" y="21426"/>
                  <a:pt x="1559" y="21426"/>
                  <a:pt x="1559" y="21426"/>
                </a:cubicBezTo>
                <a:cubicBezTo>
                  <a:pt x="1559" y="21426"/>
                  <a:pt x="1559" y="21426"/>
                  <a:pt x="1559" y="21426"/>
                </a:cubicBezTo>
                <a:cubicBezTo>
                  <a:pt x="1548" y="21426"/>
                  <a:pt x="1548" y="21411"/>
                  <a:pt x="1537" y="21411"/>
                </a:cubicBezTo>
                <a:cubicBezTo>
                  <a:pt x="1537" y="21411"/>
                  <a:pt x="1537" y="21411"/>
                  <a:pt x="1526" y="21411"/>
                </a:cubicBezTo>
                <a:cubicBezTo>
                  <a:pt x="1526" y="21411"/>
                  <a:pt x="1515" y="21426"/>
                  <a:pt x="1493" y="21426"/>
                </a:cubicBezTo>
                <a:cubicBezTo>
                  <a:pt x="1482" y="21474"/>
                  <a:pt x="1482" y="21474"/>
                  <a:pt x="1482" y="21474"/>
                </a:cubicBezTo>
                <a:cubicBezTo>
                  <a:pt x="1428" y="21442"/>
                  <a:pt x="1428" y="21442"/>
                  <a:pt x="1428" y="21442"/>
                </a:cubicBezTo>
                <a:cubicBezTo>
                  <a:pt x="1417" y="21458"/>
                  <a:pt x="1406" y="21458"/>
                  <a:pt x="1384" y="21474"/>
                </a:cubicBezTo>
                <a:cubicBezTo>
                  <a:pt x="1373" y="21474"/>
                  <a:pt x="1373" y="21474"/>
                  <a:pt x="1373" y="21474"/>
                </a:cubicBezTo>
                <a:cubicBezTo>
                  <a:pt x="1362" y="21490"/>
                  <a:pt x="1362" y="21490"/>
                  <a:pt x="1362" y="21490"/>
                </a:cubicBezTo>
                <a:cubicBezTo>
                  <a:pt x="1329" y="21474"/>
                  <a:pt x="1329" y="21474"/>
                  <a:pt x="1329" y="21474"/>
                </a:cubicBezTo>
                <a:cubicBezTo>
                  <a:pt x="1318" y="21474"/>
                  <a:pt x="1318" y="21474"/>
                  <a:pt x="1318" y="21474"/>
                </a:cubicBezTo>
                <a:cubicBezTo>
                  <a:pt x="1318" y="21474"/>
                  <a:pt x="1318" y="21474"/>
                  <a:pt x="1318" y="21474"/>
                </a:cubicBezTo>
                <a:cubicBezTo>
                  <a:pt x="1164" y="21474"/>
                  <a:pt x="1164" y="21474"/>
                  <a:pt x="1164" y="21474"/>
                </a:cubicBezTo>
                <a:cubicBezTo>
                  <a:pt x="1164" y="21442"/>
                  <a:pt x="1164" y="21442"/>
                  <a:pt x="1164" y="21442"/>
                </a:cubicBezTo>
                <a:cubicBezTo>
                  <a:pt x="1142" y="21395"/>
                  <a:pt x="1142" y="21395"/>
                  <a:pt x="1142" y="21395"/>
                </a:cubicBezTo>
                <a:cubicBezTo>
                  <a:pt x="1120" y="21395"/>
                  <a:pt x="1120" y="21395"/>
                  <a:pt x="1120" y="21395"/>
                </a:cubicBezTo>
                <a:cubicBezTo>
                  <a:pt x="1087" y="21395"/>
                  <a:pt x="1065" y="21395"/>
                  <a:pt x="1043" y="21395"/>
                </a:cubicBezTo>
                <a:cubicBezTo>
                  <a:pt x="1021" y="21395"/>
                  <a:pt x="999" y="21395"/>
                  <a:pt x="977" y="21395"/>
                </a:cubicBezTo>
                <a:cubicBezTo>
                  <a:pt x="977" y="21426"/>
                  <a:pt x="977" y="21426"/>
                  <a:pt x="977" y="21426"/>
                </a:cubicBezTo>
                <a:cubicBezTo>
                  <a:pt x="791" y="21426"/>
                  <a:pt x="791" y="21426"/>
                  <a:pt x="791" y="21426"/>
                </a:cubicBezTo>
                <a:cubicBezTo>
                  <a:pt x="791" y="21426"/>
                  <a:pt x="791" y="21426"/>
                  <a:pt x="791" y="21426"/>
                </a:cubicBezTo>
                <a:cubicBezTo>
                  <a:pt x="780" y="21442"/>
                  <a:pt x="780" y="21442"/>
                  <a:pt x="780" y="21442"/>
                </a:cubicBezTo>
                <a:cubicBezTo>
                  <a:pt x="725" y="21426"/>
                  <a:pt x="725" y="21426"/>
                  <a:pt x="725" y="21426"/>
                </a:cubicBezTo>
                <a:cubicBezTo>
                  <a:pt x="692" y="21411"/>
                  <a:pt x="670" y="21411"/>
                  <a:pt x="648" y="21411"/>
                </a:cubicBezTo>
                <a:cubicBezTo>
                  <a:pt x="648" y="21426"/>
                  <a:pt x="648" y="21426"/>
                  <a:pt x="648" y="21426"/>
                </a:cubicBezTo>
                <a:cubicBezTo>
                  <a:pt x="571" y="21426"/>
                  <a:pt x="571" y="21426"/>
                  <a:pt x="571" y="21426"/>
                </a:cubicBezTo>
                <a:cubicBezTo>
                  <a:pt x="571" y="21442"/>
                  <a:pt x="571" y="21442"/>
                  <a:pt x="571" y="21442"/>
                </a:cubicBezTo>
                <a:cubicBezTo>
                  <a:pt x="461" y="21442"/>
                  <a:pt x="461" y="21442"/>
                  <a:pt x="461" y="21442"/>
                </a:cubicBezTo>
                <a:cubicBezTo>
                  <a:pt x="461" y="21474"/>
                  <a:pt x="461" y="21474"/>
                  <a:pt x="461" y="21474"/>
                </a:cubicBezTo>
                <a:cubicBezTo>
                  <a:pt x="351" y="21474"/>
                  <a:pt x="351" y="21474"/>
                  <a:pt x="351" y="21474"/>
                </a:cubicBezTo>
                <a:cubicBezTo>
                  <a:pt x="351" y="21505"/>
                  <a:pt x="351" y="21505"/>
                  <a:pt x="351" y="21505"/>
                </a:cubicBezTo>
                <a:cubicBezTo>
                  <a:pt x="275" y="21442"/>
                  <a:pt x="275" y="21442"/>
                  <a:pt x="275" y="21442"/>
                </a:cubicBezTo>
                <a:cubicBezTo>
                  <a:pt x="165" y="21442"/>
                  <a:pt x="165" y="21442"/>
                  <a:pt x="165" y="21442"/>
                </a:cubicBezTo>
                <a:cubicBezTo>
                  <a:pt x="165" y="21426"/>
                  <a:pt x="165" y="21426"/>
                  <a:pt x="165" y="21426"/>
                </a:cubicBezTo>
                <a:cubicBezTo>
                  <a:pt x="99" y="21458"/>
                  <a:pt x="99" y="21458"/>
                  <a:pt x="99" y="21458"/>
                </a:cubicBezTo>
                <a:cubicBezTo>
                  <a:pt x="99" y="21237"/>
                  <a:pt x="99" y="21237"/>
                  <a:pt x="99" y="21237"/>
                </a:cubicBezTo>
                <a:cubicBezTo>
                  <a:pt x="99" y="21206"/>
                  <a:pt x="99" y="21190"/>
                  <a:pt x="110" y="21174"/>
                </a:cubicBezTo>
                <a:cubicBezTo>
                  <a:pt x="99" y="20937"/>
                  <a:pt x="99" y="20937"/>
                  <a:pt x="99" y="20937"/>
                </a:cubicBezTo>
                <a:cubicBezTo>
                  <a:pt x="77" y="20937"/>
                  <a:pt x="77" y="20937"/>
                  <a:pt x="77" y="20937"/>
                </a:cubicBezTo>
                <a:cubicBezTo>
                  <a:pt x="77" y="20780"/>
                  <a:pt x="77" y="20780"/>
                  <a:pt x="77" y="20780"/>
                </a:cubicBezTo>
                <a:cubicBezTo>
                  <a:pt x="33" y="20780"/>
                  <a:pt x="33" y="20780"/>
                  <a:pt x="33" y="20780"/>
                </a:cubicBezTo>
                <a:cubicBezTo>
                  <a:pt x="66" y="20669"/>
                  <a:pt x="66" y="20669"/>
                  <a:pt x="66" y="20669"/>
                </a:cubicBezTo>
                <a:cubicBezTo>
                  <a:pt x="55" y="20653"/>
                  <a:pt x="55" y="20638"/>
                  <a:pt x="44" y="20622"/>
                </a:cubicBezTo>
                <a:cubicBezTo>
                  <a:pt x="0" y="20527"/>
                  <a:pt x="0" y="20527"/>
                  <a:pt x="0" y="20527"/>
                </a:cubicBezTo>
                <a:cubicBezTo>
                  <a:pt x="66" y="20480"/>
                  <a:pt x="66" y="20480"/>
                  <a:pt x="66" y="20480"/>
                </a:cubicBezTo>
                <a:cubicBezTo>
                  <a:pt x="66" y="20448"/>
                  <a:pt x="66" y="20448"/>
                  <a:pt x="66" y="20448"/>
                </a:cubicBezTo>
                <a:cubicBezTo>
                  <a:pt x="88" y="20432"/>
                  <a:pt x="88" y="20432"/>
                  <a:pt x="88" y="20432"/>
                </a:cubicBezTo>
                <a:cubicBezTo>
                  <a:pt x="88" y="20432"/>
                  <a:pt x="88" y="20432"/>
                  <a:pt x="88" y="20432"/>
                </a:cubicBezTo>
                <a:cubicBezTo>
                  <a:pt x="77" y="20401"/>
                  <a:pt x="66" y="20354"/>
                  <a:pt x="66" y="20306"/>
                </a:cubicBezTo>
                <a:cubicBezTo>
                  <a:pt x="88" y="20227"/>
                  <a:pt x="88" y="20227"/>
                  <a:pt x="88" y="20227"/>
                </a:cubicBezTo>
                <a:cubicBezTo>
                  <a:pt x="66" y="20180"/>
                  <a:pt x="55" y="20117"/>
                  <a:pt x="77" y="20054"/>
                </a:cubicBezTo>
                <a:cubicBezTo>
                  <a:pt x="77" y="20022"/>
                  <a:pt x="77" y="20022"/>
                  <a:pt x="77" y="20022"/>
                </a:cubicBezTo>
                <a:cubicBezTo>
                  <a:pt x="77" y="19896"/>
                  <a:pt x="77" y="19896"/>
                  <a:pt x="77" y="19896"/>
                </a:cubicBezTo>
                <a:cubicBezTo>
                  <a:pt x="88" y="19896"/>
                  <a:pt x="88" y="19896"/>
                  <a:pt x="88" y="19896"/>
                </a:cubicBezTo>
                <a:cubicBezTo>
                  <a:pt x="44" y="19738"/>
                  <a:pt x="44" y="19738"/>
                  <a:pt x="44" y="19738"/>
                </a:cubicBezTo>
                <a:cubicBezTo>
                  <a:pt x="99" y="19738"/>
                  <a:pt x="99" y="19738"/>
                  <a:pt x="99" y="19738"/>
                </a:cubicBezTo>
                <a:cubicBezTo>
                  <a:pt x="99" y="19707"/>
                  <a:pt x="99" y="19707"/>
                  <a:pt x="99" y="19707"/>
                </a:cubicBezTo>
                <a:cubicBezTo>
                  <a:pt x="77" y="19675"/>
                  <a:pt x="77" y="19628"/>
                  <a:pt x="88" y="19612"/>
                </a:cubicBezTo>
                <a:cubicBezTo>
                  <a:pt x="88" y="19533"/>
                  <a:pt x="88" y="19533"/>
                  <a:pt x="88" y="19533"/>
                </a:cubicBezTo>
                <a:cubicBezTo>
                  <a:pt x="99" y="19533"/>
                  <a:pt x="99" y="19533"/>
                  <a:pt x="99" y="19533"/>
                </a:cubicBezTo>
                <a:cubicBezTo>
                  <a:pt x="99" y="19454"/>
                  <a:pt x="99" y="19454"/>
                  <a:pt x="99" y="19454"/>
                </a:cubicBezTo>
                <a:cubicBezTo>
                  <a:pt x="77" y="19454"/>
                  <a:pt x="77" y="19454"/>
                  <a:pt x="77" y="19454"/>
                </a:cubicBezTo>
                <a:cubicBezTo>
                  <a:pt x="77" y="19344"/>
                  <a:pt x="77" y="19344"/>
                  <a:pt x="77" y="19344"/>
                </a:cubicBezTo>
                <a:cubicBezTo>
                  <a:pt x="44" y="19344"/>
                  <a:pt x="44" y="19344"/>
                  <a:pt x="44" y="19344"/>
                </a:cubicBezTo>
                <a:cubicBezTo>
                  <a:pt x="88" y="19186"/>
                  <a:pt x="88" y="19186"/>
                  <a:pt x="88" y="19186"/>
                </a:cubicBezTo>
                <a:cubicBezTo>
                  <a:pt x="88" y="19091"/>
                  <a:pt x="88" y="19091"/>
                  <a:pt x="88" y="19091"/>
                </a:cubicBezTo>
                <a:cubicBezTo>
                  <a:pt x="66" y="19091"/>
                  <a:pt x="66" y="19091"/>
                  <a:pt x="66" y="19091"/>
                </a:cubicBezTo>
                <a:cubicBezTo>
                  <a:pt x="66" y="18949"/>
                  <a:pt x="66" y="18949"/>
                  <a:pt x="66" y="18949"/>
                </a:cubicBezTo>
                <a:cubicBezTo>
                  <a:pt x="55" y="18949"/>
                  <a:pt x="55" y="18949"/>
                  <a:pt x="55" y="18949"/>
                </a:cubicBezTo>
                <a:cubicBezTo>
                  <a:pt x="55" y="18823"/>
                  <a:pt x="55" y="18823"/>
                  <a:pt x="55" y="18823"/>
                </a:cubicBezTo>
                <a:cubicBezTo>
                  <a:pt x="33" y="18792"/>
                  <a:pt x="33" y="18792"/>
                  <a:pt x="33" y="18792"/>
                </a:cubicBezTo>
                <a:cubicBezTo>
                  <a:pt x="33" y="18539"/>
                  <a:pt x="33" y="18539"/>
                  <a:pt x="33" y="18539"/>
                </a:cubicBezTo>
                <a:cubicBezTo>
                  <a:pt x="55" y="18523"/>
                  <a:pt x="55" y="18523"/>
                  <a:pt x="55" y="18523"/>
                </a:cubicBezTo>
                <a:cubicBezTo>
                  <a:pt x="55" y="18444"/>
                  <a:pt x="55" y="18444"/>
                  <a:pt x="55" y="18444"/>
                </a:cubicBezTo>
                <a:cubicBezTo>
                  <a:pt x="77" y="18444"/>
                  <a:pt x="77" y="18444"/>
                  <a:pt x="77" y="18444"/>
                </a:cubicBezTo>
                <a:cubicBezTo>
                  <a:pt x="77" y="18429"/>
                  <a:pt x="77" y="18429"/>
                  <a:pt x="77" y="18429"/>
                </a:cubicBezTo>
                <a:cubicBezTo>
                  <a:pt x="77" y="18429"/>
                  <a:pt x="77" y="18413"/>
                  <a:pt x="88" y="18413"/>
                </a:cubicBezTo>
                <a:cubicBezTo>
                  <a:pt x="77" y="18397"/>
                  <a:pt x="77" y="18366"/>
                  <a:pt x="88" y="18334"/>
                </a:cubicBezTo>
                <a:cubicBezTo>
                  <a:pt x="99" y="18271"/>
                  <a:pt x="99" y="18271"/>
                  <a:pt x="99" y="18271"/>
                </a:cubicBezTo>
                <a:cubicBezTo>
                  <a:pt x="110" y="18271"/>
                  <a:pt x="110" y="18271"/>
                  <a:pt x="110" y="18271"/>
                </a:cubicBezTo>
                <a:cubicBezTo>
                  <a:pt x="110" y="18224"/>
                  <a:pt x="110" y="18224"/>
                  <a:pt x="110" y="18224"/>
                </a:cubicBezTo>
                <a:cubicBezTo>
                  <a:pt x="110" y="18160"/>
                  <a:pt x="110" y="18160"/>
                  <a:pt x="110" y="18160"/>
                </a:cubicBezTo>
                <a:cubicBezTo>
                  <a:pt x="110" y="18160"/>
                  <a:pt x="110" y="18160"/>
                  <a:pt x="110" y="18160"/>
                </a:cubicBezTo>
                <a:cubicBezTo>
                  <a:pt x="110" y="18097"/>
                  <a:pt x="110" y="18097"/>
                  <a:pt x="110" y="18097"/>
                </a:cubicBezTo>
                <a:cubicBezTo>
                  <a:pt x="99" y="18066"/>
                  <a:pt x="99" y="18066"/>
                  <a:pt x="99" y="18066"/>
                </a:cubicBezTo>
                <a:cubicBezTo>
                  <a:pt x="99" y="18066"/>
                  <a:pt x="99" y="18066"/>
                  <a:pt x="99" y="18066"/>
                </a:cubicBezTo>
                <a:cubicBezTo>
                  <a:pt x="99" y="17971"/>
                  <a:pt x="99" y="17971"/>
                  <a:pt x="99" y="17971"/>
                </a:cubicBezTo>
                <a:cubicBezTo>
                  <a:pt x="77" y="17971"/>
                  <a:pt x="77" y="17971"/>
                  <a:pt x="77" y="17971"/>
                </a:cubicBezTo>
                <a:cubicBezTo>
                  <a:pt x="77" y="17876"/>
                  <a:pt x="77" y="17876"/>
                  <a:pt x="77" y="17876"/>
                </a:cubicBezTo>
                <a:cubicBezTo>
                  <a:pt x="66" y="17813"/>
                  <a:pt x="66" y="17813"/>
                  <a:pt x="66" y="17813"/>
                </a:cubicBezTo>
                <a:cubicBezTo>
                  <a:pt x="66" y="17782"/>
                  <a:pt x="66" y="17766"/>
                  <a:pt x="66" y="17734"/>
                </a:cubicBezTo>
                <a:cubicBezTo>
                  <a:pt x="66" y="17719"/>
                  <a:pt x="55" y="17703"/>
                  <a:pt x="55" y="17671"/>
                </a:cubicBezTo>
                <a:cubicBezTo>
                  <a:pt x="55" y="17577"/>
                  <a:pt x="55" y="17577"/>
                  <a:pt x="55" y="17577"/>
                </a:cubicBezTo>
                <a:cubicBezTo>
                  <a:pt x="66" y="17577"/>
                  <a:pt x="66" y="17577"/>
                  <a:pt x="66" y="17577"/>
                </a:cubicBezTo>
                <a:cubicBezTo>
                  <a:pt x="66" y="17529"/>
                  <a:pt x="66" y="17529"/>
                  <a:pt x="66" y="17529"/>
                </a:cubicBezTo>
                <a:cubicBezTo>
                  <a:pt x="88" y="17529"/>
                  <a:pt x="88" y="17529"/>
                  <a:pt x="88" y="17529"/>
                </a:cubicBezTo>
                <a:cubicBezTo>
                  <a:pt x="88" y="17450"/>
                  <a:pt x="88" y="17450"/>
                  <a:pt x="88" y="17450"/>
                </a:cubicBezTo>
                <a:cubicBezTo>
                  <a:pt x="44" y="17308"/>
                  <a:pt x="44" y="17308"/>
                  <a:pt x="44" y="17308"/>
                </a:cubicBezTo>
                <a:cubicBezTo>
                  <a:pt x="99" y="17308"/>
                  <a:pt x="99" y="17308"/>
                  <a:pt x="99" y="17308"/>
                </a:cubicBezTo>
                <a:cubicBezTo>
                  <a:pt x="99" y="17072"/>
                  <a:pt x="99" y="17072"/>
                  <a:pt x="99" y="17072"/>
                </a:cubicBezTo>
                <a:cubicBezTo>
                  <a:pt x="77" y="17072"/>
                  <a:pt x="77" y="17072"/>
                  <a:pt x="77" y="17072"/>
                </a:cubicBezTo>
                <a:cubicBezTo>
                  <a:pt x="77" y="16867"/>
                  <a:pt x="77" y="16867"/>
                  <a:pt x="77" y="16867"/>
                </a:cubicBezTo>
                <a:cubicBezTo>
                  <a:pt x="99" y="16867"/>
                  <a:pt x="99" y="16867"/>
                  <a:pt x="99" y="16867"/>
                </a:cubicBezTo>
                <a:cubicBezTo>
                  <a:pt x="99" y="16772"/>
                  <a:pt x="99" y="16772"/>
                  <a:pt x="99" y="16772"/>
                </a:cubicBezTo>
                <a:cubicBezTo>
                  <a:pt x="99" y="16772"/>
                  <a:pt x="99" y="16772"/>
                  <a:pt x="99" y="16772"/>
                </a:cubicBezTo>
                <a:cubicBezTo>
                  <a:pt x="99" y="16693"/>
                  <a:pt x="99" y="16693"/>
                  <a:pt x="99" y="16693"/>
                </a:cubicBezTo>
                <a:cubicBezTo>
                  <a:pt x="99" y="16693"/>
                  <a:pt x="99" y="16693"/>
                  <a:pt x="99" y="16693"/>
                </a:cubicBezTo>
                <a:cubicBezTo>
                  <a:pt x="88" y="16614"/>
                  <a:pt x="88" y="16614"/>
                  <a:pt x="88" y="16614"/>
                </a:cubicBezTo>
                <a:cubicBezTo>
                  <a:pt x="77" y="16567"/>
                  <a:pt x="88" y="16520"/>
                  <a:pt x="88" y="16504"/>
                </a:cubicBezTo>
                <a:cubicBezTo>
                  <a:pt x="88" y="16472"/>
                  <a:pt x="88" y="16456"/>
                  <a:pt x="88" y="16441"/>
                </a:cubicBezTo>
                <a:cubicBezTo>
                  <a:pt x="44" y="16441"/>
                  <a:pt x="44" y="16441"/>
                  <a:pt x="44" y="16441"/>
                </a:cubicBezTo>
                <a:cubicBezTo>
                  <a:pt x="66" y="16330"/>
                  <a:pt x="66" y="16330"/>
                  <a:pt x="66" y="16330"/>
                </a:cubicBezTo>
                <a:cubicBezTo>
                  <a:pt x="66" y="15999"/>
                  <a:pt x="66" y="15999"/>
                  <a:pt x="66" y="15999"/>
                </a:cubicBezTo>
                <a:cubicBezTo>
                  <a:pt x="77" y="15999"/>
                  <a:pt x="77" y="15999"/>
                  <a:pt x="77" y="15999"/>
                </a:cubicBezTo>
                <a:cubicBezTo>
                  <a:pt x="77" y="15936"/>
                  <a:pt x="77" y="15936"/>
                  <a:pt x="77" y="15936"/>
                </a:cubicBezTo>
                <a:cubicBezTo>
                  <a:pt x="88" y="15936"/>
                  <a:pt x="88" y="15936"/>
                  <a:pt x="88" y="15936"/>
                </a:cubicBezTo>
                <a:cubicBezTo>
                  <a:pt x="88" y="15920"/>
                  <a:pt x="88" y="15920"/>
                  <a:pt x="99" y="15904"/>
                </a:cubicBezTo>
                <a:cubicBezTo>
                  <a:pt x="99" y="15904"/>
                  <a:pt x="99" y="15888"/>
                  <a:pt x="99" y="15873"/>
                </a:cubicBezTo>
                <a:cubicBezTo>
                  <a:pt x="88" y="15873"/>
                  <a:pt x="88" y="15873"/>
                  <a:pt x="88" y="15873"/>
                </a:cubicBezTo>
                <a:cubicBezTo>
                  <a:pt x="66" y="15305"/>
                  <a:pt x="66" y="15305"/>
                  <a:pt x="66" y="15305"/>
                </a:cubicBezTo>
                <a:cubicBezTo>
                  <a:pt x="77" y="15305"/>
                  <a:pt x="77" y="15305"/>
                  <a:pt x="77" y="15305"/>
                </a:cubicBezTo>
                <a:cubicBezTo>
                  <a:pt x="77" y="15289"/>
                  <a:pt x="77" y="15289"/>
                  <a:pt x="77" y="15289"/>
                </a:cubicBezTo>
                <a:cubicBezTo>
                  <a:pt x="55" y="15289"/>
                  <a:pt x="55" y="15289"/>
                  <a:pt x="55" y="15289"/>
                </a:cubicBezTo>
                <a:cubicBezTo>
                  <a:pt x="55" y="14942"/>
                  <a:pt x="55" y="14942"/>
                  <a:pt x="55" y="14942"/>
                </a:cubicBezTo>
                <a:cubicBezTo>
                  <a:pt x="66" y="14942"/>
                  <a:pt x="66" y="14942"/>
                  <a:pt x="66" y="14942"/>
                </a:cubicBezTo>
                <a:cubicBezTo>
                  <a:pt x="66" y="14910"/>
                  <a:pt x="66" y="14910"/>
                  <a:pt x="66" y="14910"/>
                </a:cubicBezTo>
                <a:cubicBezTo>
                  <a:pt x="55" y="14910"/>
                  <a:pt x="55" y="14910"/>
                  <a:pt x="55" y="14910"/>
                </a:cubicBezTo>
                <a:cubicBezTo>
                  <a:pt x="55" y="14689"/>
                  <a:pt x="55" y="14689"/>
                  <a:pt x="55" y="14689"/>
                </a:cubicBezTo>
                <a:cubicBezTo>
                  <a:pt x="66" y="14689"/>
                  <a:pt x="66" y="14689"/>
                  <a:pt x="66" y="14689"/>
                </a:cubicBezTo>
                <a:cubicBezTo>
                  <a:pt x="66" y="14563"/>
                  <a:pt x="66" y="14563"/>
                  <a:pt x="66" y="14563"/>
                </a:cubicBezTo>
                <a:cubicBezTo>
                  <a:pt x="77" y="14563"/>
                  <a:pt x="77" y="14563"/>
                  <a:pt x="77" y="14563"/>
                </a:cubicBezTo>
                <a:cubicBezTo>
                  <a:pt x="77" y="14531"/>
                  <a:pt x="77" y="14531"/>
                  <a:pt x="77" y="14531"/>
                </a:cubicBezTo>
                <a:cubicBezTo>
                  <a:pt x="88" y="14531"/>
                  <a:pt x="88" y="14531"/>
                  <a:pt x="88" y="14531"/>
                </a:cubicBezTo>
                <a:cubicBezTo>
                  <a:pt x="77" y="14153"/>
                  <a:pt x="77" y="14153"/>
                  <a:pt x="77" y="14153"/>
                </a:cubicBezTo>
                <a:cubicBezTo>
                  <a:pt x="99" y="14137"/>
                  <a:pt x="99" y="14137"/>
                  <a:pt x="99" y="14137"/>
                </a:cubicBezTo>
                <a:cubicBezTo>
                  <a:pt x="77" y="13916"/>
                  <a:pt x="77" y="13916"/>
                  <a:pt x="77" y="13916"/>
                </a:cubicBezTo>
                <a:cubicBezTo>
                  <a:pt x="121" y="13853"/>
                  <a:pt x="121" y="13853"/>
                  <a:pt x="121" y="13853"/>
                </a:cubicBezTo>
                <a:cubicBezTo>
                  <a:pt x="121" y="13821"/>
                  <a:pt x="121" y="13743"/>
                  <a:pt x="121" y="13695"/>
                </a:cubicBezTo>
                <a:cubicBezTo>
                  <a:pt x="110" y="13695"/>
                  <a:pt x="110" y="13695"/>
                  <a:pt x="110" y="13695"/>
                </a:cubicBezTo>
                <a:cubicBezTo>
                  <a:pt x="110" y="13632"/>
                  <a:pt x="110" y="13632"/>
                  <a:pt x="110" y="13632"/>
                </a:cubicBezTo>
                <a:cubicBezTo>
                  <a:pt x="99" y="13632"/>
                  <a:pt x="99" y="13632"/>
                  <a:pt x="99" y="13632"/>
                </a:cubicBezTo>
                <a:cubicBezTo>
                  <a:pt x="99" y="13459"/>
                  <a:pt x="99" y="13459"/>
                  <a:pt x="99" y="13459"/>
                </a:cubicBezTo>
                <a:cubicBezTo>
                  <a:pt x="77" y="13443"/>
                  <a:pt x="77" y="13443"/>
                  <a:pt x="77" y="13443"/>
                </a:cubicBezTo>
                <a:cubicBezTo>
                  <a:pt x="77" y="13411"/>
                  <a:pt x="77" y="13411"/>
                  <a:pt x="77" y="13411"/>
                </a:cubicBezTo>
                <a:cubicBezTo>
                  <a:pt x="66" y="13411"/>
                  <a:pt x="66" y="13411"/>
                  <a:pt x="66" y="13411"/>
                </a:cubicBezTo>
                <a:cubicBezTo>
                  <a:pt x="44" y="13348"/>
                  <a:pt x="44" y="13348"/>
                  <a:pt x="44" y="13348"/>
                </a:cubicBezTo>
                <a:cubicBezTo>
                  <a:pt x="33" y="13285"/>
                  <a:pt x="44" y="13206"/>
                  <a:pt x="66" y="13096"/>
                </a:cubicBezTo>
                <a:cubicBezTo>
                  <a:pt x="66" y="13096"/>
                  <a:pt x="66" y="13096"/>
                  <a:pt x="66" y="13096"/>
                </a:cubicBezTo>
                <a:cubicBezTo>
                  <a:pt x="77" y="12985"/>
                  <a:pt x="77" y="12985"/>
                  <a:pt x="77" y="12985"/>
                </a:cubicBezTo>
                <a:cubicBezTo>
                  <a:pt x="66" y="12969"/>
                  <a:pt x="66" y="12938"/>
                  <a:pt x="66" y="12906"/>
                </a:cubicBezTo>
                <a:cubicBezTo>
                  <a:pt x="77" y="12827"/>
                  <a:pt x="77" y="12827"/>
                  <a:pt x="77" y="12827"/>
                </a:cubicBezTo>
                <a:cubicBezTo>
                  <a:pt x="77" y="12827"/>
                  <a:pt x="77" y="12827"/>
                  <a:pt x="77" y="12827"/>
                </a:cubicBezTo>
                <a:cubicBezTo>
                  <a:pt x="77" y="12701"/>
                  <a:pt x="77" y="12701"/>
                  <a:pt x="77" y="12701"/>
                </a:cubicBezTo>
                <a:cubicBezTo>
                  <a:pt x="88" y="12701"/>
                  <a:pt x="88" y="12701"/>
                  <a:pt x="88" y="12701"/>
                </a:cubicBezTo>
                <a:cubicBezTo>
                  <a:pt x="44" y="12212"/>
                  <a:pt x="44" y="12212"/>
                  <a:pt x="44" y="12212"/>
                </a:cubicBezTo>
                <a:cubicBezTo>
                  <a:pt x="88" y="12212"/>
                  <a:pt x="88" y="12212"/>
                  <a:pt x="88" y="12212"/>
                </a:cubicBezTo>
                <a:cubicBezTo>
                  <a:pt x="44" y="12023"/>
                  <a:pt x="44" y="12023"/>
                  <a:pt x="44" y="12023"/>
                </a:cubicBezTo>
                <a:cubicBezTo>
                  <a:pt x="77" y="12023"/>
                  <a:pt x="77" y="12023"/>
                  <a:pt x="77" y="12023"/>
                </a:cubicBezTo>
                <a:cubicBezTo>
                  <a:pt x="77" y="11960"/>
                  <a:pt x="77" y="11960"/>
                  <a:pt x="77" y="11960"/>
                </a:cubicBezTo>
                <a:cubicBezTo>
                  <a:pt x="99" y="11960"/>
                  <a:pt x="99" y="11960"/>
                  <a:pt x="99" y="11960"/>
                </a:cubicBezTo>
                <a:cubicBezTo>
                  <a:pt x="99" y="11928"/>
                  <a:pt x="99" y="11928"/>
                  <a:pt x="99" y="11928"/>
                </a:cubicBezTo>
                <a:cubicBezTo>
                  <a:pt x="99" y="11723"/>
                  <a:pt x="77" y="11628"/>
                  <a:pt x="44" y="11471"/>
                </a:cubicBezTo>
                <a:cubicBezTo>
                  <a:pt x="33" y="11407"/>
                  <a:pt x="33" y="11407"/>
                  <a:pt x="33" y="11407"/>
                </a:cubicBezTo>
                <a:cubicBezTo>
                  <a:pt x="66" y="11376"/>
                  <a:pt x="66" y="11376"/>
                  <a:pt x="66" y="11376"/>
                </a:cubicBezTo>
                <a:cubicBezTo>
                  <a:pt x="66" y="11297"/>
                  <a:pt x="66" y="11297"/>
                  <a:pt x="66" y="11297"/>
                </a:cubicBezTo>
                <a:cubicBezTo>
                  <a:pt x="66" y="11218"/>
                  <a:pt x="66" y="11108"/>
                  <a:pt x="110" y="11045"/>
                </a:cubicBezTo>
                <a:cubicBezTo>
                  <a:pt x="110" y="10981"/>
                  <a:pt x="110" y="10981"/>
                  <a:pt x="110" y="10981"/>
                </a:cubicBezTo>
                <a:cubicBezTo>
                  <a:pt x="110" y="10981"/>
                  <a:pt x="110" y="10981"/>
                  <a:pt x="110" y="10981"/>
                </a:cubicBezTo>
                <a:cubicBezTo>
                  <a:pt x="110" y="10808"/>
                  <a:pt x="110" y="10808"/>
                  <a:pt x="110" y="10808"/>
                </a:cubicBezTo>
                <a:cubicBezTo>
                  <a:pt x="99" y="10808"/>
                  <a:pt x="99" y="10808"/>
                  <a:pt x="99" y="10808"/>
                </a:cubicBezTo>
                <a:cubicBezTo>
                  <a:pt x="99" y="10729"/>
                  <a:pt x="99" y="10729"/>
                  <a:pt x="99" y="10729"/>
                </a:cubicBezTo>
                <a:cubicBezTo>
                  <a:pt x="77" y="10729"/>
                  <a:pt x="77" y="10729"/>
                  <a:pt x="77" y="10729"/>
                </a:cubicBezTo>
                <a:cubicBezTo>
                  <a:pt x="88" y="10603"/>
                  <a:pt x="88" y="10603"/>
                  <a:pt x="88" y="10603"/>
                </a:cubicBezTo>
                <a:cubicBezTo>
                  <a:pt x="77" y="10603"/>
                  <a:pt x="77" y="10603"/>
                  <a:pt x="77" y="10603"/>
                </a:cubicBezTo>
                <a:cubicBezTo>
                  <a:pt x="77" y="10350"/>
                  <a:pt x="77" y="10350"/>
                  <a:pt x="77" y="10350"/>
                </a:cubicBezTo>
                <a:cubicBezTo>
                  <a:pt x="66" y="10287"/>
                  <a:pt x="66" y="10287"/>
                  <a:pt x="66" y="10287"/>
                </a:cubicBezTo>
                <a:cubicBezTo>
                  <a:pt x="55" y="10224"/>
                  <a:pt x="66" y="10145"/>
                  <a:pt x="77" y="10098"/>
                </a:cubicBezTo>
                <a:cubicBezTo>
                  <a:pt x="77" y="10082"/>
                  <a:pt x="77" y="10066"/>
                  <a:pt x="77" y="10066"/>
                </a:cubicBezTo>
                <a:cubicBezTo>
                  <a:pt x="55" y="9845"/>
                  <a:pt x="55" y="9845"/>
                  <a:pt x="55" y="9845"/>
                </a:cubicBezTo>
                <a:cubicBezTo>
                  <a:pt x="77" y="9845"/>
                  <a:pt x="77" y="9845"/>
                  <a:pt x="77" y="9845"/>
                </a:cubicBezTo>
                <a:cubicBezTo>
                  <a:pt x="77" y="9782"/>
                  <a:pt x="77" y="9782"/>
                  <a:pt x="77" y="9782"/>
                </a:cubicBezTo>
                <a:cubicBezTo>
                  <a:pt x="99" y="9782"/>
                  <a:pt x="99" y="9782"/>
                  <a:pt x="99" y="9782"/>
                </a:cubicBezTo>
                <a:cubicBezTo>
                  <a:pt x="99" y="9688"/>
                  <a:pt x="99" y="9688"/>
                  <a:pt x="99" y="9688"/>
                </a:cubicBezTo>
                <a:cubicBezTo>
                  <a:pt x="88" y="9688"/>
                  <a:pt x="88" y="9688"/>
                  <a:pt x="88" y="9688"/>
                </a:cubicBezTo>
                <a:cubicBezTo>
                  <a:pt x="99" y="9483"/>
                  <a:pt x="99" y="9483"/>
                  <a:pt x="99" y="9483"/>
                </a:cubicBezTo>
                <a:cubicBezTo>
                  <a:pt x="99" y="9483"/>
                  <a:pt x="99" y="9483"/>
                  <a:pt x="99" y="9483"/>
                </a:cubicBezTo>
                <a:cubicBezTo>
                  <a:pt x="77" y="9120"/>
                  <a:pt x="77" y="9120"/>
                  <a:pt x="77" y="9120"/>
                </a:cubicBezTo>
                <a:cubicBezTo>
                  <a:pt x="55" y="9041"/>
                  <a:pt x="55" y="9041"/>
                  <a:pt x="55" y="9041"/>
                </a:cubicBezTo>
                <a:cubicBezTo>
                  <a:pt x="88" y="9041"/>
                  <a:pt x="88" y="9041"/>
                  <a:pt x="88" y="9041"/>
                </a:cubicBezTo>
                <a:cubicBezTo>
                  <a:pt x="88" y="9009"/>
                  <a:pt x="88" y="8962"/>
                  <a:pt x="88" y="8930"/>
                </a:cubicBezTo>
                <a:cubicBezTo>
                  <a:pt x="88" y="8899"/>
                  <a:pt x="99" y="8851"/>
                  <a:pt x="88" y="8851"/>
                </a:cubicBezTo>
                <a:cubicBezTo>
                  <a:pt x="88" y="8820"/>
                  <a:pt x="88" y="8820"/>
                  <a:pt x="88" y="8820"/>
                </a:cubicBezTo>
                <a:cubicBezTo>
                  <a:pt x="77" y="8725"/>
                  <a:pt x="77" y="8725"/>
                  <a:pt x="77" y="8725"/>
                </a:cubicBezTo>
                <a:cubicBezTo>
                  <a:pt x="110" y="8694"/>
                  <a:pt x="110" y="8694"/>
                  <a:pt x="110" y="8694"/>
                </a:cubicBezTo>
                <a:cubicBezTo>
                  <a:pt x="110" y="8646"/>
                  <a:pt x="110" y="8646"/>
                  <a:pt x="110" y="8646"/>
                </a:cubicBezTo>
                <a:cubicBezTo>
                  <a:pt x="99" y="8615"/>
                  <a:pt x="110" y="8583"/>
                  <a:pt x="110" y="8567"/>
                </a:cubicBezTo>
                <a:cubicBezTo>
                  <a:pt x="66" y="8205"/>
                  <a:pt x="66" y="8205"/>
                  <a:pt x="66" y="8205"/>
                </a:cubicBezTo>
                <a:cubicBezTo>
                  <a:pt x="22" y="8205"/>
                  <a:pt x="22" y="8205"/>
                  <a:pt x="22" y="8205"/>
                </a:cubicBezTo>
                <a:cubicBezTo>
                  <a:pt x="66" y="7968"/>
                  <a:pt x="66" y="7968"/>
                  <a:pt x="66" y="7968"/>
                </a:cubicBezTo>
                <a:cubicBezTo>
                  <a:pt x="66" y="7668"/>
                  <a:pt x="66" y="7668"/>
                  <a:pt x="66" y="7668"/>
                </a:cubicBezTo>
                <a:cubicBezTo>
                  <a:pt x="77" y="7605"/>
                  <a:pt x="77" y="7526"/>
                  <a:pt x="77" y="7431"/>
                </a:cubicBezTo>
                <a:cubicBezTo>
                  <a:pt x="77" y="7384"/>
                  <a:pt x="77" y="7337"/>
                  <a:pt x="77" y="7289"/>
                </a:cubicBezTo>
                <a:cubicBezTo>
                  <a:pt x="44" y="7289"/>
                  <a:pt x="44" y="7289"/>
                  <a:pt x="44" y="7289"/>
                </a:cubicBezTo>
                <a:cubicBezTo>
                  <a:pt x="55" y="7195"/>
                  <a:pt x="55" y="7195"/>
                  <a:pt x="55" y="7195"/>
                </a:cubicBezTo>
                <a:cubicBezTo>
                  <a:pt x="55" y="7163"/>
                  <a:pt x="66" y="7147"/>
                  <a:pt x="66" y="7132"/>
                </a:cubicBezTo>
                <a:cubicBezTo>
                  <a:pt x="66" y="7116"/>
                  <a:pt x="66" y="7116"/>
                  <a:pt x="66" y="7100"/>
                </a:cubicBezTo>
                <a:cubicBezTo>
                  <a:pt x="55" y="7069"/>
                  <a:pt x="55" y="7021"/>
                  <a:pt x="55" y="6990"/>
                </a:cubicBezTo>
                <a:cubicBezTo>
                  <a:pt x="66" y="6958"/>
                  <a:pt x="66" y="6958"/>
                  <a:pt x="66" y="6958"/>
                </a:cubicBezTo>
                <a:cubicBezTo>
                  <a:pt x="77" y="6942"/>
                  <a:pt x="77" y="6942"/>
                  <a:pt x="77" y="6942"/>
                </a:cubicBezTo>
                <a:cubicBezTo>
                  <a:pt x="77" y="6848"/>
                  <a:pt x="77" y="6848"/>
                  <a:pt x="77" y="6848"/>
                </a:cubicBezTo>
                <a:cubicBezTo>
                  <a:pt x="99" y="6848"/>
                  <a:pt x="99" y="6848"/>
                  <a:pt x="99" y="6848"/>
                </a:cubicBezTo>
                <a:cubicBezTo>
                  <a:pt x="99" y="6753"/>
                  <a:pt x="99" y="6753"/>
                  <a:pt x="99" y="6753"/>
                </a:cubicBezTo>
                <a:cubicBezTo>
                  <a:pt x="77" y="6753"/>
                  <a:pt x="77" y="6753"/>
                  <a:pt x="77" y="6753"/>
                </a:cubicBezTo>
                <a:cubicBezTo>
                  <a:pt x="77" y="6643"/>
                  <a:pt x="77" y="6643"/>
                  <a:pt x="77" y="6643"/>
                </a:cubicBezTo>
                <a:cubicBezTo>
                  <a:pt x="66" y="6643"/>
                  <a:pt x="66" y="6643"/>
                  <a:pt x="66" y="6643"/>
                </a:cubicBezTo>
                <a:cubicBezTo>
                  <a:pt x="66" y="6532"/>
                  <a:pt x="66" y="6532"/>
                  <a:pt x="66" y="6532"/>
                </a:cubicBezTo>
                <a:cubicBezTo>
                  <a:pt x="55" y="6469"/>
                  <a:pt x="55" y="6469"/>
                  <a:pt x="55" y="6469"/>
                </a:cubicBezTo>
                <a:cubicBezTo>
                  <a:pt x="55" y="6469"/>
                  <a:pt x="55" y="6453"/>
                  <a:pt x="55" y="6453"/>
                </a:cubicBezTo>
                <a:cubicBezTo>
                  <a:pt x="55" y="6453"/>
                  <a:pt x="55" y="6453"/>
                  <a:pt x="55" y="6453"/>
                </a:cubicBezTo>
                <a:cubicBezTo>
                  <a:pt x="55" y="6437"/>
                  <a:pt x="55" y="6422"/>
                  <a:pt x="55" y="6406"/>
                </a:cubicBezTo>
                <a:cubicBezTo>
                  <a:pt x="55" y="6374"/>
                  <a:pt x="55" y="6374"/>
                  <a:pt x="55" y="6374"/>
                </a:cubicBezTo>
                <a:cubicBezTo>
                  <a:pt x="44" y="6374"/>
                  <a:pt x="44" y="6374"/>
                  <a:pt x="44" y="6374"/>
                </a:cubicBezTo>
                <a:cubicBezTo>
                  <a:pt x="44" y="6153"/>
                  <a:pt x="44" y="6153"/>
                  <a:pt x="44" y="6153"/>
                </a:cubicBezTo>
                <a:cubicBezTo>
                  <a:pt x="55" y="6153"/>
                  <a:pt x="55" y="6153"/>
                  <a:pt x="55" y="6153"/>
                </a:cubicBezTo>
                <a:cubicBezTo>
                  <a:pt x="55" y="6106"/>
                  <a:pt x="55" y="6106"/>
                  <a:pt x="55" y="6106"/>
                </a:cubicBezTo>
                <a:cubicBezTo>
                  <a:pt x="66" y="6106"/>
                  <a:pt x="66" y="6106"/>
                  <a:pt x="66" y="6106"/>
                </a:cubicBezTo>
                <a:cubicBezTo>
                  <a:pt x="66" y="6043"/>
                  <a:pt x="66" y="6043"/>
                  <a:pt x="66" y="6043"/>
                </a:cubicBezTo>
                <a:cubicBezTo>
                  <a:pt x="66" y="6011"/>
                  <a:pt x="66" y="5996"/>
                  <a:pt x="66" y="5980"/>
                </a:cubicBezTo>
                <a:cubicBezTo>
                  <a:pt x="55" y="5901"/>
                  <a:pt x="66" y="5854"/>
                  <a:pt x="77" y="5806"/>
                </a:cubicBezTo>
                <a:cubicBezTo>
                  <a:pt x="77" y="5775"/>
                  <a:pt x="77" y="5775"/>
                  <a:pt x="77" y="5775"/>
                </a:cubicBezTo>
                <a:cubicBezTo>
                  <a:pt x="99" y="5759"/>
                  <a:pt x="99" y="5759"/>
                  <a:pt x="99" y="5759"/>
                </a:cubicBezTo>
                <a:cubicBezTo>
                  <a:pt x="99" y="5475"/>
                  <a:pt x="99" y="5475"/>
                  <a:pt x="99" y="5475"/>
                </a:cubicBezTo>
                <a:cubicBezTo>
                  <a:pt x="99" y="5475"/>
                  <a:pt x="88" y="5459"/>
                  <a:pt x="88" y="5459"/>
                </a:cubicBezTo>
                <a:cubicBezTo>
                  <a:pt x="77" y="5380"/>
                  <a:pt x="66" y="5317"/>
                  <a:pt x="66" y="5270"/>
                </a:cubicBezTo>
                <a:cubicBezTo>
                  <a:pt x="77" y="5207"/>
                  <a:pt x="77" y="5207"/>
                  <a:pt x="77" y="5207"/>
                </a:cubicBezTo>
                <a:cubicBezTo>
                  <a:pt x="77" y="5128"/>
                  <a:pt x="77" y="5128"/>
                  <a:pt x="77" y="5128"/>
                </a:cubicBezTo>
                <a:cubicBezTo>
                  <a:pt x="99" y="5128"/>
                  <a:pt x="99" y="5128"/>
                  <a:pt x="99" y="5128"/>
                </a:cubicBezTo>
                <a:cubicBezTo>
                  <a:pt x="99" y="4923"/>
                  <a:pt x="99" y="4923"/>
                  <a:pt x="99" y="4923"/>
                </a:cubicBezTo>
                <a:cubicBezTo>
                  <a:pt x="77" y="4923"/>
                  <a:pt x="77" y="4923"/>
                  <a:pt x="77" y="4923"/>
                </a:cubicBezTo>
                <a:cubicBezTo>
                  <a:pt x="77" y="4718"/>
                  <a:pt x="77" y="4718"/>
                  <a:pt x="77" y="4718"/>
                </a:cubicBezTo>
                <a:cubicBezTo>
                  <a:pt x="99" y="4718"/>
                  <a:pt x="99" y="4718"/>
                  <a:pt x="99" y="4718"/>
                </a:cubicBezTo>
                <a:cubicBezTo>
                  <a:pt x="99" y="4654"/>
                  <a:pt x="99" y="4654"/>
                  <a:pt x="99" y="4654"/>
                </a:cubicBezTo>
                <a:cubicBezTo>
                  <a:pt x="99" y="4639"/>
                  <a:pt x="99" y="4639"/>
                  <a:pt x="99" y="4639"/>
                </a:cubicBezTo>
                <a:cubicBezTo>
                  <a:pt x="99" y="4465"/>
                  <a:pt x="99" y="4465"/>
                  <a:pt x="99" y="4465"/>
                </a:cubicBezTo>
                <a:cubicBezTo>
                  <a:pt x="77" y="4465"/>
                  <a:pt x="77" y="4465"/>
                  <a:pt x="77" y="4465"/>
                </a:cubicBezTo>
                <a:cubicBezTo>
                  <a:pt x="77" y="4276"/>
                  <a:pt x="77" y="4276"/>
                  <a:pt x="77" y="4276"/>
                </a:cubicBezTo>
                <a:cubicBezTo>
                  <a:pt x="77" y="4276"/>
                  <a:pt x="77" y="4276"/>
                  <a:pt x="77" y="4276"/>
                </a:cubicBezTo>
                <a:cubicBezTo>
                  <a:pt x="55" y="3944"/>
                  <a:pt x="55" y="3944"/>
                  <a:pt x="55" y="3944"/>
                </a:cubicBezTo>
                <a:cubicBezTo>
                  <a:pt x="99" y="3913"/>
                  <a:pt x="99" y="3913"/>
                  <a:pt x="99" y="3913"/>
                </a:cubicBezTo>
                <a:cubicBezTo>
                  <a:pt x="99" y="3881"/>
                  <a:pt x="99" y="3802"/>
                  <a:pt x="99" y="3739"/>
                </a:cubicBezTo>
                <a:cubicBezTo>
                  <a:pt x="77" y="3739"/>
                  <a:pt x="77" y="3739"/>
                  <a:pt x="77" y="3739"/>
                </a:cubicBezTo>
                <a:cubicBezTo>
                  <a:pt x="77" y="3534"/>
                  <a:pt x="77" y="3534"/>
                  <a:pt x="77" y="3534"/>
                </a:cubicBezTo>
                <a:cubicBezTo>
                  <a:pt x="99" y="3534"/>
                  <a:pt x="99" y="3534"/>
                  <a:pt x="99" y="3534"/>
                </a:cubicBezTo>
                <a:cubicBezTo>
                  <a:pt x="99" y="3440"/>
                  <a:pt x="99" y="3440"/>
                  <a:pt x="99" y="3440"/>
                </a:cubicBezTo>
                <a:cubicBezTo>
                  <a:pt x="55" y="3077"/>
                  <a:pt x="55" y="3077"/>
                  <a:pt x="55" y="3077"/>
                </a:cubicBezTo>
                <a:cubicBezTo>
                  <a:pt x="77" y="3077"/>
                  <a:pt x="77" y="3077"/>
                  <a:pt x="77" y="3077"/>
                </a:cubicBezTo>
                <a:cubicBezTo>
                  <a:pt x="77" y="3029"/>
                  <a:pt x="77" y="3029"/>
                  <a:pt x="77" y="3029"/>
                </a:cubicBezTo>
                <a:cubicBezTo>
                  <a:pt x="66" y="2919"/>
                  <a:pt x="66" y="2919"/>
                  <a:pt x="66" y="2919"/>
                </a:cubicBezTo>
                <a:cubicBezTo>
                  <a:pt x="88" y="2919"/>
                  <a:pt x="88" y="2919"/>
                  <a:pt x="88" y="2919"/>
                </a:cubicBezTo>
                <a:cubicBezTo>
                  <a:pt x="77" y="2824"/>
                  <a:pt x="77" y="2824"/>
                  <a:pt x="77" y="2824"/>
                </a:cubicBezTo>
                <a:cubicBezTo>
                  <a:pt x="33" y="2824"/>
                  <a:pt x="33" y="2824"/>
                  <a:pt x="33" y="2824"/>
                </a:cubicBezTo>
                <a:cubicBezTo>
                  <a:pt x="55" y="2714"/>
                  <a:pt x="55" y="2714"/>
                  <a:pt x="55" y="2714"/>
                </a:cubicBezTo>
                <a:cubicBezTo>
                  <a:pt x="55" y="2288"/>
                  <a:pt x="55" y="2288"/>
                  <a:pt x="55" y="2288"/>
                </a:cubicBezTo>
                <a:cubicBezTo>
                  <a:pt x="55" y="2288"/>
                  <a:pt x="55" y="2288"/>
                  <a:pt x="55" y="2288"/>
                </a:cubicBezTo>
                <a:cubicBezTo>
                  <a:pt x="55" y="2225"/>
                  <a:pt x="55" y="2225"/>
                  <a:pt x="55" y="2225"/>
                </a:cubicBezTo>
                <a:cubicBezTo>
                  <a:pt x="22" y="2130"/>
                  <a:pt x="22" y="2130"/>
                  <a:pt x="22" y="2130"/>
                </a:cubicBezTo>
                <a:cubicBezTo>
                  <a:pt x="44" y="2130"/>
                  <a:pt x="44" y="2130"/>
                  <a:pt x="44" y="2130"/>
                </a:cubicBezTo>
                <a:cubicBezTo>
                  <a:pt x="44" y="2098"/>
                  <a:pt x="44" y="2098"/>
                  <a:pt x="44" y="2098"/>
                </a:cubicBezTo>
                <a:cubicBezTo>
                  <a:pt x="44" y="2098"/>
                  <a:pt x="44" y="2098"/>
                  <a:pt x="44" y="2098"/>
                </a:cubicBezTo>
                <a:cubicBezTo>
                  <a:pt x="55" y="2004"/>
                  <a:pt x="55" y="2004"/>
                  <a:pt x="55" y="2004"/>
                </a:cubicBezTo>
                <a:cubicBezTo>
                  <a:pt x="55" y="1972"/>
                  <a:pt x="55" y="1972"/>
                  <a:pt x="55" y="1972"/>
                </a:cubicBezTo>
                <a:cubicBezTo>
                  <a:pt x="44" y="1972"/>
                  <a:pt x="44" y="1972"/>
                  <a:pt x="44" y="1972"/>
                </a:cubicBezTo>
                <a:cubicBezTo>
                  <a:pt x="44" y="1767"/>
                  <a:pt x="44" y="1767"/>
                  <a:pt x="44" y="1767"/>
                </a:cubicBezTo>
                <a:cubicBezTo>
                  <a:pt x="55" y="1767"/>
                  <a:pt x="55" y="1767"/>
                  <a:pt x="55" y="1767"/>
                </a:cubicBezTo>
                <a:cubicBezTo>
                  <a:pt x="55" y="1767"/>
                  <a:pt x="55" y="1767"/>
                  <a:pt x="55" y="1767"/>
                </a:cubicBezTo>
                <a:cubicBezTo>
                  <a:pt x="55" y="1751"/>
                  <a:pt x="55" y="1751"/>
                  <a:pt x="55" y="1751"/>
                </a:cubicBezTo>
                <a:cubicBezTo>
                  <a:pt x="66" y="1736"/>
                  <a:pt x="66" y="1736"/>
                  <a:pt x="66" y="1720"/>
                </a:cubicBezTo>
                <a:cubicBezTo>
                  <a:pt x="66" y="1720"/>
                  <a:pt x="66" y="1720"/>
                  <a:pt x="66" y="1720"/>
                </a:cubicBezTo>
                <a:cubicBezTo>
                  <a:pt x="66" y="1688"/>
                  <a:pt x="66" y="1688"/>
                  <a:pt x="66" y="1688"/>
                </a:cubicBezTo>
                <a:cubicBezTo>
                  <a:pt x="33" y="1688"/>
                  <a:pt x="33" y="1688"/>
                  <a:pt x="33" y="1688"/>
                </a:cubicBezTo>
                <a:cubicBezTo>
                  <a:pt x="55" y="1578"/>
                  <a:pt x="55" y="1578"/>
                  <a:pt x="55" y="1578"/>
                </a:cubicBezTo>
                <a:cubicBezTo>
                  <a:pt x="44" y="1578"/>
                  <a:pt x="44" y="1578"/>
                  <a:pt x="44" y="1578"/>
                </a:cubicBezTo>
                <a:cubicBezTo>
                  <a:pt x="44" y="1467"/>
                  <a:pt x="44" y="1467"/>
                  <a:pt x="44" y="1467"/>
                </a:cubicBezTo>
                <a:cubicBezTo>
                  <a:pt x="33" y="1467"/>
                  <a:pt x="33" y="1467"/>
                  <a:pt x="33" y="1467"/>
                </a:cubicBezTo>
                <a:cubicBezTo>
                  <a:pt x="44" y="1420"/>
                  <a:pt x="44" y="1420"/>
                  <a:pt x="44" y="1420"/>
                </a:cubicBezTo>
                <a:cubicBezTo>
                  <a:pt x="44" y="1373"/>
                  <a:pt x="44" y="1373"/>
                  <a:pt x="44" y="1373"/>
                </a:cubicBezTo>
                <a:cubicBezTo>
                  <a:pt x="55" y="1373"/>
                  <a:pt x="55" y="1373"/>
                  <a:pt x="55" y="1373"/>
                </a:cubicBezTo>
                <a:cubicBezTo>
                  <a:pt x="66" y="1246"/>
                  <a:pt x="66" y="1246"/>
                  <a:pt x="66" y="1246"/>
                </a:cubicBezTo>
                <a:cubicBezTo>
                  <a:pt x="88" y="1231"/>
                  <a:pt x="88" y="1231"/>
                  <a:pt x="88" y="1231"/>
                </a:cubicBezTo>
                <a:cubicBezTo>
                  <a:pt x="88" y="1215"/>
                  <a:pt x="88" y="1183"/>
                  <a:pt x="77" y="1168"/>
                </a:cubicBezTo>
                <a:cubicBezTo>
                  <a:pt x="77" y="1104"/>
                  <a:pt x="66" y="1010"/>
                  <a:pt x="88" y="915"/>
                </a:cubicBezTo>
                <a:cubicBezTo>
                  <a:pt x="99" y="868"/>
                  <a:pt x="99" y="868"/>
                  <a:pt x="99" y="868"/>
                </a:cubicBezTo>
                <a:cubicBezTo>
                  <a:pt x="99" y="820"/>
                  <a:pt x="99" y="820"/>
                  <a:pt x="99" y="820"/>
                </a:cubicBezTo>
                <a:cubicBezTo>
                  <a:pt x="77" y="773"/>
                  <a:pt x="77" y="742"/>
                  <a:pt x="88" y="726"/>
                </a:cubicBezTo>
                <a:cubicBezTo>
                  <a:pt x="88" y="663"/>
                  <a:pt x="88" y="663"/>
                  <a:pt x="88" y="663"/>
                </a:cubicBezTo>
                <a:cubicBezTo>
                  <a:pt x="88" y="442"/>
                  <a:pt x="88" y="442"/>
                  <a:pt x="88" y="442"/>
                </a:cubicBezTo>
                <a:cubicBezTo>
                  <a:pt x="66" y="442"/>
                  <a:pt x="66" y="442"/>
                  <a:pt x="66" y="442"/>
                </a:cubicBezTo>
                <a:cubicBezTo>
                  <a:pt x="66" y="394"/>
                  <a:pt x="66" y="394"/>
                  <a:pt x="66" y="394"/>
                </a:cubicBezTo>
                <a:cubicBezTo>
                  <a:pt x="33" y="394"/>
                  <a:pt x="33" y="394"/>
                  <a:pt x="33" y="394"/>
                </a:cubicBezTo>
                <a:cubicBezTo>
                  <a:pt x="77" y="205"/>
                  <a:pt x="77" y="205"/>
                  <a:pt x="77" y="205"/>
                </a:cubicBezTo>
                <a:cubicBezTo>
                  <a:pt x="77" y="189"/>
                  <a:pt x="77" y="189"/>
                  <a:pt x="77" y="189"/>
                </a:cubicBezTo>
                <a:cubicBezTo>
                  <a:pt x="77" y="189"/>
                  <a:pt x="77" y="189"/>
                  <a:pt x="77" y="189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132" y="174"/>
                  <a:pt x="132" y="174"/>
                  <a:pt x="132" y="174"/>
                </a:cubicBezTo>
                <a:cubicBezTo>
                  <a:pt x="143" y="174"/>
                  <a:pt x="154" y="174"/>
                  <a:pt x="154" y="174"/>
                </a:cubicBezTo>
                <a:cubicBezTo>
                  <a:pt x="165" y="142"/>
                  <a:pt x="165" y="142"/>
                  <a:pt x="165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351" y="95"/>
                  <a:pt x="351" y="95"/>
                  <a:pt x="351" y="95"/>
                </a:cubicBezTo>
                <a:cubicBezTo>
                  <a:pt x="351" y="126"/>
                  <a:pt x="351" y="126"/>
                  <a:pt x="351" y="126"/>
                </a:cubicBezTo>
                <a:cubicBezTo>
                  <a:pt x="461" y="126"/>
                  <a:pt x="461" y="126"/>
                  <a:pt x="461" y="126"/>
                </a:cubicBezTo>
                <a:cubicBezTo>
                  <a:pt x="461" y="142"/>
                  <a:pt x="461" y="142"/>
                  <a:pt x="461" y="142"/>
                </a:cubicBezTo>
                <a:cubicBezTo>
                  <a:pt x="571" y="142"/>
                  <a:pt x="571" y="142"/>
                  <a:pt x="571" y="142"/>
                </a:cubicBezTo>
                <a:cubicBezTo>
                  <a:pt x="571" y="174"/>
                  <a:pt x="571" y="174"/>
                  <a:pt x="571" y="174"/>
                </a:cubicBezTo>
                <a:cubicBezTo>
                  <a:pt x="648" y="174"/>
                  <a:pt x="648" y="174"/>
                  <a:pt x="648" y="174"/>
                </a:cubicBezTo>
                <a:cubicBezTo>
                  <a:pt x="648" y="189"/>
                  <a:pt x="648" y="189"/>
                  <a:pt x="648" y="189"/>
                </a:cubicBezTo>
                <a:cubicBezTo>
                  <a:pt x="670" y="189"/>
                  <a:pt x="692" y="189"/>
                  <a:pt x="725" y="174"/>
                </a:cubicBezTo>
                <a:cubicBezTo>
                  <a:pt x="780" y="142"/>
                  <a:pt x="780" y="142"/>
                  <a:pt x="780" y="142"/>
                </a:cubicBezTo>
                <a:cubicBezTo>
                  <a:pt x="791" y="174"/>
                  <a:pt x="791" y="174"/>
                  <a:pt x="791" y="174"/>
                </a:cubicBezTo>
                <a:cubicBezTo>
                  <a:pt x="791" y="174"/>
                  <a:pt x="791" y="174"/>
                  <a:pt x="791" y="174"/>
                </a:cubicBezTo>
                <a:cubicBezTo>
                  <a:pt x="977" y="174"/>
                  <a:pt x="977" y="174"/>
                  <a:pt x="977" y="174"/>
                </a:cubicBezTo>
                <a:cubicBezTo>
                  <a:pt x="977" y="189"/>
                  <a:pt x="977" y="189"/>
                  <a:pt x="977" y="189"/>
                </a:cubicBezTo>
                <a:cubicBezTo>
                  <a:pt x="999" y="189"/>
                  <a:pt x="1021" y="205"/>
                  <a:pt x="1043" y="205"/>
                </a:cubicBezTo>
                <a:cubicBezTo>
                  <a:pt x="1065" y="205"/>
                  <a:pt x="1087" y="205"/>
                  <a:pt x="1120" y="205"/>
                </a:cubicBezTo>
                <a:cubicBezTo>
                  <a:pt x="1142" y="205"/>
                  <a:pt x="1142" y="205"/>
                  <a:pt x="1142" y="205"/>
                </a:cubicBezTo>
                <a:cubicBezTo>
                  <a:pt x="1164" y="158"/>
                  <a:pt x="1164" y="158"/>
                  <a:pt x="1164" y="158"/>
                </a:cubicBezTo>
                <a:cubicBezTo>
                  <a:pt x="1164" y="126"/>
                  <a:pt x="1164" y="126"/>
                  <a:pt x="1164" y="126"/>
                </a:cubicBezTo>
                <a:cubicBezTo>
                  <a:pt x="1318" y="126"/>
                  <a:pt x="1318" y="126"/>
                  <a:pt x="1318" y="126"/>
                </a:cubicBezTo>
                <a:cubicBezTo>
                  <a:pt x="1318" y="126"/>
                  <a:pt x="1318" y="126"/>
                  <a:pt x="1318" y="126"/>
                </a:cubicBezTo>
                <a:cubicBezTo>
                  <a:pt x="1329" y="126"/>
                  <a:pt x="1329" y="126"/>
                  <a:pt x="1329" y="126"/>
                </a:cubicBezTo>
                <a:cubicBezTo>
                  <a:pt x="1362" y="110"/>
                  <a:pt x="1362" y="110"/>
                  <a:pt x="1362" y="110"/>
                </a:cubicBezTo>
                <a:cubicBezTo>
                  <a:pt x="1373" y="126"/>
                  <a:pt x="1373" y="126"/>
                  <a:pt x="1373" y="126"/>
                </a:cubicBezTo>
                <a:cubicBezTo>
                  <a:pt x="1384" y="126"/>
                  <a:pt x="1384" y="126"/>
                  <a:pt x="1384" y="126"/>
                </a:cubicBezTo>
                <a:cubicBezTo>
                  <a:pt x="1406" y="126"/>
                  <a:pt x="1417" y="142"/>
                  <a:pt x="1428" y="158"/>
                </a:cubicBezTo>
                <a:cubicBezTo>
                  <a:pt x="1482" y="126"/>
                  <a:pt x="1482" y="126"/>
                  <a:pt x="1482" y="126"/>
                </a:cubicBezTo>
                <a:cubicBezTo>
                  <a:pt x="1493" y="174"/>
                  <a:pt x="1493" y="174"/>
                  <a:pt x="1493" y="174"/>
                </a:cubicBezTo>
                <a:cubicBezTo>
                  <a:pt x="1515" y="174"/>
                  <a:pt x="1526" y="174"/>
                  <a:pt x="1526" y="189"/>
                </a:cubicBezTo>
                <a:cubicBezTo>
                  <a:pt x="1537" y="189"/>
                  <a:pt x="1537" y="189"/>
                  <a:pt x="1537" y="189"/>
                </a:cubicBezTo>
                <a:cubicBezTo>
                  <a:pt x="1548" y="174"/>
                  <a:pt x="1548" y="174"/>
                  <a:pt x="1559" y="174"/>
                </a:cubicBezTo>
                <a:cubicBezTo>
                  <a:pt x="1559" y="174"/>
                  <a:pt x="1559" y="174"/>
                  <a:pt x="1559" y="174"/>
                </a:cubicBezTo>
                <a:cubicBezTo>
                  <a:pt x="1581" y="174"/>
                  <a:pt x="1581" y="174"/>
                  <a:pt x="1581" y="174"/>
                </a:cubicBezTo>
                <a:cubicBezTo>
                  <a:pt x="1581" y="174"/>
                  <a:pt x="1592" y="174"/>
                  <a:pt x="1603" y="174"/>
                </a:cubicBezTo>
                <a:cubicBezTo>
                  <a:pt x="1669" y="174"/>
                  <a:pt x="1669" y="174"/>
                  <a:pt x="1669" y="174"/>
                </a:cubicBezTo>
                <a:cubicBezTo>
                  <a:pt x="1669" y="174"/>
                  <a:pt x="1669" y="158"/>
                  <a:pt x="1680" y="158"/>
                </a:cubicBezTo>
                <a:cubicBezTo>
                  <a:pt x="1680" y="142"/>
                  <a:pt x="1680" y="142"/>
                  <a:pt x="1680" y="142"/>
                </a:cubicBezTo>
                <a:cubicBezTo>
                  <a:pt x="1746" y="142"/>
                  <a:pt x="1746" y="142"/>
                  <a:pt x="1746" y="142"/>
                </a:cubicBezTo>
                <a:cubicBezTo>
                  <a:pt x="1757" y="158"/>
                  <a:pt x="1779" y="158"/>
                  <a:pt x="1790" y="158"/>
                </a:cubicBezTo>
                <a:cubicBezTo>
                  <a:pt x="1790" y="174"/>
                  <a:pt x="1801" y="174"/>
                  <a:pt x="1801" y="174"/>
                </a:cubicBezTo>
                <a:cubicBezTo>
                  <a:pt x="1812" y="174"/>
                  <a:pt x="1823" y="158"/>
                  <a:pt x="1823" y="158"/>
                </a:cubicBezTo>
                <a:cubicBezTo>
                  <a:pt x="1867" y="126"/>
                  <a:pt x="1922" y="95"/>
                  <a:pt x="1988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108" y="79"/>
                  <a:pt x="2108" y="79"/>
                  <a:pt x="2108" y="79"/>
                </a:cubicBezTo>
                <a:cubicBezTo>
                  <a:pt x="2130" y="126"/>
                  <a:pt x="2130" y="126"/>
                  <a:pt x="2130" y="126"/>
                </a:cubicBezTo>
                <a:cubicBezTo>
                  <a:pt x="2174" y="126"/>
                  <a:pt x="2174" y="126"/>
                  <a:pt x="2174" y="126"/>
                </a:cubicBezTo>
                <a:cubicBezTo>
                  <a:pt x="2174" y="142"/>
                  <a:pt x="2174" y="142"/>
                  <a:pt x="2174" y="142"/>
                </a:cubicBezTo>
                <a:cubicBezTo>
                  <a:pt x="2251" y="142"/>
                  <a:pt x="2251" y="142"/>
                  <a:pt x="2251" y="142"/>
                </a:cubicBezTo>
                <a:cubicBezTo>
                  <a:pt x="2251" y="174"/>
                  <a:pt x="2251" y="174"/>
                  <a:pt x="2251" y="174"/>
                </a:cubicBezTo>
                <a:cubicBezTo>
                  <a:pt x="2273" y="174"/>
                  <a:pt x="2273" y="174"/>
                  <a:pt x="2273" y="174"/>
                </a:cubicBezTo>
                <a:cubicBezTo>
                  <a:pt x="2361" y="110"/>
                  <a:pt x="2361" y="110"/>
                  <a:pt x="2361" y="110"/>
                </a:cubicBezTo>
                <a:cubicBezTo>
                  <a:pt x="2361" y="205"/>
                  <a:pt x="2361" y="205"/>
                  <a:pt x="2361" y="205"/>
                </a:cubicBezTo>
                <a:cubicBezTo>
                  <a:pt x="2372" y="205"/>
                  <a:pt x="2394" y="205"/>
                  <a:pt x="2416" y="205"/>
                </a:cubicBezTo>
                <a:cubicBezTo>
                  <a:pt x="2416" y="174"/>
                  <a:pt x="2416" y="174"/>
                  <a:pt x="2416" y="174"/>
                </a:cubicBezTo>
                <a:cubicBezTo>
                  <a:pt x="2438" y="174"/>
                  <a:pt x="2438" y="174"/>
                  <a:pt x="2438" y="174"/>
                </a:cubicBezTo>
                <a:cubicBezTo>
                  <a:pt x="2438" y="158"/>
                  <a:pt x="2438" y="158"/>
                  <a:pt x="2438" y="158"/>
                </a:cubicBezTo>
                <a:cubicBezTo>
                  <a:pt x="2504" y="142"/>
                  <a:pt x="2504" y="142"/>
                  <a:pt x="2504" y="142"/>
                </a:cubicBezTo>
                <a:cubicBezTo>
                  <a:pt x="2526" y="142"/>
                  <a:pt x="2537" y="158"/>
                  <a:pt x="2548" y="174"/>
                </a:cubicBezTo>
                <a:cubicBezTo>
                  <a:pt x="2625" y="174"/>
                  <a:pt x="2625" y="174"/>
                  <a:pt x="2625" y="174"/>
                </a:cubicBezTo>
                <a:cubicBezTo>
                  <a:pt x="2625" y="110"/>
                  <a:pt x="2625" y="110"/>
                  <a:pt x="2625" y="110"/>
                </a:cubicBezTo>
                <a:cubicBezTo>
                  <a:pt x="2712" y="174"/>
                  <a:pt x="2712" y="174"/>
                  <a:pt x="2712" y="174"/>
                </a:cubicBezTo>
                <a:cubicBezTo>
                  <a:pt x="2734" y="174"/>
                  <a:pt x="2734" y="174"/>
                  <a:pt x="2734" y="174"/>
                </a:cubicBezTo>
                <a:cubicBezTo>
                  <a:pt x="2756" y="158"/>
                  <a:pt x="2789" y="142"/>
                  <a:pt x="2833" y="158"/>
                </a:cubicBezTo>
                <a:cubicBezTo>
                  <a:pt x="2833" y="158"/>
                  <a:pt x="2833" y="158"/>
                  <a:pt x="2833" y="158"/>
                </a:cubicBezTo>
                <a:cubicBezTo>
                  <a:pt x="2855" y="142"/>
                  <a:pt x="2855" y="142"/>
                  <a:pt x="2855" y="142"/>
                </a:cubicBezTo>
                <a:cubicBezTo>
                  <a:pt x="2877" y="142"/>
                  <a:pt x="2899" y="158"/>
                  <a:pt x="2954" y="189"/>
                </a:cubicBezTo>
                <a:cubicBezTo>
                  <a:pt x="3064" y="126"/>
                  <a:pt x="3064" y="126"/>
                  <a:pt x="3064" y="126"/>
                </a:cubicBezTo>
                <a:cubicBezTo>
                  <a:pt x="3064" y="189"/>
                  <a:pt x="3064" y="189"/>
                  <a:pt x="3064" y="189"/>
                </a:cubicBezTo>
                <a:cubicBezTo>
                  <a:pt x="3075" y="189"/>
                  <a:pt x="3075" y="189"/>
                  <a:pt x="3075" y="189"/>
                </a:cubicBezTo>
                <a:cubicBezTo>
                  <a:pt x="3075" y="142"/>
                  <a:pt x="3075" y="142"/>
                  <a:pt x="3075" y="142"/>
                </a:cubicBezTo>
                <a:cubicBezTo>
                  <a:pt x="3152" y="142"/>
                  <a:pt x="3152" y="142"/>
                  <a:pt x="3152" y="142"/>
                </a:cubicBezTo>
                <a:cubicBezTo>
                  <a:pt x="3152" y="126"/>
                  <a:pt x="3152" y="126"/>
                  <a:pt x="3152" y="126"/>
                </a:cubicBezTo>
                <a:cubicBezTo>
                  <a:pt x="3228" y="142"/>
                  <a:pt x="3228" y="142"/>
                  <a:pt x="3228" y="142"/>
                </a:cubicBezTo>
                <a:cubicBezTo>
                  <a:pt x="3294" y="158"/>
                  <a:pt x="3294" y="158"/>
                  <a:pt x="3294" y="158"/>
                </a:cubicBezTo>
                <a:cubicBezTo>
                  <a:pt x="3305" y="158"/>
                  <a:pt x="3305" y="158"/>
                  <a:pt x="3316" y="158"/>
                </a:cubicBezTo>
                <a:cubicBezTo>
                  <a:pt x="3327" y="126"/>
                  <a:pt x="3327" y="126"/>
                  <a:pt x="3327" y="126"/>
                </a:cubicBezTo>
                <a:cubicBezTo>
                  <a:pt x="3349" y="126"/>
                  <a:pt x="3349" y="126"/>
                  <a:pt x="3349" y="126"/>
                </a:cubicBezTo>
                <a:cubicBezTo>
                  <a:pt x="3371" y="110"/>
                  <a:pt x="3393" y="95"/>
                  <a:pt x="3415" y="110"/>
                </a:cubicBezTo>
                <a:cubicBezTo>
                  <a:pt x="3415" y="79"/>
                  <a:pt x="3415" y="79"/>
                  <a:pt x="3415" y="79"/>
                </a:cubicBezTo>
                <a:cubicBezTo>
                  <a:pt x="3525" y="126"/>
                  <a:pt x="3525" y="126"/>
                  <a:pt x="3525" y="126"/>
                </a:cubicBezTo>
                <a:cubicBezTo>
                  <a:pt x="3657" y="126"/>
                  <a:pt x="3657" y="126"/>
                  <a:pt x="3657" y="126"/>
                </a:cubicBezTo>
                <a:cubicBezTo>
                  <a:pt x="3734" y="95"/>
                  <a:pt x="3734" y="95"/>
                  <a:pt x="3734" y="95"/>
                </a:cubicBezTo>
                <a:cubicBezTo>
                  <a:pt x="3734" y="142"/>
                  <a:pt x="3734" y="142"/>
                  <a:pt x="3734" y="142"/>
                </a:cubicBezTo>
                <a:cubicBezTo>
                  <a:pt x="3778" y="142"/>
                  <a:pt x="3778" y="142"/>
                  <a:pt x="3778" y="142"/>
                </a:cubicBezTo>
                <a:cubicBezTo>
                  <a:pt x="3789" y="174"/>
                  <a:pt x="3789" y="174"/>
                  <a:pt x="3789" y="174"/>
                </a:cubicBezTo>
                <a:cubicBezTo>
                  <a:pt x="3821" y="174"/>
                  <a:pt x="3865" y="158"/>
                  <a:pt x="3898" y="174"/>
                </a:cubicBezTo>
                <a:cubicBezTo>
                  <a:pt x="3920" y="189"/>
                  <a:pt x="3920" y="189"/>
                  <a:pt x="3920" y="189"/>
                </a:cubicBezTo>
                <a:cubicBezTo>
                  <a:pt x="3964" y="174"/>
                  <a:pt x="3964" y="174"/>
                  <a:pt x="3964" y="174"/>
                </a:cubicBezTo>
                <a:cubicBezTo>
                  <a:pt x="3964" y="126"/>
                  <a:pt x="3964" y="126"/>
                  <a:pt x="3964" y="126"/>
                </a:cubicBezTo>
                <a:cubicBezTo>
                  <a:pt x="4030" y="126"/>
                  <a:pt x="4030" y="126"/>
                  <a:pt x="4030" y="126"/>
                </a:cubicBezTo>
                <a:cubicBezTo>
                  <a:pt x="4063" y="110"/>
                  <a:pt x="4063" y="110"/>
                  <a:pt x="4063" y="110"/>
                </a:cubicBezTo>
                <a:cubicBezTo>
                  <a:pt x="4074" y="110"/>
                  <a:pt x="4096" y="110"/>
                  <a:pt x="4107" y="110"/>
                </a:cubicBezTo>
                <a:cubicBezTo>
                  <a:pt x="4151" y="110"/>
                  <a:pt x="4195" y="126"/>
                  <a:pt x="4228" y="142"/>
                </a:cubicBezTo>
                <a:cubicBezTo>
                  <a:pt x="4228" y="142"/>
                  <a:pt x="4228" y="142"/>
                  <a:pt x="4228" y="142"/>
                </a:cubicBezTo>
                <a:cubicBezTo>
                  <a:pt x="4250" y="142"/>
                  <a:pt x="4250" y="142"/>
                  <a:pt x="4250" y="142"/>
                </a:cubicBezTo>
                <a:cubicBezTo>
                  <a:pt x="4250" y="126"/>
                  <a:pt x="4250" y="126"/>
                  <a:pt x="4250" y="126"/>
                </a:cubicBezTo>
                <a:cubicBezTo>
                  <a:pt x="4305" y="126"/>
                  <a:pt x="4305" y="126"/>
                  <a:pt x="4305" y="126"/>
                </a:cubicBezTo>
                <a:cubicBezTo>
                  <a:pt x="4371" y="110"/>
                  <a:pt x="4371" y="110"/>
                  <a:pt x="4371" y="110"/>
                </a:cubicBezTo>
                <a:cubicBezTo>
                  <a:pt x="4371" y="126"/>
                  <a:pt x="4371" y="126"/>
                  <a:pt x="4371" y="126"/>
                </a:cubicBezTo>
                <a:cubicBezTo>
                  <a:pt x="4425" y="126"/>
                  <a:pt x="4425" y="126"/>
                  <a:pt x="4425" y="126"/>
                </a:cubicBezTo>
                <a:cubicBezTo>
                  <a:pt x="4425" y="16"/>
                  <a:pt x="4425" y="16"/>
                  <a:pt x="4425" y="16"/>
                </a:cubicBezTo>
                <a:cubicBezTo>
                  <a:pt x="4524" y="63"/>
                  <a:pt x="4524" y="63"/>
                  <a:pt x="4524" y="63"/>
                </a:cubicBezTo>
                <a:cubicBezTo>
                  <a:pt x="4546" y="63"/>
                  <a:pt x="4568" y="79"/>
                  <a:pt x="4579" y="110"/>
                </a:cubicBezTo>
                <a:cubicBezTo>
                  <a:pt x="4590" y="110"/>
                  <a:pt x="4590" y="110"/>
                  <a:pt x="4590" y="110"/>
                </a:cubicBezTo>
                <a:cubicBezTo>
                  <a:pt x="4601" y="110"/>
                  <a:pt x="4601" y="110"/>
                  <a:pt x="4601" y="110"/>
                </a:cubicBezTo>
                <a:cubicBezTo>
                  <a:pt x="4601" y="126"/>
                  <a:pt x="4612" y="126"/>
                  <a:pt x="4612" y="126"/>
                </a:cubicBezTo>
                <a:cubicBezTo>
                  <a:pt x="4623" y="126"/>
                  <a:pt x="4623" y="126"/>
                  <a:pt x="4634" y="126"/>
                </a:cubicBezTo>
                <a:cubicBezTo>
                  <a:pt x="4634" y="126"/>
                  <a:pt x="4634" y="126"/>
                  <a:pt x="4634" y="126"/>
                </a:cubicBezTo>
                <a:cubicBezTo>
                  <a:pt x="4733" y="126"/>
                  <a:pt x="4733" y="126"/>
                  <a:pt x="4733" y="126"/>
                </a:cubicBezTo>
                <a:cubicBezTo>
                  <a:pt x="4733" y="142"/>
                  <a:pt x="4733" y="142"/>
                  <a:pt x="4733" y="142"/>
                </a:cubicBezTo>
                <a:cubicBezTo>
                  <a:pt x="4799" y="142"/>
                  <a:pt x="4799" y="142"/>
                  <a:pt x="4799" y="142"/>
                </a:cubicBezTo>
                <a:cubicBezTo>
                  <a:pt x="4865" y="126"/>
                  <a:pt x="4865" y="126"/>
                  <a:pt x="4865" y="126"/>
                </a:cubicBezTo>
                <a:cubicBezTo>
                  <a:pt x="4865" y="142"/>
                  <a:pt x="4865" y="142"/>
                  <a:pt x="4865" y="142"/>
                </a:cubicBezTo>
                <a:cubicBezTo>
                  <a:pt x="4865" y="142"/>
                  <a:pt x="4865" y="142"/>
                  <a:pt x="4865" y="142"/>
                </a:cubicBezTo>
                <a:cubicBezTo>
                  <a:pt x="4887" y="158"/>
                  <a:pt x="4887" y="158"/>
                  <a:pt x="4887" y="158"/>
                </a:cubicBezTo>
                <a:cubicBezTo>
                  <a:pt x="4909" y="158"/>
                  <a:pt x="4909" y="158"/>
                  <a:pt x="4909" y="158"/>
                </a:cubicBezTo>
                <a:cubicBezTo>
                  <a:pt x="4974" y="110"/>
                  <a:pt x="4974" y="110"/>
                  <a:pt x="4974" y="110"/>
                </a:cubicBezTo>
                <a:cubicBezTo>
                  <a:pt x="4974" y="126"/>
                  <a:pt x="4974" y="126"/>
                  <a:pt x="4974" y="126"/>
                </a:cubicBezTo>
                <a:cubicBezTo>
                  <a:pt x="5084" y="110"/>
                  <a:pt x="5084" y="110"/>
                  <a:pt x="5084" y="110"/>
                </a:cubicBezTo>
                <a:cubicBezTo>
                  <a:pt x="5084" y="110"/>
                  <a:pt x="5084" y="110"/>
                  <a:pt x="5084" y="110"/>
                </a:cubicBezTo>
                <a:cubicBezTo>
                  <a:pt x="5139" y="110"/>
                  <a:pt x="5139" y="110"/>
                  <a:pt x="5139" y="110"/>
                </a:cubicBezTo>
                <a:cubicBezTo>
                  <a:pt x="5139" y="95"/>
                  <a:pt x="5139" y="95"/>
                  <a:pt x="5139" y="95"/>
                </a:cubicBezTo>
                <a:cubicBezTo>
                  <a:pt x="5260" y="95"/>
                  <a:pt x="5260" y="95"/>
                  <a:pt x="5260" y="95"/>
                </a:cubicBezTo>
                <a:cubicBezTo>
                  <a:pt x="5271" y="110"/>
                  <a:pt x="5271" y="110"/>
                  <a:pt x="5271" y="110"/>
                </a:cubicBezTo>
                <a:cubicBezTo>
                  <a:pt x="5359" y="95"/>
                  <a:pt x="5359" y="95"/>
                  <a:pt x="5359" y="95"/>
                </a:cubicBezTo>
                <a:cubicBezTo>
                  <a:pt x="5359" y="126"/>
                  <a:pt x="5359" y="126"/>
                  <a:pt x="5359" y="126"/>
                </a:cubicBezTo>
                <a:cubicBezTo>
                  <a:pt x="5447" y="126"/>
                  <a:pt x="5447" y="126"/>
                  <a:pt x="5447" y="126"/>
                </a:cubicBezTo>
                <a:cubicBezTo>
                  <a:pt x="5447" y="142"/>
                  <a:pt x="5447" y="142"/>
                  <a:pt x="5447" y="142"/>
                </a:cubicBezTo>
                <a:cubicBezTo>
                  <a:pt x="5491" y="142"/>
                  <a:pt x="5491" y="142"/>
                  <a:pt x="5491" y="142"/>
                </a:cubicBezTo>
                <a:cubicBezTo>
                  <a:pt x="5535" y="142"/>
                  <a:pt x="5535" y="142"/>
                  <a:pt x="5535" y="142"/>
                </a:cubicBezTo>
                <a:cubicBezTo>
                  <a:pt x="5535" y="158"/>
                  <a:pt x="5535" y="158"/>
                  <a:pt x="5535" y="158"/>
                </a:cubicBezTo>
                <a:cubicBezTo>
                  <a:pt x="5546" y="158"/>
                  <a:pt x="5546" y="158"/>
                  <a:pt x="5546" y="158"/>
                </a:cubicBezTo>
                <a:cubicBezTo>
                  <a:pt x="5611" y="110"/>
                  <a:pt x="5611" y="110"/>
                  <a:pt x="5611" y="110"/>
                </a:cubicBezTo>
                <a:cubicBezTo>
                  <a:pt x="5622" y="174"/>
                  <a:pt x="5622" y="174"/>
                  <a:pt x="5622" y="174"/>
                </a:cubicBezTo>
                <a:cubicBezTo>
                  <a:pt x="5677" y="158"/>
                  <a:pt x="5677" y="158"/>
                  <a:pt x="5677" y="158"/>
                </a:cubicBezTo>
                <a:cubicBezTo>
                  <a:pt x="5688" y="189"/>
                  <a:pt x="5688" y="189"/>
                  <a:pt x="5688" y="189"/>
                </a:cubicBezTo>
                <a:cubicBezTo>
                  <a:pt x="5710" y="174"/>
                  <a:pt x="5732" y="174"/>
                  <a:pt x="5754" y="174"/>
                </a:cubicBezTo>
                <a:cubicBezTo>
                  <a:pt x="5754" y="158"/>
                  <a:pt x="5754" y="158"/>
                  <a:pt x="5754" y="158"/>
                </a:cubicBezTo>
                <a:cubicBezTo>
                  <a:pt x="6051" y="205"/>
                  <a:pt x="6051" y="205"/>
                  <a:pt x="6051" y="205"/>
                </a:cubicBezTo>
                <a:cubicBezTo>
                  <a:pt x="6062" y="174"/>
                  <a:pt x="6062" y="174"/>
                  <a:pt x="6062" y="174"/>
                </a:cubicBezTo>
                <a:cubicBezTo>
                  <a:pt x="6095" y="174"/>
                  <a:pt x="6095" y="174"/>
                  <a:pt x="6095" y="174"/>
                </a:cubicBezTo>
                <a:cubicBezTo>
                  <a:pt x="6095" y="142"/>
                  <a:pt x="6095" y="142"/>
                  <a:pt x="6095" y="142"/>
                </a:cubicBezTo>
                <a:cubicBezTo>
                  <a:pt x="6248" y="142"/>
                  <a:pt x="6248" y="142"/>
                  <a:pt x="6248" y="142"/>
                </a:cubicBezTo>
                <a:cubicBezTo>
                  <a:pt x="6248" y="174"/>
                  <a:pt x="6248" y="174"/>
                  <a:pt x="6248" y="174"/>
                </a:cubicBezTo>
                <a:cubicBezTo>
                  <a:pt x="6314" y="174"/>
                  <a:pt x="6314" y="174"/>
                  <a:pt x="6314" y="174"/>
                </a:cubicBezTo>
                <a:cubicBezTo>
                  <a:pt x="6314" y="205"/>
                  <a:pt x="6314" y="205"/>
                  <a:pt x="6314" y="205"/>
                </a:cubicBezTo>
                <a:cubicBezTo>
                  <a:pt x="6325" y="205"/>
                  <a:pt x="6325" y="205"/>
                  <a:pt x="6325" y="205"/>
                </a:cubicBezTo>
                <a:cubicBezTo>
                  <a:pt x="6325" y="142"/>
                  <a:pt x="6325" y="142"/>
                  <a:pt x="6325" y="142"/>
                </a:cubicBezTo>
                <a:cubicBezTo>
                  <a:pt x="6402" y="174"/>
                  <a:pt x="6402" y="174"/>
                  <a:pt x="6402" y="174"/>
                </a:cubicBezTo>
                <a:cubicBezTo>
                  <a:pt x="6402" y="95"/>
                  <a:pt x="6402" y="95"/>
                  <a:pt x="6402" y="95"/>
                </a:cubicBezTo>
                <a:cubicBezTo>
                  <a:pt x="6490" y="142"/>
                  <a:pt x="6490" y="142"/>
                  <a:pt x="6490" y="142"/>
                </a:cubicBezTo>
                <a:cubicBezTo>
                  <a:pt x="6512" y="142"/>
                  <a:pt x="6512" y="142"/>
                  <a:pt x="6512" y="142"/>
                </a:cubicBezTo>
                <a:cubicBezTo>
                  <a:pt x="6512" y="126"/>
                  <a:pt x="6512" y="126"/>
                  <a:pt x="6512" y="126"/>
                </a:cubicBezTo>
                <a:cubicBezTo>
                  <a:pt x="6666" y="126"/>
                  <a:pt x="6666" y="126"/>
                  <a:pt x="6666" y="126"/>
                </a:cubicBezTo>
                <a:cubicBezTo>
                  <a:pt x="6677" y="126"/>
                  <a:pt x="6677" y="126"/>
                  <a:pt x="6688" y="126"/>
                </a:cubicBezTo>
                <a:cubicBezTo>
                  <a:pt x="6720" y="126"/>
                  <a:pt x="6720" y="126"/>
                  <a:pt x="6720" y="126"/>
                </a:cubicBezTo>
                <a:cubicBezTo>
                  <a:pt x="6720" y="126"/>
                  <a:pt x="6731" y="126"/>
                  <a:pt x="6731" y="126"/>
                </a:cubicBezTo>
                <a:cubicBezTo>
                  <a:pt x="6742" y="126"/>
                  <a:pt x="6742" y="126"/>
                  <a:pt x="6742" y="126"/>
                </a:cubicBezTo>
                <a:cubicBezTo>
                  <a:pt x="6742" y="126"/>
                  <a:pt x="6753" y="126"/>
                  <a:pt x="6753" y="126"/>
                </a:cubicBezTo>
                <a:cubicBezTo>
                  <a:pt x="6764" y="126"/>
                  <a:pt x="6775" y="126"/>
                  <a:pt x="6786" y="142"/>
                </a:cubicBezTo>
                <a:cubicBezTo>
                  <a:pt x="6852" y="110"/>
                  <a:pt x="6852" y="110"/>
                  <a:pt x="6852" y="110"/>
                </a:cubicBezTo>
                <a:cubicBezTo>
                  <a:pt x="6863" y="142"/>
                  <a:pt x="6863" y="142"/>
                  <a:pt x="6863" y="142"/>
                </a:cubicBezTo>
                <a:cubicBezTo>
                  <a:pt x="6907" y="126"/>
                  <a:pt x="6907" y="126"/>
                  <a:pt x="6907" y="126"/>
                </a:cubicBezTo>
                <a:cubicBezTo>
                  <a:pt x="6918" y="174"/>
                  <a:pt x="6918" y="174"/>
                  <a:pt x="6918" y="174"/>
                </a:cubicBezTo>
                <a:cubicBezTo>
                  <a:pt x="6995" y="126"/>
                  <a:pt x="6995" y="126"/>
                  <a:pt x="6995" y="126"/>
                </a:cubicBezTo>
                <a:cubicBezTo>
                  <a:pt x="6995" y="189"/>
                  <a:pt x="6995" y="189"/>
                  <a:pt x="6995" y="189"/>
                </a:cubicBezTo>
                <a:cubicBezTo>
                  <a:pt x="7094" y="189"/>
                  <a:pt x="7094" y="189"/>
                  <a:pt x="7094" y="189"/>
                </a:cubicBezTo>
                <a:cubicBezTo>
                  <a:pt x="7094" y="205"/>
                  <a:pt x="7094" y="205"/>
                  <a:pt x="7094" y="205"/>
                </a:cubicBezTo>
                <a:cubicBezTo>
                  <a:pt x="7171" y="221"/>
                  <a:pt x="7171" y="221"/>
                  <a:pt x="7171" y="221"/>
                </a:cubicBezTo>
                <a:cubicBezTo>
                  <a:pt x="7171" y="205"/>
                  <a:pt x="7171" y="205"/>
                  <a:pt x="7171" y="205"/>
                </a:cubicBezTo>
                <a:cubicBezTo>
                  <a:pt x="7237" y="205"/>
                  <a:pt x="7237" y="205"/>
                  <a:pt x="7237" y="205"/>
                </a:cubicBezTo>
                <a:cubicBezTo>
                  <a:pt x="7237" y="205"/>
                  <a:pt x="7237" y="205"/>
                  <a:pt x="7237" y="205"/>
                </a:cubicBezTo>
                <a:cubicBezTo>
                  <a:pt x="7292" y="189"/>
                  <a:pt x="7292" y="189"/>
                  <a:pt x="7292" y="189"/>
                </a:cubicBezTo>
                <a:cubicBezTo>
                  <a:pt x="7292" y="189"/>
                  <a:pt x="7302" y="189"/>
                  <a:pt x="7302" y="189"/>
                </a:cubicBezTo>
                <a:cubicBezTo>
                  <a:pt x="7335" y="189"/>
                  <a:pt x="7335" y="189"/>
                  <a:pt x="7335" y="189"/>
                </a:cubicBezTo>
                <a:cubicBezTo>
                  <a:pt x="7346" y="205"/>
                  <a:pt x="7346" y="205"/>
                  <a:pt x="7346" y="205"/>
                </a:cubicBezTo>
                <a:cubicBezTo>
                  <a:pt x="7357" y="205"/>
                  <a:pt x="7357" y="205"/>
                  <a:pt x="7357" y="205"/>
                </a:cubicBezTo>
                <a:cubicBezTo>
                  <a:pt x="7357" y="174"/>
                  <a:pt x="7357" y="174"/>
                  <a:pt x="7357" y="174"/>
                </a:cubicBezTo>
                <a:cubicBezTo>
                  <a:pt x="7379" y="174"/>
                  <a:pt x="7379" y="174"/>
                  <a:pt x="7379" y="174"/>
                </a:cubicBezTo>
                <a:cubicBezTo>
                  <a:pt x="7379" y="110"/>
                  <a:pt x="7379" y="110"/>
                  <a:pt x="7379" y="110"/>
                </a:cubicBezTo>
                <a:cubicBezTo>
                  <a:pt x="7467" y="158"/>
                  <a:pt x="7467" y="158"/>
                  <a:pt x="7467" y="158"/>
                </a:cubicBezTo>
                <a:cubicBezTo>
                  <a:pt x="7478" y="158"/>
                  <a:pt x="7478" y="158"/>
                  <a:pt x="7489" y="158"/>
                </a:cubicBezTo>
                <a:cubicBezTo>
                  <a:pt x="7610" y="126"/>
                  <a:pt x="7610" y="126"/>
                  <a:pt x="7610" y="126"/>
                </a:cubicBezTo>
                <a:cubicBezTo>
                  <a:pt x="7610" y="110"/>
                  <a:pt x="7610" y="110"/>
                  <a:pt x="7610" y="110"/>
                </a:cubicBezTo>
                <a:cubicBezTo>
                  <a:pt x="7643" y="126"/>
                  <a:pt x="7643" y="126"/>
                  <a:pt x="7643" y="126"/>
                </a:cubicBezTo>
                <a:cubicBezTo>
                  <a:pt x="7676" y="110"/>
                  <a:pt x="7676" y="110"/>
                  <a:pt x="7676" y="110"/>
                </a:cubicBezTo>
                <a:cubicBezTo>
                  <a:pt x="7676" y="126"/>
                  <a:pt x="7676" y="126"/>
                  <a:pt x="7676" y="126"/>
                </a:cubicBezTo>
                <a:cubicBezTo>
                  <a:pt x="7753" y="158"/>
                  <a:pt x="7753" y="158"/>
                  <a:pt x="7753" y="158"/>
                </a:cubicBezTo>
                <a:cubicBezTo>
                  <a:pt x="7753" y="142"/>
                  <a:pt x="7753" y="142"/>
                  <a:pt x="7753" y="142"/>
                </a:cubicBezTo>
                <a:cubicBezTo>
                  <a:pt x="7797" y="142"/>
                  <a:pt x="7797" y="142"/>
                  <a:pt x="7797" y="142"/>
                </a:cubicBezTo>
                <a:cubicBezTo>
                  <a:pt x="7797" y="126"/>
                  <a:pt x="7797" y="126"/>
                  <a:pt x="7797" y="126"/>
                </a:cubicBezTo>
                <a:cubicBezTo>
                  <a:pt x="7939" y="126"/>
                  <a:pt x="7939" y="126"/>
                  <a:pt x="7939" y="126"/>
                </a:cubicBezTo>
                <a:cubicBezTo>
                  <a:pt x="8016" y="110"/>
                  <a:pt x="8016" y="110"/>
                  <a:pt x="8016" y="110"/>
                </a:cubicBezTo>
                <a:cubicBezTo>
                  <a:pt x="8016" y="142"/>
                  <a:pt x="8016" y="142"/>
                  <a:pt x="8016" y="142"/>
                </a:cubicBezTo>
                <a:cubicBezTo>
                  <a:pt x="8038" y="142"/>
                  <a:pt x="8038" y="142"/>
                  <a:pt x="8038" y="142"/>
                </a:cubicBezTo>
                <a:cubicBezTo>
                  <a:pt x="8049" y="174"/>
                  <a:pt x="8049" y="174"/>
                  <a:pt x="8049" y="174"/>
                </a:cubicBezTo>
                <a:cubicBezTo>
                  <a:pt x="8104" y="189"/>
                  <a:pt x="8104" y="189"/>
                  <a:pt x="8104" y="189"/>
                </a:cubicBezTo>
                <a:cubicBezTo>
                  <a:pt x="8104" y="158"/>
                  <a:pt x="8104" y="158"/>
                  <a:pt x="8104" y="158"/>
                </a:cubicBezTo>
                <a:cubicBezTo>
                  <a:pt x="8192" y="189"/>
                  <a:pt x="8192" y="189"/>
                  <a:pt x="8192" y="189"/>
                </a:cubicBezTo>
                <a:cubicBezTo>
                  <a:pt x="8203" y="174"/>
                  <a:pt x="8203" y="174"/>
                  <a:pt x="8203" y="174"/>
                </a:cubicBezTo>
                <a:cubicBezTo>
                  <a:pt x="8225" y="158"/>
                  <a:pt x="8225" y="158"/>
                  <a:pt x="8225" y="158"/>
                </a:cubicBezTo>
                <a:cubicBezTo>
                  <a:pt x="8258" y="126"/>
                  <a:pt x="8313" y="142"/>
                  <a:pt x="8357" y="158"/>
                </a:cubicBezTo>
                <a:cubicBezTo>
                  <a:pt x="8357" y="142"/>
                  <a:pt x="8357" y="142"/>
                  <a:pt x="8357" y="142"/>
                </a:cubicBezTo>
                <a:cubicBezTo>
                  <a:pt x="8477" y="142"/>
                  <a:pt x="8477" y="142"/>
                  <a:pt x="8477" y="142"/>
                </a:cubicBezTo>
                <a:cubicBezTo>
                  <a:pt x="8499" y="110"/>
                  <a:pt x="8499" y="110"/>
                  <a:pt x="8499" y="110"/>
                </a:cubicBezTo>
                <a:cubicBezTo>
                  <a:pt x="8532" y="126"/>
                  <a:pt x="8532" y="126"/>
                  <a:pt x="8532" y="126"/>
                </a:cubicBezTo>
                <a:cubicBezTo>
                  <a:pt x="8532" y="110"/>
                  <a:pt x="8532" y="110"/>
                  <a:pt x="8532" y="110"/>
                </a:cubicBezTo>
                <a:cubicBezTo>
                  <a:pt x="8587" y="126"/>
                  <a:pt x="8587" y="126"/>
                  <a:pt x="8587" y="126"/>
                </a:cubicBezTo>
                <a:cubicBezTo>
                  <a:pt x="8587" y="0"/>
                  <a:pt x="8587" y="0"/>
                  <a:pt x="8587" y="0"/>
                </a:cubicBezTo>
                <a:cubicBezTo>
                  <a:pt x="8686" y="79"/>
                  <a:pt x="8686" y="79"/>
                  <a:pt x="8686" y="79"/>
                </a:cubicBezTo>
                <a:cubicBezTo>
                  <a:pt x="8686" y="95"/>
                  <a:pt x="8697" y="95"/>
                  <a:pt x="8708" y="110"/>
                </a:cubicBezTo>
                <a:cubicBezTo>
                  <a:pt x="8774" y="110"/>
                  <a:pt x="8774" y="110"/>
                  <a:pt x="8774" y="110"/>
                </a:cubicBezTo>
                <a:cubicBezTo>
                  <a:pt x="8774" y="126"/>
                  <a:pt x="8774" y="126"/>
                  <a:pt x="8774" y="126"/>
                </a:cubicBezTo>
                <a:cubicBezTo>
                  <a:pt x="8785" y="126"/>
                  <a:pt x="8785" y="126"/>
                  <a:pt x="8785" y="126"/>
                </a:cubicBezTo>
                <a:cubicBezTo>
                  <a:pt x="8785" y="126"/>
                  <a:pt x="8785" y="126"/>
                  <a:pt x="8785" y="126"/>
                </a:cubicBezTo>
                <a:cubicBezTo>
                  <a:pt x="8972" y="79"/>
                  <a:pt x="8972" y="79"/>
                  <a:pt x="8972" y="79"/>
                </a:cubicBezTo>
                <a:cubicBezTo>
                  <a:pt x="8983" y="110"/>
                  <a:pt x="8983" y="110"/>
                  <a:pt x="8983" y="110"/>
                </a:cubicBezTo>
                <a:cubicBezTo>
                  <a:pt x="8983" y="110"/>
                  <a:pt x="8994" y="110"/>
                  <a:pt x="9005" y="110"/>
                </a:cubicBezTo>
                <a:cubicBezTo>
                  <a:pt x="9027" y="110"/>
                  <a:pt x="9027" y="110"/>
                  <a:pt x="9027" y="110"/>
                </a:cubicBezTo>
                <a:cubicBezTo>
                  <a:pt x="9070" y="126"/>
                  <a:pt x="9070" y="126"/>
                  <a:pt x="9070" y="126"/>
                </a:cubicBezTo>
                <a:cubicBezTo>
                  <a:pt x="9070" y="158"/>
                  <a:pt x="9070" y="158"/>
                  <a:pt x="9070" y="158"/>
                </a:cubicBezTo>
                <a:cubicBezTo>
                  <a:pt x="9114" y="174"/>
                  <a:pt x="9114" y="174"/>
                  <a:pt x="9114" y="174"/>
                </a:cubicBezTo>
                <a:cubicBezTo>
                  <a:pt x="9180" y="126"/>
                  <a:pt x="9180" y="126"/>
                  <a:pt x="9180" y="126"/>
                </a:cubicBezTo>
                <a:cubicBezTo>
                  <a:pt x="9180" y="189"/>
                  <a:pt x="9180" y="189"/>
                  <a:pt x="9180" y="189"/>
                </a:cubicBezTo>
                <a:cubicBezTo>
                  <a:pt x="9213" y="189"/>
                  <a:pt x="9235" y="174"/>
                  <a:pt x="9246" y="158"/>
                </a:cubicBezTo>
                <a:cubicBezTo>
                  <a:pt x="9268" y="142"/>
                  <a:pt x="9268" y="142"/>
                  <a:pt x="9268" y="142"/>
                </a:cubicBezTo>
                <a:cubicBezTo>
                  <a:pt x="9312" y="158"/>
                  <a:pt x="9312" y="158"/>
                  <a:pt x="9312" y="158"/>
                </a:cubicBezTo>
                <a:cubicBezTo>
                  <a:pt x="9323" y="158"/>
                  <a:pt x="9334" y="158"/>
                  <a:pt x="9345" y="142"/>
                </a:cubicBezTo>
                <a:cubicBezTo>
                  <a:pt x="9367" y="126"/>
                  <a:pt x="9378" y="126"/>
                  <a:pt x="9400" y="110"/>
                </a:cubicBezTo>
                <a:cubicBezTo>
                  <a:pt x="9422" y="0"/>
                  <a:pt x="9422" y="0"/>
                  <a:pt x="9422" y="0"/>
                </a:cubicBezTo>
                <a:cubicBezTo>
                  <a:pt x="9488" y="32"/>
                  <a:pt x="9488" y="32"/>
                  <a:pt x="9488" y="32"/>
                </a:cubicBezTo>
                <a:cubicBezTo>
                  <a:pt x="9499" y="47"/>
                  <a:pt x="9543" y="63"/>
                  <a:pt x="9554" y="110"/>
                </a:cubicBezTo>
                <a:cubicBezTo>
                  <a:pt x="9587" y="110"/>
                  <a:pt x="9587" y="110"/>
                  <a:pt x="9587" y="110"/>
                </a:cubicBezTo>
                <a:cubicBezTo>
                  <a:pt x="9587" y="126"/>
                  <a:pt x="9587" y="126"/>
                  <a:pt x="9587" y="126"/>
                </a:cubicBezTo>
                <a:cubicBezTo>
                  <a:pt x="9652" y="95"/>
                  <a:pt x="9652" y="95"/>
                  <a:pt x="9652" y="95"/>
                </a:cubicBezTo>
                <a:cubicBezTo>
                  <a:pt x="9652" y="142"/>
                  <a:pt x="9652" y="142"/>
                  <a:pt x="9652" y="142"/>
                </a:cubicBezTo>
                <a:cubicBezTo>
                  <a:pt x="9674" y="142"/>
                  <a:pt x="9674" y="142"/>
                  <a:pt x="9674" y="142"/>
                </a:cubicBezTo>
                <a:cubicBezTo>
                  <a:pt x="9674" y="174"/>
                  <a:pt x="9674" y="174"/>
                  <a:pt x="9674" y="174"/>
                </a:cubicBezTo>
                <a:cubicBezTo>
                  <a:pt x="9806" y="189"/>
                  <a:pt x="9806" y="189"/>
                  <a:pt x="9806" y="189"/>
                </a:cubicBezTo>
                <a:cubicBezTo>
                  <a:pt x="9850" y="174"/>
                  <a:pt x="9850" y="174"/>
                  <a:pt x="9850" y="174"/>
                </a:cubicBezTo>
                <a:cubicBezTo>
                  <a:pt x="9861" y="174"/>
                  <a:pt x="9861" y="174"/>
                  <a:pt x="9872" y="174"/>
                </a:cubicBezTo>
                <a:cubicBezTo>
                  <a:pt x="9905" y="174"/>
                  <a:pt x="9905" y="174"/>
                  <a:pt x="9905" y="174"/>
                </a:cubicBezTo>
                <a:cubicBezTo>
                  <a:pt x="9916" y="189"/>
                  <a:pt x="9916" y="189"/>
                  <a:pt x="9916" y="189"/>
                </a:cubicBezTo>
                <a:cubicBezTo>
                  <a:pt x="9938" y="189"/>
                  <a:pt x="9938" y="189"/>
                  <a:pt x="9938" y="189"/>
                </a:cubicBezTo>
                <a:cubicBezTo>
                  <a:pt x="9960" y="174"/>
                  <a:pt x="9960" y="174"/>
                  <a:pt x="9960" y="174"/>
                </a:cubicBezTo>
                <a:cubicBezTo>
                  <a:pt x="9993" y="158"/>
                  <a:pt x="10015" y="158"/>
                  <a:pt x="10048" y="158"/>
                </a:cubicBezTo>
                <a:cubicBezTo>
                  <a:pt x="10081" y="158"/>
                  <a:pt x="10114" y="158"/>
                  <a:pt x="10136" y="174"/>
                </a:cubicBezTo>
                <a:cubicBezTo>
                  <a:pt x="10147" y="174"/>
                  <a:pt x="10158" y="174"/>
                  <a:pt x="10169" y="174"/>
                </a:cubicBezTo>
                <a:cubicBezTo>
                  <a:pt x="10169" y="142"/>
                  <a:pt x="10169" y="142"/>
                  <a:pt x="10169" y="142"/>
                </a:cubicBezTo>
                <a:cubicBezTo>
                  <a:pt x="10256" y="126"/>
                  <a:pt x="10256" y="126"/>
                  <a:pt x="10256" y="126"/>
                </a:cubicBezTo>
                <a:cubicBezTo>
                  <a:pt x="10256" y="110"/>
                  <a:pt x="10256" y="110"/>
                  <a:pt x="10256" y="110"/>
                </a:cubicBezTo>
                <a:cubicBezTo>
                  <a:pt x="10289" y="110"/>
                  <a:pt x="10289" y="110"/>
                  <a:pt x="10289" y="110"/>
                </a:cubicBezTo>
                <a:cubicBezTo>
                  <a:pt x="10333" y="95"/>
                  <a:pt x="10333" y="95"/>
                  <a:pt x="10333" y="95"/>
                </a:cubicBezTo>
                <a:cubicBezTo>
                  <a:pt x="10333" y="110"/>
                  <a:pt x="10333" y="110"/>
                  <a:pt x="10333" y="110"/>
                </a:cubicBezTo>
                <a:cubicBezTo>
                  <a:pt x="10399" y="110"/>
                  <a:pt x="10399" y="110"/>
                  <a:pt x="10399" y="110"/>
                </a:cubicBezTo>
                <a:cubicBezTo>
                  <a:pt x="10399" y="126"/>
                  <a:pt x="10399" y="126"/>
                  <a:pt x="10399" y="126"/>
                </a:cubicBezTo>
                <a:cubicBezTo>
                  <a:pt x="10465" y="95"/>
                  <a:pt x="10465" y="95"/>
                  <a:pt x="10465" y="95"/>
                </a:cubicBezTo>
                <a:cubicBezTo>
                  <a:pt x="10465" y="142"/>
                  <a:pt x="10465" y="142"/>
                  <a:pt x="10465" y="142"/>
                </a:cubicBezTo>
                <a:cubicBezTo>
                  <a:pt x="10476" y="142"/>
                  <a:pt x="10476" y="142"/>
                  <a:pt x="10476" y="142"/>
                </a:cubicBezTo>
                <a:cubicBezTo>
                  <a:pt x="10487" y="142"/>
                  <a:pt x="10487" y="142"/>
                  <a:pt x="10498" y="142"/>
                </a:cubicBezTo>
                <a:cubicBezTo>
                  <a:pt x="10509" y="126"/>
                  <a:pt x="10509" y="126"/>
                  <a:pt x="10509" y="126"/>
                </a:cubicBezTo>
                <a:cubicBezTo>
                  <a:pt x="10509" y="110"/>
                  <a:pt x="10509" y="110"/>
                  <a:pt x="10509" y="110"/>
                </a:cubicBezTo>
                <a:cubicBezTo>
                  <a:pt x="10652" y="110"/>
                  <a:pt x="10652" y="110"/>
                  <a:pt x="10652" y="110"/>
                </a:cubicBezTo>
                <a:cubicBezTo>
                  <a:pt x="10652" y="126"/>
                  <a:pt x="10652" y="126"/>
                  <a:pt x="10652" y="126"/>
                </a:cubicBezTo>
                <a:cubicBezTo>
                  <a:pt x="10663" y="126"/>
                  <a:pt x="10663" y="126"/>
                  <a:pt x="10663" y="126"/>
                </a:cubicBezTo>
                <a:cubicBezTo>
                  <a:pt x="10729" y="110"/>
                  <a:pt x="10729" y="110"/>
                  <a:pt x="10729" y="110"/>
                </a:cubicBezTo>
                <a:cubicBezTo>
                  <a:pt x="10729" y="110"/>
                  <a:pt x="10729" y="110"/>
                  <a:pt x="10729" y="110"/>
                </a:cubicBezTo>
                <a:cubicBezTo>
                  <a:pt x="10729" y="110"/>
                  <a:pt x="10729" y="110"/>
                  <a:pt x="10729" y="110"/>
                </a:cubicBezTo>
                <a:cubicBezTo>
                  <a:pt x="10729" y="63"/>
                  <a:pt x="10729" y="63"/>
                  <a:pt x="10729" y="63"/>
                </a:cubicBezTo>
                <a:cubicBezTo>
                  <a:pt x="10773" y="95"/>
                  <a:pt x="10773" y="95"/>
                  <a:pt x="10773" y="95"/>
                </a:cubicBezTo>
                <a:cubicBezTo>
                  <a:pt x="10773" y="95"/>
                  <a:pt x="10773" y="95"/>
                  <a:pt x="10773" y="95"/>
                </a:cubicBezTo>
                <a:cubicBezTo>
                  <a:pt x="10773" y="95"/>
                  <a:pt x="10773" y="95"/>
                  <a:pt x="10773" y="95"/>
                </a:cubicBezTo>
                <a:cubicBezTo>
                  <a:pt x="10805" y="126"/>
                  <a:pt x="10805" y="126"/>
                  <a:pt x="10805" y="126"/>
                </a:cubicBezTo>
                <a:cubicBezTo>
                  <a:pt x="10838" y="126"/>
                  <a:pt x="10838" y="126"/>
                  <a:pt x="10838" y="126"/>
                </a:cubicBezTo>
                <a:cubicBezTo>
                  <a:pt x="10838" y="126"/>
                  <a:pt x="10838" y="126"/>
                  <a:pt x="10838" y="126"/>
                </a:cubicBezTo>
                <a:cubicBezTo>
                  <a:pt x="11113" y="126"/>
                  <a:pt x="11113" y="126"/>
                  <a:pt x="11113" y="126"/>
                </a:cubicBezTo>
                <a:cubicBezTo>
                  <a:pt x="11190" y="95"/>
                  <a:pt x="11190" y="95"/>
                  <a:pt x="11190" y="95"/>
                </a:cubicBezTo>
                <a:cubicBezTo>
                  <a:pt x="11190" y="158"/>
                  <a:pt x="11190" y="158"/>
                  <a:pt x="11190" y="158"/>
                </a:cubicBezTo>
                <a:cubicBezTo>
                  <a:pt x="11245" y="174"/>
                  <a:pt x="11245" y="174"/>
                  <a:pt x="11245" y="174"/>
                </a:cubicBezTo>
                <a:cubicBezTo>
                  <a:pt x="11245" y="142"/>
                  <a:pt x="11245" y="142"/>
                  <a:pt x="11245" y="142"/>
                </a:cubicBezTo>
                <a:cubicBezTo>
                  <a:pt x="11311" y="174"/>
                  <a:pt x="11311" y="174"/>
                  <a:pt x="11311" y="174"/>
                </a:cubicBezTo>
                <a:cubicBezTo>
                  <a:pt x="11333" y="174"/>
                  <a:pt x="11333" y="174"/>
                  <a:pt x="11333" y="174"/>
                </a:cubicBezTo>
                <a:cubicBezTo>
                  <a:pt x="11333" y="126"/>
                  <a:pt x="11333" y="126"/>
                  <a:pt x="11333" y="126"/>
                </a:cubicBezTo>
                <a:cubicBezTo>
                  <a:pt x="11585" y="189"/>
                  <a:pt x="11585" y="189"/>
                  <a:pt x="11585" y="189"/>
                </a:cubicBezTo>
                <a:cubicBezTo>
                  <a:pt x="11629" y="189"/>
                  <a:pt x="11629" y="189"/>
                  <a:pt x="11629" y="189"/>
                </a:cubicBezTo>
                <a:cubicBezTo>
                  <a:pt x="11629" y="174"/>
                  <a:pt x="11629" y="174"/>
                  <a:pt x="11629" y="174"/>
                </a:cubicBezTo>
                <a:cubicBezTo>
                  <a:pt x="11772" y="174"/>
                  <a:pt x="11772" y="174"/>
                  <a:pt x="11772" y="174"/>
                </a:cubicBezTo>
                <a:cubicBezTo>
                  <a:pt x="11772" y="205"/>
                  <a:pt x="11772" y="205"/>
                  <a:pt x="11772" y="205"/>
                </a:cubicBezTo>
                <a:cubicBezTo>
                  <a:pt x="11783" y="205"/>
                  <a:pt x="11794" y="205"/>
                  <a:pt x="11794" y="205"/>
                </a:cubicBezTo>
                <a:cubicBezTo>
                  <a:pt x="11838" y="205"/>
                  <a:pt x="11860" y="189"/>
                  <a:pt x="11871" y="189"/>
                </a:cubicBezTo>
                <a:cubicBezTo>
                  <a:pt x="11893" y="126"/>
                  <a:pt x="11893" y="126"/>
                  <a:pt x="11893" y="126"/>
                </a:cubicBezTo>
                <a:cubicBezTo>
                  <a:pt x="12112" y="158"/>
                  <a:pt x="12112" y="158"/>
                  <a:pt x="12112" y="158"/>
                </a:cubicBezTo>
                <a:cubicBezTo>
                  <a:pt x="12112" y="174"/>
                  <a:pt x="12112" y="174"/>
                  <a:pt x="12112" y="174"/>
                </a:cubicBezTo>
                <a:cubicBezTo>
                  <a:pt x="12233" y="174"/>
                  <a:pt x="12233" y="174"/>
                  <a:pt x="12233" y="174"/>
                </a:cubicBezTo>
                <a:cubicBezTo>
                  <a:pt x="12233" y="189"/>
                  <a:pt x="12233" y="189"/>
                  <a:pt x="12233" y="189"/>
                </a:cubicBezTo>
                <a:cubicBezTo>
                  <a:pt x="12343" y="189"/>
                  <a:pt x="12343" y="189"/>
                  <a:pt x="12343" y="189"/>
                </a:cubicBezTo>
                <a:cubicBezTo>
                  <a:pt x="12343" y="189"/>
                  <a:pt x="12343" y="189"/>
                  <a:pt x="12343" y="189"/>
                </a:cubicBezTo>
                <a:cubicBezTo>
                  <a:pt x="12376" y="189"/>
                  <a:pt x="12376" y="189"/>
                  <a:pt x="12376" y="189"/>
                </a:cubicBezTo>
                <a:cubicBezTo>
                  <a:pt x="12376" y="174"/>
                  <a:pt x="12376" y="174"/>
                  <a:pt x="12376" y="174"/>
                </a:cubicBezTo>
                <a:cubicBezTo>
                  <a:pt x="12519" y="174"/>
                  <a:pt x="12519" y="174"/>
                  <a:pt x="12519" y="174"/>
                </a:cubicBezTo>
                <a:cubicBezTo>
                  <a:pt x="12519" y="189"/>
                  <a:pt x="12519" y="189"/>
                  <a:pt x="12519" y="189"/>
                </a:cubicBezTo>
                <a:cubicBezTo>
                  <a:pt x="12639" y="189"/>
                  <a:pt x="12639" y="189"/>
                  <a:pt x="12639" y="189"/>
                </a:cubicBezTo>
                <a:cubicBezTo>
                  <a:pt x="12639" y="174"/>
                  <a:pt x="12639" y="174"/>
                  <a:pt x="12639" y="174"/>
                </a:cubicBezTo>
                <a:cubicBezTo>
                  <a:pt x="12694" y="174"/>
                  <a:pt x="12694" y="174"/>
                  <a:pt x="12694" y="174"/>
                </a:cubicBezTo>
                <a:cubicBezTo>
                  <a:pt x="12738" y="158"/>
                  <a:pt x="12738" y="158"/>
                  <a:pt x="12738" y="158"/>
                </a:cubicBezTo>
                <a:cubicBezTo>
                  <a:pt x="12771" y="142"/>
                  <a:pt x="12815" y="158"/>
                  <a:pt x="12870" y="189"/>
                </a:cubicBezTo>
                <a:cubicBezTo>
                  <a:pt x="12870" y="189"/>
                  <a:pt x="12870" y="189"/>
                  <a:pt x="12870" y="189"/>
                </a:cubicBezTo>
                <a:cubicBezTo>
                  <a:pt x="13046" y="189"/>
                  <a:pt x="13046" y="189"/>
                  <a:pt x="13046" y="189"/>
                </a:cubicBezTo>
                <a:cubicBezTo>
                  <a:pt x="13046" y="174"/>
                  <a:pt x="13046" y="174"/>
                  <a:pt x="13046" y="174"/>
                </a:cubicBezTo>
                <a:cubicBezTo>
                  <a:pt x="13068" y="158"/>
                  <a:pt x="13068" y="158"/>
                  <a:pt x="13068" y="158"/>
                </a:cubicBezTo>
                <a:cubicBezTo>
                  <a:pt x="13112" y="126"/>
                  <a:pt x="13166" y="142"/>
                  <a:pt x="13221" y="158"/>
                </a:cubicBezTo>
                <a:cubicBezTo>
                  <a:pt x="13221" y="142"/>
                  <a:pt x="13221" y="142"/>
                  <a:pt x="13221" y="142"/>
                </a:cubicBezTo>
                <a:cubicBezTo>
                  <a:pt x="13254" y="142"/>
                  <a:pt x="13254" y="142"/>
                  <a:pt x="13254" y="142"/>
                </a:cubicBezTo>
                <a:cubicBezTo>
                  <a:pt x="13254" y="126"/>
                  <a:pt x="13254" y="126"/>
                  <a:pt x="13254" y="126"/>
                </a:cubicBezTo>
                <a:cubicBezTo>
                  <a:pt x="13298" y="126"/>
                  <a:pt x="13298" y="126"/>
                  <a:pt x="13298" y="126"/>
                </a:cubicBezTo>
                <a:cubicBezTo>
                  <a:pt x="13298" y="110"/>
                  <a:pt x="13298" y="110"/>
                  <a:pt x="13298" y="110"/>
                </a:cubicBezTo>
                <a:cubicBezTo>
                  <a:pt x="13441" y="110"/>
                  <a:pt x="13441" y="110"/>
                  <a:pt x="13441" y="110"/>
                </a:cubicBezTo>
                <a:cubicBezTo>
                  <a:pt x="13441" y="126"/>
                  <a:pt x="13441" y="126"/>
                  <a:pt x="13441" y="126"/>
                </a:cubicBezTo>
                <a:cubicBezTo>
                  <a:pt x="13452" y="126"/>
                  <a:pt x="13452" y="126"/>
                  <a:pt x="13452" y="126"/>
                </a:cubicBezTo>
                <a:cubicBezTo>
                  <a:pt x="13463" y="126"/>
                  <a:pt x="13474" y="126"/>
                  <a:pt x="13496" y="126"/>
                </a:cubicBezTo>
                <a:cubicBezTo>
                  <a:pt x="13496" y="126"/>
                  <a:pt x="13496" y="126"/>
                  <a:pt x="13496" y="126"/>
                </a:cubicBezTo>
                <a:cubicBezTo>
                  <a:pt x="13496" y="126"/>
                  <a:pt x="13496" y="126"/>
                  <a:pt x="13496" y="126"/>
                </a:cubicBezTo>
                <a:cubicBezTo>
                  <a:pt x="13551" y="142"/>
                  <a:pt x="13551" y="142"/>
                  <a:pt x="13551" y="142"/>
                </a:cubicBezTo>
                <a:cubicBezTo>
                  <a:pt x="13617" y="142"/>
                  <a:pt x="13617" y="142"/>
                  <a:pt x="13617" y="142"/>
                </a:cubicBezTo>
                <a:cubicBezTo>
                  <a:pt x="13617" y="174"/>
                  <a:pt x="13617" y="174"/>
                  <a:pt x="13617" y="174"/>
                </a:cubicBezTo>
                <a:cubicBezTo>
                  <a:pt x="13683" y="174"/>
                  <a:pt x="13683" y="174"/>
                  <a:pt x="13683" y="174"/>
                </a:cubicBezTo>
                <a:cubicBezTo>
                  <a:pt x="13683" y="189"/>
                  <a:pt x="13683" y="189"/>
                  <a:pt x="13683" y="189"/>
                </a:cubicBezTo>
                <a:cubicBezTo>
                  <a:pt x="13737" y="189"/>
                  <a:pt x="13737" y="189"/>
                  <a:pt x="13737" y="189"/>
                </a:cubicBezTo>
                <a:cubicBezTo>
                  <a:pt x="13737" y="174"/>
                  <a:pt x="13737" y="174"/>
                  <a:pt x="13737" y="174"/>
                </a:cubicBezTo>
                <a:cubicBezTo>
                  <a:pt x="13792" y="174"/>
                  <a:pt x="13792" y="174"/>
                  <a:pt x="13792" y="174"/>
                </a:cubicBezTo>
                <a:cubicBezTo>
                  <a:pt x="13803" y="142"/>
                  <a:pt x="13803" y="142"/>
                  <a:pt x="13803" y="142"/>
                </a:cubicBezTo>
                <a:cubicBezTo>
                  <a:pt x="13825" y="142"/>
                  <a:pt x="13825" y="142"/>
                  <a:pt x="13825" y="142"/>
                </a:cubicBezTo>
                <a:cubicBezTo>
                  <a:pt x="13836" y="126"/>
                  <a:pt x="13847" y="126"/>
                  <a:pt x="13858" y="126"/>
                </a:cubicBezTo>
                <a:cubicBezTo>
                  <a:pt x="13869" y="126"/>
                  <a:pt x="13880" y="126"/>
                  <a:pt x="13902" y="158"/>
                </a:cubicBezTo>
                <a:cubicBezTo>
                  <a:pt x="13913" y="158"/>
                  <a:pt x="13913" y="142"/>
                  <a:pt x="13924" y="142"/>
                </a:cubicBezTo>
                <a:cubicBezTo>
                  <a:pt x="13935" y="142"/>
                  <a:pt x="13946" y="142"/>
                  <a:pt x="13957" y="126"/>
                </a:cubicBezTo>
                <a:cubicBezTo>
                  <a:pt x="14034" y="110"/>
                  <a:pt x="14034" y="110"/>
                  <a:pt x="14034" y="110"/>
                </a:cubicBezTo>
                <a:cubicBezTo>
                  <a:pt x="14034" y="158"/>
                  <a:pt x="14034" y="158"/>
                  <a:pt x="14034" y="158"/>
                </a:cubicBezTo>
                <a:cubicBezTo>
                  <a:pt x="14056" y="158"/>
                  <a:pt x="14089" y="158"/>
                  <a:pt x="14111" y="158"/>
                </a:cubicBezTo>
                <a:cubicBezTo>
                  <a:pt x="14133" y="158"/>
                  <a:pt x="14144" y="158"/>
                  <a:pt x="14166" y="158"/>
                </a:cubicBezTo>
                <a:cubicBezTo>
                  <a:pt x="14210" y="158"/>
                  <a:pt x="14232" y="158"/>
                  <a:pt x="14265" y="158"/>
                </a:cubicBezTo>
                <a:cubicBezTo>
                  <a:pt x="14276" y="142"/>
                  <a:pt x="14276" y="142"/>
                  <a:pt x="14276" y="142"/>
                </a:cubicBezTo>
                <a:cubicBezTo>
                  <a:pt x="14451" y="142"/>
                  <a:pt x="14451" y="142"/>
                  <a:pt x="14451" y="142"/>
                </a:cubicBezTo>
                <a:cubicBezTo>
                  <a:pt x="14605" y="79"/>
                  <a:pt x="14605" y="79"/>
                  <a:pt x="14605" y="79"/>
                </a:cubicBezTo>
                <a:cubicBezTo>
                  <a:pt x="14605" y="142"/>
                  <a:pt x="14605" y="142"/>
                  <a:pt x="14605" y="142"/>
                </a:cubicBezTo>
                <a:cubicBezTo>
                  <a:pt x="14825" y="221"/>
                  <a:pt x="14825" y="221"/>
                  <a:pt x="14825" y="221"/>
                </a:cubicBezTo>
                <a:cubicBezTo>
                  <a:pt x="14847" y="205"/>
                  <a:pt x="14858" y="205"/>
                  <a:pt x="14880" y="205"/>
                </a:cubicBezTo>
                <a:cubicBezTo>
                  <a:pt x="14912" y="221"/>
                  <a:pt x="14912" y="221"/>
                  <a:pt x="14912" y="221"/>
                </a:cubicBezTo>
                <a:cubicBezTo>
                  <a:pt x="14934" y="174"/>
                  <a:pt x="14934" y="174"/>
                  <a:pt x="14934" y="174"/>
                </a:cubicBezTo>
                <a:cubicBezTo>
                  <a:pt x="15000" y="174"/>
                  <a:pt x="15000" y="174"/>
                  <a:pt x="15000" y="174"/>
                </a:cubicBezTo>
                <a:cubicBezTo>
                  <a:pt x="15011" y="189"/>
                  <a:pt x="15011" y="189"/>
                  <a:pt x="15011" y="189"/>
                </a:cubicBezTo>
                <a:cubicBezTo>
                  <a:pt x="15011" y="189"/>
                  <a:pt x="15011" y="189"/>
                  <a:pt x="15011" y="189"/>
                </a:cubicBezTo>
                <a:cubicBezTo>
                  <a:pt x="15011" y="189"/>
                  <a:pt x="15022" y="189"/>
                  <a:pt x="15033" y="189"/>
                </a:cubicBezTo>
                <a:cubicBezTo>
                  <a:pt x="15044" y="189"/>
                  <a:pt x="15055" y="189"/>
                  <a:pt x="15066" y="189"/>
                </a:cubicBezTo>
                <a:cubicBezTo>
                  <a:pt x="15088" y="189"/>
                  <a:pt x="15110" y="189"/>
                  <a:pt x="15132" y="189"/>
                </a:cubicBezTo>
                <a:cubicBezTo>
                  <a:pt x="15132" y="126"/>
                  <a:pt x="15132" y="126"/>
                  <a:pt x="15132" y="126"/>
                </a:cubicBezTo>
                <a:cubicBezTo>
                  <a:pt x="15187" y="158"/>
                  <a:pt x="15187" y="158"/>
                  <a:pt x="15187" y="158"/>
                </a:cubicBezTo>
                <a:cubicBezTo>
                  <a:pt x="15418" y="205"/>
                  <a:pt x="15418" y="205"/>
                  <a:pt x="15418" y="205"/>
                </a:cubicBezTo>
                <a:cubicBezTo>
                  <a:pt x="15549" y="174"/>
                  <a:pt x="15549" y="174"/>
                  <a:pt x="15549" y="174"/>
                </a:cubicBezTo>
                <a:cubicBezTo>
                  <a:pt x="15560" y="189"/>
                  <a:pt x="15560" y="189"/>
                  <a:pt x="15560" y="189"/>
                </a:cubicBezTo>
                <a:cubicBezTo>
                  <a:pt x="15593" y="189"/>
                  <a:pt x="15593" y="189"/>
                  <a:pt x="15593" y="189"/>
                </a:cubicBezTo>
                <a:cubicBezTo>
                  <a:pt x="15593" y="174"/>
                  <a:pt x="15593" y="174"/>
                  <a:pt x="15593" y="174"/>
                </a:cubicBezTo>
                <a:cubicBezTo>
                  <a:pt x="15637" y="174"/>
                  <a:pt x="15637" y="174"/>
                  <a:pt x="15637" y="174"/>
                </a:cubicBezTo>
                <a:cubicBezTo>
                  <a:pt x="15637" y="126"/>
                  <a:pt x="15637" y="126"/>
                  <a:pt x="15637" y="126"/>
                </a:cubicBezTo>
                <a:cubicBezTo>
                  <a:pt x="15780" y="174"/>
                  <a:pt x="15780" y="174"/>
                  <a:pt x="15780" y="174"/>
                </a:cubicBezTo>
                <a:cubicBezTo>
                  <a:pt x="15791" y="174"/>
                  <a:pt x="15791" y="158"/>
                  <a:pt x="15802" y="158"/>
                </a:cubicBezTo>
                <a:cubicBezTo>
                  <a:pt x="15835" y="158"/>
                  <a:pt x="15890" y="142"/>
                  <a:pt x="15934" y="158"/>
                </a:cubicBezTo>
                <a:cubicBezTo>
                  <a:pt x="15978" y="174"/>
                  <a:pt x="15978" y="174"/>
                  <a:pt x="15978" y="174"/>
                </a:cubicBezTo>
                <a:cubicBezTo>
                  <a:pt x="16131" y="174"/>
                  <a:pt x="16131" y="174"/>
                  <a:pt x="16131" y="174"/>
                </a:cubicBezTo>
                <a:cubicBezTo>
                  <a:pt x="16208" y="158"/>
                  <a:pt x="16208" y="158"/>
                  <a:pt x="16208" y="158"/>
                </a:cubicBezTo>
                <a:cubicBezTo>
                  <a:pt x="16208" y="189"/>
                  <a:pt x="16208" y="189"/>
                  <a:pt x="16208" y="189"/>
                </a:cubicBezTo>
                <a:cubicBezTo>
                  <a:pt x="16263" y="189"/>
                  <a:pt x="16263" y="189"/>
                  <a:pt x="16263" y="189"/>
                </a:cubicBezTo>
                <a:cubicBezTo>
                  <a:pt x="16263" y="205"/>
                  <a:pt x="16263" y="205"/>
                  <a:pt x="16263" y="205"/>
                </a:cubicBezTo>
                <a:cubicBezTo>
                  <a:pt x="16373" y="205"/>
                  <a:pt x="16373" y="205"/>
                  <a:pt x="16373" y="205"/>
                </a:cubicBezTo>
                <a:cubicBezTo>
                  <a:pt x="16373" y="221"/>
                  <a:pt x="16373" y="221"/>
                  <a:pt x="16373" y="221"/>
                </a:cubicBezTo>
                <a:cubicBezTo>
                  <a:pt x="16395" y="221"/>
                  <a:pt x="16395" y="221"/>
                  <a:pt x="16395" y="221"/>
                </a:cubicBezTo>
                <a:cubicBezTo>
                  <a:pt x="16428" y="174"/>
                  <a:pt x="16461" y="142"/>
                  <a:pt x="16527" y="142"/>
                </a:cubicBezTo>
                <a:cubicBezTo>
                  <a:pt x="16538" y="142"/>
                  <a:pt x="16560" y="142"/>
                  <a:pt x="16571" y="142"/>
                </a:cubicBezTo>
                <a:cubicBezTo>
                  <a:pt x="16582" y="142"/>
                  <a:pt x="16593" y="142"/>
                  <a:pt x="16604" y="142"/>
                </a:cubicBezTo>
                <a:cubicBezTo>
                  <a:pt x="16615" y="158"/>
                  <a:pt x="16615" y="158"/>
                  <a:pt x="16615" y="158"/>
                </a:cubicBezTo>
                <a:cubicBezTo>
                  <a:pt x="16637" y="95"/>
                  <a:pt x="16637" y="95"/>
                  <a:pt x="16637" y="95"/>
                </a:cubicBezTo>
                <a:cubicBezTo>
                  <a:pt x="16691" y="110"/>
                  <a:pt x="16691" y="110"/>
                  <a:pt x="16691" y="110"/>
                </a:cubicBezTo>
                <a:cubicBezTo>
                  <a:pt x="16779" y="174"/>
                  <a:pt x="16834" y="189"/>
                  <a:pt x="16966" y="189"/>
                </a:cubicBezTo>
                <a:cubicBezTo>
                  <a:pt x="16988" y="189"/>
                  <a:pt x="16988" y="189"/>
                  <a:pt x="16988" y="189"/>
                </a:cubicBezTo>
                <a:cubicBezTo>
                  <a:pt x="16988" y="174"/>
                  <a:pt x="16988" y="174"/>
                  <a:pt x="16988" y="174"/>
                </a:cubicBezTo>
                <a:cubicBezTo>
                  <a:pt x="17021" y="174"/>
                  <a:pt x="17021" y="174"/>
                  <a:pt x="17021" y="174"/>
                </a:cubicBezTo>
                <a:cubicBezTo>
                  <a:pt x="17021" y="110"/>
                  <a:pt x="17021" y="110"/>
                  <a:pt x="17021" y="110"/>
                </a:cubicBezTo>
                <a:cubicBezTo>
                  <a:pt x="17142" y="174"/>
                  <a:pt x="17142" y="174"/>
                  <a:pt x="17142" y="174"/>
                </a:cubicBezTo>
                <a:cubicBezTo>
                  <a:pt x="17142" y="110"/>
                  <a:pt x="17142" y="110"/>
                  <a:pt x="17142" y="110"/>
                </a:cubicBezTo>
                <a:cubicBezTo>
                  <a:pt x="17449" y="174"/>
                  <a:pt x="17449" y="174"/>
                  <a:pt x="17449" y="174"/>
                </a:cubicBezTo>
                <a:cubicBezTo>
                  <a:pt x="17449" y="174"/>
                  <a:pt x="17449" y="174"/>
                  <a:pt x="17449" y="174"/>
                </a:cubicBezTo>
                <a:cubicBezTo>
                  <a:pt x="17537" y="174"/>
                  <a:pt x="17537" y="174"/>
                  <a:pt x="17537" y="174"/>
                </a:cubicBezTo>
                <a:cubicBezTo>
                  <a:pt x="17537" y="174"/>
                  <a:pt x="17537" y="174"/>
                  <a:pt x="17537" y="174"/>
                </a:cubicBezTo>
                <a:cubicBezTo>
                  <a:pt x="17592" y="158"/>
                  <a:pt x="17592" y="158"/>
                  <a:pt x="17592" y="158"/>
                </a:cubicBezTo>
                <a:cubicBezTo>
                  <a:pt x="17592" y="142"/>
                  <a:pt x="17603" y="142"/>
                  <a:pt x="17603" y="142"/>
                </a:cubicBezTo>
                <a:cubicBezTo>
                  <a:pt x="17614" y="142"/>
                  <a:pt x="17636" y="158"/>
                  <a:pt x="17647" y="158"/>
                </a:cubicBezTo>
                <a:cubicBezTo>
                  <a:pt x="17702" y="158"/>
                  <a:pt x="17702" y="158"/>
                  <a:pt x="17702" y="158"/>
                </a:cubicBezTo>
                <a:cubicBezTo>
                  <a:pt x="17702" y="158"/>
                  <a:pt x="17702" y="158"/>
                  <a:pt x="17713" y="142"/>
                </a:cubicBezTo>
                <a:cubicBezTo>
                  <a:pt x="17746" y="126"/>
                  <a:pt x="17779" y="110"/>
                  <a:pt x="17822" y="110"/>
                </a:cubicBezTo>
                <a:cubicBezTo>
                  <a:pt x="17844" y="110"/>
                  <a:pt x="17866" y="110"/>
                  <a:pt x="17877" y="110"/>
                </a:cubicBezTo>
                <a:cubicBezTo>
                  <a:pt x="17921" y="142"/>
                  <a:pt x="17921" y="142"/>
                  <a:pt x="17921" y="142"/>
                </a:cubicBezTo>
                <a:cubicBezTo>
                  <a:pt x="17921" y="158"/>
                  <a:pt x="17921" y="158"/>
                  <a:pt x="17921" y="158"/>
                </a:cubicBezTo>
                <a:cubicBezTo>
                  <a:pt x="17943" y="174"/>
                  <a:pt x="17943" y="174"/>
                  <a:pt x="17943" y="174"/>
                </a:cubicBezTo>
                <a:cubicBezTo>
                  <a:pt x="17943" y="189"/>
                  <a:pt x="17943" y="189"/>
                  <a:pt x="17943" y="189"/>
                </a:cubicBezTo>
                <a:cubicBezTo>
                  <a:pt x="18053" y="189"/>
                  <a:pt x="18053" y="189"/>
                  <a:pt x="18053" y="189"/>
                </a:cubicBezTo>
                <a:cubicBezTo>
                  <a:pt x="18053" y="205"/>
                  <a:pt x="18053" y="205"/>
                  <a:pt x="18053" y="205"/>
                </a:cubicBezTo>
                <a:cubicBezTo>
                  <a:pt x="18097" y="205"/>
                  <a:pt x="18097" y="205"/>
                  <a:pt x="18097" y="205"/>
                </a:cubicBezTo>
                <a:cubicBezTo>
                  <a:pt x="18097" y="237"/>
                  <a:pt x="18097" y="237"/>
                  <a:pt x="18097" y="237"/>
                </a:cubicBezTo>
                <a:cubicBezTo>
                  <a:pt x="18108" y="237"/>
                  <a:pt x="18119" y="237"/>
                  <a:pt x="18141" y="237"/>
                </a:cubicBezTo>
                <a:cubicBezTo>
                  <a:pt x="18163" y="237"/>
                  <a:pt x="18174" y="237"/>
                  <a:pt x="18185" y="237"/>
                </a:cubicBezTo>
                <a:cubicBezTo>
                  <a:pt x="18218" y="158"/>
                  <a:pt x="18218" y="158"/>
                  <a:pt x="18218" y="158"/>
                </a:cubicBezTo>
                <a:cubicBezTo>
                  <a:pt x="18361" y="189"/>
                  <a:pt x="18361" y="189"/>
                  <a:pt x="18361" y="189"/>
                </a:cubicBezTo>
                <a:cubicBezTo>
                  <a:pt x="18372" y="174"/>
                  <a:pt x="18372" y="174"/>
                  <a:pt x="18372" y="174"/>
                </a:cubicBezTo>
                <a:cubicBezTo>
                  <a:pt x="18426" y="174"/>
                  <a:pt x="18426" y="174"/>
                  <a:pt x="18426" y="174"/>
                </a:cubicBezTo>
                <a:cubicBezTo>
                  <a:pt x="18613" y="189"/>
                  <a:pt x="18613" y="189"/>
                  <a:pt x="18613" y="189"/>
                </a:cubicBezTo>
                <a:cubicBezTo>
                  <a:pt x="18613" y="174"/>
                  <a:pt x="18613" y="174"/>
                  <a:pt x="18613" y="174"/>
                </a:cubicBezTo>
                <a:cubicBezTo>
                  <a:pt x="18646" y="174"/>
                  <a:pt x="18646" y="174"/>
                  <a:pt x="18646" y="174"/>
                </a:cubicBezTo>
                <a:cubicBezTo>
                  <a:pt x="18646" y="142"/>
                  <a:pt x="18646" y="142"/>
                  <a:pt x="18646" y="142"/>
                </a:cubicBezTo>
                <a:cubicBezTo>
                  <a:pt x="18723" y="142"/>
                  <a:pt x="18723" y="142"/>
                  <a:pt x="18723" y="142"/>
                </a:cubicBezTo>
                <a:cubicBezTo>
                  <a:pt x="18723" y="126"/>
                  <a:pt x="18723" y="126"/>
                  <a:pt x="18723" y="126"/>
                </a:cubicBezTo>
                <a:cubicBezTo>
                  <a:pt x="18866" y="126"/>
                  <a:pt x="18866" y="126"/>
                  <a:pt x="18866" y="126"/>
                </a:cubicBezTo>
                <a:cubicBezTo>
                  <a:pt x="18866" y="142"/>
                  <a:pt x="18866" y="142"/>
                  <a:pt x="18866" y="142"/>
                </a:cubicBezTo>
                <a:cubicBezTo>
                  <a:pt x="18888" y="142"/>
                  <a:pt x="18888" y="142"/>
                  <a:pt x="18888" y="142"/>
                </a:cubicBezTo>
                <a:cubicBezTo>
                  <a:pt x="18888" y="126"/>
                  <a:pt x="18888" y="126"/>
                  <a:pt x="18888" y="126"/>
                </a:cubicBezTo>
                <a:cubicBezTo>
                  <a:pt x="19107" y="126"/>
                  <a:pt x="19107" y="126"/>
                  <a:pt x="19107" y="126"/>
                </a:cubicBezTo>
                <a:cubicBezTo>
                  <a:pt x="19107" y="158"/>
                  <a:pt x="19107" y="158"/>
                  <a:pt x="19107" y="158"/>
                </a:cubicBezTo>
                <a:cubicBezTo>
                  <a:pt x="19107" y="142"/>
                  <a:pt x="19107" y="142"/>
                  <a:pt x="19107" y="142"/>
                </a:cubicBezTo>
                <a:cubicBezTo>
                  <a:pt x="19481" y="174"/>
                  <a:pt x="19481" y="174"/>
                  <a:pt x="19481" y="174"/>
                </a:cubicBezTo>
                <a:cubicBezTo>
                  <a:pt x="19481" y="189"/>
                  <a:pt x="19481" y="189"/>
                  <a:pt x="19481" y="189"/>
                </a:cubicBezTo>
                <a:cubicBezTo>
                  <a:pt x="19492" y="189"/>
                  <a:pt x="19492" y="189"/>
                  <a:pt x="19492" y="189"/>
                </a:cubicBezTo>
                <a:cubicBezTo>
                  <a:pt x="19503" y="189"/>
                  <a:pt x="19503" y="189"/>
                  <a:pt x="19514" y="189"/>
                </a:cubicBezTo>
                <a:cubicBezTo>
                  <a:pt x="19514" y="174"/>
                  <a:pt x="19514" y="174"/>
                  <a:pt x="19514" y="174"/>
                </a:cubicBezTo>
                <a:cubicBezTo>
                  <a:pt x="19547" y="174"/>
                  <a:pt x="19547" y="174"/>
                  <a:pt x="19547" y="174"/>
                </a:cubicBezTo>
                <a:cubicBezTo>
                  <a:pt x="19547" y="142"/>
                  <a:pt x="19547" y="142"/>
                  <a:pt x="19547" y="142"/>
                </a:cubicBezTo>
                <a:cubicBezTo>
                  <a:pt x="19766" y="142"/>
                  <a:pt x="19766" y="142"/>
                  <a:pt x="19766" y="142"/>
                </a:cubicBezTo>
                <a:cubicBezTo>
                  <a:pt x="19843" y="110"/>
                  <a:pt x="19843" y="110"/>
                  <a:pt x="19843" y="110"/>
                </a:cubicBezTo>
                <a:cubicBezTo>
                  <a:pt x="19843" y="174"/>
                  <a:pt x="19843" y="174"/>
                  <a:pt x="19843" y="174"/>
                </a:cubicBezTo>
                <a:cubicBezTo>
                  <a:pt x="19854" y="174"/>
                  <a:pt x="19865" y="174"/>
                  <a:pt x="19876" y="189"/>
                </a:cubicBezTo>
                <a:cubicBezTo>
                  <a:pt x="19887" y="174"/>
                  <a:pt x="19920" y="158"/>
                  <a:pt x="19953" y="174"/>
                </a:cubicBezTo>
                <a:cubicBezTo>
                  <a:pt x="20008" y="189"/>
                  <a:pt x="20008" y="189"/>
                  <a:pt x="20008" y="189"/>
                </a:cubicBezTo>
                <a:cubicBezTo>
                  <a:pt x="20008" y="189"/>
                  <a:pt x="20008" y="189"/>
                  <a:pt x="20008" y="189"/>
                </a:cubicBezTo>
                <a:cubicBezTo>
                  <a:pt x="20041" y="205"/>
                  <a:pt x="20041" y="205"/>
                  <a:pt x="20041" y="205"/>
                </a:cubicBezTo>
                <a:cubicBezTo>
                  <a:pt x="20041" y="189"/>
                  <a:pt x="20041" y="189"/>
                  <a:pt x="20041" y="189"/>
                </a:cubicBezTo>
                <a:cubicBezTo>
                  <a:pt x="20096" y="189"/>
                  <a:pt x="20096" y="189"/>
                  <a:pt x="20096" y="189"/>
                </a:cubicBezTo>
                <a:cubicBezTo>
                  <a:pt x="20096" y="174"/>
                  <a:pt x="20096" y="174"/>
                  <a:pt x="20096" y="174"/>
                </a:cubicBezTo>
                <a:cubicBezTo>
                  <a:pt x="20238" y="174"/>
                  <a:pt x="20238" y="174"/>
                  <a:pt x="20238" y="174"/>
                </a:cubicBezTo>
                <a:cubicBezTo>
                  <a:pt x="20238" y="189"/>
                  <a:pt x="20238" y="189"/>
                  <a:pt x="20238" y="189"/>
                </a:cubicBezTo>
                <a:cubicBezTo>
                  <a:pt x="20381" y="189"/>
                  <a:pt x="20381" y="189"/>
                  <a:pt x="20381" y="189"/>
                </a:cubicBezTo>
                <a:cubicBezTo>
                  <a:pt x="20381" y="110"/>
                  <a:pt x="20381" y="110"/>
                  <a:pt x="20381" y="110"/>
                </a:cubicBezTo>
                <a:cubicBezTo>
                  <a:pt x="20480" y="189"/>
                  <a:pt x="20480" y="189"/>
                  <a:pt x="20480" y="189"/>
                </a:cubicBezTo>
                <a:cubicBezTo>
                  <a:pt x="20524" y="174"/>
                  <a:pt x="20524" y="174"/>
                  <a:pt x="20524" y="174"/>
                </a:cubicBezTo>
                <a:cubicBezTo>
                  <a:pt x="20524" y="142"/>
                  <a:pt x="20524" y="142"/>
                  <a:pt x="20524" y="142"/>
                </a:cubicBezTo>
                <a:cubicBezTo>
                  <a:pt x="20557" y="142"/>
                  <a:pt x="20557" y="142"/>
                  <a:pt x="20557" y="142"/>
                </a:cubicBezTo>
                <a:cubicBezTo>
                  <a:pt x="20557" y="126"/>
                  <a:pt x="20557" y="126"/>
                  <a:pt x="20557" y="126"/>
                </a:cubicBezTo>
                <a:cubicBezTo>
                  <a:pt x="20623" y="126"/>
                  <a:pt x="20623" y="126"/>
                  <a:pt x="20623" y="126"/>
                </a:cubicBezTo>
                <a:cubicBezTo>
                  <a:pt x="20634" y="126"/>
                  <a:pt x="20645" y="142"/>
                  <a:pt x="20667" y="142"/>
                </a:cubicBezTo>
                <a:cubicBezTo>
                  <a:pt x="20678" y="142"/>
                  <a:pt x="20700" y="142"/>
                  <a:pt x="20722" y="158"/>
                </a:cubicBezTo>
                <a:cubicBezTo>
                  <a:pt x="20754" y="174"/>
                  <a:pt x="20754" y="174"/>
                  <a:pt x="20754" y="174"/>
                </a:cubicBezTo>
                <a:cubicBezTo>
                  <a:pt x="20820" y="174"/>
                  <a:pt x="20820" y="174"/>
                  <a:pt x="20820" y="174"/>
                </a:cubicBezTo>
                <a:cubicBezTo>
                  <a:pt x="20820" y="189"/>
                  <a:pt x="20820" y="189"/>
                  <a:pt x="20820" y="189"/>
                </a:cubicBezTo>
                <a:cubicBezTo>
                  <a:pt x="20875" y="189"/>
                  <a:pt x="20875" y="189"/>
                  <a:pt x="20875" y="189"/>
                </a:cubicBezTo>
                <a:cubicBezTo>
                  <a:pt x="20875" y="205"/>
                  <a:pt x="20875" y="205"/>
                  <a:pt x="20875" y="205"/>
                </a:cubicBezTo>
                <a:cubicBezTo>
                  <a:pt x="20886" y="205"/>
                  <a:pt x="20886" y="205"/>
                  <a:pt x="20886" y="205"/>
                </a:cubicBezTo>
                <a:cubicBezTo>
                  <a:pt x="20941" y="205"/>
                  <a:pt x="20941" y="205"/>
                  <a:pt x="20941" y="205"/>
                </a:cubicBezTo>
                <a:cubicBezTo>
                  <a:pt x="20941" y="221"/>
                  <a:pt x="20941" y="221"/>
                  <a:pt x="20941" y="221"/>
                </a:cubicBezTo>
                <a:cubicBezTo>
                  <a:pt x="20963" y="221"/>
                  <a:pt x="20963" y="221"/>
                  <a:pt x="20963" y="221"/>
                </a:cubicBezTo>
                <a:cubicBezTo>
                  <a:pt x="20996" y="205"/>
                  <a:pt x="20996" y="205"/>
                  <a:pt x="20996" y="205"/>
                </a:cubicBezTo>
                <a:cubicBezTo>
                  <a:pt x="20996" y="189"/>
                  <a:pt x="20996" y="189"/>
                  <a:pt x="20996" y="189"/>
                </a:cubicBezTo>
                <a:cubicBezTo>
                  <a:pt x="21040" y="174"/>
                  <a:pt x="21040" y="174"/>
                  <a:pt x="21040" y="174"/>
                </a:cubicBezTo>
                <a:cubicBezTo>
                  <a:pt x="21051" y="174"/>
                  <a:pt x="21062" y="174"/>
                  <a:pt x="21073" y="174"/>
                </a:cubicBezTo>
                <a:cubicBezTo>
                  <a:pt x="21073" y="174"/>
                  <a:pt x="21084" y="174"/>
                  <a:pt x="21084" y="174"/>
                </a:cubicBezTo>
                <a:cubicBezTo>
                  <a:pt x="21084" y="158"/>
                  <a:pt x="21095" y="158"/>
                  <a:pt x="21095" y="158"/>
                </a:cubicBezTo>
                <a:cubicBezTo>
                  <a:pt x="21095" y="158"/>
                  <a:pt x="21095" y="158"/>
                  <a:pt x="21095" y="158"/>
                </a:cubicBezTo>
                <a:cubicBezTo>
                  <a:pt x="21095" y="126"/>
                  <a:pt x="21095" y="126"/>
                  <a:pt x="21095" y="126"/>
                </a:cubicBezTo>
                <a:cubicBezTo>
                  <a:pt x="21150" y="126"/>
                  <a:pt x="21150" y="126"/>
                  <a:pt x="21150" y="126"/>
                </a:cubicBezTo>
                <a:cubicBezTo>
                  <a:pt x="21161" y="95"/>
                  <a:pt x="21161" y="95"/>
                  <a:pt x="21161" y="95"/>
                </a:cubicBezTo>
                <a:cubicBezTo>
                  <a:pt x="21336" y="95"/>
                  <a:pt x="21336" y="95"/>
                  <a:pt x="21336" y="95"/>
                </a:cubicBezTo>
                <a:cubicBezTo>
                  <a:pt x="21358" y="126"/>
                  <a:pt x="21358" y="126"/>
                  <a:pt x="21358" y="126"/>
                </a:cubicBezTo>
                <a:cubicBezTo>
                  <a:pt x="21435" y="126"/>
                  <a:pt x="21435" y="126"/>
                  <a:pt x="21435" y="126"/>
                </a:cubicBezTo>
                <a:cubicBezTo>
                  <a:pt x="21435" y="142"/>
                  <a:pt x="21435" y="142"/>
                  <a:pt x="21435" y="142"/>
                </a:cubicBezTo>
                <a:cubicBezTo>
                  <a:pt x="21523" y="142"/>
                  <a:pt x="21523" y="142"/>
                  <a:pt x="21523" y="142"/>
                </a:cubicBezTo>
                <a:cubicBezTo>
                  <a:pt x="21523" y="221"/>
                  <a:pt x="21523" y="221"/>
                  <a:pt x="21523" y="221"/>
                </a:cubicBezTo>
                <a:cubicBezTo>
                  <a:pt x="21534" y="252"/>
                  <a:pt x="21534" y="252"/>
                  <a:pt x="21534" y="252"/>
                </a:cubicBezTo>
                <a:cubicBezTo>
                  <a:pt x="21567" y="394"/>
                  <a:pt x="21567" y="394"/>
                  <a:pt x="21567" y="394"/>
                </a:cubicBezTo>
                <a:cubicBezTo>
                  <a:pt x="21523" y="394"/>
                  <a:pt x="21523" y="394"/>
                  <a:pt x="21523" y="394"/>
                </a:cubicBezTo>
                <a:cubicBezTo>
                  <a:pt x="21523" y="442"/>
                  <a:pt x="21523" y="442"/>
                  <a:pt x="21523" y="442"/>
                </a:cubicBezTo>
                <a:cubicBezTo>
                  <a:pt x="21512" y="442"/>
                  <a:pt x="21512" y="442"/>
                  <a:pt x="21512" y="442"/>
                </a:cubicBezTo>
                <a:cubicBezTo>
                  <a:pt x="21501" y="663"/>
                  <a:pt x="21501" y="663"/>
                  <a:pt x="21501" y="663"/>
                </a:cubicBezTo>
                <a:cubicBezTo>
                  <a:pt x="21512" y="726"/>
                  <a:pt x="21512" y="726"/>
                  <a:pt x="21512" y="726"/>
                </a:cubicBezTo>
                <a:cubicBezTo>
                  <a:pt x="21512" y="742"/>
                  <a:pt x="21523" y="773"/>
                  <a:pt x="21501" y="820"/>
                </a:cubicBezTo>
                <a:cubicBezTo>
                  <a:pt x="21501" y="868"/>
                  <a:pt x="21501" y="868"/>
                  <a:pt x="21501" y="868"/>
                </a:cubicBezTo>
                <a:cubicBezTo>
                  <a:pt x="21512" y="915"/>
                  <a:pt x="21512" y="915"/>
                  <a:pt x="21512" y="915"/>
                </a:cubicBezTo>
                <a:cubicBezTo>
                  <a:pt x="21534" y="1010"/>
                  <a:pt x="21523" y="1104"/>
                  <a:pt x="21512" y="1168"/>
                </a:cubicBezTo>
                <a:cubicBezTo>
                  <a:pt x="21512" y="1183"/>
                  <a:pt x="21512" y="1215"/>
                  <a:pt x="21512" y="1231"/>
                </a:cubicBezTo>
                <a:cubicBezTo>
                  <a:pt x="21534" y="1246"/>
                  <a:pt x="21534" y="1246"/>
                  <a:pt x="21534" y="1246"/>
                </a:cubicBezTo>
                <a:cubicBezTo>
                  <a:pt x="21545" y="1373"/>
                  <a:pt x="21545" y="1373"/>
                  <a:pt x="21545" y="1373"/>
                </a:cubicBezTo>
                <a:cubicBezTo>
                  <a:pt x="21556" y="1373"/>
                  <a:pt x="21556" y="1373"/>
                  <a:pt x="21556" y="1373"/>
                </a:cubicBezTo>
                <a:cubicBezTo>
                  <a:pt x="21556" y="1420"/>
                  <a:pt x="21556" y="1420"/>
                  <a:pt x="21556" y="1420"/>
                </a:cubicBezTo>
                <a:cubicBezTo>
                  <a:pt x="21556" y="1467"/>
                  <a:pt x="21556" y="1467"/>
                  <a:pt x="21556" y="1467"/>
                </a:cubicBezTo>
                <a:cubicBezTo>
                  <a:pt x="21556" y="1483"/>
                  <a:pt x="21556" y="1483"/>
                  <a:pt x="21556" y="1483"/>
                </a:cubicBezTo>
                <a:cubicBezTo>
                  <a:pt x="21556" y="1578"/>
                  <a:pt x="21556" y="1578"/>
                  <a:pt x="21556" y="1578"/>
                </a:cubicBezTo>
                <a:cubicBezTo>
                  <a:pt x="21545" y="1578"/>
                  <a:pt x="21545" y="1578"/>
                  <a:pt x="21545" y="1578"/>
                </a:cubicBezTo>
                <a:cubicBezTo>
                  <a:pt x="21556" y="1688"/>
                  <a:pt x="21556" y="1688"/>
                  <a:pt x="21556" y="1688"/>
                </a:cubicBezTo>
                <a:cubicBezTo>
                  <a:pt x="21523" y="1688"/>
                  <a:pt x="21523" y="1688"/>
                  <a:pt x="21523" y="1688"/>
                </a:cubicBezTo>
                <a:cubicBezTo>
                  <a:pt x="21523" y="1720"/>
                  <a:pt x="21523" y="1720"/>
                  <a:pt x="21523" y="1720"/>
                </a:cubicBezTo>
                <a:cubicBezTo>
                  <a:pt x="21523" y="1720"/>
                  <a:pt x="21523" y="1720"/>
                  <a:pt x="21523" y="1720"/>
                </a:cubicBezTo>
                <a:cubicBezTo>
                  <a:pt x="21534" y="1736"/>
                  <a:pt x="21534" y="1736"/>
                  <a:pt x="21534" y="1751"/>
                </a:cubicBezTo>
                <a:cubicBezTo>
                  <a:pt x="21545" y="1767"/>
                  <a:pt x="21545" y="1767"/>
                  <a:pt x="21545" y="1767"/>
                </a:cubicBezTo>
                <a:cubicBezTo>
                  <a:pt x="21556" y="1767"/>
                  <a:pt x="21556" y="1767"/>
                  <a:pt x="21556" y="1767"/>
                </a:cubicBezTo>
                <a:cubicBezTo>
                  <a:pt x="21556" y="1972"/>
                  <a:pt x="21556" y="1972"/>
                  <a:pt x="21556" y="1972"/>
                </a:cubicBezTo>
                <a:cubicBezTo>
                  <a:pt x="21545" y="1972"/>
                  <a:pt x="21545" y="1972"/>
                  <a:pt x="21545" y="1972"/>
                </a:cubicBezTo>
                <a:cubicBezTo>
                  <a:pt x="21545" y="2004"/>
                  <a:pt x="21545" y="2004"/>
                  <a:pt x="21545" y="2004"/>
                </a:cubicBezTo>
                <a:cubicBezTo>
                  <a:pt x="21556" y="2098"/>
                  <a:pt x="21556" y="2098"/>
                  <a:pt x="21556" y="2098"/>
                </a:cubicBezTo>
                <a:cubicBezTo>
                  <a:pt x="21545" y="2098"/>
                  <a:pt x="21545" y="2098"/>
                  <a:pt x="21545" y="2098"/>
                </a:cubicBezTo>
                <a:cubicBezTo>
                  <a:pt x="21556" y="2130"/>
                  <a:pt x="21556" y="2130"/>
                  <a:pt x="21556" y="2130"/>
                </a:cubicBezTo>
                <a:cubicBezTo>
                  <a:pt x="21578" y="2130"/>
                  <a:pt x="21578" y="2130"/>
                  <a:pt x="21578" y="2130"/>
                </a:cubicBezTo>
                <a:cubicBezTo>
                  <a:pt x="21545" y="2225"/>
                  <a:pt x="21545" y="2225"/>
                  <a:pt x="21545" y="2225"/>
                </a:cubicBezTo>
                <a:cubicBezTo>
                  <a:pt x="21534" y="2288"/>
                  <a:pt x="21534" y="2288"/>
                  <a:pt x="21534" y="2288"/>
                </a:cubicBezTo>
                <a:cubicBezTo>
                  <a:pt x="21545" y="2288"/>
                  <a:pt x="21545" y="2288"/>
                  <a:pt x="21545" y="2288"/>
                </a:cubicBezTo>
                <a:cubicBezTo>
                  <a:pt x="21545" y="2714"/>
                  <a:pt x="21545" y="2714"/>
                  <a:pt x="21545" y="2714"/>
                </a:cubicBezTo>
                <a:cubicBezTo>
                  <a:pt x="21556" y="2824"/>
                  <a:pt x="21556" y="2824"/>
                  <a:pt x="21556" y="2824"/>
                </a:cubicBezTo>
                <a:cubicBezTo>
                  <a:pt x="21523" y="2824"/>
                  <a:pt x="21523" y="2824"/>
                  <a:pt x="21523" y="2824"/>
                </a:cubicBezTo>
                <a:cubicBezTo>
                  <a:pt x="21512" y="2919"/>
                  <a:pt x="21512" y="2919"/>
                  <a:pt x="21512" y="2919"/>
                </a:cubicBezTo>
                <a:cubicBezTo>
                  <a:pt x="21523" y="2919"/>
                  <a:pt x="21523" y="2919"/>
                  <a:pt x="21523" y="2919"/>
                </a:cubicBezTo>
                <a:cubicBezTo>
                  <a:pt x="21512" y="3029"/>
                  <a:pt x="21512" y="3029"/>
                  <a:pt x="21512" y="3029"/>
                </a:cubicBezTo>
                <a:cubicBezTo>
                  <a:pt x="21512" y="3029"/>
                  <a:pt x="21512" y="3029"/>
                  <a:pt x="21512" y="3029"/>
                </a:cubicBezTo>
                <a:cubicBezTo>
                  <a:pt x="21512" y="3077"/>
                  <a:pt x="21512" y="3077"/>
                  <a:pt x="21512" y="3077"/>
                </a:cubicBezTo>
                <a:cubicBezTo>
                  <a:pt x="21534" y="3077"/>
                  <a:pt x="21534" y="3077"/>
                  <a:pt x="21534" y="3077"/>
                </a:cubicBezTo>
                <a:cubicBezTo>
                  <a:pt x="21501" y="3455"/>
                  <a:pt x="21501" y="3455"/>
                  <a:pt x="21501" y="3455"/>
                </a:cubicBezTo>
                <a:cubicBezTo>
                  <a:pt x="21501" y="3534"/>
                  <a:pt x="21501" y="3534"/>
                  <a:pt x="21501" y="3534"/>
                </a:cubicBezTo>
                <a:cubicBezTo>
                  <a:pt x="21512" y="3534"/>
                  <a:pt x="21512" y="3534"/>
                  <a:pt x="21512" y="3534"/>
                </a:cubicBezTo>
                <a:cubicBezTo>
                  <a:pt x="21512" y="3739"/>
                  <a:pt x="21512" y="3739"/>
                  <a:pt x="21512" y="3739"/>
                </a:cubicBezTo>
                <a:cubicBezTo>
                  <a:pt x="21501" y="3739"/>
                  <a:pt x="21501" y="3739"/>
                  <a:pt x="21501" y="3739"/>
                </a:cubicBezTo>
                <a:cubicBezTo>
                  <a:pt x="21490" y="3802"/>
                  <a:pt x="21501" y="3881"/>
                  <a:pt x="21501" y="3913"/>
                </a:cubicBezTo>
                <a:cubicBezTo>
                  <a:pt x="21545" y="3944"/>
                  <a:pt x="21545" y="3944"/>
                  <a:pt x="21545" y="3944"/>
                </a:cubicBezTo>
                <a:cubicBezTo>
                  <a:pt x="21523" y="4276"/>
                  <a:pt x="21523" y="4276"/>
                  <a:pt x="21523" y="4276"/>
                </a:cubicBezTo>
                <a:cubicBezTo>
                  <a:pt x="21512" y="4276"/>
                  <a:pt x="21512" y="4276"/>
                  <a:pt x="21512" y="4276"/>
                </a:cubicBezTo>
                <a:cubicBezTo>
                  <a:pt x="21512" y="4465"/>
                  <a:pt x="21512" y="4465"/>
                  <a:pt x="21512" y="4465"/>
                </a:cubicBezTo>
                <a:cubicBezTo>
                  <a:pt x="21501" y="4465"/>
                  <a:pt x="21501" y="4465"/>
                  <a:pt x="21501" y="4465"/>
                </a:cubicBezTo>
                <a:cubicBezTo>
                  <a:pt x="21501" y="4639"/>
                  <a:pt x="21501" y="4639"/>
                  <a:pt x="21501" y="4639"/>
                </a:cubicBezTo>
                <a:cubicBezTo>
                  <a:pt x="21501" y="4639"/>
                  <a:pt x="21501" y="4639"/>
                  <a:pt x="21501" y="4654"/>
                </a:cubicBezTo>
                <a:cubicBezTo>
                  <a:pt x="21501" y="4718"/>
                  <a:pt x="21501" y="4718"/>
                  <a:pt x="21501" y="4718"/>
                </a:cubicBezTo>
                <a:cubicBezTo>
                  <a:pt x="21512" y="4718"/>
                  <a:pt x="21512" y="4718"/>
                  <a:pt x="21512" y="4718"/>
                </a:cubicBezTo>
                <a:cubicBezTo>
                  <a:pt x="21512" y="4923"/>
                  <a:pt x="21512" y="4923"/>
                  <a:pt x="21512" y="4923"/>
                </a:cubicBezTo>
                <a:cubicBezTo>
                  <a:pt x="21501" y="4923"/>
                  <a:pt x="21501" y="4923"/>
                  <a:pt x="21501" y="4923"/>
                </a:cubicBezTo>
                <a:cubicBezTo>
                  <a:pt x="21501" y="5128"/>
                  <a:pt x="21501" y="5128"/>
                  <a:pt x="21501" y="5128"/>
                </a:cubicBezTo>
                <a:cubicBezTo>
                  <a:pt x="21512" y="5128"/>
                  <a:pt x="21512" y="5128"/>
                  <a:pt x="21512" y="5128"/>
                </a:cubicBezTo>
                <a:cubicBezTo>
                  <a:pt x="21512" y="5207"/>
                  <a:pt x="21512" y="5207"/>
                  <a:pt x="21512" y="5207"/>
                </a:cubicBezTo>
                <a:cubicBezTo>
                  <a:pt x="21523" y="5270"/>
                  <a:pt x="21523" y="5270"/>
                  <a:pt x="21523" y="5270"/>
                </a:cubicBezTo>
                <a:cubicBezTo>
                  <a:pt x="21534" y="5317"/>
                  <a:pt x="21523" y="5380"/>
                  <a:pt x="21501" y="5459"/>
                </a:cubicBezTo>
                <a:cubicBezTo>
                  <a:pt x="21501" y="5459"/>
                  <a:pt x="21501" y="5475"/>
                  <a:pt x="21501" y="5475"/>
                </a:cubicBezTo>
                <a:cubicBezTo>
                  <a:pt x="21501" y="5759"/>
                  <a:pt x="21501" y="5759"/>
                  <a:pt x="21501" y="5759"/>
                </a:cubicBezTo>
                <a:cubicBezTo>
                  <a:pt x="21512" y="5775"/>
                  <a:pt x="21512" y="5775"/>
                  <a:pt x="21512" y="5775"/>
                </a:cubicBezTo>
                <a:cubicBezTo>
                  <a:pt x="21523" y="5806"/>
                  <a:pt x="21523" y="5806"/>
                  <a:pt x="21523" y="5806"/>
                </a:cubicBezTo>
                <a:cubicBezTo>
                  <a:pt x="21534" y="5854"/>
                  <a:pt x="21534" y="5901"/>
                  <a:pt x="21534" y="5980"/>
                </a:cubicBezTo>
                <a:cubicBezTo>
                  <a:pt x="21534" y="5996"/>
                  <a:pt x="21523" y="6011"/>
                  <a:pt x="21523" y="6043"/>
                </a:cubicBezTo>
                <a:cubicBezTo>
                  <a:pt x="21523" y="6043"/>
                  <a:pt x="21523" y="6043"/>
                  <a:pt x="21523" y="6043"/>
                </a:cubicBezTo>
                <a:cubicBezTo>
                  <a:pt x="21523" y="6106"/>
                  <a:pt x="21523" y="6106"/>
                  <a:pt x="21523" y="6106"/>
                </a:cubicBezTo>
                <a:cubicBezTo>
                  <a:pt x="21545" y="6106"/>
                  <a:pt x="21545" y="6106"/>
                  <a:pt x="21545" y="6106"/>
                </a:cubicBezTo>
                <a:cubicBezTo>
                  <a:pt x="21545" y="6153"/>
                  <a:pt x="21545" y="6153"/>
                  <a:pt x="21545" y="6153"/>
                </a:cubicBezTo>
                <a:cubicBezTo>
                  <a:pt x="21556" y="6153"/>
                  <a:pt x="21556" y="6153"/>
                  <a:pt x="21556" y="6153"/>
                </a:cubicBezTo>
                <a:cubicBezTo>
                  <a:pt x="21556" y="6374"/>
                  <a:pt x="21556" y="6374"/>
                  <a:pt x="21556" y="6374"/>
                </a:cubicBezTo>
                <a:cubicBezTo>
                  <a:pt x="21545" y="6374"/>
                  <a:pt x="21545" y="6374"/>
                  <a:pt x="21545" y="6374"/>
                </a:cubicBezTo>
                <a:cubicBezTo>
                  <a:pt x="21545" y="6406"/>
                  <a:pt x="21545" y="6406"/>
                  <a:pt x="21545" y="6406"/>
                </a:cubicBezTo>
                <a:cubicBezTo>
                  <a:pt x="21545" y="6422"/>
                  <a:pt x="21545" y="6437"/>
                  <a:pt x="21545" y="6453"/>
                </a:cubicBezTo>
                <a:cubicBezTo>
                  <a:pt x="21545" y="6453"/>
                  <a:pt x="21545" y="6453"/>
                  <a:pt x="21545" y="6453"/>
                </a:cubicBezTo>
                <a:cubicBezTo>
                  <a:pt x="21534" y="6453"/>
                  <a:pt x="21534" y="6469"/>
                  <a:pt x="21534" y="6469"/>
                </a:cubicBezTo>
                <a:cubicBezTo>
                  <a:pt x="21523" y="6548"/>
                  <a:pt x="21523" y="6548"/>
                  <a:pt x="21523" y="6548"/>
                </a:cubicBezTo>
                <a:cubicBezTo>
                  <a:pt x="21523" y="6643"/>
                  <a:pt x="21523" y="6643"/>
                  <a:pt x="21523" y="6643"/>
                </a:cubicBezTo>
                <a:cubicBezTo>
                  <a:pt x="21512" y="6643"/>
                  <a:pt x="21512" y="6643"/>
                  <a:pt x="21512" y="6643"/>
                </a:cubicBezTo>
                <a:cubicBezTo>
                  <a:pt x="21512" y="6753"/>
                  <a:pt x="21512" y="6753"/>
                  <a:pt x="21512" y="6753"/>
                </a:cubicBezTo>
                <a:cubicBezTo>
                  <a:pt x="21501" y="6753"/>
                  <a:pt x="21501" y="6753"/>
                  <a:pt x="21501" y="6753"/>
                </a:cubicBezTo>
                <a:cubicBezTo>
                  <a:pt x="21501" y="6848"/>
                  <a:pt x="21501" y="6848"/>
                  <a:pt x="21501" y="6848"/>
                </a:cubicBezTo>
                <a:cubicBezTo>
                  <a:pt x="21512" y="6848"/>
                  <a:pt x="21512" y="6848"/>
                  <a:pt x="21512" y="6848"/>
                </a:cubicBezTo>
                <a:cubicBezTo>
                  <a:pt x="21512" y="6942"/>
                  <a:pt x="21512" y="6942"/>
                  <a:pt x="21512" y="6942"/>
                </a:cubicBezTo>
                <a:cubicBezTo>
                  <a:pt x="21534" y="6958"/>
                  <a:pt x="21534" y="6958"/>
                  <a:pt x="21534" y="6958"/>
                </a:cubicBezTo>
                <a:cubicBezTo>
                  <a:pt x="21534" y="6990"/>
                  <a:pt x="21534" y="6990"/>
                  <a:pt x="21534" y="6990"/>
                </a:cubicBezTo>
                <a:cubicBezTo>
                  <a:pt x="21545" y="7021"/>
                  <a:pt x="21545" y="7069"/>
                  <a:pt x="21523" y="7100"/>
                </a:cubicBezTo>
                <a:cubicBezTo>
                  <a:pt x="21523" y="7116"/>
                  <a:pt x="21523" y="7116"/>
                  <a:pt x="21534" y="7132"/>
                </a:cubicBezTo>
                <a:cubicBezTo>
                  <a:pt x="21534" y="7147"/>
                  <a:pt x="21534" y="7163"/>
                  <a:pt x="21534" y="7195"/>
                </a:cubicBezTo>
                <a:cubicBezTo>
                  <a:pt x="21556" y="7289"/>
                  <a:pt x="21556" y="7289"/>
                  <a:pt x="21556" y="7289"/>
                </a:cubicBezTo>
                <a:cubicBezTo>
                  <a:pt x="21523" y="7289"/>
                  <a:pt x="21523" y="7289"/>
                  <a:pt x="21523" y="7289"/>
                </a:cubicBezTo>
                <a:cubicBezTo>
                  <a:pt x="21523" y="7337"/>
                  <a:pt x="21523" y="7384"/>
                  <a:pt x="21523" y="7431"/>
                </a:cubicBezTo>
                <a:cubicBezTo>
                  <a:pt x="21523" y="7526"/>
                  <a:pt x="21523" y="7605"/>
                  <a:pt x="21523" y="7668"/>
                </a:cubicBezTo>
                <a:cubicBezTo>
                  <a:pt x="21523" y="7684"/>
                  <a:pt x="21523" y="7684"/>
                  <a:pt x="21523" y="7684"/>
                </a:cubicBezTo>
                <a:cubicBezTo>
                  <a:pt x="21523" y="7968"/>
                  <a:pt x="21523" y="7968"/>
                  <a:pt x="21523" y="7968"/>
                </a:cubicBezTo>
                <a:cubicBezTo>
                  <a:pt x="21578" y="8205"/>
                  <a:pt x="21578" y="8205"/>
                  <a:pt x="21578" y="8205"/>
                </a:cubicBezTo>
                <a:cubicBezTo>
                  <a:pt x="21534" y="8205"/>
                  <a:pt x="21534" y="8205"/>
                  <a:pt x="21534" y="8205"/>
                </a:cubicBezTo>
                <a:cubicBezTo>
                  <a:pt x="21479" y="8567"/>
                  <a:pt x="21479" y="8567"/>
                  <a:pt x="21479" y="8567"/>
                </a:cubicBezTo>
                <a:cubicBezTo>
                  <a:pt x="21490" y="8583"/>
                  <a:pt x="21490" y="8615"/>
                  <a:pt x="21490" y="8646"/>
                </a:cubicBezTo>
                <a:cubicBezTo>
                  <a:pt x="21479" y="8694"/>
                  <a:pt x="21479" y="8694"/>
                  <a:pt x="21479" y="8694"/>
                </a:cubicBezTo>
                <a:cubicBezTo>
                  <a:pt x="21512" y="8725"/>
                  <a:pt x="21512" y="8725"/>
                  <a:pt x="21512" y="8725"/>
                </a:cubicBezTo>
                <a:cubicBezTo>
                  <a:pt x="21512" y="8820"/>
                  <a:pt x="21512" y="8820"/>
                  <a:pt x="21512" y="8820"/>
                </a:cubicBezTo>
                <a:cubicBezTo>
                  <a:pt x="21512" y="8851"/>
                  <a:pt x="21512" y="8851"/>
                  <a:pt x="21512" y="8851"/>
                </a:cubicBezTo>
                <a:cubicBezTo>
                  <a:pt x="21501" y="8851"/>
                  <a:pt x="21501" y="8899"/>
                  <a:pt x="21501" y="8930"/>
                </a:cubicBezTo>
                <a:cubicBezTo>
                  <a:pt x="21501" y="8962"/>
                  <a:pt x="21512" y="9009"/>
                  <a:pt x="21501" y="9041"/>
                </a:cubicBezTo>
                <a:cubicBezTo>
                  <a:pt x="21534" y="9041"/>
                  <a:pt x="21534" y="9041"/>
                  <a:pt x="21534" y="9041"/>
                </a:cubicBezTo>
                <a:cubicBezTo>
                  <a:pt x="21523" y="9120"/>
                  <a:pt x="21523" y="9120"/>
                  <a:pt x="21523" y="9120"/>
                </a:cubicBezTo>
                <a:cubicBezTo>
                  <a:pt x="21501" y="9483"/>
                  <a:pt x="21501" y="9483"/>
                  <a:pt x="21501" y="9483"/>
                </a:cubicBezTo>
                <a:cubicBezTo>
                  <a:pt x="21512" y="9688"/>
                  <a:pt x="21512" y="9688"/>
                  <a:pt x="21512" y="9688"/>
                </a:cubicBezTo>
                <a:cubicBezTo>
                  <a:pt x="21501" y="9688"/>
                  <a:pt x="21501" y="9688"/>
                  <a:pt x="21501" y="9688"/>
                </a:cubicBezTo>
                <a:cubicBezTo>
                  <a:pt x="21501" y="9782"/>
                  <a:pt x="21501" y="9782"/>
                  <a:pt x="21501" y="9782"/>
                </a:cubicBezTo>
                <a:cubicBezTo>
                  <a:pt x="21512" y="9782"/>
                  <a:pt x="21512" y="9782"/>
                  <a:pt x="21512" y="9782"/>
                </a:cubicBezTo>
                <a:cubicBezTo>
                  <a:pt x="21512" y="9845"/>
                  <a:pt x="21512" y="9845"/>
                  <a:pt x="21512" y="9845"/>
                </a:cubicBezTo>
                <a:cubicBezTo>
                  <a:pt x="21534" y="9845"/>
                  <a:pt x="21534" y="9845"/>
                  <a:pt x="21534" y="9845"/>
                </a:cubicBezTo>
                <a:cubicBezTo>
                  <a:pt x="21512" y="10066"/>
                  <a:pt x="21512" y="10066"/>
                  <a:pt x="21512" y="10066"/>
                </a:cubicBezTo>
                <a:cubicBezTo>
                  <a:pt x="21512" y="10066"/>
                  <a:pt x="21523" y="10082"/>
                  <a:pt x="21523" y="10098"/>
                </a:cubicBezTo>
                <a:cubicBezTo>
                  <a:pt x="21523" y="10145"/>
                  <a:pt x="21534" y="10224"/>
                  <a:pt x="21523" y="10287"/>
                </a:cubicBezTo>
                <a:cubicBezTo>
                  <a:pt x="21512" y="10350"/>
                  <a:pt x="21512" y="10350"/>
                  <a:pt x="21512" y="10350"/>
                </a:cubicBezTo>
                <a:cubicBezTo>
                  <a:pt x="21512" y="10603"/>
                  <a:pt x="21512" y="10603"/>
                  <a:pt x="21512" y="10603"/>
                </a:cubicBezTo>
                <a:cubicBezTo>
                  <a:pt x="21512" y="10603"/>
                  <a:pt x="21512" y="10603"/>
                  <a:pt x="21512" y="10603"/>
                </a:cubicBezTo>
                <a:cubicBezTo>
                  <a:pt x="21523" y="10729"/>
                  <a:pt x="21523" y="10729"/>
                  <a:pt x="21523" y="10729"/>
                </a:cubicBezTo>
                <a:cubicBezTo>
                  <a:pt x="21501" y="10729"/>
                  <a:pt x="21501" y="10729"/>
                  <a:pt x="21501" y="10729"/>
                </a:cubicBezTo>
                <a:cubicBezTo>
                  <a:pt x="21501" y="10808"/>
                  <a:pt x="21501" y="10808"/>
                  <a:pt x="21501" y="10808"/>
                </a:cubicBezTo>
                <a:cubicBezTo>
                  <a:pt x="21490" y="10808"/>
                  <a:pt x="21490" y="10808"/>
                  <a:pt x="21490" y="10808"/>
                </a:cubicBezTo>
                <a:cubicBezTo>
                  <a:pt x="21490" y="10981"/>
                  <a:pt x="21490" y="10981"/>
                  <a:pt x="21490" y="10981"/>
                </a:cubicBezTo>
                <a:cubicBezTo>
                  <a:pt x="21490" y="10981"/>
                  <a:pt x="21490" y="10981"/>
                  <a:pt x="21490" y="10981"/>
                </a:cubicBezTo>
                <a:cubicBezTo>
                  <a:pt x="21479" y="11045"/>
                  <a:pt x="21479" y="11045"/>
                  <a:pt x="21479" y="11045"/>
                </a:cubicBezTo>
                <a:cubicBezTo>
                  <a:pt x="21534" y="11108"/>
                  <a:pt x="21534" y="11218"/>
                  <a:pt x="21534" y="11297"/>
                </a:cubicBezTo>
                <a:cubicBezTo>
                  <a:pt x="21523" y="11376"/>
                  <a:pt x="21523" y="11376"/>
                  <a:pt x="21523" y="11376"/>
                </a:cubicBezTo>
                <a:cubicBezTo>
                  <a:pt x="21567" y="11407"/>
                  <a:pt x="21567" y="11407"/>
                  <a:pt x="21567" y="11407"/>
                </a:cubicBezTo>
                <a:cubicBezTo>
                  <a:pt x="21545" y="11471"/>
                  <a:pt x="21545" y="11471"/>
                  <a:pt x="21545" y="11471"/>
                </a:cubicBezTo>
                <a:cubicBezTo>
                  <a:pt x="21512" y="11628"/>
                  <a:pt x="21501" y="11723"/>
                  <a:pt x="21501" y="11928"/>
                </a:cubicBezTo>
                <a:cubicBezTo>
                  <a:pt x="21501" y="11960"/>
                  <a:pt x="21501" y="11960"/>
                  <a:pt x="21501" y="11960"/>
                </a:cubicBezTo>
                <a:cubicBezTo>
                  <a:pt x="21512" y="11960"/>
                  <a:pt x="21512" y="11960"/>
                  <a:pt x="21512" y="11960"/>
                </a:cubicBezTo>
                <a:cubicBezTo>
                  <a:pt x="21512" y="12023"/>
                  <a:pt x="21512" y="12023"/>
                  <a:pt x="21512" y="12023"/>
                </a:cubicBezTo>
                <a:cubicBezTo>
                  <a:pt x="21545" y="12023"/>
                  <a:pt x="21545" y="12023"/>
                  <a:pt x="21545" y="12023"/>
                </a:cubicBezTo>
                <a:cubicBezTo>
                  <a:pt x="21512" y="12212"/>
                  <a:pt x="21512" y="12212"/>
                  <a:pt x="21512" y="12212"/>
                </a:cubicBezTo>
                <a:cubicBezTo>
                  <a:pt x="21545" y="12212"/>
                  <a:pt x="21545" y="12212"/>
                  <a:pt x="21545" y="12212"/>
                </a:cubicBezTo>
                <a:cubicBezTo>
                  <a:pt x="21512" y="12701"/>
                  <a:pt x="21512" y="12701"/>
                  <a:pt x="21512" y="12701"/>
                </a:cubicBezTo>
                <a:cubicBezTo>
                  <a:pt x="21512" y="12701"/>
                  <a:pt x="21512" y="12701"/>
                  <a:pt x="21512" y="12701"/>
                </a:cubicBezTo>
                <a:cubicBezTo>
                  <a:pt x="21512" y="12827"/>
                  <a:pt x="21512" y="12827"/>
                  <a:pt x="21512" y="12827"/>
                </a:cubicBezTo>
                <a:cubicBezTo>
                  <a:pt x="21523" y="12827"/>
                  <a:pt x="21523" y="12827"/>
                  <a:pt x="21523" y="12827"/>
                </a:cubicBezTo>
                <a:cubicBezTo>
                  <a:pt x="21523" y="12906"/>
                  <a:pt x="21523" y="12906"/>
                  <a:pt x="21523" y="12906"/>
                </a:cubicBezTo>
                <a:cubicBezTo>
                  <a:pt x="21534" y="12938"/>
                  <a:pt x="21523" y="12969"/>
                  <a:pt x="21523" y="12985"/>
                </a:cubicBezTo>
                <a:cubicBezTo>
                  <a:pt x="21534" y="13096"/>
                  <a:pt x="21534" y="13096"/>
                  <a:pt x="21534" y="13096"/>
                </a:cubicBezTo>
                <a:cubicBezTo>
                  <a:pt x="21556" y="13206"/>
                  <a:pt x="21567" y="13285"/>
                  <a:pt x="21545" y="13348"/>
                </a:cubicBezTo>
                <a:cubicBezTo>
                  <a:pt x="21534" y="13411"/>
                  <a:pt x="21534" y="13411"/>
                  <a:pt x="21534" y="13411"/>
                </a:cubicBezTo>
                <a:cubicBezTo>
                  <a:pt x="21523" y="13411"/>
                  <a:pt x="21523" y="13411"/>
                  <a:pt x="21523" y="13411"/>
                </a:cubicBezTo>
                <a:cubicBezTo>
                  <a:pt x="21523" y="13443"/>
                  <a:pt x="21523" y="13443"/>
                  <a:pt x="21523" y="13443"/>
                </a:cubicBezTo>
                <a:cubicBezTo>
                  <a:pt x="21501" y="13459"/>
                  <a:pt x="21501" y="13459"/>
                  <a:pt x="21501" y="13459"/>
                </a:cubicBezTo>
                <a:cubicBezTo>
                  <a:pt x="21501" y="13632"/>
                  <a:pt x="21501" y="13632"/>
                  <a:pt x="21501" y="13632"/>
                </a:cubicBezTo>
                <a:cubicBezTo>
                  <a:pt x="21490" y="13632"/>
                  <a:pt x="21490" y="13632"/>
                  <a:pt x="21490" y="13632"/>
                </a:cubicBezTo>
                <a:cubicBezTo>
                  <a:pt x="21490" y="13695"/>
                  <a:pt x="21490" y="13695"/>
                  <a:pt x="21490" y="13695"/>
                </a:cubicBezTo>
                <a:cubicBezTo>
                  <a:pt x="21468" y="13695"/>
                  <a:pt x="21468" y="13695"/>
                  <a:pt x="21468" y="13695"/>
                </a:cubicBezTo>
                <a:cubicBezTo>
                  <a:pt x="21468" y="13743"/>
                  <a:pt x="21468" y="13821"/>
                  <a:pt x="21468" y="13853"/>
                </a:cubicBezTo>
                <a:cubicBezTo>
                  <a:pt x="21523" y="13916"/>
                  <a:pt x="21523" y="13916"/>
                  <a:pt x="21523" y="13916"/>
                </a:cubicBezTo>
                <a:cubicBezTo>
                  <a:pt x="21501" y="14137"/>
                  <a:pt x="21501" y="14137"/>
                  <a:pt x="21501" y="14137"/>
                </a:cubicBezTo>
                <a:cubicBezTo>
                  <a:pt x="21512" y="14153"/>
                  <a:pt x="21512" y="14153"/>
                  <a:pt x="21512" y="14153"/>
                </a:cubicBezTo>
                <a:cubicBezTo>
                  <a:pt x="21501" y="14531"/>
                  <a:pt x="21501" y="14531"/>
                  <a:pt x="21501" y="14531"/>
                </a:cubicBezTo>
                <a:cubicBezTo>
                  <a:pt x="21512" y="14531"/>
                  <a:pt x="21512" y="14531"/>
                  <a:pt x="21512" y="14531"/>
                </a:cubicBezTo>
                <a:cubicBezTo>
                  <a:pt x="21512" y="14563"/>
                  <a:pt x="21512" y="14563"/>
                  <a:pt x="21512" y="14563"/>
                </a:cubicBezTo>
                <a:cubicBezTo>
                  <a:pt x="21523" y="14563"/>
                  <a:pt x="21523" y="14563"/>
                  <a:pt x="21523" y="14563"/>
                </a:cubicBezTo>
                <a:cubicBezTo>
                  <a:pt x="21523" y="14689"/>
                  <a:pt x="21523" y="14689"/>
                  <a:pt x="21523" y="14689"/>
                </a:cubicBezTo>
                <a:cubicBezTo>
                  <a:pt x="21545" y="14689"/>
                  <a:pt x="21545" y="14689"/>
                  <a:pt x="21545" y="14689"/>
                </a:cubicBezTo>
                <a:cubicBezTo>
                  <a:pt x="21545" y="14910"/>
                  <a:pt x="21545" y="14910"/>
                  <a:pt x="21545" y="14910"/>
                </a:cubicBezTo>
                <a:cubicBezTo>
                  <a:pt x="21523" y="14910"/>
                  <a:pt x="21523" y="14910"/>
                  <a:pt x="21523" y="14910"/>
                </a:cubicBezTo>
                <a:cubicBezTo>
                  <a:pt x="21523" y="14942"/>
                  <a:pt x="21523" y="14942"/>
                  <a:pt x="21523" y="14942"/>
                </a:cubicBezTo>
                <a:cubicBezTo>
                  <a:pt x="21545" y="14942"/>
                  <a:pt x="21545" y="14942"/>
                  <a:pt x="21545" y="14942"/>
                </a:cubicBezTo>
                <a:cubicBezTo>
                  <a:pt x="21545" y="15289"/>
                  <a:pt x="21545" y="15289"/>
                  <a:pt x="21545" y="15289"/>
                </a:cubicBezTo>
                <a:cubicBezTo>
                  <a:pt x="21523" y="15289"/>
                  <a:pt x="21523" y="15289"/>
                  <a:pt x="21523" y="15289"/>
                </a:cubicBezTo>
                <a:cubicBezTo>
                  <a:pt x="21523" y="15305"/>
                  <a:pt x="21523" y="15305"/>
                  <a:pt x="21523" y="15305"/>
                </a:cubicBezTo>
                <a:cubicBezTo>
                  <a:pt x="21534" y="15305"/>
                  <a:pt x="21534" y="15305"/>
                  <a:pt x="21534" y="15305"/>
                </a:cubicBezTo>
                <a:cubicBezTo>
                  <a:pt x="21512" y="15873"/>
                  <a:pt x="21512" y="15873"/>
                  <a:pt x="21512" y="15873"/>
                </a:cubicBezTo>
                <a:cubicBezTo>
                  <a:pt x="21501" y="15873"/>
                  <a:pt x="21501" y="15873"/>
                  <a:pt x="21501" y="15873"/>
                </a:cubicBezTo>
                <a:cubicBezTo>
                  <a:pt x="21501" y="15888"/>
                  <a:pt x="21501" y="15904"/>
                  <a:pt x="21501" y="15904"/>
                </a:cubicBezTo>
                <a:cubicBezTo>
                  <a:pt x="21501" y="15920"/>
                  <a:pt x="21501" y="15920"/>
                  <a:pt x="21501" y="15936"/>
                </a:cubicBezTo>
                <a:cubicBezTo>
                  <a:pt x="21512" y="15936"/>
                  <a:pt x="21512" y="15936"/>
                  <a:pt x="21512" y="15936"/>
                </a:cubicBezTo>
                <a:cubicBezTo>
                  <a:pt x="21512" y="15999"/>
                  <a:pt x="21512" y="15999"/>
                  <a:pt x="21512" y="15999"/>
                </a:cubicBezTo>
                <a:cubicBezTo>
                  <a:pt x="21523" y="15999"/>
                  <a:pt x="21523" y="15999"/>
                  <a:pt x="21523" y="15999"/>
                </a:cubicBezTo>
                <a:cubicBezTo>
                  <a:pt x="21523" y="16330"/>
                  <a:pt x="21523" y="16330"/>
                  <a:pt x="21523" y="16330"/>
                </a:cubicBezTo>
                <a:cubicBezTo>
                  <a:pt x="21545" y="16441"/>
                  <a:pt x="21545" y="16441"/>
                  <a:pt x="21545" y="16441"/>
                </a:cubicBezTo>
                <a:cubicBezTo>
                  <a:pt x="21512" y="16441"/>
                  <a:pt x="21512" y="16441"/>
                  <a:pt x="21512" y="16441"/>
                </a:cubicBezTo>
                <a:cubicBezTo>
                  <a:pt x="21512" y="16456"/>
                  <a:pt x="21512" y="16472"/>
                  <a:pt x="21501" y="16504"/>
                </a:cubicBezTo>
                <a:cubicBezTo>
                  <a:pt x="21512" y="16520"/>
                  <a:pt x="21523" y="16567"/>
                  <a:pt x="21512" y="16614"/>
                </a:cubicBezTo>
                <a:cubicBezTo>
                  <a:pt x="21501" y="16693"/>
                  <a:pt x="21501" y="16693"/>
                  <a:pt x="21501" y="16693"/>
                </a:cubicBezTo>
                <a:cubicBezTo>
                  <a:pt x="21501" y="16693"/>
                  <a:pt x="21501" y="16693"/>
                  <a:pt x="21501" y="16693"/>
                </a:cubicBezTo>
                <a:cubicBezTo>
                  <a:pt x="21490" y="16772"/>
                  <a:pt x="21490" y="16772"/>
                  <a:pt x="21490" y="16772"/>
                </a:cubicBezTo>
                <a:cubicBezTo>
                  <a:pt x="21501" y="16772"/>
                  <a:pt x="21501" y="16772"/>
                  <a:pt x="21501" y="16772"/>
                </a:cubicBezTo>
                <a:cubicBezTo>
                  <a:pt x="21501" y="16867"/>
                  <a:pt x="21501" y="16867"/>
                  <a:pt x="21501" y="16867"/>
                </a:cubicBezTo>
                <a:cubicBezTo>
                  <a:pt x="21512" y="16867"/>
                  <a:pt x="21512" y="16867"/>
                  <a:pt x="21512" y="16867"/>
                </a:cubicBezTo>
                <a:cubicBezTo>
                  <a:pt x="21512" y="17072"/>
                  <a:pt x="21512" y="17072"/>
                  <a:pt x="21512" y="17072"/>
                </a:cubicBezTo>
                <a:cubicBezTo>
                  <a:pt x="21501" y="17072"/>
                  <a:pt x="21501" y="17072"/>
                  <a:pt x="21501" y="17072"/>
                </a:cubicBezTo>
                <a:cubicBezTo>
                  <a:pt x="21501" y="17308"/>
                  <a:pt x="21501" y="17308"/>
                  <a:pt x="21501" y="17308"/>
                </a:cubicBezTo>
                <a:cubicBezTo>
                  <a:pt x="21545" y="17308"/>
                  <a:pt x="21545" y="17308"/>
                  <a:pt x="21545" y="17308"/>
                </a:cubicBezTo>
                <a:cubicBezTo>
                  <a:pt x="21501" y="17450"/>
                  <a:pt x="21501" y="17450"/>
                  <a:pt x="21501" y="17450"/>
                </a:cubicBezTo>
                <a:cubicBezTo>
                  <a:pt x="21512" y="17529"/>
                  <a:pt x="21512" y="17529"/>
                  <a:pt x="21512" y="17529"/>
                </a:cubicBezTo>
                <a:cubicBezTo>
                  <a:pt x="21523" y="17529"/>
                  <a:pt x="21523" y="17529"/>
                  <a:pt x="21523" y="17529"/>
                </a:cubicBezTo>
                <a:cubicBezTo>
                  <a:pt x="21523" y="17577"/>
                  <a:pt x="21523" y="17577"/>
                  <a:pt x="21523" y="17577"/>
                </a:cubicBezTo>
                <a:cubicBezTo>
                  <a:pt x="21545" y="17577"/>
                  <a:pt x="21545" y="17577"/>
                  <a:pt x="21545" y="17577"/>
                </a:cubicBezTo>
                <a:cubicBezTo>
                  <a:pt x="21545" y="17671"/>
                  <a:pt x="21545" y="17671"/>
                  <a:pt x="21545" y="17671"/>
                </a:cubicBezTo>
                <a:cubicBezTo>
                  <a:pt x="21534" y="17703"/>
                  <a:pt x="21534" y="17719"/>
                  <a:pt x="21523" y="17734"/>
                </a:cubicBezTo>
                <a:cubicBezTo>
                  <a:pt x="21534" y="17766"/>
                  <a:pt x="21534" y="17782"/>
                  <a:pt x="21523" y="17813"/>
                </a:cubicBezTo>
                <a:cubicBezTo>
                  <a:pt x="21512" y="17892"/>
                  <a:pt x="21512" y="17892"/>
                  <a:pt x="21512" y="17892"/>
                </a:cubicBezTo>
                <a:cubicBezTo>
                  <a:pt x="21512" y="17971"/>
                  <a:pt x="21512" y="17971"/>
                  <a:pt x="21512" y="17971"/>
                </a:cubicBezTo>
                <a:cubicBezTo>
                  <a:pt x="21501" y="17971"/>
                  <a:pt x="21501" y="17971"/>
                  <a:pt x="21501" y="17971"/>
                </a:cubicBezTo>
                <a:cubicBezTo>
                  <a:pt x="21501" y="18066"/>
                  <a:pt x="21501" y="18066"/>
                  <a:pt x="21501" y="18066"/>
                </a:cubicBezTo>
                <a:cubicBezTo>
                  <a:pt x="21490" y="18066"/>
                  <a:pt x="21490" y="18066"/>
                  <a:pt x="21490" y="18066"/>
                </a:cubicBezTo>
                <a:cubicBezTo>
                  <a:pt x="21490" y="18097"/>
                  <a:pt x="21490" y="18097"/>
                  <a:pt x="21490" y="18097"/>
                </a:cubicBezTo>
                <a:cubicBezTo>
                  <a:pt x="21490" y="18160"/>
                  <a:pt x="21490" y="18160"/>
                  <a:pt x="21490" y="18160"/>
                </a:cubicBezTo>
                <a:cubicBezTo>
                  <a:pt x="21490" y="18160"/>
                  <a:pt x="21490" y="18160"/>
                  <a:pt x="21490" y="18160"/>
                </a:cubicBezTo>
                <a:cubicBezTo>
                  <a:pt x="21479" y="18224"/>
                  <a:pt x="21479" y="18224"/>
                  <a:pt x="21479" y="18224"/>
                </a:cubicBezTo>
                <a:cubicBezTo>
                  <a:pt x="21490" y="18271"/>
                  <a:pt x="21490" y="18271"/>
                  <a:pt x="21490" y="18271"/>
                </a:cubicBezTo>
                <a:cubicBezTo>
                  <a:pt x="21501" y="18271"/>
                  <a:pt x="21501" y="18271"/>
                  <a:pt x="21501" y="18271"/>
                </a:cubicBezTo>
                <a:cubicBezTo>
                  <a:pt x="21512" y="18334"/>
                  <a:pt x="21512" y="18334"/>
                  <a:pt x="21512" y="18334"/>
                </a:cubicBezTo>
                <a:cubicBezTo>
                  <a:pt x="21523" y="18366"/>
                  <a:pt x="21523" y="18397"/>
                  <a:pt x="21512" y="18413"/>
                </a:cubicBezTo>
                <a:cubicBezTo>
                  <a:pt x="21523" y="18413"/>
                  <a:pt x="21523" y="18429"/>
                  <a:pt x="21523" y="18429"/>
                </a:cubicBezTo>
                <a:cubicBezTo>
                  <a:pt x="21523" y="18444"/>
                  <a:pt x="21523" y="18444"/>
                  <a:pt x="21523" y="18444"/>
                </a:cubicBezTo>
                <a:cubicBezTo>
                  <a:pt x="21545" y="18444"/>
                  <a:pt x="21545" y="18444"/>
                  <a:pt x="21545" y="18444"/>
                </a:cubicBezTo>
                <a:cubicBezTo>
                  <a:pt x="21545" y="18523"/>
                  <a:pt x="21545" y="18523"/>
                  <a:pt x="21545" y="18523"/>
                </a:cubicBezTo>
                <a:cubicBezTo>
                  <a:pt x="21567" y="18539"/>
                  <a:pt x="21567" y="18539"/>
                  <a:pt x="21567" y="18539"/>
                </a:cubicBezTo>
                <a:cubicBezTo>
                  <a:pt x="21567" y="18792"/>
                  <a:pt x="21567" y="18792"/>
                  <a:pt x="21567" y="18792"/>
                </a:cubicBezTo>
                <a:cubicBezTo>
                  <a:pt x="21545" y="18823"/>
                  <a:pt x="21545" y="18823"/>
                  <a:pt x="21545" y="18823"/>
                </a:cubicBezTo>
                <a:cubicBezTo>
                  <a:pt x="21545" y="18949"/>
                  <a:pt x="21545" y="18949"/>
                  <a:pt x="21545" y="18949"/>
                </a:cubicBezTo>
                <a:cubicBezTo>
                  <a:pt x="21523" y="18949"/>
                  <a:pt x="21523" y="18949"/>
                  <a:pt x="21523" y="18949"/>
                </a:cubicBezTo>
                <a:cubicBezTo>
                  <a:pt x="21523" y="19091"/>
                  <a:pt x="21523" y="19091"/>
                  <a:pt x="21523" y="19091"/>
                </a:cubicBezTo>
                <a:cubicBezTo>
                  <a:pt x="21512" y="19091"/>
                  <a:pt x="21512" y="19091"/>
                  <a:pt x="21512" y="19091"/>
                </a:cubicBezTo>
                <a:cubicBezTo>
                  <a:pt x="21501" y="19186"/>
                  <a:pt x="21501" y="19186"/>
                  <a:pt x="21501" y="19186"/>
                </a:cubicBezTo>
                <a:cubicBezTo>
                  <a:pt x="21545" y="19344"/>
                  <a:pt x="21545" y="19344"/>
                  <a:pt x="21545" y="19344"/>
                </a:cubicBezTo>
                <a:cubicBezTo>
                  <a:pt x="21512" y="19344"/>
                  <a:pt x="21512" y="19344"/>
                  <a:pt x="21512" y="19344"/>
                </a:cubicBezTo>
                <a:cubicBezTo>
                  <a:pt x="21512" y="19454"/>
                  <a:pt x="21512" y="19454"/>
                  <a:pt x="21512" y="19454"/>
                </a:cubicBezTo>
                <a:cubicBezTo>
                  <a:pt x="21501" y="19454"/>
                  <a:pt x="21501" y="19454"/>
                  <a:pt x="21501" y="19454"/>
                </a:cubicBezTo>
                <a:cubicBezTo>
                  <a:pt x="21501" y="19533"/>
                  <a:pt x="21501" y="19533"/>
                  <a:pt x="21501" y="19533"/>
                </a:cubicBezTo>
                <a:cubicBezTo>
                  <a:pt x="21501" y="19533"/>
                  <a:pt x="21501" y="19533"/>
                  <a:pt x="21501" y="19533"/>
                </a:cubicBezTo>
                <a:cubicBezTo>
                  <a:pt x="21512" y="19612"/>
                  <a:pt x="21512" y="19612"/>
                  <a:pt x="21512" y="19612"/>
                </a:cubicBezTo>
                <a:cubicBezTo>
                  <a:pt x="21523" y="19644"/>
                  <a:pt x="21512" y="19675"/>
                  <a:pt x="21501" y="19707"/>
                </a:cubicBezTo>
                <a:cubicBezTo>
                  <a:pt x="21501" y="19738"/>
                  <a:pt x="21501" y="19738"/>
                  <a:pt x="21501" y="19738"/>
                </a:cubicBezTo>
                <a:cubicBezTo>
                  <a:pt x="21545" y="19738"/>
                  <a:pt x="21545" y="19738"/>
                  <a:pt x="21545" y="19738"/>
                </a:cubicBezTo>
                <a:cubicBezTo>
                  <a:pt x="21501" y="19896"/>
                  <a:pt x="21501" y="19896"/>
                  <a:pt x="21501" y="19896"/>
                </a:cubicBezTo>
                <a:cubicBezTo>
                  <a:pt x="21512" y="19896"/>
                  <a:pt x="21512" y="19896"/>
                  <a:pt x="21512" y="19896"/>
                </a:cubicBezTo>
                <a:cubicBezTo>
                  <a:pt x="21512" y="20022"/>
                  <a:pt x="21512" y="20022"/>
                  <a:pt x="21512" y="20022"/>
                </a:cubicBezTo>
                <a:cubicBezTo>
                  <a:pt x="21523" y="20054"/>
                  <a:pt x="21523" y="20054"/>
                  <a:pt x="21523" y="20054"/>
                </a:cubicBezTo>
                <a:cubicBezTo>
                  <a:pt x="21534" y="20117"/>
                  <a:pt x="21523" y="20180"/>
                  <a:pt x="21512" y="20227"/>
                </a:cubicBezTo>
                <a:cubicBezTo>
                  <a:pt x="21523" y="20306"/>
                  <a:pt x="21523" y="20306"/>
                  <a:pt x="21523" y="20306"/>
                </a:cubicBezTo>
                <a:cubicBezTo>
                  <a:pt x="21534" y="20354"/>
                  <a:pt x="21523" y="20401"/>
                  <a:pt x="21512" y="20432"/>
                </a:cubicBezTo>
                <a:cubicBezTo>
                  <a:pt x="21512" y="20432"/>
                  <a:pt x="21512" y="20432"/>
                  <a:pt x="21512" y="20432"/>
                </a:cubicBezTo>
                <a:cubicBezTo>
                  <a:pt x="21523" y="20448"/>
                  <a:pt x="21523" y="20448"/>
                  <a:pt x="21523" y="20448"/>
                </a:cubicBezTo>
                <a:cubicBezTo>
                  <a:pt x="21523" y="20480"/>
                  <a:pt x="21523" y="20480"/>
                  <a:pt x="21523" y="20480"/>
                </a:cubicBezTo>
                <a:cubicBezTo>
                  <a:pt x="21600" y="20527"/>
                  <a:pt x="21600" y="20527"/>
                  <a:pt x="21600" y="20527"/>
                </a:cubicBezTo>
                <a:cubicBezTo>
                  <a:pt x="21556" y="20622"/>
                  <a:pt x="21556" y="20622"/>
                  <a:pt x="21556" y="20622"/>
                </a:cubicBezTo>
                <a:cubicBezTo>
                  <a:pt x="21545" y="20638"/>
                  <a:pt x="21534" y="20653"/>
                  <a:pt x="21534" y="20669"/>
                </a:cubicBezTo>
                <a:cubicBezTo>
                  <a:pt x="21556" y="20780"/>
                  <a:pt x="21556" y="20780"/>
                  <a:pt x="21556" y="20780"/>
                </a:cubicBezTo>
                <a:cubicBezTo>
                  <a:pt x="21512" y="20780"/>
                  <a:pt x="21512" y="20780"/>
                  <a:pt x="21512" y="20780"/>
                </a:cubicBezTo>
                <a:cubicBezTo>
                  <a:pt x="21512" y="20937"/>
                  <a:pt x="21512" y="20937"/>
                  <a:pt x="21512" y="20937"/>
                </a:cubicBezTo>
                <a:cubicBezTo>
                  <a:pt x="21501" y="20937"/>
                  <a:pt x="21501" y="20937"/>
                  <a:pt x="21501" y="20937"/>
                </a:cubicBezTo>
                <a:cubicBezTo>
                  <a:pt x="21490" y="21174"/>
                  <a:pt x="21490" y="21174"/>
                  <a:pt x="21490" y="21174"/>
                </a:cubicBezTo>
                <a:cubicBezTo>
                  <a:pt x="21501" y="21190"/>
                  <a:pt x="21501" y="21206"/>
                  <a:pt x="21501" y="21237"/>
                </a:cubicBezTo>
                <a:cubicBezTo>
                  <a:pt x="21501" y="21253"/>
                  <a:pt x="21501" y="21253"/>
                  <a:pt x="21501" y="21253"/>
                </a:cubicBezTo>
                <a:cubicBezTo>
                  <a:pt x="21501" y="21442"/>
                  <a:pt x="21501" y="21442"/>
                  <a:pt x="21501" y="21442"/>
                </a:cubicBezTo>
                <a:cubicBezTo>
                  <a:pt x="21435" y="21442"/>
                  <a:pt x="21435" y="21442"/>
                  <a:pt x="21435" y="21442"/>
                </a:cubicBezTo>
                <a:cubicBezTo>
                  <a:pt x="21435" y="21474"/>
                  <a:pt x="21435" y="21474"/>
                  <a:pt x="21435" y="21474"/>
                </a:cubicBezTo>
                <a:cubicBezTo>
                  <a:pt x="21358" y="21474"/>
                  <a:pt x="21358" y="21474"/>
                  <a:pt x="21358" y="21474"/>
                </a:cubicBezTo>
                <a:cubicBezTo>
                  <a:pt x="21336" y="21505"/>
                  <a:pt x="21336" y="21505"/>
                  <a:pt x="21336" y="21505"/>
                </a:cubicBezTo>
                <a:cubicBezTo>
                  <a:pt x="21161" y="21505"/>
                  <a:pt x="21161" y="21505"/>
                  <a:pt x="21161" y="21505"/>
                </a:cubicBezTo>
                <a:cubicBezTo>
                  <a:pt x="21150" y="21474"/>
                  <a:pt x="21150" y="21474"/>
                  <a:pt x="21150" y="21474"/>
                </a:cubicBezTo>
                <a:cubicBezTo>
                  <a:pt x="21095" y="21474"/>
                  <a:pt x="21095" y="21474"/>
                  <a:pt x="21095" y="21474"/>
                </a:cubicBezTo>
                <a:cubicBezTo>
                  <a:pt x="21095" y="21442"/>
                  <a:pt x="21095" y="21442"/>
                  <a:pt x="21095" y="21442"/>
                </a:cubicBezTo>
                <a:cubicBezTo>
                  <a:pt x="21095" y="21442"/>
                  <a:pt x="21095" y="21442"/>
                  <a:pt x="21095" y="21442"/>
                </a:cubicBezTo>
                <a:cubicBezTo>
                  <a:pt x="21095" y="21426"/>
                  <a:pt x="21084" y="21426"/>
                  <a:pt x="21084" y="21426"/>
                </a:cubicBezTo>
                <a:cubicBezTo>
                  <a:pt x="21084" y="21426"/>
                  <a:pt x="21073" y="21426"/>
                  <a:pt x="21073" y="21426"/>
                </a:cubicBezTo>
                <a:cubicBezTo>
                  <a:pt x="21062" y="21426"/>
                  <a:pt x="21051" y="21426"/>
                  <a:pt x="21040" y="21426"/>
                </a:cubicBezTo>
                <a:cubicBezTo>
                  <a:pt x="20996" y="21395"/>
                  <a:pt x="20996" y="21395"/>
                  <a:pt x="20996" y="21395"/>
                </a:cubicBezTo>
                <a:cubicBezTo>
                  <a:pt x="20996" y="21379"/>
                  <a:pt x="20996" y="21379"/>
                  <a:pt x="20996" y="21379"/>
                </a:cubicBezTo>
                <a:cubicBezTo>
                  <a:pt x="20963" y="21379"/>
                  <a:pt x="20963" y="21379"/>
                  <a:pt x="20963" y="21379"/>
                </a:cubicBezTo>
                <a:cubicBezTo>
                  <a:pt x="20941" y="21379"/>
                  <a:pt x="20941" y="21379"/>
                  <a:pt x="20941" y="21379"/>
                </a:cubicBezTo>
                <a:cubicBezTo>
                  <a:pt x="20941" y="21395"/>
                  <a:pt x="20941" y="21395"/>
                  <a:pt x="20941" y="21395"/>
                </a:cubicBezTo>
                <a:cubicBezTo>
                  <a:pt x="20875" y="21395"/>
                  <a:pt x="20875" y="21395"/>
                  <a:pt x="20875" y="21395"/>
                </a:cubicBezTo>
                <a:cubicBezTo>
                  <a:pt x="20875" y="21411"/>
                  <a:pt x="20875" y="21411"/>
                  <a:pt x="20875" y="21411"/>
                </a:cubicBezTo>
                <a:cubicBezTo>
                  <a:pt x="20820" y="21411"/>
                  <a:pt x="20820" y="21411"/>
                  <a:pt x="20820" y="21411"/>
                </a:cubicBezTo>
                <a:cubicBezTo>
                  <a:pt x="20820" y="21426"/>
                  <a:pt x="20820" y="21426"/>
                  <a:pt x="20820" y="21426"/>
                </a:cubicBezTo>
                <a:cubicBezTo>
                  <a:pt x="20754" y="21426"/>
                  <a:pt x="20754" y="21426"/>
                  <a:pt x="20754" y="21426"/>
                </a:cubicBezTo>
                <a:cubicBezTo>
                  <a:pt x="20722" y="21442"/>
                  <a:pt x="20722" y="21442"/>
                  <a:pt x="20722" y="21442"/>
                </a:cubicBezTo>
                <a:cubicBezTo>
                  <a:pt x="20700" y="21458"/>
                  <a:pt x="20678" y="21458"/>
                  <a:pt x="20667" y="21442"/>
                </a:cubicBezTo>
                <a:cubicBezTo>
                  <a:pt x="20645" y="21458"/>
                  <a:pt x="20634" y="21474"/>
                  <a:pt x="20623" y="21474"/>
                </a:cubicBezTo>
                <a:cubicBezTo>
                  <a:pt x="20557" y="21474"/>
                  <a:pt x="20557" y="21474"/>
                  <a:pt x="20557" y="21474"/>
                </a:cubicBezTo>
                <a:cubicBezTo>
                  <a:pt x="20557" y="21442"/>
                  <a:pt x="20557" y="21442"/>
                  <a:pt x="20557" y="21442"/>
                </a:cubicBezTo>
                <a:cubicBezTo>
                  <a:pt x="20524" y="21442"/>
                  <a:pt x="20524" y="21442"/>
                  <a:pt x="20524" y="21442"/>
                </a:cubicBezTo>
                <a:cubicBezTo>
                  <a:pt x="20524" y="21411"/>
                  <a:pt x="20524" y="21411"/>
                  <a:pt x="20524" y="21411"/>
                </a:cubicBezTo>
                <a:cubicBezTo>
                  <a:pt x="20480" y="21411"/>
                  <a:pt x="20480" y="21411"/>
                  <a:pt x="20480" y="21411"/>
                </a:cubicBezTo>
                <a:cubicBezTo>
                  <a:pt x="20381" y="21490"/>
                  <a:pt x="20381" y="21490"/>
                  <a:pt x="20381" y="21490"/>
                </a:cubicBezTo>
                <a:cubicBezTo>
                  <a:pt x="20381" y="21411"/>
                  <a:pt x="20381" y="21411"/>
                  <a:pt x="20381" y="21411"/>
                </a:cubicBezTo>
                <a:cubicBezTo>
                  <a:pt x="20238" y="21411"/>
                  <a:pt x="20238" y="21411"/>
                  <a:pt x="20238" y="21411"/>
                </a:cubicBezTo>
                <a:cubicBezTo>
                  <a:pt x="20238" y="21426"/>
                  <a:pt x="20238" y="21426"/>
                  <a:pt x="20238" y="21426"/>
                </a:cubicBezTo>
                <a:cubicBezTo>
                  <a:pt x="20096" y="21426"/>
                  <a:pt x="20096" y="21426"/>
                  <a:pt x="20096" y="21426"/>
                </a:cubicBezTo>
                <a:cubicBezTo>
                  <a:pt x="20096" y="21411"/>
                  <a:pt x="20096" y="21411"/>
                  <a:pt x="20096" y="21411"/>
                </a:cubicBezTo>
                <a:cubicBezTo>
                  <a:pt x="20041" y="21411"/>
                  <a:pt x="20041" y="21411"/>
                  <a:pt x="20041" y="21411"/>
                </a:cubicBezTo>
                <a:cubicBezTo>
                  <a:pt x="20041" y="21395"/>
                  <a:pt x="20041" y="21395"/>
                  <a:pt x="20041" y="21395"/>
                </a:cubicBezTo>
                <a:cubicBezTo>
                  <a:pt x="20008" y="21395"/>
                  <a:pt x="20008" y="21395"/>
                  <a:pt x="20008" y="21395"/>
                </a:cubicBezTo>
                <a:cubicBezTo>
                  <a:pt x="20008" y="21411"/>
                  <a:pt x="20008" y="21411"/>
                  <a:pt x="20008" y="21411"/>
                </a:cubicBezTo>
                <a:cubicBezTo>
                  <a:pt x="19953" y="21426"/>
                  <a:pt x="19953" y="21426"/>
                  <a:pt x="19953" y="21426"/>
                </a:cubicBezTo>
                <a:cubicBezTo>
                  <a:pt x="19920" y="21442"/>
                  <a:pt x="19887" y="21426"/>
                  <a:pt x="19876" y="21411"/>
                </a:cubicBezTo>
                <a:cubicBezTo>
                  <a:pt x="19865" y="21426"/>
                  <a:pt x="19854" y="21426"/>
                  <a:pt x="19843" y="21426"/>
                </a:cubicBezTo>
                <a:cubicBezTo>
                  <a:pt x="19843" y="21490"/>
                  <a:pt x="19843" y="21490"/>
                  <a:pt x="19843" y="21490"/>
                </a:cubicBezTo>
                <a:cubicBezTo>
                  <a:pt x="19766" y="21442"/>
                  <a:pt x="19766" y="21442"/>
                  <a:pt x="19766" y="21442"/>
                </a:cubicBezTo>
                <a:cubicBezTo>
                  <a:pt x="19547" y="21442"/>
                  <a:pt x="19547" y="21442"/>
                  <a:pt x="19547" y="21442"/>
                </a:cubicBezTo>
                <a:cubicBezTo>
                  <a:pt x="19547" y="21426"/>
                  <a:pt x="19547" y="21426"/>
                  <a:pt x="19547" y="21426"/>
                </a:cubicBezTo>
                <a:cubicBezTo>
                  <a:pt x="19514" y="21426"/>
                  <a:pt x="19514" y="21426"/>
                  <a:pt x="19514" y="21426"/>
                </a:cubicBezTo>
                <a:cubicBezTo>
                  <a:pt x="19514" y="21411"/>
                  <a:pt x="19514" y="21411"/>
                  <a:pt x="19514" y="21411"/>
                </a:cubicBezTo>
                <a:cubicBezTo>
                  <a:pt x="19503" y="21411"/>
                  <a:pt x="19503" y="21411"/>
                  <a:pt x="19492" y="21411"/>
                </a:cubicBezTo>
                <a:cubicBezTo>
                  <a:pt x="19492" y="21411"/>
                  <a:pt x="19492" y="21411"/>
                  <a:pt x="19481" y="21411"/>
                </a:cubicBezTo>
                <a:cubicBezTo>
                  <a:pt x="19481" y="21426"/>
                  <a:pt x="19481" y="21426"/>
                  <a:pt x="19481" y="21426"/>
                </a:cubicBezTo>
                <a:cubicBezTo>
                  <a:pt x="19107" y="21458"/>
                  <a:pt x="19107" y="21458"/>
                  <a:pt x="19107" y="21458"/>
                </a:cubicBezTo>
                <a:cubicBezTo>
                  <a:pt x="19107" y="21442"/>
                  <a:pt x="19107" y="21442"/>
                  <a:pt x="19107" y="21442"/>
                </a:cubicBezTo>
                <a:cubicBezTo>
                  <a:pt x="19107" y="21442"/>
                  <a:pt x="19107" y="21442"/>
                  <a:pt x="19107" y="21442"/>
                </a:cubicBezTo>
                <a:cubicBezTo>
                  <a:pt x="19107" y="21474"/>
                  <a:pt x="19107" y="21474"/>
                  <a:pt x="19107" y="21474"/>
                </a:cubicBezTo>
                <a:cubicBezTo>
                  <a:pt x="18888" y="21474"/>
                  <a:pt x="18888" y="21474"/>
                  <a:pt x="18888" y="21474"/>
                </a:cubicBezTo>
                <a:cubicBezTo>
                  <a:pt x="18888" y="21442"/>
                  <a:pt x="18888" y="21442"/>
                  <a:pt x="18888" y="21442"/>
                </a:cubicBezTo>
                <a:cubicBezTo>
                  <a:pt x="18866" y="21442"/>
                  <a:pt x="18866" y="21442"/>
                  <a:pt x="18866" y="21442"/>
                </a:cubicBezTo>
                <a:cubicBezTo>
                  <a:pt x="18866" y="21474"/>
                  <a:pt x="18866" y="21474"/>
                  <a:pt x="18866" y="21474"/>
                </a:cubicBezTo>
                <a:cubicBezTo>
                  <a:pt x="18723" y="21474"/>
                  <a:pt x="18723" y="21474"/>
                  <a:pt x="18723" y="21474"/>
                </a:cubicBezTo>
                <a:cubicBezTo>
                  <a:pt x="18723" y="21442"/>
                  <a:pt x="18723" y="21442"/>
                  <a:pt x="18723" y="21442"/>
                </a:cubicBezTo>
                <a:cubicBezTo>
                  <a:pt x="18646" y="21442"/>
                  <a:pt x="18646" y="21442"/>
                  <a:pt x="18646" y="21442"/>
                </a:cubicBezTo>
                <a:cubicBezTo>
                  <a:pt x="18646" y="21426"/>
                  <a:pt x="18646" y="21426"/>
                  <a:pt x="18646" y="21426"/>
                </a:cubicBezTo>
                <a:cubicBezTo>
                  <a:pt x="18613" y="21426"/>
                  <a:pt x="18613" y="21426"/>
                  <a:pt x="18613" y="21426"/>
                </a:cubicBezTo>
                <a:cubicBezTo>
                  <a:pt x="18613" y="21411"/>
                  <a:pt x="18613" y="21411"/>
                  <a:pt x="18613" y="21411"/>
                </a:cubicBezTo>
                <a:cubicBezTo>
                  <a:pt x="18372" y="21426"/>
                  <a:pt x="18372" y="21426"/>
                  <a:pt x="18372" y="21426"/>
                </a:cubicBezTo>
                <a:cubicBezTo>
                  <a:pt x="18361" y="21395"/>
                  <a:pt x="18361" y="21395"/>
                  <a:pt x="18361" y="21395"/>
                </a:cubicBezTo>
                <a:cubicBezTo>
                  <a:pt x="18218" y="21442"/>
                  <a:pt x="18218" y="21442"/>
                  <a:pt x="18218" y="21442"/>
                </a:cubicBezTo>
                <a:cubicBezTo>
                  <a:pt x="18185" y="21363"/>
                  <a:pt x="18185" y="21363"/>
                  <a:pt x="18185" y="21363"/>
                </a:cubicBezTo>
                <a:cubicBezTo>
                  <a:pt x="18174" y="21363"/>
                  <a:pt x="18163" y="21363"/>
                  <a:pt x="18141" y="21363"/>
                </a:cubicBezTo>
                <a:cubicBezTo>
                  <a:pt x="18119" y="21363"/>
                  <a:pt x="18108" y="21363"/>
                  <a:pt x="18097" y="21363"/>
                </a:cubicBezTo>
                <a:cubicBezTo>
                  <a:pt x="18097" y="21395"/>
                  <a:pt x="18097" y="21395"/>
                  <a:pt x="18097" y="21395"/>
                </a:cubicBezTo>
                <a:cubicBezTo>
                  <a:pt x="18053" y="21395"/>
                  <a:pt x="18053" y="21395"/>
                  <a:pt x="18053" y="21395"/>
                </a:cubicBezTo>
                <a:cubicBezTo>
                  <a:pt x="18053" y="21411"/>
                  <a:pt x="18053" y="21411"/>
                  <a:pt x="18053" y="21411"/>
                </a:cubicBezTo>
                <a:cubicBezTo>
                  <a:pt x="17943" y="21411"/>
                  <a:pt x="17943" y="21411"/>
                  <a:pt x="17943" y="21411"/>
                </a:cubicBezTo>
                <a:cubicBezTo>
                  <a:pt x="17943" y="21426"/>
                  <a:pt x="17943" y="21426"/>
                  <a:pt x="17943" y="21426"/>
                </a:cubicBezTo>
                <a:cubicBezTo>
                  <a:pt x="17921" y="21442"/>
                  <a:pt x="17921" y="21442"/>
                  <a:pt x="17921" y="21442"/>
                </a:cubicBezTo>
                <a:cubicBezTo>
                  <a:pt x="17921" y="21458"/>
                  <a:pt x="17921" y="21458"/>
                  <a:pt x="17921" y="21458"/>
                </a:cubicBezTo>
                <a:cubicBezTo>
                  <a:pt x="17877" y="21474"/>
                  <a:pt x="17877" y="21474"/>
                  <a:pt x="17877" y="21474"/>
                </a:cubicBezTo>
                <a:cubicBezTo>
                  <a:pt x="17866" y="21490"/>
                  <a:pt x="17844" y="21490"/>
                  <a:pt x="17822" y="21490"/>
                </a:cubicBezTo>
                <a:cubicBezTo>
                  <a:pt x="17779" y="21490"/>
                  <a:pt x="17735" y="21458"/>
                  <a:pt x="17713" y="21442"/>
                </a:cubicBezTo>
                <a:cubicBezTo>
                  <a:pt x="17702" y="21442"/>
                  <a:pt x="17702" y="21442"/>
                  <a:pt x="17702" y="21442"/>
                </a:cubicBezTo>
                <a:cubicBezTo>
                  <a:pt x="17647" y="21426"/>
                  <a:pt x="17647" y="21426"/>
                  <a:pt x="17647" y="21426"/>
                </a:cubicBezTo>
                <a:cubicBezTo>
                  <a:pt x="17636" y="21442"/>
                  <a:pt x="17614" y="21442"/>
                  <a:pt x="17603" y="21442"/>
                </a:cubicBezTo>
                <a:cubicBezTo>
                  <a:pt x="17603" y="21442"/>
                  <a:pt x="17592" y="21442"/>
                  <a:pt x="17592" y="21442"/>
                </a:cubicBezTo>
                <a:cubicBezTo>
                  <a:pt x="17537" y="21426"/>
                  <a:pt x="17537" y="21426"/>
                  <a:pt x="17537" y="21426"/>
                </a:cubicBezTo>
                <a:cubicBezTo>
                  <a:pt x="17537" y="21426"/>
                  <a:pt x="17537" y="21426"/>
                  <a:pt x="17537" y="21426"/>
                </a:cubicBezTo>
                <a:cubicBezTo>
                  <a:pt x="17449" y="21426"/>
                  <a:pt x="17449" y="21426"/>
                  <a:pt x="17449" y="21426"/>
                </a:cubicBezTo>
                <a:cubicBezTo>
                  <a:pt x="17449" y="21426"/>
                  <a:pt x="17449" y="21426"/>
                  <a:pt x="17449" y="21426"/>
                </a:cubicBezTo>
                <a:cubicBezTo>
                  <a:pt x="17142" y="21474"/>
                  <a:pt x="17142" y="21474"/>
                  <a:pt x="17142" y="21474"/>
                </a:cubicBezTo>
                <a:cubicBezTo>
                  <a:pt x="17142" y="21426"/>
                  <a:pt x="17142" y="21426"/>
                  <a:pt x="17142" y="21426"/>
                </a:cubicBezTo>
                <a:cubicBezTo>
                  <a:pt x="17021" y="21490"/>
                  <a:pt x="17021" y="21490"/>
                  <a:pt x="17021" y="21490"/>
                </a:cubicBezTo>
                <a:cubicBezTo>
                  <a:pt x="17021" y="21426"/>
                  <a:pt x="17021" y="21426"/>
                  <a:pt x="17021" y="21426"/>
                </a:cubicBezTo>
                <a:cubicBezTo>
                  <a:pt x="16988" y="21426"/>
                  <a:pt x="16988" y="21426"/>
                  <a:pt x="16988" y="21426"/>
                </a:cubicBezTo>
                <a:cubicBezTo>
                  <a:pt x="16988" y="21411"/>
                  <a:pt x="16988" y="21411"/>
                  <a:pt x="16988" y="21411"/>
                </a:cubicBezTo>
                <a:cubicBezTo>
                  <a:pt x="16966" y="21411"/>
                  <a:pt x="16966" y="21411"/>
                  <a:pt x="16966" y="21411"/>
                </a:cubicBezTo>
                <a:cubicBezTo>
                  <a:pt x="16834" y="21411"/>
                  <a:pt x="16779" y="21426"/>
                  <a:pt x="16691" y="21474"/>
                </a:cubicBezTo>
                <a:cubicBezTo>
                  <a:pt x="16637" y="21505"/>
                  <a:pt x="16637" y="21505"/>
                  <a:pt x="16637" y="21505"/>
                </a:cubicBezTo>
                <a:cubicBezTo>
                  <a:pt x="16615" y="21442"/>
                  <a:pt x="16615" y="21442"/>
                  <a:pt x="16615" y="21442"/>
                </a:cubicBezTo>
                <a:cubicBezTo>
                  <a:pt x="16604" y="21442"/>
                  <a:pt x="16604" y="21442"/>
                  <a:pt x="16604" y="21442"/>
                </a:cubicBezTo>
                <a:cubicBezTo>
                  <a:pt x="16593" y="21442"/>
                  <a:pt x="16582" y="21442"/>
                  <a:pt x="16571" y="21442"/>
                </a:cubicBezTo>
                <a:cubicBezTo>
                  <a:pt x="16560" y="21458"/>
                  <a:pt x="16538" y="21458"/>
                  <a:pt x="16527" y="21458"/>
                </a:cubicBezTo>
                <a:cubicBezTo>
                  <a:pt x="16461" y="21458"/>
                  <a:pt x="16428" y="21426"/>
                  <a:pt x="16395" y="21379"/>
                </a:cubicBezTo>
                <a:cubicBezTo>
                  <a:pt x="16373" y="21379"/>
                  <a:pt x="16373" y="21379"/>
                  <a:pt x="16373" y="21379"/>
                </a:cubicBezTo>
                <a:cubicBezTo>
                  <a:pt x="16373" y="21395"/>
                  <a:pt x="16373" y="21395"/>
                  <a:pt x="16373" y="21395"/>
                </a:cubicBezTo>
                <a:cubicBezTo>
                  <a:pt x="16263" y="21395"/>
                  <a:pt x="16263" y="21395"/>
                  <a:pt x="16263" y="21395"/>
                </a:cubicBezTo>
                <a:cubicBezTo>
                  <a:pt x="16263" y="21411"/>
                  <a:pt x="16263" y="21411"/>
                  <a:pt x="16263" y="21411"/>
                </a:cubicBezTo>
                <a:cubicBezTo>
                  <a:pt x="16208" y="21411"/>
                  <a:pt x="16208" y="21411"/>
                  <a:pt x="16208" y="21411"/>
                </a:cubicBezTo>
                <a:cubicBezTo>
                  <a:pt x="16208" y="21442"/>
                  <a:pt x="16208" y="21442"/>
                  <a:pt x="16208" y="21442"/>
                </a:cubicBezTo>
                <a:cubicBezTo>
                  <a:pt x="16131" y="21426"/>
                  <a:pt x="16131" y="21426"/>
                  <a:pt x="16131" y="21426"/>
                </a:cubicBezTo>
                <a:cubicBezTo>
                  <a:pt x="16131" y="21426"/>
                  <a:pt x="16131" y="21426"/>
                  <a:pt x="16131" y="21426"/>
                </a:cubicBezTo>
                <a:cubicBezTo>
                  <a:pt x="15978" y="21426"/>
                  <a:pt x="15978" y="21426"/>
                  <a:pt x="15978" y="21426"/>
                </a:cubicBezTo>
                <a:cubicBezTo>
                  <a:pt x="15934" y="21442"/>
                  <a:pt x="15934" y="21442"/>
                  <a:pt x="15934" y="21442"/>
                </a:cubicBezTo>
                <a:cubicBezTo>
                  <a:pt x="15890" y="21458"/>
                  <a:pt x="15835" y="21442"/>
                  <a:pt x="15802" y="21426"/>
                </a:cubicBezTo>
                <a:cubicBezTo>
                  <a:pt x="15791" y="21426"/>
                  <a:pt x="15791" y="21426"/>
                  <a:pt x="15780" y="21426"/>
                </a:cubicBezTo>
                <a:cubicBezTo>
                  <a:pt x="15637" y="21458"/>
                  <a:pt x="15637" y="21458"/>
                  <a:pt x="15637" y="21458"/>
                </a:cubicBezTo>
                <a:cubicBezTo>
                  <a:pt x="15637" y="21426"/>
                  <a:pt x="15637" y="21426"/>
                  <a:pt x="15637" y="21426"/>
                </a:cubicBezTo>
                <a:cubicBezTo>
                  <a:pt x="15593" y="21426"/>
                  <a:pt x="15593" y="21426"/>
                  <a:pt x="15593" y="21426"/>
                </a:cubicBezTo>
                <a:cubicBezTo>
                  <a:pt x="15593" y="21411"/>
                  <a:pt x="15593" y="21411"/>
                  <a:pt x="15593" y="21411"/>
                </a:cubicBezTo>
                <a:cubicBezTo>
                  <a:pt x="15549" y="21411"/>
                  <a:pt x="15549" y="21411"/>
                  <a:pt x="15549" y="21411"/>
                </a:cubicBezTo>
                <a:cubicBezTo>
                  <a:pt x="15549" y="21411"/>
                  <a:pt x="15549" y="21411"/>
                  <a:pt x="15549" y="21411"/>
                </a:cubicBezTo>
                <a:cubicBezTo>
                  <a:pt x="15418" y="21395"/>
                  <a:pt x="15418" y="21395"/>
                  <a:pt x="15418" y="21395"/>
                </a:cubicBezTo>
                <a:cubicBezTo>
                  <a:pt x="15187" y="21442"/>
                  <a:pt x="15187" y="21442"/>
                  <a:pt x="15187" y="21442"/>
                </a:cubicBezTo>
                <a:cubicBezTo>
                  <a:pt x="15132" y="21458"/>
                  <a:pt x="15132" y="21458"/>
                  <a:pt x="15132" y="21458"/>
                </a:cubicBezTo>
                <a:cubicBezTo>
                  <a:pt x="15132" y="21411"/>
                  <a:pt x="15132" y="21411"/>
                  <a:pt x="15132" y="21411"/>
                </a:cubicBezTo>
                <a:cubicBezTo>
                  <a:pt x="15110" y="21411"/>
                  <a:pt x="15088" y="21411"/>
                  <a:pt x="15066" y="21411"/>
                </a:cubicBezTo>
                <a:cubicBezTo>
                  <a:pt x="15055" y="21411"/>
                  <a:pt x="15044" y="21411"/>
                  <a:pt x="15033" y="21411"/>
                </a:cubicBezTo>
                <a:cubicBezTo>
                  <a:pt x="15022" y="21411"/>
                  <a:pt x="15011" y="21411"/>
                  <a:pt x="15011" y="21411"/>
                </a:cubicBezTo>
                <a:cubicBezTo>
                  <a:pt x="15000" y="21426"/>
                  <a:pt x="15000" y="21426"/>
                  <a:pt x="15000" y="21426"/>
                </a:cubicBezTo>
                <a:cubicBezTo>
                  <a:pt x="14934" y="21426"/>
                  <a:pt x="14934" y="21426"/>
                  <a:pt x="14934" y="21426"/>
                </a:cubicBezTo>
                <a:cubicBezTo>
                  <a:pt x="14912" y="21379"/>
                  <a:pt x="14912" y="21379"/>
                  <a:pt x="14912" y="21379"/>
                </a:cubicBezTo>
                <a:cubicBezTo>
                  <a:pt x="14880" y="21395"/>
                  <a:pt x="14880" y="21395"/>
                  <a:pt x="14880" y="21395"/>
                </a:cubicBezTo>
                <a:cubicBezTo>
                  <a:pt x="14858" y="21395"/>
                  <a:pt x="14847" y="21395"/>
                  <a:pt x="14825" y="21379"/>
                </a:cubicBezTo>
                <a:cubicBezTo>
                  <a:pt x="14605" y="21442"/>
                  <a:pt x="14605" y="21442"/>
                  <a:pt x="14605" y="21442"/>
                </a:cubicBezTo>
                <a:cubicBezTo>
                  <a:pt x="14605" y="21521"/>
                  <a:pt x="14605" y="21521"/>
                  <a:pt x="14605" y="21521"/>
                </a:cubicBezTo>
                <a:cubicBezTo>
                  <a:pt x="14451" y="21442"/>
                  <a:pt x="14451" y="21442"/>
                  <a:pt x="14451" y="21442"/>
                </a:cubicBezTo>
                <a:cubicBezTo>
                  <a:pt x="14265" y="21442"/>
                  <a:pt x="14265" y="21442"/>
                  <a:pt x="14265" y="21442"/>
                </a:cubicBezTo>
                <a:cubicBezTo>
                  <a:pt x="14232" y="21442"/>
                  <a:pt x="14210" y="21442"/>
                  <a:pt x="14166" y="21442"/>
                </a:cubicBezTo>
                <a:cubicBezTo>
                  <a:pt x="14144" y="21442"/>
                  <a:pt x="14133" y="21442"/>
                  <a:pt x="14111" y="21442"/>
                </a:cubicBezTo>
                <a:cubicBezTo>
                  <a:pt x="14089" y="21442"/>
                  <a:pt x="14056" y="21442"/>
                  <a:pt x="14034" y="21442"/>
                </a:cubicBezTo>
                <a:cubicBezTo>
                  <a:pt x="14034" y="21490"/>
                  <a:pt x="14034" y="21490"/>
                  <a:pt x="14034" y="21490"/>
                </a:cubicBezTo>
                <a:cubicBezTo>
                  <a:pt x="13957" y="21458"/>
                  <a:pt x="13957" y="21458"/>
                  <a:pt x="13957" y="21458"/>
                </a:cubicBezTo>
                <a:cubicBezTo>
                  <a:pt x="13946" y="21458"/>
                  <a:pt x="13935" y="21458"/>
                  <a:pt x="13924" y="21458"/>
                </a:cubicBezTo>
                <a:cubicBezTo>
                  <a:pt x="13913" y="21442"/>
                  <a:pt x="13913" y="21442"/>
                  <a:pt x="13902" y="21442"/>
                </a:cubicBezTo>
                <a:cubicBezTo>
                  <a:pt x="13880" y="21474"/>
                  <a:pt x="13869" y="21474"/>
                  <a:pt x="13858" y="21474"/>
                </a:cubicBezTo>
                <a:cubicBezTo>
                  <a:pt x="13847" y="21474"/>
                  <a:pt x="13836" y="21474"/>
                  <a:pt x="13825" y="21458"/>
                </a:cubicBezTo>
                <a:cubicBezTo>
                  <a:pt x="13803" y="21442"/>
                  <a:pt x="13803" y="21442"/>
                  <a:pt x="13803" y="21442"/>
                </a:cubicBezTo>
                <a:cubicBezTo>
                  <a:pt x="13792" y="21426"/>
                  <a:pt x="13792" y="21426"/>
                  <a:pt x="13792" y="21426"/>
                </a:cubicBezTo>
                <a:cubicBezTo>
                  <a:pt x="13737" y="21426"/>
                  <a:pt x="13737" y="21426"/>
                  <a:pt x="13737" y="21426"/>
                </a:cubicBezTo>
                <a:cubicBezTo>
                  <a:pt x="13737" y="21411"/>
                  <a:pt x="13737" y="21411"/>
                  <a:pt x="13737" y="21411"/>
                </a:cubicBezTo>
                <a:cubicBezTo>
                  <a:pt x="13683" y="21411"/>
                  <a:pt x="13683" y="21411"/>
                  <a:pt x="13683" y="21411"/>
                </a:cubicBezTo>
                <a:cubicBezTo>
                  <a:pt x="13683" y="21426"/>
                  <a:pt x="13683" y="21426"/>
                  <a:pt x="13683" y="21426"/>
                </a:cubicBezTo>
                <a:cubicBezTo>
                  <a:pt x="13617" y="21426"/>
                  <a:pt x="13617" y="21426"/>
                  <a:pt x="13617" y="21426"/>
                </a:cubicBezTo>
                <a:cubicBezTo>
                  <a:pt x="13617" y="21442"/>
                  <a:pt x="13617" y="21442"/>
                  <a:pt x="13617" y="21442"/>
                </a:cubicBezTo>
                <a:cubicBezTo>
                  <a:pt x="13551" y="21442"/>
                  <a:pt x="13551" y="21442"/>
                  <a:pt x="13551" y="21442"/>
                </a:cubicBezTo>
                <a:cubicBezTo>
                  <a:pt x="13496" y="21458"/>
                  <a:pt x="13496" y="21458"/>
                  <a:pt x="13496" y="21458"/>
                </a:cubicBezTo>
                <a:cubicBezTo>
                  <a:pt x="13496" y="21458"/>
                  <a:pt x="13496" y="21458"/>
                  <a:pt x="13496" y="21458"/>
                </a:cubicBezTo>
                <a:cubicBezTo>
                  <a:pt x="13496" y="21474"/>
                  <a:pt x="13496" y="21474"/>
                  <a:pt x="13496" y="21474"/>
                </a:cubicBezTo>
                <a:cubicBezTo>
                  <a:pt x="13496" y="21474"/>
                  <a:pt x="13496" y="21474"/>
                  <a:pt x="13496" y="21474"/>
                </a:cubicBezTo>
                <a:cubicBezTo>
                  <a:pt x="13474" y="21474"/>
                  <a:pt x="13463" y="21474"/>
                  <a:pt x="13452" y="21474"/>
                </a:cubicBezTo>
                <a:cubicBezTo>
                  <a:pt x="13441" y="21474"/>
                  <a:pt x="13441" y="21474"/>
                  <a:pt x="13441" y="21474"/>
                </a:cubicBezTo>
                <a:cubicBezTo>
                  <a:pt x="13441" y="21490"/>
                  <a:pt x="13441" y="21490"/>
                  <a:pt x="13441" y="21490"/>
                </a:cubicBezTo>
                <a:cubicBezTo>
                  <a:pt x="13298" y="21490"/>
                  <a:pt x="13298" y="21490"/>
                  <a:pt x="13298" y="21490"/>
                </a:cubicBezTo>
                <a:cubicBezTo>
                  <a:pt x="13298" y="21474"/>
                  <a:pt x="13298" y="21474"/>
                  <a:pt x="13298" y="21474"/>
                </a:cubicBezTo>
                <a:cubicBezTo>
                  <a:pt x="13254" y="21474"/>
                  <a:pt x="13254" y="21474"/>
                  <a:pt x="13254" y="21474"/>
                </a:cubicBezTo>
                <a:cubicBezTo>
                  <a:pt x="13254" y="21442"/>
                  <a:pt x="13254" y="21442"/>
                  <a:pt x="13254" y="21442"/>
                </a:cubicBezTo>
                <a:cubicBezTo>
                  <a:pt x="13221" y="21442"/>
                  <a:pt x="13221" y="21442"/>
                  <a:pt x="13221" y="21442"/>
                </a:cubicBezTo>
                <a:cubicBezTo>
                  <a:pt x="13166" y="21458"/>
                  <a:pt x="13112" y="21458"/>
                  <a:pt x="13068" y="21442"/>
                </a:cubicBezTo>
                <a:cubicBezTo>
                  <a:pt x="13046" y="21426"/>
                  <a:pt x="13046" y="21426"/>
                  <a:pt x="13046" y="21426"/>
                </a:cubicBezTo>
                <a:cubicBezTo>
                  <a:pt x="13046" y="21411"/>
                  <a:pt x="13046" y="21411"/>
                  <a:pt x="13046" y="21411"/>
                </a:cubicBezTo>
                <a:cubicBezTo>
                  <a:pt x="12870" y="21411"/>
                  <a:pt x="12870" y="21411"/>
                  <a:pt x="12870" y="21411"/>
                </a:cubicBezTo>
                <a:cubicBezTo>
                  <a:pt x="12870" y="21411"/>
                  <a:pt x="12870" y="21411"/>
                  <a:pt x="12859" y="21411"/>
                </a:cubicBezTo>
                <a:cubicBezTo>
                  <a:pt x="12815" y="21442"/>
                  <a:pt x="12771" y="21458"/>
                  <a:pt x="12738" y="21442"/>
                </a:cubicBezTo>
                <a:cubicBezTo>
                  <a:pt x="12694" y="21426"/>
                  <a:pt x="12694" y="21426"/>
                  <a:pt x="12694" y="21426"/>
                </a:cubicBezTo>
                <a:cubicBezTo>
                  <a:pt x="12639" y="21426"/>
                  <a:pt x="12639" y="21426"/>
                  <a:pt x="12639" y="21426"/>
                </a:cubicBezTo>
                <a:cubicBezTo>
                  <a:pt x="12639" y="21411"/>
                  <a:pt x="12639" y="21411"/>
                  <a:pt x="12639" y="21411"/>
                </a:cubicBezTo>
                <a:cubicBezTo>
                  <a:pt x="12519" y="21411"/>
                  <a:pt x="12519" y="21411"/>
                  <a:pt x="12519" y="21411"/>
                </a:cubicBezTo>
                <a:cubicBezTo>
                  <a:pt x="12519" y="21426"/>
                  <a:pt x="12519" y="21426"/>
                  <a:pt x="12519" y="21426"/>
                </a:cubicBezTo>
                <a:cubicBezTo>
                  <a:pt x="12376" y="21426"/>
                  <a:pt x="12376" y="21426"/>
                  <a:pt x="12376" y="21426"/>
                </a:cubicBezTo>
                <a:cubicBezTo>
                  <a:pt x="12376" y="21411"/>
                  <a:pt x="12376" y="21411"/>
                  <a:pt x="12376" y="21411"/>
                </a:cubicBezTo>
                <a:cubicBezTo>
                  <a:pt x="12343" y="21411"/>
                  <a:pt x="12343" y="21411"/>
                  <a:pt x="12343" y="21411"/>
                </a:cubicBezTo>
                <a:cubicBezTo>
                  <a:pt x="12343" y="21411"/>
                  <a:pt x="12343" y="21411"/>
                  <a:pt x="12343" y="21411"/>
                </a:cubicBezTo>
                <a:cubicBezTo>
                  <a:pt x="12233" y="21411"/>
                  <a:pt x="12233" y="21411"/>
                  <a:pt x="12233" y="21411"/>
                </a:cubicBezTo>
                <a:cubicBezTo>
                  <a:pt x="12233" y="21426"/>
                  <a:pt x="12233" y="21426"/>
                  <a:pt x="12233" y="21426"/>
                </a:cubicBezTo>
                <a:cubicBezTo>
                  <a:pt x="12112" y="21426"/>
                  <a:pt x="12112" y="21426"/>
                  <a:pt x="12112" y="21426"/>
                </a:cubicBezTo>
                <a:cubicBezTo>
                  <a:pt x="12112" y="21442"/>
                  <a:pt x="12112" y="21442"/>
                  <a:pt x="12112" y="21442"/>
                </a:cubicBezTo>
                <a:cubicBezTo>
                  <a:pt x="11893" y="21474"/>
                  <a:pt x="11893" y="21474"/>
                  <a:pt x="11893" y="21474"/>
                </a:cubicBezTo>
                <a:cubicBezTo>
                  <a:pt x="11871" y="21411"/>
                  <a:pt x="11871" y="21411"/>
                  <a:pt x="11871" y="21411"/>
                </a:cubicBezTo>
                <a:cubicBezTo>
                  <a:pt x="11860" y="21395"/>
                  <a:pt x="11838" y="21395"/>
                  <a:pt x="11794" y="21395"/>
                </a:cubicBezTo>
                <a:cubicBezTo>
                  <a:pt x="11794" y="21395"/>
                  <a:pt x="11783" y="21395"/>
                  <a:pt x="11772" y="21395"/>
                </a:cubicBezTo>
                <a:cubicBezTo>
                  <a:pt x="11772" y="21426"/>
                  <a:pt x="11772" y="21426"/>
                  <a:pt x="11772" y="21426"/>
                </a:cubicBezTo>
                <a:cubicBezTo>
                  <a:pt x="11629" y="21426"/>
                  <a:pt x="11629" y="21426"/>
                  <a:pt x="11629" y="21426"/>
                </a:cubicBezTo>
                <a:cubicBezTo>
                  <a:pt x="11629" y="21411"/>
                  <a:pt x="11629" y="21411"/>
                  <a:pt x="11629" y="21411"/>
                </a:cubicBezTo>
                <a:cubicBezTo>
                  <a:pt x="11585" y="21411"/>
                  <a:pt x="11585" y="21411"/>
                  <a:pt x="11585" y="21411"/>
                </a:cubicBezTo>
                <a:cubicBezTo>
                  <a:pt x="11333" y="21458"/>
                  <a:pt x="11333" y="21458"/>
                  <a:pt x="11333" y="21458"/>
                </a:cubicBezTo>
                <a:cubicBezTo>
                  <a:pt x="11333" y="21426"/>
                  <a:pt x="11333" y="21426"/>
                  <a:pt x="11333" y="21426"/>
                </a:cubicBezTo>
                <a:cubicBezTo>
                  <a:pt x="11311" y="21426"/>
                  <a:pt x="11311" y="21426"/>
                  <a:pt x="11311" y="21426"/>
                </a:cubicBezTo>
                <a:cubicBezTo>
                  <a:pt x="11245" y="21442"/>
                  <a:pt x="11245" y="21442"/>
                  <a:pt x="11245" y="21442"/>
                </a:cubicBezTo>
                <a:cubicBezTo>
                  <a:pt x="11245" y="21426"/>
                  <a:pt x="11245" y="21426"/>
                  <a:pt x="11245" y="21426"/>
                </a:cubicBezTo>
                <a:cubicBezTo>
                  <a:pt x="11190" y="21442"/>
                  <a:pt x="11190" y="21442"/>
                  <a:pt x="11190" y="21442"/>
                </a:cubicBezTo>
                <a:cubicBezTo>
                  <a:pt x="11190" y="21505"/>
                  <a:pt x="11190" y="21505"/>
                  <a:pt x="11190" y="21505"/>
                </a:cubicBezTo>
                <a:cubicBezTo>
                  <a:pt x="11113" y="21474"/>
                  <a:pt x="11113" y="21474"/>
                  <a:pt x="11113" y="21474"/>
                </a:cubicBezTo>
                <a:cubicBezTo>
                  <a:pt x="10838" y="21458"/>
                  <a:pt x="10838" y="21458"/>
                  <a:pt x="10838" y="21458"/>
                </a:cubicBezTo>
                <a:cubicBezTo>
                  <a:pt x="10805" y="21474"/>
                  <a:pt x="10805" y="21474"/>
                  <a:pt x="10805" y="21474"/>
                </a:cubicBezTo>
                <a:cubicBezTo>
                  <a:pt x="10773" y="21505"/>
                  <a:pt x="10773" y="21505"/>
                  <a:pt x="10773" y="21505"/>
                </a:cubicBezTo>
                <a:cubicBezTo>
                  <a:pt x="10773" y="21505"/>
                  <a:pt x="10773" y="21505"/>
                  <a:pt x="10773" y="21505"/>
                </a:cubicBezTo>
                <a:cubicBezTo>
                  <a:pt x="10773" y="21505"/>
                  <a:pt x="10773" y="21505"/>
                  <a:pt x="10773" y="21505"/>
                </a:cubicBezTo>
                <a:cubicBezTo>
                  <a:pt x="10729" y="21521"/>
                  <a:pt x="10729" y="21521"/>
                  <a:pt x="10729" y="21521"/>
                </a:cubicBezTo>
                <a:cubicBezTo>
                  <a:pt x="10729" y="21490"/>
                  <a:pt x="10729" y="21490"/>
                  <a:pt x="10729" y="21490"/>
                </a:cubicBezTo>
                <a:cubicBezTo>
                  <a:pt x="10729" y="21490"/>
                  <a:pt x="10729" y="21490"/>
                  <a:pt x="10729" y="21490"/>
                </a:cubicBezTo>
                <a:cubicBezTo>
                  <a:pt x="10652" y="21474"/>
                  <a:pt x="10652" y="21474"/>
                  <a:pt x="10652" y="21474"/>
                </a:cubicBezTo>
                <a:cubicBezTo>
                  <a:pt x="10652" y="21490"/>
                  <a:pt x="10652" y="21490"/>
                  <a:pt x="10652" y="21490"/>
                </a:cubicBezTo>
                <a:cubicBezTo>
                  <a:pt x="10509" y="21490"/>
                  <a:pt x="10509" y="21490"/>
                  <a:pt x="10509" y="21490"/>
                </a:cubicBezTo>
                <a:cubicBezTo>
                  <a:pt x="10509" y="21474"/>
                  <a:pt x="10509" y="21474"/>
                  <a:pt x="10509" y="21474"/>
                </a:cubicBezTo>
                <a:cubicBezTo>
                  <a:pt x="10498" y="21458"/>
                  <a:pt x="10498" y="21458"/>
                  <a:pt x="10498" y="21458"/>
                </a:cubicBezTo>
                <a:cubicBezTo>
                  <a:pt x="10487" y="21458"/>
                  <a:pt x="10487" y="21458"/>
                  <a:pt x="10476" y="21442"/>
                </a:cubicBezTo>
                <a:cubicBezTo>
                  <a:pt x="10465" y="21442"/>
                  <a:pt x="10465" y="21442"/>
                  <a:pt x="10465" y="21442"/>
                </a:cubicBezTo>
                <a:cubicBezTo>
                  <a:pt x="10465" y="21505"/>
                  <a:pt x="10465" y="21505"/>
                  <a:pt x="10465" y="21505"/>
                </a:cubicBezTo>
                <a:cubicBezTo>
                  <a:pt x="10399" y="21474"/>
                  <a:pt x="10399" y="21474"/>
                  <a:pt x="10399" y="21474"/>
                </a:cubicBezTo>
                <a:cubicBezTo>
                  <a:pt x="10399" y="21490"/>
                  <a:pt x="10399" y="21490"/>
                  <a:pt x="10399" y="21490"/>
                </a:cubicBezTo>
                <a:cubicBezTo>
                  <a:pt x="10333" y="21490"/>
                  <a:pt x="10333" y="21490"/>
                  <a:pt x="10333" y="21490"/>
                </a:cubicBezTo>
                <a:cubicBezTo>
                  <a:pt x="10333" y="21505"/>
                  <a:pt x="10333" y="21505"/>
                  <a:pt x="10333" y="21505"/>
                </a:cubicBezTo>
                <a:cubicBezTo>
                  <a:pt x="10289" y="21490"/>
                  <a:pt x="10289" y="21490"/>
                  <a:pt x="10289" y="21490"/>
                </a:cubicBezTo>
                <a:cubicBezTo>
                  <a:pt x="10256" y="21490"/>
                  <a:pt x="10256" y="21490"/>
                  <a:pt x="10256" y="21490"/>
                </a:cubicBezTo>
                <a:cubicBezTo>
                  <a:pt x="10256" y="21474"/>
                  <a:pt x="10256" y="21474"/>
                  <a:pt x="10256" y="21474"/>
                </a:cubicBezTo>
                <a:cubicBezTo>
                  <a:pt x="10169" y="21458"/>
                  <a:pt x="10169" y="21458"/>
                  <a:pt x="10169" y="21458"/>
                </a:cubicBezTo>
                <a:cubicBezTo>
                  <a:pt x="10169" y="21426"/>
                  <a:pt x="10169" y="21426"/>
                  <a:pt x="10169" y="21426"/>
                </a:cubicBezTo>
                <a:cubicBezTo>
                  <a:pt x="10158" y="21426"/>
                  <a:pt x="10147" y="21426"/>
                  <a:pt x="10136" y="21426"/>
                </a:cubicBezTo>
                <a:cubicBezTo>
                  <a:pt x="10114" y="21426"/>
                  <a:pt x="10081" y="21442"/>
                  <a:pt x="10048" y="21442"/>
                </a:cubicBezTo>
                <a:cubicBezTo>
                  <a:pt x="10015" y="21442"/>
                  <a:pt x="9993" y="21442"/>
                  <a:pt x="9960" y="21426"/>
                </a:cubicBezTo>
                <a:cubicBezTo>
                  <a:pt x="9938" y="21411"/>
                  <a:pt x="9938" y="21411"/>
                  <a:pt x="9938" y="21411"/>
                </a:cubicBezTo>
                <a:cubicBezTo>
                  <a:pt x="9916" y="21411"/>
                  <a:pt x="9916" y="21411"/>
                  <a:pt x="9916" y="21411"/>
                </a:cubicBezTo>
                <a:cubicBezTo>
                  <a:pt x="9905" y="21426"/>
                  <a:pt x="9905" y="21426"/>
                  <a:pt x="9905" y="21426"/>
                </a:cubicBezTo>
                <a:cubicBezTo>
                  <a:pt x="9872" y="21426"/>
                  <a:pt x="9872" y="21426"/>
                  <a:pt x="9872" y="21426"/>
                </a:cubicBezTo>
                <a:cubicBezTo>
                  <a:pt x="9861" y="21426"/>
                  <a:pt x="9861" y="21426"/>
                  <a:pt x="9850" y="21426"/>
                </a:cubicBezTo>
                <a:cubicBezTo>
                  <a:pt x="9806" y="21411"/>
                  <a:pt x="9806" y="21411"/>
                  <a:pt x="9806" y="21411"/>
                </a:cubicBezTo>
                <a:cubicBezTo>
                  <a:pt x="9674" y="21426"/>
                  <a:pt x="9674" y="21426"/>
                  <a:pt x="9674" y="21426"/>
                </a:cubicBezTo>
                <a:cubicBezTo>
                  <a:pt x="9674" y="21442"/>
                  <a:pt x="9674" y="21442"/>
                  <a:pt x="9674" y="21442"/>
                </a:cubicBezTo>
                <a:cubicBezTo>
                  <a:pt x="9652" y="21442"/>
                  <a:pt x="9652" y="21442"/>
                  <a:pt x="9652" y="21442"/>
                </a:cubicBezTo>
                <a:cubicBezTo>
                  <a:pt x="9652" y="21505"/>
                  <a:pt x="9652" y="21505"/>
                  <a:pt x="9652" y="21505"/>
                </a:cubicBezTo>
                <a:cubicBezTo>
                  <a:pt x="9587" y="21474"/>
                  <a:pt x="9587" y="21474"/>
                  <a:pt x="9587" y="21474"/>
                </a:cubicBezTo>
                <a:cubicBezTo>
                  <a:pt x="9587" y="21490"/>
                  <a:pt x="9587" y="21490"/>
                  <a:pt x="9587" y="21490"/>
                </a:cubicBezTo>
                <a:cubicBezTo>
                  <a:pt x="9554" y="21490"/>
                  <a:pt x="9554" y="21490"/>
                  <a:pt x="9554" y="21490"/>
                </a:cubicBezTo>
                <a:cubicBezTo>
                  <a:pt x="9543" y="21537"/>
                  <a:pt x="9499" y="21553"/>
                  <a:pt x="9488" y="21553"/>
                </a:cubicBezTo>
                <a:cubicBezTo>
                  <a:pt x="9422" y="21584"/>
                  <a:pt x="9422" y="21584"/>
                  <a:pt x="9422" y="21584"/>
                </a:cubicBezTo>
                <a:cubicBezTo>
                  <a:pt x="9400" y="21490"/>
                  <a:pt x="9400" y="21490"/>
                  <a:pt x="9400" y="21490"/>
                </a:cubicBezTo>
                <a:cubicBezTo>
                  <a:pt x="9378" y="21474"/>
                  <a:pt x="9367" y="21458"/>
                  <a:pt x="9345" y="21458"/>
                </a:cubicBezTo>
                <a:cubicBezTo>
                  <a:pt x="9334" y="21442"/>
                  <a:pt x="9323" y="21442"/>
                  <a:pt x="9312" y="21426"/>
                </a:cubicBezTo>
                <a:cubicBezTo>
                  <a:pt x="9268" y="21458"/>
                  <a:pt x="9268" y="21458"/>
                  <a:pt x="9268" y="21458"/>
                </a:cubicBezTo>
                <a:cubicBezTo>
                  <a:pt x="9246" y="21442"/>
                  <a:pt x="9246" y="21442"/>
                  <a:pt x="9246" y="21442"/>
                </a:cubicBezTo>
                <a:cubicBezTo>
                  <a:pt x="9235" y="21426"/>
                  <a:pt x="9213" y="21411"/>
                  <a:pt x="9180" y="21411"/>
                </a:cubicBezTo>
                <a:cubicBezTo>
                  <a:pt x="9180" y="21458"/>
                  <a:pt x="9180" y="21458"/>
                  <a:pt x="9180" y="21458"/>
                </a:cubicBezTo>
                <a:cubicBezTo>
                  <a:pt x="9114" y="21426"/>
                  <a:pt x="9114" y="21426"/>
                  <a:pt x="9114" y="21426"/>
                </a:cubicBezTo>
                <a:cubicBezTo>
                  <a:pt x="9114" y="21426"/>
                  <a:pt x="9114" y="21426"/>
                  <a:pt x="9114" y="21426"/>
                </a:cubicBezTo>
                <a:cubicBezTo>
                  <a:pt x="9070" y="21442"/>
                  <a:pt x="9070" y="21442"/>
                  <a:pt x="9070" y="21442"/>
                </a:cubicBezTo>
                <a:cubicBezTo>
                  <a:pt x="9070" y="21474"/>
                  <a:pt x="9070" y="21474"/>
                  <a:pt x="9070" y="21474"/>
                </a:cubicBezTo>
                <a:cubicBezTo>
                  <a:pt x="9005" y="21490"/>
                  <a:pt x="9005" y="21490"/>
                  <a:pt x="9005" y="21490"/>
                </a:cubicBezTo>
                <a:cubicBezTo>
                  <a:pt x="8994" y="21490"/>
                  <a:pt x="8983" y="21490"/>
                  <a:pt x="8983" y="21474"/>
                </a:cubicBezTo>
                <a:cubicBezTo>
                  <a:pt x="8972" y="21521"/>
                  <a:pt x="8972" y="21521"/>
                  <a:pt x="8972" y="21521"/>
                </a:cubicBezTo>
                <a:cubicBezTo>
                  <a:pt x="8785" y="21474"/>
                  <a:pt x="8785" y="21474"/>
                  <a:pt x="8785" y="21474"/>
                </a:cubicBezTo>
                <a:cubicBezTo>
                  <a:pt x="8785" y="21474"/>
                  <a:pt x="8785" y="21474"/>
                  <a:pt x="8785" y="21474"/>
                </a:cubicBezTo>
                <a:cubicBezTo>
                  <a:pt x="8774" y="21474"/>
                  <a:pt x="8774" y="21474"/>
                  <a:pt x="8774" y="21474"/>
                </a:cubicBezTo>
                <a:cubicBezTo>
                  <a:pt x="8774" y="21490"/>
                  <a:pt x="8774" y="21490"/>
                  <a:pt x="8774" y="21490"/>
                </a:cubicBezTo>
                <a:cubicBezTo>
                  <a:pt x="8708" y="21490"/>
                  <a:pt x="8708" y="21490"/>
                  <a:pt x="8708" y="21490"/>
                </a:cubicBezTo>
                <a:cubicBezTo>
                  <a:pt x="8697" y="21490"/>
                  <a:pt x="8686" y="21505"/>
                  <a:pt x="8686" y="21521"/>
                </a:cubicBezTo>
                <a:lnTo>
                  <a:pt x="8587" y="21600"/>
                </a:ln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133428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idx="1"/>
          </p:nvPr>
        </p:nvSpPr>
        <p:spPr>
          <a:xfrm>
            <a:off x="7923210" y="3429000"/>
            <a:ext cx="2743202" cy="3429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200"/>
              </a:spcBef>
              <a:buSzTx/>
              <a:buFontTx/>
              <a:buNone/>
              <a:defRPr sz="2000"/>
            </a:lvl1pPr>
          </a:lstStyle>
          <a:p>
            <a:pPr lvl="0"/>
            <a:r>
              <a:rPr/>
              <a:t>Clique para editar o texto Mestre</a:t>
            </a:r>
          </a:p>
        </p:txBody>
      </p:sp>
      <p:sp>
        <p:nvSpPr>
          <p:cNvPr id="8" name="Shape 6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16C8733-6200-46FD-B862-B91DD39D5E8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12188825" cy="522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5" name="Shape 71"/>
          <p:cNvSpPr>
            <a:spLocks noChangeArrowheads="1"/>
          </p:cNvSpPr>
          <p:nvPr/>
        </p:nvSpPr>
        <p:spPr bwMode="auto">
          <a:xfrm>
            <a:off x="0" y="1536700"/>
            <a:ext cx="12188825" cy="53213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6" name="Shape 72"/>
          <p:cNvSpPr>
            <a:spLocks noChangeArrowheads="1"/>
          </p:cNvSpPr>
          <p:nvPr/>
        </p:nvSpPr>
        <p:spPr bwMode="auto">
          <a:xfrm>
            <a:off x="1588" y="1470025"/>
            <a:ext cx="12185650" cy="192088"/>
          </a:xfrm>
          <a:custGeom>
            <a:avLst/>
            <a:gdLst>
              <a:gd name="T0" fmla="*/ 6093356 w 21600"/>
              <a:gd name="T1" fmla="*/ 95930 h 21398"/>
              <a:gd name="T2" fmla="*/ 6093356 w 21600"/>
              <a:gd name="T3" fmla="*/ 95930 h 21398"/>
              <a:gd name="T4" fmla="*/ 6093356 w 21600"/>
              <a:gd name="T5" fmla="*/ 95930 h 21398"/>
              <a:gd name="T6" fmla="*/ 6093356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73" name="Shape 73"/>
          <p:cNvSpPr>
            <a:spLocks noGrp="1"/>
          </p:cNvSpPr>
          <p:nvPr>
            <p:ph type="title"/>
          </p:nvPr>
        </p:nvSpPr>
        <p:spPr>
          <a:xfrm>
            <a:off x="1522412" y="0"/>
            <a:ext cx="9144001" cy="133428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1522412" y="1905000"/>
            <a:ext cx="9144001" cy="495300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texto Mestre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7" name="Shape 7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FD38EAB-A0FF-4A75-B287-2CA279D2428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estilo de título Mestre</a:t>
            </a:r>
          </a:p>
        </p:txBody>
      </p:sp>
      <p:sp>
        <p:nvSpPr>
          <p:cNvPr id="78" name="Shape 7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Clique para editar o texto Mestre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A7A2FB-9646-4C02-814A-B0D2B605A57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1.jpe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313863" cy="685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27" name="Shape 3"/>
          <p:cNvSpPr>
            <a:spLocks noChangeArrowheads="1"/>
          </p:cNvSpPr>
          <p:nvPr/>
        </p:nvSpPr>
        <p:spPr bwMode="auto">
          <a:xfrm>
            <a:off x="0" y="0"/>
            <a:ext cx="9218613" cy="6858000"/>
          </a:xfrm>
          <a:prstGeom prst="rect">
            <a:avLst/>
          </a:prstGeom>
          <a:solidFill>
            <a:srgbClr val="A2C838">
              <a:alpha val="54901"/>
            </a:srgbClr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pt-BR">
              <a:solidFill>
                <a:srgbClr val="FFFFFF"/>
              </a:solidFill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1028" name="Shape 4"/>
          <p:cNvSpPr>
            <a:spLocks noChangeArrowheads="1"/>
          </p:cNvSpPr>
          <p:nvPr/>
        </p:nvSpPr>
        <p:spPr bwMode="auto">
          <a:xfrm rot="5400000">
            <a:off x="5885657" y="3332956"/>
            <a:ext cx="6858000" cy="192087"/>
          </a:xfrm>
          <a:custGeom>
            <a:avLst/>
            <a:gdLst>
              <a:gd name="T0" fmla="*/ 3429001 w 21600"/>
              <a:gd name="T1" fmla="*/ 95930 h 21398"/>
              <a:gd name="T2" fmla="*/ 3429001 w 21600"/>
              <a:gd name="T3" fmla="*/ 95930 h 21398"/>
              <a:gd name="T4" fmla="*/ 3429001 w 21600"/>
              <a:gd name="T5" fmla="*/ 95930 h 21398"/>
              <a:gd name="T6" fmla="*/ 3429001 w 21600"/>
              <a:gd name="T7" fmla="*/ 95930 h 21398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21600"/>
              <a:gd name="T13" fmla="*/ 0 h 21398"/>
              <a:gd name="T14" fmla="*/ 21600 w 21600"/>
              <a:gd name="T15" fmla="*/ 21398 h 213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398" extrusionOk="0">
                <a:moveTo>
                  <a:pt x="3072" y="8"/>
                </a:moveTo>
                <a:cubicBezTo>
                  <a:pt x="3115" y="-43"/>
                  <a:pt x="3196" y="162"/>
                  <a:pt x="3196" y="162"/>
                </a:cubicBezTo>
                <a:cubicBezTo>
                  <a:pt x="3196" y="164"/>
                  <a:pt x="3196" y="529"/>
                  <a:pt x="3196" y="893"/>
                </a:cubicBezTo>
                <a:lnTo>
                  <a:pt x="3203" y="162"/>
                </a:lnTo>
                <a:cubicBezTo>
                  <a:pt x="3211" y="162"/>
                  <a:pt x="3218" y="162"/>
                  <a:pt x="3226" y="162"/>
                </a:cubicBezTo>
                <a:lnTo>
                  <a:pt x="3241" y="162"/>
                </a:lnTo>
                <a:cubicBezTo>
                  <a:pt x="3244" y="345"/>
                  <a:pt x="3244" y="345"/>
                  <a:pt x="3248" y="528"/>
                </a:cubicBezTo>
                <a:cubicBezTo>
                  <a:pt x="3256" y="893"/>
                  <a:pt x="3263" y="528"/>
                  <a:pt x="3271" y="162"/>
                </a:cubicBezTo>
                <a:lnTo>
                  <a:pt x="3278" y="893"/>
                </a:lnTo>
                <a:cubicBezTo>
                  <a:pt x="3293" y="893"/>
                  <a:pt x="3293" y="528"/>
                  <a:pt x="3316" y="528"/>
                </a:cubicBezTo>
                <a:cubicBezTo>
                  <a:pt x="3331" y="893"/>
                  <a:pt x="3346" y="893"/>
                  <a:pt x="3361" y="893"/>
                </a:cubicBezTo>
                <a:cubicBezTo>
                  <a:pt x="3361" y="1258"/>
                  <a:pt x="3361" y="1258"/>
                  <a:pt x="3368" y="1258"/>
                </a:cubicBezTo>
                <a:cubicBezTo>
                  <a:pt x="3383" y="893"/>
                  <a:pt x="3406" y="528"/>
                  <a:pt x="3428" y="528"/>
                </a:cubicBezTo>
                <a:cubicBezTo>
                  <a:pt x="3436" y="893"/>
                  <a:pt x="3443" y="893"/>
                  <a:pt x="3451" y="528"/>
                </a:cubicBezTo>
                <a:cubicBezTo>
                  <a:pt x="3458" y="893"/>
                  <a:pt x="3458" y="893"/>
                  <a:pt x="3466" y="893"/>
                </a:cubicBezTo>
                <a:lnTo>
                  <a:pt x="3496" y="1258"/>
                </a:lnTo>
                <a:cubicBezTo>
                  <a:pt x="3496" y="1258"/>
                  <a:pt x="3496" y="1270"/>
                  <a:pt x="3496" y="1623"/>
                </a:cubicBezTo>
                <a:cubicBezTo>
                  <a:pt x="3503" y="1258"/>
                  <a:pt x="3511" y="1258"/>
                  <a:pt x="3518" y="1258"/>
                </a:cubicBezTo>
                <a:cubicBezTo>
                  <a:pt x="3526" y="1258"/>
                  <a:pt x="3578" y="1988"/>
                  <a:pt x="3586" y="1623"/>
                </a:cubicBezTo>
                <a:cubicBezTo>
                  <a:pt x="3601" y="1258"/>
                  <a:pt x="3616" y="1258"/>
                  <a:pt x="3631" y="1258"/>
                </a:cubicBezTo>
                <a:cubicBezTo>
                  <a:pt x="3631" y="893"/>
                  <a:pt x="3631" y="893"/>
                  <a:pt x="3638" y="528"/>
                </a:cubicBezTo>
                <a:lnTo>
                  <a:pt x="3646" y="893"/>
                </a:lnTo>
                <a:cubicBezTo>
                  <a:pt x="3661" y="893"/>
                  <a:pt x="3676" y="893"/>
                  <a:pt x="3691" y="893"/>
                </a:cubicBezTo>
                <a:cubicBezTo>
                  <a:pt x="3698" y="893"/>
                  <a:pt x="3706" y="893"/>
                  <a:pt x="3706" y="528"/>
                </a:cubicBezTo>
                <a:lnTo>
                  <a:pt x="3713" y="893"/>
                </a:lnTo>
                <a:cubicBezTo>
                  <a:pt x="3743" y="893"/>
                  <a:pt x="3773" y="893"/>
                  <a:pt x="3796" y="893"/>
                </a:cubicBezTo>
                <a:cubicBezTo>
                  <a:pt x="3803" y="1258"/>
                  <a:pt x="3803" y="1258"/>
                  <a:pt x="3803" y="1623"/>
                </a:cubicBezTo>
                <a:cubicBezTo>
                  <a:pt x="3811" y="1258"/>
                  <a:pt x="3818" y="1258"/>
                  <a:pt x="3826" y="1258"/>
                </a:cubicBezTo>
                <a:cubicBezTo>
                  <a:pt x="3841" y="1258"/>
                  <a:pt x="3848" y="1258"/>
                  <a:pt x="3863" y="1258"/>
                </a:cubicBezTo>
                <a:cubicBezTo>
                  <a:pt x="3863" y="1258"/>
                  <a:pt x="3863" y="1270"/>
                  <a:pt x="3863" y="1623"/>
                </a:cubicBezTo>
                <a:cubicBezTo>
                  <a:pt x="3871" y="1258"/>
                  <a:pt x="3871" y="1258"/>
                  <a:pt x="3878" y="893"/>
                </a:cubicBezTo>
                <a:cubicBezTo>
                  <a:pt x="3878" y="893"/>
                  <a:pt x="3878" y="893"/>
                  <a:pt x="3886" y="893"/>
                </a:cubicBezTo>
                <a:cubicBezTo>
                  <a:pt x="3893" y="893"/>
                  <a:pt x="3893" y="528"/>
                  <a:pt x="3916" y="528"/>
                </a:cubicBezTo>
                <a:cubicBezTo>
                  <a:pt x="3916" y="893"/>
                  <a:pt x="3923" y="1258"/>
                  <a:pt x="3931" y="1623"/>
                </a:cubicBezTo>
                <a:cubicBezTo>
                  <a:pt x="3946" y="1258"/>
                  <a:pt x="3946" y="893"/>
                  <a:pt x="3953" y="528"/>
                </a:cubicBezTo>
                <a:cubicBezTo>
                  <a:pt x="3961" y="528"/>
                  <a:pt x="3968" y="1258"/>
                  <a:pt x="3991" y="893"/>
                </a:cubicBezTo>
                <a:cubicBezTo>
                  <a:pt x="3991" y="892"/>
                  <a:pt x="3991" y="879"/>
                  <a:pt x="3991" y="528"/>
                </a:cubicBezTo>
                <a:cubicBezTo>
                  <a:pt x="4006" y="893"/>
                  <a:pt x="4013" y="528"/>
                  <a:pt x="4028" y="528"/>
                </a:cubicBezTo>
                <a:cubicBezTo>
                  <a:pt x="4028" y="893"/>
                  <a:pt x="4036" y="893"/>
                  <a:pt x="4036" y="1258"/>
                </a:cubicBezTo>
                <a:cubicBezTo>
                  <a:pt x="4043" y="893"/>
                  <a:pt x="4043" y="528"/>
                  <a:pt x="4043" y="162"/>
                </a:cubicBezTo>
                <a:cubicBezTo>
                  <a:pt x="4051" y="528"/>
                  <a:pt x="4058" y="528"/>
                  <a:pt x="4066" y="528"/>
                </a:cubicBezTo>
                <a:lnTo>
                  <a:pt x="4081" y="162"/>
                </a:lnTo>
                <a:cubicBezTo>
                  <a:pt x="4111" y="528"/>
                  <a:pt x="4118" y="528"/>
                  <a:pt x="4133" y="162"/>
                </a:cubicBezTo>
                <a:lnTo>
                  <a:pt x="4156" y="528"/>
                </a:lnTo>
                <a:cubicBezTo>
                  <a:pt x="4163" y="528"/>
                  <a:pt x="4178" y="528"/>
                  <a:pt x="4193" y="162"/>
                </a:cubicBezTo>
                <a:cubicBezTo>
                  <a:pt x="4201" y="893"/>
                  <a:pt x="4208" y="893"/>
                  <a:pt x="4223" y="893"/>
                </a:cubicBezTo>
                <a:cubicBezTo>
                  <a:pt x="4231" y="1258"/>
                  <a:pt x="4231" y="893"/>
                  <a:pt x="4253" y="893"/>
                </a:cubicBezTo>
                <a:cubicBezTo>
                  <a:pt x="4283" y="1258"/>
                  <a:pt x="4321" y="893"/>
                  <a:pt x="4351" y="893"/>
                </a:cubicBezTo>
                <a:cubicBezTo>
                  <a:pt x="4351" y="892"/>
                  <a:pt x="4351" y="879"/>
                  <a:pt x="4351" y="528"/>
                </a:cubicBezTo>
                <a:cubicBezTo>
                  <a:pt x="4358" y="528"/>
                  <a:pt x="4366" y="528"/>
                  <a:pt x="4373" y="162"/>
                </a:cubicBezTo>
                <a:cubicBezTo>
                  <a:pt x="4381" y="528"/>
                  <a:pt x="4381" y="893"/>
                  <a:pt x="4381" y="1258"/>
                </a:cubicBezTo>
                <a:cubicBezTo>
                  <a:pt x="4396" y="893"/>
                  <a:pt x="4403" y="893"/>
                  <a:pt x="4418" y="1258"/>
                </a:cubicBezTo>
                <a:cubicBezTo>
                  <a:pt x="4418" y="1258"/>
                  <a:pt x="4418" y="1270"/>
                  <a:pt x="4418" y="1623"/>
                </a:cubicBezTo>
                <a:cubicBezTo>
                  <a:pt x="4433" y="1258"/>
                  <a:pt x="4441" y="1258"/>
                  <a:pt x="4448" y="1258"/>
                </a:cubicBezTo>
                <a:cubicBezTo>
                  <a:pt x="4486" y="1258"/>
                  <a:pt x="4531" y="1258"/>
                  <a:pt x="4568" y="1258"/>
                </a:cubicBezTo>
                <a:cubicBezTo>
                  <a:pt x="4568" y="1258"/>
                  <a:pt x="4568" y="1270"/>
                  <a:pt x="4568" y="1623"/>
                </a:cubicBezTo>
                <a:lnTo>
                  <a:pt x="4581" y="1441"/>
                </a:lnTo>
                <a:cubicBezTo>
                  <a:pt x="4606" y="1258"/>
                  <a:pt x="4636" y="1258"/>
                  <a:pt x="4658" y="1623"/>
                </a:cubicBezTo>
                <a:cubicBezTo>
                  <a:pt x="4666" y="1258"/>
                  <a:pt x="4666" y="1258"/>
                  <a:pt x="4666" y="893"/>
                </a:cubicBezTo>
                <a:cubicBezTo>
                  <a:pt x="4673" y="893"/>
                  <a:pt x="4681" y="1258"/>
                  <a:pt x="4688" y="1258"/>
                </a:cubicBezTo>
                <a:cubicBezTo>
                  <a:pt x="4711" y="893"/>
                  <a:pt x="4733" y="893"/>
                  <a:pt x="4756" y="893"/>
                </a:cubicBezTo>
                <a:cubicBezTo>
                  <a:pt x="4771" y="1258"/>
                  <a:pt x="4786" y="893"/>
                  <a:pt x="4801" y="893"/>
                </a:cubicBezTo>
                <a:cubicBezTo>
                  <a:pt x="4808" y="1258"/>
                  <a:pt x="4816" y="1258"/>
                  <a:pt x="4823" y="1258"/>
                </a:cubicBezTo>
                <a:cubicBezTo>
                  <a:pt x="4823" y="1258"/>
                  <a:pt x="4823" y="1270"/>
                  <a:pt x="4823" y="1623"/>
                </a:cubicBezTo>
                <a:lnTo>
                  <a:pt x="4853" y="1623"/>
                </a:lnTo>
                <a:cubicBezTo>
                  <a:pt x="4876" y="1623"/>
                  <a:pt x="4898" y="1258"/>
                  <a:pt x="4921" y="1258"/>
                </a:cubicBezTo>
                <a:cubicBezTo>
                  <a:pt x="4921" y="1259"/>
                  <a:pt x="4936" y="1623"/>
                  <a:pt x="4936" y="1623"/>
                </a:cubicBezTo>
                <a:cubicBezTo>
                  <a:pt x="4966" y="1258"/>
                  <a:pt x="5011" y="1258"/>
                  <a:pt x="5033" y="893"/>
                </a:cubicBezTo>
                <a:cubicBezTo>
                  <a:pt x="5033" y="528"/>
                  <a:pt x="5033" y="162"/>
                  <a:pt x="5041" y="162"/>
                </a:cubicBezTo>
                <a:cubicBezTo>
                  <a:pt x="5041" y="162"/>
                  <a:pt x="5041" y="162"/>
                  <a:pt x="5048" y="162"/>
                </a:cubicBezTo>
                <a:cubicBezTo>
                  <a:pt x="5056" y="528"/>
                  <a:pt x="5071" y="528"/>
                  <a:pt x="5086" y="162"/>
                </a:cubicBezTo>
                <a:lnTo>
                  <a:pt x="5086" y="893"/>
                </a:lnTo>
                <a:cubicBezTo>
                  <a:pt x="5101" y="893"/>
                  <a:pt x="5116" y="893"/>
                  <a:pt x="5131" y="528"/>
                </a:cubicBezTo>
                <a:cubicBezTo>
                  <a:pt x="5131" y="530"/>
                  <a:pt x="5138" y="893"/>
                  <a:pt x="5153" y="893"/>
                </a:cubicBezTo>
                <a:cubicBezTo>
                  <a:pt x="5153" y="890"/>
                  <a:pt x="5153" y="528"/>
                  <a:pt x="5168" y="528"/>
                </a:cubicBezTo>
                <a:lnTo>
                  <a:pt x="5206" y="893"/>
                </a:lnTo>
                <a:cubicBezTo>
                  <a:pt x="5213" y="1258"/>
                  <a:pt x="5213" y="1258"/>
                  <a:pt x="5213" y="1623"/>
                </a:cubicBezTo>
                <a:cubicBezTo>
                  <a:pt x="5221" y="1258"/>
                  <a:pt x="5228" y="1258"/>
                  <a:pt x="5236" y="1258"/>
                </a:cubicBezTo>
                <a:cubicBezTo>
                  <a:pt x="5243" y="893"/>
                  <a:pt x="5243" y="528"/>
                  <a:pt x="5243" y="162"/>
                </a:cubicBezTo>
                <a:cubicBezTo>
                  <a:pt x="5273" y="528"/>
                  <a:pt x="5296" y="528"/>
                  <a:pt x="5318" y="893"/>
                </a:cubicBezTo>
                <a:cubicBezTo>
                  <a:pt x="5318" y="893"/>
                  <a:pt x="5326" y="892"/>
                  <a:pt x="5333" y="528"/>
                </a:cubicBezTo>
                <a:cubicBezTo>
                  <a:pt x="5341" y="893"/>
                  <a:pt x="5348" y="893"/>
                  <a:pt x="5356" y="893"/>
                </a:cubicBezTo>
                <a:cubicBezTo>
                  <a:pt x="5371" y="1258"/>
                  <a:pt x="5393" y="1258"/>
                  <a:pt x="5408" y="1258"/>
                </a:cubicBezTo>
                <a:cubicBezTo>
                  <a:pt x="5408" y="1258"/>
                  <a:pt x="5408" y="1270"/>
                  <a:pt x="5408" y="1623"/>
                </a:cubicBezTo>
                <a:cubicBezTo>
                  <a:pt x="5423" y="893"/>
                  <a:pt x="5423" y="893"/>
                  <a:pt x="5423" y="162"/>
                </a:cubicBezTo>
                <a:cubicBezTo>
                  <a:pt x="5423" y="162"/>
                  <a:pt x="5453" y="528"/>
                  <a:pt x="5438" y="528"/>
                </a:cubicBezTo>
                <a:cubicBezTo>
                  <a:pt x="5431" y="893"/>
                  <a:pt x="5431" y="1258"/>
                  <a:pt x="5431" y="1623"/>
                </a:cubicBezTo>
                <a:cubicBezTo>
                  <a:pt x="5438" y="1258"/>
                  <a:pt x="5446" y="1258"/>
                  <a:pt x="5453" y="1258"/>
                </a:cubicBezTo>
                <a:cubicBezTo>
                  <a:pt x="5453" y="1258"/>
                  <a:pt x="5453" y="1270"/>
                  <a:pt x="5453" y="1623"/>
                </a:cubicBezTo>
                <a:lnTo>
                  <a:pt x="5476" y="1258"/>
                </a:lnTo>
                <a:lnTo>
                  <a:pt x="5513" y="1258"/>
                </a:lnTo>
                <a:cubicBezTo>
                  <a:pt x="5528" y="893"/>
                  <a:pt x="5528" y="1258"/>
                  <a:pt x="5543" y="1258"/>
                </a:cubicBezTo>
                <a:cubicBezTo>
                  <a:pt x="5558" y="893"/>
                  <a:pt x="5558" y="1623"/>
                  <a:pt x="5573" y="1623"/>
                </a:cubicBezTo>
                <a:cubicBezTo>
                  <a:pt x="5573" y="1258"/>
                  <a:pt x="5581" y="1258"/>
                  <a:pt x="5588" y="1258"/>
                </a:cubicBezTo>
                <a:cubicBezTo>
                  <a:pt x="5603" y="893"/>
                  <a:pt x="5603" y="1258"/>
                  <a:pt x="5618" y="1258"/>
                </a:cubicBezTo>
                <a:cubicBezTo>
                  <a:pt x="5619" y="1256"/>
                  <a:pt x="5626" y="893"/>
                  <a:pt x="5641" y="893"/>
                </a:cubicBezTo>
                <a:cubicBezTo>
                  <a:pt x="5641" y="1258"/>
                  <a:pt x="5641" y="1258"/>
                  <a:pt x="5648" y="1258"/>
                </a:cubicBezTo>
                <a:cubicBezTo>
                  <a:pt x="5648" y="893"/>
                  <a:pt x="5656" y="893"/>
                  <a:pt x="5656" y="528"/>
                </a:cubicBezTo>
                <a:cubicBezTo>
                  <a:pt x="5671" y="893"/>
                  <a:pt x="5693" y="893"/>
                  <a:pt x="5708" y="893"/>
                </a:cubicBezTo>
                <a:cubicBezTo>
                  <a:pt x="5731" y="1258"/>
                  <a:pt x="5761" y="1258"/>
                  <a:pt x="5784" y="1258"/>
                </a:cubicBezTo>
                <a:cubicBezTo>
                  <a:pt x="5784" y="1258"/>
                  <a:pt x="5784" y="1270"/>
                  <a:pt x="5784" y="1623"/>
                </a:cubicBezTo>
                <a:lnTo>
                  <a:pt x="5804" y="1441"/>
                </a:lnTo>
                <a:lnTo>
                  <a:pt x="5821" y="1623"/>
                </a:lnTo>
                <a:cubicBezTo>
                  <a:pt x="5836" y="1623"/>
                  <a:pt x="5844" y="1623"/>
                  <a:pt x="5859" y="1623"/>
                </a:cubicBezTo>
                <a:cubicBezTo>
                  <a:pt x="5866" y="1623"/>
                  <a:pt x="5866" y="1988"/>
                  <a:pt x="5889" y="1623"/>
                </a:cubicBezTo>
                <a:cubicBezTo>
                  <a:pt x="5904" y="1258"/>
                  <a:pt x="5911" y="1988"/>
                  <a:pt x="5919" y="1623"/>
                </a:cubicBezTo>
                <a:cubicBezTo>
                  <a:pt x="5919" y="1621"/>
                  <a:pt x="5934" y="893"/>
                  <a:pt x="5941" y="893"/>
                </a:cubicBezTo>
                <a:cubicBezTo>
                  <a:pt x="5941" y="895"/>
                  <a:pt x="5941" y="1623"/>
                  <a:pt x="5956" y="1623"/>
                </a:cubicBezTo>
                <a:cubicBezTo>
                  <a:pt x="5964" y="1258"/>
                  <a:pt x="5964" y="1258"/>
                  <a:pt x="5971" y="893"/>
                </a:cubicBezTo>
                <a:cubicBezTo>
                  <a:pt x="5971" y="892"/>
                  <a:pt x="5971" y="879"/>
                  <a:pt x="5971" y="528"/>
                </a:cubicBezTo>
                <a:cubicBezTo>
                  <a:pt x="5979" y="893"/>
                  <a:pt x="5986" y="893"/>
                  <a:pt x="5994" y="893"/>
                </a:cubicBezTo>
                <a:cubicBezTo>
                  <a:pt x="6001" y="893"/>
                  <a:pt x="6001" y="893"/>
                  <a:pt x="6009" y="528"/>
                </a:cubicBezTo>
                <a:cubicBezTo>
                  <a:pt x="6009" y="893"/>
                  <a:pt x="6016" y="893"/>
                  <a:pt x="6016" y="1258"/>
                </a:cubicBezTo>
                <a:cubicBezTo>
                  <a:pt x="6024" y="1258"/>
                  <a:pt x="6031" y="1258"/>
                  <a:pt x="6039" y="1258"/>
                </a:cubicBezTo>
                <a:cubicBezTo>
                  <a:pt x="6046" y="893"/>
                  <a:pt x="6054" y="1258"/>
                  <a:pt x="6061" y="1258"/>
                </a:cubicBezTo>
                <a:cubicBezTo>
                  <a:pt x="6061" y="893"/>
                  <a:pt x="6061" y="528"/>
                  <a:pt x="6054" y="162"/>
                </a:cubicBezTo>
                <a:cubicBezTo>
                  <a:pt x="6061" y="162"/>
                  <a:pt x="6069" y="162"/>
                  <a:pt x="6076" y="162"/>
                </a:cubicBezTo>
                <a:lnTo>
                  <a:pt x="6091" y="528"/>
                </a:lnTo>
                <a:cubicBezTo>
                  <a:pt x="6091" y="893"/>
                  <a:pt x="6091" y="893"/>
                  <a:pt x="6091" y="1258"/>
                </a:cubicBezTo>
                <a:cubicBezTo>
                  <a:pt x="6106" y="1258"/>
                  <a:pt x="6121" y="893"/>
                  <a:pt x="6136" y="893"/>
                </a:cubicBezTo>
                <a:lnTo>
                  <a:pt x="6136" y="1623"/>
                </a:lnTo>
                <a:cubicBezTo>
                  <a:pt x="6151" y="1623"/>
                  <a:pt x="6181" y="893"/>
                  <a:pt x="6219" y="1258"/>
                </a:cubicBezTo>
                <a:cubicBezTo>
                  <a:pt x="6219" y="1258"/>
                  <a:pt x="6219" y="1270"/>
                  <a:pt x="6219" y="1623"/>
                </a:cubicBezTo>
                <a:cubicBezTo>
                  <a:pt x="6234" y="1623"/>
                  <a:pt x="6249" y="1623"/>
                  <a:pt x="6264" y="1623"/>
                </a:cubicBezTo>
                <a:cubicBezTo>
                  <a:pt x="6271" y="1623"/>
                  <a:pt x="6271" y="1623"/>
                  <a:pt x="6279" y="1623"/>
                </a:cubicBezTo>
                <a:cubicBezTo>
                  <a:pt x="6294" y="1258"/>
                  <a:pt x="6309" y="1258"/>
                  <a:pt x="6324" y="1258"/>
                </a:cubicBezTo>
                <a:cubicBezTo>
                  <a:pt x="6361" y="1258"/>
                  <a:pt x="6391" y="1258"/>
                  <a:pt x="6429" y="1623"/>
                </a:cubicBezTo>
                <a:cubicBezTo>
                  <a:pt x="6444" y="893"/>
                  <a:pt x="6451" y="1623"/>
                  <a:pt x="6451" y="1623"/>
                </a:cubicBezTo>
                <a:cubicBezTo>
                  <a:pt x="6459" y="1258"/>
                  <a:pt x="6466" y="1258"/>
                  <a:pt x="6481" y="1258"/>
                </a:cubicBezTo>
                <a:cubicBezTo>
                  <a:pt x="6481" y="1258"/>
                  <a:pt x="6481" y="1270"/>
                  <a:pt x="6481" y="1623"/>
                </a:cubicBezTo>
                <a:cubicBezTo>
                  <a:pt x="6481" y="1623"/>
                  <a:pt x="6481" y="1623"/>
                  <a:pt x="6489" y="1623"/>
                </a:cubicBezTo>
                <a:cubicBezTo>
                  <a:pt x="6489" y="1621"/>
                  <a:pt x="6496" y="893"/>
                  <a:pt x="6511" y="1258"/>
                </a:cubicBezTo>
                <a:cubicBezTo>
                  <a:pt x="6519" y="1258"/>
                  <a:pt x="6511" y="1988"/>
                  <a:pt x="6526" y="1623"/>
                </a:cubicBezTo>
                <a:lnTo>
                  <a:pt x="6534" y="1258"/>
                </a:lnTo>
                <a:cubicBezTo>
                  <a:pt x="6541" y="1258"/>
                  <a:pt x="6549" y="1258"/>
                  <a:pt x="6556" y="1258"/>
                </a:cubicBezTo>
                <a:cubicBezTo>
                  <a:pt x="6564" y="895"/>
                  <a:pt x="6564" y="1258"/>
                  <a:pt x="6579" y="1258"/>
                </a:cubicBezTo>
                <a:cubicBezTo>
                  <a:pt x="6609" y="893"/>
                  <a:pt x="6631" y="893"/>
                  <a:pt x="6654" y="893"/>
                </a:cubicBezTo>
                <a:cubicBezTo>
                  <a:pt x="6669" y="1258"/>
                  <a:pt x="6684" y="893"/>
                  <a:pt x="6706" y="893"/>
                </a:cubicBezTo>
                <a:cubicBezTo>
                  <a:pt x="6714" y="1258"/>
                  <a:pt x="6721" y="1258"/>
                  <a:pt x="6729" y="1258"/>
                </a:cubicBezTo>
                <a:cubicBezTo>
                  <a:pt x="6729" y="1258"/>
                  <a:pt x="6729" y="1270"/>
                  <a:pt x="6729" y="1623"/>
                </a:cubicBezTo>
                <a:cubicBezTo>
                  <a:pt x="6736" y="1623"/>
                  <a:pt x="6744" y="1623"/>
                  <a:pt x="6751" y="1623"/>
                </a:cubicBezTo>
                <a:lnTo>
                  <a:pt x="6759" y="1623"/>
                </a:lnTo>
                <a:cubicBezTo>
                  <a:pt x="6759" y="1623"/>
                  <a:pt x="6759" y="1623"/>
                  <a:pt x="6766" y="1623"/>
                </a:cubicBezTo>
                <a:cubicBezTo>
                  <a:pt x="6766" y="1258"/>
                  <a:pt x="6766" y="1258"/>
                  <a:pt x="6774" y="1258"/>
                </a:cubicBezTo>
                <a:cubicBezTo>
                  <a:pt x="6774" y="1259"/>
                  <a:pt x="6774" y="1623"/>
                  <a:pt x="6781" y="1623"/>
                </a:cubicBezTo>
                <a:cubicBezTo>
                  <a:pt x="6796" y="1623"/>
                  <a:pt x="6811" y="1623"/>
                  <a:pt x="6826" y="1623"/>
                </a:cubicBezTo>
                <a:cubicBezTo>
                  <a:pt x="6841" y="1258"/>
                  <a:pt x="6856" y="1623"/>
                  <a:pt x="6871" y="1623"/>
                </a:cubicBezTo>
                <a:cubicBezTo>
                  <a:pt x="6894" y="1258"/>
                  <a:pt x="6916" y="1258"/>
                  <a:pt x="6931" y="1258"/>
                </a:cubicBezTo>
                <a:cubicBezTo>
                  <a:pt x="6931" y="1258"/>
                  <a:pt x="6931" y="1270"/>
                  <a:pt x="6931" y="1623"/>
                </a:cubicBezTo>
                <a:lnTo>
                  <a:pt x="6946" y="1623"/>
                </a:lnTo>
                <a:cubicBezTo>
                  <a:pt x="6954" y="1988"/>
                  <a:pt x="6999" y="1258"/>
                  <a:pt x="7021" y="1623"/>
                </a:cubicBezTo>
                <a:cubicBezTo>
                  <a:pt x="7029" y="1623"/>
                  <a:pt x="7044" y="1623"/>
                  <a:pt x="7059" y="1623"/>
                </a:cubicBezTo>
                <a:cubicBezTo>
                  <a:pt x="7059" y="1988"/>
                  <a:pt x="7059" y="1988"/>
                  <a:pt x="7066" y="1988"/>
                </a:cubicBezTo>
                <a:cubicBezTo>
                  <a:pt x="7074" y="1623"/>
                  <a:pt x="7074" y="1623"/>
                  <a:pt x="7081" y="1258"/>
                </a:cubicBezTo>
                <a:cubicBezTo>
                  <a:pt x="7096" y="1258"/>
                  <a:pt x="7111" y="1258"/>
                  <a:pt x="7126" y="1623"/>
                </a:cubicBezTo>
                <a:cubicBezTo>
                  <a:pt x="7134" y="1258"/>
                  <a:pt x="7134" y="1258"/>
                  <a:pt x="7141" y="1258"/>
                </a:cubicBezTo>
                <a:lnTo>
                  <a:pt x="7154" y="1075"/>
                </a:lnTo>
                <a:cubicBezTo>
                  <a:pt x="7162" y="984"/>
                  <a:pt x="7160" y="893"/>
                  <a:pt x="7164" y="893"/>
                </a:cubicBezTo>
                <a:lnTo>
                  <a:pt x="7183" y="1075"/>
                </a:lnTo>
                <a:cubicBezTo>
                  <a:pt x="7216" y="1623"/>
                  <a:pt x="7246" y="893"/>
                  <a:pt x="7246" y="893"/>
                </a:cubicBezTo>
                <a:cubicBezTo>
                  <a:pt x="7261" y="893"/>
                  <a:pt x="7269" y="893"/>
                  <a:pt x="7284" y="893"/>
                </a:cubicBezTo>
                <a:cubicBezTo>
                  <a:pt x="7314" y="1258"/>
                  <a:pt x="7351" y="1258"/>
                  <a:pt x="7389" y="1258"/>
                </a:cubicBezTo>
                <a:cubicBezTo>
                  <a:pt x="7389" y="1259"/>
                  <a:pt x="7389" y="1274"/>
                  <a:pt x="7389" y="1623"/>
                </a:cubicBezTo>
                <a:cubicBezTo>
                  <a:pt x="7426" y="1258"/>
                  <a:pt x="7471" y="893"/>
                  <a:pt x="7509" y="528"/>
                </a:cubicBezTo>
                <a:cubicBezTo>
                  <a:pt x="7509" y="893"/>
                  <a:pt x="7509" y="893"/>
                  <a:pt x="7509" y="1258"/>
                </a:cubicBezTo>
                <a:lnTo>
                  <a:pt x="7524" y="1258"/>
                </a:lnTo>
                <a:cubicBezTo>
                  <a:pt x="7524" y="893"/>
                  <a:pt x="7524" y="893"/>
                  <a:pt x="7524" y="528"/>
                </a:cubicBezTo>
                <a:cubicBezTo>
                  <a:pt x="7546" y="528"/>
                  <a:pt x="7561" y="528"/>
                  <a:pt x="7584" y="528"/>
                </a:cubicBezTo>
                <a:cubicBezTo>
                  <a:pt x="7584" y="893"/>
                  <a:pt x="7584" y="893"/>
                  <a:pt x="7591" y="1258"/>
                </a:cubicBezTo>
                <a:cubicBezTo>
                  <a:pt x="7591" y="1258"/>
                  <a:pt x="7599" y="1258"/>
                  <a:pt x="7606" y="1258"/>
                </a:cubicBezTo>
                <a:cubicBezTo>
                  <a:pt x="7606" y="1259"/>
                  <a:pt x="7606" y="1274"/>
                  <a:pt x="7606" y="1623"/>
                </a:cubicBezTo>
                <a:cubicBezTo>
                  <a:pt x="7606" y="1623"/>
                  <a:pt x="7607" y="1623"/>
                  <a:pt x="7614" y="1623"/>
                </a:cubicBezTo>
                <a:cubicBezTo>
                  <a:pt x="7629" y="1258"/>
                  <a:pt x="7651" y="1258"/>
                  <a:pt x="7666" y="1258"/>
                </a:cubicBezTo>
                <a:cubicBezTo>
                  <a:pt x="7666" y="1259"/>
                  <a:pt x="7674" y="1623"/>
                  <a:pt x="7689" y="1623"/>
                </a:cubicBezTo>
                <a:cubicBezTo>
                  <a:pt x="7689" y="1258"/>
                  <a:pt x="7696" y="1258"/>
                  <a:pt x="7696" y="893"/>
                </a:cubicBezTo>
                <a:cubicBezTo>
                  <a:pt x="7711" y="893"/>
                  <a:pt x="7734" y="1258"/>
                  <a:pt x="7749" y="1258"/>
                </a:cubicBezTo>
                <a:lnTo>
                  <a:pt x="7756" y="1623"/>
                </a:lnTo>
                <a:cubicBezTo>
                  <a:pt x="7794" y="1623"/>
                  <a:pt x="7816" y="1623"/>
                  <a:pt x="7846" y="1623"/>
                </a:cubicBezTo>
                <a:cubicBezTo>
                  <a:pt x="7846" y="1621"/>
                  <a:pt x="7846" y="1257"/>
                  <a:pt x="7854" y="893"/>
                </a:cubicBezTo>
                <a:cubicBezTo>
                  <a:pt x="7876" y="893"/>
                  <a:pt x="7899" y="893"/>
                  <a:pt x="7929" y="893"/>
                </a:cubicBezTo>
                <a:cubicBezTo>
                  <a:pt x="7929" y="892"/>
                  <a:pt x="7929" y="875"/>
                  <a:pt x="7929" y="528"/>
                </a:cubicBezTo>
                <a:cubicBezTo>
                  <a:pt x="7951" y="893"/>
                  <a:pt x="7959" y="893"/>
                  <a:pt x="7974" y="893"/>
                </a:cubicBezTo>
                <a:cubicBezTo>
                  <a:pt x="7981" y="1258"/>
                  <a:pt x="7989" y="1258"/>
                  <a:pt x="7996" y="1258"/>
                </a:cubicBezTo>
                <a:cubicBezTo>
                  <a:pt x="7996" y="1259"/>
                  <a:pt x="7996" y="1275"/>
                  <a:pt x="7996" y="1623"/>
                </a:cubicBezTo>
                <a:lnTo>
                  <a:pt x="8026" y="1623"/>
                </a:lnTo>
                <a:lnTo>
                  <a:pt x="8040" y="1760"/>
                </a:lnTo>
                <a:cubicBezTo>
                  <a:pt x="8064" y="1258"/>
                  <a:pt x="8086" y="1623"/>
                  <a:pt x="8086" y="1623"/>
                </a:cubicBezTo>
                <a:cubicBezTo>
                  <a:pt x="8101" y="1258"/>
                  <a:pt x="8124" y="1258"/>
                  <a:pt x="8139" y="1258"/>
                </a:cubicBezTo>
                <a:cubicBezTo>
                  <a:pt x="8154" y="893"/>
                  <a:pt x="8169" y="893"/>
                  <a:pt x="8191" y="893"/>
                </a:cubicBezTo>
                <a:cubicBezTo>
                  <a:pt x="8191" y="1258"/>
                  <a:pt x="8192" y="1258"/>
                  <a:pt x="8199" y="1258"/>
                </a:cubicBezTo>
                <a:cubicBezTo>
                  <a:pt x="8199" y="893"/>
                  <a:pt x="8206" y="893"/>
                  <a:pt x="8214" y="893"/>
                </a:cubicBezTo>
                <a:cubicBezTo>
                  <a:pt x="8214" y="892"/>
                  <a:pt x="8214" y="875"/>
                  <a:pt x="8214" y="528"/>
                </a:cubicBezTo>
                <a:cubicBezTo>
                  <a:pt x="8244" y="162"/>
                  <a:pt x="8274" y="893"/>
                  <a:pt x="8296" y="162"/>
                </a:cubicBezTo>
                <a:cubicBezTo>
                  <a:pt x="8311" y="528"/>
                  <a:pt x="8311" y="893"/>
                  <a:pt x="8311" y="1258"/>
                </a:cubicBezTo>
                <a:cubicBezTo>
                  <a:pt x="8319" y="893"/>
                  <a:pt x="8319" y="528"/>
                  <a:pt x="8319" y="162"/>
                </a:cubicBezTo>
                <a:cubicBezTo>
                  <a:pt x="8326" y="162"/>
                  <a:pt x="8334" y="162"/>
                  <a:pt x="8341" y="162"/>
                </a:cubicBezTo>
                <a:cubicBezTo>
                  <a:pt x="8349" y="162"/>
                  <a:pt x="8349" y="528"/>
                  <a:pt x="8349" y="893"/>
                </a:cubicBezTo>
                <a:cubicBezTo>
                  <a:pt x="8364" y="893"/>
                  <a:pt x="8424" y="528"/>
                  <a:pt x="8454" y="893"/>
                </a:cubicBezTo>
                <a:cubicBezTo>
                  <a:pt x="8469" y="1258"/>
                  <a:pt x="8499" y="1988"/>
                  <a:pt x="8529" y="1623"/>
                </a:cubicBezTo>
                <a:cubicBezTo>
                  <a:pt x="8529" y="1620"/>
                  <a:pt x="8544" y="892"/>
                  <a:pt x="8551" y="528"/>
                </a:cubicBezTo>
                <a:cubicBezTo>
                  <a:pt x="8559" y="1258"/>
                  <a:pt x="8559" y="1258"/>
                  <a:pt x="8559" y="1623"/>
                </a:cubicBezTo>
                <a:lnTo>
                  <a:pt x="8574" y="528"/>
                </a:lnTo>
                <a:lnTo>
                  <a:pt x="8596" y="893"/>
                </a:lnTo>
                <a:cubicBezTo>
                  <a:pt x="8626" y="893"/>
                  <a:pt x="8657" y="893"/>
                  <a:pt x="8694" y="893"/>
                </a:cubicBezTo>
                <a:cubicBezTo>
                  <a:pt x="8702" y="1258"/>
                  <a:pt x="8709" y="1258"/>
                  <a:pt x="8724" y="1258"/>
                </a:cubicBezTo>
                <a:cubicBezTo>
                  <a:pt x="8724" y="1260"/>
                  <a:pt x="8724" y="1623"/>
                  <a:pt x="8732" y="1623"/>
                </a:cubicBezTo>
                <a:cubicBezTo>
                  <a:pt x="8747" y="1623"/>
                  <a:pt x="8784" y="1258"/>
                  <a:pt x="8807" y="1623"/>
                </a:cubicBezTo>
                <a:lnTo>
                  <a:pt x="8837" y="1623"/>
                </a:lnTo>
                <a:cubicBezTo>
                  <a:pt x="8844" y="1988"/>
                  <a:pt x="8852" y="1988"/>
                  <a:pt x="8867" y="1623"/>
                </a:cubicBezTo>
                <a:cubicBezTo>
                  <a:pt x="8870" y="1441"/>
                  <a:pt x="8870" y="1441"/>
                  <a:pt x="8874" y="1258"/>
                </a:cubicBezTo>
                <a:cubicBezTo>
                  <a:pt x="8882" y="893"/>
                  <a:pt x="8912" y="1258"/>
                  <a:pt x="8927" y="1258"/>
                </a:cubicBezTo>
                <a:cubicBezTo>
                  <a:pt x="8964" y="528"/>
                  <a:pt x="9009" y="1258"/>
                  <a:pt x="9039" y="1258"/>
                </a:cubicBezTo>
                <a:cubicBezTo>
                  <a:pt x="9039" y="893"/>
                  <a:pt x="9039" y="528"/>
                  <a:pt x="9039" y="162"/>
                </a:cubicBezTo>
                <a:cubicBezTo>
                  <a:pt x="9039" y="162"/>
                  <a:pt x="9039" y="162"/>
                  <a:pt x="9047" y="162"/>
                </a:cubicBezTo>
                <a:cubicBezTo>
                  <a:pt x="9047" y="528"/>
                  <a:pt x="9054" y="528"/>
                  <a:pt x="9054" y="1258"/>
                </a:cubicBezTo>
                <a:cubicBezTo>
                  <a:pt x="9069" y="1258"/>
                  <a:pt x="9069" y="1258"/>
                  <a:pt x="9084" y="893"/>
                </a:cubicBezTo>
                <a:cubicBezTo>
                  <a:pt x="9084" y="892"/>
                  <a:pt x="9084" y="875"/>
                  <a:pt x="9084" y="528"/>
                </a:cubicBezTo>
                <a:cubicBezTo>
                  <a:pt x="9092" y="528"/>
                  <a:pt x="9099" y="1258"/>
                  <a:pt x="9099" y="1258"/>
                </a:cubicBezTo>
                <a:cubicBezTo>
                  <a:pt x="9114" y="1258"/>
                  <a:pt x="9122" y="893"/>
                  <a:pt x="9137" y="893"/>
                </a:cubicBezTo>
                <a:cubicBezTo>
                  <a:pt x="9137" y="895"/>
                  <a:pt x="9144" y="1258"/>
                  <a:pt x="9159" y="1258"/>
                </a:cubicBezTo>
                <a:cubicBezTo>
                  <a:pt x="9167" y="893"/>
                  <a:pt x="9167" y="893"/>
                  <a:pt x="9167" y="528"/>
                </a:cubicBezTo>
                <a:cubicBezTo>
                  <a:pt x="9182" y="528"/>
                  <a:pt x="9182" y="893"/>
                  <a:pt x="9197" y="893"/>
                </a:cubicBezTo>
                <a:cubicBezTo>
                  <a:pt x="9197" y="892"/>
                  <a:pt x="9197" y="875"/>
                  <a:pt x="9197" y="528"/>
                </a:cubicBezTo>
                <a:cubicBezTo>
                  <a:pt x="9212" y="528"/>
                  <a:pt x="9212" y="1258"/>
                  <a:pt x="9227" y="1258"/>
                </a:cubicBezTo>
                <a:cubicBezTo>
                  <a:pt x="9234" y="893"/>
                  <a:pt x="9234" y="893"/>
                  <a:pt x="9234" y="528"/>
                </a:cubicBezTo>
                <a:cubicBezTo>
                  <a:pt x="9249" y="893"/>
                  <a:pt x="9257" y="893"/>
                  <a:pt x="9272" y="893"/>
                </a:cubicBezTo>
                <a:cubicBezTo>
                  <a:pt x="9272" y="892"/>
                  <a:pt x="9272" y="875"/>
                  <a:pt x="9272" y="528"/>
                </a:cubicBezTo>
                <a:cubicBezTo>
                  <a:pt x="9279" y="528"/>
                  <a:pt x="9287" y="528"/>
                  <a:pt x="9294" y="528"/>
                </a:cubicBezTo>
                <a:cubicBezTo>
                  <a:pt x="9294" y="893"/>
                  <a:pt x="9294" y="893"/>
                  <a:pt x="9302" y="893"/>
                </a:cubicBezTo>
                <a:cubicBezTo>
                  <a:pt x="9302" y="892"/>
                  <a:pt x="9302" y="875"/>
                  <a:pt x="9302" y="528"/>
                </a:cubicBezTo>
                <a:cubicBezTo>
                  <a:pt x="9309" y="528"/>
                  <a:pt x="9317" y="528"/>
                  <a:pt x="9332" y="528"/>
                </a:cubicBezTo>
                <a:cubicBezTo>
                  <a:pt x="9332" y="893"/>
                  <a:pt x="9332" y="893"/>
                  <a:pt x="9332" y="1258"/>
                </a:cubicBezTo>
                <a:cubicBezTo>
                  <a:pt x="9339" y="1258"/>
                  <a:pt x="9354" y="1258"/>
                  <a:pt x="9362" y="1623"/>
                </a:cubicBezTo>
                <a:cubicBezTo>
                  <a:pt x="9362" y="1620"/>
                  <a:pt x="9362" y="1258"/>
                  <a:pt x="9377" y="1258"/>
                </a:cubicBezTo>
                <a:cubicBezTo>
                  <a:pt x="9377" y="1260"/>
                  <a:pt x="9377" y="1623"/>
                  <a:pt x="9392" y="1623"/>
                </a:cubicBezTo>
                <a:cubicBezTo>
                  <a:pt x="9392" y="1620"/>
                  <a:pt x="9392" y="1258"/>
                  <a:pt x="9407" y="1258"/>
                </a:cubicBezTo>
                <a:cubicBezTo>
                  <a:pt x="9407" y="1259"/>
                  <a:pt x="9407" y="1275"/>
                  <a:pt x="9407" y="1623"/>
                </a:cubicBezTo>
                <a:cubicBezTo>
                  <a:pt x="9414" y="1623"/>
                  <a:pt x="9414" y="1623"/>
                  <a:pt x="9422" y="1623"/>
                </a:cubicBezTo>
                <a:cubicBezTo>
                  <a:pt x="9429" y="1988"/>
                  <a:pt x="9444" y="1258"/>
                  <a:pt x="9459" y="1623"/>
                </a:cubicBezTo>
                <a:lnTo>
                  <a:pt x="9474" y="1258"/>
                </a:lnTo>
                <a:cubicBezTo>
                  <a:pt x="9497" y="1258"/>
                  <a:pt x="9519" y="1258"/>
                  <a:pt x="9549" y="1258"/>
                </a:cubicBezTo>
                <a:cubicBezTo>
                  <a:pt x="9549" y="1259"/>
                  <a:pt x="9549" y="1275"/>
                  <a:pt x="9549" y="1623"/>
                </a:cubicBezTo>
                <a:lnTo>
                  <a:pt x="9562" y="1441"/>
                </a:lnTo>
                <a:cubicBezTo>
                  <a:pt x="9579" y="1258"/>
                  <a:pt x="9594" y="1258"/>
                  <a:pt x="9617" y="1258"/>
                </a:cubicBezTo>
                <a:cubicBezTo>
                  <a:pt x="9617" y="1260"/>
                  <a:pt x="9617" y="1623"/>
                  <a:pt x="9624" y="1623"/>
                </a:cubicBezTo>
                <a:cubicBezTo>
                  <a:pt x="9639" y="1988"/>
                  <a:pt x="9647" y="1623"/>
                  <a:pt x="9647" y="1623"/>
                </a:cubicBezTo>
                <a:cubicBezTo>
                  <a:pt x="9684" y="1258"/>
                  <a:pt x="9729" y="1623"/>
                  <a:pt x="9744" y="1988"/>
                </a:cubicBezTo>
                <a:cubicBezTo>
                  <a:pt x="9759" y="1258"/>
                  <a:pt x="9774" y="1258"/>
                  <a:pt x="9782" y="893"/>
                </a:cubicBezTo>
                <a:cubicBezTo>
                  <a:pt x="9782" y="895"/>
                  <a:pt x="9804" y="2353"/>
                  <a:pt x="9797" y="1623"/>
                </a:cubicBezTo>
                <a:cubicBezTo>
                  <a:pt x="9812" y="893"/>
                  <a:pt x="9812" y="893"/>
                  <a:pt x="9819" y="528"/>
                </a:cubicBezTo>
                <a:cubicBezTo>
                  <a:pt x="9819" y="528"/>
                  <a:pt x="9827" y="528"/>
                  <a:pt x="9834" y="528"/>
                </a:cubicBezTo>
                <a:cubicBezTo>
                  <a:pt x="9832" y="1075"/>
                  <a:pt x="9834" y="1075"/>
                  <a:pt x="9842" y="1258"/>
                </a:cubicBezTo>
                <a:cubicBezTo>
                  <a:pt x="9842" y="1259"/>
                  <a:pt x="9842" y="1275"/>
                  <a:pt x="9842" y="1623"/>
                </a:cubicBezTo>
                <a:cubicBezTo>
                  <a:pt x="9842" y="1623"/>
                  <a:pt x="9842" y="1623"/>
                  <a:pt x="9849" y="1623"/>
                </a:cubicBezTo>
                <a:cubicBezTo>
                  <a:pt x="9849" y="1258"/>
                  <a:pt x="9849" y="893"/>
                  <a:pt x="9849" y="528"/>
                </a:cubicBezTo>
                <a:cubicBezTo>
                  <a:pt x="9857" y="528"/>
                  <a:pt x="9872" y="528"/>
                  <a:pt x="9887" y="528"/>
                </a:cubicBezTo>
                <a:cubicBezTo>
                  <a:pt x="9887" y="893"/>
                  <a:pt x="9887" y="893"/>
                  <a:pt x="9894" y="1258"/>
                </a:cubicBezTo>
                <a:cubicBezTo>
                  <a:pt x="9924" y="1258"/>
                  <a:pt x="9947" y="1258"/>
                  <a:pt x="9977" y="1258"/>
                </a:cubicBezTo>
                <a:lnTo>
                  <a:pt x="9994" y="1121"/>
                </a:lnTo>
                <a:cubicBezTo>
                  <a:pt x="9995" y="1258"/>
                  <a:pt x="9995" y="1441"/>
                  <a:pt x="9999" y="1623"/>
                </a:cubicBezTo>
                <a:cubicBezTo>
                  <a:pt x="10007" y="1623"/>
                  <a:pt x="10014" y="1623"/>
                  <a:pt x="10022" y="1623"/>
                </a:cubicBezTo>
                <a:cubicBezTo>
                  <a:pt x="10022" y="1258"/>
                  <a:pt x="10022" y="1258"/>
                  <a:pt x="10022" y="893"/>
                </a:cubicBezTo>
                <a:lnTo>
                  <a:pt x="10035" y="1258"/>
                </a:lnTo>
                <a:cubicBezTo>
                  <a:pt x="10037" y="1349"/>
                  <a:pt x="10037" y="1441"/>
                  <a:pt x="10037" y="1623"/>
                </a:cubicBezTo>
                <a:cubicBezTo>
                  <a:pt x="10052" y="1258"/>
                  <a:pt x="10074" y="893"/>
                  <a:pt x="10089" y="1258"/>
                </a:cubicBezTo>
                <a:cubicBezTo>
                  <a:pt x="10089" y="1259"/>
                  <a:pt x="10089" y="1275"/>
                  <a:pt x="10089" y="1623"/>
                </a:cubicBezTo>
                <a:cubicBezTo>
                  <a:pt x="10097" y="1623"/>
                  <a:pt x="10097" y="1623"/>
                  <a:pt x="10104" y="1623"/>
                </a:cubicBezTo>
                <a:cubicBezTo>
                  <a:pt x="10119" y="1258"/>
                  <a:pt x="10134" y="1258"/>
                  <a:pt x="10149" y="1258"/>
                </a:cubicBezTo>
                <a:cubicBezTo>
                  <a:pt x="10157" y="1258"/>
                  <a:pt x="10164" y="1258"/>
                  <a:pt x="10179" y="1623"/>
                </a:cubicBezTo>
                <a:cubicBezTo>
                  <a:pt x="10179" y="1258"/>
                  <a:pt x="10187" y="893"/>
                  <a:pt x="10194" y="528"/>
                </a:cubicBezTo>
                <a:cubicBezTo>
                  <a:pt x="10202" y="893"/>
                  <a:pt x="10209" y="893"/>
                  <a:pt x="10217" y="893"/>
                </a:cubicBezTo>
                <a:cubicBezTo>
                  <a:pt x="10217" y="892"/>
                  <a:pt x="10217" y="875"/>
                  <a:pt x="10217" y="528"/>
                </a:cubicBezTo>
                <a:cubicBezTo>
                  <a:pt x="10247" y="528"/>
                  <a:pt x="10254" y="528"/>
                  <a:pt x="10277" y="528"/>
                </a:cubicBezTo>
                <a:lnTo>
                  <a:pt x="10292" y="162"/>
                </a:lnTo>
                <a:cubicBezTo>
                  <a:pt x="10296" y="345"/>
                  <a:pt x="10296" y="345"/>
                  <a:pt x="10299" y="528"/>
                </a:cubicBezTo>
                <a:cubicBezTo>
                  <a:pt x="10307" y="893"/>
                  <a:pt x="10314" y="893"/>
                  <a:pt x="10322" y="528"/>
                </a:cubicBezTo>
                <a:lnTo>
                  <a:pt x="10337" y="893"/>
                </a:lnTo>
                <a:cubicBezTo>
                  <a:pt x="10382" y="1623"/>
                  <a:pt x="10464" y="893"/>
                  <a:pt x="10494" y="528"/>
                </a:cubicBezTo>
                <a:cubicBezTo>
                  <a:pt x="10509" y="893"/>
                  <a:pt x="10524" y="893"/>
                  <a:pt x="10539" y="893"/>
                </a:cubicBezTo>
                <a:cubicBezTo>
                  <a:pt x="10539" y="1258"/>
                  <a:pt x="10547" y="1258"/>
                  <a:pt x="10547" y="1623"/>
                </a:cubicBezTo>
                <a:cubicBezTo>
                  <a:pt x="10562" y="1258"/>
                  <a:pt x="10584" y="1258"/>
                  <a:pt x="10599" y="1258"/>
                </a:cubicBezTo>
                <a:cubicBezTo>
                  <a:pt x="10599" y="893"/>
                  <a:pt x="10599" y="893"/>
                  <a:pt x="10599" y="528"/>
                </a:cubicBezTo>
                <a:lnTo>
                  <a:pt x="10614" y="528"/>
                </a:lnTo>
                <a:cubicBezTo>
                  <a:pt x="10614" y="893"/>
                  <a:pt x="10614" y="1258"/>
                  <a:pt x="10614" y="1623"/>
                </a:cubicBezTo>
                <a:cubicBezTo>
                  <a:pt x="10629" y="1258"/>
                  <a:pt x="10637" y="1258"/>
                  <a:pt x="10644" y="1258"/>
                </a:cubicBezTo>
                <a:lnTo>
                  <a:pt x="10674" y="1258"/>
                </a:lnTo>
                <a:cubicBezTo>
                  <a:pt x="10704" y="893"/>
                  <a:pt x="10734" y="1258"/>
                  <a:pt x="10772" y="1258"/>
                </a:cubicBezTo>
                <a:cubicBezTo>
                  <a:pt x="10772" y="1259"/>
                  <a:pt x="10779" y="1623"/>
                  <a:pt x="10794" y="1623"/>
                </a:cubicBezTo>
                <a:cubicBezTo>
                  <a:pt x="10824" y="1258"/>
                  <a:pt x="10862" y="1258"/>
                  <a:pt x="10892" y="1258"/>
                </a:cubicBezTo>
                <a:cubicBezTo>
                  <a:pt x="10899" y="893"/>
                  <a:pt x="10899" y="893"/>
                  <a:pt x="10899" y="528"/>
                </a:cubicBezTo>
                <a:lnTo>
                  <a:pt x="10913" y="710"/>
                </a:lnTo>
                <a:cubicBezTo>
                  <a:pt x="10922" y="892"/>
                  <a:pt x="10922" y="878"/>
                  <a:pt x="10922" y="528"/>
                </a:cubicBezTo>
                <a:cubicBezTo>
                  <a:pt x="10952" y="893"/>
                  <a:pt x="10974" y="893"/>
                  <a:pt x="11004" y="893"/>
                </a:cubicBezTo>
                <a:cubicBezTo>
                  <a:pt x="11012" y="1258"/>
                  <a:pt x="11019" y="893"/>
                  <a:pt x="11034" y="893"/>
                </a:cubicBezTo>
                <a:cubicBezTo>
                  <a:pt x="11049" y="1258"/>
                  <a:pt x="11064" y="1258"/>
                  <a:pt x="11079" y="1258"/>
                </a:cubicBezTo>
                <a:cubicBezTo>
                  <a:pt x="11079" y="1255"/>
                  <a:pt x="11080" y="891"/>
                  <a:pt x="11102" y="528"/>
                </a:cubicBezTo>
                <a:cubicBezTo>
                  <a:pt x="11102" y="893"/>
                  <a:pt x="11109" y="1258"/>
                  <a:pt x="11109" y="1623"/>
                </a:cubicBezTo>
                <a:cubicBezTo>
                  <a:pt x="11117" y="1623"/>
                  <a:pt x="11117" y="1623"/>
                  <a:pt x="11124" y="1623"/>
                </a:cubicBezTo>
                <a:cubicBezTo>
                  <a:pt x="11124" y="1258"/>
                  <a:pt x="11132" y="1258"/>
                  <a:pt x="11132" y="893"/>
                </a:cubicBezTo>
                <a:cubicBezTo>
                  <a:pt x="11147" y="893"/>
                  <a:pt x="11139" y="1623"/>
                  <a:pt x="11162" y="1623"/>
                </a:cubicBezTo>
                <a:lnTo>
                  <a:pt x="11184" y="1623"/>
                </a:lnTo>
                <a:cubicBezTo>
                  <a:pt x="11192" y="1258"/>
                  <a:pt x="11199" y="1258"/>
                  <a:pt x="11207" y="1258"/>
                </a:cubicBezTo>
                <a:cubicBezTo>
                  <a:pt x="11214" y="1258"/>
                  <a:pt x="11214" y="1272"/>
                  <a:pt x="11214" y="1623"/>
                </a:cubicBezTo>
                <a:cubicBezTo>
                  <a:pt x="11237" y="1623"/>
                  <a:pt x="11244" y="1258"/>
                  <a:pt x="11244" y="1258"/>
                </a:cubicBezTo>
                <a:cubicBezTo>
                  <a:pt x="11267" y="1258"/>
                  <a:pt x="11289" y="1258"/>
                  <a:pt x="11319" y="1623"/>
                </a:cubicBezTo>
                <a:cubicBezTo>
                  <a:pt x="11334" y="1623"/>
                  <a:pt x="11357" y="1623"/>
                  <a:pt x="11372" y="1623"/>
                </a:cubicBezTo>
                <a:cubicBezTo>
                  <a:pt x="11402" y="1623"/>
                  <a:pt x="11432" y="1623"/>
                  <a:pt x="11462" y="1623"/>
                </a:cubicBezTo>
                <a:lnTo>
                  <a:pt x="11475" y="1760"/>
                </a:lnTo>
                <a:cubicBezTo>
                  <a:pt x="11507" y="1258"/>
                  <a:pt x="11537" y="1623"/>
                  <a:pt x="11552" y="1623"/>
                </a:cubicBezTo>
                <a:cubicBezTo>
                  <a:pt x="11582" y="1988"/>
                  <a:pt x="11650" y="1623"/>
                  <a:pt x="11657" y="1258"/>
                </a:cubicBezTo>
                <a:cubicBezTo>
                  <a:pt x="11657" y="1623"/>
                  <a:pt x="11665" y="1623"/>
                  <a:pt x="11665" y="1988"/>
                </a:cubicBezTo>
                <a:cubicBezTo>
                  <a:pt x="11672" y="1623"/>
                  <a:pt x="11672" y="1623"/>
                  <a:pt x="11672" y="1258"/>
                </a:cubicBezTo>
                <a:cubicBezTo>
                  <a:pt x="11702" y="1258"/>
                  <a:pt x="11732" y="1258"/>
                  <a:pt x="11755" y="1623"/>
                </a:cubicBezTo>
                <a:cubicBezTo>
                  <a:pt x="11762" y="1623"/>
                  <a:pt x="11762" y="2353"/>
                  <a:pt x="11770" y="1988"/>
                </a:cubicBezTo>
                <a:lnTo>
                  <a:pt x="11777" y="1623"/>
                </a:lnTo>
                <a:cubicBezTo>
                  <a:pt x="11815" y="893"/>
                  <a:pt x="11807" y="1623"/>
                  <a:pt x="11845" y="1623"/>
                </a:cubicBezTo>
                <a:cubicBezTo>
                  <a:pt x="11852" y="1258"/>
                  <a:pt x="11882" y="1988"/>
                  <a:pt x="11882" y="1623"/>
                </a:cubicBezTo>
                <a:cubicBezTo>
                  <a:pt x="11882" y="1620"/>
                  <a:pt x="11882" y="1256"/>
                  <a:pt x="11890" y="893"/>
                </a:cubicBezTo>
                <a:cubicBezTo>
                  <a:pt x="11927" y="1258"/>
                  <a:pt x="11957" y="1258"/>
                  <a:pt x="11995" y="1623"/>
                </a:cubicBezTo>
                <a:cubicBezTo>
                  <a:pt x="12025" y="893"/>
                  <a:pt x="12032" y="1623"/>
                  <a:pt x="12047" y="1623"/>
                </a:cubicBezTo>
                <a:cubicBezTo>
                  <a:pt x="12077" y="1258"/>
                  <a:pt x="12107" y="1258"/>
                  <a:pt x="12137" y="1258"/>
                </a:cubicBezTo>
                <a:cubicBezTo>
                  <a:pt x="12152" y="1258"/>
                  <a:pt x="12167" y="1258"/>
                  <a:pt x="12182" y="1623"/>
                </a:cubicBezTo>
                <a:cubicBezTo>
                  <a:pt x="12190" y="1258"/>
                  <a:pt x="12190" y="1258"/>
                  <a:pt x="12197" y="1258"/>
                </a:cubicBezTo>
                <a:cubicBezTo>
                  <a:pt x="12212" y="528"/>
                  <a:pt x="12250" y="1258"/>
                  <a:pt x="12250" y="1258"/>
                </a:cubicBezTo>
                <a:cubicBezTo>
                  <a:pt x="12265" y="893"/>
                  <a:pt x="12280" y="893"/>
                  <a:pt x="12287" y="528"/>
                </a:cubicBezTo>
                <a:lnTo>
                  <a:pt x="12295" y="1092"/>
                </a:lnTo>
                <a:cubicBezTo>
                  <a:pt x="12301" y="1212"/>
                  <a:pt x="12304" y="254"/>
                  <a:pt x="12332" y="528"/>
                </a:cubicBezTo>
                <a:lnTo>
                  <a:pt x="12347" y="1623"/>
                </a:lnTo>
                <a:cubicBezTo>
                  <a:pt x="12377" y="1258"/>
                  <a:pt x="12362" y="1258"/>
                  <a:pt x="12392" y="1623"/>
                </a:cubicBezTo>
                <a:cubicBezTo>
                  <a:pt x="12392" y="1258"/>
                  <a:pt x="12392" y="1258"/>
                  <a:pt x="12400" y="1258"/>
                </a:cubicBezTo>
                <a:cubicBezTo>
                  <a:pt x="12392" y="893"/>
                  <a:pt x="12392" y="893"/>
                  <a:pt x="12392" y="162"/>
                </a:cubicBezTo>
                <a:cubicBezTo>
                  <a:pt x="12392" y="162"/>
                  <a:pt x="12400" y="162"/>
                  <a:pt x="12407" y="162"/>
                </a:cubicBezTo>
                <a:cubicBezTo>
                  <a:pt x="12407" y="165"/>
                  <a:pt x="12407" y="529"/>
                  <a:pt x="12407" y="893"/>
                </a:cubicBezTo>
                <a:cubicBezTo>
                  <a:pt x="12407" y="893"/>
                  <a:pt x="12415" y="893"/>
                  <a:pt x="12422" y="893"/>
                </a:cubicBezTo>
                <a:cubicBezTo>
                  <a:pt x="12422" y="1258"/>
                  <a:pt x="12422" y="1258"/>
                  <a:pt x="12422" y="1623"/>
                </a:cubicBezTo>
                <a:cubicBezTo>
                  <a:pt x="12452" y="1258"/>
                  <a:pt x="12482" y="1258"/>
                  <a:pt x="12512" y="893"/>
                </a:cubicBezTo>
                <a:cubicBezTo>
                  <a:pt x="12527" y="1258"/>
                  <a:pt x="12542" y="1258"/>
                  <a:pt x="12557" y="1623"/>
                </a:cubicBezTo>
                <a:cubicBezTo>
                  <a:pt x="12565" y="1258"/>
                  <a:pt x="12565" y="893"/>
                  <a:pt x="12565" y="528"/>
                </a:cubicBezTo>
                <a:lnTo>
                  <a:pt x="12578" y="796"/>
                </a:lnTo>
                <a:cubicBezTo>
                  <a:pt x="12580" y="794"/>
                  <a:pt x="12580" y="703"/>
                  <a:pt x="12580" y="528"/>
                </a:cubicBezTo>
                <a:lnTo>
                  <a:pt x="12593" y="893"/>
                </a:lnTo>
                <a:cubicBezTo>
                  <a:pt x="12595" y="984"/>
                  <a:pt x="12595" y="1075"/>
                  <a:pt x="12595" y="1258"/>
                </a:cubicBezTo>
                <a:cubicBezTo>
                  <a:pt x="12602" y="1258"/>
                  <a:pt x="12610" y="893"/>
                  <a:pt x="12617" y="893"/>
                </a:cubicBezTo>
                <a:cubicBezTo>
                  <a:pt x="12617" y="1258"/>
                  <a:pt x="12617" y="1258"/>
                  <a:pt x="12617" y="1623"/>
                </a:cubicBezTo>
                <a:cubicBezTo>
                  <a:pt x="12632" y="1258"/>
                  <a:pt x="12647" y="1258"/>
                  <a:pt x="12662" y="1258"/>
                </a:cubicBezTo>
                <a:cubicBezTo>
                  <a:pt x="12662" y="1260"/>
                  <a:pt x="12662" y="1623"/>
                  <a:pt x="12677" y="1623"/>
                </a:cubicBezTo>
                <a:cubicBezTo>
                  <a:pt x="12685" y="1258"/>
                  <a:pt x="12700" y="1258"/>
                  <a:pt x="12715" y="1258"/>
                </a:cubicBezTo>
                <a:cubicBezTo>
                  <a:pt x="12715" y="893"/>
                  <a:pt x="12715" y="893"/>
                  <a:pt x="12722" y="528"/>
                </a:cubicBezTo>
                <a:cubicBezTo>
                  <a:pt x="12745" y="528"/>
                  <a:pt x="12775" y="528"/>
                  <a:pt x="12797" y="162"/>
                </a:cubicBezTo>
                <a:lnTo>
                  <a:pt x="12805" y="893"/>
                </a:lnTo>
                <a:lnTo>
                  <a:pt x="12812" y="162"/>
                </a:lnTo>
                <a:cubicBezTo>
                  <a:pt x="12820" y="162"/>
                  <a:pt x="12820" y="162"/>
                  <a:pt x="12827" y="162"/>
                </a:cubicBezTo>
                <a:cubicBezTo>
                  <a:pt x="12827" y="528"/>
                  <a:pt x="12827" y="893"/>
                  <a:pt x="12827" y="1258"/>
                </a:cubicBezTo>
                <a:cubicBezTo>
                  <a:pt x="12842" y="1258"/>
                  <a:pt x="12850" y="1258"/>
                  <a:pt x="12857" y="1258"/>
                </a:cubicBezTo>
                <a:cubicBezTo>
                  <a:pt x="12872" y="893"/>
                  <a:pt x="12880" y="1258"/>
                  <a:pt x="12887" y="1258"/>
                </a:cubicBezTo>
                <a:cubicBezTo>
                  <a:pt x="12895" y="893"/>
                  <a:pt x="12895" y="893"/>
                  <a:pt x="12895" y="528"/>
                </a:cubicBezTo>
                <a:lnTo>
                  <a:pt x="12917" y="893"/>
                </a:lnTo>
                <a:cubicBezTo>
                  <a:pt x="12932" y="893"/>
                  <a:pt x="12940" y="893"/>
                  <a:pt x="12947" y="528"/>
                </a:cubicBezTo>
                <a:cubicBezTo>
                  <a:pt x="12947" y="528"/>
                  <a:pt x="12948" y="528"/>
                  <a:pt x="12955" y="528"/>
                </a:cubicBezTo>
                <a:cubicBezTo>
                  <a:pt x="12955" y="893"/>
                  <a:pt x="12962" y="1258"/>
                  <a:pt x="12970" y="1623"/>
                </a:cubicBezTo>
                <a:cubicBezTo>
                  <a:pt x="12977" y="1258"/>
                  <a:pt x="12985" y="1258"/>
                  <a:pt x="12992" y="1258"/>
                </a:cubicBezTo>
                <a:cubicBezTo>
                  <a:pt x="12992" y="1260"/>
                  <a:pt x="12992" y="1623"/>
                  <a:pt x="13007" y="1623"/>
                </a:cubicBezTo>
                <a:cubicBezTo>
                  <a:pt x="13007" y="1258"/>
                  <a:pt x="13007" y="1258"/>
                  <a:pt x="13015" y="893"/>
                </a:cubicBezTo>
                <a:cubicBezTo>
                  <a:pt x="13022" y="893"/>
                  <a:pt x="13030" y="1258"/>
                  <a:pt x="13037" y="1258"/>
                </a:cubicBezTo>
                <a:cubicBezTo>
                  <a:pt x="13037" y="893"/>
                  <a:pt x="13037" y="528"/>
                  <a:pt x="13037" y="162"/>
                </a:cubicBezTo>
                <a:lnTo>
                  <a:pt x="13047" y="345"/>
                </a:lnTo>
                <a:cubicBezTo>
                  <a:pt x="13048" y="391"/>
                  <a:pt x="13047" y="436"/>
                  <a:pt x="13045" y="528"/>
                </a:cubicBezTo>
                <a:cubicBezTo>
                  <a:pt x="13045" y="893"/>
                  <a:pt x="13045" y="1258"/>
                  <a:pt x="13045" y="1623"/>
                </a:cubicBezTo>
                <a:lnTo>
                  <a:pt x="13060" y="528"/>
                </a:lnTo>
                <a:cubicBezTo>
                  <a:pt x="13067" y="528"/>
                  <a:pt x="13067" y="528"/>
                  <a:pt x="13075" y="528"/>
                </a:cubicBezTo>
                <a:cubicBezTo>
                  <a:pt x="13075" y="893"/>
                  <a:pt x="13075" y="893"/>
                  <a:pt x="13075" y="1258"/>
                </a:cubicBezTo>
                <a:cubicBezTo>
                  <a:pt x="13090" y="1258"/>
                  <a:pt x="13090" y="162"/>
                  <a:pt x="13120" y="528"/>
                </a:cubicBezTo>
                <a:cubicBezTo>
                  <a:pt x="13150" y="893"/>
                  <a:pt x="13180" y="893"/>
                  <a:pt x="13217" y="528"/>
                </a:cubicBezTo>
                <a:cubicBezTo>
                  <a:pt x="13225" y="162"/>
                  <a:pt x="13232" y="162"/>
                  <a:pt x="13240" y="162"/>
                </a:cubicBezTo>
                <a:cubicBezTo>
                  <a:pt x="13240" y="528"/>
                  <a:pt x="13240" y="893"/>
                  <a:pt x="13240" y="1258"/>
                </a:cubicBezTo>
                <a:cubicBezTo>
                  <a:pt x="13292" y="1258"/>
                  <a:pt x="13307" y="1258"/>
                  <a:pt x="13345" y="528"/>
                </a:cubicBezTo>
                <a:cubicBezTo>
                  <a:pt x="13345" y="893"/>
                  <a:pt x="13345" y="893"/>
                  <a:pt x="13345" y="1258"/>
                </a:cubicBezTo>
                <a:cubicBezTo>
                  <a:pt x="13367" y="1258"/>
                  <a:pt x="13382" y="893"/>
                  <a:pt x="13405" y="893"/>
                </a:cubicBezTo>
                <a:cubicBezTo>
                  <a:pt x="13427" y="1258"/>
                  <a:pt x="13442" y="1258"/>
                  <a:pt x="13457" y="1258"/>
                </a:cubicBezTo>
                <a:cubicBezTo>
                  <a:pt x="13463" y="984"/>
                  <a:pt x="13461" y="893"/>
                  <a:pt x="13465" y="893"/>
                </a:cubicBezTo>
                <a:cubicBezTo>
                  <a:pt x="13472" y="1258"/>
                  <a:pt x="13480" y="1258"/>
                  <a:pt x="13487" y="1623"/>
                </a:cubicBezTo>
                <a:cubicBezTo>
                  <a:pt x="13502" y="1623"/>
                  <a:pt x="13510" y="1258"/>
                  <a:pt x="13532" y="1623"/>
                </a:cubicBezTo>
                <a:cubicBezTo>
                  <a:pt x="13532" y="1625"/>
                  <a:pt x="13532" y="1987"/>
                  <a:pt x="13547" y="1623"/>
                </a:cubicBezTo>
                <a:cubicBezTo>
                  <a:pt x="13570" y="1623"/>
                  <a:pt x="13592" y="1988"/>
                  <a:pt x="13615" y="1988"/>
                </a:cubicBezTo>
                <a:cubicBezTo>
                  <a:pt x="13615" y="1987"/>
                  <a:pt x="13615" y="1969"/>
                  <a:pt x="13615" y="1623"/>
                </a:cubicBezTo>
                <a:cubicBezTo>
                  <a:pt x="13622" y="1623"/>
                  <a:pt x="13622" y="1623"/>
                  <a:pt x="13630" y="1623"/>
                </a:cubicBezTo>
                <a:cubicBezTo>
                  <a:pt x="13645" y="1258"/>
                  <a:pt x="13652" y="1623"/>
                  <a:pt x="13652" y="1623"/>
                </a:cubicBezTo>
                <a:cubicBezTo>
                  <a:pt x="13675" y="1623"/>
                  <a:pt x="13697" y="1623"/>
                  <a:pt x="13712" y="1623"/>
                </a:cubicBezTo>
                <a:lnTo>
                  <a:pt x="13727" y="528"/>
                </a:lnTo>
                <a:cubicBezTo>
                  <a:pt x="13750" y="528"/>
                  <a:pt x="13772" y="528"/>
                  <a:pt x="13795" y="528"/>
                </a:cubicBezTo>
                <a:cubicBezTo>
                  <a:pt x="13802" y="162"/>
                  <a:pt x="13817" y="162"/>
                  <a:pt x="13832" y="162"/>
                </a:cubicBezTo>
                <a:cubicBezTo>
                  <a:pt x="13832" y="165"/>
                  <a:pt x="13832" y="529"/>
                  <a:pt x="13832" y="893"/>
                </a:cubicBezTo>
                <a:cubicBezTo>
                  <a:pt x="13832" y="893"/>
                  <a:pt x="13833" y="893"/>
                  <a:pt x="13840" y="893"/>
                </a:cubicBezTo>
                <a:lnTo>
                  <a:pt x="13840" y="162"/>
                </a:lnTo>
                <a:cubicBezTo>
                  <a:pt x="13840" y="162"/>
                  <a:pt x="13847" y="162"/>
                  <a:pt x="13855" y="162"/>
                </a:cubicBezTo>
                <a:cubicBezTo>
                  <a:pt x="13855" y="528"/>
                  <a:pt x="13855" y="893"/>
                  <a:pt x="13855" y="1258"/>
                </a:cubicBezTo>
                <a:cubicBezTo>
                  <a:pt x="13855" y="1258"/>
                  <a:pt x="13855" y="1258"/>
                  <a:pt x="13862" y="1258"/>
                </a:cubicBezTo>
                <a:cubicBezTo>
                  <a:pt x="13862" y="1259"/>
                  <a:pt x="13862" y="1275"/>
                  <a:pt x="13862" y="1623"/>
                </a:cubicBezTo>
                <a:cubicBezTo>
                  <a:pt x="13862" y="1623"/>
                  <a:pt x="13863" y="1623"/>
                  <a:pt x="13870" y="1623"/>
                </a:cubicBezTo>
                <a:cubicBezTo>
                  <a:pt x="13877" y="1258"/>
                  <a:pt x="13885" y="1258"/>
                  <a:pt x="13900" y="1258"/>
                </a:cubicBezTo>
                <a:cubicBezTo>
                  <a:pt x="13900" y="1259"/>
                  <a:pt x="13900" y="1275"/>
                  <a:pt x="13900" y="1623"/>
                </a:cubicBezTo>
                <a:cubicBezTo>
                  <a:pt x="13922" y="1258"/>
                  <a:pt x="13930" y="1258"/>
                  <a:pt x="13945" y="1623"/>
                </a:cubicBezTo>
                <a:cubicBezTo>
                  <a:pt x="13945" y="1258"/>
                  <a:pt x="13952" y="893"/>
                  <a:pt x="13952" y="528"/>
                </a:cubicBezTo>
                <a:cubicBezTo>
                  <a:pt x="13982" y="893"/>
                  <a:pt x="14012" y="893"/>
                  <a:pt x="14035" y="893"/>
                </a:cubicBezTo>
                <a:cubicBezTo>
                  <a:pt x="14050" y="893"/>
                  <a:pt x="14072" y="893"/>
                  <a:pt x="14087" y="528"/>
                </a:cubicBezTo>
                <a:cubicBezTo>
                  <a:pt x="14087" y="893"/>
                  <a:pt x="14087" y="893"/>
                  <a:pt x="14095" y="1258"/>
                </a:cubicBezTo>
                <a:cubicBezTo>
                  <a:pt x="14095" y="1259"/>
                  <a:pt x="14147" y="1623"/>
                  <a:pt x="14147" y="1623"/>
                </a:cubicBezTo>
                <a:cubicBezTo>
                  <a:pt x="14147" y="1258"/>
                  <a:pt x="14155" y="1258"/>
                  <a:pt x="14162" y="1258"/>
                </a:cubicBezTo>
                <a:cubicBezTo>
                  <a:pt x="14177" y="1258"/>
                  <a:pt x="14185" y="1258"/>
                  <a:pt x="14192" y="1258"/>
                </a:cubicBezTo>
                <a:lnTo>
                  <a:pt x="14222" y="1258"/>
                </a:lnTo>
                <a:cubicBezTo>
                  <a:pt x="14222" y="893"/>
                  <a:pt x="14230" y="893"/>
                  <a:pt x="14230" y="528"/>
                </a:cubicBezTo>
                <a:cubicBezTo>
                  <a:pt x="14245" y="528"/>
                  <a:pt x="14267" y="528"/>
                  <a:pt x="14282" y="528"/>
                </a:cubicBezTo>
                <a:cubicBezTo>
                  <a:pt x="14290" y="893"/>
                  <a:pt x="14290" y="893"/>
                  <a:pt x="14290" y="1258"/>
                </a:cubicBezTo>
                <a:lnTo>
                  <a:pt x="14305" y="893"/>
                </a:lnTo>
                <a:cubicBezTo>
                  <a:pt x="14312" y="1258"/>
                  <a:pt x="14312" y="1258"/>
                  <a:pt x="14312" y="1623"/>
                </a:cubicBezTo>
                <a:cubicBezTo>
                  <a:pt x="14327" y="1258"/>
                  <a:pt x="14327" y="893"/>
                  <a:pt x="14327" y="162"/>
                </a:cubicBezTo>
                <a:cubicBezTo>
                  <a:pt x="14342" y="528"/>
                  <a:pt x="14342" y="893"/>
                  <a:pt x="14350" y="893"/>
                </a:cubicBezTo>
                <a:cubicBezTo>
                  <a:pt x="14350" y="893"/>
                  <a:pt x="14358" y="893"/>
                  <a:pt x="14365" y="893"/>
                </a:cubicBezTo>
                <a:cubicBezTo>
                  <a:pt x="14387" y="1258"/>
                  <a:pt x="14410" y="893"/>
                  <a:pt x="14440" y="893"/>
                </a:cubicBezTo>
                <a:cubicBezTo>
                  <a:pt x="14448" y="1258"/>
                  <a:pt x="14455" y="893"/>
                  <a:pt x="14463" y="893"/>
                </a:cubicBezTo>
                <a:cubicBezTo>
                  <a:pt x="14493" y="1623"/>
                  <a:pt x="14530" y="1258"/>
                  <a:pt x="14538" y="1258"/>
                </a:cubicBezTo>
                <a:cubicBezTo>
                  <a:pt x="14553" y="1258"/>
                  <a:pt x="14553" y="1988"/>
                  <a:pt x="14568" y="1623"/>
                </a:cubicBezTo>
                <a:lnTo>
                  <a:pt x="14575" y="1258"/>
                </a:lnTo>
                <a:cubicBezTo>
                  <a:pt x="14598" y="893"/>
                  <a:pt x="14598" y="1988"/>
                  <a:pt x="14635" y="1623"/>
                </a:cubicBezTo>
                <a:cubicBezTo>
                  <a:pt x="14643" y="1623"/>
                  <a:pt x="14650" y="1623"/>
                  <a:pt x="14665" y="1623"/>
                </a:cubicBezTo>
                <a:cubicBezTo>
                  <a:pt x="14680" y="1258"/>
                  <a:pt x="14695" y="1258"/>
                  <a:pt x="14710" y="1258"/>
                </a:cubicBezTo>
                <a:cubicBezTo>
                  <a:pt x="14710" y="1259"/>
                  <a:pt x="14710" y="1275"/>
                  <a:pt x="14710" y="1623"/>
                </a:cubicBezTo>
                <a:cubicBezTo>
                  <a:pt x="14710" y="1623"/>
                  <a:pt x="14710" y="1623"/>
                  <a:pt x="14718" y="1623"/>
                </a:cubicBezTo>
                <a:cubicBezTo>
                  <a:pt x="14740" y="1258"/>
                  <a:pt x="14763" y="1623"/>
                  <a:pt x="14785" y="1623"/>
                </a:cubicBezTo>
                <a:lnTo>
                  <a:pt x="14793" y="1258"/>
                </a:lnTo>
                <a:cubicBezTo>
                  <a:pt x="14808" y="1258"/>
                  <a:pt x="14815" y="1258"/>
                  <a:pt x="14830" y="1258"/>
                </a:cubicBezTo>
                <a:cubicBezTo>
                  <a:pt x="14830" y="1259"/>
                  <a:pt x="14830" y="1275"/>
                  <a:pt x="14830" y="1623"/>
                </a:cubicBezTo>
                <a:lnTo>
                  <a:pt x="14868" y="1623"/>
                </a:lnTo>
                <a:lnTo>
                  <a:pt x="14883" y="893"/>
                </a:lnTo>
                <a:cubicBezTo>
                  <a:pt x="14905" y="528"/>
                  <a:pt x="14958" y="893"/>
                  <a:pt x="14995" y="893"/>
                </a:cubicBezTo>
                <a:cubicBezTo>
                  <a:pt x="15018" y="893"/>
                  <a:pt x="15010" y="893"/>
                  <a:pt x="15025" y="1258"/>
                </a:cubicBezTo>
                <a:lnTo>
                  <a:pt x="15040" y="162"/>
                </a:lnTo>
                <a:cubicBezTo>
                  <a:pt x="15048" y="528"/>
                  <a:pt x="15048" y="893"/>
                  <a:pt x="15048" y="1258"/>
                </a:cubicBezTo>
                <a:cubicBezTo>
                  <a:pt x="15070" y="1623"/>
                  <a:pt x="15085" y="893"/>
                  <a:pt x="15115" y="1258"/>
                </a:cubicBezTo>
                <a:cubicBezTo>
                  <a:pt x="15115" y="1259"/>
                  <a:pt x="15115" y="1275"/>
                  <a:pt x="15115" y="1623"/>
                </a:cubicBezTo>
                <a:lnTo>
                  <a:pt x="15130" y="1258"/>
                </a:lnTo>
                <a:lnTo>
                  <a:pt x="15143" y="1532"/>
                </a:lnTo>
                <a:cubicBezTo>
                  <a:pt x="15145" y="1441"/>
                  <a:pt x="15145" y="1258"/>
                  <a:pt x="15145" y="1258"/>
                </a:cubicBezTo>
                <a:cubicBezTo>
                  <a:pt x="15175" y="1258"/>
                  <a:pt x="15205" y="893"/>
                  <a:pt x="15235" y="893"/>
                </a:cubicBezTo>
                <a:cubicBezTo>
                  <a:pt x="15235" y="1258"/>
                  <a:pt x="15235" y="1258"/>
                  <a:pt x="15243" y="1258"/>
                </a:cubicBezTo>
                <a:cubicBezTo>
                  <a:pt x="15243" y="893"/>
                  <a:pt x="15250" y="528"/>
                  <a:pt x="15258" y="162"/>
                </a:cubicBezTo>
                <a:cubicBezTo>
                  <a:pt x="15258" y="162"/>
                  <a:pt x="15258" y="162"/>
                  <a:pt x="15265" y="162"/>
                </a:cubicBezTo>
                <a:cubicBezTo>
                  <a:pt x="15273" y="528"/>
                  <a:pt x="15288" y="528"/>
                  <a:pt x="15303" y="528"/>
                </a:cubicBezTo>
                <a:cubicBezTo>
                  <a:pt x="15303" y="527"/>
                  <a:pt x="15303" y="509"/>
                  <a:pt x="15303" y="162"/>
                </a:cubicBezTo>
                <a:lnTo>
                  <a:pt x="15316" y="345"/>
                </a:lnTo>
                <a:cubicBezTo>
                  <a:pt x="15333" y="528"/>
                  <a:pt x="15348" y="528"/>
                  <a:pt x="15363" y="162"/>
                </a:cubicBezTo>
                <a:lnTo>
                  <a:pt x="15393" y="893"/>
                </a:lnTo>
                <a:lnTo>
                  <a:pt x="15393" y="162"/>
                </a:lnTo>
                <a:cubicBezTo>
                  <a:pt x="15408" y="162"/>
                  <a:pt x="15423" y="162"/>
                  <a:pt x="15438" y="162"/>
                </a:cubicBezTo>
                <a:cubicBezTo>
                  <a:pt x="15438" y="528"/>
                  <a:pt x="15438" y="893"/>
                  <a:pt x="15438" y="1258"/>
                </a:cubicBezTo>
                <a:cubicBezTo>
                  <a:pt x="15468" y="1258"/>
                  <a:pt x="15490" y="1258"/>
                  <a:pt x="15520" y="1258"/>
                </a:cubicBezTo>
                <a:cubicBezTo>
                  <a:pt x="15520" y="1259"/>
                  <a:pt x="15520" y="1275"/>
                  <a:pt x="15520" y="1623"/>
                </a:cubicBezTo>
                <a:cubicBezTo>
                  <a:pt x="15520" y="1623"/>
                  <a:pt x="15528" y="1623"/>
                  <a:pt x="15535" y="1623"/>
                </a:cubicBezTo>
                <a:cubicBezTo>
                  <a:pt x="15558" y="1623"/>
                  <a:pt x="15573" y="1623"/>
                  <a:pt x="15588" y="1623"/>
                </a:cubicBezTo>
                <a:lnTo>
                  <a:pt x="15618" y="1623"/>
                </a:lnTo>
                <a:cubicBezTo>
                  <a:pt x="15633" y="1258"/>
                  <a:pt x="15648" y="1258"/>
                  <a:pt x="15663" y="1258"/>
                </a:cubicBezTo>
                <a:cubicBezTo>
                  <a:pt x="15663" y="1259"/>
                  <a:pt x="15663" y="1275"/>
                  <a:pt x="15663" y="1623"/>
                </a:cubicBezTo>
                <a:lnTo>
                  <a:pt x="15676" y="1258"/>
                </a:lnTo>
                <a:cubicBezTo>
                  <a:pt x="15678" y="1167"/>
                  <a:pt x="15678" y="1075"/>
                  <a:pt x="15678" y="893"/>
                </a:cubicBezTo>
                <a:cubicBezTo>
                  <a:pt x="15708" y="528"/>
                  <a:pt x="15745" y="1258"/>
                  <a:pt x="15768" y="1623"/>
                </a:cubicBezTo>
                <a:cubicBezTo>
                  <a:pt x="15768" y="1623"/>
                  <a:pt x="15768" y="1623"/>
                  <a:pt x="15775" y="1623"/>
                </a:cubicBezTo>
                <a:cubicBezTo>
                  <a:pt x="15775" y="1623"/>
                  <a:pt x="15776" y="1623"/>
                  <a:pt x="15783" y="1623"/>
                </a:cubicBezTo>
                <a:cubicBezTo>
                  <a:pt x="15805" y="1258"/>
                  <a:pt x="15828" y="1258"/>
                  <a:pt x="15850" y="1258"/>
                </a:cubicBezTo>
                <a:cubicBezTo>
                  <a:pt x="15850" y="893"/>
                  <a:pt x="15850" y="528"/>
                  <a:pt x="15858" y="162"/>
                </a:cubicBezTo>
                <a:lnTo>
                  <a:pt x="15873" y="1258"/>
                </a:lnTo>
                <a:cubicBezTo>
                  <a:pt x="15880" y="1258"/>
                  <a:pt x="15880" y="1258"/>
                  <a:pt x="15888" y="1258"/>
                </a:cubicBezTo>
                <a:cubicBezTo>
                  <a:pt x="15892" y="710"/>
                  <a:pt x="15892" y="710"/>
                  <a:pt x="15895" y="528"/>
                </a:cubicBezTo>
                <a:cubicBezTo>
                  <a:pt x="15895" y="527"/>
                  <a:pt x="15895" y="509"/>
                  <a:pt x="15895" y="162"/>
                </a:cubicBezTo>
                <a:cubicBezTo>
                  <a:pt x="15903" y="528"/>
                  <a:pt x="15910" y="893"/>
                  <a:pt x="15918" y="893"/>
                </a:cubicBezTo>
                <a:cubicBezTo>
                  <a:pt x="15925" y="893"/>
                  <a:pt x="15925" y="528"/>
                  <a:pt x="15940" y="528"/>
                </a:cubicBezTo>
                <a:lnTo>
                  <a:pt x="15970" y="893"/>
                </a:lnTo>
                <a:cubicBezTo>
                  <a:pt x="15978" y="893"/>
                  <a:pt x="15978" y="528"/>
                  <a:pt x="15978" y="162"/>
                </a:cubicBezTo>
                <a:cubicBezTo>
                  <a:pt x="15985" y="528"/>
                  <a:pt x="15993" y="528"/>
                  <a:pt x="16000" y="528"/>
                </a:cubicBezTo>
                <a:cubicBezTo>
                  <a:pt x="16008" y="893"/>
                  <a:pt x="16015" y="893"/>
                  <a:pt x="16023" y="528"/>
                </a:cubicBezTo>
                <a:cubicBezTo>
                  <a:pt x="16038" y="893"/>
                  <a:pt x="16060" y="893"/>
                  <a:pt x="16075" y="893"/>
                </a:cubicBezTo>
                <a:cubicBezTo>
                  <a:pt x="16075" y="1258"/>
                  <a:pt x="16076" y="1258"/>
                  <a:pt x="16083" y="1258"/>
                </a:cubicBezTo>
                <a:cubicBezTo>
                  <a:pt x="16098" y="893"/>
                  <a:pt x="16113" y="1258"/>
                  <a:pt x="16128" y="1258"/>
                </a:cubicBezTo>
                <a:cubicBezTo>
                  <a:pt x="16128" y="893"/>
                  <a:pt x="16128" y="893"/>
                  <a:pt x="16135" y="528"/>
                </a:cubicBezTo>
                <a:cubicBezTo>
                  <a:pt x="16150" y="528"/>
                  <a:pt x="16158" y="528"/>
                  <a:pt x="16173" y="162"/>
                </a:cubicBezTo>
                <a:cubicBezTo>
                  <a:pt x="16180" y="528"/>
                  <a:pt x="16180" y="893"/>
                  <a:pt x="16188" y="1258"/>
                </a:cubicBezTo>
                <a:cubicBezTo>
                  <a:pt x="16192" y="1167"/>
                  <a:pt x="16192" y="1075"/>
                  <a:pt x="16195" y="893"/>
                </a:cubicBezTo>
                <a:cubicBezTo>
                  <a:pt x="16210" y="893"/>
                  <a:pt x="16233" y="1258"/>
                  <a:pt x="16233" y="1258"/>
                </a:cubicBezTo>
                <a:cubicBezTo>
                  <a:pt x="16255" y="893"/>
                  <a:pt x="16270" y="893"/>
                  <a:pt x="16285" y="893"/>
                </a:cubicBezTo>
                <a:cubicBezTo>
                  <a:pt x="16300" y="1258"/>
                  <a:pt x="16308" y="1258"/>
                  <a:pt x="16315" y="1258"/>
                </a:cubicBezTo>
                <a:cubicBezTo>
                  <a:pt x="16330" y="893"/>
                  <a:pt x="16338" y="893"/>
                  <a:pt x="16353" y="893"/>
                </a:cubicBezTo>
                <a:cubicBezTo>
                  <a:pt x="16375" y="1623"/>
                  <a:pt x="16390" y="893"/>
                  <a:pt x="16413" y="893"/>
                </a:cubicBezTo>
                <a:cubicBezTo>
                  <a:pt x="16420" y="893"/>
                  <a:pt x="16428" y="1258"/>
                  <a:pt x="16435" y="1258"/>
                </a:cubicBezTo>
                <a:cubicBezTo>
                  <a:pt x="16458" y="893"/>
                  <a:pt x="16480" y="1258"/>
                  <a:pt x="16503" y="1258"/>
                </a:cubicBezTo>
                <a:cubicBezTo>
                  <a:pt x="16510" y="893"/>
                  <a:pt x="16510" y="893"/>
                  <a:pt x="16518" y="893"/>
                </a:cubicBezTo>
                <a:cubicBezTo>
                  <a:pt x="16518" y="892"/>
                  <a:pt x="16518" y="875"/>
                  <a:pt x="16518" y="528"/>
                </a:cubicBezTo>
                <a:cubicBezTo>
                  <a:pt x="16525" y="893"/>
                  <a:pt x="16533" y="893"/>
                  <a:pt x="16540" y="893"/>
                </a:cubicBezTo>
                <a:lnTo>
                  <a:pt x="16555" y="893"/>
                </a:lnTo>
                <a:cubicBezTo>
                  <a:pt x="16555" y="892"/>
                  <a:pt x="16555" y="875"/>
                  <a:pt x="16555" y="528"/>
                </a:cubicBezTo>
                <a:lnTo>
                  <a:pt x="16585" y="893"/>
                </a:lnTo>
                <a:cubicBezTo>
                  <a:pt x="16600" y="1258"/>
                  <a:pt x="16623" y="1258"/>
                  <a:pt x="16638" y="1258"/>
                </a:cubicBezTo>
                <a:cubicBezTo>
                  <a:pt x="16638" y="1259"/>
                  <a:pt x="16638" y="1275"/>
                  <a:pt x="16638" y="1623"/>
                </a:cubicBezTo>
                <a:cubicBezTo>
                  <a:pt x="16638" y="1623"/>
                  <a:pt x="16638" y="1623"/>
                  <a:pt x="16645" y="1623"/>
                </a:cubicBezTo>
                <a:cubicBezTo>
                  <a:pt x="16653" y="1258"/>
                  <a:pt x="16660" y="1258"/>
                  <a:pt x="16668" y="1258"/>
                </a:cubicBezTo>
                <a:cubicBezTo>
                  <a:pt x="16668" y="893"/>
                  <a:pt x="16668" y="893"/>
                  <a:pt x="16675" y="893"/>
                </a:cubicBezTo>
                <a:cubicBezTo>
                  <a:pt x="16683" y="1258"/>
                  <a:pt x="16690" y="1258"/>
                  <a:pt x="16705" y="1258"/>
                </a:cubicBezTo>
                <a:cubicBezTo>
                  <a:pt x="16705" y="1260"/>
                  <a:pt x="16713" y="1623"/>
                  <a:pt x="16720" y="1623"/>
                </a:cubicBezTo>
                <a:cubicBezTo>
                  <a:pt x="16720" y="1258"/>
                  <a:pt x="16728" y="1258"/>
                  <a:pt x="16728" y="528"/>
                </a:cubicBezTo>
                <a:cubicBezTo>
                  <a:pt x="16750" y="893"/>
                  <a:pt x="16780" y="893"/>
                  <a:pt x="16803" y="893"/>
                </a:cubicBezTo>
                <a:cubicBezTo>
                  <a:pt x="16803" y="892"/>
                  <a:pt x="16803" y="875"/>
                  <a:pt x="16803" y="528"/>
                </a:cubicBezTo>
                <a:lnTo>
                  <a:pt x="16840" y="528"/>
                </a:lnTo>
                <a:cubicBezTo>
                  <a:pt x="16855" y="893"/>
                  <a:pt x="16870" y="893"/>
                  <a:pt x="16885" y="893"/>
                </a:cubicBezTo>
                <a:cubicBezTo>
                  <a:pt x="16915" y="1258"/>
                  <a:pt x="16938" y="1258"/>
                  <a:pt x="16960" y="1258"/>
                </a:cubicBezTo>
                <a:lnTo>
                  <a:pt x="16967" y="1474"/>
                </a:lnTo>
                <a:lnTo>
                  <a:pt x="16968" y="1623"/>
                </a:lnTo>
                <a:lnTo>
                  <a:pt x="16983" y="1623"/>
                </a:lnTo>
                <a:cubicBezTo>
                  <a:pt x="16975" y="1623"/>
                  <a:pt x="16970" y="1578"/>
                  <a:pt x="16967" y="1474"/>
                </a:cubicBezTo>
                <a:cubicBezTo>
                  <a:pt x="16964" y="1075"/>
                  <a:pt x="16964" y="1075"/>
                  <a:pt x="16960" y="893"/>
                </a:cubicBezTo>
                <a:cubicBezTo>
                  <a:pt x="16962" y="345"/>
                  <a:pt x="16964" y="345"/>
                  <a:pt x="16968" y="162"/>
                </a:cubicBezTo>
                <a:cubicBezTo>
                  <a:pt x="16975" y="162"/>
                  <a:pt x="16983" y="162"/>
                  <a:pt x="16990" y="162"/>
                </a:cubicBezTo>
                <a:cubicBezTo>
                  <a:pt x="16998" y="528"/>
                  <a:pt x="16998" y="528"/>
                  <a:pt x="17005" y="162"/>
                </a:cubicBezTo>
                <a:cubicBezTo>
                  <a:pt x="17013" y="528"/>
                  <a:pt x="17013" y="528"/>
                  <a:pt x="17020" y="528"/>
                </a:cubicBezTo>
                <a:cubicBezTo>
                  <a:pt x="17065" y="893"/>
                  <a:pt x="17118" y="1258"/>
                  <a:pt x="17163" y="1258"/>
                </a:cubicBezTo>
                <a:cubicBezTo>
                  <a:pt x="17185" y="893"/>
                  <a:pt x="17208" y="1623"/>
                  <a:pt x="17223" y="1623"/>
                </a:cubicBezTo>
                <a:cubicBezTo>
                  <a:pt x="17230" y="1988"/>
                  <a:pt x="17223" y="1623"/>
                  <a:pt x="17230" y="1623"/>
                </a:cubicBezTo>
                <a:cubicBezTo>
                  <a:pt x="17238" y="1623"/>
                  <a:pt x="17245" y="1623"/>
                  <a:pt x="17253" y="1623"/>
                </a:cubicBezTo>
                <a:cubicBezTo>
                  <a:pt x="17260" y="1623"/>
                  <a:pt x="17268" y="1623"/>
                  <a:pt x="17275" y="1623"/>
                </a:cubicBezTo>
                <a:cubicBezTo>
                  <a:pt x="17290" y="1623"/>
                  <a:pt x="17298" y="1623"/>
                  <a:pt x="17313" y="1623"/>
                </a:cubicBezTo>
                <a:lnTo>
                  <a:pt x="17328" y="1988"/>
                </a:lnTo>
                <a:cubicBezTo>
                  <a:pt x="17336" y="1988"/>
                  <a:pt x="17336" y="1973"/>
                  <a:pt x="17336" y="1623"/>
                </a:cubicBezTo>
                <a:cubicBezTo>
                  <a:pt x="17351" y="1623"/>
                  <a:pt x="17358" y="1623"/>
                  <a:pt x="17373" y="1623"/>
                </a:cubicBezTo>
                <a:cubicBezTo>
                  <a:pt x="17403" y="1258"/>
                  <a:pt x="17441" y="1988"/>
                  <a:pt x="17456" y="1988"/>
                </a:cubicBezTo>
                <a:cubicBezTo>
                  <a:pt x="17478" y="1623"/>
                  <a:pt x="17501" y="1623"/>
                  <a:pt x="17523" y="1623"/>
                </a:cubicBezTo>
                <a:cubicBezTo>
                  <a:pt x="17523" y="1620"/>
                  <a:pt x="17523" y="1256"/>
                  <a:pt x="17523" y="893"/>
                </a:cubicBezTo>
                <a:cubicBezTo>
                  <a:pt x="17523" y="895"/>
                  <a:pt x="17531" y="1258"/>
                  <a:pt x="17538" y="1258"/>
                </a:cubicBezTo>
                <a:cubicBezTo>
                  <a:pt x="17538" y="893"/>
                  <a:pt x="17538" y="893"/>
                  <a:pt x="17538" y="528"/>
                </a:cubicBezTo>
                <a:cubicBezTo>
                  <a:pt x="17538" y="528"/>
                  <a:pt x="17538" y="528"/>
                  <a:pt x="17546" y="528"/>
                </a:cubicBezTo>
                <a:cubicBezTo>
                  <a:pt x="17546" y="893"/>
                  <a:pt x="17546" y="893"/>
                  <a:pt x="17546" y="1258"/>
                </a:cubicBezTo>
                <a:cubicBezTo>
                  <a:pt x="17561" y="1258"/>
                  <a:pt x="17576" y="1258"/>
                  <a:pt x="17591" y="1623"/>
                </a:cubicBezTo>
                <a:cubicBezTo>
                  <a:pt x="17606" y="1258"/>
                  <a:pt x="17628" y="1258"/>
                  <a:pt x="17643" y="1258"/>
                </a:cubicBezTo>
                <a:cubicBezTo>
                  <a:pt x="17643" y="1259"/>
                  <a:pt x="17643" y="1275"/>
                  <a:pt x="17643" y="1623"/>
                </a:cubicBezTo>
                <a:lnTo>
                  <a:pt x="17658" y="1623"/>
                </a:lnTo>
                <a:cubicBezTo>
                  <a:pt x="17673" y="1623"/>
                  <a:pt x="17688" y="1623"/>
                  <a:pt x="17703" y="1623"/>
                </a:cubicBezTo>
                <a:cubicBezTo>
                  <a:pt x="17703" y="1619"/>
                  <a:pt x="17703" y="894"/>
                  <a:pt x="17711" y="1258"/>
                </a:cubicBezTo>
                <a:cubicBezTo>
                  <a:pt x="17711" y="1259"/>
                  <a:pt x="17711" y="1275"/>
                  <a:pt x="17711" y="1623"/>
                </a:cubicBezTo>
                <a:cubicBezTo>
                  <a:pt x="17748" y="1258"/>
                  <a:pt x="17763" y="1988"/>
                  <a:pt x="17801" y="1623"/>
                </a:cubicBezTo>
                <a:cubicBezTo>
                  <a:pt x="17816" y="1258"/>
                  <a:pt x="17831" y="1258"/>
                  <a:pt x="17846" y="1623"/>
                </a:cubicBezTo>
                <a:cubicBezTo>
                  <a:pt x="17853" y="1258"/>
                  <a:pt x="17861" y="1258"/>
                  <a:pt x="17868" y="1258"/>
                </a:cubicBezTo>
                <a:cubicBezTo>
                  <a:pt x="17876" y="893"/>
                  <a:pt x="17883" y="893"/>
                  <a:pt x="17891" y="893"/>
                </a:cubicBezTo>
                <a:cubicBezTo>
                  <a:pt x="17891" y="892"/>
                  <a:pt x="17891" y="875"/>
                  <a:pt x="17891" y="528"/>
                </a:cubicBezTo>
                <a:lnTo>
                  <a:pt x="17904" y="710"/>
                </a:lnTo>
                <a:cubicBezTo>
                  <a:pt x="17921" y="893"/>
                  <a:pt x="17936" y="893"/>
                  <a:pt x="17951" y="528"/>
                </a:cubicBezTo>
                <a:lnTo>
                  <a:pt x="17966" y="893"/>
                </a:lnTo>
                <a:lnTo>
                  <a:pt x="17981" y="893"/>
                </a:lnTo>
                <a:cubicBezTo>
                  <a:pt x="17988" y="893"/>
                  <a:pt x="17996" y="1258"/>
                  <a:pt x="18003" y="1258"/>
                </a:cubicBezTo>
                <a:cubicBezTo>
                  <a:pt x="18007" y="710"/>
                  <a:pt x="18007" y="710"/>
                  <a:pt x="18011" y="528"/>
                </a:cubicBezTo>
                <a:cubicBezTo>
                  <a:pt x="18011" y="527"/>
                  <a:pt x="18011" y="509"/>
                  <a:pt x="18011" y="162"/>
                </a:cubicBezTo>
                <a:cubicBezTo>
                  <a:pt x="18026" y="528"/>
                  <a:pt x="18033" y="528"/>
                  <a:pt x="18048" y="528"/>
                </a:cubicBezTo>
                <a:cubicBezTo>
                  <a:pt x="18048" y="893"/>
                  <a:pt x="18048" y="893"/>
                  <a:pt x="18056" y="1258"/>
                </a:cubicBezTo>
                <a:cubicBezTo>
                  <a:pt x="18056" y="1257"/>
                  <a:pt x="18138" y="893"/>
                  <a:pt x="18161" y="893"/>
                </a:cubicBezTo>
                <a:lnTo>
                  <a:pt x="18168" y="162"/>
                </a:lnTo>
                <a:cubicBezTo>
                  <a:pt x="18176" y="162"/>
                  <a:pt x="18183" y="162"/>
                  <a:pt x="18191" y="162"/>
                </a:cubicBezTo>
                <a:cubicBezTo>
                  <a:pt x="18198" y="528"/>
                  <a:pt x="18198" y="528"/>
                  <a:pt x="18198" y="1258"/>
                </a:cubicBezTo>
                <a:cubicBezTo>
                  <a:pt x="18206" y="893"/>
                  <a:pt x="18206" y="528"/>
                  <a:pt x="18213" y="162"/>
                </a:cubicBezTo>
                <a:lnTo>
                  <a:pt x="18223" y="162"/>
                </a:lnTo>
                <a:cubicBezTo>
                  <a:pt x="18224" y="254"/>
                  <a:pt x="18224" y="345"/>
                  <a:pt x="18228" y="162"/>
                </a:cubicBezTo>
                <a:lnTo>
                  <a:pt x="18265" y="299"/>
                </a:lnTo>
                <a:cubicBezTo>
                  <a:pt x="18271" y="436"/>
                  <a:pt x="18273" y="710"/>
                  <a:pt x="18273" y="1258"/>
                </a:cubicBezTo>
                <a:lnTo>
                  <a:pt x="18288" y="1258"/>
                </a:lnTo>
                <a:cubicBezTo>
                  <a:pt x="18288" y="893"/>
                  <a:pt x="18288" y="893"/>
                  <a:pt x="18288" y="528"/>
                </a:cubicBezTo>
                <a:cubicBezTo>
                  <a:pt x="18296" y="893"/>
                  <a:pt x="18363" y="1258"/>
                  <a:pt x="18386" y="893"/>
                </a:cubicBezTo>
                <a:cubicBezTo>
                  <a:pt x="18386" y="892"/>
                  <a:pt x="18386" y="875"/>
                  <a:pt x="18386" y="528"/>
                </a:cubicBezTo>
                <a:cubicBezTo>
                  <a:pt x="18423" y="162"/>
                  <a:pt x="18431" y="1623"/>
                  <a:pt x="18476" y="1258"/>
                </a:cubicBezTo>
                <a:cubicBezTo>
                  <a:pt x="18491" y="893"/>
                  <a:pt x="18498" y="1258"/>
                  <a:pt x="18513" y="1258"/>
                </a:cubicBezTo>
                <a:cubicBezTo>
                  <a:pt x="18521" y="1258"/>
                  <a:pt x="18513" y="893"/>
                  <a:pt x="18528" y="893"/>
                </a:cubicBezTo>
                <a:cubicBezTo>
                  <a:pt x="18551" y="893"/>
                  <a:pt x="18558" y="893"/>
                  <a:pt x="18566" y="893"/>
                </a:cubicBezTo>
                <a:lnTo>
                  <a:pt x="18588" y="893"/>
                </a:lnTo>
                <a:cubicBezTo>
                  <a:pt x="18611" y="893"/>
                  <a:pt x="18626" y="893"/>
                  <a:pt x="18641" y="528"/>
                </a:cubicBezTo>
                <a:cubicBezTo>
                  <a:pt x="18641" y="893"/>
                  <a:pt x="18641" y="893"/>
                  <a:pt x="18648" y="1258"/>
                </a:cubicBezTo>
                <a:cubicBezTo>
                  <a:pt x="18656" y="1258"/>
                  <a:pt x="18663" y="893"/>
                  <a:pt x="18678" y="893"/>
                </a:cubicBezTo>
                <a:cubicBezTo>
                  <a:pt x="18678" y="1258"/>
                  <a:pt x="18678" y="1258"/>
                  <a:pt x="18678" y="1623"/>
                </a:cubicBezTo>
                <a:cubicBezTo>
                  <a:pt x="18693" y="1258"/>
                  <a:pt x="18731" y="893"/>
                  <a:pt x="18761" y="1258"/>
                </a:cubicBezTo>
                <a:cubicBezTo>
                  <a:pt x="18761" y="1260"/>
                  <a:pt x="18761" y="1623"/>
                  <a:pt x="18783" y="1623"/>
                </a:cubicBezTo>
                <a:cubicBezTo>
                  <a:pt x="18783" y="1621"/>
                  <a:pt x="18791" y="1258"/>
                  <a:pt x="18798" y="1258"/>
                </a:cubicBezTo>
                <a:cubicBezTo>
                  <a:pt x="18798" y="1259"/>
                  <a:pt x="18798" y="1275"/>
                  <a:pt x="18798" y="1623"/>
                </a:cubicBezTo>
                <a:cubicBezTo>
                  <a:pt x="18806" y="1623"/>
                  <a:pt x="18813" y="1623"/>
                  <a:pt x="18821" y="1623"/>
                </a:cubicBezTo>
                <a:lnTo>
                  <a:pt x="18836" y="893"/>
                </a:lnTo>
                <a:cubicBezTo>
                  <a:pt x="18858" y="893"/>
                  <a:pt x="18888" y="1258"/>
                  <a:pt x="18911" y="1258"/>
                </a:cubicBezTo>
                <a:cubicBezTo>
                  <a:pt x="18911" y="893"/>
                  <a:pt x="18911" y="893"/>
                  <a:pt x="18911" y="528"/>
                </a:cubicBezTo>
                <a:cubicBezTo>
                  <a:pt x="18918" y="528"/>
                  <a:pt x="18941" y="893"/>
                  <a:pt x="18941" y="893"/>
                </a:cubicBezTo>
                <a:cubicBezTo>
                  <a:pt x="18941" y="892"/>
                  <a:pt x="18941" y="875"/>
                  <a:pt x="18941" y="528"/>
                </a:cubicBezTo>
                <a:cubicBezTo>
                  <a:pt x="18948" y="528"/>
                  <a:pt x="18963" y="528"/>
                  <a:pt x="18978" y="162"/>
                </a:cubicBezTo>
                <a:cubicBezTo>
                  <a:pt x="18986" y="528"/>
                  <a:pt x="18986" y="528"/>
                  <a:pt x="18993" y="528"/>
                </a:cubicBezTo>
                <a:cubicBezTo>
                  <a:pt x="19001" y="893"/>
                  <a:pt x="19008" y="893"/>
                  <a:pt x="19016" y="893"/>
                </a:cubicBezTo>
                <a:cubicBezTo>
                  <a:pt x="19053" y="1258"/>
                  <a:pt x="19076" y="1258"/>
                  <a:pt x="19098" y="1258"/>
                </a:cubicBezTo>
                <a:cubicBezTo>
                  <a:pt x="19106" y="1258"/>
                  <a:pt x="19113" y="162"/>
                  <a:pt x="19121" y="162"/>
                </a:cubicBezTo>
                <a:lnTo>
                  <a:pt x="19128" y="893"/>
                </a:lnTo>
                <a:lnTo>
                  <a:pt x="19136" y="528"/>
                </a:lnTo>
                <a:lnTo>
                  <a:pt x="19151" y="893"/>
                </a:lnTo>
                <a:cubicBezTo>
                  <a:pt x="19158" y="893"/>
                  <a:pt x="19166" y="893"/>
                  <a:pt x="19173" y="528"/>
                </a:cubicBezTo>
                <a:cubicBezTo>
                  <a:pt x="19196" y="1258"/>
                  <a:pt x="19233" y="893"/>
                  <a:pt x="19248" y="528"/>
                </a:cubicBezTo>
                <a:cubicBezTo>
                  <a:pt x="19248" y="893"/>
                  <a:pt x="19248" y="893"/>
                  <a:pt x="19248" y="1258"/>
                </a:cubicBezTo>
                <a:cubicBezTo>
                  <a:pt x="19271" y="1258"/>
                  <a:pt x="19301" y="893"/>
                  <a:pt x="19331" y="1258"/>
                </a:cubicBezTo>
                <a:cubicBezTo>
                  <a:pt x="19331" y="1259"/>
                  <a:pt x="19331" y="1275"/>
                  <a:pt x="19331" y="1623"/>
                </a:cubicBezTo>
                <a:cubicBezTo>
                  <a:pt x="19346" y="1623"/>
                  <a:pt x="19376" y="1988"/>
                  <a:pt x="19398" y="1623"/>
                </a:cubicBezTo>
                <a:lnTo>
                  <a:pt x="19418" y="1486"/>
                </a:lnTo>
                <a:lnTo>
                  <a:pt x="19443" y="893"/>
                </a:lnTo>
                <a:cubicBezTo>
                  <a:pt x="19458" y="893"/>
                  <a:pt x="19458" y="1258"/>
                  <a:pt x="19481" y="1258"/>
                </a:cubicBezTo>
                <a:cubicBezTo>
                  <a:pt x="19496" y="893"/>
                  <a:pt x="19511" y="893"/>
                  <a:pt x="19533" y="893"/>
                </a:cubicBezTo>
                <a:cubicBezTo>
                  <a:pt x="19541" y="893"/>
                  <a:pt x="19526" y="1258"/>
                  <a:pt x="19541" y="1258"/>
                </a:cubicBezTo>
                <a:cubicBezTo>
                  <a:pt x="19541" y="1253"/>
                  <a:pt x="19541" y="528"/>
                  <a:pt x="19563" y="528"/>
                </a:cubicBezTo>
                <a:cubicBezTo>
                  <a:pt x="19571" y="893"/>
                  <a:pt x="19571" y="893"/>
                  <a:pt x="19578" y="893"/>
                </a:cubicBezTo>
                <a:cubicBezTo>
                  <a:pt x="19578" y="1258"/>
                  <a:pt x="19586" y="1258"/>
                  <a:pt x="19586" y="1623"/>
                </a:cubicBezTo>
                <a:cubicBezTo>
                  <a:pt x="19593" y="1258"/>
                  <a:pt x="19601" y="893"/>
                  <a:pt x="19616" y="1258"/>
                </a:cubicBezTo>
                <a:cubicBezTo>
                  <a:pt x="19616" y="1260"/>
                  <a:pt x="19623" y="1623"/>
                  <a:pt x="19638" y="1623"/>
                </a:cubicBezTo>
                <a:cubicBezTo>
                  <a:pt x="19644" y="1258"/>
                  <a:pt x="19642" y="1258"/>
                  <a:pt x="19646" y="1258"/>
                </a:cubicBezTo>
                <a:cubicBezTo>
                  <a:pt x="19646" y="1259"/>
                  <a:pt x="19646" y="1275"/>
                  <a:pt x="19646" y="1623"/>
                </a:cubicBezTo>
                <a:cubicBezTo>
                  <a:pt x="19668" y="1258"/>
                  <a:pt x="19683" y="1258"/>
                  <a:pt x="19698" y="1258"/>
                </a:cubicBezTo>
                <a:cubicBezTo>
                  <a:pt x="19698" y="1259"/>
                  <a:pt x="19698" y="1275"/>
                  <a:pt x="19698" y="1623"/>
                </a:cubicBezTo>
                <a:lnTo>
                  <a:pt x="19712" y="1258"/>
                </a:lnTo>
                <a:cubicBezTo>
                  <a:pt x="19713" y="1167"/>
                  <a:pt x="19713" y="1075"/>
                  <a:pt x="19713" y="893"/>
                </a:cubicBezTo>
                <a:lnTo>
                  <a:pt x="19743" y="1258"/>
                </a:lnTo>
                <a:cubicBezTo>
                  <a:pt x="19743" y="1259"/>
                  <a:pt x="19743" y="1275"/>
                  <a:pt x="19743" y="1623"/>
                </a:cubicBezTo>
                <a:cubicBezTo>
                  <a:pt x="19751" y="1258"/>
                  <a:pt x="19758" y="1258"/>
                  <a:pt x="19766" y="1258"/>
                </a:cubicBezTo>
                <a:lnTo>
                  <a:pt x="19788" y="1623"/>
                </a:lnTo>
                <a:cubicBezTo>
                  <a:pt x="19796" y="1258"/>
                  <a:pt x="19803" y="1258"/>
                  <a:pt x="19811" y="1258"/>
                </a:cubicBezTo>
                <a:cubicBezTo>
                  <a:pt x="19811" y="1259"/>
                  <a:pt x="19811" y="1275"/>
                  <a:pt x="19811" y="1623"/>
                </a:cubicBezTo>
                <a:cubicBezTo>
                  <a:pt x="19818" y="1258"/>
                  <a:pt x="19833" y="1258"/>
                  <a:pt x="19848" y="1258"/>
                </a:cubicBezTo>
                <a:cubicBezTo>
                  <a:pt x="19848" y="1259"/>
                  <a:pt x="19848" y="1275"/>
                  <a:pt x="19848" y="1623"/>
                </a:cubicBezTo>
                <a:cubicBezTo>
                  <a:pt x="19856" y="1623"/>
                  <a:pt x="19856" y="1623"/>
                  <a:pt x="19863" y="1623"/>
                </a:cubicBezTo>
                <a:cubicBezTo>
                  <a:pt x="19878" y="1258"/>
                  <a:pt x="19886" y="1258"/>
                  <a:pt x="19901" y="1258"/>
                </a:cubicBezTo>
                <a:cubicBezTo>
                  <a:pt x="19907" y="984"/>
                  <a:pt x="19905" y="893"/>
                  <a:pt x="19908" y="893"/>
                </a:cubicBezTo>
                <a:cubicBezTo>
                  <a:pt x="19916" y="893"/>
                  <a:pt x="19923" y="1623"/>
                  <a:pt x="19938" y="1258"/>
                </a:cubicBezTo>
                <a:cubicBezTo>
                  <a:pt x="19946" y="893"/>
                  <a:pt x="19946" y="893"/>
                  <a:pt x="19946" y="528"/>
                </a:cubicBezTo>
                <a:cubicBezTo>
                  <a:pt x="19961" y="528"/>
                  <a:pt x="19968" y="528"/>
                  <a:pt x="19976" y="528"/>
                </a:cubicBezTo>
                <a:cubicBezTo>
                  <a:pt x="19976" y="527"/>
                  <a:pt x="19976" y="509"/>
                  <a:pt x="19976" y="162"/>
                </a:cubicBezTo>
                <a:cubicBezTo>
                  <a:pt x="19991" y="528"/>
                  <a:pt x="19998" y="528"/>
                  <a:pt x="20006" y="528"/>
                </a:cubicBezTo>
                <a:cubicBezTo>
                  <a:pt x="20021" y="893"/>
                  <a:pt x="20036" y="893"/>
                  <a:pt x="20051" y="893"/>
                </a:cubicBezTo>
                <a:cubicBezTo>
                  <a:pt x="20051" y="892"/>
                  <a:pt x="20051" y="875"/>
                  <a:pt x="20051" y="528"/>
                </a:cubicBezTo>
                <a:cubicBezTo>
                  <a:pt x="20051" y="528"/>
                  <a:pt x="20051" y="528"/>
                  <a:pt x="20058" y="528"/>
                </a:cubicBezTo>
                <a:lnTo>
                  <a:pt x="20067" y="1121"/>
                </a:lnTo>
                <a:cubicBezTo>
                  <a:pt x="20068" y="1167"/>
                  <a:pt x="20070" y="1075"/>
                  <a:pt x="20081" y="893"/>
                </a:cubicBezTo>
                <a:cubicBezTo>
                  <a:pt x="20081" y="892"/>
                  <a:pt x="20081" y="875"/>
                  <a:pt x="20081" y="528"/>
                </a:cubicBezTo>
                <a:cubicBezTo>
                  <a:pt x="20081" y="528"/>
                  <a:pt x="20081" y="528"/>
                  <a:pt x="20088" y="528"/>
                </a:cubicBezTo>
                <a:cubicBezTo>
                  <a:pt x="20096" y="893"/>
                  <a:pt x="20111" y="893"/>
                  <a:pt x="20126" y="893"/>
                </a:cubicBezTo>
                <a:cubicBezTo>
                  <a:pt x="20133" y="1258"/>
                  <a:pt x="20141" y="893"/>
                  <a:pt x="20156" y="893"/>
                </a:cubicBezTo>
                <a:cubicBezTo>
                  <a:pt x="20163" y="1258"/>
                  <a:pt x="20171" y="1258"/>
                  <a:pt x="20179" y="1258"/>
                </a:cubicBezTo>
                <a:cubicBezTo>
                  <a:pt x="20179" y="1259"/>
                  <a:pt x="20179" y="1275"/>
                  <a:pt x="20179" y="1623"/>
                </a:cubicBezTo>
                <a:cubicBezTo>
                  <a:pt x="20194" y="1623"/>
                  <a:pt x="20201" y="1258"/>
                  <a:pt x="20209" y="1258"/>
                </a:cubicBezTo>
                <a:cubicBezTo>
                  <a:pt x="20209" y="1259"/>
                  <a:pt x="20209" y="1275"/>
                  <a:pt x="20209" y="1623"/>
                </a:cubicBezTo>
                <a:cubicBezTo>
                  <a:pt x="20224" y="1623"/>
                  <a:pt x="20231" y="1623"/>
                  <a:pt x="20239" y="1623"/>
                </a:cubicBezTo>
                <a:cubicBezTo>
                  <a:pt x="20246" y="1623"/>
                  <a:pt x="20254" y="1623"/>
                  <a:pt x="20261" y="1623"/>
                </a:cubicBezTo>
                <a:lnTo>
                  <a:pt x="20276" y="1258"/>
                </a:lnTo>
                <a:cubicBezTo>
                  <a:pt x="20276" y="893"/>
                  <a:pt x="20276" y="893"/>
                  <a:pt x="20276" y="528"/>
                </a:cubicBezTo>
                <a:cubicBezTo>
                  <a:pt x="20306" y="1258"/>
                  <a:pt x="20314" y="528"/>
                  <a:pt x="20336" y="528"/>
                </a:cubicBezTo>
                <a:cubicBezTo>
                  <a:pt x="20344" y="893"/>
                  <a:pt x="20359" y="893"/>
                  <a:pt x="20374" y="893"/>
                </a:cubicBezTo>
                <a:cubicBezTo>
                  <a:pt x="20374" y="528"/>
                  <a:pt x="20374" y="162"/>
                  <a:pt x="20381" y="162"/>
                </a:cubicBezTo>
                <a:cubicBezTo>
                  <a:pt x="20389" y="162"/>
                  <a:pt x="20404" y="162"/>
                  <a:pt x="20419" y="162"/>
                </a:cubicBezTo>
                <a:cubicBezTo>
                  <a:pt x="20422" y="345"/>
                  <a:pt x="20422" y="345"/>
                  <a:pt x="20426" y="528"/>
                </a:cubicBezTo>
                <a:cubicBezTo>
                  <a:pt x="20449" y="1258"/>
                  <a:pt x="20471" y="893"/>
                  <a:pt x="20501" y="1258"/>
                </a:cubicBezTo>
                <a:cubicBezTo>
                  <a:pt x="20501" y="1259"/>
                  <a:pt x="20501" y="1275"/>
                  <a:pt x="20501" y="1623"/>
                </a:cubicBezTo>
                <a:lnTo>
                  <a:pt x="20514" y="1121"/>
                </a:lnTo>
                <a:cubicBezTo>
                  <a:pt x="20524" y="893"/>
                  <a:pt x="20531" y="893"/>
                  <a:pt x="20539" y="893"/>
                </a:cubicBezTo>
                <a:cubicBezTo>
                  <a:pt x="20539" y="892"/>
                  <a:pt x="20539" y="875"/>
                  <a:pt x="20539" y="528"/>
                </a:cubicBezTo>
                <a:cubicBezTo>
                  <a:pt x="20576" y="893"/>
                  <a:pt x="20614" y="893"/>
                  <a:pt x="20651" y="893"/>
                </a:cubicBezTo>
                <a:lnTo>
                  <a:pt x="20651" y="162"/>
                </a:lnTo>
                <a:cubicBezTo>
                  <a:pt x="20674" y="162"/>
                  <a:pt x="20704" y="162"/>
                  <a:pt x="20726" y="162"/>
                </a:cubicBezTo>
                <a:cubicBezTo>
                  <a:pt x="20726" y="162"/>
                  <a:pt x="20734" y="528"/>
                  <a:pt x="20734" y="893"/>
                </a:cubicBezTo>
                <a:cubicBezTo>
                  <a:pt x="20749" y="528"/>
                  <a:pt x="20794" y="528"/>
                  <a:pt x="20809" y="528"/>
                </a:cubicBezTo>
                <a:cubicBezTo>
                  <a:pt x="20824" y="893"/>
                  <a:pt x="20809" y="893"/>
                  <a:pt x="20816" y="528"/>
                </a:cubicBezTo>
                <a:cubicBezTo>
                  <a:pt x="20824" y="528"/>
                  <a:pt x="20831" y="528"/>
                  <a:pt x="20831" y="162"/>
                </a:cubicBezTo>
                <a:cubicBezTo>
                  <a:pt x="20837" y="436"/>
                  <a:pt x="20835" y="528"/>
                  <a:pt x="20839" y="528"/>
                </a:cubicBezTo>
                <a:cubicBezTo>
                  <a:pt x="20854" y="528"/>
                  <a:pt x="20876" y="528"/>
                  <a:pt x="20891" y="528"/>
                </a:cubicBezTo>
                <a:cubicBezTo>
                  <a:pt x="20899" y="893"/>
                  <a:pt x="20899" y="528"/>
                  <a:pt x="20906" y="162"/>
                </a:cubicBezTo>
                <a:lnTo>
                  <a:pt x="20921" y="528"/>
                </a:lnTo>
                <a:cubicBezTo>
                  <a:pt x="20936" y="893"/>
                  <a:pt x="20944" y="162"/>
                  <a:pt x="20944" y="162"/>
                </a:cubicBezTo>
                <a:lnTo>
                  <a:pt x="20974" y="528"/>
                </a:lnTo>
                <a:cubicBezTo>
                  <a:pt x="20981" y="162"/>
                  <a:pt x="20981" y="162"/>
                  <a:pt x="20989" y="162"/>
                </a:cubicBezTo>
                <a:cubicBezTo>
                  <a:pt x="21011" y="893"/>
                  <a:pt x="21034" y="893"/>
                  <a:pt x="21056" y="893"/>
                </a:cubicBezTo>
                <a:cubicBezTo>
                  <a:pt x="21056" y="892"/>
                  <a:pt x="21056" y="875"/>
                  <a:pt x="21056" y="528"/>
                </a:cubicBezTo>
                <a:cubicBezTo>
                  <a:pt x="21071" y="528"/>
                  <a:pt x="21079" y="528"/>
                  <a:pt x="21086" y="528"/>
                </a:cubicBezTo>
                <a:cubicBezTo>
                  <a:pt x="21094" y="528"/>
                  <a:pt x="21116" y="1258"/>
                  <a:pt x="21131" y="893"/>
                </a:cubicBezTo>
                <a:cubicBezTo>
                  <a:pt x="21139" y="893"/>
                  <a:pt x="21146" y="162"/>
                  <a:pt x="21161" y="162"/>
                </a:cubicBezTo>
                <a:cubicBezTo>
                  <a:pt x="21161" y="165"/>
                  <a:pt x="21169" y="529"/>
                  <a:pt x="21176" y="893"/>
                </a:cubicBezTo>
                <a:cubicBezTo>
                  <a:pt x="21206" y="1258"/>
                  <a:pt x="21236" y="1258"/>
                  <a:pt x="21266" y="1623"/>
                </a:cubicBezTo>
                <a:cubicBezTo>
                  <a:pt x="21266" y="1258"/>
                  <a:pt x="21274" y="1258"/>
                  <a:pt x="21274" y="893"/>
                </a:cubicBezTo>
                <a:cubicBezTo>
                  <a:pt x="21289" y="893"/>
                  <a:pt x="21304" y="1258"/>
                  <a:pt x="21319" y="1258"/>
                </a:cubicBezTo>
                <a:cubicBezTo>
                  <a:pt x="21356" y="528"/>
                  <a:pt x="21394" y="528"/>
                  <a:pt x="21424" y="893"/>
                </a:cubicBezTo>
                <a:lnTo>
                  <a:pt x="21424" y="162"/>
                </a:lnTo>
                <a:cubicBezTo>
                  <a:pt x="21439" y="162"/>
                  <a:pt x="21446" y="162"/>
                  <a:pt x="21461" y="162"/>
                </a:cubicBezTo>
                <a:cubicBezTo>
                  <a:pt x="21461" y="165"/>
                  <a:pt x="21461" y="529"/>
                  <a:pt x="21461" y="893"/>
                </a:cubicBezTo>
                <a:cubicBezTo>
                  <a:pt x="21469" y="893"/>
                  <a:pt x="21476" y="893"/>
                  <a:pt x="21484" y="893"/>
                </a:cubicBezTo>
                <a:cubicBezTo>
                  <a:pt x="21491" y="893"/>
                  <a:pt x="21484" y="162"/>
                  <a:pt x="21506" y="162"/>
                </a:cubicBezTo>
                <a:cubicBezTo>
                  <a:pt x="21506" y="528"/>
                  <a:pt x="21514" y="527"/>
                  <a:pt x="21521" y="162"/>
                </a:cubicBezTo>
                <a:lnTo>
                  <a:pt x="21551" y="893"/>
                </a:lnTo>
                <a:cubicBezTo>
                  <a:pt x="21566" y="1258"/>
                  <a:pt x="21581" y="1258"/>
                  <a:pt x="21596" y="1258"/>
                </a:cubicBezTo>
                <a:lnTo>
                  <a:pt x="21596" y="5856"/>
                </a:lnTo>
                <a:lnTo>
                  <a:pt x="21600" y="5856"/>
                </a:lnTo>
                <a:cubicBezTo>
                  <a:pt x="21600" y="20302"/>
                  <a:pt x="21600" y="20302"/>
                  <a:pt x="21600" y="20302"/>
                </a:cubicBezTo>
                <a:cubicBezTo>
                  <a:pt x="21577" y="20302"/>
                  <a:pt x="21562" y="20302"/>
                  <a:pt x="21540" y="20302"/>
                </a:cubicBezTo>
                <a:cubicBezTo>
                  <a:pt x="21532" y="20302"/>
                  <a:pt x="21532" y="20302"/>
                  <a:pt x="21532" y="20302"/>
                </a:cubicBezTo>
                <a:lnTo>
                  <a:pt x="21495" y="20302"/>
                </a:lnTo>
                <a:cubicBezTo>
                  <a:pt x="21480" y="20302"/>
                  <a:pt x="21472" y="20302"/>
                  <a:pt x="21465" y="20302"/>
                </a:cubicBezTo>
                <a:cubicBezTo>
                  <a:pt x="21450" y="19572"/>
                  <a:pt x="21442" y="20302"/>
                  <a:pt x="21442" y="20302"/>
                </a:cubicBezTo>
                <a:cubicBezTo>
                  <a:pt x="21435" y="19937"/>
                  <a:pt x="21427" y="19937"/>
                  <a:pt x="21420" y="19937"/>
                </a:cubicBezTo>
                <a:cubicBezTo>
                  <a:pt x="21397" y="19937"/>
                  <a:pt x="21375" y="20302"/>
                  <a:pt x="21352" y="20302"/>
                </a:cubicBezTo>
                <a:cubicBezTo>
                  <a:pt x="21345" y="19572"/>
                  <a:pt x="21307" y="18842"/>
                  <a:pt x="21300" y="18842"/>
                </a:cubicBezTo>
                <a:cubicBezTo>
                  <a:pt x="21300" y="19207"/>
                  <a:pt x="21292" y="19207"/>
                  <a:pt x="21292" y="19572"/>
                </a:cubicBezTo>
                <a:cubicBezTo>
                  <a:pt x="21285" y="19572"/>
                  <a:pt x="21277" y="19207"/>
                  <a:pt x="21262" y="19207"/>
                </a:cubicBezTo>
                <a:cubicBezTo>
                  <a:pt x="21247" y="19572"/>
                  <a:pt x="21210" y="19937"/>
                  <a:pt x="21187" y="19572"/>
                </a:cubicBezTo>
                <a:cubicBezTo>
                  <a:pt x="21157" y="19207"/>
                  <a:pt x="21120" y="18111"/>
                  <a:pt x="21075" y="18842"/>
                </a:cubicBezTo>
                <a:cubicBezTo>
                  <a:pt x="21045" y="18842"/>
                  <a:pt x="21015" y="18842"/>
                  <a:pt x="20985" y="18842"/>
                </a:cubicBezTo>
                <a:cubicBezTo>
                  <a:pt x="20962" y="19207"/>
                  <a:pt x="20895" y="20668"/>
                  <a:pt x="20857" y="20302"/>
                </a:cubicBezTo>
                <a:cubicBezTo>
                  <a:pt x="20842" y="19937"/>
                  <a:pt x="20827" y="19937"/>
                  <a:pt x="20805" y="19937"/>
                </a:cubicBezTo>
                <a:cubicBezTo>
                  <a:pt x="20805" y="19572"/>
                  <a:pt x="20797" y="19572"/>
                  <a:pt x="20790" y="19572"/>
                </a:cubicBezTo>
                <a:cubicBezTo>
                  <a:pt x="20782" y="19207"/>
                  <a:pt x="20767" y="19207"/>
                  <a:pt x="20752" y="18842"/>
                </a:cubicBezTo>
                <a:cubicBezTo>
                  <a:pt x="20737" y="18477"/>
                  <a:pt x="20722" y="19207"/>
                  <a:pt x="20700" y="18842"/>
                </a:cubicBezTo>
                <a:cubicBezTo>
                  <a:pt x="20685" y="18477"/>
                  <a:pt x="20670" y="18477"/>
                  <a:pt x="20655" y="18477"/>
                </a:cubicBezTo>
                <a:lnTo>
                  <a:pt x="20647" y="18842"/>
                </a:lnTo>
                <a:cubicBezTo>
                  <a:pt x="20625" y="18842"/>
                  <a:pt x="20610" y="18842"/>
                  <a:pt x="20595" y="18842"/>
                </a:cubicBezTo>
                <a:cubicBezTo>
                  <a:pt x="20580" y="18842"/>
                  <a:pt x="20572" y="18842"/>
                  <a:pt x="20557" y="18842"/>
                </a:cubicBezTo>
                <a:cubicBezTo>
                  <a:pt x="20557" y="18842"/>
                  <a:pt x="20557" y="18842"/>
                  <a:pt x="20550" y="18842"/>
                </a:cubicBezTo>
                <a:cubicBezTo>
                  <a:pt x="20512" y="18842"/>
                  <a:pt x="20467" y="18842"/>
                  <a:pt x="20430" y="18842"/>
                </a:cubicBezTo>
                <a:cubicBezTo>
                  <a:pt x="20422" y="19207"/>
                  <a:pt x="20415" y="19207"/>
                  <a:pt x="20407" y="19207"/>
                </a:cubicBezTo>
                <a:lnTo>
                  <a:pt x="20392" y="19572"/>
                </a:lnTo>
                <a:cubicBezTo>
                  <a:pt x="20387" y="19663"/>
                  <a:pt x="20389" y="19572"/>
                  <a:pt x="20385" y="19572"/>
                </a:cubicBezTo>
                <a:cubicBezTo>
                  <a:pt x="20355" y="19937"/>
                  <a:pt x="20310" y="19572"/>
                  <a:pt x="20272" y="19937"/>
                </a:cubicBezTo>
                <a:cubicBezTo>
                  <a:pt x="20272" y="19938"/>
                  <a:pt x="20272" y="19955"/>
                  <a:pt x="20272" y="20302"/>
                </a:cubicBezTo>
                <a:cubicBezTo>
                  <a:pt x="20235" y="20302"/>
                  <a:pt x="20190" y="18477"/>
                  <a:pt x="20130" y="19207"/>
                </a:cubicBezTo>
                <a:cubicBezTo>
                  <a:pt x="20122" y="19572"/>
                  <a:pt x="20115" y="19572"/>
                  <a:pt x="20107" y="19572"/>
                </a:cubicBezTo>
                <a:cubicBezTo>
                  <a:pt x="20085" y="19572"/>
                  <a:pt x="20070" y="19572"/>
                  <a:pt x="20055" y="19572"/>
                </a:cubicBezTo>
                <a:cubicBezTo>
                  <a:pt x="20040" y="19937"/>
                  <a:pt x="20025" y="19937"/>
                  <a:pt x="20010" y="20302"/>
                </a:cubicBezTo>
                <a:cubicBezTo>
                  <a:pt x="19995" y="19937"/>
                  <a:pt x="19980" y="19937"/>
                  <a:pt x="19965" y="19937"/>
                </a:cubicBezTo>
                <a:lnTo>
                  <a:pt x="19927" y="19937"/>
                </a:lnTo>
                <a:cubicBezTo>
                  <a:pt x="19905" y="19572"/>
                  <a:pt x="19882" y="19572"/>
                  <a:pt x="19860" y="19572"/>
                </a:cubicBezTo>
                <a:cubicBezTo>
                  <a:pt x="19845" y="19937"/>
                  <a:pt x="19837" y="19937"/>
                  <a:pt x="19822" y="19937"/>
                </a:cubicBezTo>
                <a:cubicBezTo>
                  <a:pt x="19822" y="19938"/>
                  <a:pt x="19822" y="19955"/>
                  <a:pt x="19822" y="20302"/>
                </a:cubicBezTo>
                <a:cubicBezTo>
                  <a:pt x="19800" y="20302"/>
                  <a:pt x="19777" y="20302"/>
                  <a:pt x="19762" y="20302"/>
                </a:cubicBezTo>
                <a:cubicBezTo>
                  <a:pt x="19747" y="20302"/>
                  <a:pt x="19725" y="19937"/>
                  <a:pt x="19710" y="19937"/>
                </a:cubicBezTo>
                <a:cubicBezTo>
                  <a:pt x="19710" y="19938"/>
                  <a:pt x="19710" y="19955"/>
                  <a:pt x="19710" y="20302"/>
                </a:cubicBezTo>
                <a:cubicBezTo>
                  <a:pt x="19710" y="20302"/>
                  <a:pt x="19702" y="20302"/>
                  <a:pt x="19695" y="20302"/>
                </a:cubicBezTo>
                <a:cubicBezTo>
                  <a:pt x="19695" y="20302"/>
                  <a:pt x="19694" y="20302"/>
                  <a:pt x="19687" y="20302"/>
                </a:cubicBezTo>
                <a:cubicBezTo>
                  <a:pt x="19672" y="20302"/>
                  <a:pt x="19657" y="20302"/>
                  <a:pt x="19642" y="20302"/>
                </a:cubicBezTo>
                <a:cubicBezTo>
                  <a:pt x="19627" y="20302"/>
                  <a:pt x="19620" y="20302"/>
                  <a:pt x="19612" y="20302"/>
                </a:cubicBezTo>
                <a:cubicBezTo>
                  <a:pt x="19597" y="20302"/>
                  <a:pt x="19590" y="20302"/>
                  <a:pt x="19575" y="20302"/>
                </a:cubicBezTo>
                <a:lnTo>
                  <a:pt x="19562" y="20120"/>
                </a:lnTo>
                <a:cubicBezTo>
                  <a:pt x="19545" y="20302"/>
                  <a:pt x="19515" y="19937"/>
                  <a:pt x="19500" y="19937"/>
                </a:cubicBezTo>
                <a:cubicBezTo>
                  <a:pt x="19500" y="19572"/>
                  <a:pt x="19500" y="19572"/>
                  <a:pt x="19500" y="19207"/>
                </a:cubicBezTo>
                <a:cubicBezTo>
                  <a:pt x="19447" y="19207"/>
                  <a:pt x="19425" y="18842"/>
                  <a:pt x="19380" y="19572"/>
                </a:cubicBezTo>
                <a:cubicBezTo>
                  <a:pt x="19372" y="19207"/>
                  <a:pt x="19372" y="19207"/>
                  <a:pt x="19365" y="18477"/>
                </a:cubicBezTo>
                <a:cubicBezTo>
                  <a:pt x="19357" y="18477"/>
                  <a:pt x="19342" y="18477"/>
                  <a:pt x="19335" y="18842"/>
                </a:cubicBezTo>
                <a:cubicBezTo>
                  <a:pt x="19320" y="18477"/>
                  <a:pt x="19297" y="18477"/>
                  <a:pt x="19282" y="18477"/>
                </a:cubicBezTo>
                <a:cubicBezTo>
                  <a:pt x="19282" y="18477"/>
                  <a:pt x="19282" y="18494"/>
                  <a:pt x="19282" y="18842"/>
                </a:cubicBezTo>
                <a:cubicBezTo>
                  <a:pt x="19275" y="18842"/>
                  <a:pt x="19267" y="18842"/>
                  <a:pt x="19260" y="18842"/>
                </a:cubicBezTo>
                <a:cubicBezTo>
                  <a:pt x="19237" y="18842"/>
                  <a:pt x="19215" y="18842"/>
                  <a:pt x="19192" y="18842"/>
                </a:cubicBezTo>
                <a:cubicBezTo>
                  <a:pt x="19177" y="19207"/>
                  <a:pt x="19147" y="19937"/>
                  <a:pt x="19125" y="19937"/>
                </a:cubicBezTo>
                <a:cubicBezTo>
                  <a:pt x="19117" y="19572"/>
                  <a:pt x="19110" y="19572"/>
                  <a:pt x="19102" y="19572"/>
                </a:cubicBezTo>
                <a:cubicBezTo>
                  <a:pt x="19102" y="19207"/>
                  <a:pt x="19102" y="19207"/>
                  <a:pt x="19095" y="18842"/>
                </a:cubicBezTo>
                <a:cubicBezTo>
                  <a:pt x="19072" y="18477"/>
                  <a:pt x="19012" y="19207"/>
                  <a:pt x="19005" y="19207"/>
                </a:cubicBezTo>
                <a:cubicBezTo>
                  <a:pt x="19005" y="19206"/>
                  <a:pt x="19005" y="19189"/>
                  <a:pt x="19005" y="18842"/>
                </a:cubicBezTo>
                <a:cubicBezTo>
                  <a:pt x="18997" y="18842"/>
                  <a:pt x="18997" y="18842"/>
                  <a:pt x="18990" y="18842"/>
                </a:cubicBezTo>
                <a:cubicBezTo>
                  <a:pt x="18984" y="18933"/>
                  <a:pt x="18986" y="18842"/>
                  <a:pt x="18982" y="18842"/>
                </a:cubicBezTo>
                <a:cubicBezTo>
                  <a:pt x="18975" y="19207"/>
                  <a:pt x="18967" y="19207"/>
                  <a:pt x="18960" y="19207"/>
                </a:cubicBezTo>
                <a:cubicBezTo>
                  <a:pt x="18945" y="19207"/>
                  <a:pt x="18937" y="19207"/>
                  <a:pt x="18930" y="19207"/>
                </a:cubicBezTo>
                <a:cubicBezTo>
                  <a:pt x="18930" y="19206"/>
                  <a:pt x="18930" y="19189"/>
                  <a:pt x="18930" y="18842"/>
                </a:cubicBezTo>
                <a:cubicBezTo>
                  <a:pt x="18922" y="19207"/>
                  <a:pt x="18915" y="19207"/>
                  <a:pt x="18907" y="19207"/>
                </a:cubicBezTo>
                <a:cubicBezTo>
                  <a:pt x="18907" y="19206"/>
                  <a:pt x="18907" y="19189"/>
                  <a:pt x="18907" y="18842"/>
                </a:cubicBezTo>
                <a:cubicBezTo>
                  <a:pt x="18885" y="19207"/>
                  <a:pt x="18870" y="19207"/>
                  <a:pt x="18855" y="19207"/>
                </a:cubicBezTo>
                <a:cubicBezTo>
                  <a:pt x="18855" y="19206"/>
                  <a:pt x="18855" y="19189"/>
                  <a:pt x="18855" y="18842"/>
                </a:cubicBezTo>
                <a:cubicBezTo>
                  <a:pt x="18855" y="18842"/>
                  <a:pt x="18854" y="18842"/>
                  <a:pt x="18847" y="18842"/>
                </a:cubicBezTo>
                <a:cubicBezTo>
                  <a:pt x="18847" y="19207"/>
                  <a:pt x="18847" y="19207"/>
                  <a:pt x="18840" y="19572"/>
                </a:cubicBezTo>
                <a:cubicBezTo>
                  <a:pt x="18839" y="19570"/>
                  <a:pt x="18832" y="19207"/>
                  <a:pt x="18825" y="19207"/>
                </a:cubicBezTo>
                <a:cubicBezTo>
                  <a:pt x="18817" y="19572"/>
                  <a:pt x="18810" y="19572"/>
                  <a:pt x="18802" y="19572"/>
                </a:cubicBezTo>
                <a:cubicBezTo>
                  <a:pt x="18802" y="19481"/>
                  <a:pt x="18802" y="19572"/>
                  <a:pt x="18795" y="19572"/>
                </a:cubicBezTo>
                <a:cubicBezTo>
                  <a:pt x="18780" y="19572"/>
                  <a:pt x="18765" y="19572"/>
                  <a:pt x="18750" y="19572"/>
                </a:cubicBezTo>
                <a:cubicBezTo>
                  <a:pt x="18735" y="19937"/>
                  <a:pt x="18712" y="19937"/>
                  <a:pt x="18697" y="19937"/>
                </a:cubicBezTo>
                <a:lnTo>
                  <a:pt x="18689" y="20302"/>
                </a:lnTo>
                <a:cubicBezTo>
                  <a:pt x="18659" y="20302"/>
                  <a:pt x="18629" y="20302"/>
                  <a:pt x="18607" y="20302"/>
                </a:cubicBezTo>
                <a:cubicBezTo>
                  <a:pt x="18599" y="19937"/>
                  <a:pt x="18592" y="19937"/>
                  <a:pt x="18584" y="20302"/>
                </a:cubicBezTo>
                <a:cubicBezTo>
                  <a:pt x="18584" y="19937"/>
                  <a:pt x="18584" y="19937"/>
                  <a:pt x="18584" y="19572"/>
                </a:cubicBezTo>
                <a:cubicBezTo>
                  <a:pt x="18562" y="19207"/>
                  <a:pt x="18502" y="18842"/>
                  <a:pt x="18464" y="19207"/>
                </a:cubicBezTo>
                <a:lnTo>
                  <a:pt x="18449" y="19572"/>
                </a:lnTo>
                <a:cubicBezTo>
                  <a:pt x="18442" y="19572"/>
                  <a:pt x="18442" y="19207"/>
                  <a:pt x="18434" y="19207"/>
                </a:cubicBezTo>
                <a:lnTo>
                  <a:pt x="18397" y="19572"/>
                </a:lnTo>
                <a:cubicBezTo>
                  <a:pt x="18382" y="19207"/>
                  <a:pt x="18374" y="19207"/>
                  <a:pt x="18367" y="19207"/>
                </a:cubicBezTo>
                <a:cubicBezTo>
                  <a:pt x="18367" y="19206"/>
                  <a:pt x="18367" y="19189"/>
                  <a:pt x="18367" y="18842"/>
                </a:cubicBezTo>
                <a:lnTo>
                  <a:pt x="18329" y="19207"/>
                </a:lnTo>
                <a:cubicBezTo>
                  <a:pt x="18329" y="19206"/>
                  <a:pt x="18329" y="19189"/>
                  <a:pt x="18329" y="18842"/>
                </a:cubicBezTo>
                <a:cubicBezTo>
                  <a:pt x="18292" y="18842"/>
                  <a:pt x="18254" y="18842"/>
                  <a:pt x="18217" y="18842"/>
                </a:cubicBezTo>
                <a:cubicBezTo>
                  <a:pt x="18202" y="19207"/>
                  <a:pt x="18187" y="19572"/>
                  <a:pt x="18172" y="19572"/>
                </a:cubicBezTo>
                <a:lnTo>
                  <a:pt x="18142" y="19207"/>
                </a:lnTo>
                <a:cubicBezTo>
                  <a:pt x="18142" y="19206"/>
                  <a:pt x="18142" y="19189"/>
                  <a:pt x="18142" y="18842"/>
                </a:cubicBezTo>
                <a:cubicBezTo>
                  <a:pt x="18127" y="18842"/>
                  <a:pt x="18127" y="19572"/>
                  <a:pt x="18112" y="19207"/>
                </a:cubicBezTo>
                <a:cubicBezTo>
                  <a:pt x="18112" y="19206"/>
                  <a:pt x="18112" y="19189"/>
                  <a:pt x="18112" y="18842"/>
                </a:cubicBezTo>
                <a:cubicBezTo>
                  <a:pt x="18104" y="18842"/>
                  <a:pt x="18097" y="18842"/>
                  <a:pt x="18089" y="18842"/>
                </a:cubicBezTo>
                <a:cubicBezTo>
                  <a:pt x="18059" y="18477"/>
                  <a:pt x="18029" y="19207"/>
                  <a:pt x="18007" y="19207"/>
                </a:cubicBezTo>
                <a:cubicBezTo>
                  <a:pt x="18007" y="19206"/>
                  <a:pt x="18007" y="19189"/>
                  <a:pt x="18007" y="18842"/>
                </a:cubicBezTo>
                <a:cubicBezTo>
                  <a:pt x="17984" y="19207"/>
                  <a:pt x="17962" y="19207"/>
                  <a:pt x="17939" y="19207"/>
                </a:cubicBezTo>
                <a:cubicBezTo>
                  <a:pt x="17932" y="19572"/>
                  <a:pt x="17924" y="19207"/>
                  <a:pt x="17902" y="19207"/>
                </a:cubicBezTo>
                <a:lnTo>
                  <a:pt x="17864" y="19207"/>
                </a:lnTo>
                <a:lnTo>
                  <a:pt x="17834" y="19572"/>
                </a:lnTo>
                <a:lnTo>
                  <a:pt x="17797" y="19572"/>
                </a:lnTo>
                <a:cubicBezTo>
                  <a:pt x="17774" y="19937"/>
                  <a:pt x="17744" y="19572"/>
                  <a:pt x="17722" y="19572"/>
                </a:cubicBezTo>
                <a:cubicBezTo>
                  <a:pt x="17722" y="19937"/>
                  <a:pt x="17722" y="19937"/>
                  <a:pt x="17714" y="19937"/>
                </a:cubicBezTo>
                <a:cubicBezTo>
                  <a:pt x="17684" y="19572"/>
                  <a:pt x="17654" y="19572"/>
                  <a:pt x="17624" y="19572"/>
                </a:cubicBezTo>
                <a:cubicBezTo>
                  <a:pt x="17609" y="19207"/>
                  <a:pt x="17594" y="19207"/>
                  <a:pt x="17579" y="19207"/>
                </a:cubicBezTo>
                <a:cubicBezTo>
                  <a:pt x="17572" y="19572"/>
                  <a:pt x="17564" y="19207"/>
                  <a:pt x="17557" y="19207"/>
                </a:cubicBezTo>
                <a:cubicBezTo>
                  <a:pt x="17549" y="19207"/>
                  <a:pt x="17549" y="19937"/>
                  <a:pt x="17542" y="19937"/>
                </a:cubicBezTo>
                <a:cubicBezTo>
                  <a:pt x="17512" y="19572"/>
                  <a:pt x="17482" y="19572"/>
                  <a:pt x="17452" y="19572"/>
                </a:cubicBezTo>
                <a:cubicBezTo>
                  <a:pt x="17444" y="19207"/>
                  <a:pt x="17429" y="19207"/>
                  <a:pt x="17414" y="19207"/>
                </a:cubicBezTo>
                <a:cubicBezTo>
                  <a:pt x="17414" y="19206"/>
                  <a:pt x="17414" y="19189"/>
                  <a:pt x="17414" y="18842"/>
                </a:cubicBezTo>
                <a:lnTo>
                  <a:pt x="17399" y="19207"/>
                </a:lnTo>
                <a:cubicBezTo>
                  <a:pt x="17377" y="19207"/>
                  <a:pt x="17354" y="19207"/>
                  <a:pt x="17332" y="18842"/>
                </a:cubicBezTo>
                <a:cubicBezTo>
                  <a:pt x="17324" y="18842"/>
                  <a:pt x="17324" y="18842"/>
                  <a:pt x="17324" y="18842"/>
                </a:cubicBezTo>
                <a:cubicBezTo>
                  <a:pt x="17317" y="18842"/>
                  <a:pt x="17317" y="18842"/>
                  <a:pt x="17309" y="18842"/>
                </a:cubicBezTo>
                <a:cubicBezTo>
                  <a:pt x="17279" y="18842"/>
                  <a:pt x="17257" y="18842"/>
                  <a:pt x="17242" y="18842"/>
                </a:cubicBezTo>
                <a:lnTo>
                  <a:pt x="17234" y="18842"/>
                </a:lnTo>
                <a:cubicBezTo>
                  <a:pt x="17212" y="19207"/>
                  <a:pt x="17197" y="19207"/>
                  <a:pt x="17174" y="19207"/>
                </a:cubicBezTo>
                <a:cubicBezTo>
                  <a:pt x="17167" y="19572"/>
                  <a:pt x="17159" y="19572"/>
                  <a:pt x="17144" y="19572"/>
                </a:cubicBezTo>
                <a:cubicBezTo>
                  <a:pt x="17137" y="19937"/>
                  <a:pt x="17122" y="19572"/>
                  <a:pt x="17107" y="19572"/>
                </a:cubicBezTo>
                <a:lnTo>
                  <a:pt x="17069" y="19572"/>
                </a:lnTo>
                <a:cubicBezTo>
                  <a:pt x="17054" y="19207"/>
                  <a:pt x="17047" y="19207"/>
                  <a:pt x="17032" y="19207"/>
                </a:cubicBezTo>
                <a:cubicBezTo>
                  <a:pt x="17032" y="19206"/>
                  <a:pt x="17032" y="19189"/>
                  <a:pt x="17032" y="18842"/>
                </a:cubicBezTo>
                <a:lnTo>
                  <a:pt x="17002" y="18842"/>
                </a:lnTo>
                <a:cubicBezTo>
                  <a:pt x="16994" y="18842"/>
                  <a:pt x="16987" y="18842"/>
                  <a:pt x="16979" y="18842"/>
                </a:cubicBezTo>
                <a:cubicBezTo>
                  <a:pt x="16942" y="18842"/>
                  <a:pt x="16897" y="18842"/>
                  <a:pt x="16859" y="18842"/>
                </a:cubicBezTo>
                <a:lnTo>
                  <a:pt x="16844" y="18842"/>
                </a:lnTo>
                <a:cubicBezTo>
                  <a:pt x="16837" y="19207"/>
                  <a:pt x="16829" y="19207"/>
                  <a:pt x="16814" y="19207"/>
                </a:cubicBezTo>
                <a:cubicBezTo>
                  <a:pt x="16814" y="19570"/>
                  <a:pt x="16807" y="19207"/>
                  <a:pt x="16799" y="19207"/>
                </a:cubicBezTo>
                <a:cubicBezTo>
                  <a:pt x="16792" y="19572"/>
                  <a:pt x="16784" y="19572"/>
                  <a:pt x="16777" y="19572"/>
                </a:cubicBezTo>
                <a:lnTo>
                  <a:pt x="16762" y="19572"/>
                </a:lnTo>
                <a:lnTo>
                  <a:pt x="16732" y="19937"/>
                </a:lnTo>
                <a:lnTo>
                  <a:pt x="16702" y="19572"/>
                </a:lnTo>
                <a:cubicBezTo>
                  <a:pt x="16679" y="19207"/>
                  <a:pt x="16657" y="19207"/>
                  <a:pt x="16642" y="19207"/>
                </a:cubicBezTo>
                <a:cubicBezTo>
                  <a:pt x="16642" y="19206"/>
                  <a:pt x="16642" y="19189"/>
                  <a:pt x="16642" y="18842"/>
                </a:cubicBezTo>
                <a:cubicBezTo>
                  <a:pt x="16627" y="18842"/>
                  <a:pt x="16619" y="18842"/>
                  <a:pt x="16604" y="18842"/>
                </a:cubicBezTo>
                <a:cubicBezTo>
                  <a:pt x="16589" y="19572"/>
                  <a:pt x="16574" y="18842"/>
                  <a:pt x="16567" y="18842"/>
                </a:cubicBezTo>
                <a:cubicBezTo>
                  <a:pt x="16567" y="19207"/>
                  <a:pt x="16567" y="19207"/>
                  <a:pt x="16559" y="19572"/>
                </a:cubicBezTo>
                <a:cubicBezTo>
                  <a:pt x="16552" y="19572"/>
                  <a:pt x="16552" y="19207"/>
                  <a:pt x="16529" y="19207"/>
                </a:cubicBezTo>
                <a:cubicBezTo>
                  <a:pt x="16529" y="19210"/>
                  <a:pt x="16529" y="19572"/>
                  <a:pt x="16514" y="19572"/>
                </a:cubicBezTo>
                <a:cubicBezTo>
                  <a:pt x="16499" y="19207"/>
                  <a:pt x="16484" y="19207"/>
                  <a:pt x="16469" y="18842"/>
                </a:cubicBezTo>
                <a:cubicBezTo>
                  <a:pt x="16469" y="19207"/>
                  <a:pt x="16469" y="19207"/>
                  <a:pt x="16469" y="19572"/>
                </a:cubicBezTo>
                <a:cubicBezTo>
                  <a:pt x="16462" y="19572"/>
                  <a:pt x="16462" y="19572"/>
                  <a:pt x="16454" y="19572"/>
                </a:cubicBezTo>
                <a:cubicBezTo>
                  <a:pt x="16454" y="19207"/>
                  <a:pt x="16454" y="19207"/>
                  <a:pt x="16454" y="18842"/>
                </a:cubicBezTo>
                <a:lnTo>
                  <a:pt x="16417" y="18842"/>
                </a:lnTo>
                <a:cubicBezTo>
                  <a:pt x="16402" y="18842"/>
                  <a:pt x="16417" y="18477"/>
                  <a:pt x="16409" y="18842"/>
                </a:cubicBezTo>
                <a:lnTo>
                  <a:pt x="16372" y="18842"/>
                </a:lnTo>
                <a:cubicBezTo>
                  <a:pt x="16372" y="18839"/>
                  <a:pt x="16364" y="18478"/>
                  <a:pt x="16349" y="18842"/>
                </a:cubicBezTo>
                <a:cubicBezTo>
                  <a:pt x="16319" y="18842"/>
                  <a:pt x="16297" y="18842"/>
                  <a:pt x="16274" y="18842"/>
                </a:cubicBezTo>
                <a:cubicBezTo>
                  <a:pt x="16274" y="19207"/>
                  <a:pt x="16267" y="19207"/>
                  <a:pt x="16259" y="19207"/>
                </a:cubicBezTo>
                <a:cubicBezTo>
                  <a:pt x="16252" y="19572"/>
                  <a:pt x="16244" y="19207"/>
                  <a:pt x="16237" y="19207"/>
                </a:cubicBezTo>
                <a:cubicBezTo>
                  <a:pt x="16237" y="19572"/>
                  <a:pt x="16229" y="19572"/>
                  <a:pt x="16229" y="19937"/>
                </a:cubicBezTo>
                <a:cubicBezTo>
                  <a:pt x="16222" y="19937"/>
                  <a:pt x="16214" y="19937"/>
                  <a:pt x="16207" y="19937"/>
                </a:cubicBezTo>
                <a:cubicBezTo>
                  <a:pt x="16207" y="19938"/>
                  <a:pt x="16207" y="19955"/>
                  <a:pt x="16207" y="20302"/>
                </a:cubicBezTo>
                <a:cubicBezTo>
                  <a:pt x="16199" y="20302"/>
                  <a:pt x="16199" y="20302"/>
                  <a:pt x="16192" y="20302"/>
                </a:cubicBezTo>
                <a:cubicBezTo>
                  <a:pt x="16177" y="20302"/>
                  <a:pt x="16169" y="20668"/>
                  <a:pt x="16154" y="20302"/>
                </a:cubicBezTo>
                <a:cubicBezTo>
                  <a:pt x="16139" y="20302"/>
                  <a:pt x="16132" y="20302"/>
                  <a:pt x="16124" y="20302"/>
                </a:cubicBezTo>
                <a:lnTo>
                  <a:pt x="16109" y="20302"/>
                </a:lnTo>
                <a:cubicBezTo>
                  <a:pt x="16102" y="20302"/>
                  <a:pt x="16094" y="20302"/>
                  <a:pt x="16087" y="20302"/>
                </a:cubicBezTo>
                <a:cubicBezTo>
                  <a:pt x="16064" y="20302"/>
                  <a:pt x="16049" y="20302"/>
                  <a:pt x="16027" y="20302"/>
                </a:cubicBezTo>
                <a:cubicBezTo>
                  <a:pt x="16027" y="20302"/>
                  <a:pt x="16026" y="20302"/>
                  <a:pt x="16019" y="20302"/>
                </a:cubicBezTo>
                <a:cubicBezTo>
                  <a:pt x="16019" y="20300"/>
                  <a:pt x="16019" y="19937"/>
                  <a:pt x="16012" y="19937"/>
                </a:cubicBezTo>
                <a:cubicBezTo>
                  <a:pt x="16004" y="19937"/>
                  <a:pt x="15989" y="19572"/>
                  <a:pt x="15974" y="19572"/>
                </a:cubicBezTo>
                <a:cubicBezTo>
                  <a:pt x="15959" y="17746"/>
                  <a:pt x="15952" y="19572"/>
                  <a:pt x="15907" y="18842"/>
                </a:cubicBezTo>
                <a:cubicBezTo>
                  <a:pt x="15899" y="18842"/>
                  <a:pt x="15899" y="18842"/>
                  <a:pt x="15892" y="18842"/>
                </a:cubicBezTo>
                <a:cubicBezTo>
                  <a:pt x="15884" y="18477"/>
                  <a:pt x="15839" y="19207"/>
                  <a:pt x="15809" y="18842"/>
                </a:cubicBezTo>
                <a:cubicBezTo>
                  <a:pt x="15794" y="18842"/>
                  <a:pt x="15786" y="18842"/>
                  <a:pt x="15779" y="18842"/>
                </a:cubicBezTo>
                <a:lnTo>
                  <a:pt x="15749" y="18842"/>
                </a:lnTo>
                <a:cubicBezTo>
                  <a:pt x="15734" y="18111"/>
                  <a:pt x="15726" y="18842"/>
                  <a:pt x="15726" y="18842"/>
                </a:cubicBezTo>
                <a:cubicBezTo>
                  <a:pt x="15704" y="18842"/>
                  <a:pt x="15674" y="18842"/>
                  <a:pt x="15644" y="18842"/>
                </a:cubicBezTo>
                <a:lnTo>
                  <a:pt x="15614" y="18842"/>
                </a:lnTo>
                <a:lnTo>
                  <a:pt x="15584" y="19207"/>
                </a:lnTo>
                <a:cubicBezTo>
                  <a:pt x="15576" y="19572"/>
                  <a:pt x="15569" y="19572"/>
                  <a:pt x="15561" y="19572"/>
                </a:cubicBezTo>
                <a:cubicBezTo>
                  <a:pt x="15554" y="19937"/>
                  <a:pt x="15554" y="19937"/>
                  <a:pt x="15554" y="20302"/>
                </a:cubicBezTo>
                <a:lnTo>
                  <a:pt x="15539" y="19937"/>
                </a:lnTo>
                <a:cubicBezTo>
                  <a:pt x="15539" y="19938"/>
                  <a:pt x="15539" y="19955"/>
                  <a:pt x="15539" y="20302"/>
                </a:cubicBezTo>
                <a:cubicBezTo>
                  <a:pt x="15531" y="20302"/>
                  <a:pt x="15524" y="20302"/>
                  <a:pt x="15516" y="20302"/>
                </a:cubicBezTo>
                <a:cubicBezTo>
                  <a:pt x="15509" y="20302"/>
                  <a:pt x="15501" y="20302"/>
                  <a:pt x="15494" y="20302"/>
                </a:cubicBezTo>
                <a:cubicBezTo>
                  <a:pt x="15479" y="20302"/>
                  <a:pt x="15471" y="20302"/>
                  <a:pt x="15464" y="20302"/>
                </a:cubicBezTo>
                <a:cubicBezTo>
                  <a:pt x="15456" y="19937"/>
                  <a:pt x="15456" y="20668"/>
                  <a:pt x="15434" y="20302"/>
                </a:cubicBezTo>
                <a:cubicBezTo>
                  <a:pt x="15434" y="20301"/>
                  <a:pt x="15434" y="19938"/>
                  <a:pt x="15419" y="20302"/>
                </a:cubicBezTo>
                <a:cubicBezTo>
                  <a:pt x="15419" y="20479"/>
                  <a:pt x="15420" y="20517"/>
                  <a:pt x="15411" y="20302"/>
                </a:cubicBezTo>
                <a:cubicBezTo>
                  <a:pt x="15404" y="20302"/>
                  <a:pt x="15396" y="20302"/>
                  <a:pt x="15381" y="20302"/>
                </a:cubicBezTo>
                <a:cubicBezTo>
                  <a:pt x="15374" y="19937"/>
                  <a:pt x="15374" y="19937"/>
                  <a:pt x="15366" y="19937"/>
                </a:cubicBezTo>
                <a:cubicBezTo>
                  <a:pt x="15344" y="19572"/>
                  <a:pt x="15321" y="19207"/>
                  <a:pt x="15299" y="19207"/>
                </a:cubicBezTo>
                <a:lnTo>
                  <a:pt x="15254" y="18842"/>
                </a:lnTo>
                <a:lnTo>
                  <a:pt x="15234" y="19161"/>
                </a:lnTo>
                <a:cubicBezTo>
                  <a:pt x="15224" y="19207"/>
                  <a:pt x="15216" y="19207"/>
                  <a:pt x="15209" y="19207"/>
                </a:cubicBezTo>
                <a:cubicBezTo>
                  <a:pt x="15209" y="19205"/>
                  <a:pt x="15201" y="18842"/>
                  <a:pt x="15186" y="18842"/>
                </a:cubicBezTo>
                <a:cubicBezTo>
                  <a:pt x="15179" y="19207"/>
                  <a:pt x="15194" y="19207"/>
                  <a:pt x="15179" y="19207"/>
                </a:cubicBezTo>
                <a:cubicBezTo>
                  <a:pt x="15179" y="19206"/>
                  <a:pt x="15179" y="19189"/>
                  <a:pt x="15179" y="18842"/>
                </a:cubicBezTo>
                <a:cubicBezTo>
                  <a:pt x="15164" y="18842"/>
                  <a:pt x="15149" y="18842"/>
                  <a:pt x="15134" y="18842"/>
                </a:cubicBezTo>
                <a:cubicBezTo>
                  <a:pt x="15134" y="18839"/>
                  <a:pt x="15134" y="18478"/>
                  <a:pt x="15119" y="18842"/>
                </a:cubicBezTo>
                <a:cubicBezTo>
                  <a:pt x="15111" y="18842"/>
                  <a:pt x="15096" y="18842"/>
                  <a:pt x="15081" y="18842"/>
                </a:cubicBezTo>
                <a:cubicBezTo>
                  <a:pt x="15074" y="19207"/>
                  <a:pt x="15074" y="19207"/>
                  <a:pt x="15066" y="18842"/>
                </a:cubicBezTo>
                <a:cubicBezTo>
                  <a:pt x="15029" y="19207"/>
                  <a:pt x="14991" y="19207"/>
                  <a:pt x="14954" y="19207"/>
                </a:cubicBezTo>
                <a:cubicBezTo>
                  <a:pt x="14954" y="19206"/>
                  <a:pt x="14954" y="19189"/>
                  <a:pt x="14954" y="18842"/>
                </a:cubicBezTo>
                <a:lnTo>
                  <a:pt x="14941" y="19024"/>
                </a:lnTo>
                <a:cubicBezTo>
                  <a:pt x="14916" y="19207"/>
                  <a:pt x="14901" y="19207"/>
                  <a:pt x="14879" y="19207"/>
                </a:cubicBezTo>
                <a:cubicBezTo>
                  <a:pt x="14871" y="19572"/>
                  <a:pt x="14864" y="19207"/>
                  <a:pt x="14856" y="19207"/>
                </a:cubicBezTo>
                <a:lnTo>
                  <a:pt x="14843" y="19390"/>
                </a:lnTo>
                <a:cubicBezTo>
                  <a:pt x="14811" y="19207"/>
                  <a:pt x="14781" y="19207"/>
                  <a:pt x="14751" y="19207"/>
                </a:cubicBezTo>
                <a:cubicBezTo>
                  <a:pt x="14751" y="19206"/>
                  <a:pt x="14751" y="19189"/>
                  <a:pt x="14751" y="18842"/>
                </a:cubicBezTo>
                <a:cubicBezTo>
                  <a:pt x="14706" y="18842"/>
                  <a:pt x="14661" y="18842"/>
                  <a:pt x="14616" y="18842"/>
                </a:cubicBezTo>
                <a:lnTo>
                  <a:pt x="14603" y="18842"/>
                </a:lnTo>
                <a:cubicBezTo>
                  <a:pt x="14564" y="18842"/>
                  <a:pt x="14519" y="18842"/>
                  <a:pt x="14474" y="18842"/>
                </a:cubicBezTo>
                <a:cubicBezTo>
                  <a:pt x="14451" y="19207"/>
                  <a:pt x="14429" y="19207"/>
                  <a:pt x="14414" y="19207"/>
                </a:cubicBezTo>
                <a:lnTo>
                  <a:pt x="14399" y="19207"/>
                </a:lnTo>
                <a:cubicBezTo>
                  <a:pt x="14384" y="19572"/>
                  <a:pt x="14384" y="20302"/>
                  <a:pt x="14376" y="20302"/>
                </a:cubicBezTo>
                <a:cubicBezTo>
                  <a:pt x="14372" y="20120"/>
                  <a:pt x="14372" y="20120"/>
                  <a:pt x="14369" y="19937"/>
                </a:cubicBezTo>
                <a:cubicBezTo>
                  <a:pt x="14369" y="19933"/>
                  <a:pt x="14369" y="18843"/>
                  <a:pt x="14361" y="19207"/>
                </a:cubicBezTo>
                <a:cubicBezTo>
                  <a:pt x="14346" y="19207"/>
                  <a:pt x="14346" y="19207"/>
                  <a:pt x="14339" y="18842"/>
                </a:cubicBezTo>
                <a:cubicBezTo>
                  <a:pt x="14324" y="18842"/>
                  <a:pt x="14301" y="19572"/>
                  <a:pt x="14279" y="19572"/>
                </a:cubicBezTo>
                <a:cubicBezTo>
                  <a:pt x="14271" y="19207"/>
                  <a:pt x="14264" y="19207"/>
                  <a:pt x="14256" y="18842"/>
                </a:cubicBezTo>
                <a:cubicBezTo>
                  <a:pt x="14249" y="19207"/>
                  <a:pt x="14211" y="19937"/>
                  <a:pt x="14196" y="19572"/>
                </a:cubicBezTo>
                <a:cubicBezTo>
                  <a:pt x="14181" y="18842"/>
                  <a:pt x="14181" y="18842"/>
                  <a:pt x="14166" y="18842"/>
                </a:cubicBezTo>
                <a:cubicBezTo>
                  <a:pt x="14159" y="18842"/>
                  <a:pt x="14129" y="18842"/>
                  <a:pt x="14121" y="18842"/>
                </a:cubicBezTo>
                <a:lnTo>
                  <a:pt x="14106" y="19207"/>
                </a:lnTo>
                <a:cubicBezTo>
                  <a:pt x="14106" y="19206"/>
                  <a:pt x="14106" y="19189"/>
                  <a:pt x="14106" y="18842"/>
                </a:cubicBezTo>
                <a:cubicBezTo>
                  <a:pt x="14084" y="18842"/>
                  <a:pt x="14061" y="18842"/>
                  <a:pt x="14039" y="18842"/>
                </a:cubicBezTo>
                <a:cubicBezTo>
                  <a:pt x="14039" y="18845"/>
                  <a:pt x="14039" y="19207"/>
                  <a:pt x="14024" y="19207"/>
                </a:cubicBezTo>
                <a:cubicBezTo>
                  <a:pt x="14024" y="19206"/>
                  <a:pt x="14024" y="19189"/>
                  <a:pt x="14024" y="18842"/>
                </a:cubicBezTo>
                <a:cubicBezTo>
                  <a:pt x="14009" y="18842"/>
                  <a:pt x="13994" y="18842"/>
                  <a:pt x="13979" y="18842"/>
                </a:cubicBezTo>
                <a:cubicBezTo>
                  <a:pt x="13964" y="18842"/>
                  <a:pt x="13941" y="18842"/>
                  <a:pt x="13926" y="18842"/>
                </a:cubicBezTo>
                <a:cubicBezTo>
                  <a:pt x="13919" y="18842"/>
                  <a:pt x="13919" y="18842"/>
                  <a:pt x="13919" y="18842"/>
                </a:cubicBezTo>
                <a:lnTo>
                  <a:pt x="13889" y="18842"/>
                </a:lnTo>
                <a:cubicBezTo>
                  <a:pt x="13881" y="19207"/>
                  <a:pt x="13881" y="19207"/>
                  <a:pt x="13874" y="18842"/>
                </a:cubicBezTo>
                <a:cubicBezTo>
                  <a:pt x="13844" y="19207"/>
                  <a:pt x="13821" y="19207"/>
                  <a:pt x="13799" y="19207"/>
                </a:cubicBezTo>
                <a:cubicBezTo>
                  <a:pt x="13776" y="19572"/>
                  <a:pt x="13761" y="19572"/>
                  <a:pt x="13739" y="19572"/>
                </a:cubicBezTo>
                <a:cubicBezTo>
                  <a:pt x="13731" y="19937"/>
                  <a:pt x="13724" y="19937"/>
                  <a:pt x="13709" y="19937"/>
                </a:cubicBezTo>
                <a:cubicBezTo>
                  <a:pt x="13709" y="19940"/>
                  <a:pt x="13709" y="20302"/>
                  <a:pt x="13701" y="20302"/>
                </a:cubicBezTo>
                <a:cubicBezTo>
                  <a:pt x="13686" y="20302"/>
                  <a:pt x="13664" y="20302"/>
                  <a:pt x="13649" y="20302"/>
                </a:cubicBezTo>
                <a:lnTo>
                  <a:pt x="13641" y="19937"/>
                </a:lnTo>
                <a:cubicBezTo>
                  <a:pt x="13634" y="19937"/>
                  <a:pt x="13634" y="19937"/>
                  <a:pt x="13626" y="19937"/>
                </a:cubicBezTo>
                <a:cubicBezTo>
                  <a:pt x="13619" y="19572"/>
                  <a:pt x="13611" y="19572"/>
                  <a:pt x="13604" y="19572"/>
                </a:cubicBezTo>
                <a:cubicBezTo>
                  <a:pt x="13596" y="19572"/>
                  <a:pt x="13604" y="19207"/>
                  <a:pt x="13581" y="18842"/>
                </a:cubicBezTo>
                <a:cubicBezTo>
                  <a:pt x="13574" y="19207"/>
                  <a:pt x="13581" y="19572"/>
                  <a:pt x="13566" y="19207"/>
                </a:cubicBezTo>
                <a:cubicBezTo>
                  <a:pt x="13566" y="19206"/>
                  <a:pt x="13566" y="19189"/>
                  <a:pt x="13566" y="18842"/>
                </a:cubicBezTo>
                <a:cubicBezTo>
                  <a:pt x="13551" y="18842"/>
                  <a:pt x="13544" y="18842"/>
                  <a:pt x="13536" y="18842"/>
                </a:cubicBezTo>
                <a:cubicBezTo>
                  <a:pt x="13514" y="18477"/>
                  <a:pt x="13484" y="18477"/>
                  <a:pt x="13461" y="18842"/>
                </a:cubicBezTo>
                <a:cubicBezTo>
                  <a:pt x="13461" y="18477"/>
                  <a:pt x="13461" y="18477"/>
                  <a:pt x="13454" y="18477"/>
                </a:cubicBezTo>
                <a:cubicBezTo>
                  <a:pt x="13454" y="18477"/>
                  <a:pt x="13454" y="18494"/>
                  <a:pt x="13454" y="18842"/>
                </a:cubicBezTo>
                <a:cubicBezTo>
                  <a:pt x="13446" y="18842"/>
                  <a:pt x="13431" y="18842"/>
                  <a:pt x="13416" y="18842"/>
                </a:cubicBezTo>
                <a:lnTo>
                  <a:pt x="13386" y="18842"/>
                </a:lnTo>
                <a:lnTo>
                  <a:pt x="13356" y="19207"/>
                </a:lnTo>
                <a:cubicBezTo>
                  <a:pt x="13341" y="19937"/>
                  <a:pt x="13334" y="19207"/>
                  <a:pt x="13326" y="19207"/>
                </a:cubicBezTo>
                <a:cubicBezTo>
                  <a:pt x="13319" y="19572"/>
                  <a:pt x="13326" y="19937"/>
                  <a:pt x="13311" y="19937"/>
                </a:cubicBezTo>
                <a:lnTo>
                  <a:pt x="13296" y="19572"/>
                </a:lnTo>
                <a:cubicBezTo>
                  <a:pt x="13274" y="19207"/>
                  <a:pt x="13251" y="19207"/>
                  <a:pt x="13229" y="18842"/>
                </a:cubicBezTo>
                <a:cubicBezTo>
                  <a:pt x="13221" y="19207"/>
                  <a:pt x="13214" y="19207"/>
                  <a:pt x="13206" y="19207"/>
                </a:cubicBezTo>
                <a:cubicBezTo>
                  <a:pt x="13206" y="19206"/>
                  <a:pt x="13206" y="19189"/>
                  <a:pt x="13206" y="18842"/>
                </a:cubicBezTo>
                <a:cubicBezTo>
                  <a:pt x="13161" y="18842"/>
                  <a:pt x="13109" y="18842"/>
                  <a:pt x="13056" y="18842"/>
                </a:cubicBezTo>
                <a:cubicBezTo>
                  <a:pt x="13049" y="18842"/>
                  <a:pt x="13049" y="18842"/>
                  <a:pt x="13049" y="18842"/>
                </a:cubicBezTo>
                <a:lnTo>
                  <a:pt x="13019" y="18842"/>
                </a:lnTo>
                <a:cubicBezTo>
                  <a:pt x="12981" y="18842"/>
                  <a:pt x="12951" y="18842"/>
                  <a:pt x="12913" y="18842"/>
                </a:cubicBezTo>
                <a:cubicBezTo>
                  <a:pt x="12898" y="19572"/>
                  <a:pt x="12891" y="18842"/>
                  <a:pt x="12876" y="18842"/>
                </a:cubicBezTo>
                <a:cubicBezTo>
                  <a:pt x="12861" y="19207"/>
                  <a:pt x="12853" y="18842"/>
                  <a:pt x="12823" y="19207"/>
                </a:cubicBezTo>
                <a:cubicBezTo>
                  <a:pt x="12816" y="19572"/>
                  <a:pt x="12808" y="19207"/>
                  <a:pt x="12801" y="19207"/>
                </a:cubicBezTo>
                <a:cubicBezTo>
                  <a:pt x="12778" y="19572"/>
                  <a:pt x="12756" y="19572"/>
                  <a:pt x="12733" y="19572"/>
                </a:cubicBezTo>
                <a:cubicBezTo>
                  <a:pt x="12726" y="19207"/>
                  <a:pt x="12718" y="19207"/>
                  <a:pt x="12711" y="19207"/>
                </a:cubicBezTo>
                <a:cubicBezTo>
                  <a:pt x="12711" y="19206"/>
                  <a:pt x="12711" y="19189"/>
                  <a:pt x="12711" y="18842"/>
                </a:cubicBezTo>
                <a:cubicBezTo>
                  <a:pt x="12688" y="19207"/>
                  <a:pt x="12651" y="18477"/>
                  <a:pt x="12613" y="18842"/>
                </a:cubicBezTo>
                <a:cubicBezTo>
                  <a:pt x="12568" y="19207"/>
                  <a:pt x="12523" y="19572"/>
                  <a:pt x="12478" y="19572"/>
                </a:cubicBezTo>
                <a:cubicBezTo>
                  <a:pt x="12448" y="19207"/>
                  <a:pt x="12426" y="19572"/>
                  <a:pt x="12403" y="19572"/>
                </a:cubicBezTo>
                <a:cubicBezTo>
                  <a:pt x="12381" y="19937"/>
                  <a:pt x="12366" y="19937"/>
                  <a:pt x="12343" y="19937"/>
                </a:cubicBezTo>
                <a:cubicBezTo>
                  <a:pt x="12321" y="19572"/>
                  <a:pt x="12291" y="19572"/>
                  <a:pt x="12261" y="19572"/>
                </a:cubicBezTo>
                <a:cubicBezTo>
                  <a:pt x="12238" y="19572"/>
                  <a:pt x="12223" y="19572"/>
                  <a:pt x="12208" y="19572"/>
                </a:cubicBezTo>
                <a:cubicBezTo>
                  <a:pt x="12201" y="19207"/>
                  <a:pt x="12201" y="19207"/>
                  <a:pt x="12193" y="19207"/>
                </a:cubicBezTo>
                <a:cubicBezTo>
                  <a:pt x="12193" y="19206"/>
                  <a:pt x="12193" y="19189"/>
                  <a:pt x="12193" y="18842"/>
                </a:cubicBezTo>
                <a:cubicBezTo>
                  <a:pt x="12141" y="19207"/>
                  <a:pt x="12088" y="19207"/>
                  <a:pt x="12036" y="19207"/>
                </a:cubicBezTo>
                <a:cubicBezTo>
                  <a:pt x="12036" y="19204"/>
                  <a:pt x="12036" y="18842"/>
                  <a:pt x="12028" y="18842"/>
                </a:cubicBezTo>
                <a:cubicBezTo>
                  <a:pt x="12006" y="18842"/>
                  <a:pt x="11976" y="19207"/>
                  <a:pt x="11946" y="19207"/>
                </a:cubicBezTo>
                <a:cubicBezTo>
                  <a:pt x="11938" y="18842"/>
                  <a:pt x="11938" y="18842"/>
                  <a:pt x="11931" y="18477"/>
                </a:cubicBezTo>
                <a:cubicBezTo>
                  <a:pt x="11916" y="18111"/>
                  <a:pt x="11826" y="18111"/>
                  <a:pt x="11818" y="18477"/>
                </a:cubicBezTo>
                <a:cubicBezTo>
                  <a:pt x="11818" y="18477"/>
                  <a:pt x="11818" y="18494"/>
                  <a:pt x="11818" y="18842"/>
                </a:cubicBezTo>
                <a:cubicBezTo>
                  <a:pt x="11811" y="18842"/>
                  <a:pt x="11803" y="18842"/>
                  <a:pt x="11788" y="18842"/>
                </a:cubicBezTo>
                <a:cubicBezTo>
                  <a:pt x="11773" y="18842"/>
                  <a:pt x="11758" y="18842"/>
                  <a:pt x="11743" y="18842"/>
                </a:cubicBezTo>
                <a:cubicBezTo>
                  <a:pt x="11743" y="19207"/>
                  <a:pt x="11743" y="19207"/>
                  <a:pt x="11736" y="19572"/>
                </a:cubicBezTo>
                <a:cubicBezTo>
                  <a:pt x="11728" y="19572"/>
                  <a:pt x="11721" y="19937"/>
                  <a:pt x="11713" y="19937"/>
                </a:cubicBezTo>
                <a:cubicBezTo>
                  <a:pt x="11713" y="19938"/>
                  <a:pt x="11713" y="19955"/>
                  <a:pt x="11713" y="20302"/>
                </a:cubicBezTo>
                <a:cubicBezTo>
                  <a:pt x="11698" y="20302"/>
                  <a:pt x="11646" y="19572"/>
                  <a:pt x="11638" y="19572"/>
                </a:cubicBezTo>
                <a:cubicBezTo>
                  <a:pt x="11623" y="19572"/>
                  <a:pt x="11601" y="19207"/>
                  <a:pt x="11586" y="19207"/>
                </a:cubicBezTo>
                <a:cubicBezTo>
                  <a:pt x="11586" y="19209"/>
                  <a:pt x="11578" y="19572"/>
                  <a:pt x="11571" y="19572"/>
                </a:cubicBezTo>
                <a:cubicBezTo>
                  <a:pt x="11556" y="19207"/>
                  <a:pt x="11541" y="19207"/>
                  <a:pt x="11526" y="19207"/>
                </a:cubicBezTo>
                <a:cubicBezTo>
                  <a:pt x="11526" y="19206"/>
                  <a:pt x="11526" y="19189"/>
                  <a:pt x="11526" y="18842"/>
                </a:cubicBezTo>
                <a:cubicBezTo>
                  <a:pt x="11466" y="19207"/>
                  <a:pt x="11406" y="19572"/>
                  <a:pt x="11346" y="19937"/>
                </a:cubicBezTo>
                <a:cubicBezTo>
                  <a:pt x="11338" y="19572"/>
                  <a:pt x="11331" y="19207"/>
                  <a:pt x="11323" y="19207"/>
                </a:cubicBezTo>
                <a:cubicBezTo>
                  <a:pt x="11323" y="19206"/>
                  <a:pt x="11323" y="19189"/>
                  <a:pt x="11323" y="18842"/>
                </a:cubicBezTo>
                <a:cubicBezTo>
                  <a:pt x="11308" y="19207"/>
                  <a:pt x="11293" y="19207"/>
                  <a:pt x="11278" y="19572"/>
                </a:cubicBezTo>
                <a:cubicBezTo>
                  <a:pt x="11271" y="19207"/>
                  <a:pt x="11263" y="19207"/>
                  <a:pt x="11256" y="19207"/>
                </a:cubicBezTo>
                <a:cubicBezTo>
                  <a:pt x="11256" y="19206"/>
                  <a:pt x="11256" y="19189"/>
                  <a:pt x="11256" y="18842"/>
                </a:cubicBezTo>
                <a:cubicBezTo>
                  <a:pt x="11241" y="18842"/>
                  <a:pt x="11218" y="18842"/>
                  <a:pt x="11203" y="18842"/>
                </a:cubicBezTo>
                <a:cubicBezTo>
                  <a:pt x="11128" y="18842"/>
                  <a:pt x="11083" y="19207"/>
                  <a:pt x="11031" y="20302"/>
                </a:cubicBezTo>
                <a:cubicBezTo>
                  <a:pt x="11023" y="19572"/>
                  <a:pt x="11016" y="19572"/>
                  <a:pt x="11008" y="19207"/>
                </a:cubicBezTo>
                <a:lnTo>
                  <a:pt x="10998" y="19116"/>
                </a:lnTo>
                <a:cubicBezTo>
                  <a:pt x="10997" y="19207"/>
                  <a:pt x="10997" y="19390"/>
                  <a:pt x="10993" y="19572"/>
                </a:cubicBezTo>
                <a:cubicBezTo>
                  <a:pt x="10941" y="19572"/>
                  <a:pt x="10911" y="19937"/>
                  <a:pt x="10896" y="18477"/>
                </a:cubicBezTo>
                <a:cubicBezTo>
                  <a:pt x="10881" y="18477"/>
                  <a:pt x="10858" y="18477"/>
                  <a:pt x="10836" y="18842"/>
                </a:cubicBezTo>
                <a:cubicBezTo>
                  <a:pt x="10836" y="18839"/>
                  <a:pt x="10836" y="18477"/>
                  <a:pt x="10821" y="18477"/>
                </a:cubicBezTo>
                <a:cubicBezTo>
                  <a:pt x="10821" y="18477"/>
                  <a:pt x="10821" y="18494"/>
                  <a:pt x="10821" y="18842"/>
                </a:cubicBezTo>
                <a:cubicBezTo>
                  <a:pt x="10798" y="18842"/>
                  <a:pt x="10783" y="18842"/>
                  <a:pt x="10761" y="18842"/>
                </a:cubicBezTo>
                <a:cubicBezTo>
                  <a:pt x="10746" y="18842"/>
                  <a:pt x="10738" y="18842"/>
                  <a:pt x="10731" y="18842"/>
                </a:cubicBezTo>
                <a:cubicBezTo>
                  <a:pt x="10716" y="19207"/>
                  <a:pt x="10701" y="19207"/>
                  <a:pt x="10686" y="18842"/>
                </a:cubicBezTo>
                <a:cubicBezTo>
                  <a:pt x="10671" y="19207"/>
                  <a:pt x="10663" y="19207"/>
                  <a:pt x="10648" y="19207"/>
                </a:cubicBezTo>
                <a:cubicBezTo>
                  <a:pt x="10641" y="19207"/>
                  <a:pt x="10656" y="18842"/>
                  <a:pt x="10641" y="18842"/>
                </a:cubicBezTo>
                <a:cubicBezTo>
                  <a:pt x="10626" y="19207"/>
                  <a:pt x="10611" y="19207"/>
                  <a:pt x="10596" y="19207"/>
                </a:cubicBezTo>
                <a:cubicBezTo>
                  <a:pt x="10573" y="19937"/>
                  <a:pt x="10536" y="19207"/>
                  <a:pt x="10521" y="19207"/>
                </a:cubicBezTo>
                <a:cubicBezTo>
                  <a:pt x="10506" y="19207"/>
                  <a:pt x="10491" y="19572"/>
                  <a:pt x="10476" y="19572"/>
                </a:cubicBezTo>
                <a:cubicBezTo>
                  <a:pt x="10468" y="19207"/>
                  <a:pt x="10461" y="19207"/>
                  <a:pt x="10453" y="19207"/>
                </a:cubicBezTo>
                <a:cubicBezTo>
                  <a:pt x="10453" y="19206"/>
                  <a:pt x="10453" y="19189"/>
                  <a:pt x="10453" y="18842"/>
                </a:cubicBezTo>
                <a:cubicBezTo>
                  <a:pt x="10431" y="18842"/>
                  <a:pt x="10408" y="18842"/>
                  <a:pt x="10393" y="18842"/>
                </a:cubicBezTo>
                <a:cubicBezTo>
                  <a:pt x="10371" y="18842"/>
                  <a:pt x="10363" y="18842"/>
                  <a:pt x="10348" y="18842"/>
                </a:cubicBezTo>
                <a:cubicBezTo>
                  <a:pt x="10326" y="18842"/>
                  <a:pt x="10303" y="18842"/>
                  <a:pt x="10273" y="18842"/>
                </a:cubicBezTo>
                <a:cubicBezTo>
                  <a:pt x="10251" y="19207"/>
                  <a:pt x="10228" y="19207"/>
                  <a:pt x="10206" y="19207"/>
                </a:cubicBezTo>
                <a:cubicBezTo>
                  <a:pt x="10206" y="19206"/>
                  <a:pt x="10206" y="19189"/>
                  <a:pt x="10206" y="18842"/>
                </a:cubicBezTo>
                <a:cubicBezTo>
                  <a:pt x="10198" y="19207"/>
                  <a:pt x="10191" y="19207"/>
                  <a:pt x="10183" y="19207"/>
                </a:cubicBezTo>
                <a:cubicBezTo>
                  <a:pt x="10183" y="19206"/>
                  <a:pt x="10183" y="19189"/>
                  <a:pt x="10183" y="18842"/>
                </a:cubicBezTo>
                <a:cubicBezTo>
                  <a:pt x="10168" y="18842"/>
                  <a:pt x="10161" y="18842"/>
                  <a:pt x="10153" y="18842"/>
                </a:cubicBezTo>
                <a:cubicBezTo>
                  <a:pt x="10116" y="19207"/>
                  <a:pt x="10078" y="18842"/>
                  <a:pt x="10055" y="19207"/>
                </a:cubicBezTo>
                <a:cubicBezTo>
                  <a:pt x="10055" y="19207"/>
                  <a:pt x="10055" y="19207"/>
                  <a:pt x="10048" y="19207"/>
                </a:cubicBezTo>
                <a:cubicBezTo>
                  <a:pt x="10048" y="18842"/>
                  <a:pt x="10040" y="18842"/>
                  <a:pt x="10033" y="18477"/>
                </a:cubicBezTo>
                <a:cubicBezTo>
                  <a:pt x="10025" y="18477"/>
                  <a:pt x="10010" y="18477"/>
                  <a:pt x="9995" y="18477"/>
                </a:cubicBezTo>
                <a:cubicBezTo>
                  <a:pt x="9995" y="18477"/>
                  <a:pt x="9995" y="18494"/>
                  <a:pt x="9995" y="18842"/>
                </a:cubicBezTo>
                <a:lnTo>
                  <a:pt x="9982" y="18659"/>
                </a:lnTo>
                <a:cubicBezTo>
                  <a:pt x="9920" y="18842"/>
                  <a:pt x="9860" y="19207"/>
                  <a:pt x="9800" y="19937"/>
                </a:cubicBezTo>
                <a:cubicBezTo>
                  <a:pt x="9800" y="19938"/>
                  <a:pt x="9800" y="19955"/>
                  <a:pt x="9800" y="20302"/>
                </a:cubicBezTo>
                <a:cubicBezTo>
                  <a:pt x="9793" y="19937"/>
                  <a:pt x="9785" y="19937"/>
                  <a:pt x="9778" y="19937"/>
                </a:cubicBezTo>
                <a:cubicBezTo>
                  <a:pt x="9740" y="19572"/>
                  <a:pt x="9695" y="19572"/>
                  <a:pt x="9650" y="19572"/>
                </a:cubicBezTo>
                <a:cubicBezTo>
                  <a:pt x="9598" y="19207"/>
                  <a:pt x="9530" y="19572"/>
                  <a:pt x="9470" y="19207"/>
                </a:cubicBezTo>
                <a:cubicBezTo>
                  <a:pt x="9470" y="19572"/>
                  <a:pt x="9470" y="19572"/>
                  <a:pt x="9470" y="19937"/>
                </a:cubicBezTo>
                <a:cubicBezTo>
                  <a:pt x="9455" y="19572"/>
                  <a:pt x="9440" y="19207"/>
                  <a:pt x="9418" y="19572"/>
                </a:cubicBezTo>
                <a:cubicBezTo>
                  <a:pt x="9418" y="19575"/>
                  <a:pt x="9418" y="19937"/>
                  <a:pt x="9403" y="19937"/>
                </a:cubicBezTo>
                <a:cubicBezTo>
                  <a:pt x="9403" y="19572"/>
                  <a:pt x="9395" y="19572"/>
                  <a:pt x="9395" y="19207"/>
                </a:cubicBezTo>
                <a:cubicBezTo>
                  <a:pt x="9388" y="19207"/>
                  <a:pt x="9388" y="19207"/>
                  <a:pt x="9380" y="19207"/>
                </a:cubicBezTo>
                <a:cubicBezTo>
                  <a:pt x="9380" y="19206"/>
                  <a:pt x="9380" y="19189"/>
                  <a:pt x="9380" y="18842"/>
                </a:cubicBezTo>
                <a:cubicBezTo>
                  <a:pt x="9343" y="18842"/>
                  <a:pt x="9305" y="18842"/>
                  <a:pt x="9275" y="18842"/>
                </a:cubicBezTo>
                <a:cubicBezTo>
                  <a:pt x="9260" y="19207"/>
                  <a:pt x="9245" y="19207"/>
                  <a:pt x="9230" y="19207"/>
                </a:cubicBezTo>
                <a:cubicBezTo>
                  <a:pt x="9223" y="19572"/>
                  <a:pt x="9208" y="19572"/>
                  <a:pt x="9193" y="19572"/>
                </a:cubicBezTo>
                <a:cubicBezTo>
                  <a:pt x="9178" y="19937"/>
                  <a:pt x="9170" y="19572"/>
                  <a:pt x="9163" y="19572"/>
                </a:cubicBezTo>
                <a:lnTo>
                  <a:pt x="9133" y="19937"/>
                </a:lnTo>
                <a:cubicBezTo>
                  <a:pt x="9133" y="19938"/>
                  <a:pt x="9133" y="19955"/>
                  <a:pt x="9133" y="20302"/>
                </a:cubicBezTo>
                <a:cubicBezTo>
                  <a:pt x="9118" y="19937"/>
                  <a:pt x="9110" y="19937"/>
                  <a:pt x="9103" y="19937"/>
                </a:cubicBezTo>
                <a:cubicBezTo>
                  <a:pt x="9095" y="19572"/>
                  <a:pt x="9088" y="19572"/>
                  <a:pt x="9080" y="19572"/>
                </a:cubicBezTo>
                <a:cubicBezTo>
                  <a:pt x="9065" y="19207"/>
                  <a:pt x="9005" y="20302"/>
                  <a:pt x="8975" y="19572"/>
                </a:cubicBezTo>
                <a:cubicBezTo>
                  <a:pt x="8968" y="19207"/>
                  <a:pt x="8968" y="19207"/>
                  <a:pt x="8968" y="18842"/>
                </a:cubicBezTo>
                <a:cubicBezTo>
                  <a:pt x="8923" y="18842"/>
                  <a:pt x="8878" y="18842"/>
                  <a:pt x="8833" y="18842"/>
                </a:cubicBezTo>
                <a:cubicBezTo>
                  <a:pt x="8825" y="19207"/>
                  <a:pt x="8788" y="19572"/>
                  <a:pt x="8773" y="19572"/>
                </a:cubicBezTo>
                <a:cubicBezTo>
                  <a:pt x="8765" y="19207"/>
                  <a:pt x="8758" y="19207"/>
                  <a:pt x="8750" y="19207"/>
                </a:cubicBezTo>
                <a:cubicBezTo>
                  <a:pt x="8750" y="19206"/>
                  <a:pt x="8750" y="19189"/>
                  <a:pt x="8750" y="18842"/>
                </a:cubicBezTo>
                <a:lnTo>
                  <a:pt x="8713" y="18842"/>
                </a:lnTo>
                <a:lnTo>
                  <a:pt x="8700" y="18705"/>
                </a:lnTo>
                <a:cubicBezTo>
                  <a:pt x="8660" y="18842"/>
                  <a:pt x="8630" y="18842"/>
                  <a:pt x="8600" y="18842"/>
                </a:cubicBezTo>
                <a:cubicBezTo>
                  <a:pt x="8600" y="19207"/>
                  <a:pt x="8600" y="19207"/>
                  <a:pt x="8593" y="19207"/>
                </a:cubicBezTo>
                <a:cubicBezTo>
                  <a:pt x="8593" y="19206"/>
                  <a:pt x="8593" y="19189"/>
                  <a:pt x="8593" y="18842"/>
                </a:cubicBezTo>
                <a:lnTo>
                  <a:pt x="8563" y="18842"/>
                </a:lnTo>
                <a:cubicBezTo>
                  <a:pt x="8548" y="18477"/>
                  <a:pt x="8540" y="19207"/>
                  <a:pt x="8533" y="18842"/>
                </a:cubicBezTo>
                <a:lnTo>
                  <a:pt x="8520" y="18842"/>
                </a:lnTo>
                <a:cubicBezTo>
                  <a:pt x="8488" y="18842"/>
                  <a:pt x="8458" y="18842"/>
                  <a:pt x="8435" y="18842"/>
                </a:cubicBezTo>
                <a:cubicBezTo>
                  <a:pt x="8413" y="19207"/>
                  <a:pt x="8383" y="19207"/>
                  <a:pt x="8360" y="19207"/>
                </a:cubicBezTo>
                <a:cubicBezTo>
                  <a:pt x="8345" y="19572"/>
                  <a:pt x="8323" y="19937"/>
                  <a:pt x="8300" y="19937"/>
                </a:cubicBezTo>
                <a:cubicBezTo>
                  <a:pt x="8298" y="19390"/>
                  <a:pt x="8296" y="19390"/>
                  <a:pt x="8293" y="19207"/>
                </a:cubicBezTo>
                <a:cubicBezTo>
                  <a:pt x="8278" y="18842"/>
                  <a:pt x="8203" y="18842"/>
                  <a:pt x="8173" y="18842"/>
                </a:cubicBezTo>
                <a:cubicBezTo>
                  <a:pt x="8165" y="18842"/>
                  <a:pt x="8165" y="18842"/>
                  <a:pt x="8165" y="18842"/>
                </a:cubicBezTo>
                <a:cubicBezTo>
                  <a:pt x="8143" y="18842"/>
                  <a:pt x="8120" y="18842"/>
                  <a:pt x="8098" y="18842"/>
                </a:cubicBezTo>
                <a:cubicBezTo>
                  <a:pt x="8098" y="18842"/>
                  <a:pt x="8097" y="18842"/>
                  <a:pt x="8090" y="18842"/>
                </a:cubicBezTo>
                <a:cubicBezTo>
                  <a:pt x="8060" y="19207"/>
                  <a:pt x="8030" y="19207"/>
                  <a:pt x="7993" y="19572"/>
                </a:cubicBezTo>
                <a:cubicBezTo>
                  <a:pt x="7985" y="19207"/>
                  <a:pt x="7985" y="19207"/>
                  <a:pt x="7978" y="19207"/>
                </a:cubicBezTo>
                <a:cubicBezTo>
                  <a:pt x="7978" y="19206"/>
                  <a:pt x="7978" y="19189"/>
                  <a:pt x="7978" y="18842"/>
                </a:cubicBezTo>
                <a:cubicBezTo>
                  <a:pt x="7963" y="19207"/>
                  <a:pt x="7955" y="19207"/>
                  <a:pt x="7940" y="19207"/>
                </a:cubicBezTo>
                <a:cubicBezTo>
                  <a:pt x="7940" y="19206"/>
                  <a:pt x="7940" y="19189"/>
                  <a:pt x="7940" y="18842"/>
                </a:cubicBezTo>
                <a:cubicBezTo>
                  <a:pt x="7903" y="19207"/>
                  <a:pt x="7865" y="19207"/>
                  <a:pt x="7835" y="19572"/>
                </a:cubicBezTo>
                <a:cubicBezTo>
                  <a:pt x="7820" y="19937"/>
                  <a:pt x="7813" y="19572"/>
                  <a:pt x="7805" y="19572"/>
                </a:cubicBezTo>
                <a:cubicBezTo>
                  <a:pt x="7775" y="19937"/>
                  <a:pt x="7745" y="19937"/>
                  <a:pt x="7708" y="19937"/>
                </a:cubicBezTo>
                <a:cubicBezTo>
                  <a:pt x="7693" y="19572"/>
                  <a:pt x="7678" y="19937"/>
                  <a:pt x="7663" y="19937"/>
                </a:cubicBezTo>
                <a:cubicBezTo>
                  <a:pt x="7655" y="19572"/>
                  <a:pt x="7655" y="19937"/>
                  <a:pt x="7648" y="19937"/>
                </a:cubicBezTo>
                <a:cubicBezTo>
                  <a:pt x="7625" y="19572"/>
                  <a:pt x="7610" y="19572"/>
                  <a:pt x="7595" y="19572"/>
                </a:cubicBezTo>
                <a:cubicBezTo>
                  <a:pt x="7588" y="19937"/>
                  <a:pt x="7580" y="19572"/>
                  <a:pt x="7573" y="19572"/>
                </a:cubicBezTo>
                <a:cubicBezTo>
                  <a:pt x="7558" y="19937"/>
                  <a:pt x="7550" y="19572"/>
                  <a:pt x="7535" y="19572"/>
                </a:cubicBezTo>
                <a:cubicBezTo>
                  <a:pt x="7535" y="19937"/>
                  <a:pt x="7528" y="19937"/>
                  <a:pt x="7520" y="19937"/>
                </a:cubicBezTo>
                <a:cubicBezTo>
                  <a:pt x="7520" y="19938"/>
                  <a:pt x="7520" y="19954"/>
                  <a:pt x="7520" y="20302"/>
                </a:cubicBezTo>
                <a:cubicBezTo>
                  <a:pt x="7520" y="20302"/>
                  <a:pt x="7520" y="20302"/>
                  <a:pt x="7513" y="20302"/>
                </a:cubicBezTo>
                <a:cubicBezTo>
                  <a:pt x="7505" y="19937"/>
                  <a:pt x="7498" y="19937"/>
                  <a:pt x="7483" y="19937"/>
                </a:cubicBezTo>
                <a:cubicBezTo>
                  <a:pt x="7483" y="19934"/>
                  <a:pt x="7483" y="19207"/>
                  <a:pt x="7468" y="19207"/>
                </a:cubicBezTo>
                <a:cubicBezTo>
                  <a:pt x="7453" y="19572"/>
                  <a:pt x="7445" y="19207"/>
                  <a:pt x="7438" y="19207"/>
                </a:cubicBezTo>
                <a:cubicBezTo>
                  <a:pt x="7430" y="19572"/>
                  <a:pt x="7423" y="19572"/>
                  <a:pt x="7415" y="19572"/>
                </a:cubicBezTo>
                <a:cubicBezTo>
                  <a:pt x="7408" y="19937"/>
                  <a:pt x="7400" y="19572"/>
                  <a:pt x="7393" y="19572"/>
                </a:cubicBezTo>
                <a:cubicBezTo>
                  <a:pt x="7385" y="19937"/>
                  <a:pt x="7385" y="19937"/>
                  <a:pt x="7378" y="19937"/>
                </a:cubicBezTo>
                <a:cubicBezTo>
                  <a:pt x="7378" y="19938"/>
                  <a:pt x="7378" y="19954"/>
                  <a:pt x="7378" y="20302"/>
                </a:cubicBezTo>
                <a:lnTo>
                  <a:pt x="7357" y="20120"/>
                </a:lnTo>
                <a:lnTo>
                  <a:pt x="7318" y="19937"/>
                </a:lnTo>
                <a:cubicBezTo>
                  <a:pt x="7303" y="18111"/>
                  <a:pt x="7235" y="19937"/>
                  <a:pt x="7175" y="19207"/>
                </a:cubicBezTo>
                <a:cubicBezTo>
                  <a:pt x="7175" y="19206"/>
                  <a:pt x="7175" y="19191"/>
                  <a:pt x="7175" y="18842"/>
                </a:cubicBezTo>
                <a:cubicBezTo>
                  <a:pt x="7152" y="18842"/>
                  <a:pt x="7137" y="18842"/>
                  <a:pt x="7115" y="18842"/>
                </a:cubicBezTo>
                <a:cubicBezTo>
                  <a:pt x="7111" y="19207"/>
                  <a:pt x="7111" y="19207"/>
                  <a:pt x="7107" y="19207"/>
                </a:cubicBezTo>
                <a:cubicBezTo>
                  <a:pt x="7107" y="19207"/>
                  <a:pt x="7107" y="19194"/>
                  <a:pt x="7107" y="18842"/>
                </a:cubicBezTo>
                <a:cubicBezTo>
                  <a:pt x="7055" y="19207"/>
                  <a:pt x="7010" y="19207"/>
                  <a:pt x="6957" y="19207"/>
                </a:cubicBezTo>
                <a:cubicBezTo>
                  <a:pt x="6957" y="19572"/>
                  <a:pt x="6950" y="19572"/>
                  <a:pt x="6942" y="19572"/>
                </a:cubicBezTo>
                <a:cubicBezTo>
                  <a:pt x="6935" y="19937"/>
                  <a:pt x="6927" y="19572"/>
                  <a:pt x="6920" y="19572"/>
                </a:cubicBezTo>
                <a:cubicBezTo>
                  <a:pt x="6920" y="19937"/>
                  <a:pt x="6912" y="19937"/>
                  <a:pt x="6905" y="19937"/>
                </a:cubicBezTo>
                <a:cubicBezTo>
                  <a:pt x="6905" y="19938"/>
                  <a:pt x="6905" y="19951"/>
                  <a:pt x="6905" y="20302"/>
                </a:cubicBezTo>
                <a:cubicBezTo>
                  <a:pt x="6905" y="20302"/>
                  <a:pt x="6905" y="20302"/>
                  <a:pt x="6897" y="20302"/>
                </a:cubicBezTo>
                <a:cubicBezTo>
                  <a:pt x="6882" y="21033"/>
                  <a:pt x="6912" y="21033"/>
                  <a:pt x="6875" y="21398"/>
                </a:cubicBezTo>
                <a:cubicBezTo>
                  <a:pt x="6875" y="21033"/>
                  <a:pt x="6867" y="20668"/>
                  <a:pt x="6867" y="20302"/>
                </a:cubicBezTo>
                <a:cubicBezTo>
                  <a:pt x="6837" y="20302"/>
                  <a:pt x="6815" y="19572"/>
                  <a:pt x="6792" y="19207"/>
                </a:cubicBezTo>
                <a:cubicBezTo>
                  <a:pt x="6785" y="19207"/>
                  <a:pt x="6777" y="19572"/>
                  <a:pt x="6770" y="19572"/>
                </a:cubicBezTo>
                <a:cubicBezTo>
                  <a:pt x="6747" y="19207"/>
                  <a:pt x="6710" y="18477"/>
                  <a:pt x="6672" y="18842"/>
                </a:cubicBezTo>
                <a:cubicBezTo>
                  <a:pt x="6665" y="19207"/>
                  <a:pt x="6657" y="19207"/>
                  <a:pt x="6650" y="18842"/>
                </a:cubicBezTo>
                <a:cubicBezTo>
                  <a:pt x="6650" y="19207"/>
                  <a:pt x="6650" y="19207"/>
                  <a:pt x="6642" y="19572"/>
                </a:cubicBezTo>
                <a:cubicBezTo>
                  <a:pt x="6635" y="19572"/>
                  <a:pt x="6627" y="19937"/>
                  <a:pt x="6612" y="19937"/>
                </a:cubicBezTo>
                <a:cubicBezTo>
                  <a:pt x="6612" y="19938"/>
                  <a:pt x="6612" y="19951"/>
                  <a:pt x="6612" y="20302"/>
                </a:cubicBezTo>
                <a:cubicBezTo>
                  <a:pt x="6605" y="20302"/>
                  <a:pt x="6590" y="19572"/>
                  <a:pt x="6575" y="19937"/>
                </a:cubicBezTo>
                <a:lnTo>
                  <a:pt x="6567" y="20302"/>
                </a:lnTo>
                <a:cubicBezTo>
                  <a:pt x="6552" y="20302"/>
                  <a:pt x="6537" y="20302"/>
                  <a:pt x="6522" y="20302"/>
                </a:cubicBezTo>
                <a:cubicBezTo>
                  <a:pt x="6492" y="19937"/>
                  <a:pt x="6462" y="19937"/>
                  <a:pt x="6440" y="19937"/>
                </a:cubicBezTo>
                <a:cubicBezTo>
                  <a:pt x="6440" y="19938"/>
                  <a:pt x="6440" y="19951"/>
                  <a:pt x="6440" y="20302"/>
                </a:cubicBezTo>
                <a:lnTo>
                  <a:pt x="6425" y="20302"/>
                </a:lnTo>
                <a:cubicBezTo>
                  <a:pt x="6417" y="20302"/>
                  <a:pt x="6417" y="20668"/>
                  <a:pt x="6402" y="20668"/>
                </a:cubicBezTo>
                <a:cubicBezTo>
                  <a:pt x="6395" y="19937"/>
                  <a:pt x="6387" y="19937"/>
                  <a:pt x="6380" y="19937"/>
                </a:cubicBezTo>
                <a:cubicBezTo>
                  <a:pt x="6372" y="19572"/>
                  <a:pt x="6365" y="19937"/>
                  <a:pt x="6357" y="19937"/>
                </a:cubicBezTo>
                <a:cubicBezTo>
                  <a:pt x="6357" y="19572"/>
                  <a:pt x="6357" y="19572"/>
                  <a:pt x="6350" y="19207"/>
                </a:cubicBezTo>
                <a:cubicBezTo>
                  <a:pt x="6335" y="19207"/>
                  <a:pt x="6335" y="19572"/>
                  <a:pt x="6327" y="19937"/>
                </a:cubicBezTo>
                <a:lnTo>
                  <a:pt x="6320" y="19572"/>
                </a:lnTo>
                <a:cubicBezTo>
                  <a:pt x="6305" y="19572"/>
                  <a:pt x="6290" y="19572"/>
                  <a:pt x="6275" y="19572"/>
                </a:cubicBezTo>
                <a:cubicBezTo>
                  <a:pt x="6252" y="19207"/>
                  <a:pt x="6207" y="19937"/>
                  <a:pt x="6177" y="19572"/>
                </a:cubicBezTo>
                <a:lnTo>
                  <a:pt x="6162" y="18842"/>
                </a:lnTo>
                <a:cubicBezTo>
                  <a:pt x="6147" y="18842"/>
                  <a:pt x="6140" y="18842"/>
                  <a:pt x="6132" y="18842"/>
                </a:cubicBezTo>
                <a:cubicBezTo>
                  <a:pt x="6102" y="18842"/>
                  <a:pt x="6072" y="19207"/>
                  <a:pt x="6042" y="19207"/>
                </a:cubicBezTo>
                <a:cubicBezTo>
                  <a:pt x="6042" y="19207"/>
                  <a:pt x="6042" y="19194"/>
                  <a:pt x="6042" y="18842"/>
                </a:cubicBezTo>
                <a:cubicBezTo>
                  <a:pt x="6042" y="18842"/>
                  <a:pt x="6042" y="18842"/>
                  <a:pt x="6035" y="18842"/>
                </a:cubicBezTo>
                <a:cubicBezTo>
                  <a:pt x="6035" y="19207"/>
                  <a:pt x="6027" y="19207"/>
                  <a:pt x="6027" y="19572"/>
                </a:cubicBezTo>
                <a:cubicBezTo>
                  <a:pt x="6020" y="19572"/>
                  <a:pt x="6012" y="19572"/>
                  <a:pt x="6005" y="19572"/>
                </a:cubicBezTo>
                <a:cubicBezTo>
                  <a:pt x="5990" y="19937"/>
                  <a:pt x="5975" y="19572"/>
                  <a:pt x="5960" y="19572"/>
                </a:cubicBezTo>
                <a:cubicBezTo>
                  <a:pt x="5945" y="19572"/>
                  <a:pt x="5937" y="19572"/>
                  <a:pt x="5930" y="19572"/>
                </a:cubicBezTo>
                <a:cubicBezTo>
                  <a:pt x="5900" y="19572"/>
                  <a:pt x="5870" y="19572"/>
                  <a:pt x="5840" y="19937"/>
                </a:cubicBezTo>
                <a:cubicBezTo>
                  <a:pt x="5840" y="19572"/>
                  <a:pt x="5840" y="19572"/>
                  <a:pt x="5840" y="19207"/>
                </a:cubicBezTo>
                <a:cubicBezTo>
                  <a:pt x="5832" y="19207"/>
                  <a:pt x="5817" y="19572"/>
                  <a:pt x="5802" y="19572"/>
                </a:cubicBezTo>
                <a:cubicBezTo>
                  <a:pt x="5795" y="19937"/>
                  <a:pt x="5780" y="19572"/>
                  <a:pt x="5765" y="19572"/>
                </a:cubicBezTo>
                <a:cubicBezTo>
                  <a:pt x="5750" y="19207"/>
                  <a:pt x="5712" y="19572"/>
                  <a:pt x="5712" y="19572"/>
                </a:cubicBezTo>
                <a:cubicBezTo>
                  <a:pt x="5705" y="19207"/>
                  <a:pt x="5705" y="19207"/>
                  <a:pt x="5697" y="19207"/>
                </a:cubicBezTo>
                <a:cubicBezTo>
                  <a:pt x="5697" y="19207"/>
                  <a:pt x="5697" y="19194"/>
                  <a:pt x="5697" y="18842"/>
                </a:cubicBezTo>
                <a:cubicBezTo>
                  <a:pt x="5675" y="18842"/>
                  <a:pt x="5660" y="18842"/>
                  <a:pt x="5637" y="18842"/>
                </a:cubicBezTo>
                <a:cubicBezTo>
                  <a:pt x="5622" y="18842"/>
                  <a:pt x="5637" y="19207"/>
                  <a:pt x="5630" y="18842"/>
                </a:cubicBezTo>
                <a:lnTo>
                  <a:pt x="5592" y="18842"/>
                </a:lnTo>
                <a:cubicBezTo>
                  <a:pt x="5570" y="18477"/>
                  <a:pt x="5540" y="18477"/>
                  <a:pt x="5517" y="18842"/>
                </a:cubicBezTo>
                <a:cubicBezTo>
                  <a:pt x="5502" y="18477"/>
                  <a:pt x="5487" y="18477"/>
                  <a:pt x="5472" y="18842"/>
                </a:cubicBezTo>
                <a:cubicBezTo>
                  <a:pt x="5450" y="18842"/>
                  <a:pt x="5435" y="18842"/>
                  <a:pt x="5412" y="18842"/>
                </a:cubicBezTo>
                <a:cubicBezTo>
                  <a:pt x="5405" y="19207"/>
                  <a:pt x="5397" y="19207"/>
                  <a:pt x="5390" y="18842"/>
                </a:cubicBezTo>
                <a:cubicBezTo>
                  <a:pt x="5390" y="19207"/>
                  <a:pt x="5382" y="19207"/>
                  <a:pt x="5382" y="19572"/>
                </a:cubicBezTo>
                <a:cubicBezTo>
                  <a:pt x="5375" y="19572"/>
                  <a:pt x="5367" y="19207"/>
                  <a:pt x="5360" y="19207"/>
                </a:cubicBezTo>
                <a:cubicBezTo>
                  <a:pt x="5352" y="19572"/>
                  <a:pt x="5352" y="19572"/>
                  <a:pt x="5352" y="19937"/>
                </a:cubicBezTo>
                <a:cubicBezTo>
                  <a:pt x="5345" y="19937"/>
                  <a:pt x="5337" y="19572"/>
                  <a:pt x="5330" y="19572"/>
                </a:cubicBezTo>
                <a:cubicBezTo>
                  <a:pt x="5322" y="19572"/>
                  <a:pt x="5322" y="19937"/>
                  <a:pt x="5315" y="19937"/>
                </a:cubicBezTo>
                <a:cubicBezTo>
                  <a:pt x="5307" y="19937"/>
                  <a:pt x="5307" y="19572"/>
                  <a:pt x="5300" y="19572"/>
                </a:cubicBezTo>
                <a:cubicBezTo>
                  <a:pt x="5294" y="19846"/>
                  <a:pt x="5296" y="19937"/>
                  <a:pt x="5292" y="19937"/>
                </a:cubicBezTo>
                <a:cubicBezTo>
                  <a:pt x="5287" y="19663"/>
                  <a:pt x="5288" y="19572"/>
                  <a:pt x="5285" y="19572"/>
                </a:cubicBezTo>
                <a:cubicBezTo>
                  <a:pt x="5277" y="19572"/>
                  <a:pt x="5277" y="19937"/>
                  <a:pt x="5262" y="19937"/>
                </a:cubicBezTo>
                <a:cubicBezTo>
                  <a:pt x="5262" y="19935"/>
                  <a:pt x="5262" y="19572"/>
                  <a:pt x="5247" y="19572"/>
                </a:cubicBezTo>
                <a:cubicBezTo>
                  <a:pt x="5240" y="19937"/>
                  <a:pt x="5225" y="19937"/>
                  <a:pt x="5210" y="19937"/>
                </a:cubicBezTo>
                <a:cubicBezTo>
                  <a:pt x="5195" y="19572"/>
                  <a:pt x="5180" y="19572"/>
                  <a:pt x="5165" y="19572"/>
                </a:cubicBezTo>
                <a:cubicBezTo>
                  <a:pt x="5157" y="19207"/>
                  <a:pt x="5157" y="19572"/>
                  <a:pt x="5150" y="19572"/>
                </a:cubicBezTo>
                <a:cubicBezTo>
                  <a:pt x="5127" y="18842"/>
                  <a:pt x="5120" y="19207"/>
                  <a:pt x="5105" y="19207"/>
                </a:cubicBezTo>
                <a:cubicBezTo>
                  <a:pt x="5075" y="18842"/>
                  <a:pt x="5045" y="18842"/>
                  <a:pt x="5022" y="18842"/>
                </a:cubicBezTo>
                <a:cubicBezTo>
                  <a:pt x="5007" y="19207"/>
                  <a:pt x="4992" y="19207"/>
                  <a:pt x="4977" y="19207"/>
                </a:cubicBezTo>
                <a:cubicBezTo>
                  <a:pt x="4977" y="19572"/>
                  <a:pt x="4977" y="19572"/>
                  <a:pt x="4970" y="19572"/>
                </a:cubicBezTo>
                <a:cubicBezTo>
                  <a:pt x="4962" y="19207"/>
                  <a:pt x="4947" y="19207"/>
                  <a:pt x="4932" y="19207"/>
                </a:cubicBezTo>
                <a:cubicBezTo>
                  <a:pt x="4932" y="19205"/>
                  <a:pt x="4932" y="18842"/>
                  <a:pt x="4925" y="18842"/>
                </a:cubicBezTo>
                <a:cubicBezTo>
                  <a:pt x="4872" y="18842"/>
                  <a:pt x="4827" y="19207"/>
                  <a:pt x="4775" y="19207"/>
                </a:cubicBezTo>
                <a:cubicBezTo>
                  <a:pt x="4775" y="19207"/>
                  <a:pt x="4775" y="19194"/>
                  <a:pt x="4775" y="18842"/>
                </a:cubicBezTo>
                <a:cubicBezTo>
                  <a:pt x="4752" y="19207"/>
                  <a:pt x="4722" y="19207"/>
                  <a:pt x="4692" y="18842"/>
                </a:cubicBezTo>
                <a:cubicBezTo>
                  <a:pt x="4692" y="18839"/>
                  <a:pt x="4692" y="18478"/>
                  <a:pt x="4677" y="18842"/>
                </a:cubicBezTo>
                <a:cubicBezTo>
                  <a:pt x="4677" y="18844"/>
                  <a:pt x="4677" y="19207"/>
                  <a:pt x="4670" y="19207"/>
                </a:cubicBezTo>
                <a:cubicBezTo>
                  <a:pt x="4662" y="19207"/>
                  <a:pt x="4655" y="19207"/>
                  <a:pt x="4640" y="18842"/>
                </a:cubicBezTo>
                <a:cubicBezTo>
                  <a:pt x="4640" y="19207"/>
                  <a:pt x="4640" y="19207"/>
                  <a:pt x="4632" y="19572"/>
                </a:cubicBezTo>
                <a:cubicBezTo>
                  <a:pt x="4632" y="19571"/>
                  <a:pt x="4625" y="19207"/>
                  <a:pt x="4617" y="19207"/>
                </a:cubicBezTo>
                <a:cubicBezTo>
                  <a:pt x="4602" y="19207"/>
                  <a:pt x="4595" y="19572"/>
                  <a:pt x="4580" y="19572"/>
                </a:cubicBezTo>
                <a:cubicBezTo>
                  <a:pt x="4557" y="19572"/>
                  <a:pt x="4535" y="19572"/>
                  <a:pt x="4520" y="19572"/>
                </a:cubicBezTo>
                <a:cubicBezTo>
                  <a:pt x="4505" y="19937"/>
                  <a:pt x="4490" y="19937"/>
                  <a:pt x="4475" y="19937"/>
                </a:cubicBezTo>
                <a:cubicBezTo>
                  <a:pt x="4475" y="19938"/>
                  <a:pt x="4475" y="19951"/>
                  <a:pt x="4475" y="20302"/>
                </a:cubicBezTo>
                <a:lnTo>
                  <a:pt x="4437" y="19937"/>
                </a:lnTo>
                <a:cubicBezTo>
                  <a:pt x="4430" y="19937"/>
                  <a:pt x="4430" y="20302"/>
                  <a:pt x="4422" y="20302"/>
                </a:cubicBezTo>
                <a:cubicBezTo>
                  <a:pt x="4422" y="20302"/>
                  <a:pt x="4422" y="20302"/>
                  <a:pt x="4415" y="20302"/>
                </a:cubicBezTo>
                <a:cubicBezTo>
                  <a:pt x="4407" y="20302"/>
                  <a:pt x="4400" y="20302"/>
                  <a:pt x="4385" y="20302"/>
                </a:cubicBezTo>
                <a:cubicBezTo>
                  <a:pt x="4385" y="19937"/>
                  <a:pt x="4384" y="19937"/>
                  <a:pt x="4377" y="19937"/>
                </a:cubicBezTo>
                <a:cubicBezTo>
                  <a:pt x="4377" y="19938"/>
                  <a:pt x="4377" y="19951"/>
                  <a:pt x="4377" y="20302"/>
                </a:cubicBezTo>
                <a:cubicBezTo>
                  <a:pt x="4355" y="19937"/>
                  <a:pt x="4325" y="19937"/>
                  <a:pt x="4302" y="19937"/>
                </a:cubicBezTo>
                <a:cubicBezTo>
                  <a:pt x="4287" y="19572"/>
                  <a:pt x="4279" y="19572"/>
                  <a:pt x="4264" y="19572"/>
                </a:cubicBezTo>
                <a:cubicBezTo>
                  <a:pt x="4264" y="19571"/>
                  <a:pt x="4257" y="19206"/>
                  <a:pt x="4249" y="18842"/>
                </a:cubicBezTo>
                <a:lnTo>
                  <a:pt x="4234" y="18842"/>
                </a:lnTo>
                <a:cubicBezTo>
                  <a:pt x="4227" y="19207"/>
                  <a:pt x="4227" y="19207"/>
                  <a:pt x="4227" y="19572"/>
                </a:cubicBezTo>
                <a:cubicBezTo>
                  <a:pt x="4227" y="19571"/>
                  <a:pt x="4204" y="19207"/>
                  <a:pt x="4189" y="19207"/>
                </a:cubicBezTo>
                <a:cubicBezTo>
                  <a:pt x="4174" y="19572"/>
                  <a:pt x="4167" y="19207"/>
                  <a:pt x="4159" y="19207"/>
                </a:cubicBezTo>
                <a:cubicBezTo>
                  <a:pt x="4137" y="19572"/>
                  <a:pt x="4122" y="19572"/>
                  <a:pt x="4107" y="19572"/>
                </a:cubicBezTo>
                <a:cubicBezTo>
                  <a:pt x="4107" y="19937"/>
                  <a:pt x="4107" y="19937"/>
                  <a:pt x="4099" y="19937"/>
                </a:cubicBezTo>
                <a:cubicBezTo>
                  <a:pt x="4099" y="19572"/>
                  <a:pt x="4099" y="19572"/>
                  <a:pt x="4084" y="19572"/>
                </a:cubicBezTo>
                <a:cubicBezTo>
                  <a:pt x="4084" y="19575"/>
                  <a:pt x="4084" y="19937"/>
                  <a:pt x="4069" y="19937"/>
                </a:cubicBezTo>
                <a:cubicBezTo>
                  <a:pt x="4062" y="19572"/>
                  <a:pt x="4062" y="19937"/>
                  <a:pt x="4054" y="20302"/>
                </a:cubicBezTo>
                <a:cubicBezTo>
                  <a:pt x="4047" y="20302"/>
                  <a:pt x="4039" y="20302"/>
                  <a:pt x="4032" y="20302"/>
                </a:cubicBezTo>
                <a:cubicBezTo>
                  <a:pt x="4024" y="21033"/>
                  <a:pt x="4032" y="20668"/>
                  <a:pt x="4009" y="21033"/>
                </a:cubicBezTo>
                <a:cubicBezTo>
                  <a:pt x="4009" y="20668"/>
                  <a:pt x="4009" y="20302"/>
                  <a:pt x="4009" y="19937"/>
                </a:cubicBezTo>
                <a:lnTo>
                  <a:pt x="3979" y="19572"/>
                </a:lnTo>
                <a:lnTo>
                  <a:pt x="3942" y="19937"/>
                </a:lnTo>
                <a:cubicBezTo>
                  <a:pt x="3942" y="19935"/>
                  <a:pt x="3934" y="19572"/>
                  <a:pt x="3919" y="19572"/>
                </a:cubicBezTo>
                <a:cubicBezTo>
                  <a:pt x="3889" y="19937"/>
                  <a:pt x="3874" y="19572"/>
                  <a:pt x="3852" y="19572"/>
                </a:cubicBezTo>
                <a:cubicBezTo>
                  <a:pt x="3837" y="19572"/>
                  <a:pt x="3799" y="20302"/>
                  <a:pt x="3769" y="20302"/>
                </a:cubicBezTo>
                <a:lnTo>
                  <a:pt x="3739" y="19937"/>
                </a:lnTo>
                <a:lnTo>
                  <a:pt x="3709" y="19207"/>
                </a:lnTo>
                <a:cubicBezTo>
                  <a:pt x="3709" y="19207"/>
                  <a:pt x="3709" y="19194"/>
                  <a:pt x="3709" y="18842"/>
                </a:cubicBezTo>
                <a:cubicBezTo>
                  <a:pt x="3694" y="18842"/>
                  <a:pt x="3672" y="18842"/>
                  <a:pt x="3657" y="18842"/>
                </a:cubicBezTo>
                <a:cubicBezTo>
                  <a:pt x="3634" y="19572"/>
                  <a:pt x="3582" y="18842"/>
                  <a:pt x="3582" y="18842"/>
                </a:cubicBezTo>
                <a:cubicBezTo>
                  <a:pt x="3574" y="19207"/>
                  <a:pt x="3574" y="19207"/>
                  <a:pt x="3567" y="19572"/>
                </a:cubicBezTo>
                <a:cubicBezTo>
                  <a:pt x="3559" y="19572"/>
                  <a:pt x="3544" y="19572"/>
                  <a:pt x="3529" y="19572"/>
                </a:cubicBezTo>
                <a:cubicBezTo>
                  <a:pt x="3522" y="19937"/>
                  <a:pt x="3514" y="19572"/>
                  <a:pt x="3499" y="19572"/>
                </a:cubicBezTo>
                <a:lnTo>
                  <a:pt x="3469" y="19937"/>
                </a:lnTo>
                <a:cubicBezTo>
                  <a:pt x="3454" y="19937"/>
                  <a:pt x="3439" y="19937"/>
                  <a:pt x="3424" y="20302"/>
                </a:cubicBezTo>
                <a:cubicBezTo>
                  <a:pt x="3409" y="19937"/>
                  <a:pt x="3387" y="20668"/>
                  <a:pt x="3364" y="20302"/>
                </a:cubicBezTo>
                <a:lnTo>
                  <a:pt x="3349" y="19207"/>
                </a:lnTo>
                <a:lnTo>
                  <a:pt x="3334" y="19207"/>
                </a:lnTo>
                <a:cubicBezTo>
                  <a:pt x="3334" y="19207"/>
                  <a:pt x="3334" y="19194"/>
                  <a:pt x="3334" y="18842"/>
                </a:cubicBezTo>
                <a:lnTo>
                  <a:pt x="3315" y="19207"/>
                </a:lnTo>
                <a:cubicBezTo>
                  <a:pt x="3289" y="19207"/>
                  <a:pt x="3282" y="19572"/>
                  <a:pt x="3267" y="19572"/>
                </a:cubicBezTo>
                <a:cubicBezTo>
                  <a:pt x="3259" y="19207"/>
                  <a:pt x="3252" y="19207"/>
                  <a:pt x="3237" y="19207"/>
                </a:cubicBezTo>
                <a:cubicBezTo>
                  <a:pt x="3237" y="19572"/>
                  <a:pt x="3237" y="19572"/>
                  <a:pt x="3229" y="19572"/>
                </a:cubicBezTo>
                <a:cubicBezTo>
                  <a:pt x="3214" y="19207"/>
                  <a:pt x="3192" y="18842"/>
                  <a:pt x="3177" y="18842"/>
                </a:cubicBezTo>
                <a:lnTo>
                  <a:pt x="3147" y="18842"/>
                </a:lnTo>
                <a:cubicBezTo>
                  <a:pt x="3139" y="19207"/>
                  <a:pt x="3132" y="19207"/>
                  <a:pt x="3124" y="18842"/>
                </a:cubicBezTo>
                <a:cubicBezTo>
                  <a:pt x="3117" y="19207"/>
                  <a:pt x="3072" y="19572"/>
                  <a:pt x="3064" y="19572"/>
                </a:cubicBezTo>
                <a:lnTo>
                  <a:pt x="3049" y="19572"/>
                </a:lnTo>
                <a:cubicBezTo>
                  <a:pt x="3012" y="19572"/>
                  <a:pt x="3004" y="19207"/>
                  <a:pt x="2982" y="18842"/>
                </a:cubicBezTo>
                <a:cubicBezTo>
                  <a:pt x="2982" y="19207"/>
                  <a:pt x="2974" y="19207"/>
                  <a:pt x="2967" y="19207"/>
                </a:cubicBezTo>
                <a:cubicBezTo>
                  <a:pt x="2967" y="19207"/>
                  <a:pt x="2967" y="19194"/>
                  <a:pt x="2967" y="18842"/>
                </a:cubicBezTo>
                <a:cubicBezTo>
                  <a:pt x="2967" y="18842"/>
                  <a:pt x="2966" y="18842"/>
                  <a:pt x="2959" y="18842"/>
                </a:cubicBezTo>
                <a:cubicBezTo>
                  <a:pt x="2929" y="19207"/>
                  <a:pt x="2899" y="19207"/>
                  <a:pt x="2869" y="19207"/>
                </a:cubicBezTo>
                <a:cubicBezTo>
                  <a:pt x="2862" y="19207"/>
                  <a:pt x="2869" y="19572"/>
                  <a:pt x="2862" y="19572"/>
                </a:cubicBezTo>
                <a:cubicBezTo>
                  <a:pt x="2854" y="19207"/>
                  <a:pt x="2854" y="19207"/>
                  <a:pt x="2847" y="19207"/>
                </a:cubicBezTo>
                <a:cubicBezTo>
                  <a:pt x="2847" y="19207"/>
                  <a:pt x="2847" y="19194"/>
                  <a:pt x="2847" y="18842"/>
                </a:cubicBezTo>
                <a:cubicBezTo>
                  <a:pt x="2824" y="18842"/>
                  <a:pt x="2757" y="18842"/>
                  <a:pt x="2742" y="18842"/>
                </a:cubicBezTo>
                <a:cubicBezTo>
                  <a:pt x="2734" y="19207"/>
                  <a:pt x="2727" y="19207"/>
                  <a:pt x="2719" y="18842"/>
                </a:cubicBezTo>
                <a:cubicBezTo>
                  <a:pt x="2719" y="18844"/>
                  <a:pt x="2719" y="19207"/>
                  <a:pt x="2704" y="19207"/>
                </a:cubicBezTo>
                <a:cubicBezTo>
                  <a:pt x="2704" y="19207"/>
                  <a:pt x="2704" y="19194"/>
                  <a:pt x="2704" y="18842"/>
                </a:cubicBezTo>
                <a:cubicBezTo>
                  <a:pt x="2704" y="18842"/>
                  <a:pt x="2704" y="18842"/>
                  <a:pt x="2697" y="18842"/>
                </a:cubicBezTo>
                <a:cubicBezTo>
                  <a:pt x="2689" y="19207"/>
                  <a:pt x="2682" y="19207"/>
                  <a:pt x="2674" y="19207"/>
                </a:cubicBezTo>
                <a:cubicBezTo>
                  <a:pt x="2674" y="19572"/>
                  <a:pt x="2674" y="19572"/>
                  <a:pt x="2667" y="19572"/>
                </a:cubicBezTo>
                <a:cubicBezTo>
                  <a:pt x="2667" y="19570"/>
                  <a:pt x="2667" y="19207"/>
                  <a:pt x="2652" y="19207"/>
                </a:cubicBezTo>
                <a:cubicBezTo>
                  <a:pt x="2652" y="19572"/>
                  <a:pt x="2652" y="19572"/>
                  <a:pt x="2644" y="19937"/>
                </a:cubicBezTo>
                <a:cubicBezTo>
                  <a:pt x="2637" y="19937"/>
                  <a:pt x="2629" y="19937"/>
                  <a:pt x="2622" y="19937"/>
                </a:cubicBezTo>
                <a:lnTo>
                  <a:pt x="2614" y="20302"/>
                </a:lnTo>
                <a:cubicBezTo>
                  <a:pt x="2592" y="20302"/>
                  <a:pt x="2577" y="19937"/>
                  <a:pt x="2554" y="19937"/>
                </a:cubicBezTo>
                <a:cubicBezTo>
                  <a:pt x="2554" y="19938"/>
                  <a:pt x="2554" y="19951"/>
                  <a:pt x="2554" y="20302"/>
                </a:cubicBezTo>
                <a:cubicBezTo>
                  <a:pt x="2524" y="20302"/>
                  <a:pt x="2487" y="19572"/>
                  <a:pt x="2472" y="19207"/>
                </a:cubicBezTo>
                <a:cubicBezTo>
                  <a:pt x="2449" y="19207"/>
                  <a:pt x="2434" y="19572"/>
                  <a:pt x="2419" y="19572"/>
                </a:cubicBezTo>
                <a:lnTo>
                  <a:pt x="2404" y="19572"/>
                </a:lnTo>
                <a:cubicBezTo>
                  <a:pt x="2397" y="19572"/>
                  <a:pt x="2412" y="19207"/>
                  <a:pt x="2397" y="19207"/>
                </a:cubicBezTo>
                <a:cubicBezTo>
                  <a:pt x="2382" y="19207"/>
                  <a:pt x="2367" y="19207"/>
                  <a:pt x="2352" y="19207"/>
                </a:cubicBezTo>
                <a:cubicBezTo>
                  <a:pt x="2344" y="18842"/>
                  <a:pt x="2344" y="18842"/>
                  <a:pt x="2337" y="18842"/>
                </a:cubicBezTo>
                <a:cubicBezTo>
                  <a:pt x="2329" y="19572"/>
                  <a:pt x="2307" y="18842"/>
                  <a:pt x="2284" y="18842"/>
                </a:cubicBezTo>
                <a:cubicBezTo>
                  <a:pt x="2284" y="18844"/>
                  <a:pt x="2284" y="19207"/>
                  <a:pt x="2269" y="19207"/>
                </a:cubicBezTo>
                <a:cubicBezTo>
                  <a:pt x="2269" y="19207"/>
                  <a:pt x="2269" y="19194"/>
                  <a:pt x="2269" y="18842"/>
                </a:cubicBezTo>
                <a:cubicBezTo>
                  <a:pt x="2262" y="19207"/>
                  <a:pt x="2254" y="19207"/>
                  <a:pt x="2254" y="19572"/>
                </a:cubicBezTo>
                <a:cubicBezTo>
                  <a:pt x="2247" y="19572"/>
                  <a:pt x="2239" y="19207"/>
                  <a:pt x="2232" y="19207"/>
                </a:cubicBezTo>
                <a:cubicBezTo>
                  <a:pt x="2224" y="19572"/>
                  <a:pt x="2224" y="19937"/>
                  <a:pt x="2217" y="19937"/>
                </a:cubicBezTo>
                <a:cubicBezTo>
                  <a:pt x="2209" y="19572"/>
                  <a:pt x="2202" y="19207"/>
                  <a:pt x="2194" y="19207"/>
                </a:cubicBezTo>
                <a:cubicBezTo>
                  <a:pt x="2187" y="19572"/>
                  <a:pt x="2187" y="19572"/>
                  <a:pt x="2187" y="19937"/>
                </a:cubicBezTo>
                <a:cubicBezTo>
                  <a:pt x="2179" y="19937"/>
                  <a:pt x="2172" y="19572"/>
                  <a:pt x="2164" y="19572"/>
                </a:cubicBezTo>
                <a:cubicBezTo>
                  <a:pt x="2149" y="19937"/>
                  <a:pt x="2142" y="19937"/>
                  <a:pt x="2127" y="19937"/>
                </a:cubicBezTo>
                <a:cubicBezTo>
                  <a:pt x="2127" y="19572"/>
                  <a:pt x="2119" y="19572"/>
                  <a:pt x="2112" y="19572"/>
                </a:cubicBezTo>
                <a:cubicBezTo>
                  <a:pt x="2112" y="19207"/>
                  <a:pt x="2104" y="18842"/>
                  <a:pt x="2097" y="18842"/>
                </a:cubicBezTo>
                <a:cubicBezTo>
                  <a:pt x="2089" y="18842"/>
                  <a:pt x="2082" y="18842"/>
                  <a:pt x="2067" y="18842"/>
                </a:cubicBezTo>
                <a:cubicBezTo>
                  <a:pt x="2022" y="18477"/>
                  <a:pt x="1984" y="19207"/>
                  <a:pt x="1947" y="18842"/>
                </a:cubicBezTo>
                <a:cubicBezTo>
                  <a:pt x="1932" y="19207"/>
                  <a:pt x="1917" y="19207"/>
                  <a:pt x="1902" y="19207"/>
                </a:cubicBezTo>
                <a:lnTo>
                  <a:pt x="1894" y="18842"/>
                </a:lnTo>
                <a:cubicBezTo>
                  <a:pt x="1879" y="18842"/>
                  <a:pt x="1872" y="18842"/>
                  <a:pt x="1857" y="18842"/>
                </a:cubicBezTo>
                <a:cubicBezTo>
                  <a:pt x="1857" y="18477"/>
                  <a:pt x="1856" y="18477"/>
                  <a:pt x="1849" y="18477"/>
                </a:cubicBezTo>
                <a:cubicBezTo>
                  <a:pt x="1849" y="18842"/>
                  <a:pt x="1849" y="18842"/>
                  <a:pt x="1842" y="19207"/>
                </a:cubicBezTo>
                <a:cubicBezTo>
                  <a:pt x="1827" y="19207"/>
                  <a:pt x="1782" y="18842"/>
                  <a:pt x="1752" y="18842"/>
                </a:cubicBezTo>
                <a:cubicBezTo>
                  <a:pt x="1744" y="19204"/>
                  <a:pt x="1744" y="18842"/>
                  <a:pt x="1729" y="18842"/>
                </a:cubicBezTo>
                <a:cubicBezTo>
                  <a:pt x="1722" y="19207"/>
                  <a:pt x="1714" y="19207"/>
                  <a:pt x="1707" y="19207"/>
                </a:cubicBezTo>
                <a:cubicBezTo>
                  <a:pt x="1684" y="19572"/>
                  <a:pt x="1662" y="19572"/>
                  <a:pt x="1647" y="19572"/>
                </a:cubicBezTo>
                <a:lnTo>
                  <a:pt x="1624" y="19572"/>
                </a:lnTo>
                <a:cubicBezTo>
                  <a:pt x="1617" y="19207"/>
                  <a:pt x="1609" y="19207"/>
                  <a:pt x="1602" y="18842"/>
                </a:cubicBezTo>
                <a:cubicBezTo>
                  <a:pt x="1602" y="19207"/>
                  <a:pt x="1602" y="19207"/>
                  <a:pt x="1602" y="19572"/>
                </a:cubicBezTo>
                <a:cubicBezTo>
                  <a:pt x="1594" y="19937"/>
                  <a:pt x="1594" y="19207"/>
                  <a:pt x="1579" y="18842"/>
                </a:cubicBezTo>
                <a:cubicBezTo>
                  <a:pt x="1579" y="19207"/>
                  <a:pt x="1579" y="19207"/>
                  <a:pt x="1579" y="19572"/>
                </a:cubicBezTo>
                <a:cubicBezTo>
                  <a:pt x="1572" y="19207"/>
                  <a:pt x="1564" y="19207"/>
                  <a:pt x="1549" y="18842"/>
                </a:cubicBezTo>
                <a:cubicBezTo>
                  <a:pt x="1549" y="19207"/>
                  <a:pt x="1549" y="19207"/>
                  <a:pt x="1549" y="19572"/>
                </a:cubicBezTo>
                <a:cubicBezTo>
                  <a:pt x="1549" y="19572"/>
                  <a:pt x="1542" y="19572"/>
                  <a:pt x="1534" y="19572"/>
                </a:cubicBezTo>
                <a:cubicBezTo>
                  <a:pt x="1534" y="19207"/>
                  <a:pt x="1534" y="19207"/>
                  <a:pt x="1527" y="18842"/>
                </a:cubicBezTo>
                <a:cubicBezTo>
                  <a:pt x="1519" y="18842"/>
                  <a:pt x="1512" y="19572"/>
                  <a:pt x="1497" y="19207"/>
                </a:cubicBezTo>
                <a:cubicBezTo>
                  <a:pt x="1497" y="19207"/>
                  <a:pt x="1497" y="19194"/>
                  <a:pt x="1497" y="18842"/>
                </a:cubicBezTo>
                <a:cubicBezTo>
                  <a:pt x="1489" y="19207"/>
                  <a:pt x="1489" y="19207"/>
                  <a:pt x="1482" y="19207"/>
                </a:cubicBezTo>
                <a:cubicBezTo>
                  <a:pt x="1482" y="19207"/>
                  <a:pt x="1482" y="19194"/>
                  <a:pt x="1482" y="18842"/>
                </a:cubicBezTo>
                <a:cubicBezTo>
                  <a:pt x="1429" y="18477"/>
                  <a:pt x="1376" y="19207"/>
                  <a:pt x="1346" y="19572"/>
                </a:cubicBezTo>
                <a:cubicBezTo>
                  <a:pt x="1324" y="19207"/>
                  <a:pt x="1256" y="19572"/>
                  <a:pt x="1219" y="19207"/>
                </a:cubicBezTo>
                <a:cubicBezTo>
                  <a:pt x="1219" y="19207"/>
                  <a:pt x="1219" y="19194"/>
                  <a:pt x="1219" y="18842"/>
                </a:cubicBezTo>
                <a:cubicBezTo>
                  <a:pt x="1196" y="19207"/>
                  <a:pt x="1174" y="19207"/>
                  <a:pt x="1151" y="19207"/>
                </a:cubicBezTo>
                <a:cubicBezTo>
                  <a:pt x="1151" y="19207"/>
                  <a:pt x="1151" y="19194"/>
                  <a:pt x="1151" y="18842"/>
                </a:cubicBezTo>
                <a:cubicBezTo>
                  <a:pt x="1121" y="19207"/>
                  <a:pt x="1099" y="19207"/>
                  <a:pt x="1084" y="18842"/>
                </a:cubicBezTo>
                <a:cubicBezTo>
                  <a:pt x="1076" y="19207"/>
                  <a:pt x="1069" y="19207"/>
                  <a:pt x="1061" y="19207"/>
                </a:cubicBezTo>
                <a:cubicBezTo>
                  <a:pt x="1046" y="19572"/>
                  <a:pt x="1039" y="19572"/>
                  <a:pt x="1031" y="19572"/>
                </a:cubicBezTo>
                <a:cubicBezTo>
                  <a:pt x="1001" y="19207"/>
                  <a:pt x="979" y="19572"/>
                  <a:pt x="956" y="19572"/>
                </a:cubicBezTo>
                <a:cubicBezTo>
                  <a:pt x="956" y="19207"/>
                  <a:pt x="956" y="19207"/>
                  <a:pt x="949" y="19207"/>
                </a:cubicBezTo>
                <a:lnTo>
                  <a:pt x="919" y="19572"/>
                </a:lnTo>
                <a:cubicBezTo>
                  <a:pt x="904" y="19572"/>
                  <a:pt x="896" y="19937"/>
                  <a:pt x="889" y="19937"/>
                </a:cubicBezTo>
                <a:cubicBezTo>
                  <a:pt x="881" y="19572"/>
                  <a:pt x="881" y="19572"/>
                  <a:pt x="874" y="19572"/>
                </a:cubicBezTo>
                <a:cubicBezTo>
                  <a:pt x="866" y="19207"/>
                  <a:pt x="859" y="19207"/>
                  <a:pt x="851" y="19207"/>
                </a:cubicBezTo>
                <a:cubicBezTo>
                  <a:pt x="851" y="19207"/>
                  <a:pt x="851" y="19194"/>
                  <a:pt x="851" y="18842"/>
                </a:cubicBezTo>
                <a:cubicBezTo>
                  <a:pt x="844" y="18842"/>
                  <a:pt x="844" y="18842"/>
                  <a:pt x="836" y="18842"/>
                </a:cubicBezTo>
                <a:lnTo>
                  <a:pt x="821" y="18842"/>
                </a:lnTo>
                <a:cubicBezTo>
                  <a:pt x="799" y="18111"/>
                  <a:pt x="761" y="18842"/>
                  <a:pt x="754" y="18842"/>
                </a:cubicBezTo>
                <a:cubicBezTo>
                  <a:pt x="716" y="18842"/>
                  <a:pt x="679" y="18842"/>
                  <a:pt x="641" y="18842"/>
                </a:cubicBezTo>
                <a:cubicBezTo>
                  <a:pt x="634" y="18842"/>
                  <a:pt x="634" y="18842"/>
                  <a:pt x="634" y="18842"/>
                </a:cubicBezTo>
                <a:cubicBezTo>
                  <a:pt x="619" y="19207"/>
                  <a:pt x="604" y="19207"/>
                  <a:pt x="589" y="19572"/>
                </a:cubicBezTo>
                <a:cubicBezTo>
                  <a:pt x="574" y="19207"/>
                  <a:pt x="566" y="19207"/>
                  <a:pt x="551" y="19207"/>
                </a:cubicBezTo>
                <a:cubicBezTo>
                  <a:pt x="551" y="19207"/>
                  <a:pt x="551" y="19194"/>
                  <a:pt x="551" y="18842"/>
                </a:cubicBezTo>
                <a:cubicBezTo>
                  <a:pt x="514" y="18842"/>
                  <a:pt x="484" y="18842"/>
                  <a:pt x="446" y="18842"/>
                </a:cubicBezTo>
                <a:cubicBezTo>
                  <a:pt x="431" y="18842"/>
                  <a:pt x="416" y="18842"/>
                  <a:pt x="401" y="18842"/>
                </a:cubicBezTo>
                <a:cubicBezTo>
                  <a:pt x="386" y="18842"/>
                  <a:pt x="371" y="18842"/>
                  <a:pt x="356" y="18842"/>
                </a:cubicBezTo>
                <a:lnTo>
                  <a:pt x="343" y="18979"/>
                </a:lnTo>
                <a:cubicBezTo>
                  <a:pt x="319" y="18842"/>
                  <a:pt x="296" y="18842"/>
                  <a:pt x="274" y="18842"/>
                </a:cubicBezTo>
                <a:lnTo>
                  <a:pt x="259" y="18842"/>
                </a:lnTo>
                <a:cubicBezTo>
                  <a:pt x="244" y="19207"/>
                  <a:pt x="236" y="19207"/>
                  <a:pt x="229" y="19207"/>
                </a:cubicBezTo>
                <a:cubicBezTo>
                  <a:pt x="221" y="19572"/>
                  <a:pt x="214" y="19207"/>
                  <a:pt x="206" y="19207"/>
                </a:cubicBezTo>
                <a:cubicBezTo>
                  <a:pt x="184" y="19572"/>
                  <a:pt x="169" y="19937"/>
                  <a:pt x="146" y="19937"/>
                </a:cubicBezTo>
                <a:cubicBezTo>
                  <a:pt x="146" y="19940"/>
                  <a:pt x="146" y="20302"/>
                  <a:pt x="124" y="20302"/>
                </a:cubicBezTo>
                <a:cubicBezTo>
                  <a:pt x="109" y="19937"/>
                  <a:pt x="86" y="19572"/>
                  <a:pt x="64" y="19572"/>
                </a:cubicBezTo>
                <a:lnTo>
                  <a:pt x="64" y="18842"/>
                </a:lnTo>
                <a:lnTo>
                  <a:pt x="47" y="18796"/>
                </a:lnTo>
                <a:cubicBezTo>
                  <a:pt x="45" y="18659"/>
                  <a:pt x="45" y="18477"/>
                  <a:pt x="41" y="18477"/>
                </a:cubicBezTo>
                <a:cubicBezTo>
                  <a:pt x="34" y="18111"/>
                  <a:pt x="19" y="18111"/>
                  <a:pt x="4" y="18477"/>
                </a:cubicBezTo>
                <a:cubicBezTo>
                  <a:pt x="4" y="14726"/>
                  <a:pt x="4" y="11551"/>
                  <a:pt x="4" y="8862"/>
                </a:cubicBezTo>
                <a:lnTo>
                  <a:pt x="0" y="8862"/>
                </a:lnTo>
                <a:cubicBezTo>
                  <a:pt x="0" y="1623"/>
                  <a:pt x="0" y="1623"/>
                  <a:pt x="0" y="1623"/>
                </a:cubicBezTo>
                <a:cubicBezTo>
                  <a:pt x="15" y="1623"/>
                  <a:pt x="23" y="1623"/>
                  <a:pt x="30" y="1623"/>
                </a:cubicBezTo>
                <a:cubicBezTo>
                  <a:pt x="38" y="1623"/>
                  <a:pt x="38" y="1623"/>
                  <a:pt x="45" y="1623"/>
                </a:cubicBezTo>
                <a:cubicBezTo>
                  <a:pt x="53" y="1258"/>
                  <a:pt x="60" y="1623"/>
                  <a:pt x="75" y="1623"/>
                </a:cubicBezTo>
                <a:lnTo>
                  <a:pt x="90" y="1258"/>
                </a:lnTo>
                <a:cubicBezTo>
                  <a:pt x="98" y="1258"/>
                  <a:pt x="98" y="528"/>
                  <a:pt x="105" y="528"/>
                </a:cubicBezTo>
                <a:lnTo>
                  <a:pt x="110" y="1150"/>
                </a:lnTo>
                <a:cubicBezTo>
                  <a:pt x="114" y="1372"/>
                  <a:pt x="120" y="619"/>
                  <a:pt x="143" y="893"/>
                </a:cubicBezTo>
                <a:cubicBezTo>
                  <a:pt x="150" y="893"/>
                  <a:pt x="143" y="1623"/>
                  <a:pt x="165" y="1623"/>
                </a:cubicBezTo>
                <a:lnTo>
                  <a:pt x="178" y="1577"/>
                </a:lnTo>
                <a:cubicBezTo>
                  <a:pt x="188" y="1258"/>
                  <a:pt x="195" y="1258"/>
                  <a:pt x="203" y="1258"/>
                </a:cubicBezTo>
                <a:cubicBezTo>
                  <a:pt x="203" y="1258"/>
                  <a:pt x="203" y="1270"/>
                  <a:pt x="203" y="1623"/>
                </a:cubicBezTo>
                <a:cubicBezTo>
                  <a:pt x="233" y="1623"/>
                  <a:pt x="263" y="1623"/>
                  <a:pt x="293" y="1623"/>
                </a:cubicBezTo>
                <a:lnTo>
                  <a:pt x="300" y="1258"/>
                </a:lnTo>
                <a:cubicBezTo>
                  <a:pt x="315" y="1258"/>
                  <a:pt x="330" y="1258"/>
                  <a:pt x="345" y="1258"/>
                </a:cubicBezTo>
                <a:cubicBezTo>
                  <a:pt x="353" y="1258"/>
                  <a:pt x="360" y="1258"/>
                  <a:pt x="360" y="1623"/>
                </a:cubicBezTo>
                <a:cubicBezTo>
                  <a:pt x="375" y="1258"/>
                  <a:pt x="383" y="1258"/>
                  <a:pt x="390" y="1258"/>
                </a:cubicBezTo>
                <a:cubicBezTo>
                  <a:pt x="398" y="893"/>
                  <a:pt x="405" y="1258"/>
                  <a:pt x="413" y="1258"/>
                </a:cubicBezTo>
                <a:cubicBezTo>
                  <a:pt x="413" y="893"/>
                  <a:pt x="413" y="893"/>
                  <a:pt x="413" y="528"/>
                </a:cubicBezTo>
                <a:cubicBezTo>
                  <a:pt x="435" y="893"/>
                  <a:pt x="458" y="893"/>
                  <a:pt x="480" y="893"/>
                </a:cubicBezTo>
                <a:cubicBezTo>
                  <a:pt x="480" y="891"/>
                  <a:pt x="480" y="527"/>
                  <a:pt x="488" y="162"/>
                </a:cubicBezTo>
                <a:cubicBezTo>
                  <a:pt x="495" y="528"/>
                  <a:pt x="503" y="528"/>
                  <a:pt x="510" y="528"/>
                </a:cubicBezTo>
                <a:cubicBezTo>
                  <a:pt x="510" y="527"/>
                  <a:pt x="510" y="513"/>
                  <a:pt x="510" y="162"/>
                </a:cubicBezTo>
                <a:cubicBezTo>
                  <a:pt x="510" y="162"/>
                  <a:pt x="510" y="162"/>
                  <a:pt x="518" y="162"/>
                </a:cubicBezTo>
                <a:cubicBezTo>
                  <a:pt x="518" y="528"/>
                  <a:pt x="518" y="893"/>
                  <a:pt x="525" y="893"/>
                </a:cubicBezTo>
                <a:cubicBezTo>
                  <a:pt x="525" y="893"/>
                  <a:pt x="533" y="893"/>
                  <a:pt x="540" y="893"/>
                </a:cubicBezTo>
                <a:cubicBezTo>
                  <a:pt x="570" y="1258"/>
                  <a:pt x="593" y="1258"/>
                  <a:pt x="623" y="1258"/>
                </a:cubicBezTo>
                <a:cubicBezTo>
                  <a:pt x="630" y="1258"/>
                  <a:pt x="623" y="893"/>
                  <a:pt x="645" y="528"/>
                </a:cubicBezTo>
                <a:lnTo>
                  <a:pt x="690" y="893"/>
                </a:lnTo>
                <a:lnTo>
                  <a:pt x="728" y="1258"/>
                </a:lnTo>
                <a:cubicBezTo>
                  <a:pt x="728" y="1258"/>
                  <a:pt x="728" y="1270"/>
                  <a:pt x="728" y="1623"/>
                </a:cubicBezTo>
                <a:lnTo>
                  <a:pt x="750" y="1258"/>
                </a:lnTo>
                <a:cubicBezTo>
                  <a:pt x="758" y="1258"/>
                  <a:pt x="765" y="1258"/>
                  <a:pt x="780" y="1623"/>
                </a:cubicBezTo>
                <a:cubicBezTo>
                  <a:pt x="788" y="1258"/>
                  <a:pt x="795" y="1258"/>
                  <a:pt x="803" y="1258"/>
                </a:cubicBezTo>
                <a:cubicBezTo>
                  <a:pt x="803" y="893"/>
                  <a:pt x="803" y="893"/>
                  <a:pt x="810" y="893"/>
                </a:cubicBezTo>
                <a:cubicBezTo>
                  <a:pt x="810" y="1258"/>
                  <a:pt x="810" y="1258"/>
                  <a:pt x="818" y="1623"/>
                </a:cubicBezTo>
                <a:lnTo>
                  <a:pt x="840" y="1258"/>
                </a:lnTo>
                <a:cubicBezTo>
                  <a:pt x="855" y="1258"/>
                  <a:pt x="870" y="893"/>
                  <a:pt x="885" y="893"/>
                </a:cubicBezTo>
                <a:cubicBezTo>
                  <a:pt x="885" y="892"/>
                  <a:pt x="885" y="879"/>
                  <a:pt x="885" y="528"/>
                </a:cubicBezTo>
                <a:cubicBezTo>
                  <a:pt x="893" y="893"/>
                  <a:pt x="900" y="893"/>
                  <a:pt x="900" y="1258"/>
                </a:cubicBezTo>
                <a:cubicBezTo>
                  <a:pt x="930" y="1258"/>
                  <a:pt x="938" y="1258"/>
                  <a:pt x="938" y="162"/>
                </a:cubicBezTo>
                <a:cubicBezTo>
                  <a:pt x="953" y="528"/>
                  <a:pt x="960" y="528"/>
                  <a:pt x="968" y="162"/>
                </a:cubicBezTo>
                <a:cubicBezTo>
                  <a:pt x="983" y="893"/>
                  <a:pt x="990" y="1258"/>
                  <a:pt x="998" y="1623"/>
                </a:cubicBezTo>
                <a:lnTo>
                  <a:pt x="1013" y="1258"/>
                </a:lnTo>
                <a:cubicBezTo>
                  <a:pt x="1013" y="1258"/>
                  <a:pt x="1013" y="1270"/>
                  <a:pt x="1013" y="1623"/>
                </a:cubicBezTo>
                <a:cubicBezTo>
                  <a:pt x="1028" y="1623"/>
                  <a:pt x="1028" y="1623"/>
                  <a:pt x="1050" y="1623"/>
                </a:cubicBezTo>
                <a:cubicBezTo>
                  <a:pt x="1058" y="893"/>
                  <a:pt x="1058" y="1988"/>
                  <a:pt x="1095" y="1623"/>
                </a:cubicBezTo>
                <a:cubicBezTo>
                  <a:pt x="1103" y="1623"/>
                  <a:pt x="1110" y="1623"/>
                  <a:pt x="1118" y="1623"/>
                </a:cubicBezTo>
                <a:cubicBezTo>
                  <a:pt x="1125" y="1623"/>
                  <a:pt x="1125" y="1623"/>
                  <a:pt x="1133" y="1623"/>
                </a:cubicBezTo>
                <a:cubicBezTo>
                  <a:pt x="1140" y="1258"/>
                  <a:pt x="1140" y="1258"/>
                  <a:pt x="1148" y="1623"/>
                </a:cubicBezTo>
                <a:cubicBezTo>
                  <a:pt x="1163" y="1623"/>
                  <a:pt x="1170" y="1258"/>
                  <a:pt x="1178" y="1258"/>
                </a:cubicBezTo>
                <a:cubicBezTo>
                  <a:pt x="1178" y="1258"/>
                  <a:pt x="1178" y="1270"/>
                  <a:pt x="1178" y="1623"/>
                </a:cubicBezTo>
                <a:cubicBezTo>
                  <a:pt x="1185" y="1623"/>
                  <a:pt x="1193" y="1988"/>
                  <a:pt x="1200" y="1988"/>
                </a:cubicBezTo>
                <a:cubicBezTo>
                  <a:pt x="1200" y="1623"/>
                  <a:pt x="1208" y="1623"/>
                  <a:pt x="1208" y="1258"/>
                </a:cubicBezTo>
                <a:cubicBezTo>
                  <a:pt x="1230" y="1258"/>
                  <a:pt x="1245" y="1258"/>
                  <a:pt x="1260" y="1258"/>
                </a:cubicBezTo>
                <a:cubicBezTo>
                  <a:pt x="1260" y="1258"/>
                  <a:pt x="1260" y="1270"/>
                  <a:pt x="1260" y="1623"/>
                </a:cubicBezTo>
                <a:lnTo>
                  <a:pt x="1275" y="1258"/>
                </a:lnTo>
                <a:cubicBezTo>
                  <a:pt x="1275" y="1258"/>
                  <a:pt x="1275" y="1270"/>
                  <a:pt x="1275" y="1623"/>
                </a:cubicBezTo>
                <a:cubicBezTo>
                  <a:pt x="1283" y="1258"/>
                  <a:pt x="1283" y="893"/>
                  <a:pt x="1283" y="528"/>
                </a:cubicBezTo>
                <a:cubicBezTo>
                  <a:pt x="1298" y="893"/>
                  <a:pt x="1305" y="893"/>
                  <a:pt x="1320" y="893"/>
                </a:cubicBezTo>
                <a:cubicBezTo>
                  <a:pt x="1320" y="888"/>
                  <a:pt x="1328" y="-202"/>
                  <a:pt x="1350" y="162"/>
                </a:cubicBezTo>
                <a:cubicBezTo>
                  <a:pt x="1350" y="162"/>
                  <a:pt x="1351" y="162"/>
                  <a:pt x="1358" y="162"/>
                </a:cubicBezTo>
                <a:cubicBezTo>
                  <a:pt x="1365" y="162"/>
                  <a:pt x="1373" y="162"/>
                  <a:pt x="1380" y="162"/>
                </a:cubicBezTo>
                <a:lnTo>
                  <a:pt x="1393" y="299"/>
                </a:lnTo>
                <a:cubicBezTo>
                  <a:pt x="1418" y="162"/>
                  <a:pt x="1433" y="162"/>
                  <a:pt x="1455" y="162"/>
                </a:cubicBezTo>
                <a:cubicBezTo>
                  <a:pt x="1478" y="528"/>
                  <a:pt x="1485" y="528"/>
                  <a:pt x="1493" y="528"/>
                </a:cubicBezTo>
                <a:lnTo>
                  <a:pt x="1515" y="528"/>
                </a:lnTo>
                <a:cubicBezTo>
                  <a:pt x="1545" y="528"/>
                  <a:pt x="1575" y="528"/>
                  <a:pt x="1605" y="528"/>
                </a:cubicBezTo>
                <a:cubicBezTo>
                  <a:pt x="1628" y="162"/>
                  <a:pt x="1650" y="162"/>
                  <a:pt x="1680" y="162"/>
                </a:cubicBezTo>
                <a:cubicBezTo>
                  <a:pt x="1695" y="528"/>
                  <a:pt x="1703" y="528"/>
                  <a:pt x="1718" y="528"/>
                </a:cubicBezTo>
                <a:cubicBezTo>
                  <a:pt x="1718" y="527"/>
                  <a:pt x="1718" y="513"/>
                  <a:pt x="1718" y="162"/>
                </a:cubicBezTo>
                <a:cubicBezTo>
                  <a:pt x="1725" y="528"/>
                  <a:pt x="1733" y="528"/>
                  <a:pt x="1740" y="528"/>
                </a:cubicBezTo>
                <a:lnTo>
                  <a:pt x="1748" y="162"/>
                </a:lnTo>
                <a:cubicBezTo>
                  <a:pt x="1755" y="162"/>
                  <a:pt x="1755" y="162"/>
                  <a:pt x="1763" y="162"/>
                </a:cubicBezTo>
                <a:cubicBezTo>
                  <a:pt x="1763" y="162"/>
                  <a:pt x="1770" y="528"/>
                  <a:pt x="1770" y="893"/>
                </a:cubicBezTo>
                <a:cubicBezTo>
                  <a:pt x="1778" y="893"/>
                  <a:pt x="1785" y="1258"/>
                  <a:pt x="1793" y="1258"/>
                </a:cubicBezTo>
                <a:cubicBezTo>
                  <a:pt x="1800" y="893"/>
                  <a:pt x="1800" y="893"/>
                  <a:pt x="1800" y="162"/>
                </a:cubicBezTo>
                <a:cubicBezTo>
                  <a:pt x="1823" y="162"/>
                  <a:pt x="1845" y="162"/>
                  <a:pt x="1868" y="162"/>
                </a:cubicBezTo>
                <a:cubicBezTo>
                  <a:pt x="1868" y="528"/>
                  <a:pt x="1868" y="893"/>
                  <a:pt x="1868" y="1258"/>
                </a:cubicBezTo>
                <a:cubicBezTo>
                  <a:pt x="1883" y="893"/>
                  <a:pt x="1890" y="893"/>
                  <a:pt x="1898" y="528"/>
                </a:cubicBezTo>
                <a:cubicBezTo>
                  <a:pt x="1898" y="893"/>
                  <a:pt x="1898" y="893"/>
                  <a:pt x="1905" y="1258"/>
                </a:cubicBezTo>
                <a:cubicBezTo>
                  <a:pt x="1913" y="1258"/>
                  <a:pt x="1913" y="893"/>
                  <a:pt x="1920" y="893"/>
                </a:cubicBezTo>
                <a:cubicBezTo>
                  <a:pt x="1943" y="893"/>
                  <a:pt x="1950" y="1258"/>
                  <a:pt x="1965" y="1258"/>
                </a:cubicBezTo>
                <a:cubicBezTo>
                  <a:pt x="1965" y="1255"/>
                  <a:pt x="1965" y="893"/>
                  <a:pt x="1980" y="893"/>
                </a:cubicBezTo>
                <a:cubicBezTo>
                  <a:pt x="1980" y="1258"/>
                  <a:pt x="1988" y="1258"/>
                  <a:pt x="1988" y="1623"/>
                </a:cubicBezTo>
                <a:cubicBezTo>
                  <a:pt x="1995" y="1623"/>
                  <a:pt x="1995" y="1623"/>
                  <a:pt x="2003" y="1623"/>
                </a:cubicBezTo>
                <a:cubicBezTo>
                  <a:pt x="2025" y="1623"/>
                  <a:pt x="2033" y="1623"/>
                  <a:pt x="2048" y="1623"/>
                </a:cubicBezTo>
                <a:cubicBezTo>
                  <a:pt x="2078" y="1258"/>
                  <a:pt x="2100" y="1623"/>
                  <a:pt x="2123" y="1623"/>
                </a:cubicBezTo>
                <a:cubicBezTo>
                  <a:pt x="2138" y="1258"/>
                  <a:pt x="2160" y="1258"/>
                  <a:pt x="2175" y="1623"/>
                </a:cubicBezTo>
                <a:cubicBezTo>
                  <a:pt x="2175" y="1620"/>
                  <a:pt x="2175" y="1258"/>
                  <a:pt x="2198" y="1258"/>
                </a:cubicBezTo>
                <a:cubicBezTo>
                  <a:pt x="2198" y="1258"/>
                  <a:pt x="2198" y="1270"/>
                  <a:pt x="2198" y="1623"/>
                </a:cubicBezTo>
                <a:cubicBezTo>
                  <a:pt x="2198" y="1623"/>
                  <a:pt x="2198" y="1623"/>
                  <a:pt x="2205" y="1623"/>
                </a:cubicBezTo>
                <a:cubicBezTo>
                  <a:pt x="2205" y="1258"/>
                  <a:pt x="2206" y="1258"/>
                  <a:pt x="2213" y="1258"/>
                </a:cubicBezTo>
                <a:cubicBezTo>
                  <a:pt x="2213" y="1258"/>
                  <a:pt x="2213" y="1270"/>
                  <a:pt x="2213" y="1623"/>
                </a:cubicBezTo>
                <a:cubicBezTo>
                  <a:pt x="2213" y="1623"/>
                  <a:pt x="2220" y="1623"/>
                  <a:pt x="2228" y="1623"/>
                </a:cubicBezTo>
                <a:cubicBezTo>
                  <a:pt x="2243" y="1623"/>
                  <a:pt x="2265" y="1623"/>
                  <a:pt x="2280" y="1623"/>
                </a:cubicBezTo>
                <a:cubicBezTo>
                  <a:pt x="2280" y="1258"/>
                  <a:pt x="2288" y="893"/>
                  <a:pt x="2288" y="528"/>
                </a:cubicBezTo>
                <a:cubicBezTo>
                  <a:pt x="2303" y="528"/>
                  <a:pt x="2325" y="528"/>
                  <a:pt x="2340" y="528"/>
                </a:cubicBezTo>
                <a:cubicBezTo>
                  <a:pt x="2340" y="527"/>
                  <a:pt x="2340" y="513"/>
                  <a:pt x="2340" y="162"/>
                </a:cubicBezTo>
                <a:lnTo>
                  <a:pt x="2363" y="528"/>
                </a:lnTo>
                <a:lnTo>
                  <a:pt x="2380" y="345"/>
                </a:lnTo>
                <a:cubicBezTo>
                  <a:pt x="2382" y="436"/>
                  <a:pt x="2382" y="528"/>
                  <a:pt x="2385" y="528"/>
                </a:cubicBezTo>
                <a:cubicBezTo>
                  <a:pt x="2400" y="528"/>
                  <a:pt x="2408" y="528"/>
                  <a:pt x="2415" y="528"/>
                </a:cubicBezTo>
                <a:cubicBezTo>
                  <a:pt x="2423" y="893"/>
                  <a:pt x="2423" y="893"/>
                  <a:pt x="2423" y="1258"/>
                </a:cubicBezTo>
                <a:cubicBezTo>
                  <a:pt x="2475" y="1258"/>
                  <a:pt x="2520" y="1623"/>
                  <a:pt x="2573" y="1623"/>
                </a:cubicBezTo>
                <a:cubicBezTo>
                  <a:pt x="2580" y="1623"/>
                  <a:pt x="2580" y="893"/>
                  <a:pt x="2595" y="893"/>
                </a:cubicBezTo>
                <a:cubicBezTo>
                  <a:pt x="2595" y="1258"/>
                  <a:pt x="2603" y="1258"/>
                  <a:pt x="2603" y="1623"/>
                </a:cubicBezTo>
                <a:cubicBezTo>
                  <a:pt x="2633" y="1623"/>
                  <a:pt x="2625" y="893"/>
                  <a:pt x="2633" y="893"/>
                </a:cubicBezTo>
                <a:cubicBezTo>
                  <a:pt x="2640" y="893"/>
                  <a:pt x="2648" y="1258"/>
                  <a:pt x="2655" y="1258"/>
                </a:cubicBezTo>
                <a:lnTo>
                  <a:pt x="2678" y="1258"/>
                </a:lnTo>
                <a:cubicBezTo>
                  <a:pt x="2678" y="1258"/>
                  <a:pt x="2678" y="1270"/>
                  <a:pt x="2678" y="1623"/>
                </a:cubicBezTo>
                <a:cubicBezTo>
                  <a:pt x="2700" y="1258"/>
                  <a:pt x="2730" y="1623"/>
                  <a:pt x="2768" y="1258"/>
                </a:cubicBezTo>
                <a:cubicBezTo>
                  <a:pt x="2775" y="893"/>
                  <a:pt x="2775" y="1258"/>
                  <a:pt x="2783" y="1258"/>
                </a:cubicBezTo>
                <a:cubicBezTo>
                  <a:pt x="2798" y="1258"/>
                  <a:pt x="2813" y="1258"/>
                  <a:pt x="2835" y="1258"/>
                </a:cubicBezTo>
                <a:cubicBezTo>
                  <a:pt x="2835" y="1258"/>
                  <a:pt x="2835" y="1270"/>
                  <a:pt x="2835" y="1623"/>
                </a:cubicBezTo>
                <a:cubicBezTo>
                  <a:pt x="2850" y="1258"/>
                  <a:pt x="2858" y="1258"/>
                  <a:pt x="2865" y="1623"/>
                </a:cubicBezTo>
                <a:cubicBezTo>
                  <a:pt x="2866" y="1620"/>
                  <a:pt x="2873" y="894"/>
                  <a:pt x="2888" y="1258"/>
                </a:cubicBezTo>
                <a:cubicBezTo>
                  <a:pt x="2888" y="1258"/>
                  <a:pt x="2888" y="1270"/>
                  <a:pt x="2888" y="1623"/>
                </a:cubicBezTo>
                <a:cubicBezTo>
                  <a:pt x="2896" y="1623"/>
                  <a:pt x="2903" y="1623"/>
                  <a:pt x="2911" y="1623"/>
                </a:cubicBezTo>
                <a:cubicBezTo>
                  <a:pt x="2926" y="1623"/>
                  <a:pt x="2911" y="1988"/>
                  <a:pt x="2918" y="1623"/>
                </a:cubicBezTo>
                <a:cubicBezTo>
                  <a:pt x="2926" y="1623"/>
                  <a:pt x="2933" y="1623"/>
                  <a:pt x="2941" y="1623"/>
                </a:cubicBezTo>
                <a:cubicBezTo>
                  <a:pt x="2956" y="1258"/>
                  <a:pt x="2971" y="893"/>
                  <a:pt x="2986" y="893"/>
                </a:cubicBezTo>
                <a:cubicBezTo>
                  <a:pt x="2986" y="894"/>
                  <a:pt x="2993" y="1258"/>
                  <a:pt x="3001" y="1258"/>
                </a:cubicBezTo>
                <a:cubicBezTo>
                  <a:pt x="3031" y="528"/>
                  <a:pt x="3023" y="893"/>
                  <a:pt x="3038" y="893"/>
                </a:cubicBezTo>
                <a:cubicBezTo>
                  <a:pt x="3038" y="528"/>
                  <a:pt x="3038" y="162"/>
                  <a:pt x="3046" y="162"/>
                </a:cubicBezTo>
                <a:cubicBezTo>
                  <a:pt x="3047" y="71"/>
                  <a:pt x="3058" y="26"/>
                  <a:pt x="3072" y="8"/>
                </a:cubicBezTo>
                <a:close/>
              </a:path>
            </a:pathLst>
          </a:custGeom>
          <a:solidFill>
            <a:srgbClr val="FDF8E9"/>
          </a:solidFill>
          <a:ln w="12700">
            <a:noFill/>
            <a:miter lim="400000"/>
            <a:headEnd/>
            <a:tailEnd/>
          </a:ln>
        </p:spPr>
        <p:txBody>
          <a:bodyPr lIns="0" tIns="0" rIns="0" bIns="0"/>
          <a:lstStyle/>
          <a:p>
            <a:endParaRPr lang="pt-BR">
              <a:latin typeface="Corbel" pitchFamily="34" charset="0"/>
              <a:cs typeface="Helvetica"/>
              <a:sym typeface="Corbel" pitchFamily="34" charset="0"/>
            </a:endParaRPr>
          </a:p>
        </p:txBody>
      </p:sp>
      <p:sp>
        <p:nvSpPr>
          <p:cNvPr id="1029" name="Shape 5"/>
          <p:cNvSpPr>
            <a:spLocks noGrp="1"/>
          </p:cNvSpPr>
          <p:nvPr>
            <p:ph type="title"/>
          </p:nvPr>
        </p:nvSpPr>
        <p:spPr bwMode="auto">
          <a:xfrm>
            <a:off x="9558338" y="0"/>
            <a:ext cx="1295400" cy="6172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45718" tIns="45718" rIns="45718" bIns="4571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Corbel" pitchFamily="34" charset="0"/>
              </a:rPr>
              <a:t>Clique para editar o estilo de título Mestre</a:t>
            </a:r>
          </a:p>
        </p:txBody>
      </p:sp>
      <p:sp>
        <p:nvSpPr>
          <p:cNvPr id="1030" name="Shape 6"/>
          <p:cNvSpPr>
            <a:spLocks noGrp="1"/>
          </p:cNvSpPr>
          <p:nvPr>
            <p:ph type="body" idx="1"/>
          </p:nvPr>
        </p:nvSpPr>
        <p:spPr bwMode="auto">
          <a:xfrm>
            <a:off x="1522413" y="685800"/>
            <a:ext cx="7461250" cy="6172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45718" tIns="45718" rIns="45718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Corbel" pitchFamily="34" charset="0"/>
              </a:rPr>
              <a:t>Clique para editar o texto Mestre</a:t>
            </a:r>
          </a:p>
          <a:p>
            <a:pPr lvl="1"/>
            <a:r>
              <a:rPr lang="pt-BR" smtClean="0">
                <a:sym typeface="Corbel" pitchFamily="34" charset="0"/>
              </a:rPr>
              <a:t>Segundo nível</a:t>
            </a:r>
          </a:p>
          <a:p>
            <a:pPr lvl="2"/>
            <a:r>
              <a:rPr lang="pt-BR" smtClean="0">
                <a:sym typeface="Corbel" pitchFamily="34" charset="0"/>
              </a:rPr>
              <a:t>Terceiro nível</a:t>
            </a:r>
          </a:p>
          <a:p>
            <a:pPr lvl="3"/>
            <a:r>
              <a:rPr lang="pt-BR" smtClean="0">
                <a:sym typeface="Corbel" pitchFamily="34" charset="0"/>
              </a:rPr>
              <a:t>Quarto nível</a:t>
            </a:r>
          </a:p>
          <a:p>
            <a:pPr lvl="4"/>
            <a:r>
              <a:rPr lang="pt-BR" smtClean="0">
                <a:sym typeface="Corbel" pitchFamily="34" charset="0"/>
              </a:rPr>
              <a:t>Quinto nível</a:t>
            </a:r>
          </a:p>
        </p:txBody>
      </p:sp>
      <p:sp>
        <p:nvSpPr>
          <p:cNvPr id="1031" name="Shape 7"/>
          <p:cNvSpPr>
            <a:spLocks noGrp="1"/>
          </p:cNvSpPr>
          <p:nvPr>
            <p:ph type="sldNum" sz="quarter" idx="2"/>
          </p:nvPr>
        </p:nvSpPr>
        <p:spPr bwMode="auto">
          <a:xfrm>
            <a:off x="10028238" y="6410325"/>
            <a:ext cx="638175" cy="2571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45718" tIns="45718" rIns="45718" bIns="45718" numCol="1" anchor="ctr" anchorCtr="0" compatLnSpc="1">
            <a:prstTxWarp prst="textNoShape">
              <a:avLst/>
            </a:prstTxWarp>
            <a:spAutoFit/>
          </a:bodyPr>
          <a:lstStyle>
            <a:lvl1pPr algn="r">
              <a:defRPr sz="1100">
                <a:latin typeface="Corbel" pitchFamily="34" charset="0"/>
                <a:cs typeface="Helvetica"/>
                <a:sym typeface="Corbel" pitchFamily="34" charset="0"/>
              </a:defRPr>
            </a:lvl1pPr>
          </a:lstStyle>
          <a:p>
            <a:fld id="{FBE96799-1A39-4D79-8989-63D3E9B0E565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70" r:id="rId11"/>
  </p:sldLayoutIdLst>
  <p:transition spd="med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5pPr>
      <a:lvl6pPr>
        <a:lnSpc>
          <a:spcPct val="90000"/>
        </a:lnSpc>
        <a:defRPr sz="3600">
          <a:solidFill>
            <a:srgbClr val="652825"/>
          </a:solidFill>
          <a:latin typeface="Corbel"/>
          <a:ea typeface="Corbel"/>
          <a:cs typeface="Corbel"/>
          <a:sym typeface="Corbel"/>
        </a:defRPr>
      </a:lvl6pPr>
      <a:lvl7pPr>
        <a:lnSpc>
          <a:spcPct val="90000"/>
        </a:lnSpc>
        <a:defRPr sz="3600">
          <a:solidFill>
            <a:srgbClr val="652825"/>
          </a:solidFill>
          <a:latin typeface="Corbel"/>
          <a:ea typeface="Corbel"/>
          <a:cs typeface="Corbel"/>
          <a:sym typeface="Corbel"/>
        </a:defRPr>
      </a:lvl7pPr>
      <a:lvl8pPr>
        <a:lnSpc>
          <a:spcPct val="90000"/>
        </a:lnSpc>
        <a:defRPr sz="3600">
          <a:solidFill>
            <a:srgbClr val="652825"/>
          </a:solidFill>
          <a:latin typeface="Corbel"/>
          <a:ea typeface="Corbel"/>
          <a:cs typeface="Corbel"/>
          <a:sym typeface="Corbel"/>
        </a:defRPr>
      </a:lvl8pPr>
      <a:lvl9pPr>
        <a:lnSpc>
          <a:spcPct val="90000"/>
        </a:lnSpc>
        <a:defRPr sz="3600">
          <a:solidFill>
            <a:srgbClr val="652825"/>
          </a:solidFill>
          <a:latin typeface="Corbel"/>
          <a:ea typeface="Corbel"/>
          <a:cs typeface="Corbel"/>
          <a:sym typeface="Corbel"/>
        </a:defRPr>
      </a:lvl9pPr>
    </p:titleStyle>
    <p:bodyStyle>
      <a:lvl1pPr marL="273050" indent="-27305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10000"/>
        <a:buFont typeface="Arial" pitchFamily="34" charset="0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1pPr>
      <a:lvl2pPr marL="736600" indent="-328613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10000"/>
        <a:buFont typeface="Arial" pitchFamily="34" charset="0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2pPr>
      <a:lvl3pPr marL="1187450" indent="-365125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10000"/>
        <a:buFont typeface="Arial" pitchFamily="34" charset="0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3pPr>
      <a:lvl4pPr marL="1644650" indent="-411163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10000"/>
        <a:buFont typeface="Arial" pitchFamily="34" charset="0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4pPr>
      <a:lvl5pPr marL="2057400" indent="-411163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10000"/>
        <a:buFont typeface="Arial" pitchFamily="34" charset="0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 pitchFamily="34" charset="0"/>
        </a:defRPr>
      </a:lvl5pPr>
      <a:lvl6pPr marL="2468879" indent="-411479">
        <a:lnSpc>
          <a:spcPct val="90000"/>
        </a:lnSpc>
        <a:spcBef>
          <a:spcPts val="1800"/>
        </a:spcBef>
        <a:buSzPct val="110000"/>
        <a:buFont typeface="Arial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/>
        </a:defRPr>
      </a:lvl6pPr>
      <a:lvl7pPr marL="2880360" indent="-411480">
        <a:lnSpc>
          <a:spcPct val="90000"/>
        </a:lnSpc>
        <a:spcBef>
          <a:spcPts val="1800"/>
        </a:spcBef>
        <a:buSzPct val="110000"/>
        <a:buFont typeface="Arial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/>
        </a:defRPr>
      </a:lvl7pPr>
      <a:lvl8pPr marL="3291840" indent="-411479">
        <a:lnSpc>
          <a:spcPct val="90000"/>
        </a:lnSpc>
        <a:spcBef>
          <a:spcPts val="1800"/>
        </a:spcBef>
        <a:buSzPct val="110000"/>
        <a:buFont typeface="Arial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/>
        </a:defRPr>
      </a:lvl8pPr>
      <a:lvl9pPr marL="3703318" indent="-411479">
        <a:lnSpc>
          <a:spcPct val="90000"/>
        </a:lnSpc>
        <a:spcBef>
          <a:spcPts val="1800"/>
        </a:spcBef>
        <a:buSzPct val="110000"/>
        <a:buFont typeface="Arial"/>
        <a:buChar char="▪"/>
        <a:defRPr sz="2400">
          <a:solidFill>
            <a:srgbClr val="652825"/>
          </a:solidFill>
          <a:latin typeface="Corbel"/>
          <a:ea typeface="Corbel"/>
          <a:cs typeface="Corbel"/>
          <a:sym typeface="Corbel"/>
        </a:defRPr>
      </a:lvl9pPr>
    </p:bodyStyle>
    <p:otherStyle>
      <a:lvl1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1pPr>
      <a:lvl2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2pPr>
      <a:lvl3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3pPr>
      <a:lvl4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4pPr>
      <a:lvl5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5pPr>
      <a:lvl6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6pPr>
      <a:lvl7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7pPr>
      <a:lvl8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8pPr>
      <a:lvl9pPr algn="r">
        <a:defRPr sz="1100">
          <a:solidFill>
            <a:schemeClr val="tx1"/>
          </a:solidFill>
          <a:latin typeface="+mn-lt"/>
          <a:ea typeface="+mn-ea"/>
          <a:cs typeface="+mn-cs"/>
          <a:sym typeface="Corbe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736178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hyperlink" Target="https://www.ncbi.nlm.nih.gov/pubmed?linkname=pubmed_pubmed&amp;from_uid=28736178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hape 83"/>
          <p:cNvSpPr>
            <a:spLocks noGrp="1"/>
          </p:cNvSpPr>
          <p:nvPr>
            <p:ph type="body" idx="1"/>
          </p:nvPr>
        </p:nvSpPr>
        <p:spPr>
          <a:xfrm>
            <a:off x="1265238" y="5300663"/>
            <a:ext cx="8424862" cy="1557337"/>
          </a:xfrm>
        </p:spPr>
        <p:txBody>
          <a:bodyPr/>
          <a:lstStyle/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r>
              <a:rPr lang="pt-BR" sz="1400" smtClean="0">
                <a:latin typeface="Corbel" pitchFamily="34" charset="0"/>
              </a:rPr>
              <a:t>Apresentação: Ana Carolina Lopes Rabelo-R4 em Neonatologia</a:t>
            </a: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endParaRPr lang="pt-BR" sz="1400" smtClean="0">
              <a:latin typeface="Corbel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r>
              <a:rPr lang="pt-BR" sz="1400" smtClean="0">
                <a:latin typeface="Corbel" pitchFamily="34" charset="0"/>
              </a:rPr>
              <a:t>Unidade de Neonatologia do Hospital Materno Infantil de Brasília/SES/DF</a:t>
            </a: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endParaRPr lang="pt-BR" sz="1400" smtClean="0">
              <a:latin typeface="Corbel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r>
              <a:rPr lang="pt-BR" sz="1400" smtClean="0">
                <a:latin typeface="Corbel" pitchFamily="34" charset="0"/>
              </a:rPr>
              <a:t>Coordenação. Evely Mirela Santos França</a:t>
            </a: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endParaRPr lang="pt-BR" sz="1400" smtClean="0">
              <a:latin typeface="Corbel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r>
              <a:rPr lang="pt-BR" sz="1400" smtClean="0">
                <a:latin typeface="Corbel" pitchFamily="34" charset="0"/>
                <a:hlinkClick r:id="rId2"/>
              </a:rPr>
              <a:t>www.paulomargotto.com.br</a:t>
            </a:r>
            <a:r>
              <a:rPr lang="pt-BR" sz="1400" smtClean="0">
                <a:latin typeface="Corbel" pitchFamily="34" charset="0"/>
              </a:rPr>
              <a:t> </a:t>
            </a: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endParaRPr lang="pt-BR" sz="1400" smtClean="0">
              <a:latin typeface="Corbel" pitchFamily="34" charset="0"/>
            </a:endParaRPr>
          </a:p>
          <a:p>
            <a:pPr algn="ctr" eaLnBrk="1" hangingPunct="1">
              <a:lnSpc>
                <a:spcPct val="70000"/>
              </a:lnSpc>
              <a:spcBef>
                <a:spcPct val="0"/>
              </a:spcBef>
            </a:pPr>
            <a:r>
              <a:rPr lang="pt-BR" sz="1400" smtClean="0">
                <a:latin typeface="Corbel" pitchFamily="34" charset="0"/>
              </a:rPr>
              <a:t>Brasília, 3 de março de 2018</a:t>
            </a:r>
          </a:p>
        </p:txBody>
      </p:sp>
      <p:sp>
        <p:nvSpPr>
          <p:cNvPr id="12293" name="Shape 86"/>
          <p:cNvSpPr>
            <a:spLocks noGrp="1"/>
          </p:cNvSpPr>
          <p:nvPr>
            <p:ph type="title"/>
          </p:nvPr>
        </p:nvSpPr>
        <p:spPr>
          <a:xfrm>
            <a:off x="833438" y="1916113"/>
            <a:ext cx="10390187" cy="1143000"/>
          </a:xfrm>
        </p:spPr>
        <p:txBody>
          <a:bodyPr lIns="0" tIns="0" rIns="0" bIns="0"/>
          <a:lstStyle/>
          <a:p>
            <a:pPr eaLnBrk="1" hangingPunct="1"/>
            <a:r>
              <a:rPr lang="pt-BR" sz="4800" smtClean="0">
                <a:solidFill>
                  <a:srgbClr val="FF0000"/>
                </a:solidFill>
                <a:latin typeface="Corbel" pitchFamily="34" charset="0"/>
              </a:rPr>
              <a:t>Tumores sólidos em Neonatologia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3284538"/>
            <a:ext cx="12179300" cy="13731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>
                <a:hlinkClick r:id="rId3"/>
              </a:rPr>
              <a:t>Neonatal solid tumors.</a:t>
            </a:r>
            <a:endParaRPr lang="pt-BR"/>
          </a:p>
          <a:p>
            <a:pPr algn="ctr"/>
            <a:r>
              <a:rPr lang="pt-BR"/>
              <a:t>Chandrasekaran A.Pediatr Neonatol. 2017 Jul 11. pii: S1875-9572(17)30409-6. doi: 10.1016/j.pedneo.2016.12.007. [Epub ahead of print]</a:t>
            </a:r>
          </a:p>
          <a:p>
            <a:pPr algn="ctr"/>
            <a:r>
              <a:rPr lang="pt-BR"/>
              <a:t>PMID: 28736178    </a:t>
            </a:r>
            <a:r>
              <a:rPr lang="pt-BR" b="1">
                <a:solidFill>
                  <a:schemeClr val="hlink"/>
                </a:solidFill>
              </a:rPr>
              <a:t>ARTIGO INTEGRAL</a:t>
            </a:r>
          </a:p>
          <a:p>
            <a:pPr algn="ctr"/>
            <a:r>
              <a:rPr lang="pt-BR" b="1">
                <a:hlinkClick r:id="rId3"/>
              </a:rPr>
              <a:t>Free Article</a:t>
            </a:r>
            <a:r>
              <a:rPr lang="pt-BR" b="1"/>
              <a:t> </a:t>
            </a:r>
            <a:r>
              <a:rPr lang="pt-BR" u="sng">
                <a:hlinkClick r:id="rId4"/>
              </a:rPr>
              <a:t>Similar articles</a:t>
            </a:r>
            <a:r>
              <a:rPr lang="pt-BR" u="sng"/>
              <a:t> </a:t>
            </a:r>
          </a:p>
        </p:txBody>
      </p:sp>
      <p:pic>
        <p:nvPicPr>
          <p:cNvPr id="12297" name="Picture 9" descr="20180228_0752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6900" y="115888"/>
            <a:ext cx="5473700" cy="2330450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hape 88"/>
          <p:cNvSpPr>
            <a:spLocks noGrp="1"/>
          </p:cNvSpPr>
          <p:nvPr>
            <p:ph type="title"/>
          </p:nvPr>
        </p:nvSpPr>
        <p:spPr>
          <a:xfrm>
            <a:off x="1522413" y="190500"/>
            <a:ext cx="9144000" cy="11430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INTRODUÇÃO</a:t>
            </a:r>
          </a:p>
        </p:txBody>
      </p:sp>
      <p:sp>
        <p:nvSpPr>
          <p:cNvPr id="13315" name="Shape 89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267200"/>
          </a:xfrm>
        </p:spPr>
        <p:txBody>
          <a:bodyPr/>
          <a:lstStyle/>
          <a:p>
            <a:pPr marL="255588" indent="-255588" algn="just" defTabSz="76676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 tumor é uma causa rara, mas importante de mortalidade e morbidade em neonatos.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55588" indent="-255588" algn="just" defTabSz="76676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Apenas 2% de todas as malignidades da infância ocorrem durante o período neonatal. ¹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55588" indent="-255588" algn="just" defTabSz="76676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Há um amplo espectro de tumores, tanto benignos como malignos,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55588" indent="-255588" algn="just" defTabSz="76676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Para um bebê pequeno, mesmo os tumores benignos podem ser fatais devido a relação com o tamanho e localização: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547688" lvl="1" indent="-204788" algn="just" defTabSz="76676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1600" smtClean="0">
                <a:latin typeface="Corbel" pitchFamily="34" charset="0"/>
              </a:rPr>
              <a:t>como um grande teratoma cervical e potencialmente maligno, um teratoma sacrococcígeo ou nefroma mesoblástico congênito (CMN). </a:t>
            </a:r>
            <a:endParaRPr lang="pt-BR" sz="1600" smtClean="0">
              <a:solidFill>
                <a:srgbClr val="000000"/>
              </a:solidFill>
              <a:latin typeface="Corbel" pitchFamily="34" charset="0"/>
            </a:endParaRPr>
          </a:p>
          <a:p>
            <a:pPr marL="255588" indent="-255588" algn="just" defTabSz="76676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Os tumores que são claramente malignos podem apresentar comportamentos imprevisíveis no período neonatal.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55588" indent="-255588" algn="just" defTabSz="76676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Condições benignas como hemangioma e linfangioma que formam diagnósticos diferenciais maiores também têm um curso clínico de benigno a letal. </a:t>
            </a:r>
          </a:p>
        </p:txBody>
      </p:sp>
    </p:spTree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hape 91"/>
          <p:cNvSpPr>
            <a:spLocks noGrp="1"/>
          </p:cNvSpPr>
          <p:nvPr>
            <p:ph type="title"/>
          </p:nvPr>
        </p:nvSpPr>
        <p:spPr>
          <a:xfrm>
            <a:off x="1522413" y="190500"/>
            <a:ext cx="9144000" cy="11430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INTRODUÇÃO</a:t>
            </a:r>
          </a:p>
        </p:txBody>
      </p:sp>
      <p:sp>
        <p:nvSpPr>
          <p:cNvPr id="14339" name="Shape 9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2672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 Sociedade Britânica de Patologia Pediátrica estimou a prevalência de neoplasia congênita (benigna e maligna) entre 1: 12.500 e 17.300 nascidos vivos. ²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Os tumores neonatais representavam entre 2 a 3% dos tumores diagnosticados em todas as faixas etárias juntas, sendo malignos aproximadamente 1 a 2%. 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Os tumores malignos representaram 45% de todos os tumores neonatais diagnosticados. </a:t>
            </a:r>
            <a:r>
              <a:rPr lang="pt-BR" baseline="32000" smtClean="0">
                <a:latin typeface="Corbel" pitchFamily="34" charset="0"/>
              </a:rPr>
              <a:t>1,3</a:t>
            </a:r>
          </a:p>
        </p:txBody>
      </p:sp>
    </p:spTree>
  </p:cSld>
  <p:clrMapOvr>
    <a:masterClrMapping/>
  </p:clrMapOvr>
  <p:transition spd="med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hape 94"/>
          <p:cNvSpPr>
            <a:spLocks noGrp="1"/>
          </p:cNvSpPr>
          <p:nvPr>
            <p:ph type="title"/>
          </p:nvPr>
        </p:nvSpPr>
        <p:spPr>
          <a:xfrm>
            <a:off x="1522413" y="190500"/>
            <a:ext cx="9144000" cy="11430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INTRODUÇÃO</a:t>
            </a:r>
          </a:p>
        </p:txBody>
      </p:sp>
      <p:sp>
        <p:nvSpPr>
          <p:cNvPr id="15363" name="Shape 95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2672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 etiologia do câncer em uma criança é multifatorial e inclui fatores ambientais e genéticos.</a:t>
            </a:r>
            <a:r>
              <a:rPr lang="pt-BR" baseline="32000" smtClean="0">
                <a:latin typeface="Corbel" pitchFamily="34" charset="0"/>
              </a:rPr>
              <a:t>3 </a:t>
            </a:r>
            <a:endParaRPr lang="pt-BR" sz="1800" baseline="32000" smtClean="0">
              <a:solidFill>
                <a:srgbClr val="000000"/>
              </a:solidFill>
              <a:latin typeface="Corbel" pitchFamily="34" charset="0"/>
            </a:endParaRP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Os neonatos são caracterizados como uma entidade separada, uma vez que a interferência ambiental é mínima.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 objetivo deste estudo é conhecer a incidência exata dos vários tumores neonatais, suas apresentações clínicas e opções de manejo diante dos próprios dados, juntamente com a revisão da literatura relevante.</a:t>
            </a:r>
          </a:p>
        </p:txBody>
      </p:sp>
    </p:spTree>
  </p:cSld>
  <p:clrMapOvr>
    <a:masterClrMapping/>
  </p:clrMapOvr>
  <p:transition spd="med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hape 97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MÉTODO</a:t>
            </a:r>
          </a:p>
        </p:txBody>
      </p:sp>
      <p:sp>
        <p:nvSpPr>
          <p:cNvPr id="16387" name="Shape 98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Foram estudos bebês com tumores de 0 a 3 meses de idade, admitidos no hospital de janeiro de 2011 a janeiro de 2016.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Foram incluídas patologias como hemangioma, linfangioma e hamartomas para estimar a distribuição real de cada um. Também foi incluído a idade, sexo, tipo de tumor e manejo.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Os tumores foram diagnosticados por exame clínico, estudo de imagem e marcadores tumorais apropriados; e o diagnóstico final feito pela histopatologia, na maioria dos casos.</a:t>
            </a:r>
          </a:p>
        </p:txBody>
      </p:sp>
      <p:sp>
        <p:nvSpPr>
          <p:cNvPr id="99" name="Shape 99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C8C73A1E-7E60-4C3D-95E9-F707221C7CD0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5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hape 101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MÉTODO</a:t>
            </a:r>
          </a:p>
        </p:txBody>
      </p:sp>
      <p:sp>
        <p:nvSpPr>
          <p:cNvPr id="17411" name="Shape 10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261938" indent="-261938" algn="just" defTabSz="78581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Embora os tumores congênitos sejam tumores presentes no nascimento, pressupões que qualquer tumor presente nos primeiros 3 meses de vida fosse congênito e condições como os hemangiomas não foram considerados tumores verdadeiros e sim hamartomas.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61938" indent="-261938" algn="just" defTabSz="78581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Assim, a palavra "tumor" foi usada em seu sentido literal para significar uma massa ou inchaço.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61938" indent="-261938" algn="just" defTabSz="78581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Os hemangiomas foram diagnosticados por sua aparência típica, apresentação clínica e involução em torno do primeiro ano de vida. Alguns necessitaram de terapia com propranolol e um pequeno número exigiu a excisão.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61938" indent="-261938" algn="just" defTabSz="78581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Todas as malformações linfáticas foram excisadas durante o período neonatal devido ao tamanho e sintomas ou mais tarde na infância.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61938" indent="-261938" algn="just" defTabSz="78581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Os nevos melanocíticos estão sendo acompanhados no ambulatório.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61938" indent="-261938" algn="just" defTabSz="785813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Todos os outros casos tiveram seus diagnósticos com prova histológica. E o seguimento é discutido em detalhes para tumores individuais.</a:t>
            </a:r>
          </a:p>
        </p:txBody>
      </p:sp>
      <p:sp>
        <p:nvSpPr>
          <p:cNvPr id="17412" name="Shape 10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13A358FD-967F-4680-8FA5-F35C08EF8749}" type="slidenum">
              <a:rPr lang="pt-BR"/>
              <a:pPr/>
              <a:t>6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hape 105"/>
          <p:cNvSpPr>
            <a:spLocks noGrp="1"/>
          </p:cNvSpPr>
          <p:nvPr>
            <p:ph type="title"/>
          </p:nvPr>
        </p:nvSpPr>
        <p:spPr>
          <a:xfrm>
            <a:off x="1522413" y="190500"/>
            <a:ext cx="9142412" cy="4381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RESULTADOS</a:t>
            </a:r>
          </a:p>
        </p:txBody>
      </p:sp>
      <p:sp>
        <p:nvSpPr>
          <p:cNvPr id="106" name="Shape 10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60E2454C-5D92-4CCC-8B2B-B2C59C395804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7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/>
          </p:cNvSpPr>
          <p:nvPr>
            <p:ph type="title"/>
          </p:nvPr>
        </p:nvSpPr>
        <p:spPr>
          <a:xfrm>
            <a:off x="9558338" y="0"/>
            <a:ext cx="2366962" cy="6172200"/>
          </a:xfrm>
        </p:spPr>
        <p:txBody>
          <a:bodyPr lIns="0" tIns="0" rIns="0" bIns="0" anchor="ctr">
            <a:normAutofit/>
          </a:bodyPr>
          <a:lstStyle/>
          <a:p>
            <a:pPr marL="365760" indent="-365760" eaLnBrk="1" fontAlgn="auto" hangingPunct="1">
              <a:spcBef>
                <a:spcPts val="1800"/>
              </a:spcBef>
              <a:spcAft>
                <a:spcPts val="0"/>
              </a:spcAft>
              <a:buClr>
                <a:srgbClr val="652825"/>
              </a:buClr>
              <a:buSzPct val="110000"/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400">
                <a:sym typeface="Corbel"/>
              </a:rPr>
              <a:t>51 casos</a:t>
            </a:r>
            <a:r>
              <a:rPr sz="2400">
                <a:solidFill>
                  <a:srgbClr val="000000"/>
                </a:solidFill>
                <a:sym typeface="Corbel"/>
              </a:rPr>
              <a:t/>
            </a:r>
            <a:br>
              <a:rPr sz="2400">
                <a:solidFill>
                  <a:srgbClr val="000000"/>
                </a:solidFill>
                <a:sym typeface="Corbel"/>
              </a:rPr>
            </a:br>
            <a:r>
              <a:rPr sz="2400">
                <a:sym typeface="Corbel"/>
              </a:rPr>
              <a:t>43 (84,3%) das lesões eram massas benignas </a:t>
            </a:r>
            <a:r>
              <a:rPr sz="2400">
                <a:solidFill>
                  <a:srgbClr val="000000"/>
                </a:solidFill>
                <a:sym typeface="Corbel"/>
              </a:rPr>
              <a:t/>
            </a:r>
            <a:br>
              <a:rPr sz="2400">
                <a:solidFill>
                  <a:srgbClr val="000000"/>
                </a:solidFill>
                <a:sym typeface="Corbel"/>
              </a:rPr>
            </a:br>
            <a:r>
              <a:rPr sz="2400">
                <a:sym typeface="Corbel"/>
              </a:rPr>
              <a:t>8 (15,6%) eram malignas.</a:t>
            </a:r>
          </a:p>
        </p:txBody>
      </p:sp>
      <p:sp>
        <p:nvSpPr>
          <p:cNvPr id="109" name="Shape 109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5580DC83-CC30-4CB7-B7BA-477FA8BF0A80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8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19460" name="image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7100" y="152400"/>
            <a:ext cx="6921500" cy="65532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hape 112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RESULTADO</a:t>
            </a:r>
          </a:p>
        </p:txBody>
      </p:sp>
      <p:sp>
        <p:nvSpPr>
          <p:cNvPr id="20483" name="Shape 113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290513" indent="-290513" algn="just" defTabSz="831850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Hemangiomas e malformações linfáticas representaram a maioria dos tumores benignos (67,4%).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90513" indent="-290513" algn="just" defTabSz="831850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Se forem excluídos e considerado somente as neoplasias verdadeiras os tumores malignos representam 36,3% do total de 22 neoplasias.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90513" indent="-290513" algn="just" defTabSz="831850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Neuroblastoma e fibrossarcoma congênito foram os tumores malignos mais comuns.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90513" indent="-290513" algn="just" defTabSz="831850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Os cistos ovarianos foram os mais comuns (22,7%) das neoplasias verdadeiras (após exclusão de hemangiomas e malformações linfáticas), seguidos por teratomas (18,1%). Havia 3 teratomas sacrococcígeos e um teratoma cervical.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90513" indent="-290513" algn="just" defTabSz="831850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Um total de 18 (35,2%) casos foram diagnosticados no pré natal;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620713" lvl="1" indent="-249238" algn="just" defTabSz="831850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6 foram malformações linfáticas, 5 cistos de ovário, 2 teratomas sacrococcígeo, um tumor de células germinais cervicais, um nefroma mesoblástico congênito, fibrossarcoma congênito, hemangioendotelioma hepático e hamartoma. Apenas dois (11%) tumores diagnosticados no pré natal foram malignos.</a:t>
            </a:r>
          </a:p>
        </p:txBody>
      </p:sp>
      <p:sp>
        <p:nvSpPr>
          <p:cNvPr id="20484" name="Shape 11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9DD684CF-622E-49BB-BE5E-12889976DE08}" type="slidenum">
              <a:rPr lang="pt-BR"/>
              <a:pPr/>
              <a:t>9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hape 116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RESULTADO</a:t>
            </a:r>
          </a:p>
        </p:txBody>
      </p:sp>
      <p:sp>
        <p:nvSpPr>
          <p:cNvPr id="21507" name="Shape 117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Ocorreram 3 casos de neuroblastomas diagnosticados após o período neonatal (dois casos aos 2 meses e um aos 3 meses de idade).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Os 3 fibrossarcomas foram diagnosticados após o nascimento, dois após 4 meses de idade, embora os pais tenham percebido o massa logo após o nascimento, e um bebê foi levado ao hospital no 2º dia de vida com presença de massa na parede torácica.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Dos 8 tumores malignos, 4 receberam quimioterapia. Nenhuma irradiação foi dada a nenhum dos casos.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Dos 2 neuroblastomas, um apresentava a doença muito avançada e foi a óbito apesar da quimioterapia. A criança com fibrossarcoma recorrente da parede torácica e a criança com tumor de Wilms receberam quimioterapia com boa resposta.</a:t>
            </a:r>
          </a:p>
        </p:txBody>
      </p:sp>
      <p:sp>
        <p:nvSpPr>
          <p:cNvPr id="21508" name="Shape 118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FC42FF2B-1D5E-4360-91B4-43497D6A476E}" type="slidenum">
              <a:rPr lang="pt-BR"/>
              <a:pPr/>
              <a:t>10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hape 120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22531" name="Shape 121"/>
          <p:cNvSpPr>
            <a:spLocks noGrp="1"/>
          </p:cNvSpPr>
          <p:nvPr>
            <p:ph type="body" idx="1"/>
          </p:nvPr>
        </p:nvSpPr>
        <p:spPr>
          <a:xfrm>
            <a:off x="1409700" y="1557338"/>
            <a:ext cx="9144000" cy="4953000"/>
          </a:xfrm>
        </p:spPr>
        <p:txBody>
          <a:bodyPr/>
          <a:lstStyle/>
          <a:p>
            <a:pPr marL="280988" indent="-280988" algn="just" defTabSz="803275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Os tumores no período neonatal são extremamente raros.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80988" indent="-280988" algn="just" defTabSz="803275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Muitos tumores da infância são únicos para essa faixa etária, mas praticamente todas as neoplasias da infância também foram relatadas no período perinatal.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80988" indent="-280988" algn="just" defTabSz="803275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Não há diferença clara entre o tipo de tumores que apresentam no nascimento e aqueles na primeira infância, parece haver alguma distinção devido à influência intrauterina dos tumores congênitos pelos hormônios maternos e imunoglobulinas.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80988" indent="-280988" algn="just" defTabSz="803275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 padrão de metástase também é diferente devido à circulação fetal.</a:t>
            </a:r>
            <a:r>
              <a:rPr lang="pt-BR" sz="2000" baseline="32000" smtClean="0">
                <a:latin typeface="Corbel" pitchFamily="34" charset="0"/>
              </a:rPr>
              <a:t>4</a:t>
            </a:r>
            <a:endParaRPr lang="pt-BR" sz="2000" baseline="32000" smtClean="0">
              <a:solidFill>
                <a:srgbClr val="000000"/>
              </a:solidFill>
              <a:latin typeface="Corbel" pitchFamily="34" charset="0"/>
            </a:endParaRPr>
          </a:p>
          <a:p>
            <a:pPr marL="280988" indent="-280988" algn="just" defTabSz="803275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Embora a literatura tenha relatado cerca de 20% de incidência de malformações congênitas associadas a tumores neonatais, não houve nenhum caso no estudo</a:t>
            </a:r>
            <a:r>
              <a:rPr lang="pt-BR" sz="2000" baseline="30000" smtClean="0">
                <a:latin typeface="Corbel" pitchFamily="34" charset="0"/>
              </a:rPr>
              <a:t>5</a:t>
            </a:r>
            <a:r>
              <a:rPr lang="pt-BR" sz="2000" smtClean="0">
                <a:latin typeface="Corbel" pitchFamily="34" charset="0"/>
              </a:rPr>
              <a:t>.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80988" indent="-280988" algn="just" defTabSz="803275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Houve relatos de disseminação transplacentária de tumores maternos como o carcinoma coronariano </a:t>
            </a:r>
            <a:r>
              <a:rPr lang="pt-BR" sz="2000" baseline="32000" smtClean="0">
                <a:latin typeface="Corbel" pitchFamily="34" charset="0"/>
              </a:rPr>
              <a:t>6 </a:t>
            </a:r>
            <a:r>
              <a:rPr lang="pt-BR" sz="2000" smtClean="0">
                <a:latin typeface="Corbel" pitchFamily="34" charset="0"/>
              </a:rPr>
              <a:t>mas não houve tumores hereditários em nossos casos .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280988" indent="-280988" algn="just" defTabSz="803275" eaLnBrk="1" hangingPunct="1">
              <a:spcBef>
                <a:spcPts val="15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Houve relatos isolados de associação provável entre ingestão de medicamentos e tumores maternos</a:t>
            </a:r>
            <a:r>
              <a:rPr lang="pt-BR" sz="2000" baseline="32000" smtClean="0">
                <a:latin typeface="Corbel" pitchFamily="34" charset="0"/>
              </a:rPr>
              <a:t>7,8.</a:t>
            </a:r>
            <a:r>
              <a:rPr lang="pt-BR" sz="2000" smtClean="0">
                <a:latin typeface="Corbel" pitchFamily="34" charset="0"/>
              </a:rPr>
              <a:t> No entanto, no estudo não encontrou essa associação. </a:t>
            </a:r>
          </a:p>
        </p:txBody>
      </p:sp>
      <p:sp>
        <p:nvSpPr>
          <p:cNvPr id="122" name="Shape 12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79DF6FB3-D889-4122-B90F-A9AF4E30071E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11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hape 124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125" name="Shape 125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>
            <a:normAutofit/>
          </a:bodyPr>
          <a:lstStyle/>
          <a:p>
            <a:pPr marL="265175" indent="-265175" algn="just" defTabSz="795527" eaLnBrk="1" fontAlgn="auto" hangingPunct="1"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000">
                <a:sym typeface="Corbel"/>
              </a:rPr>
              <a:t>Dos 22 casos de neoplasias verdadeiras, a distribuição de tumores foi semelhante à série de Barson.</a:t>
            </a:r>
            <a:r>
              <a:rPr sz="2000" baseline="31999">
                <a:sym typeface="Corbel"/>
              </a:rPr>
              <a:t>2</a:t>
            </a:r>
            <a:endParaRPr sz="2000">
              <a:solidFill>
                <a:srgbClr val="000000"/>
              </a:solidFill>
              <a:sym typeface="Corbel"/>
            </a:endParaRPr>
          </a:p>
          <a:p>
            <a:pPr marL="981150" lvl="2" indent="-265175" defTabSz="795527" eaLnBrk="1" fontAlgn="auto" hangingPunct="1">
              <a:lnSpc>
                <a:spcPct val="50000"/>
              </a:lnSpc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000">
                <a:sym typeface="Corbel"/>
              </a:rPr>
              <a:t>Tumores de células germinativas 18%</a:t>
            </a:r>
            <a:endParaRPr sz="2000">
              <a:solidFill>
                <a:srgbClr val="000000"/>
              </a:solidFill>
              <a:sym typeface="Corbel"/>
            </a:endParaRPr>
          </a:p>
          <a:p>
            <a:pPr marL="981150" lvl="2" indent="-265175" defTabSz="795527" eaLnBrk="1" fontAlgn="auto" hangingPunct="1">
              <a:lnSpc>
                <a:spcPct val="50000"/>
              </a:lnSpc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000">
                <a:sym typeface="Corbel"/>
              </a:rPr>
              <a:t>Neuroblastomas 13,6%</a:t>
            </a:r>
            <a:endParaRPr sz="2000">
              <a:solidFill>
                <a:srgbClr val="000000"/>
              </a:solidFill>
              <a:sym typeface="Corbel"/>
            </a:endParaRPr>
          </a:p>
          <a:p>
            <a:pPr marL="981150" lvl="2" indent="-265175" defTabSz="795527" eaLnBrk="1" fontAlgn="auto" hangingPunct="1">
              <a:lnSpc>
                <a:spcPct val="50000"/>
              </a:lnSpc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000">
                <a:sym typeface="Corbel"/>
              </a:rPr>
              <a:t>Tumores mesenquimatosos 13,6%</a:t>
            </a:r>
            <a:endParaRPr sz="2000">
              <a:solidFill>
                <a:srgbClr val="000000"/>
              </a:solidFill>
              <a:sym typeface="Corbel"/>
            </a:endParaRPr>
          </a:p>
          <a:p>
            <a:pPr marL="981150" lvl="2" indent="-265175" defTabSz="795527" eaLnBrk="1" fontAlgn="auto" hangingPunct="1">
              <a:lnSpc>
                <a:spcPct val="50000"/>
              </a:lnSpc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000">
                <a:sym typeface="Corbel"/>
              </a:rPr>
              <a:t>Tumores renais 9%, </a:t>
            </a:r>
            <a:endParaRPr sz="2000">
              <a:solidFill>
                <a:srgbClr val="000000"/>
              </a:solidFill>
              <a:sym typeface="Corbel"/>
            </a:endParaRPr>
          </a:p>
          <a:p>
            <a:pPr marL="954633" lvl="2" indent="-238658" defTabSz="795527" eaLnBrk="1" fontAlgn="auto" hangingPunct="1">
              <a:lnSpc>
                <a:spcPct val="50000"/>
              </a:lnSpc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endParaRPr sz="2000">
              <a:solidFill>
                <a:srgbClr val="000000"/>
              </a:solidFill>
              <a:sym typeface="Corbel"/>
            </a:endParaRPr>
          </a:p>
          <a:p>
            <a:pPr marL="265175" indent="-265175" algn="just" defTabSz="795527" eaLnBrk="1" fontAlgn="auto" hangingPunct="1"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000">
                <a:sym typeface="Corbel"/>
              </a:rPr>
              <a:t>Neuroblastoma e fibrossarcoma congênito foram os tumores malignos mais comuns, cada um correspondendo aproximadamente a 37% dos tumores malignos. </a:t>
            </a:r>
            <a:endParaRPr sz="2000">
              <a:solidFill>
                <a:srgbClr val="000000"/>
              </a:solidFill>
              <a:sym typeface="Corbel"/>
            </a:endParaRPr>
          </a:p>
          <a:p>
            <a:pPr marL="265175" indent="-265175" algn="just" defTabSz="795527" eaLnBrk="1" fontAlgn="auto" hangingPunct="1">
              <a:spcBef>
                <a:spcPts val="1500"/>
              </a:spcBef>
              <a:spcAft>
                <a:spcPts val="0"/>
              </a:spcAft>
              <a:buClr>
                <a:srgbClr val="652825"/>
              </a:buClr>
              <a:buFont typeface="Arial"/>
              <a:buChar char="▪"/>
              <a:defRPr sz="1800">
                <a:solidFill>
                  <a:srgbClr val="000000"/>
                </a:solidFill>
              </a:defRPr>
            </a:pPr>
            <a:r>
              <a:rPr sz="2000">
                <a:sym typeface="Corbel"/>
              </a:rPr>
              <a:t>Outros estudos apresentaram números significativos de leucemias e tumores do SNC </a:t>
            </a:r>
            <a:r>
              <a:rPr sz="2000" baseline="31999">
                <a:sym typeface="Corbel"/>
              </a:rPr>
              <a:t>1,10. </a:t>
            </a:r>
            <a:r>
              <a:rPr sz="2000">
                <a:sym typeface="Corbel"/>
              </a:rPr>
              <a:t>Porém não foram encontrados no período neonatal dentro do pequeno número de tumores malignos do estudo. E os resultados são semelhantes se excluir essas duas neoplasias. </a:t>
            </a:r>
          </a:p>
        </p:txBody>
      </p:sp>
      <p:sp>
        <p:nvSpPr>
          <p:cNvPr id="126" name="Shape 12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828A64CF-C9CC-471B-AB00-1A817F520862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12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hape 128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24579" name="Shape 129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Os cistos ovarianos são os tumores benignos mais comuns se excluir a lesão venosa e linfática. Quatro dos 5 casos de cisto ovariano foram diagnosticados no pré natal.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3 casos resolveram espontaneamente durante o acompanhamento de 1ano.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2 casos, um com natureza complexa (áreas sólidas e císticas) e um grande cisto de tamanho 4x4 cm foram retirados laparoscopicamente e comprovado serem cistos foliculares benignos.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Cistos simples do ovário tendem a se resolver de forma espontânea e podem ser tratados de forma conservadora. O acompanhamento do ultra-som em série pode impedir a ooforectomia desnecessária.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Os pacientes com cistos &gt; 4 cm precisam de aspiração percutânea ou remoção cirúrgica, uma vez que correm risco de torção. Massas císticas complexas, cistos ováricos sintomáticos e cistos que não se resolvem também devem ser removidos.</a:t>
            </a:r>
            <a:r>
              <a:rPr lang="pt-BR" sz="2100" baseline="32000" smtClean="0">
                <a:latin typeface="Corbel" pitchFamily="34" charset="0"/>
              </a:rPr>
              <a:t>16</a:t>
            </a:r>
          </a:p>
        </p:txBody>
      </p:sp>
      <p:sp>
        <p:nvSpPr>
          <p:cNvPr id="24580" name="Shape 130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66F2A116-7DD2-44C4-8B02-21D0945FD59C}" type="slidenum">
              <a:rPr lang="pt-BR"/>
              <a:pPr/>
              <a:t>13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132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25603" name="Shape 133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Houve três teratomas sacrococcígeos no estudo. Esses são as neoplasias perinatais mais freqüentes, que representam cerca de um terço dos casos.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 risco de malignidade é pequeno, mas aumenta substancialmente naqueles com diagnosticados tardio durante a infância.</a:t>
            </a:r>
            <a:r>
              <a:rPr lang="pt-BR" baseline="32000" smtClean="0">
                <a:latin typeface="Corbel" pitchFamily="34" charset="0"/>
              </a:rPr>
              <a:t>9</a:t>
            </a:r>
            <a:r>
              <a:rPr lang="pt-BR" smtClean="0">
                <a:latin typeface="Corbel" pitchFamily="34" charset="0"/>
              </a:rPr>
              <a:t>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Tumores sólidos e áreas sólidas de tumores mistos (sólidos e císticos) são mais propensos a conter elementos malignos.</a:t>
            </a:r>
            <a:r>
              <a:rPr lang="pt-BR" baseline="32000" smtClean="0">
                <a:latin typeface="Corbel" pitchFamily="34" charset="0"/>
              </a:rPr>
              <a:t>3.</a:t>
            </a:r>
            <a:r>
              <a:rPr lang="pt-BR" smtClean="0">
                <a:latin typeface="Corbel" pitchFamily="34" charset="0"/>
              </a:rPr>
              <a:t>A excisão total do tumor junto com o cóccix é obrigatória, já que histologicamente o tecido residual benigno pode se transformar em tumor maligno.</a:t>
            </a:r>
            <a:r>
              <a:rPr lang="pt-BR" baseline="32000" smtClean="0">
                <a:latin typeface="Corbel" pitchFamily="34" charset="0"/>
              </a:rPr>
              <a:t>9</a:t>
            </a:r>
          </a:p>
        </p:txBody>
      </p:sp>
      <p:sp>
        <p:nvSpPr>
          <p:cNvPr id="134" name="Shape 13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B5DABF94-3099-45F3-A0B9-D53281050A9C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14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hape 136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137" name="Shape 137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CEE2AC56-D88A-4C73-9D03-FC5A810CB7D6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15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6628" name="image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0138" y="1995488"/>
            <a:ext cx="5321300" cy="407193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39" name="Shape 139"/>
          <p:cNvSpPr/>
          <p:nvPr/>
        </p:nvSpPr>
        <p:spPr>
          <a:xfrm>
            <a:off x="33338" y="1938338"/>
            <a:ext cx="4305300" cy="2949575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45718" tIns="45718" rIns="45718" bIns="45718">
            <a:spAutoFit/>
          </a:bodyPr>
          <a:lstStyle/>
          <a:p>
            <a:pPr marL="274320" indent="-274320" algn="just" fontAlgn="auto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652825"/>
              </a:buClr>
              <a:buSzPct val="110000"/>
              <a:buFont typeface="Arial"/>
              <a:buChar char="▪"/>
              <a:defRPr>
                <a:solidFill>
                  <a:srgbClr val="000000"/>
                </a:solidFill>
              </a:defRPr>
            </a:pPr>
            <a:endParaRPr sz="2400" kern="0">
              <a:solidFill>
                <a:srgbClr val="000000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365760" indent="-365760" algn="just" fontAlgn="auto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652825"/>
              </a:buClr>
              <a:buSzPct val="110000"/>
              <a:buFont typeface="Arial"/>
              <a:buChar char="▪"/>
              <a:defRPr>
                <a:solidFill>
                  <a:srgbClr val="000000"/>
                </a:solidFill>
              </a:defRPr>
            </a:pPr>
            <a:r>
              <a:rPr sz="2400" kern="0">
                <a:latin typeface="Corbel"/>
                <a:ea typeface="Corbel"/>
                <a:cs typeface="Corbel"/>
                <a:sym typeface="Corbel"/>
              </a:rPr>
              <a:t>Entre os tumores benignos inclui um bebê do sexo feminino com nefroma mesoblástico congênito diagnosticado no pré-natal, apresentação no 4º dia de vida e realizado nefrectomia (Fig.1).</a:t>
            </a:r>
          </a:p>
        </p:txBody>
      </p:sp>
      <p:pic>
        <p:nvPicPr>
          <p:cNvPr id="26630" name="image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6575" y="6248400"/>
            <a:ext cx="6450013" cy="5810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hape 142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27651" name="Shape 143"/>
          <p:cNvSpPr>
            <a:spLocks noGrp="1"/>
          </p:cNvSpPr>
          <p:nvPr>
            <p:ph type="body" idx="1"/>
          </p:nvPr>
        </p:nvSpPr>
        <p:spPr>
          <a:xfrm>
            <a:off x="1481138" y="1628775"/>
            <a:ext cx="9144000" cy="4953000"/>
          </a:xfrm>
        </p:spPr>
        <p:txBody>
          <a:bodyPr/>
          <a:lstStyle/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 nefroma mesoblástico congênito(CMN) é o tipo mais comum de tumor renal em recém-nascidos e crianças &lt; 3meses de idade e 90% dos casos têm &lt;1 ano de idade.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Existem três subtipos histológicos e clássicos, variáveis ​​de célula e fusão.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Geralmente é um tumor benigno, mas pode evoluir com metástase muito raramente, geralmente para pulmão.</a:t>
            </a:r>
            <a:r>
              <a:rPr lang="pt-BR" sz="2100" baseline="32000" smtClean="0">
                <a:latin typeface="Corbel" pitchFamily="34" charset="0"/>
              </a:rPr>
              <a:t>18</a:t>
            </a:r>
            <a:r>
              <a:rPr lang="pt-BR" sz="2100" smtClean="0">
                <a:latin typeface="Corbel" pitchFamily="34" charset="0"/>
              </a:rPr>
              <a:t>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Um diagnóstico diferencial entre CMN e tumor de Wilms é muito importante para decidir o tratamento.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 exame, sintomas clínicos e características de imobilização mostra que o tumor de Wilms é semelhante ao CMN, particularmente a variante celular, mas menos de 2% de pacientes com tumor de Wilms está presentes &lt;3 meses de idade.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Os tumores associados a síndromes congênitas ou anomalias e a presença de tumores bilaterais são mais relacionados ao tumor de Wilms.</a:t>
            </a:r>
          </a:p>
        </p:txBody>
      </p:sp>
      <p:sp>
        <p:nvSpPr>
          <p:cNvPr id="144" name="Shape 14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36FB4CB2-3710-467D-8712-EA8FB4A82907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16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hape 146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28675" name="Shape 147"/>
          <p:cNvSpPr>
            <a:spLocks noGrp="1"/>
          </p:cNvSpPr>
          <p:nvPr>
            <p:ph type="body" idx="1"/>
          </p:nvPr>
        </p:nvSpPr>
        <p:spPr>
          <a:xfrm>
            <a:off x="7818438" y="1557338"/>
            <a:ext cx="4102100" cy="4889500"/>
          </a:xfrm>
        </p:spPr>
        <p:txBody>
          <a:bodyPr/>
          <a:lstStyle/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  <a:buSzPct val="110000"/>
              <a:buFont typeface="Arial" pitchFamily="34" charset="0"/>
              <a:buChar char="▪"/>
            </a:pPr>
            <a:r>
              <a:rPr lang="pt-BR" sz="2200" smtClean="0">
                <a:latin typeface="Corbel" pitchFamily="34" charset="0"/>
              </a:rPr>
              <a:t>Caso de hemangiomaendotelial hepático infantil (IHE) foi levado ao hospital com insuficiência cardíaca e diagnosticado de grande massa vascular (10x10cm) no lobo esquerdo do fígado (Fig. 2). </a:t>
            </a:r>
            <a:endParaRPr lang="pt-BR" sz="22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  <a:buSzPct val="110000"/>
              <a:buFont typeface="Arial" pitchFamily="34" charset="0"/>
              <a:buChar char="▪"/>
            </a:pPr>
            <a:r>
              <a:rPr lang="pt-BR" sz="2200" smtClean="0">
                <a:latin typeface="Corbel" pitchFamily="34" charset="0"/>
              </a:rPr>
              <a:t>A criança tinha AFP normal para idade e plaquetopenia. E foi submetida a lobectomia hepática esquerda. </a:t>
            </a:r>
            <a:endParaRPr lang="pt-BR" sz="22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  <a:buSzPct val="110000"/>
              <a:buFont typeface="Arial" pitchFamily="34" charset="0"/>
              <a:buChar char="▪"/>
            </a:pPr>
            <a:r>
              <a:rPr lang="pt-BR" sz="2200" smtClean="0">
                <a:latin typeface="Corbel" pitchFamily="34" charset="0"/>
              </a:rPr>
              <a:t>Evoluiu com obstrução intestinal, necessitou de ressecção intestinal extensiva e 1mês depois foi a óbito por sepse. </a:t>
            </a:r>
          </a:p>
        </p:txBody>
      </p:sp>
      <p:sp>
        <p:nvSpPr>
          <p:cNvPr id="148" name="Shape 14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D5F96299-CBF7-4FCC-8C81-F5B78E8C3B04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17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28677" name="image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8225" y="1987550"/>
            <a:ext cx="4581525" cy="408781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28678" name="image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7325" y="6216650"/>
            <a:ext cx="6283325" cy="6445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hape 152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29699" name="Shape 153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Hemangioendotelioma infantil é uma lesão vascular benigna rara, diferente do hemangioma cavernoso.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Até 50% dos casos apresentaram lesões cutâneas associadas. A AFP pode estar ligeiramente elevada e pode estar associada ao hipotireoidismo.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Muitos existem opções de tratamento médico como corticosteróides, siro-limus, vincristina e interfon-2-alfa, embora nenhum tratamento isolado tenha sido universalmente eficaz.</a:t>
            </a:r>
            <a:r>
              <a:rPr lang="pt-BR" baseline="32000" smtClean="0">
                <a:latin typeface="Corbel" pitchFamily="34" charset="0"/>
              </a:rPr>
              <a:t>31</a:t>
            </a:r>
            <a:r>
              <a:rPr lang="pt-BR" smtClean="0">
                <a:latin typeface="Corbel" pitchFamily="34" charset="0"/>
              </a:rPr>
              <a:t> A excisão cirúrgica para uma lesão bastante localizada é provavelmente a melhor opção.</a:t>
            </a:r>
          </a:p>
        </p:txBody>
      </p:sp>
      <p:sp>
        <p:nvSpPr>
          <p:cNvPr id="154" name="Shape 15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0ADE06EB-A1E2-4034-9A12-86A2EF1B42EB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18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hape 156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0723" name="Shape 157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Outros tumores raros, porém interessantes, incluem uma bebe do sexo feminino de um mês de idade que apresentou uma tumor palatino firme de 2x2 cm com crescimento rápido.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 lesão foi excisada devido a alta suspeita de rabdomiossarcoma, mas provou ser um mixoma puro a partir do palato duro.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 excisão deixou uma fístula palatina que foi reparada após um ano de idade.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Os mixomas provenientes da cavidade oral e do palato são muito raros e alguns deles podem ser malignos.</a:t>
            </a:r>
            <a:r>
              <a:rPr lang="pt-BR" baseline="32000" smtClean="0">
                <a:latin typeface="Corbel" pitchFamily="34" charset="0"/>
              </a:rPr>
              <a:t>21</a:t>
            </a:r>
          </a:p>
        </p:txBody>
      </p:sp>
      <p:sp>
        <p:nvSpPr>
          <p:cNvPr id="158" name="Shape 15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F74B9D31-2823-4AD0-B8B5-6785C2037AAF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19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hape 160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1747" name="Shape 161"/>
          <p:cNvSpPr>
            <a:spLocks noGrp="1"/>
          </p:cNvSpPr>
          <p:nvPr>
            <p:ph type="body" idx="1"/>
          </p:nvPr>
        </p:nvSpPr>
        <p:spPr>
          <a:xfrm>
            <a:off x="1481138" y="1628775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Houve três fibrossarcomas, um masculino e 2 do sexo feminino, provenientes do tórax (dois casos) e do pescoço formando cerca de 37% dos tumores malignos de neonatos.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Outros estudos mostram predominância de leões de membros (66%). </a:t>
            </a:r>
            <a:r>
              <a:rPr lang="pt-BR" baseline="32000" smtClean="0">
                <a:latin typeface="Corbel" pitchFamily="34" charset="0"/>
              </a:rPr>
              <a:t>11</a:t>
            </a:r>
            <a:endParaRPr lang="pt-BR" sz="1800" baseline="32000" smtClean="0">
              <a:solidFill>
                <a:srgbClr val="000000"/>
              </a:solidFill>
              <a:latin typeface="Corbel" pitchFamily="34" charset="0"/>
            </a:endParaRP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Um bebê feminino apresentou 4x4 cm de massa na parede torácica no nascimento, que foi retirado e relatado por patologista como hamartoma, mas reapareceu em dois meses com envolvimento de costela e pleura (Fig. 3).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 bebê recebeu quimioterapia (Vincristina, Adriamicina e Ciclofosfamida na metade da dose habitual) com boa resposta. O tumor foi retirado após 3 ciclos de quimioterapia e continuada por mais 5 ciclos.</a:t>
            </a:r>
          </a:p>
        </p:txBody>
      </p:sp>
      <p:sp>
        <p:nvSpPr>
          <p:cNvPr id="31748" name="Shape 16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8FD383A8-11A5-47FA-AAF9-87ABB1172751}" type="slidenum">
              <a:rPr lang="pt-BR"/>
              <a:pPr/>
              <a:t>20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544BFED0-FD53-4CF6-8872-6E9F62838B80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21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32771" name="image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3450" y="431800"/>
            <a:ext cx="7772400" cy="5994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hape 167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3795" name="Shape 168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14325" indent="-314325" algn="just" defTabSz="858838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Os tumores de tecido fibroso predominam em idade neonatal e representam talvez dois terços de neoplasias de tecido mole nesta faixa etária, constituídas principalmente por fibromatoses (fibromatose infantil e miofibromatose) .</a:t>
            </a:r>
            <a:r>
              <a:rPr lang="pt-BR" sz="2000" baseline="32000" smtClean="0">
                <a:latin typeface="Corbel" pitchFamily="34" charset="0"/>
              </a:rPr>
              <a:t>15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314325" indent="-314325" algn="just" defTabSz="858838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Os fibrossarcomas são tumores malignos que surgem predominantemente em tecidos moles. Representam 5% e10% de todos os sarcomas em lactentes com &lt;1 ano.</a:t>
            </a:r>
            <a:r>
              <a:rPr lang="pt-BR" sz="2000" baseline="32000" smtClean="0">
                <a:latin typeface="Corbel" pitchFamily="34" charset="0"/>
              </a:rPr>
              <a:t>12</a:t>
            </a:r>
            <a:r>
              <a:rPr lang="pt-BR" sz="2000" smtClean="0">
                <a:latin typeface="Corbel" pitchFamily="34" charset="0"/>
              </a:rPr>
              <a:t> Eles são localmente agressivos e difícil apresentar metástases</a:t>
            </a:r>
            <a:r>
              <a:rPr lang="pt-BR" sz="2000" baseline="32000" smtClean="0">
                <a:latin typeface="Corbel" pitchFamily="34" charset="0"/>
              </a:rPr>
              <a:t>15. </a:t>
            </a:r>
            <a:endParaRPr lang="pt-BR" sz="2000" baseline="32000" smtClean="0">
              <a:solidFill>
                <a:srgbClr val="000000"/>
              </a:solidFill>
              <a:latin typeface="Corbel" pitchFamily="34" charset="0"/>
            </a:endParaRPr>
          </a:p>
          <a:p>
            <a:pPr marL="314325" indent="-314325" algn="just" defTabSz="858838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Globalmente, o fibrossarcoma infantil tem um bom prognóstico com uma taxa de cura de 80%. Embora a cirurgia seja o pilar do tratamento, a quimioterapia tem sido relatada como um tratamento adjuvante muito eficaz, claramente mais eficaz do que nos adultos.</a:t>
            </a:r>
            <a:r>
              <a:rPr lang="pt-BR" sz="2000" baseline="32000" smtClean="0">
                <a:latin typeface="Corbel" pitchFamily="34" charset="0"/>
              </a:rPr>
              <a:t>13,14</a:t>
            </a:r>
            <a:r>
              <a:rPr lang="pt-BR" sz="2000" smtClean="0">
                <a:latin typeface="Corbel" pitchFamily="34" charset="0"/>
              </a:rPr>
              <a:t> </a:t>
            </a:r>
            <a:endParaRPr lang="pt-BR" sz="2000" smtClean="0">
              <a:solidFill>
                <a:srgbClr val="000000"/>
              </a:solidFill>
              <a:latin typeface="Corbel" pitchFamily="34" charset="0"/>
            </a:endParaRPr>
          </a:p>
          <a:p>
            <a:pPr marL="314325" indent="-314325" algn="just" defTabSz="858838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000" smtClean="0">
                <a:latin typeface="Corbel" pitchFamily="34" charset="0"/>
              </a:rPr>
              <a:t>O rabdomiossarcoma, a neoplasia mais comum de tecido mole em crianças mais velhas, é muito rara no período neonatal, embora a apresentação, o prognóstico e o tratamento sejam semelhantes.</a:t>
            </a:r>
            <a:r>
              <a:rPr lang="pt-BR" sz="2000" baseline="32000" smtClean="0">
                <a:latin typeface="Corbel" pitchFamily="34" charset="0"/>
              </a:rPr>
              <a:t>15</a:t>
            </a:r>
          </a:p>
        </p:txBody>
      </p:sp>
      <p:sp>
        <p:nvSpPr>
          <p:cNvPr id="169" name="Shape 169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AD1EC66B-DF99-4B6C-8D58-D01D0AC94D08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22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hape 171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4819" name="Shape 17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Houve 3 casos de neuroblastoma, representando cerca de 37% dos tumores malignos neonatais.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Uma menina aos 4 meses de idade foi diagnosticada com um grande tumor (8 cm x 9 cm) durante investigação de febre.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A criança teve nódulos de fígado no momento do diagnóstico. Ela recebeu quimioterapia (3 ciclos). O tumor regrediu em tamanho, os nódulos do fígado desapareceram e a massa foi ressecada e a quimioterapia foi completada. A criança manteve o acompanhamento por 2 anos.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 segundo caso foi um menino aos 5 meses de idade, diagnosticado em outro hospital 3 meses antes, e tinha um tumor local extenso, metástase óssea e condições gerais precárias. </a:t>
            </a:r>
            <a:endParaRPr lang="pt-BR" sz="2100" smtClean="0">
              <a:solidFill>
                <a:srgbClr val="000000"/>
              </a:solidFill>
              <a:latin typeface="Corbel" pitchFamily="34" charset="0"/>
            </a:endParaRPr>
          </a:p>
          <a:p>
            <a:pPr marL="287338" indent="-287338" algn="just" defTabSz="822325" eaLnBrk="1" hangingPunct="1">
              <a:spcBef>
                <a:spcPts val="1600"/>
              </a:spcBef>
              <a:buClr>
                <a:srgbClr val="652825"/>
              </a:buClr>
            </a:pPr>
            <a:r>
              <a:rPr lang="pt-BR" sz="2100" smtClean="0">
                <a:latin typeface="Corbel" pitchFamily="34" charset="0"/>
              </a:rPr>
              <a:t>O terceiro caso foi uma criança do sexo feminino que apareceu para uma 2ª opinião. Tinha doença 4S e foi aconselhado a cirurgia, uma vez que o tumor primário era pequeno e ressecável, mas os pais recusaram.</a:t>
            </a:r>
          </a:p>
        </p:txBody>
      </p:sp>
      <p:sp>
        <p:nvSpPr>
          <p:cNvPr id="173" name="Shape 17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89C1FFDA-7AB3-435C-9A30-895009ABD2B9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23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hape 175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5843" name="Shape 176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182563" indent="-182563" algn="just" defTabSz="647700" eaLnBrk="1" hangingPunct="1">
              <a:spcBef>
                <a:spcPts val="1200"/>
              </a:spcBef>
              <a:buClr>
                <a:srgbClr val="652825"/>
              </a:buClr>
            </a:pPr>
            <a:r>
              <a:rPr lang="pt-BR" sz="1700" smtClean="0">
                <a:latin typeface="Corbel" pitchFamily="34" charset="0"/>
              </a:rPr>
              <a:t>Neuroblastoma é o tipo mais comum de tumor maligno em neonatos na literatura, representando 30 e 50% dos casos na maioria das séries. </a:t>
            </a:r>
            <a:endParaRPr lang="pt-BR" sz="1700" smtClean="0">
              <a:solidFill>
                <a:srgbClr val="000000"/>
              </a:solidFill>
              <a:latin typeface="Corbel" pitchFamily="34" charset="0"/>
            </a:endParaRPr>
          </a:p>
          <a:p>
            <a:pPr marL="182563" indent="-182563" algn="just" defTabSz="647700" eaLnBrk="1" hangingPunct="1">
              <a:spcBef>
                <a:spcPts val="1200"/>
              </a:spcBef>
              <a:buClr>
                <a:srgbClr val="652825"/>
              </a:buClr>
            </a:pPr>
            <a:r>
              <a:rPr lang="pt-BR" sz="1700" smtClean="0">
                <a:latin typeface="Corbel" pitchFamily="34" charset="0"/>
              </a:rPr>
              <a:t>Uma massa abdominal é a apresentação mais comum a partir do tumor primário ou metástases hepáticas. </a:t>
            </a:r>
            <a:endParaRPr lang="pt-BR" sz="1700" smtClean="0">
              <a:solidFill>
                <a:srgbClr val="000000"/>
              </a:solidFill>
              <a:latin typeface="Corbel" pitchFamily="34" charset="0"/>
            </a:endParaRPr>
          </a:p>
          <a:p>
            <a:pPr marL="182563" indent="-182563" algn="just" defTabSz="647700" eaLnBrk="1" hangingPunct="1">
              <a:spcBef>
                <a:spcPts val="1200"/>
              </a:spcBef>
              <a:buClr>
                <a:srgbClr val="652825"/>
              </a:buClr>
            </a:pPr>
            <a:r>
              <a:rPr lang="pt-BR" sz="1700" smtClean="0">
                <a:latin typeface="Corbel" pitchFamily="34" charset="0"/>
              </a:rPr>
              <a:t>A maioria dos recém-nascidos com neuroblastoma disseminado tem doença no estágio 4S (primário localizado com doença metastática confinada ao fígado, pele e medula óssea). O prognóstico é bom e a doença pode até sofrer uma regressão espontânea. </a:t>
            </a:r>
            <a:endParaRPr lang="pt-BR" sz="1700" smtClean="0">
              <a:solidFill>
                <a:srgbClr val="000000"/>
              </a:solidFill>
              <a:latin typeface="Corbel" pitchFamily="34" charset="0"/>
            </a:endParaRPr>
          </a:p>
          <a:p>
            <a:pPr marL="182563" indent="-182563" algn="just" defTabSz="647700" eaLnBrk="1" hangingPunct="1">
              <a:spcBef>
                <a:spcPts val="1200"/>
              </a:spcBef>
              <a:buClr>
                <a:srgbClr val="652825"/>
              </a:buClr>
            </a:pPr>
            <a:r>
              <a:rPr lang="pt-BR" sz="1700" smtClean="0">
                <a:latin typeface="Corbel" pitchFamily="34" charset="0"/>
              </a:rPr>
              <a:t>O modo de tratamento pode ser controverso, mas deve ser restrito ao mínimo necessário para evitar complicações fatais.</a:t>
            </a:r>
            <a:r>
              <a:rPr lang="pt-BR" sz="1700" baseline="32000" smtClean="0">
                <a:latin typeface="Corbel" pitchFamily="34" charset="0"/>
              </a:rPr>
              <a:t>24</a:t>
            </a:r>
            <a:r>
              <a:rPr lang="pt-BR" sz="1700" smtClean="0">
                <a:latin typeface="Corbel" pitchFamily="34" charset="0"/>
              </a:rPr>
              <a:t> </a:t>
            </a:r>
            <a:endParaRPr lang="pt-BR" sz="1700" smtClean="0">
              <a:solidFill>
                <a:srgbClr val="000000"/>
              </a:solidFill>
              <a:latin typeface="Corbel" pitchFamily="34" charset="0"/>
            </a:endParaRPr>
          </a:p>
          <a:p>
            <a:pPr marL="182563" indent="-182563" algn="just" defTabSz="647700" eaLnBrk="1" hangingPunct="1">
              <a:spcBef>
                <a:spcPts val="1200"/>
              </a:spcBef>
              <a:buClr>
                <a:srgbClr val="652825"/>
              </a:buClr>
            </a:pPr>
            <a:r>
              <a:rPr lang="pt-BR" sz="1700" smtClean="0">
                <a:latin typeface="Corbel" pitchFamily="34" charset="0"/>
              </a:rPr>
              <a:t>O prognóstico excepcionalmente bom do neuroblasto em crianças muito pequenas não se restringe a pessoas com doença 4S. Pacientes com estágio 2 (resíduo de tumor microscópico após ressecção) também se beneficiam de uma abordagem conservadora. </a:t>
            </a:r>
            <a:endParaRPr lang="pt-BR" sz="1700" smtClean="0">
              <a:solidFill>
                <a:srgbClr val="000000"/>
              </a:solidFill>
              <a:latin typeface="Corbel" pitchFamily="34" charset="0"/>
            </a:endParaRPr>
          </a:p>
          <a:p>
            <a:pPr marL="182563" indent="-182563" algn="just" defTabSz="647700" eaLnBrk="1" hangingPunct="1">
              <a:spcBef>
                <a:spcPts val="1200"/>
              </a:spcBef>
              <a:buClr>
                <a:srgbClr val="652825"/>
              </a:buClr>
            </a:pPr>
            <a:r>
              <a:rPr lang="pt-BR" sz="1700" smtClean="0">
                <a:latin typeface="Corbel" pitchFamily="34" charset="0"/>
              </a:rPr>
              <a:t>O CE (carboplatina, etoposido) está sendo proposto como terapia de primeira linha para lactentes com neuroblastoma no estágio 4S que requerem intervenção médica.</a:t>
            </a:r>
            <a:r>
              <a:rPr lang="pt-BR" sz="1700" baseline="32000" smtClean="0">
                <a:latin typeface="Corbel" pitchFamily="34" charset="0"/>
              </a:rPr>
              <a:t>26</a:t>
            </a:r>
            <a:endParaRPr lang="pt-BR" sz="1700" baseline="32000" smtClean="0">
              <a:solidFill>
                <a:srgbClr val="000000"/>
              </a:solidFill>
              <a:latin typeface="Corbel" pitchFamily="34" charset="0"/>
            </a:endParaRPr>
          </a:p>
          <a:p>
            <a:pPr marL="182563" indent="-182563" algn="just" defTabSz="647700" eaLnBrk="1" hangingPunct="1">
              <a:spcBef>
                <a:spcPts val="1200"/>
              </a:spcBef>
              <a:buClr>
                <a:srgbClr val="652825"/>
              </a:buClr>
            </a:pPr>
            <a:r>
              <a:rPr lang="pt-BR" sz="1700" smtClean="0">
                <a:latin typeface="Corbel" pitchFamily="34" charset="0"/>
              </a:rPr>
              <a:t>A cirurgia deve ser feita em algum momento, imediatamente ou após a quimioterapia. De acordo com um estudo, cerca de 50% das crianças que não sofreram ressecção evoluíram para o óbito. finalmente morreram.</a:t>
            </a:r>
          </a:p>
        </p:txBody>
      </p:sp>
      <p:sp>
        <p:nvSpPr>
          <p:cNvPr id="35844" name="Shape 17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6B54BDB8-1DA4-43F4-9451-F72173BDF366}" type="slidenum">
              <a:rPr lang="pt-BR"/>
              <a:pPr/>
              <a:t>24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hape 179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6867" name="Shape 180"/>
          <p:cNvSpPr>
            <a:spLocks noGrp="1"/>
          </p:cNvSpPr>
          <p:nvPr>
            <p:ph type="body" idx="1"/>
          </p:nvPr>
        </p:nvSpPr>
        <p:spPr>
          <a:xfrm>
            <a:off x="1481138" y="1628775"/>
            <a:ext cx="9144000" cy="4953000"/>
          </a:xfrm>
        </p:spPr>
        <p:txBody>
          <a:bodyPr/>
          <a:lstStyle/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200" smtClean="0">
                <a:latin typeface="Corbel" pitchFamily="34" charset="0"/>
              </a:rPr>
              <a:t>Entre os tumores malignos, um lactente com diagnóstico de tumor de Wilms apresentou aos 2 meses de idade uma massa com 7x7 cm no rim direito, sendo avaliado por distensão abdominal progressiva. </a:t>
            </a:r>
            <a:endParaRPr lang="pt-BR" sz="22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200" smtClean="0">
                <a:latin typeface="Corbel" pitchFamily="34" charset="0"/>
              </a:rPr>
              <a:t>O bebê foi submetido a nefrectomia e recebeu quimioterapia. O paciente segue estável após 18 meses do tratamento. </a:t>
            </a:r>
            <a:endParaRPr lang="pt-BR" sz="22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200" smtClean="0">
                <a:latin typeface="Corbel" pitchFamily="34" charset="0"/>
              </a:rPr>
              <a:t>De acordo com vários estudos, o tumor de Wilms é muito raro, com uma incidência na faixa de 3% de todos os tumores renais diagnosticados nesta faixa etária.</a:t>
            </a:r>
            <a:r>
              <a:rPr lang="pt-BR" sz="2200" baseline="32000" smtClean="0">
                <a:latin typeface="Corbel" pitchFamily="34" charset="0"/>
              </a:rPr>
              <a:t>22,23. </a:t>
            </a:r>
            <a:endParaRPr lang="pt-BR" sz="22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200" smtClean="0">
                <a:latin typeface="Corbel" pitchFamily="34" charset="0"/>
              </a:rPr>
              <a:t>A síndrome paraneoplasicas, como hipertensão e hipercalcemia, são comuns em lactentes. </a:t>
            </a:r>
            <a:endParaRPr lang="pt-BR" sz="22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200" smtClean="0">
                <a:latin typeface="Corbel" pitchFamily="34" charset="0"/>
              </a:rPr>
              <a:t>Os bebês com tumor de Wilms apresentam excelente prognóstico geral.</a:t>
            </a:r>
            <a:endParaRPr lang="pt-BR" sz="2200" smtClean="0">
              <a:solidFill>
                <a:srgbClr val="000000"/>
              </a:solidFill>
              <a:latin typeface="Corbel" pitchFamily="34" charset="0"/>
            </a:endParaRPr>
          </a:p>
          <a:p>
            <a:pPr marL="317500" indent="-317500" algn="just" defTabSz="868363" eaLnBrk="1" hangingPunct="1">
              <a:spcBef>
                <a:spcPts val="1700"/>
              </a:spcBef>
              <a:buClr>
                <a:srgbClr val="652825"/>
              </a:buClr>
            </a:pPr>
            <a:r>
              <a:rPr lang="pt-BR" sz="2200" smtClean="0">
                <a:latin typeface="Corbel" pitchFamily="34" charset="0"/>
              </a:rPr>
              <a:t>SIOP e COG concordam em nefrectomia imediata e quimioterapia com baixa dose.</a:t>
            </a:r>
            <a:r>
              <a:rPr lang="pt-BR" sz="2200" baseline="32000" smtClean="0">
                <a:latin typeface="Corbel" pitchFamily="34" charset="0"/>
              </a:rPr>
              <a:t>22,23</a:t>
            </a:r>
          </a:p>
        </p:txBody>
      </p:sp>
      <p:sp>
        <p:nvSpPr>
          <p:cNvPr id="181" name="Shape 18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6126B705-5A10-4EDE-9D97-07F07CC8F830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25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hape 183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7891" name="Shape 184"/>
          <p:cNvSpPr>
            <a:spLocks noGrp="1"/>
          </p:cNvSpPr>
          <p:nvPr>
            <p:ph type="body" idx="1"/>
          </p:nvPr>
        </p:nvSpPr>
        <p:spPr>
          <a:xfrm>
            <a:off x="4675188" y="2087563"/>
            <a:ext cx="5791200" cy="4770437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Um bebê do sexo masculino com presença de polihidrômio e edema cervical foi recebido no 1ºdia de vida e intubado devido à obstrução das vias aéreas (Fig. 4). </a:t>
            </a:r>
          </a:p>
        </p:txBody>
      </p:sp>
      <p:sp>
        <p:nvSpPr>
          <p:cNvPr id="185" name="Shape 18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4FF60F06-B459-4F7A-905E-969940C21E49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26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37893" name="image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313" y="1690688"/>
            <a:ext cx="3438525" cy="51054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hape 188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8915" name="Shape 189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 diagnóstico inicial foi higroma cístico, uma vez que a massa era predominantemente cística na TC.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 massa foi totalmente ressecada. Foi encapsulado e multiloculada. O exame histopatológico revelou focos claramente malignos, embora o tumor tenha sido predominantemente teratomatoso e os marcadores tumorais tinham alta idade.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 criança foi acompanhada sem quimioterapia e sem recorrência após 4 anos.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Os teratomas cervico-faciais representam 5% a 6% dos teratomas. A maioria são teratomas maduros ou imaturos, mas até 20% são malignos.</a:t>
            </a:r>
            <a:r>
              <a:rPr lang="pt-BR" baseline="32000" smtClean="0">
                <a:latin typeface="Corbel" pitchFamily="34" charset="0"/>
              </a:rPr>
              <a:t>27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hape 191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39939" name="Shape 19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Nos tumores adultos, as características histológicas típicas da linhagem incluem alta relação citoplasmática nuclear, aumento da atividade mitótica, anaplasia e disseminação local e distante do tumor.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Em um neonato, o tumor com muitas dessas características ainda pode se comportar de forma benigna. Exemplos disso incluem o fibrossarcoma congênito e nefroma mesoblástico congênito, ambos tumores relativamente menos agressivos, apesar da alta taxa mitótica e celularidade.</a:t>
            </a:r>
            <a:r>
              <a:rPr lang="pt-BR" baseline="32000" smtClean="0">
                <a:latin typeface="Corbel" pitchFamily="34" charset="0"/>
              </a:rPr>
              <a:t>28</a:t>
            </a:r>
            <a:endParaRPr lang="pt-BR" sz="1800" baseline="32000" smtClean="0">
              <a:solidFill>
                <a:srgbClr val="000000"/>
              </a:solidFill>
              <a:latin typeface="Corbel" pitchFamily="34" charset="0"/>
            </a:endParaRP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4 dos 8 tumores malignos receberam quimioterapia, 3 responderam bem e ficaram livres da doença após 2 anos de seguimento.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 comportamento especial do neuroblastoma neonatal permite uma abordagem conservadora. </a:t>
            </a:r>
          </a:p>
        </p:txBody>
      </p:sp>
      <p:sp>
        <p:nvSpPr>
          <p:cNvPr id="193" name="Shape 19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9D255408-532D-405C-89FA-B9509D5BF6B9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28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hape 195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DISCUSSÃO</a:t>
            </a:r>
          </a:p>
        </p:txBody>
      </p:sp>
      <p:sp>
        <p:nvSpPr>
          <p:cNvPr id="40963" name="Shape 196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/>
          <a:lstStyle/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 comportamento especial do neuroblastoma neonatal permite uma abordagem conservadora.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 cirurgia desempenha um papel central no manejo de tumores benignos e malignos, pois a quimioterapia pode ser muito tóxica para os bebês pequenos e a irradiação é proibida.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As doses de medicamentos devem ser calculadas de acordo com o peso corporal em vez da área superficial e iniciadas em níveis reduzidos e aumentadas conforme tolerado.</a:t>
            </a:r>
            <a:r>
              <a:rPr lang="pt-BR" baseline="32000" smtClean="0">
                <a:latin typeface="Corbel" pitchFamily="34" charset="0"/>
              </a:rPr>
              <a:t>29</a:t>
            </a:r>
            <a:r>
              <a:rPr lang="pt-BR" smtClean="0">
                <a:latin typeface="Corbel" pitchFamily="34" charset="0"/>
              </a:rPr>
              <a:t> </a:t>
            </a:r>
          </a:p>
          <a:p>
            <a:pPr marL="365125" indent="-365125" algn="just" eaLnBrk="1" hangingPunct="1">
              <a:buClr>
                <a:srgbClr val="652825"/>
              </a:buClr>
            </a:pPr>
            <a:r>
              <a:rPr lang="pt-BR" smtClean="0">
                <a:latin typeface="Corbel" pitchFamily="34" charset="0"/>
              </a:rPr>
              <a:t>O uso do tratamento por radiação é uma grande preocupação em vista da extrema imaturidade dos tecidos normais e do potencial de efeitos tardios sobre crescimento e risco de malignidade secundária.</a:t>
            </a:r>
            <a:r>
              <a:rPr lang="pt-BR" baseline="32000" smtClean="0">
                <a:latin typeface="Corbel" pitchFamily="34" charset="0"/>
              </a:rPr>
              <a:t>30</a:t>
            </a:r>
          </a:p>
        </p:txBody>
      </p:sp>
      <p:sp>
        <p:nvSpPr>
          <p:cNvPr id="40964" name="Shape 197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6D6B3021-EEEC-4704-B102-EA7B82CC4026}" type="slidenum">
              <a:rPr lang="pt-BR"/>
              <a:pPr/>
              <a:t>29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hape 199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CONCLUSÃO</a:t>
            </a:r>
          </a:p>
        </p:txBody>
      </p:sp>
      <p:sp>
        <p:nvSpPr>
          <p:cNvPr id="41987" name="Shape 200"/>
          <p:cNvSpPr>
            <a:spLocks noGrp="1"/>
          </p:cNvSpPr>
          <p:nvPr>
            <p:ph type="body" idx="1"/>
          </p:nvPr>
        </p:nvSpPr>
        <p:spPr>
          <a:xfrm>
            <a:off x="1552575" y="1557338"/>
            <a:ext cx="9144000" cy="4953000"/>
          </a:xfrm>
        </p:spPr>
        <p:txBody>
          <a:bodyPr/>
          <a:lstStyle/>
          <a:p>
            <a:pPr marL="207963" indent="-207963" defTabSz="693738" eaLnBrk="1" hangingPunct="1">
              <a:spcBef>
                <a:spcPts val="13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Os tumores neonatais são muito raros e o diagnóstico de um tumor em um neonato apresenta muitas dificuldades. </a:t>
            </a:r>
          </a:p>
          <a:p>
            <a:pPr marL="207963" indent="-207963" defTabSz="693738" eaLnBrk="1" hangingPunct="1">
              <a:spcBef>
                <a:spcPts val="13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O RN com seu rápido crescimento, desenvolvimento e maturação de todos os órgãos e tecidos pode ser afetado negativamente por terapias geralmente administradas a crianças mais velhas. </a:t>
            </a:r>
          </a:p>
          <a:p>
            <a:pPr marL="207963" indent="-207963" defTabSz="693738" eaLnBrk="1" hangingPunct="1">
              <a:spcBef>
                <a:spcPts val="13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O tratamento com a melhor chance de cura e o risco de danos irreversíveis aos órgãos que crescem rapidamente precisam ser equilibrados. </a:t>
            </a:r>
          </a:p>
          <a:p>
            <a:pPr marL="207963" indent="-207963" defTabSz="693738" eaLnBrk="1" hangingPunct="1">
              <a:spcBef>
                <a:spcPts val="13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Na análise dos dados das condições tumorais no período neonatal mostrou uma incidência de 2,2% de malignidade de todos os tumores malignos pediátricos e 36,3% dos tumores nos RNs estudados foram malignos. </a:t>
            </a:r>
          </a:p>
          <a:p>
            <a:pPr marL="207963" indent="-207963" defTabSz="693738" eaLnBrk="1" hangingPunct="1">
              <a:spcBef>
                <a:spcPts val="13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Os tumores malignos são menos propensos a serem diagnosticados de forma pré-natal de acordo com o estudo (apenas 11% tiveram diagnóstico pré-natal), provavelmente devido ao rápido crescimento após o nascimento. </a:t>
            </a:r>
          </a:p>
          <a:p>
            <a:pPr marL="207963" indent="-207963" defTabSz="693738" eaLnBrk="1" hangingPunct="1">
              <a:spcBef>
                <a:spcPts val="13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O estudo também enfatizou o papel central da cirurgia na maioria dos tumores neonatais e mostrou que o uso cuidadoso da quimioterapia em neonatos é bem tolerado. </a:t>
            </a:r>
          </a:p>
          <a:p>
            <a:pPr marL="207963" indent="-207963" defTabSz="693738" eaLnBrk="1" hangingPunct="1">
              <a:spcBef>
                <a:spcPts val="1300"/>
              </a:spcBef>
              <a:buClr>
                <a:srgbClr val="652825"/>
              </a:buClr>
            </a:pPr>
            <a:r>
              <a:rPr lang="pt-BR" sz="1800" smtClean="0">
                <a:latin typeface="Corbel" pitchFamily="34" charset="0"/>
              </a:rPr>
              <a:t>Concluímos que os neonatos diagnosticados com tumores malignos podem ter melhores prognósticos do que crianças mais velhas. </a:t>
            </a:r>
          </a:p>
        </p:txBody>
      </p:sp>
      <p:sp>
        <p:nvSpPr>
          <p:cNvPr id="201" name="Shape 20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C572A759-6A51-4108-AA02-DFA0A04FC94B}"/>
          </a:extLst>
        </p:spPr>
        <p:txBody>
          <a:bodyPr lIns="0" tIns="0" rIns="0" bIns="0">
            <a:normAutofit/>
          </a:bodyPr>
          <a:lstStyle>
            <a:lvl1pPr defTabSz="877823">
              <a:defRPr sz="1056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BC4A76F1-58BD-4509-9DAF-323C75F807F1}" type="slidenum">
              <a:rPr kern="0">
                <a:latin typeface="Corbel"/>
                <a:ea typeface="Corbel"/>
                <a:cs typeface="Corbel"/>
                <a:sym typeface="Corbel"/>
              </a:rPr>
              <a:pPr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30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hape 203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/>
          <a:lstStyle/>
          <a:p>
            <a:pPr eaLnBrk="1" hangingPunct="1"/>
            <a:r>
              <a:rPr lang="pt-BR" smtClean="0">
                <a:latin typeface="Corbel" pitchFamily="34" charset="0"/>
              </a:rPr>
              <a:t>REFERÊNCIAS</a:t>
            </a:r>
          </a:p>
        </p:txBody>
      </p:sp>
      <p:sp>
        <p:nvSpPr>
          <p:cNvPr id="204" name="Shape 204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>
            <a:normAutofit/>
          </a:bodyPr>
          <a:lstStyle/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1. </a:t>
            </a:r>
            <a:r>
              <a:rPr lang="pt-BR" sz="1100" smtClean="0">
                <a:latin typeface="Corbel" pitchFamily="34" charset="0"/>
              </a:rPr>
              <a:t>Campbell AN, Chan HS, O’Brien A, Smith CR, Becker LE. Ma- lignant tumours in the neonate. Arch Dis Child 1987;62:19e23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2. </a:t>
            </a:r>
            <a:r>
              <a:rPr lang="pt-BR" sz="1100" smtClean="0">
                <a:latin typeface="Corbel" pitchFamily="34" charset="0"/>
              </a:rPr>
              <a:t>Barson AJ. Congenital neoplasia: the society’s experience. Pediatric pathology society. Arch Dis Child 1978;53:436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latin typeface="Corbel" pitchFamily="34" charset="0"/>
              </a:rPr>
              <a:t>3. Isaacs H. Perinatal (congenital and neonatal) neoplasms:a report of 110 cases. Pediatr Pathol 1985;3:165e216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4. </a:t>
            </a:r>
            <a:r>
              <a:rPr lang="pt-BR" sz="1100" smtClean="0">
                <a:latin typeface="Corbel" pitchFamily="34" charset="0"/>
              </a:rPr>
              <a:t>Berry PJ. Congenital tumours. In: Keeling JW, editor. Fetal and neonatal pathology. London: Springer-Verlag; 1987. p. 229e47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5. </a:t>
            </a:r>
            <a:r>
              <a:rPr lang="pt-BR" sz="1100" smtClean="0">
                <a:latin typeface="Corbel" pitchFamily="34" charset="0"/>
              </a:rPr>
              <a:t>Berbel Tornero O, Ortega Garc ́ıa JA, Ferr ́ıs i Tortajada J, Garc ́ıa Castell J, Donat i Colomer J, Soldin OP, et al. Neonatal tumours 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/>
            </a:r>
            <a:br>
              <a:rPr lang="pt-BR" sz="1100" smtClean="0">
                <a:solidFill>
                  <a:srgbClr val="000000"/>
                </a:solidFill>
                <a:latin typeface="Corbel" pitchFamily="34" charset="0"/>
              </a:rPr>
            </a:br>
            <a:r>
              <a:rPr lang="pt-BR" sz="1100" smtClean="0">
                <a:latin typeface="Corbel" pitchFamily="34" charset="0"/>
              </a:rPr>
              <a:t>and congenital malformations. An Pediatr 2008;68:589e95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6. </a:t>
            </a:r>
            <a:r>
              <a:rPr lang="pt-BR" sz="1100" smtClean="0">
                <a:latin typeface="Corbel" pitchFamily="34" charset="0"/>
              </a:rPr>
              <a:t>Kruseman AC, van Lent M, Blom AH, Lauw GP. Choriocarcinoma in mother and child, identified by immunoenzyme Histochem- 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/>
            </a:r>
            <a:br>
              <a:rPr lang="pt-BR" sz="1100" smtClean="0">
                <a:solidFill>
                  <a:srgbClr val="000000"/>
                </a:solidFill>
                <a:latin typeface="Corbel" pitchFamily="34" charset="0"/>
              </a:rPr>
            </a:br>
            <a:r>
              <a:rPr lang="pt-BR" sz="1100" smtClean="0">
                <a:latin typeface="Corbel" pitchFamily="34" charset="0"/>
              </a:rPr>
              <a:t>istry. Am J Clin Pathol 1977;67:279e83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7. </a:t>
            </a:r>
            <a:r>
              <a:rPr lang="pt-BR" sz="1100" smtClean="0">
                <a:latin typeface="Corbel" pitchFamily="34" charset="0"/>
              </a:rPr>
              <a:t>Taylor WF, Myers M, Taylor WR. Extrarenal Wilms’ tumour in an infant exposed to intrauterine phenytoin. Lancet 1980;2:481e2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8. </a:t>
            </a:r>
            <a:r>
              <a:rPr lang="pt-BR" sz="1100" smtClean="0">
                <a:latin typeface="Corbel" pitchFamily="34" charset="0"/>
              </a:rPr>
              <a:t>Sherman S, Roizen N. Fetal hydantoin syndrome and neuroblastoma. Lancet 1976;1:517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9. </a:t>
            </a:r>
            <a:r>
              <a:rPr lang="pt-BR" sz="1100" smtClean="0">
                <a:latin typeface="Corbel" pitchFamily="34" charset="0"/>
              </a:rPr>
              <a:t>Noseworthy J, Lack EE, Kozakewich HP, Vawter GF, Welch KJ. Sacrococcygeal germ cell tumors in childhood: an updated experience with 118 patients. J Pediatr Surg 1981;16:358e64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10. </a:t>
            </a:r>
            <a:r>
              <a:rPr lang="pt-BR" sz="1100" smtClean="0">
                <a:latin typeface="Corbel" pitchFamily="34" charset="0"/>
              </a:rPr>
              <a:t>Desandes E, Guissou S, Ducassou S, Lacour B. Neonatal solid tumors: incidence and survival in France. Pediatr Blood Cancer 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/>
            </a:r>
            <a:br>
              <a:rPr lang="pt-BR" sz="1100" smtClean="0">
                <a:solidFill>
                  <a:srgbClr val="000000"/>
                </a:solidFill>
                <a:latin typeface="Corbel" pitchFamily="34" charset="0"/>
              </a:rPr>
            </a:br>
            <a:r>
              <a:rPr lang="pt-BR" sz="1100" smtClean="0">
                <a:latin typeface="Corbel" pitchFamily="34" charset="0"/>
              </a:rPr>
              <a:t>2016;63:1375e80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11. </a:t>
            </a:r>
            <a:r>
              <a:rPr lang="pt-BR" sz="1100" smtClean="0">
                <a:latin typeface="Corbel" pitchFamily="34" charset="0"/>
              </a:rPr>
              <a:t>Orbach D, Rey A, Cecchetto G, Oberlin O, Casanova M, Thebaud E, et al. Infantile fibrosarcoma: management based on the European experience. J Clin Oncol 2010;28:318e23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12. </a:t>
            </a:r>
            <a:r>
              <a:rPr lang="pt-BR" sz="1100" smtClean="0">
                <a:latin typeface="Corbel" pitchFamily="34" charset="0"/>
              </a:rPr>
              <a:t>Orbach D, Rey A, Oberlin O, Sanchez de Toledo J, Terrier- Lacombe MJ, Van Unnik A, et al. Soft tissue sarcoma or ma- lignant mesenchymal tumors in the first year of life: experi- ence of the international society of pediatric oncology (SIOP) malignant mesenchymal tumor committee. J Clin Oncol 2005; 23:4363e71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13. </a:t>
            </a:r>
            <a:r>
              <a:rPr lang="pt-BR" sz="1100" smtClean="0">
                <a:latin typeface="Corbel" pitchFamily="34" charset="0"/>
              </a:rPr>
              <a:t>Kurkchubasche AG, Halvorson EG, Forman EN, Terek RM, 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 </a:t>
            </a:r>
            <a:r>
              <a:rPr lang="pt-BR" sz="1100" smtClean="0">
                <a:latin typeface="Corbel" pitchFamily="34" charset="0"/>
              </a:rPr>
              <a:t>Ferguson WS. The role of preoperative chemotherapy in the treatment of infantile fibrosarcoma. J Pediatr Surg 2000;35: 880e3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14. </a:t>
            </a:r>
            <a:r>
              <a:rPr lang="pt-BR" sz="1100" smtClean="0">
                <a:latin typeface="Corbel" pitchFamily="34" charset="0"/>
              </a:rPr>
              <a:t>Grier HE, Perez-Atayde AR, Weinstein HJ. Chemotherapy for inoperable infantile fibrosarcoma. Cancer 1985;56:1507e10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1910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15. </a:t>
            </a:r>
            <a:r>
              <a:rPr lang="pt-BR" sz="1100" smtClean="0">
                <a:latin typeface="Corbel" pitchFamily="34" charset="0"/>
              </a:rPr>
              <a:t>Stevens MC. Neonatal tumors. Arch Dis Child 1988;63:1122e5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</p:txBody>
      </p:sp>
      <p:sp>
        <p:nvSpPr>
          <p:cNvPr id="43012" name="Shape 20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52BCF03-C567-40A5-9A43-58B548ECD08E}" type="slidenum">
              <a:rPr lang="pt-BR"/>
              <a:pPr/>
              <a:t>31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hape 207"/>
          <p:cNvSpPr>
            <a:spLocks noGrp="1"/>
          </p:cNvSpPr>
          <p:nvPr>
            <p:ph type="title"/>
          </p:nvPr>
        </p:nvSpPr>
        <p:spPr>
          <a:xfrm>
            <a:off x="1522413" y="0"/>
            <a:ext cx="9144000" cy="1333500"/>
          </a:xfrm>
        </p:spPr>
        <p:txBody>
          <a:bodyPr lIns="0" tIns="0" rIns="0" bIns="0"/>
          <a:lstStyle/>
          <a:p>
            <a:pPr eaLnBrk="1" hangingPunct="1"/>
            <a:r>
              <a:rPr lang="pt-BR" smtClean="0">
                <a:latin typeface="Corbel" pitchFamily="34" charset="0"/>
              </a:rPr>
              <a:t>REFERÊNCIAS</a:t>
            </a:r>
          </a:p>
        </p:txBody>
      </p:sp>
      <p:sp>
        <p:nvSpPr>
          <p:cNvPr id="208" name="Shape 208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9144000" cy="4953000"/>
          </a:xfrm>
        </p:spPr>
        <p:txBody>
          <a:bodyPr>
            <a:normAutofit/>
          </a:bodyPr>
          <a:lstStyle/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16. </a:t>
            </a:r>
            <a:r>
              <a:rPr lang="pt-BR" sz="1100" smtClean="0">
                <a:latin typeface="Corbel" pitchFamily="34" charset="0"/>
              </a:rPr>
              <a:t>Brandt ML, Luks FI, Filiatrault D, Garel L, Desjardins JG, Youssef S. Surgical indications in antenatally diagnosed ovarian cysts. J Pediatr Surg 1991;26:276e82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17. </a:t>
            </a:r>
            <a:r>
              <a:rPr lang="pt-BR" sz="1100" smtClean="0">
                <a:latin typeface="Corbel" pitchFamily="34" charset="0"/>
              </a:rPr>
              <a:t>Gruver AM, Hansel DE, Luthringer DJ, MacLennan GT. Congenital mesoblastic nephroma. J Urol 2010;183:1188e9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18. </a:t>
            </a:r>
            <a:r>
              <a:rPr lang="pt-BR" sz="1100" smtClean="0">
                <a:latin typeface="Corbel" pitchFamily="34" charset="0"/>
              </a:rPr>
              <a:t>Steinfeld AD, Crowley CA, O’Shea PA, Tefft M. Recurrent and metastatic mesoblastic nephroma in infancy. J Clin Oncol 1984;2:956e60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19. </a:t>
            </a:r>
            <a:r>
              <a:rPr lang="pt-BR" sz="1100" smtClean="0">
                <a:latin typeface="Corbel" pitchFamily="34" charset="0"/>
              </a:rPr>
              <a:t>Dehner LP, Ishak KG. Vascular tumors of the liver in infants and children. A study of 30 cases and review of the literature. Arch Pathol 1971;92:101e11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20. </a:t>
            </a:r>
            <a:r>
              <a:rPr lang="pt-BR" sz="1100" smtClean="0">
                <a:latin typeface="Corbel" pitchFamily="34" charset="0"/>
              </a:rPr>
              <a:t>Dachman AH, Lichtenstein JE, Friedman AC, Hartman DS. In- fantile Hemangioendothelioma of the liver: a Radiologic- Pathologic-Clinical correlation. AJR 1983;140:1091e6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21. </a:t>
            </a:r>
            <a:r>
              <a:rPr lang="pt-BR" sz="1100" smtClean="0">
                <a:latin typeface="Corbel" pitchFamily="34" charset="0"/>
              </a:rPr>
              <a:t>Pradhan AC, Varma RK, Pradhan S. Myxoma of the hard palate. Int Surg 1972;57:341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22. </a:t>
            </a:r>
            <a:r>
              <a:rPr lang="pt-BR" sz="1100" smtClean="0">
                <a:latin typeface="Corbel" pitchFamily="34" charset="0"/>
              </a:rPr>
              <a:t>Glick RD, Hicks MJ, Nuchtern JG, Wesson DE, Olutoye OO, Cass DL. Renal tumors in infants less than 6 months of age. J Pediatr Surg 2004;39:522e5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23. </a:t>
            </a:r>
            <a:r>
              <a:rPr lang="pt-BR" sz="1100" smtClean="0">
                <a:latin typeface="Corbel" pitchFamily="34" charset="0"/>
              </a:rPr>
              <a:t>Levie NS, de Kraker J, Bo ̈kkerink JP, Appel IM, Aronson DC.SIOP treatment guidelines for renal tumours in small infants: fact or fantasy? Eur J Surg Oncol 2000;26:567e70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24. </a:t>
            </a:r>
            <a:r>
              <a:rPr lang="pt-BR" sz="1100" smtClean="0">
                <a:latin typeface="Corbel" pitchFamily="34" charset="0"/>
              </a:rPr>
              <a:t>Evans AE, Baum E, Chard R. Do infants with stage IV-S neuro- blastoma need treatment? Arch Dis Child 1981;56:271e4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25. </a:t>
            </a:r>
            <a:r>
              <a:rPr lang="pt-BR" sz="1100" smtClean="0">
                <a:latin typeface="Corbel" pitchFamily="34" charset="0"/>
              </a:rPr>
              <a:t>Beckwith JB, Perrin EV. In situ neuroblastomas: a contribution to the natural history of neural crest tumors. Am J Pathol 1963; 43:1089e104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26. </a:t>
            </a:r>
            <a:r>
              <a:rPr lang="pt-BR" sz="1100" smtClean="0">
                <a:latin typeface="Corbel" pitchFamily="34" charset="0"/>
              </a:rPr>
              <a:t>Schleiermacher G, Rubie H, Hartmann O, Bergeron C, Chastagner P, Mechinaud F, et al. Treatment of stage 4s neu- roblastoma e report of 10 years’ experience of the French So- ciety of Paediatric Oncology (SFOP). Br J Cancer 2003;89:470e6.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27. </a:t>
            </a:r>
            <a:r>
              <a:rPr lang="pt-BR" sz="1100" smtClean="0">
                <a:latin typeface="Corbel" pitchFamily="34" charset="0"/>
              </a:rPr>
              <a:t>Azizkhan RG, Rescorla FJ, Haase GM, Applebaum H, Dillon PW, Coran AG, et al. Diagnosis, management and outcome of ter- atomas in neonates and infants: a multi-institutional study. Paediatr Croat OctobereDecember 1999;43(4):163e71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  <a:endParaRPr lang="pt-BR" sz="500" smtClean="0">
              <a:solidFill>
                <a:srgbClr val="000000"/>
              </a:solidFill>
              <a:latin typeface="Corbel" pitchFamily="34" charset="0"/>
            </a:endParaRP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28. </a:t>
            </a:r>
            <a:r>
              <a:rPr lang="pt-BR" sz="1100" smtClean="0">
                <a:latin typeface="Corbel" pitchFamily="34" charset="0"/>
              </a:rPr>
              <a:t>Batcup G. Cancer in the very young childepitfalls and problems for the pathologist. Br J Cancer Suppl 1999;18:S5e7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29. </a:t>
            </a:r>
            <a:r>
              <a:rPr lang="pt-BR" sz="1100" smtClean="0">
                <a:latin typeface="Corbel" pitchFamily="34" charset="0"/>
              </a:rPr>
              <a:t>Siegel SE, Moran RG. Problems in the chemotherapy of cancer in the neonate. Am J Pediatr Hematol Oncol 1981;3:287e96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  <a:endParaRPr lang="pt-BR" sz="500" smtClean="0">
              <a:solidFill>
                <a:srgbClr val="000000"/>
              </a:solidFill>
              <a:latin typeface="Corbel" pitchFamily="34" charset="0"/>
            </a:endParaRP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30. </a:t>
            </a:r>
            <a:r>
              <a:rPr lang="pt-BR" sz="1100" smtClean="0">
                <a:latin typeface="Corbel" pitchFamily="34" charset="0"/>
              </a:rPr>
              <a:t>Littman P, D’Angio GJ. Radiation therapy in the neonate. Am J Pediatr Hematol Oncol 1981;3:279e85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  <a:endParaRPr lang="pt-BR" sz="500" smtClean="0">
              <a:solidFill>
                <a:srgbClr val="000000"/>
              </a:solidFill>
              <a:latin typeface="Corbel" pitchFamily="34" charset="0"/>
            </a:endParaRPr>
          </a:p>
          <a:p>
            <a:pPr marL="0" indent="0" defTabSz="438150" eaLnBrk="1" hangingPunct="1">
              <a:spcBef>
                <a:spcPts val="800"/>
              </a:spcBef>
              <a:buSzTx/>
              <a:buFont typeface="Arial" pitchFamily="34" charset="0"/>
              <a:buNone/>
            </a:pP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31. </a:t>
            </a:r>
            <a:r>
              <a:rPr lang="pt-BR" sz="1100" smtClean="0">
                <a:latin typeface="Corbel" pitchFamily="34" charset="0"/>
              </a:rPr>
              <a:t>Hammill AM, Wentzel M, Gupta A, Nelson S, Lucky A, Elluru R, et al. Sirolimus for the treatment of complicated vascular anomalies in children. Pediatr Blood Cancer 2011;57:1018e24</a:t>
            </a:r>
            <a:r>
              <a:rPr lang="pt-BR" sz="1100" smtClean="0">
                <a:solidFill>
                  <a:srgbClr val="000000"/>
                </a:solidFill>
                <a:latin typeface="Corbel" pitchFamily="34" charset="0"/>
              </a:rPr>
              <a:t>. </a:t>
            </a:r>
          </a:p>
        </p:txBody>
      </p:sp>
      <p:sp>
        <p:nvSpPr>
          <p:cNvPr id="44036" name="Shape 209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 lIns="0" tIns="0" rIns="0" bIns="0"/>
          <a:lstStyle/>
          <a:p>
            <a:fld id="{16D9AFB8-B42D-4074-B80F-52C8FEBC08E4}" type="slidenum">
              <a:rPr lang="pt-BR"/>
              <a:pPr/>
              <a:t>32</a:t>
            </a:fld>
            <a:endParaRPr lang="pt-BR"/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hape 211"/>
          <p:cNvSpPr>
            <a:spLocks noGrp="1"/>
          </p:cNvSpPr>
          <p:nvPr>
            <p:ph type="title" idx="4294967295"/>
          </p:nvPr>
        </p:nvSpPr>
        <p:spPr>
          <a:xfrm>
            <a:off x="1625600" y="2349500"/>
            <a:ext cx="9144000" cy="4381500"/>
          </a:xfrm>
        </p:spPr>
        <p:txBody>
          <a:bodyPr/>
          <a:lstStyle/>
          <a:p>
            <a:pPr marL="342900" indent="-342900" eaLnBrk="1" hangingPunct="1"/>
            <a:r>
              <a:rPr lang="pt-BR" sz="3200" smtClean="0">
                <a:solidFill>
                  <a:schemeClr val="hlink"/>
                </a:solidFill>
                <a:latin typeface="Corbel" pitchFamily="34" charset="0"/>
              </a:rPr>
              <a:t/>
            </a:r>
            <a:br>
              <a:rPr lang="pt-BR" sz="3200" smtClean="0">
                <a:solidFill>
                  <a:schemeClr val="hlink"/>
                </a:solidFill>
                <a:latin typeface="Corbel" pitchFamily="34" charset="0"/>
              </a:rPr>
            </a:br>
            <a:r>
              <a:rPr lang="pt-BR" sz="3200" smtClean="0">
                <a:solidFill>
                  <a:schemeClr val="hlink"/>
                </a:solidFill>
                <a:latin typeface="Corbel" pitchFamily="34" charset="0"/>
              </a:rPr>
              <a:t>Staffs e Residentes da Unidade de  Neonatologia do HMIB/SES/DF</a:t>
            </a:r>
          </a:p>
        </p:txBody>
      </p:sp>
      <p:sp>
        <p:nvSpPr>
          <p:cNvPr id="212" name="Shape 212"/>
          <p:cNvSpPr txBox="1">
            <a:spLocks noGrp="1"/>
          </p:cNvSpPr>
          <p:nvPr/>
        </p:nvSpPr>
        <p:spPr>
          <a:xfrm>
            <a:off x="10028238" y="6410325"/>
            <a:ext cx="638175" cy="257175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/>
          </a:extLst>
        </p:spPr>
        <p:txBody>
          <a:bodyPr lIns="0" tIns="0" rIns="0" bIns="0" anchor="ctr">
            <a:normAutofit/>
          </a:bodyPr>
          <a:lstStyle>
            <a:lvl1pPr defTabSz="877823">
              <a:defRPr sz="1056"/>
            </a:lvl1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fld id="{A9C2BF1A-CDBE-434E-80D4-9D729BF2F692}" type="slidenum">
              <a:rPr kern="0">
                <a:latin typeface="Corbel"/>
                <a:ea typeface="Corbel"/>
                <a:cs typeface="Corbel"/>
                <a:sym typeface="Corbel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 sz="1800">
                  <a:solidFill>
                    <a:srgbClr val="000000"/>
                  </a:solidFill>
                </a:defRPr>
              </a:pPr>
              <a:t>33</a:t>
            </a:fld>
            <a:endParaRPr kern="0">
              <a:latin typeface="Corbel"/>
              <a:ea typeface="Corbel"/>
              <a:cs typeface="Corbel"/>
              <a:sym typeface="Corbel"/>
            </a:endParaRPr>
          </a:p>
        </p:txBody>
      </p:sp>
      <p:pic>
        <p:nvPicPr>
          <p:cNvPr id="58372" name="Picture 4" descr="20180222_091304"/>
          <p:cNvPicPr>
            <a:picLocks noChangeAspect="1" noChangeArrowheads="1"/>
          </p:cNvPicPr>
          <p:nvPr/>
        </p:nvPicPr>
        <p:blipFill>
          <a:blip r:embed="rId2" cstate="print">
            <a:lum bright="12000" contrast="18000"/>
          </a:blip>
          <a:srcRect/>
          <a:stretch>
            <a:fillRect/>
          </a:stretch>
        </p:blipFill>
        <p:spPr bwMode="auto">
          <a:xfrm>
            <a:off x="1481138" y="188913"/>
            <a:ext cx="9721850" cy="5468937"/>
          </a:xfrm>
          <a:prstGeom prst="rect">
            <a:avLst/>
          </a:prstGeom>
          <a:noFill/>
        </p:spPr>
      </p:pic>
      <p:sp>
        <p:nvSpPr>
          <p:cNvPr id="58373" name="Line 5"/>
          <p:cNvSpPr>
            <a:spLocks noChangeShapeType="1"/>
          </p:cNvSpPr>
          <p:nvPr/>
        </p:nvSpPr>
        <p:spPr bwMode="auto">
          <a:xfrm>
            <a:off x="4505325" y="1196975"/>
            <a:ext cx="215900" cy="1444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497263" y="908050"/>
            <a:ext cx="9921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>
                <a:solidFill>
                  <a:schemeClr val="hlink"/>
                </a:solidFill>
              </a:rPr>
              <a:t>Dra. Carol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652825"/>
      </a:dk1>
      <a:lt1>
        <a:srgbClr val="406365"/>
      </a:lt1>
      <a:dk2>
        <a:srgbClr val="A7A7A7"/>
      </a:dk2>
      <a:lt2>
        <a:srgbClr val="535353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06365"/>
        </a:solidFill>
        <a:ln w="25400" cap="flat">
          <a:solidFill>
            <a:srgbClr val="A2C838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652825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A2C838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652825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A2C838"/>
      </a:accent1>
      <a:accent2>
        <a:srgbClr val="F68E20"/>
      </a:accent2>
      <a:accent3>
        <a:srgbClr val="38B0B6"/>
      </a:accent3>
      <a:accent4>
        <a:srgbClr val="E95020"/>
      </a:accent4>
      <a:accent5>
        <a:srgbClr val="E0B12C"/>
      </a:accent5>
      <a:accent6>
        <a:srgbClr val="985A34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406365"/>
        </a:solidFill>
        <a:ln w="25400" cap="flat">
          <a:solidFill>
            <a:srgbClr val="A2C838"/>
          </a:solidFill>
          <a:prstDash val="solid"/>
          <a:bevel/>
        </a:ln>
        <a:effectLst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652825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A2C838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652825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3683</Words>
  <PresentationFormat>Personalizar</PresentationFormat>
  <Paragraphs>224</Paragraphs>
  <Slides>33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8" baseType="lpstr">
      <vt:lpstr>Helvetica</vt:lpstr>
      <vt:lpstr>Arial</vt:lpstr>
      <vt:lpstr>Corbel</vt:lpstr>
      <vt:lpstr>Helvetica Neue</vt:lpstr>
      <vt:lpstr>Default</vt:lpstr>
      <vt:lpstr>Tumores sólidos em Neonatologia</vt:lpstr>
      <vt:lpstr>INTRODUÇÃO</vt:lpstr>
      <vt:lpstr>INTRODUÇÃO</vt:lpstr>
      <vt:lpstr>INTRODUÇÃO</vt:lpstr>
      <vt:lpstr>MÉTODO</vt:lpstr>
      <vt:lpstr>MÉTODO</vt:lpstr>
      <vt:lpstr>RESULTADOS</vt:lpstr>
      <vt:lpstr>51 casos 43 (84,3%) das lesões eram massas benignas  8 (15,6%) eram malignas.</vt:lpstr>
      <vt:lpstr>RESULTADO</vt:lpstr>
      <vt:lpstr>RESULTADO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Slide 21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REFERÊNCIAS</vt:lpstr>
      <vt:lpstr>REFERÊNCIAS</vt:lpstr>
      <vt:lpstr> Staffs e Residentes da Unidade de  Neonatologia do HMIB/SES/DF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Tumores sólidos em neonatologia</dc:title>
  <dc:creator>Paulo</dc:creator>
  <cp:lastModifiedBy>Paulo</cp:lastModifiedBy>
  <cp:revision>5</cp:revision>
  <dcterms:modified xsi:type="dcterms:W3CDTF">2018-03-01T22:52:44Z</dcterms:modified>
</cp:coreProperties>
</file>