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diagrams/drawing3.xml" ContentType="application/vnd.ms-office.drawingml.diagramDrawing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Default Extension="gif" ContentType="image/gif"/>
  <Override PartName="/ppt/diagrams/data3.xml" ContentType="application/vnd.openxmlformats-officedocument.drawingml.diagramData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52"/>
  </p:notesMasterIdLst>
  <p:handoutMasterIdLst>
    <p:handoutMasterId r:id="rId53"/>
  </p:handoutMasterIdLst>
  <p:sldIdLst>
    <p:sldId id="258" r:id="rId2"/>
    <p:sldId id="263" r:id="rId3"/>
    <p:sldId id="274" r:id="rId4"/>
    <p:sldId id="272" r:id="rId5"/>
    <p:sldId id="276" r:id="rId6"/>
    <p:sldId id="277" r:id="rId7"/>
    <p:sldId id="267" r:id="rId8"/>
    <p:sldId id="278" r:id="rId9"/>
    <p:sldId id="279" r:id="rId10"/>
    <p:sldId id="280" r:id="rId11"/>
    <p:sldId id="271" r:id="rId12"/>
    <p:sldId id="281" r:id="rId13"/>
    <p:sldId id="284" r:id="rId14"/>
    <p:sldId id="282" r:id="rId15"/>
    <p:sldId id="286" r:id="rId16"/>
    <p:sldId id="287" r:id="rId17"/>
    <p:sldId id="288" r:id="rId18"/>
    <p:sldId id="289" r:id="rId19"/>
    <p:sldId id="290" r:id="rId20"/>
    <p:sldId id="291" r:id="rId21"/>
    <p:sldId id="292" r:id="rId22"/>
    <p:sldId id="293" r:id="rId23"/>
    <p:sldId id="294" r:id="rId24"/>
    <p:sldId id="295" r:id="rId25"/>
    <p:sldId id="296" r:id="rId26"/>
    <p:sldId id="297" r:id="rId27"/>
    <p:sldId id="298" r:id="rId28"/>
    <p:sldId id="299" r:id="rId29"/>
    <p:sldId id="300" r:id="rId30"/>
    <p:sldId id="301" r:id="rId31"/>
    <p:sldId id="302" r:id="rId32"/>
    <p:sldId id="321" r:id="rId33"/>
    <p:sldId id="303" r:id="rId34"/>
    <p:sldId id="304" r:id="rId35"/>
    <p:sldId id="305" r:id="rId36"/>
    <p:sldId id="306" r:id="rId37"/>
    <p:sldId id="307" r:id="rId38"/>
    <p:sldId id="308" r:id="rId39"/>
    <p:sldId id="309" r:id="rId40"/>
    <p:sldId id="310" r:id="rId41"/>
    <p:sldId id="311" r:id="rId42"/>
    <p:sldId id="312" r:id="rId43"/>
    <p:sldId id="313" r:id="rId44"/>
    <p:sldId id="314" r:id="rId45"/>
    <p:sldId id="315" r:id="rId46"/>
    <p:sldId id="316" r:id="rId47"/>
    <p:sldId id="317" r:id="rId48"/>
    <p:sldId id="319" r:id="rId49"/>
    <p:sldId id="320" r:id="rId50"/>
    <p:sldId id="318" r:id="rId51"/>
  </p:sldIdLst>
  <p:sldSz cx="12192000" cy="6858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00FF"/>
    <a:srgbClr val="FF3300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0" d="100"/>
          <a:sy n="50" d="100"/>
        </p:scale>
        <p:origin x="-72" y="-1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83" d="100"/>
          <a:sy n="83" d="100"/>
        </p:scale>
        <p:origin x="1512" y="66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6867948-1805-4BE0-B57D-FE05753C22DA}" type="doc">
      <dgm:prSet loTypeId="urn:microsoft.com/office/officeart/2005/8/layout/process2" loCatId="process" qsTypeId="urn:microsoft.com/office/officeart/2005/8/quickstyle/simple1" qsCatId="simple" csTypeId="urn:microsoft.com/office/officeart/2005/8/colors/accent1_2" csCatId="accent1" phldr="1"/>
      <dgm:spPr/>
    </dgm:pt>
    <dgm:pt modelId="{8280E07B-731B-4DE0-9656-D6C51074574A}">
      <dgm:prSet phldrT="[Texto]"/>
      <dgm:spPr/>
      <dgm:t>
        <a:bodyPr/>
        <a:lstStyle/>
        <a:p>
          <a:r>
            <a:rPr lang="pt-BR" dirty="0" smtClean="0"/>
            <a:t>22 RNPTE</a:t>
          </a:r>
          <a:endParaRPr lang="pt-BR" dirty="0"/>
        </a:p>
      </dgm:t>
    </dgm:pt>
    <dgm:pt modelId="{678FFC57-48C8-40AF-A978-F379D7138036}" type="parTrans" cxnId="{626C8360-F2F4-41D2-84EB-09C7A91CA393}">
      <dgm:prSet/>
      <dgm:spPr/>
      <dgm:t>
        <a:bodyPr/>
        <a:lstStyle/>
        <a:p>
          <a:endParaRPr lang="pt-BR"/>
        </a:p>
      </dgm:t>
    </dgm:pt>
    <dgm:pt modelId="{185776A2-25E9-46AE-A64B-49B61C4AA27E}" type="sibTrans" cxnId="{626C8360-F2F4-41D2-84EB-09C7A91CA393}">
      <dgm:prSet/>
      <dgm:spPr/>
      <dgm:t>
        <a:bodyPr/>
        <a:lstStyle/>
        <a:p>
          <a:endParaRPr lang="pt-BR" dirty="0"/>
        </a:p>
      </dgm:t>
    </dgm:pt>
    <dgm:pt modelId="{FBEA2F0D-54DC-455E-905B-AD5921FB5361}">
      <dgm:prSet phldrT="[Texto]"/>
      <dgm:spPr/>
      <dgm:t>
        <a:bodyPr/>
        <a:lstStyle/>
        <a:p>
          <a:r>
            <a:rPr lang="pt-BR" dirty="0" smtClean="0"/>
            <a:t>10 meninas</a:t>
          </a:r>
        </a:p>
        <a:p>
          <a:r>
            <a:rPr lang="pt-BR" dirty="0" smtClean="0"/>
            <a:t>12 meninos</a:t>
          </a:r>
          <a:endParaRPr lang="pt-BR" dirty="0"/>
        </a:p>
      </dgm:t>
    </dgm:pt>
    <dgm:pt modelId="{D3B968CC-3EB9-430A-ABBE-BDC99CD00B46}" type="parTrans" cxnId="{63F560E0-C00F-4E33-918A-12CC0F66C318}">
      <dgm:prSet/>
      <dgm:spPr/>
      <dgm:t>
        <a:bodyPr/>
        <a:lstStyle/>
        <a:p>
          <a:endParaRPr lang="pt-BR"/>
        </a:p>
      </dgm:t>
    </dgm:pt>
    <dgm:pt modelId="{F401AE4D-86CD-433D-8EB5-F275182A6B50}" type="sibTrans" cxnId="{63F560E0-C00F-4E33-918A-12CC0F66C318}">
      <dgm:prSet/>
      <dgm:spPr/>
      <dgm:t>
        <a:bodyPr/>
        <a:lstStyle/>
        <a:p>
          <a:endParaRPr lang="pt-BR" dirty="0"/>
        </a:p>
      </dgm:t>
    </dgm:pt>
    <dgm:pt modelId="{85F60914-2BA6-4624-BEA5-CCF185F41F94}">
      <dgm:prSet phldrT="[Texto]"/>
      <dgm:spPr/>
      <dgm:t>
        <a:bodyPr/>
        <a:lstStyle/>
        <a:p>
          <a:r>
            <a:rPr lang="pt-BR" dirty="0" smtClean="0"/>
            <a:t>Idade media:</a:t>
          </a:r>
        </a:p>
        <a:p>
          <a:r>
            <a:rPr lang="pt-BR" dirty="0" smtClean="0"/>
            <a:t>7,74anos</a:t>
          </a:r>
          <a:endParaRPr lang="pt-BR" dirty="0"/>
        </a:p>
      </dgm:t>
    </dgm:pt>
    <dgm:pt modelId="{6D628460-3FED-4D29-81C2-415C275173BB}" type="parTrans" cxnId="{81B8B222-E771-4D0C-A8A9-59141167F0F2}">
      <dgm:prSet/>
      <dgm:spPr/>
      <dgm:t>
        <a:bodyPr/>
        <a:lstStyle/>
        <a:p>
          <a:endParaRPr lang="pt-BR"/>
        </a:p>
      </dgm:t>
    </dgm:pt>
    <dgm:pt modelId="{E85AA924-39F1-4054-AEAE-FAD595184D5B}" type="sibTrans" cxnId="{81B8B222-E771-4D0C-A8A9-59141167F0F2}">
      <dgm:prSet/>
      <dgm:spPr/>
      <dgm:t>
        <a:bodyPr/>
        <a:lstStyle/>
        <a:p>
          <a:endParaRPr lang="pt-BR"/>
        </a:p>
      </dgm:t>
    </dgm:pt>
    <dgm:pt modelId="{0DB14B1F-7BF5-4A58-9F8A-738BB41557B6}" type="pres">
      <dgm:prSet presAssocID="{56867948-1805-4BE0-B57D-FE05753C22DA}" presName="linearFlow" presStyleCnt="0">
        <dgm:presLayoutVars>
          <dgm:resizeHandles val="exact"/>
        </dgm:presLayoutVars>
      </dgm:prSet>
      <dgm:spPr/>
    </dgm:pt>
    <dgm:pt modelId="{9F5DB974-932D-4D7A-A7C6-8160D3B93D61}" type="pres">
      <dgm:prSet presAssocID="{8280E07B-731B-4DE0-9656-D6C51074574A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2708CD4E-FFEC-4577-B441-A430FF89A24E}" type="pres">
      <dgm:prSet presAssocID="{185776A2-25E9-46AE-A64B-49B61C4AA27E}" presName="sibTrans" presStyleLbl="sibTrans2D1" presStyleIdx="0" presStyleCnt="2"/>
      <dgm:spPr/>
      <dgm:t>
        <a:bodyPr/>
        <a:lstStyle/>
        <a:p>
          <a:endParaRPr lang="pt-BR"/>
        </a:p>
      </dgm:t>
    </dgm:pt>
    <dgm:pt modelId="{9EF35B05-21BE-41A1-852B-47EFD884CFEB}" type="pres">
      <dgm:prSet presAssocID="{185776A2-25E9-46AE-A64B-49B61C4AA27E}" presName="connectorText" presStyleLbl="sibTrans2D1" presStyleIdx="0" presStyleCnt="2"/>
      <dgm:spPr/>
      <dgm:t>
        <a:bodyPr/>
        <a:lstStyle/>
        <a:p>
          <a:endParaRPr lang="pt-BR"/>
        </a:p>
      </dgm:t>
    </dgm:pt>
    <dgm:pt modelId="{B5BBB4D6-EED0-45D9-9EF1-D3B3C81F5B89}" type="pres">
      <dgm:prSet presAssocID="{FBEA2F0D-54DC-455E-905B-AD5921FB5361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EF7C171F-C924-406B-9223-D9AE0342684F}" type="pres">
      <dgm:prSet presAssocID="{F401AE4D-86CD-433D-8EB5-F275182A6B50}" presName="sibTrans" presStyleLbl="sibTrans2D1" presStyleIdx="1" presStyleCnt="2"/>
      <dgm:spPr/>
      <dgm:t>
        <a:bodyPr/>
        <a:lstStyle/>
        <a:p>
          <a:endParaRPr lang="pt-BR"/>
        </a:p>
      </dgm:t>
    </dgm:pt>
    <dgm:pt modelId="{32D94F61-EB34-4539-B0F8-DE8013D4CC6C}" type="pres">
      <dgm:prSet presAssocID="{F401AE4D-86CD-433D-8EB5-F275182A6B50}" presName="connectorText" presStyleLbl="sibTrans2D1" presStyleIdx="1" presStyleCnt="2"/>
      <dgm:spPr/>
      <dgm:t>
        <a:bodyPr/>
        <a:lstStyle/>
        <a:p>
          <a:endParaRPr lang="pt-BR"/>
        </a:p>
      </dgm:t>
    </dgm:pt>
    <dgm:pt modelId="{9E6FB0D1-E382-4226-8316-53385C67C28C}" type="pres">
      <dgm:prSet presAssocID="{85F60914-2BA6-4624-BEA5-CCF185F41F94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0822A261-5427-4A16-80E5-48C034B38A54}" type="presOf" srcId="{8280E07B-731B-4DE0-9656-D6C51074574A}" destId="{9F5DB974-932D-4D7A-A7C6-8160D3B93D61}" srcOrd="0" destOrd="0" presId="urn:microsoft.com/office/officeart/2005/8/layout/process2"/>
    <dgm:cxn modelId="{81B8B222-E771-4D0C-A8A9-59141167F0F2}" srcId="{56867948-1805-4BE0-B57D-FE05753C22DA}" destId="{85F60914-2BA6-4624-BEA5-CCF185F41F94}" srcOrd="2" destOrd="0" parTransId="{6D628460-3FED-4D29-81C2-415C275173BB}" sibTransId="{E85AA924-39F1-4054-AEAE-FAD595184D5B}"/>
    <dgm:cxn modelId="{63F560E0-C00F-4E33-918A-12CC0F66C318}" srcId="{56867948-1805-4BE0-B57D-FE05753C22DA}" destId="{FBEA2F0D-54DC-455E-905B-AD5921FB5361}" srcOrd="1" destOrd="0" parTransId="{D3B968CC-3EB9-430A-ABBE-BDC99CD00B46}" sibTransId="{F401AE4D-86CD-433D-8EB5-F275182A6B50}"/>
    <dgm:cxn modelId="{CC5B7EB4-50F6-48FA-9763-D8B9E4820F89}" type="presOf" srcId="{F401AE4D-86CD-433D-8EB5-F275182A6B50}" destId="{EF7C171F-C924-406B-9223-D9AE0342684F}" srcOrd="0" destOrd="0" presId="urn:microsoft.com/office/officeart/2005/8/layout/process2"/>
    <dgm:cxn modelId="{C2DA8378-612F-470B-9A2A-299E1B365557}" type="presOf" srcId="{185776A2-25E9-46AE-A64B-49B61C4AA27E}" destId="{2708CD4E-FFEC-4577-B441-A430FF89A24E}" srcOrd="0" destOrd="0" presId="urn:microsoft.com/office/officeart/2005/8/layout/process2"/>
    <dgm:cxn modelId="{626C8360-F2F4-41D2-84EB-09C7A91CA393}" srcId="{56867948-1805-4BE0-B57D-FE05753C22DA}" destId="{8280E07B-731B-4DE0-9656-D6C51074574A}" srcOrd="0" destOrd="0" parTransId="{678FFC57-48C8-40AF-A978-F379D7138036}" sibTransId="{185776A2-25E9-46AE-A64B-49B61C4AA27E}"/>
    <dgm:cxn modelId="{AA47E54D-4325-4ECD-900B-D724E51E1DB6}" type="presOf" srcId="{FBEA2F0D-54DC-455E-905B-AD5921FB5361}" destId="{B5BBB4D6-EED0-45D9-9EF1-D3B3C81F5B89}" srcOrd="0" destOrd="0" presId="urn:microsoft.com/office/officeart/2005/8/layout/process2"/>
    <dgm:cxn modelId="{76DC4713-5B96-4D44-9010-0416E8F3ED0D}" type="presOf" srcId="{85F60914-2BA6-4624-BEA5-CCF185F41F94}" destId="{9E6FB0D1-E382-4226-8316-53385C67C28C}" srcOrd="0" destOrd="0" presId="urn:microsoft.com/office/officeart/2005/8/layout/process2"/>
    <dgm:cxn modelId="{0B5FE21B-9F94-48CD-B74F-F06C8CBB5BD3}" type="presOf" srcId="{185776A2-25E9-46AE-A64B-49B61C4AA27E}" destId="{9EF35B05-21BE-41A1-852B-47EFD884CFEB}" srcOrd="1" destOrd="0" presId="urn:microsoft.com/office/officeart/2005/8/layout/process2"/>
    <dgm:cxn modelId="{7241B7F6-C339-456D-BC19-77C9299781BE}" type="presOf" srcId="{F401AE4D-86CD-433D-8EB5-F275182A6B50}" destId="{32D94F61-EB34-4539-B0F8-DE8013D4CC6C}" srcOrd="1" destOrd="0" presId="urn:microsoft.com/office/officeart/2005/8/layout/process2"/>
    <dgm:cxn modelId="{89AAAFB3-9624-48D6-9128-AA66D615722D}" type="presOf" srcId="{56867948-1805-4BE0-B57D-FE05753C22DA}" destId="{0DB14B1F-7BF5-4A58-9F8A-738BB41557B6}" srcOrd="0" destOrd="0" presId="urn:microsoft.com/office/officeart/2005/8/layout/process2"/>
    <dgm:cxn modelId="{4A5622BF-C081-4332-AC79-8B10CE612E93}" type="presParOf" srcId="{0DB14B1F-7BF5-4A58-9F8A-738BB41557B6}" destId="{9F5DB974-932D-4D7A-A7C6-8160D3B93D61}" srcOrd="0" destOrd="0" presId="urn:microsoft.com/office/officeart/2005/8/layout/process2"/>
    <dgm:cxn modelId="{DD17210B-21DD-4102-89B0-F6C47CF2F81B}" type="presParOf" srcId="{0DB14B1F-7BF5-4A58-9F8A-738BB41557B6}" destId="{2708CD4E-FFEC-4577-B441-A430FF89A24E}" srcOrd="1" destOrd="0" presId="urn:microsoft.com/office/officeart/2005/8/layout/process2"/>
    <dgm:cxn modelId="{B9D1B305-FE93-4934-9D9A-FEC3216EAF7B}" type="presParOf" srcId="{2708CD4E-FFEC-4577-B441-A430FF89A24E}" destId="{9EF35B05-21BE-41A1-852B-47EFD884CFEB}" srcOrd="0" destOrd="0" presId="urn:microsoft.com/office/officeart/2005/8/layout/process2"/>
    <dgm:cxn modelId="{F686F5F1-C724-4B1B-A4FB-761475A8496C}" type="presParOf" srcId="{0DB14B1F-7BF5-4A58-9F8A-738BB41557B6}" destId="{B5BBB4D6-EED0-45D9-9EF1-D3B3C81F5B89}" srcOrd="2" destOrd="0" presId="urn:microsoft.com/office/officeart/2005/8/layout/process2"/>
    <dgm:cxn modelId="{3BE654AF-BDC6-4F66-863D-C6D547BE304A}" type="presParOf" srcId="{0DB14B1F-7BF5-4A58-9F8A-738BB41557B6}" destId="{EF7C171F-C924-406B-9223-D9AE0342684F}" srcOrd="3" destOrd="0" presId="urn:microsoft.com/office/officeart/2005/8/layout/process2"/>
    <dgm:cxn modelId="{01F86239-F07B-424B-AD52-926DD4568C30}" type="presParOf" srcId="{EF7C171F-C924-406B-9223-D9AE0342684F}" destId="{32D94F61-EB34-4539-B0F8-DE8013D4CC6C}" srcOrd="0" destOrd="0" presId="urn:microsoft.com/office/officeart/2005/8/layout/process2"/>
    <dgm:cxn modelId="{88999DB1-A556-4255-9054-15A4D4143CA1}" type="presParOf" srcId="{0DB14B1F-7BF5-4A58-9F8A-738BB41557B6}" destId="{9E6FB0D1-E382-4226-8316-53385C67C28C}" srcOrd="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6867948-1805-4BE0-B57D-FE05753C22DA}" type="doc">
      <dgm:prSet loTypeId="urn:microsoft.com/office/officeart/2005/8/layout/process2" loCatId="process" qsTypeId="urn:microsoft.com/office/officeart/2005/8/quickstyle/simple1" qsCatId="simple" csTypeId="urn:microsoft.com/office/officeart/2005/8/colors/accent1_2" csCatId="accent1" phldr="1"/>
      <dgm:spPr/>
    </dgm:pt>
    <dgm:pt modelId="{8280E07B-731B-4DE0-9656-D6C51074574A}">
      <dgm:prSet phldrT="[Texto]"/>
      <dgm:spPr/>
      <dgm:t>
        <a:bodyPr/>
        <a:lstStyle/>
        <a:p>
          <a:r>
            <a:rPr lang="pt-BR" dirty="0" smtClean="0"/>
            <a:t>32 RNPT</a:t>
          </a:r>
          <a:endParaRPr lang="pt-BR" dirty="0"/>
        </a:p>
      </dgm:t>
    </dgm:pt>
    <dgm:pt modelId="{678FFC57-48C8-40AF-A978-F379D7138036}" type="parTrans" cxnId="{626C8360-F2F4-41D2-84EB-09C7A91CA393}">
      <dgm:prSet/>
      <dgm:spPr/>
      <dgm:t>
        <a:bodyPr/>
        <a:lstStyle/>
        <a:p>
          <a:endParaRPr lang="pt-BR"/>
        </a:p>
      </dgm:t>
    </dgm:pt>
    <dgm:pt modelId="{185776A2-25E9-46AE-A64B-49B61C4AA27E}" type="sibTrans" cxnId="{626C8360-F2F4-41D2-84EB-09C7A91CA393}">
      <dgm:prSet/>
      <dgm:spPr/>
      <dgm:t>
        <a:bodyPr/>
        <a:lstStyle/>
        <a:p>
          <a:endParaRPr lang="pt-BR" dirty="0"/>
        </a:p>
      </dgm:t>
    </dgm:pt>
    <dgm:pt modelId="{FBEA2F0D-54DC-455E-905B-AD5921FB5361}">
      <dgm:prSet phldrT="[Texto]"/>
      <dgm:spPr/>
      <dgm:t>
        <a:bodyPr/>
        <a:lstStyle/>
        <a:p>
          <a:r>
            <a:rPr lang="pt-BR" dirty="0" smtClean="0"/>
            <a:t>21 meninas</a:t>
          </a:r>
        </a:p>
        <a:p>
          <a:r>
            <a:rPr lang="pt-BR" dirty="0" smtClean="0"/>
            <a:t>11 meninos</a:t>
          </a:r>
          <a:endParaRPr lang="pt-BR" dirty="0"/>
        </a:p>
      </dgm:t>
    </dgm:pt>
    <dgm:pt modelId="{D3B968CC-3EB9-430A-ABBE-BDC99CD00B46}" type="parTrans" cxnId="{63F560E0-C00F-4E33-918A-12CC0F66C318}">
      <dgm:prSet/>
      <dgm:spPr/>
      <dgm:t>
        <a:bodyPr/>
        <a:lstStyle/>
        <a:p>
          <a:endParaRPr lang="pt-BR"/>
        </a:p>
      </dgm:t>
    </dgm:pt>
    <dgm:pt modelId="{F401AE4D-86CD-433D-8EB5-F275182A6B50}" type="sibTrans" cxnId="{63F560E0-C00F-4E33-918A-12CC0F66C318}">
      <dgm:prSet/>
      <dgm:spPr/>
      <dgm:t>
        <a:bodyPr/>
        <a:lstStyle/>
        <a:p>
          <a:endParaRPr lang="pt-BR" dirty="0"/>
        </a:p>
      </dgm:t>
    </dgm:pt>
    <dgm:pt modelId="{85F60914-2BA6-4624-BEA5-CCF185F41F94}">
      <dgm:prSet phldrT="[Texto]"/>
      <dgm:spPr/>
      <dgm:t>
        <a:bodyPr/>
        <a:lstStyle/>
        <a:p>
          <a:r>
            <a:rPr lang="pt-BR" dirty="0" smtClean="0"/>
            <a:t>Idade media:</a:t>
          </a:r>
        </a:p>
        <a:p>
          <a:r>
            <a:rPr lang="pt-BR" dirty="0" smtClean="0"/>
            <a:t>7,72 anos</a:t>
          </a:r>
          <a:endParaRPr lang="pt-BR" dirty="0"/>
        </a:p>
      </dgm:t>
    </dgm:pt>
    <dgm:pt modelId="{6D628460-3FED-4D29-81C2-415C275173BB}" type="parTrans" cxnId="{81B8B222-E771-4D0C-A8A9-59141167F0F2}">
      <dgm:prSet/>
      <dgm:spPr/>
      <dgm:t>
        <a:bodyPr/>
        <a:lstStyle/>
        <a:p>
          <a:endParaRPr lang="pt-BR"/>
        </a:p>
      </dgm:t>
    </dgm:pt>
    <dgm:pt modelId="{E85AA924-39F1-4054-AEAE-FAD595184D5B}" type="sibTrans" cxnId="{81B8B222-E771-4D0C-A8A9-59141167F0F2}">
      <dgm:prSet/>
      <dgm:spPr/>
      <dgm:t>
        <a:bodyPr/>
        <a:lstStyle/>
        <a:p>
          <a:endParaRPr lang="pt-BR"/>
        </a:p>
      </dgm:t>
    </dgm:pt>
    <dgm:pt modelId="{0DB14B1F-7BF5-4A58-9F8A-738BB41557B6}" type="pres">
      <dgm:prSet presAssocID="{56867948-1805-4BE0-B57D-FE05753C22DA}" presName="linearFlow" presStyleCnt="0">
        <dgm:presLayoutVars>
          <dgm:resizeHandles val="exact"/>
        </dgm:presLayoutVars>
      </dgm:prSet>
      <dgm:spPr/>
    </dgm:pt>
    <dgm:pt modelId="{9F5DB974-932D-4D7A-A7C6-8160D3B93D61}" type="pres">
      <dgm:prSet presAssocID="{8280E07B-731B-4DE0-9656-D6C51074574A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2708CD4E-FFEC-4577-B441-A430FF89A24E}" type="pres">
      <dgm:prSet presAssocID="{185776A2-25E9-46AE-A64B-49B61C4AA27E}" presName="sibTrans" presStyleLbl="sibTrans2D1" presStyleIdx="0" presStyleCnt="2"/>
      <dgm:spPr/>
      <dgm:t>
        <a:bodyPr/>
        <a:lstStyle/>
        <a:p>
          <a:endParaRPr lang="pt-BR"/>
        </a:p>
      </dgm:t>
    </dgm:pt>
    <dgm:pt modelId="{9EF35B05-21BE-41A1-852B-47EFD884CFEB}" type="pres">
      <dgm:prSet presAssocID="{185776A2-25E9-46AE-A64B-49B61C4AA27E}" presName="connectorText" presStyleLbl="sibTrans2D1" presStyleIdx="0" presStyleCnt="2"/>
      <dgm:spPr/>
      <dgm:t>
        <a:bodyPr/>
        <a:lstStyle/>
        <a:p>
          <a:endParaRPr lang="pt-BR"/>
        </a:p>
      </dgm:t>
    </dgm:pt>
    <dgm:pt modelId="{B5BBB4D6-EED0-45D9-9EF1-D3B3C81F5B89}" type="pres">
      <dgm:prSet presAssocID="{FBEA2F0D-54DC-455E-905B-AD5921FB5361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EF7C171F-C924-406B-9223-D9AE0342684F}" type="pres">
      <dgm:prSet presAssocID="{F401AE4D-86CD-433D-8EB5-F275182A6B50}" presName="sibTrans" presStyleLbl="sibTrans2D1" presStyleIdx="1" presStyleCnt="2"/>
      <dgm:spPr/>
      <dgm:t>
        <a:bodyPr/>
        <a:lstStyle/>
        <a:p>
          <a:endParaRPr lang="pt-BR"/>
        </a:p>
      </dgm:t>
    </dgm:pt>
    <dgm:pt modelId="{32D94F61-EB34-4539-B0F8-DE8013D4CC6C}" type="pres">
      <dgm:prSet presAssocID="{F401AE4D-86CD-433D-8EB5-F275182A6B50}" presName="connectorText" presStyleLbl="sibTrans2D1" presStyleIdx="1" presStyleCnt="2"/>
      <dgm:spPr/>
      <dgm:t>
        <a:bodyPr/>
        <a:lstStyle/>
        <a:p>
          <a:endParaRPr lang="pt-BR"/>
        </a:p>
      </dgm:t>
    </dgm:pt>
    <dgm:pt modelId="{9E6FB0D1-E382-4226-8316-53385C67C28C}" type="pres">
      <dgm:prSet presAssocID="{85F60914-2BA6-4624-BEA5-CCF185F41F94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8D4060E7-243B-47B8-B05B-DB8B3942938A}" type="presOf" srcId="{F401AE4D-86CD-433D-8EB5-F275182A6B50}" destId="{32D94F61-EB34-4539-B0F8-DE8013D4CC6C}" srcOrd="1" destOrd="0" presId="urn:microsoft.com/office/officeart/2005/8/layout/process2"/>
    <dgm:cxn modelId="{81B8B222-E771-4D0C-A8A9-59141167F0F2}" srcId="{56867948-1805-4BE0-B57D-FE05753C22DA}" destId="{85F60914-2BA6-4624-BEA5-CCF185F41F94}" srcOrd="2" destOrd="0" parTransId="{6D628460-3FED-4D29-81C2-415C275173BB}" sibTransId="{E85AA924-39F1-4054-AEAE-FAD595184D5B}"/>
    <dgm:cxn modelId="{E404A3B3-E427-48A7-BD0D-85F6D9DEB182}" type="presOf" srcId="{F401AE4D-86CD-433D-8EB5-F275182A6B50}" destId="{EF7C171F-C924-406B-9223-D9AE0342684F}" srcOrd="0" destOrd="0" presId="urn:microsoft.com/office/officeart/2005/8/layout/process2"/>
    <dgm:cxn modelId="{63F560E0-C00F-4E33-918A-12CC0F66C318}" srcId="{56867948-1805-4BE0-B57D-FE05753C22DA}" destId="{FBEA2F0D-54DC-455E-905B-AD5921FB5361}" srcOrd="1" destOrd="0" parTransId="{D3B968CC-3EB9-430A-ABBE-BDC99CD00B46}" sibTransId="{F401AE4D-86CD-433D-8EB5-F275182A6B50}"/>
    <dgm:cxn modelId="{67B1F111-2E56-4A89-8CA4-0B874F77B660}" type="presOf" srcId="{FBEA2F0D-54DC-455E-905B-AD5921FB5361}" destId="{B5BBB4D6-EED0-45D9-9EF1-D3B3C81F5B89}" srcOrd="0" destOrd="0" presId="urn:microsoft.com/office/officeart/2005/8/layout/process2"/>
    <dgm:cxn modelId="{4AFE0B58-4026-45A9-9D3C-6AF86AB12E17}" type="presOf" srcId="{85F60914-2BA6-4624-BEA5-CCF185F41F94}" destId="{9E6FB0D1-E382-4226-8316-53385C67C28C}" srcOrd="0" destOrd="0" presId="urn:microsoft.com/office/officeart/2005/8/layout/process2"/>
    <dgm:cxn modelId="{626C8360-F2F4-41D2-84EB-09C7A91CA393}" srcId="{56867948-1805-4BE0-B57D-FE05753C22DA}" destId="{8280E07B-731B-4DE0-9656-D6C51074574A}" srcOrd="0" destOrd="0" parTransId="{678FFC57-48C8-40AF-A978-F379D7138036}" sibTransId="{185776A2-25E9-46AE-A64B-49B61C4AA27E}"/>
    <dgm:cxn modelId="{464AA8C5-EFAA-4057-9DE3-3AF791CE14A9}" type="presOf" srcId="{185776A2-25E9-46AE-A64B-49B61C4AA27E}" destId="{9EF35B05-21BE-41A1-852B-47EFD884CFEB}" srcOrd="1" destOrd="0" presId="urn:microsoft.com/office/officeart/2005/8/layout/process2"/>
    <dgm:cxn modelId="{75AC0115-C80E-4E64-9645-AF1D1D39FCF5}" type="presOf" srcId="{185776A2-25E9-46AE-A64B-49B61C4AA27E}" destId="{2708CD4E-FFEC-4577-B441-A430FF89A24E}" srcOrd="0" destOrd="0" presId="urn:microsoft.com/office/officeart/2005/8/layout/process2"/>
    <dgm:cxn modelId="{A2E249DD-279D-4D50-859E-D24407FF1F17}" type="presOf" srcId="{56867948-1805-4BE0-B57D-FE05753C22DA}" destId="{0DB14B1F-7BF5-4A58-9F8A-738BB41557B6}" srcOrd="0" destOrd="0" presId="urn:microsoft.com/office/officeart/2005/8/layout/process2"/>
    <dgm:cxn modelId="{BFFDE07B-C54A-4F26-9D55-F403797D4906}" type="presOf" srcId="{8280E07B-731B-4DE0-9656-D6C51074574A}" destId="{9F5DB974-932D-4D7A-A7C6-8160D3B93D61}" srcOrd="0" destOrd="0" presId="urn:microsoft.com/office/officeart/2005/8/layout/process2"/>
    <dgm:cxn modelId="{4DD95FF4-822C-439A-ACCB-D4220CE38A0C}" type="presParOf" srcId="{0DB14B1F-7BF5-4A58-9F8A-738BB41557B6}" destId="{9F5DB974-932D-4D7A-A7C6-8160D3B93D61}" srcOrd="0" destOrd="0" presId="urn:microsoft.com/office/officeart/2005/8/layout/process2"/>
    <dgm:cxn modelId="{F2BF84FF-B1A5-4163-98CF-83AE032B03B5}" type="presParOf" srcId="{0DB14B1F-7BF5-4A58-9F8A-738BB41557B6}" destId="{2708CD4E-FFEC-4577-B441-A430FF89A24E}" srcOrd="1" destOrd="0" presId="urn:microsoft.com/office/officeart/2005/8/layout/process2"/>
    <dgm:cxn modelId="{7EFB9A5E-D70E-40CF-ACE4-DA58D9D1A0A2}" type="presParOf" srcId="{2708CD4E-FFEC-4577-B441-A430FF89A24E}" destId="{9EF35B05-21BE-41A1-852B-47EFD884CFEB}" srcOrd="0" destOrd="0" presId="urn:microsoft.com/office/officeart/2005/8/layout/process2"/>
    <dgm:cxn modelId="{67E9B7DD-8990-48E7-9DB2-A3B1036A3D7D}" type="presParOf" srcId="{0DB14B1F-7BF5-4A58-9F8A-738BB41557B6}" destId="{B5BBB4D6-EED0-45D9-9EF1-D3B3C81F5B89}" srcOrd="2" destOrd="0" presId="urn:microsoft.com/office/officeart/2005/8/layout/process2"/>
    <dgm:cxn modelId="{CF7E93D7-2E77-4717-B5CF-72E0063F803B}" type="presParOf" srcId="{0DB14B1F-7BF5-4A58-9F8A-738BB41557B6}" destId="{EF7C171F-C924-406B-9223-D9AE0342684F}" srcOrd="3" destOrd="0" presId="urn:microsoft.com/office/officeart/2005/8/layout/process2"/>
    <dgm:cxn modelId="{BD9B57EC-D655-4690-A39F-A7917CE9D07A}" type="presParOf" srcId="{EF7C171F-C924-406B-9223-D9AE0342684F}" destId="{32D94F61-EB34-4539-B0F8-DE8013D4CC6C}" srcOrd="0" destOrd="0" presId="urn:microsoft.com/office/officeart/2005/8/layout/process2"/>
    <dgm:cxn modelId="{6991D093-E088-487B-B94B-63F2A2ED816E}" type="presParOf" srcId="{0DB14B1F-7BF5-4A58-9F8A-738BB41557B6}" destId="{9E6FB0D1-E382-4226-8316-53385C67C28C}" srcOrd="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6867948-1805-4BE0-B57D-FE05753C22DA}" type="doc">
      <dgm:prSet loTypeId="urn:microsoft.com/office/officeart/2005/8/layout/process2" loCatId="process" qsTypeId="urn:microsoft.com/office/officeart/2005/8/quickstyle/simple1" qsCatId="simple" csTypeId="urn:microsoft.com/office/officeart/2005/8/colors/accent1_2" csCatId="accent1" phldr="1"/>
      <dgm:spPr/>
    </dgm:pt>
    <dgm:pt modelId="{8280E07B-731B-4DE0-9656-D6C51074574A}">
      <dgm:prSet phldrT="[Texto]"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pt-BR" dirty="0" smtClean="0"/>
            <a:t>25 crianças</a:t>
          </a:r>
        </a:p>
        <a:p>
          <a:r>
            <a:rPr lang="pt-BR" dirty="0" smtClean="0"/>
            <a:t>CONTROLE</a:t>
          </a:r>
          <a:endParaRPr lang="pt-BR" dirty="0"/>
        </a:p>
      </dgm:t>
    </dgm:pt>
    <dgm:pt modelId="{678FFC57-48C8-40AF-A978-F379D7138036}" type="parTrans" cxnId="{626C8360-F2F4-41D2-84EB-09C7A91CA393}">
      <dgm:prSet/>
      <dgm:spPr/>
      <dgm:t>
        <a:bodyPr/>
        <a:lstStyle/>
        <a:p>
          <a:endParaRPr lang="pt-BR"/>
        </a:p>
      </dgm:t>
    </dgm:pt>
    <dgm:pt modelId="{185776A2-25E9-46AE-A64B-49B61C4AA27E}" type="sibTrans" cxnId="{626C8360-F2F4-41D2-84EB-09C7A91CA393}">
      <dgm:prSet/>
      <dgm:spPr/>
      <dgm:t>
        <a:bodyPr/>
        <a:lstStyle/>
        <a:p>
          <a:endParaRPr lang="pt-BR" dirty="0"/>
        </a:p>
      </dgm:t>
    </dgm:pt>
    <dgm:pt modelId="{FBEA2F0D-54DC-455E-905B-AD5921FB5361}">
      <dgm:prSet phldrT="[Texto]"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pt-BR" dirty="0" smtClean="0"/>
            <a:t>17 meninas</a:t>
          </a:r>
        </a:p>
        <a:p>
          <a:r>
            <a:rPr lang="pt-BR" dirty="0" smtClean="0"/>
            <a:t>8 meninos</a:t>
          </a:r>
          <a:endParaRPr lang="pt-BR" dirty="0"/>
        </a:p>
      </dgm:t>
    </dgm:pt>
    <dgm:pt modelId="{D3B968CC-3EB9-430A-ABBE-BDC99CD00B46}" type="parTrans" cxnId="{63F560E0-C00F-4E33-918A-12CC0F66C318}">
      <dgm:prSet/>
      <dgm:spPr/>
      <dgm:t>
        <a:bodyPr/>
        <a:lstStyle/>
        <a:p>
          <a:endParaRPr lang="pt-BR"/>
        </a:p>
      </dgm:t>
    </dgm:pt>
    <dgm:pt modelId="{F401AE4D-86CD-433D-8EB5-F275182A6B50}" type="sibTrans" cxnId="{63F560E0-C00F-4E33-918A-12CC0F66C318}">
      <dgm:prSet/>
      <dgm:spPr/>
      <dgm:t>
        <a:bodyPr/>
        <a:lstStyle/>
        <a:p>
          <a:endParaRPr lang="pt-BR" dirty="0"/>
        </a:p>
      </dgm:t>
    </dgm:pt>
    <dgm:pt modelId="{85F60914-2BA6-4624-BEA5-CCF185F41F94}">
      <dgm:prSet phldrT="[Texto]"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pt-BR" dirty="0" smtClean="0"/>
            <a:t>Idade media:</a:t>
          </a:r>
        </a:p>
        <a:p>
          <a:r>
            <a:rPr lang="pt-BR" dirty="0" smtClean="0"/>
            <a:t>7,61 anos</a:t>
          </a:r>
          <a:endParaRPr lang="pt-BR" dirty="0"/>
        </a:p>
      </dgm:t>
    </dgm:pt>
    <dgm:pt modelId="{6D628460-3FED-4D29-81C2-415C275173BB}" type="parTrans" cxnId="{81B8B222-E771-4D0C-A8A9-59141167F0F2}">
      <dgm:prSet/>
      <dgm:spPr/>
      <dgm:t>
        <a:bodyPr/>
        <a:lstStyle/>
        <a:p>
          <a:endParaRPr lang="pt-BR"/>
        </a:p>
      </dgm:t>
    </dgm:pt>
    <dgm:pt modelId="{E85AA924-39F1-4054-AEAE-FAD595184D5B}" type="sibTrans" cxnId="{81B8B222-E771-4D0C-A8A9-59141167F0F2}">
      <dgm:prSet/>
      <dgm:spPr/>
      <dgm:t>
        <a:bodyPr/>
        <a:lstStyle/>
        <a:p>
          <a:endParaRPr lang="pt-BR"/>
        </a:p>
      </dgm:t>
    </dgm:pt>
    <dgm:pt modelId="{0DB14B1F-7BF5-4A58-9F8A-738BB41557B6}" type="pres">
      <dgm:prSet presAssocID="{56867948-1805-4BE0-B57D-FE05753C22DA}" presName="linearFlow" presStyleCnt="0">
        <dgm:presLayoutVars>
          <dgm:resizeHandles val="exact"/>
        </dgm:presLayoutVars>
      </dgm:prSet>
      <dgm:spPr/>
    </dgm:pt>
    <dgm:pt modelId="{9F5DB974-932D-4D7A-A7C6-8160D3B93D61}" type="pres">
      <dgm:prSet presAssocID="{8280E07B-731B-4DE0-9656-D6C51074574A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2708CD4E-FFEC-4577-B441-A430FF89A24E}" type="pres">
      <dgm:prSet presAssocID="{185776A2-25E9-46AE-A64B-49B61C4AA27E}" presName="sibTrans" presStyleLbl="sibTrans2D1" presStyleIdx="0" presStyleCnt="2"/>
      <dgm:spPr/>
      <dgm:t>
        <a:bodyPr/>
        <a:lstStyle/>
        <a:p>
          <a:endParaRPr lang="pt-BR"/>
        </a:p>
      </dgm:t>
    </dgm:pt>
    <dgm:pt modelId="{9EF35B05-21BE-41A1-852B-47EFD884CFEB}" type="pres">
      <dgm:prSet presAssocID="{185776A2-25E9-46AE-A64B-49B61C4AA27E}" presName="connectorText" presStyleLbl="sibTrans2D1" presStyleIdx="0" presStyleCnt="2"/>
      <dgm:spPr/>
      <dgm:t>
        <a:bodyPr/>
        <a:lstStyle/>
        <a:p>
          <a:endParaRPr lang="pt-BR"/>
        </a:p>
      </dgm:t>
    </dgm:pt>
    <dgm:pt modelId="{B5BBB4D6-EED0-45D9-9EF1-D3B3C81F5B89}" type="pres">
      <dgm:prSet presAssocID="{FBEA2F0D-54DC-455E-905B-AD5921FB5361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EF7C171F-C924-406B-9223-D9AE0342684F}" type="pres">
      <dgm:prSet presAssocID="{F401AE4D-86CD-433D-8EB5-F275182A6B50}" presName="sibTrans" presStyleLbl="sibTrans2D1" presStyleIdx="1" presStyleCnt="2"/>
      <dgm:spPr/>
      <dgm:t>
        <a:bodyPr/>
        <a:lstStyle/>
        <a:p>
          <a:endParaRPr lang="pt-BR"/>
        </a:p>
      </dgm:t>
    </dgm:pt>
    <dgm:pt modelId="{32D94F61-EB34-4539-B0F8-DE8013D4CC6C}" type="pres">
      <dgm:prSet presAssocID="{F401AE4D-86CD-433D-8EB5-F275182A6B50}" presName="connectorText" presStyleLbl="sibTrans2D1" presStyleIdx="1" presStyleCnt="2"/>
      <dgm:spPr/>
      <dgm:t>
        <a:bodyPr/>
        <a:lstStyle/>
        <a:p>
          <a:endParaRPr lang="pt-BR"/>
        </a:p>
      </dgm:t>
    </dgm:pt>
    <dgm:pt modelId="{9E6FB0D1-E382-4226-8316-53385C67C28C}" type="pres">
      <dgm:prSet presAssocID="{85F60914-2BA6-4624-BEA5-CCF185F41F94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818569F9-8469-4813-9009-4AFBED4A28DC}" type="presOf" srcId="{F401AE4D-86CD-433D-8EB5-F275182A6B50}" destId="{32D94F61-EB34-4539-B0F8-DE8013D4CC6C}" srcOrd="1" destOrd="0" presId="urn:microsoft.com/office/officeart/2005/8/layout/process2"/>
    <dgm:cxn modelId="{628F6022-743E-4BCE-AE94-C4A522F51BA5}" type="presOf" srcId="{185776A2-25E9-46AE-A64B-49B61C4AA27E}" destId="{2708CD4E-FFEC-4577-B441-A430FF89A24E}" srcOrd="0" destOrd="0" presId="urn:microsoft.com/office/officeart/2005/8/layout/process2"/>
    <dgm:cxn modelId="{81B8B222-E771-4D0C-A8A9-59141167F0F2}" srcId="{56867948-1805-4BE0-B57D-FE05753C22DA}" destId="{85F60914-2BA6-4624-BEA5-CCF185F41F94}" srcOrd="2" destOrd="0" parTransId="{6D628460-3FED-4D29-81C2-415C275173BB}" sibTransId="{E85AA924-39F1-4054-AEAE-FAD595184D5B}"/>
    <dgm:cxn modelId="{63F560E0-C00F-4E33-918A-12CC0F66C318}" srcId="{56867948-1805-4BE0-B57D-FE05753C22DA}" destId="{FBEA2F0D-54DC-455E-905B-AD5921FB5361}" srcOrd="1" destOrd="0" parTransId="{D3B968CC-3EB9-430A-ABBE-BDC99CD00B46}" sibTransId="{F401AE4D-86CD-433D-8EB5-F275182A6B50}"/>
    <dgm:cxn modelId="{A6A912B8-D51B-4A01-9A75-5A7D1B3FA23A}" type="presOf" srcId="{8280E07B-731B-4DE0-9656-D6C51074574A}" destId="{9F5DB974-932D-4D7A-A7C6-8160D3B93D61}" srcOrd="0" destOrd="0" presId="urn:microsoft.com/office/officeart/2005/8/layout/process2"/>
    <dgm:cxn modelId="{626C8360-F2F4-41D2-84EB-09C7A91CA393}" srcId="{56867948-1805-4BE0-B57D-FE05753C22DA}" destId="{8280E07B-731B-4DE0-9656-D6C51074574A}" srcOrd="0" destOrd="0" parTransId="{678FFC57-48C8-40AF-A978-F379D7138036}" sibTransId="{185776A2-25E9-46AE-A64B-49B61C4AA27E}"/>
    <dgm:cxn modelId="{8B403D37-4F5F-4AD3-A7F4-41E3D91DCCFD}" type="presOf" srcId="{185776A2-25E9-46AE-A64B-49B61C4AA27E}" destId="{9EF35B05-21BE-41A1-852B-47EFD884CFEB}" srcOrd="1" destOrd="0" presId="urn:microsoft.com/office/officeart/2005/8/layout/process2"/>
    <dgm:cxn modelId="{6877172F-E268-4934-9598-7400EF46DE18}" type="presOf" srcId="{FBEA2F0D-54DC-455E-905B-AD5921FB5361}" destId="{B5BBB4D6-EED0-45D9-9EF1-D3B3C81F5B89}" srcOrd="0" destOrd="0" presId="urn:microsoft.com/office/officeart/2005/8/layout/process2"/>
    <dgm:cxn modelId="{626C709D-CBF8-4B84-A532-0846D5B8D291}" type="presOf" srcId="{56867948-1805-4BE0-B57D-FE05753C22DA}" destId="{0DB14B1F-7BF5-4A58-9F8A-738BB41557B6}" srcOrd="0" destOrd="0" presId="urn:microsoft.com/office/officeart/2005/8/layout/process2"/>
    <dgm:cxn modelId="{AABAEDC8-5A52-4D40-BB8A-FFF190D5A1EA}" type="presOf" srcId="{F401AE4D-86CD-433D-8EB5-F275182A6B50}" destId="{EF7C171F-C924-406B-9223-D9AE0342684F}" srcOrd="0" destOrd="0" presId="urn:microsoft.com/office/officeart/2005/8/layout/process2"/>
    <dgm:cxn modelId="{13B28948-1298-4395-BB11-97A2932BE5B8}" type="presOf" srcId="{85F60914-2BA6-4624-BEA5-CCF185F41F94}" destId="{9E6FB0D1-E382-4226-8316-53385C67C28C}" srcOrd="0" destOrd="0" presId="urn:microsoft.com/office/officeart/2005/8/layout/process2"/>
    <dgm:cxn modelId="{AAD50FC2-782E-425F-B675-08545F0FE42E}" type="presParOf" srcId="{0DB14B1F-7BF5-4A58-9F8A-738BB41557B6}" destId="{9F5DB974-932D-4D7A-A7C6-8160D3B93D61}" srcOrd="0" destOrd="0" presId="urn:microsoft.com/office/officeart/2005/8/layout/process2"/>
    <dgm:cxn modelId="{6250D532-1663-4843-871F-02FDB148FBA5}" type="presParOf" srcId="{0DB14B1F-7BF5-4A58-9F8A-738BB41557B6}" destId="{2708CD4E-FFEC-4577-B441-A430FF89A24E}" srcOrd="1" destOrd="0" presId="urn:microsoft.com/office/officeart/2005/8/layout/process2"/>
    <dgm:cxn modelId="{20EDCB36-0A0F-4794-8EA5-60991D84C238}" type="presParOf" srcId="{2708CD4E-FFEC-4577-B441-A430FF89A24E}" destId="{9EF35B05-21BE-41A1-852B-47EFD884CFEB}" srcOrd="0" destOrd="0" presId="urn:microsoft.com/office/officeart/2005/8/layout/process2"/>
    <dgm:cxn modelId="{0BCF9F9B-0A05-4FA2-A148-0793F1429290}" type="presParOf" srcId="{0DB14B1F-7BF5-4A58-9F8A-738BB41557B6}" destId="{B5BBB4D6-EED0-45D9-9EF1-D3B3C81F5B89}" srcOrd="2" destOrd="0" presId="urn:microsoft.com/office/officeart/2005/8/layout/process2"/>
    <dgm:cxn modelId="{1E0B2AC9-A767-474E-9EDE-CB9899BF4787}" type="presParOf" srcId="{0DB14B1F-7BF5-4A58-9F8A-738BB41557B6}" destId="{EF7C171F-C924-406B-9223-D9AE0342684F}" srcOrd="3" destOrd="0" presId="urn:microsoft.com/office/officeart/2005/8/layout/process2"/>
    <dgm:cxn modelId="{8B46B718-BDE1-47B2-949E-D796D8EFF4B2}" type="presParOf" srcId="{EF7C171F-C924-406B-9223-D9AE0342684F}" destId="{32D94F61-EB34-4539-B0F8-DE8013D4CC6C}" srcOrd="0" destOrd="0" presId="urn:microsoft.com/office/officeart/2005/8/layout/process2"/>
    <dgm:cxn modelId="{F9973C58-E1C8-4804-A996-0AFBC987975C}" type="presParOf" srcId="{0DB14B1F-7BF5-4A58-9F8A-738BB41557B6}" destId="{9E6FB0D1-E382-4226-8316-53385C67C28C}" srcOrd="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xmlns="" relId="rId1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F5DB974-932D-4D7A-A7C6-8160D3B93D61}">
      <dsp:nvSpPr>
        <dsp:cNvPr id="0" name=""/>
        <dsp:cNvSpPr/>
      </dsp:nvSpPr>
      <dsp:spPr>
        <a:xfrm>
          <a:off x="785432" y="0"/>
          <a:ext cx="1497168" cy="77273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kern="1200" dirty="0" smtClean="0"/>
            <a:t>22 RNPTE</a:t>
          </a:r>
          <a:endParaRPr lang="pt-BR" sz="1800" kern="1200" dirty="0"/>
        </a:p>
      </dsp:txBody>
      <dsp:txXfrm>
        <a:off x="785432" y="0"/>
        <a:ext cx="1497168" cy="772732"/>
      </dsp:txXfrm>
    </dsp:sp>
    <dsp:sp modelId="{2708CD4E-FFEC-4577-B441-A430FF89A24E}">
      <dsp:nvSpPr>
        <dsp:cNvPr id="0" name=""/>
        <dsp:cNvSpPr/>
      </dsp:nvSpPr>
      <dsp:spPr>
        <a:xfrm rot="5400000">
          <a:off x="1389129" y="792050"/>
          <a:ext cx="289774" cy="34772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400" kern="1200" dirty="0"/>
        </a:p>
      </dsp:txBody>
      <dsp:txXfrm rot="5400000">
        <a:off x="1389129" y="792050"/>
        <a:ext cx="289774" cy="347729"/>
      </dsp:txXfrm>
    </dsp:sp>
    <dsp:sp modelId="{B5BBB4D6-EED0-45D9-9EF1-D3B3C81F5B89}">
      <dsp:nvSpPr>
        <dsp:cNvPr id="0" name=""/>
        <dsp:cNvSpPr/>
      </dsp:nvSpPr>
      <dsp:spPr>
        <a:xfrm>
          <a:off x="785432" y="1159098"/>
          <a:ext cx="1497168" cy="77273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kern="1200" dirty="0" smtClean="0"/>
            <a:t>10 meninas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kern="1200" dirty="0" smtClean="0"/>
            <a:t>12 meninos</a:t>
          </a:r>
          <a:endParaRPr lang="pt-BR" sz="1800" kern="1200" dirty="0"/>
        </a:p>
      </dsp:txBody>
      <dsp:txXfrm>
        <a:off x="785432" y="1159098"/>
        <a:ext cx="1497168" cy="772732"/>
      </dsp:txXfrm>
    </dsp:sp>
    <dsp:sp modelId="{EF7C171F-C924-406B-9223-D9AE0342684F}">
      <dsp:nvSpPr>
        <dsp:cNvPr id="0" name=""/>
        <dsp:cNvSpPr/>
      </dsp:nvSpPr>
      <dsp:spPr>
        <a:xfrm rot="5400000">
          <a:off x="1389129" y="1951148"/>
          <a:ext cx="289774" cy="34772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400" kern="1200" dirty="0"/>
        </a:p>
      </dsp:txBody>
      <dsp:txXfrm rot="5400000">
        <a:off x="1389129" y="1951148"/>
        <a:ext cx="289774" cy="347729"/>
      </dsp:txXfrm>
    </dsp:sp>
    <dsp:sp modelId="{9E6FB0D1-E382-4226-8316-53385C67C28C}">
      <dsp:nvSpPr>
        <dsp:cNvPr id="0" name=""/>
        <dsp:cNvSpPr/>
      </dsp:nvSpPr>
      <dsp:spPr>
        <a:xfrm>
          <a:off x="785432" y="2318196"/>
          <a:ext cx="1497168" cy="77273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kern="1200" dirty="0" smtClean="0"/>
            <a:t>Idade media: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kern="1200" dirty="0" smtClean="0"/>
            <a:t>7,74anos</a:t>
          </a:r>
          <a:endParaRPr lang="pt-BR" sz="1800" kern="1200" dirty="0"/>
        </a:p>
      </dsp:txBody>
      <dsp:txXfrm>
        <a:off x="785432" y="2318196"/>
        <a:ext cx="1497168" cy="772732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F5DB974-932D-4D7A-A7C6-8160D3B93D61}">
      <dsp:nvSpPr>
        <dsp:cNvPr id="0" name=""/>
        <dsp:cNvSpPr/>
      </dsp:nvSpPr>
      <dsp:spPr>
        <a:xfrm>
          <a:off x="785432" y="0"/>
          <a:ext cx="1497168" cy="77273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kern="1200" dirty="0" smtClean="0"/>
            <a:t>32 RNPT</a:t>
          </a:r>
          <a:endParaRPr lang="pt-BR" sz="1800" kern="1200" dirty="0"/>
        </a:p>
      </dsp:txBody>
      <dsp:txXfrm>
        <a:off x="785432" y="0"/>
        <a:ext cx="1497168" cy="772732"/>
      </dsp:txXfrm>
    </dsp:sp>
    <dsp:sp modelId="{2708CD4E-FFEC-4577-B441-A430FF89A24E}">
      <dsp:nvSpPr>
        <dsp:cNvPr id="0" name=""/>
        <dsp:cNvSpPr/>
      </dsp:nvSpPr>
      <dsp:spPr>
        <a:xfrm rot="5400000">
          <a:off x="1389129" y="792050"/>
          <a:ext cx="289774" cy="34772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400" kern="1200" dirty="0"/>
        </a:p>
      </dsp:txBody>
      <dsp:txXfrm rot="5400000">
        <a:off x="1389129" y="792050"/>
        <a:ext cx="289774" cy="347729"/>
      </dsp:txXfrm>
    </dsp:sp>
    <dsp:sp modelId="{B5BBB4D6-EED0-45D9-9EF1-D3B3C81F5B89}">
      <dsp:nvSpPr>
        <dsp:cNvPr id="0" name=""/>
        <dsp:cNvSpPr/>
      </dsp:nvSpPr>
      <dsp:spPr>
        <a:xfrm>
          <a:off x="785432" y="1159098"/>
          <a:ext cx="1497168" cy="77273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kern="1200" dirty="0" smtClean="0"/>
            <a:t>21 meninas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kern="1200" dirty="0" smtClean="0"/>
            <a:t>11 meninos</a:t>
          </a:r>
          <a:endParaRPr lang="pt-BR" sz="1800" kern="1200" dirty="0"/>
        </a:p>
      </dsp:txBody>
      <dsp:txXfrm>
        <a:off x="785432" y="1159098"/>
        <a:ext cx="1497168" cy="772732"/>
      </dsp:txXfrm>
    </dsp:sp>
    <dsp:sp modelId="{EF7C171F-C924-406B-9223-D9AE0342684F}">
      <dsp:nvSpPr>
        <dsp:cNvPr id="0" name=""/>
        <dsp:cNvSpPr/>
      </dsp:nvSpPr>
      <dsp:spPr>
        <a:xfrm rot="5400000">
          <a:off x="1389129" y="1951148"/>
          <a:ext cx="289774" cy="34772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400" kern="1200" dirty="0"/>
        </a:p>
      </dsp:txBody>
      <dsp:txXfrm rot="5400000">
        <a:off x="1389129" y="1951148"/>
        <a:ext cx="289774" cy="347729"/>
      </dsp:txXfrm>
    </dsp:sp>
    <dsp:sp modelId="{9E6FB0D1-E382-4226-8316-53385C67C28C}">
      <dsp:nvSpPr>
        <dsp:cNvPr id="0" name=""/>
        <dsp:cNvSpPr/>
      </dsp:nvSpPr>
      <dsp:spPr>
        <a:xfrm>
          <a:off x="785432" y="2318196"/>
          <a:ext cx="1497168" cy="77273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kern="1200" dirty="0" smtClean="0"/>
            <a:t>Idade media: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kern="1200" dirty="0" smtClean="0"/>
            <a:t>7,72 anos</a:t>
          </a:r>
          <a:endParaRPr lang="pt-BR" sz="1800" kern="1200" dirty="0"/>
        </a:p>
      </dsp:txBody>
      <dsp:txXfrm>
        <a:off x="785432" y="2318196"/>
        <a:ext cx="1497168" cy="772732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F5DB974-932D-4D7A-A7C6-8160D3B93D61}">
      <dsp:nvSpPr>
        <dsp:cNvPr id="0" name=""/>
        <dsp:cNvSpPr/>
      </dsp:nvSpPr>
      <dsp:spPr>
        <a:xfrm>
          <a:off x="785432" y="0"/>
          <a:ext cx="1497168" cy="772732"/>
        </a:xfrm>
        <a:prstGeom prst="roundRect">
          <a:avLst>
            <a:gd name="adj" fmla="val 10000"/>
          </a:avLst>
        </a:prstGeom>
        <a:solidFill>
          <a:schemeClr val="accent2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kern="1200" dirty="0" smtClean="0"/>
            <a:t>25 crianças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kern="1200" dirty="0" smtClean="0"/>
            <a:t>CONTROLE</a:t>
          </a:r>
          <a:endParaRPr lang="pt-BR" sz="1800" kern="1200" dirty="0"/>
        </a:p>
      </dsp:txBody>
      <dsp:txXfrm>
        <a:off x="785432" y="0"/>
        <a:ext cx="1497168" cy="772732"/>
      </dsp:txXfrm>
    </dsp:sp>
    <dsp:sp modelId="{2708CD4E-FFEC-4577-B441-A430FF89A24E}">
      <dsp:nvSpPr>
        <dsp:cNvPr id="0" name=""/>
        <dsp:cNvSpPr/>
      </dsp:nvSpPr>
      <dsp:spPr>
        <a:xfrm rot="5400000">
          <a:off x="1389129" y="792050"/>
          <a:ext cx="289774" cy="34772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400" kern="1200" dirty="0"/>
        </a:p>
      </dsp:txBody>
      <dsp:txXfrm rot="5400000">
        <a:off x="1389129" y="792050"/>
        <a:ext cx="289774" cy="347729"/>
      </dsp:txXfrm>
    </dsp:sp>
    <dsp:sp modelId="{B5BBB4D6-EED0-45D9-9EF1-D3B3C81F5B89}">
      <dsp:nvSpPr>
        <dsp:cNvPr id="0" name=""/>
        <dsp:cNvSpPr/>
      </dsp:nvSpPr>
      <dsp:spPr>
        <a:xfrm>
          <a:off x="785432" y="1159098"/>
          <a:ext cx="1497168" cy="772732"/>
        </a:xfrm>
        <a:prstGeom prst="roundRect">
          <a:avLst>
            <a:gd name="adj" fmla="val 10000"/>
          </a:avLst>
        </a:prstGeom>
        <a:solidFill>
          <a:schemeClr val="accent2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kern="1200" dirty="0" smtClean="0"/>
            <a:t>17 meninas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kern="1200" dirty="0" smtClean="0"/>
            <a:t>8 meninos</a:t>
          </a:r>
          <a:endParaRPr lang="pt-BR" sz="1800" kern="1200" dirty="0"/>
        </a:p>
      </dsp:txBody>
      <dsp:txXfrm>
        <a:off x="785432" y="1159098"/>
        <a:ext cx="1497168" cy="772732"/>
      </dsp:txXfrm>
    </dsp:sp>
    <dsp:sp modelId="{EF7C171F-C924-406B-9223-D9AE0342684F}">
      <dsp:nvSpPr>
        <dsp:cNvPr id="0" name=""/>
        <dsp:cNvSpPr/>
      </dsp:nvSpPr>
      <dsp:spPr>
        <a:xfrm rot="5400000">
          <a:off x="1389129" y="1951148"/>
          <a:ext cx="289774" cy="34772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400" kern="1200" dirty="0"/>
        </a:p>
      </dsp:txBody>
      <dsp:txXfrm rot="5400000">
        <a:off x="1389129" y="1951148"/>
        <a:ext cx="289774" cy="347729"/>
      </dsp:txXfrm>
    </dsp:sp>
    <dsp:sp modelId="{9E6FB0D1-E382-4226-8316-53385C67C28C}">
      <dsp:nvSpPr>
        <dsp:cNvPr id="0" name=""/>
        <dsp:cNvSpPr/>
      </dsp:nvSpPr>
      <dsp:spPr>
        <a:xfrm>
          <a:off x="785432" y="2318196"/>
          <a:ext cx="1497168" cy="772732"/>
        </a:xfrm>
        <a:prstGeom prst="roundRect">
          <a:avLst>
            <a:gd name="adj" fmla="val 10000"/>
          </a:avLst>
        </a:prstGeom>
        <a:solidFill>
          <a:schemeClr val="accent2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kern="1200" dirty="0" smtClean="0"/>
            <a:t>Idade media: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kern="1200" dirty="0" smtClean="0"/>
            <a:t>7,61 anos</a:t>
          </a:r>
          <a:endParaRPr lang="pt-BR" sz="1800" kern="1200" dirty="0"/>
        </a:p>
      </dsp:txBody>
      <dsp:txXfrm>
        <a:off x="785432" y="2318196"/>
        <a:ext cx="1497168" cy="77273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B0DC6E24-1543-4D94-A6FF-937C513F9747}" type="datetimeFigureOut">
              <a:rPr lang="pt-BR"/>
              <a:pPr>
                <a:defRPr/>
              </a:pPr>
              <a:t>18/08/2013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3BD1652B-65F1-4F61-A753-6D6DBA33F91C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43B52C56-E780-4A58-924B-D87A58377136}" type="datetimeFigureOut">
              <a:rPr lang="pt-BR"/>
              <a:pPr>
                <a:defRPr/>
              </a:pPr>
              <a:t>18/08/2013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 dirty="0" smtClean="0"/>
              <a:t>Clique para editar o texto mestre</a:t>
            </a:r>
          </a:p>
          <a:p>
            <a:pPr lvl="1"/>
            <a:r>
              <a:rPr lang="pt-BR" noProof="0" dirty="0" smtClean="0"/>
              <a:t>Segundo nível</a:t>
            </a:r>
          </a:p>
          <a:p>
            <a:pPr lvl="2"/>
            <a:r>
              <a:rPr lang="pt-BR" noProof="0" dirty="0" smtClean="0"/>
              <a:t>Terceiro nível</a:t>
            </a:r>
          </a:p>
          <a:p>
            <a:pPr lvl="3"/>
            <a:r>
              <a:rPr lang="pt-BR" noProof="0" dirty="0" smtClean="0"/>
              <a:t>Quarto nível</a:t>
            </a:r>
          </a:p>
          <a:p>
            <a:pPr lvl="4"/>
            <a:r>
              <a:rPr lang="pt-BR" noProof="0" dirty="0" smtClean="0"/>
              <a:t>Quinto nível</a:t>
            </a:r>
            <a:endParaRPr lang="pt-BR" noProof="0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D3B67720-845B-43F2-8646-568DC9F9B783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2413" y="1981200"/>
            <a:ext cx="9144000" cy="2609851"/>
          </a:xfrm>
        </p:spPr>
        <p:txBody>
          <a:bodyPr>
            <a:normAutofit/>
          </a:bodyPr>
          <a:lstStyle>
            <a:lvl1pPr algn="l">
              <a:defRPr sz="6600"/>
            </a:lvl1pPr>
          </a:lstStyle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2413" y="4800600"/>
            <a:ext cx="9144000" cy="1143000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 dirty="0"/>
          </a:p>
        </p:txBody>
      </p:sp>
    </p:spTree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m comprida com legenda">
    <p:bg>
      <p:bgPr>
        <a:solidFill>
          <a:schemeClr val="bg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rma livre 4"/>
          <p:cNvSpPr>
            <a:spLocks/>
          </p:cNvSpPr>
          <p:nvPr/>
        </p:nvSpPr>
        <p:spPr bwMode="auto">
          <a:xfrm>
            <a:off x="1185863" y="336550"/>
            <a:ext cx="9817100" cy="4933950"/>
          </a:xfrm>
          <a:custGeom>
            <a:avLst/>
            <a:gdLst/>
            <a:ahLst/>
            <a:cxnLst/>
            <a:rect l="l" t="t" r="r" b="b"/>
            <a:pathLst>
              <a:path w="9817165" h="4933971">
                <a:moveTo>
                  <a:pt x="9123310" y="0"/>
                </a:moveTo>
                <a:cubicBezTo>
                  <a:pt x="9124250" y="244577"/>
                  <a:pt x="9475979" y="478897"/>
                  <a:pt x="9777863" y="481056"/>
                </a:cubicBezTo>
                <a:cubicBezTo>
                  <a:pt x="9773380" y="1921904"/>
                  <a:pt x="9817627" y="3482019"/>
                  <a:pt x="9817162" y="4933971"/>
                </a:cubicBezTo>
                <a:lnTo>
                  <a:pt x="30240" y="4933971"/>
                </a:lnTo>
                <a:lnTo>
                  <a:pt x="0" y="555563"/>
                </a:lnTo>
                <a:cubicBezTo>
                  <a:pt x="497498" y="571221"/>
                  <a:pt x="660196" y="270493"/>
                  <a:pt x="653613" y="108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6" name="Forma livre 5"/>
          <p:cNvSpPr>
            <a:spLocks/>
          </p:cNvSpPr>
          <p:nvPr/>
        </p:nvSpPr>
        <p:spPr bwMode="auto">
          <a:xfrm>
            <a:off x="1212850" y="4252913"/>
            <a:ext cx="1131888" cy="1257300"/>
          </a:xfrm>
          <a:custGeom>
            <a:avLst/>
            <a:gdLst>
              <a:gd name="connsiteX0" fmla="*/ 0 w 1132927"/>
              <a:gd name="connsiteY0" fmla="*/ 0 h 1262658"/>
              <a:gd name="connsiteX1" fmla="*/ 89483 w 1132927"/>
              <a:gd name="connsiteY1" fmla="*/ 72705 h 1262658"/>
              <a:gd name="connsiteX2" fmla="*/ 1132927 w 1132927"/>
              <a:gd name="connsiteY2" fmla="*/ 1259752 h 1262658"/>
              <a:gd name="connsiteX3" fmla="*/ 612030 w 1132927"/>
              <a:gd name="connsiteY3" fmla="*/ 1262658 h 1262658"/>
              <a:gd name="connsiteX4" fmla="*/ 5439 w 1132927"/>
              <a:gd name="connsiteY4" fmla="*/ 787541 h 1262658"/>
              <a:gd name="connsiteX5" fmla="*/ 0 w 1132927"/>
              <a:gd name="connsiteY5" fmla="*/ 0 h 1262658"/>
              <a:gd name="connsiteX0" fmla="*/ 0 w 1132927"/>
              <a:gd name="connsiteY0" fmla="*/ 0 h 1262658"/>
              <a:gd name="connsiteX1" fmla="*/ 118058 w 1132927"/>
              <a:gd name="connsiteY1" fmla="*/ 85405 h 1262658"/>
              <a:gd name="connsiteX2" fmla="*/ 1132927 w 1132927"/>
              <a:gd name="connsiteY2" fmla="*/ 1259752 h 1262658"/>
              <a:gd name="connsiteX3" fmla="*/ 612030 w 1132927"/>
              <a:gd name="connsiteY3" fmla="*/ 1262658 h 1262658"/>
              <a:gd name="connsiteX4" fmla="*/ 5439 w 1132927"/>
              <a:gd name="connsiteY4" fmla="*/ 787541 h 1262658"/>
              <a:gd name="connsiteX5" fmla="*/ 0 w 1132927"/>
              <a:gd name="connsiteY5" fmla="*/ 0 h 1262658"/>
              <a:gd name="connsiteX0" fmla="*/ 0 w 1136102"/>
              <a:gd name="connsiteY0" fmla="*/ 0 h 1249958"/>
              <a:gd name="connsiteX1" fmla="*/ 121233 w 1136102"/>
              <a:gd name="connsiteY1" fmla="*/ 72705 h 1249958"/>
              <a:gd name="connsiteX2" fmla="*/ 1136102 w 1136102"/>
              <a:gd name="connsiteY2" fmla="*/ 1247052 h 1249958"/>
              <a:gd name="connsiteX3" fmla="*/ 615205 w 1136102"/>
              <a:gd name="connsiteY3" fmla="*/ 1249958 h 1249958"/>
              <a:gd name="connsiteX4" fmla="*/ 8614 w 1136102"/>
              <a:gd name="connsiteY4" fmla="*/ 774841 h 1249958"/>
              <a:gd name="connsiteX5" fmla="*/ 0 w 1136102"/>
              <a:gd name="connsiteY5" fmla="*/ 0 h 1249958"/>
              <a:gd name="connsiteX0" fmla="*/ 0 w 1132927"/>
              <a:gd name="connsiteY0" fmla="*/ 0 h 1256308"/>
              <a:gd name="connsiteX1" fmla="*/ 118058 w 1132927"/>
              <a:gd name="connsiteY1" fmla="*/ 79055 h 1256308"/>
              <a:gd name="connsiteX2" fmla="*/ 1132927 w 1132927"/>
              <a:gd name="connsiteY2" fmla="*/ 1253402 h 1256308"/>
              <a:gd name="connsiteX3" fmla="*/ 612030 w 1132927"/>
              <a:gd name="connsiteY3" fmla="*/ 1256308 h 1256308"/>
              <a:gd name="connsiteX4" fmla="*/ 5439 w 1132927"/>
              <a:gd name="connsiteY4" fmla="*/ 781191 h 1256308"/>
              <a:gd name="connsiteX5" fmla="*/ 0 w 1132927"/>
              <a:gd name="connsiteY5" fmla="*/ 0 h 12563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32927" h="1256308">
                <a:moveTo>
                  <a:pt x="0" y="0"/>
                </a:moveTo>
                <a:lnTo>
                  <a:pt x="118058" y="79055"/>
                </a:lnTo>
                <a:cubicBezTo>
                  <a:pt x="289729" y="270141"/>
                  <a:pt x="927035" y="1022529"/>
                  <a:pt x="1132927" y="1253402"/>
                </a:cubicBezTo>
                <a:lnTo>
                  <a:pt x="612030" y="1256308"/>
                </a:lnTo>
                <a:cubicBezTo>
                  <a:pt x="679742" y="938843"/>
                  <a:pt x="292277" y="705064"/>
                  <a:pt x="5439" y="781191"/>
                </a:cubicBezTo>
                <a:cubicBezTo>
                  <a:pt x="3680" y="518691"/>
                  <a:pt x="1892" y="262526"/>
                  <a:pt x="0" y="0"/>
                </a:cubicBezTo>
                <a:close/>
              </a:path>
            </a:pathLst>
          </a:custGeom>
          <a:solidFill>
            <a:schemeClr val="bg2">
              <a:lumMod val="60000"/>
              <a:lumOff val="40000"/>
            </a:schemeClr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7" name="Forma livre 6"/>
          <p:cNvSpPr>
            <a:spLocks/>
          </p:cNvSpPr>
          <p:nvPr/>
        </p:nvSpPr>
        <p:spPr bwMode="auto">
          <a:xfrm>
            <a:off x="1255713" y="392113"/>
            <a:ext cx="9675812" cy="4802187"/>
          </a:xfrm>
          <a:custGeom>
            <a:avLst/>
            <a:gdLst/>
            <a:ahLst/>
            <a:cxnLst/>
            <a:rect l="l" t="t" r="r" b="b"/>
            <a:pathLst>
              <a:path w="9675672" h="4802414">
                <a:moveTo>
                  <a:pt x="652941" y="0"/>
                </a:moveTo>
                <a:lnTo>
                  <a:pt x="8956918" y="0"/>
                </a:lnTo>
                <a:cubicBezTo>
                  <a:pt x="8996866" y="239961"/>
                  <a:pt x="9430767" y="478803"/>
                  <a:pt x="9633360" y="495563"/>
                </a:cubicBezTo>
                <a:cubicBezTo>
                  <a:pt x="9640202" y="1933973"/>
                  <a:pt x="9667388" y="3364742"/>
                  <a:pt x="9675672" y="4802414"/>
                </a:cubicBezTo>
                <a:lnTo>
                  <a:pt x="17820" y="4802414"/>
                </a:lnTo>
                <a:cubicBezTo>
                  <a:pt x="24758" y="3790656"/>
                  <a:pt x="-16354" y="1298643"/>
                  <a:pt x="7551" y="566242"/>
                </a:cubicBezTo>
                <a:cubicBezTo>
                  <a:pt x="431628" y="512687"/>
                  <a:pt x="612570" y="327420"/>
                  <a:pt x="65294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8" name="Forma livre 7"/>
          <p:cNvSpPr/>
          <p:nvPr/>
        </p:nvSpPr>
        <p:spPr>
          <a:xfrm>
            <a:off x="9634538" y="4278313"/>
            <a:ext cx="1390650" cy="1060450"/>
          </a:xfrm>
          <a:custGeom>
            <a:avLst/>
            <a:gdLst>
              <a:gd name="connsiteX0" fmla="*/ 1366837 w 1381125"/>
              <a:gd name="connsiteY0" fmla="*/ 0 h 1085850"/>
              <a:gd name="connsiteX1" fmla="*/ 981075 w 1381125"/>
              <a:gd name="connsiteY1" fmla="*/ 309562 h 1085850"/>
              <a:gd name="connsiteX2" fmla="*/ 919162 w 1381125"/>
              <a:gd name="connsiteY2" fmla="*/ 114300 h 1085850"/>
              <a:gd name="connsiteX3" fmla="*/ 576262 w 1381125"/>
              <a:gd name="connsiteY3" fmla="*/ 566737 h 1085850"/>
              <a:gd name="connsiteX4" fmla="*/ 0 w 1381125"/>
              <a:gd name="connsiteY4" fmla="*/ 428625 h 1085850"/>
              <a:gd name="connsiteX5" fmla="*/ 400050 w 1381125"/>
              <a:gd name="connsiteY5" fmla="*/ 1085850 h 1085850"/>
              <a:gd name="connsiteX6" fmla="*/ 1381125 w 1381125"/>
              <a:gd name="connsiteY6" fmla="*/ 1023937 h 1085850"/>
              <a:gd name="connsiteX7" fmla="*/ 1366837 w 1381125"/>
              <a:gd name="connsiteY7" fmla="*/ 0 h 1085850"/>
              <a:gd name="connsiteX0" fmla="*/ 1366837 w 1381125"/>
              <a:gd name="connsiteY0" fmla="*/ 21666 h 1107516"/>
              <a:gd name="connsiteX1" fmla="*/ 981075 w 1381125"/>
              <a:gd name="connsiteY1" fmla="*/ 331228 h 1107516"/>
              <a:gd name="connsiteX2" fmla="*/ 919162 w 1381125"/>
              <a:gd name="connsiteY2" fmla="*/ 135966 h 1107516"/>
              <a:gd name="connsiteX3" fmla="*/ 576262 w 1381125"/>
              <a:gd name="connsiteY3" fmla="*/ 588403 h 1107516"/>
              <a:gd name="connsiteX4" fmla="*/ 0 w 1381125"/>
              <a:gd name="connsiteY4" fmla="*/ 450291 h 1107516"/>
              <a:gd name="connsiteX5" fmla="*/ 400050 w 1381125"/>
              <a:gd name="connsiteY5" fmla="*/ 1107516 h 1107516"/>
              <a:gd name="connsiteX6" fmla="*/ 1381125 w 1381125"/>
              <a:gd name="connsiteY6" fmla="*/ 1045603 h 1107516"/>
              <a:gd name="connsiteX7" fmla="*/ 1366837 w 1381125"/>
              <a:gd name="connsiteY7" fmla="*/ 21666 h 1107516"/>
              <a:gd name="connsiteX0" fmla="*/ 1366837 w 1381125"/>
              <a:gd name="connsiteY0" fmla="*/ 21666 h 1107516"/>
              <a:gd name="connsiteX1" fmla="*/ 981075 w 1381125"/>
              <a:gd name="connsiteY1" fmla="*/ 331228 h 1107516"/>
              <a:gd name="connsiteX2" fmla="*/ 919162 w 1381125"/>
              <a:gd name="connsiteY2" fmla="*/ 135966 h 1107516"/>
              <a:gd name="connsiteX3" fmla="*/ 576262 w 1381125"/>
              <a:gd name="connsiteY3" fmla="*/ 588403 h 1107516"/>
              <a:gd name="connsiteX4" fmla="*/ 0 w 1381125"/>
              <a:gd name="connsiteY4" fmla="*/ 450291 h 1107516"/>
              <a:gd name="connsiteX5" fmla="*/ 400050 w 1381125"/>
              <a:gd name="connsiteY5" fmla="*/ 1107516 h 1107516"/>
              <a:gd name="connsiteX6" fmla="*/ 1381125 w 1381125"/>
              <a:gd name="connsiteY6" fmla="*/ 1045603 h 1107516"/>
              <a:gd name="connsiteX7" fmla="*/ 1366837 w 1381125"/>
              <a:gd name="connsiteY7" fmla="*/ 21666 h 1107516"/>
              <a:gd name="connsiteX0" fmla="*/ 1366837 w 1381125"/>
              <a:gd name="connsiteY0" fmla="*/ 21666 h 1107516"/>
              <a:gd name="connsiteX1" fmla="*/ 981075 w 1381125"/>
              <a:gd name="connsiteY1" fmla="*/ 331228 h 1107516"/>
              <a:gd name="connsiteX2" fmla="*/ 919162 w 1381125"/>
              <a:gd name="connsiteY2" fmla="*/ 135966 h 1107516"/>
              <a:gd name="connsiteX3" fmla="*/ 576262 w 1381125"/>
              <a:gd name="connsiteY3" fmla="*/ 588403 h 1107516"/>
              <a:gd name="connsiteX4" fmla="*/ 0 w 1381125"/>
              <a:gd name="connsiteY4" fmla="*/ 450291 h 1107516"/>
              <a:gd name="connsiteX5" fmla="*/ 400050 w 1381125"/>
              <a:gd name="connsiteY5" fmla="*/ 1107516 h 1107516"/>
              <a:gd name="connsiteX6" fmla="*/ 1381125 w 1381125"/>
              <a:gd name="connsiteY6" fmla="*/ 1045603 h 1107516"/>
              <a:gd name="connsiteX7" fmla="*/ 1366837 w 1381125"/>
              <a:gd name="connsiteY7" fmla="*/ 21666 h 1107516"/>
              <a:gd name="connsiteX0" fmla="*/ 1366837 w 1381125"/>
              <a:gd name="connsiteY0" fmla="*/ 21666 h 1107516"/>
              <a:gd name="connsiteX1" fmla="*/ 981075 w 1381125"/>
              <a:gd name="connsiteY1" fmla="*/ 331228 h 1107516"/>
              <a:gd name="connsiteX2" fmla="*/ 919162 w 1381125"/>
              <a:gd name="connsiteY2" fmla="*/ 135966 h 1107516"/>
              <a:gd name="connsiteX3" fmla="*/ 576262 w 1381125"/>
              <a:gd name="connsiteY3" fmla="*/ 588403 h 1107516"/>
              <a:gd name="connsiteX4" fmla="*/ 0 w 1381125"/>
              <a:gd name="connsiteY4" fmla="*/ 450291 h 1107516"/>
              <a:gd name="connsiteX5" fmla="*/ 400050 w 1381125"/>
              <a:gd name="connsiteY5" fmla="*/ 1107516 h 1107516"/>
              <a:gd name="connsiteX6" fmla="*/ 1381125 w 1381125"/>
              <a:gd name="connsiteY6" fmla="*/ 1045603 h 1107516"/>
              <a:gd name="connsiteX7" fmla="*/ 1366837 w 1381125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0 h 1085850"/>
              <a:gd name="connsiteX1" fmla="*/ 983959 w 1384009"/>
              <a:gd name="connsiteY1" fmla="*/ 309562 h 1085850"/>
              <a:gd name="connsiteX2" fmla="*/ 922046 w 1384009"/>
              <a:gd name="connsiteY2" fmla="*/ 114300 h 1085850"/>
              <a:gd name="connsiteX3" fmla="*/ 579146 w 1384009"/>
              <a:gd name="connsiteY3" fmla="*/ 566737 h 1085850"/>
              <a:gd name="connsiteX4" fmla="*/ 2884 w 1384009"/>
              <a:gd name="connsiteY4" fmla="*/ 428625 h 1085850"/>
              <a:gd name="connsiteX5" fmla="*/ 402934 w 1384009"/>
              <a:gd name="connsiteY5" fmla="*/ 1085850 h 1085850"/>
              <a:gd name="connsiteX6" fmla="*/ 1384009 w 1384009"/>
              <a:gd name="connsiteY6" fmla="*/ 1023937 h 1085850"/>
              <a:gd name="connsiteX7" fmla="*/ 1369721 w 1384009"/>
              <a:gd name="connsiteY7" fmla="*/ 0 h 1085850"/>
              <a:gd name="connsiteX0" fmla="*/ 1369721 w 1384009"/>
              <a:gd name="connsiteY0" fmla="*/ 0 h 1085850"/>
              <a:gd name="connsiteX1" fmla="*/ 983959 w 1384009"/>
              <a:gd name="connsiteY1" fmla="*/ 309562 h 1085850"/>
              <a:gd name="connsiteX2" fmla="*/ 922046 w 1384009"/>
              <a:gd name="connsiteY2" fmla="*/ 114300 h 1085850"/>
              <a:gd name="connsiteX3" fmla="*/ 579146 w 1384009"/>
              <a:gd name="connsiteY3" fmla="*/ 566737 h 1085850"/>
              <a:gd name="connsiteX4" fmla="*/ 2884 w 1384009"/>
              <a:gd name="connsiteY4" fmla="*/ 428625 h 1085850"/>
              <a:gd name="connsiteX5" fmla="*/ 402934 w 1384009"/>
              <a:gd name="connsiteY5" fmla="*/ 1085850 h 1085850"/>
              <a:gd name="connsiteX6" fmla="*/ 1384009 w 1384009"/>
              <a:gd name="connsiteY6" fmla="*/ 1023937 h 1085850"/>
              <a:gd name="connsiteX7" fmla="*/ 1369721 w 1384009"/>
              <a:gd name="connsiteY7" fmla="*/ 0 h 1085850"/>
              <a:gd name="connsiteX0" fmla="*/ 1369721 w 1384009"/>
              <a:gd name="connsiteY0" fmla="*/ 0 h 1085850"/>
              <a:gd name="connsiteX1" fmla="*/ 983959 w 1384009"/>
              <a:gd name="connsiteY1" fmla="*/ 309562 h 1085850"/>
              <a:gd name="connsiteX2" fmla="*/ 922046 w 1384009"/>
              <a:gd name="connsiteY2" fmla="*/ 114300 h 1085850"/>
              <a:gd name="connsiteX3" fmla="*/ 579146 w 1384009"/>
              <a:gd name="connsiteY3" fmla="*/ 557212 h 1085850"/>
              <a:gd name="connsiteX4" fmla="*/ 2884 w 1384009"/>
              <a:gd name="connsiteY4" fmla="*/ 428625 h 1085850"/>
              <a:gd name="connsiteX5" fmla="*/ 402934 w 1384009"/>
              <a:gd name="connsiteY5" fmla="*/ 1085850 h 1085850"/>
              <a:gd name="connsiteX6" fmla="*/ 1384009 w 1384009"/>
              <a:gd name="connsiteY6" fmla="*/ 1023937 h 1085850"/>
              <a:gd name="connsiteX7" fmla="*/ 1369721 w 1384009"/>
              <a:gd name="connsiteY7" fmla="*/ 0 h 1085850"/>
              <a:gd name="connsiteX0" fmla="*/ 1367340 w 1384009"/>
              <a:gd name="connsiteY0" fmla="*/ 0 h 1069182"/>
              <a:gd name="connsiteX1" fmla="*/ 983959 w 1384009"/>
              <a:gd name="connsiteY1" fmla="*/ 292894 h 1069182"/>
              <a:gd name="connsiteX2" fmla="*/ 922046 w 1384009"/>
              <a:gd name="connsiteY2" fmla="*/ 97632 h 1069182"/>
              <a:gd name="connsiteX3" fmla="*/ 579146 w 1384009"/>
              <a:gd name="connsiteY3" fmla="*/ 540544 h 1069182"/>
              <a:gd name="connsiteX4" fmla="*/ 2884 w 1384009"/>
              <a:gd name="connsiteY4" fmla="*/ 411957 h 1069182"/>
              <a:gd name="connsiteX5" fmla="*/ 402934 w 1384009"/>
              <a:gd name="connsiteY5" fmla="*/ 1069182 h 1069182"/>
              <a:gd name="connsiteX6" fmla="*/ 1384009 w 1384009"/>
              <a:gd name="connsiteY6" fmla="*/ 1007269 h 1069182"/>
              <a:gd name="connsiteX7" fmla="*/ 1367340 w 1384009"/>
              <a:gd name="connsiteY7" fmla="*/ 0 h 1069182"/>
              <a:gd name="connsiteX0" fmla="*/ 1367340 w 1384009"/>
              <a:gd name="connsiteY0" fmla="*/ 0 h 1069182"/>
              <a:gd name="connsiteX1" fmla="*/ 983959 w 1384009"/>
              <a:gd name="connsiteY1" fmla="*/ 292894 h 1069182"/>
              <a:gd name="connsiteX2" fmla="*/ 922046 w 1384009"/>
              <a:gd name="connsiteY2" fmla="*/ 97632 h 1069182"/>
              <a:gd name="connsiteX3" fmla="*/ 579146 w 1384009"/>
              <a:gd name="connsiteY3" fmla="*/ 540544 h 1069182"/>
              <a:gd name="connsiteX4" fmla="*/ 2884 w 1384009"/>
              <a:gd name="connsiteY4" fmla="*/ 411957 h 1069182"/>
              <a:gd name="connsiteX5" fmla="*/ 402934 w 1384009"/>
              <a:gd name="connsiteY5" fmla="*/ 1069182 h 1069182"/>
              <a:gd name="connsiteX6" fmla="*/ 1384009 w 1384009"/>
              <a:gd name="connsiteY6" fmla="*/ 1007269 h 1069182"/>
              <a:gd name="connsiteX7" fmla="*/ 1367340 w 1384009"/>
              <a:gd name="connsiteY7" fmla="*/ 0 h 1069182"/>
              <a:gd name="connsiteX0" fmla="*/ 1367340 w 1384009"/>
              <a:gd name="connsiteY0" fmla="*/ 0 h 1069182"/>
              <a:gd name="connsiteX1" fmla="*/ 983959 w 1384009"/>
              <a:gd name="connsiteY1" fmla="*/ 292894 h 1069182"/>
              <a:gd name="connsiteX2" fmla="*/ 914902 w 1384009"/>
              <a:gd name="connsiteY2" fmla="*/ 97632 h 1069182"/>
              <a:gd name="connsiteX3" fmla="*/ 579146 w 1384009"/>
              <a:gd name="connsiteY3" fmla="*/ 540544 h 1069182"/>
              <a:gd name="connsiteX4" fmla="*/ 2884 w 1384009"/>
              <a:gd name="connsiteY4" fmla="*/ 411957 h 1069182"/>
              <a:gd name="connsiteX5" fmla="*/ 402934 w 1384009"/>
              <a:gd name="connsiteY5" fmla="*/ 1069182 h 1069182"/>
              <a:gd name="connsiteX6" fmla="*/ 1384009 w 1384009"/>
              <a:gd name="connsiteY6" fmla="*/ 1007269 h 1069182"/>
              <a:gd name="connsiteX7" fmla="*/ 1367340 w 1384009"/>
              <a:gd name="connsiteY7" fmla="*/ 0 h 1069182"/>
              <a:gd name="connsiteX0" fmla="*/ 1367070 w 1383739"/>
              <a:gd name="connsiteY0" fmla="*/ 0 h 1033463"/>
              <a:gd name="connsiteX1" fmla="*/ 983689 w 1383739"/>
              <a:gd name="connsiteY1" fmla="*/ 292894 h 1033463"/>
              <a:gd name="connsiteX2" fmla="*/ 914632 w 1383739"/>
              <a:gd name="connsiteY2" fmla="*/ 97632 h 1033463"/>
              <a:gd name="connsiteX3" fmla="*/ 578876 w 1383739"/>
              <a:gd name="connsiteY3" fmla="*/ 540544 h 1033463"/>
              <a:gd name="connsiteX4" fmla="*/ 2614 w 1383739"/>
              <a:gd name="connsiteY4" fmla="*/ 411957 h 1033463"/>
              <a:gd name="connsiteX5" fmla="*/ 426476 w 1383739"/>
              <a:gd name="connsiteY5" fmla="*/ 1033463 h 1033463"/>
              <a:gd name="connsiteX6" fmla="*/ 1383739 w 1383739"/>
              <a:gd name="connsiteY6" fmla="*/ 1007269 h 1033463"/>
              <a:gd name="connsiteX7" fmla="*/ 1367070 w 1383739"/>
              <a:gd name="connsiteY7" fmla="*/ 0 h 1033463"/>
              <a:gd name="connsiteX0" fmla="*/ 1367282 w 1383951"/>
              <a:gd name="connsiteY0" fmla="*/ 0 h 1059656"/>
              <a:gd name="connsiteX1" fmla="*/ 983901 w 1383951"/>
              <a:gd name="connsiteY1" fmla="*/ 292894 h 1059656"/>
              <a:gd name="connsiteX2" fmla="*/ 914844 w 1383951"/>
              <a:gd name="connsiteY2" fmla="*/ 97632 h 1059656"/>
              <a:gd name="connsiteX3" fmla="*/ 579088 w 1383951"/>
              <a:gd name="connsiteY3" fmla="*/ 540544 h 1059656"/>
              <a:gd name="connsiteX4" fmla="*/ 2826 w 1383951"/>
              <a:gd name="connsiteY4" fmla="*/ 411957 h 1059656"/>
              <a:gd name="connsiteX5" fmla="*/ 407638 w 1383951"/>
              <a:gd name="connsiteY5" fmla="*/ 1059656 h 1059656"/>
              <a:gd name="connsiteX6" fmla="*/ 1383951 w 1383951"/>
              <a:gd name="connsiteY6" fmla="*/ 1007269 h 1059656"/>
              <a:gd name="connsiteX7" fmla="*/ 1367282 w 1383951"/>
              <a:gd name="connsiteY7" fmla="*/ 0 h 1059656"/>
              <a:gd name="connsiteX0" fmla="*/ 1364456 w 1381125"/>
              <a:gd name="connsiteY0" fmla="*/ 0 h 1059656"/>
              <a:gd name="connsiteX1" fmla="*/ 981075 w 1381125"/>
              <a:gd name="connsiteY1" fmla="*/ 292894 h 1059656"/>
              <a:gd name="connsiteX2" fmla="*/ 912018 w 1381125"/>
              <a:gd name="connsiteY2" fmla="*/ 97632 h 1059656"/>
              <a:gd name="connsiteX3" fmla="*/ 576262 w 1381125"/>
              <a:gd name="connsiteY3" fmla="*/ 540544 h 1059656"/>
              <a:gd name="connsiteX4" fmla="*/ 0 w 1381125"/>
              <a:gd name="connsiteY4" fmla="*/ 411957 h 1059656"/>
              <a:gd name="connsiteX5" fmla="*/ 404812 w 1381125"/>
              <a:gd name="connsiteY5" fmla="*/ 1059656 h 1059656"/>
              <a:gd name="connsiteX6" fmla="*/ 1381125 w 1381125"/>
              <a:gd name="connsiteY6" fmla="*/ 1007269 h 1059656"/>
              <a:gd name="connsiteX7" fmla="*/ 1364456 w 1381125"/>
              <a:gd name="connsiteY7" fmla="*/ 0 h 1059656"/>
              <a:gd name="connsiteX0" fmla="*/ 1364456 w 1381125"/>
              <a:gd name="connsiteY0" fmla="*/ 0 h 1059656"/>
              <a:gd name="connsiteX1" fmla="*/ 981075 w 1381125"/>
              <a:gd name="connsiteY1" fmla="*/ 292894 h 1059656"/>
              <a:gd name="connsiteX2" fmla="*/ 912018 w 1381125"/>
              <a:gd name="connsiteY2" fmla="*/ 97632 h 1059656"/>
              <a:gd name="connsiteX3" fmla="*/ 576262 w 1381125"/>
              <a:gd name="connsiteY3" fmla="*/ 540544 h 1059656"/>
              <a:gd name="connsiteX4" fmla="*/ 0 w 1381125"/>
              <a:gd name="connsiteY4" fmla="*/ 411957 h 1059656"/>
              <a:gd name="connsiteX5" fmla="*/ 404812 w 1381125"/>
              <a:gd name="connsiteY5" fmla="*/ 1059656 h 1059656"/>
              <a:gd name="connsiteX6" fmla="*/ 1381125 w 1381125"/>
              <a:gd name="connsiteY6" fmla="*/ 1007269 h 1059656"/>
              <a:gd name="connsiteX7" fmla="*/ 1364456 w 1381125"/>
              <a:gd name="connsiteY7" fmla="*/ 0 h 1059656"/>
              <a:gd name="connsiteX0" fmla="*/ 1373981 w 1390650"/>
              <a:gd name="connsiteY0" fmla="*/ 0 h 1059656"/>
              <a:gd name="connsiteX1" fmla="*/ 990600 w 1390650"/>
              <a:gd name="connsiteY1" fmla="*/ 292894 h 1059656"/>
              <a:gd name="connsiteX2" fmla="*/ 921543 w 1390650"/>
              <a:gd name="connsiteY2" fmla="*/ 97632 h 1059656"/>
              <a:gd name="connsiteX3" fmla="*/ 585787 w 1390650"/>
              <a:gd name="connsiteY3" fmla="*/ 540544 h 1059656"/>
              <a:gd name="connsiteX4" fmla="*/ 0 w 1390650"/>
              <a:gd name="connsiteY4" fmla="*/ 409575 h 1059656"/>
              <a:gd name="connsiteX5" fmla="*/ 414337 w 1390650"/>
              <a:gd name="connsiteY5" fmla="*/ 1059656 h 1059656"/>
              <a:gd name="connsiteX6" fmla="*/ 1390650 w 1390650"/>
              <a:gd name="connsiteY6" fmla="*/ 1007269 h 1059656"/>
              <a:gd name="connsiteX7" fmla="*/ 1373981 w 1390650"/>
              <a:gd name="connsiteY7" fmla="*/ 0 h 1059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90650" h="1059656">
                <a:moveTo>
                  <a:pt x="1373981" y="0"/>
                </a:moveTo>
                <a:cubicBezTo>
                  <a:pt x="1283493" y="47625"/>
                  <a:pt x="1072356" y="192882"/>
                  <a:pt x="990600" y="292894"/>
                </a:cubicBezTo>
                <a:cubicBezTo>
                  <a:pt x="977900" y="235744"/>
                  <a:pt x="955674" y="154782"/>
                  <a:pt x="921543" y="97632"/>
                </a:cubicBezTo>
                <a:cubicBezTo>
                  <a:pt x="854074" y="140495"/>
                  <a:pt x="677069" y="316706"/>
                  <a:pt x="585787" y="540544"/>
                </a:cubicBezTo>
                <a:cubicBezTo>
                  <a:pt x="456405" y="497682"/>
                  <a:pt x="105569" y="399256"/>
                  <a:pt x="0" y="409575"/>
                </a:cubicBezTo>
                <a:cubicBezTo>
                  <a:pt x="25400" y="567531"/>
                  <a:pt x="184150" y="960437"/>
                  <a:pt x="414337" y="1059656"/>
                </a:cubicBezTo>
                <a:lnTo>
                  <a:pt x="1390650" y="1007269"/>
                </a:lnTo>
                <a:cubicBezTo>
                  <a:pt x="1389062" y="669132"/>
                  <a:pt x="1385094" y="347662"/>
                  <a:pt x="1373981" y="0"/>
                </a:cubicBez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9" name="Forma livre 8"/>
          <p:cNvSpPr/>
          <p:nvPr/>
        </p:nvSpPr>
        <p:spPr>
          <a:xfrm flipH="1">
            <a:off x="1196975" y="4246563"/>
            <a:ext cx="1362075" cy="1073150"/>
          </a:xfrm>
          <a:custGeom>
            <a:avLst/>
            <a:gdLst>
              <a:gd name="connsiteX0" fmla="*/ 1366837 w 1381125"/>
              <a:gd name="connsiteY0" fmla="*/ 0 h 1085850"/>
              <a:gd name="connsiteX1" fmla="*/ 981075 w 1381125"/>
              <a:gd name="connsiteY1" fmla="*/ 309562 h 1085850"/>
              <a:gd name="connsiteX2" fmla="*/ 919162 w 1381125"/>
              <a:gd name="connsiteY2" fmla="*/ 114300 h 1085850"/>
              <a:gd name="connsiteX3" fmla="*/ 576262 w 1381125"/>
              <a:gd name="connsiteY3" fmla="*/ 566737 h 1085850"/>
              <a:gd name="connsiteX4" fmla="*/ 0 w 1381125"/>
              <a:gd name="connsiteY4" fmla="*/ 428625 h 1085850"/>
              <a:gd name="connsiteX5" fmla="*/ 400050 w 1381125"/>
              <a:gd name="connsiteY5" fmla="*/ 1085850 h 1085850"/>
              <a:gd name="connsiteX6" fmla="*/ 1381125 w 1381125"/>
              <a:gd name="connsiteY6" fmla="*/ 1023937 h 1085850"/>
              <a:gd name="connsiteX7" fmla="*/ 1366837 w 1381125"/>
              <a:gd name="connsiteY7" fmla="*/ 0 h 1085850"/>
              <a:gd name="connsiteX0" fmla="*/ 1366837 w 1381125"/>
              <a:gd name="connsiteY0" fmla="*/ 21666 h 1107516"/>
              <a:gd name="connsiteX1" fmla="*/ 981075 w 1381125"/>
              <a:gd name="connsiteY1" fmla="*/ 331228 h 1107516"/>
              <a:gd name="connsiteX2" fmla="*/ 919162 w 1381125"/>
              <a:gd name="connsiteY2" fmla="*/ 135966 h 1107516"/>
              <a:gd name="connsiteX3" fmla="*/ 576262 w 1381125"/>
              <a:gd name="connsiteY3" fmla="*/ 588403 h 1107516"/>
              <a:gd name="connsiteX4" fmla="*/ 0 w 1381125"/>
              <a:gd name="connsiteY4" fmla="*/ 450291 h 1107516"/>
              <a:gd name="connsiteX5" fmla="*/ 400050 w 1381125"/>
              <a:gd name="connsiteY5" fmla="*/ 1107516 h 1107516"/>
              <a:gd name="connsiteX6" fmla="*/ 1381125 w 1381125"/>
              <a:gd name="connsiteY6" fmla="*/ 1045603 h 1107516"/>
              <a:gd name="connsiteX7" fmla="*/ 1366837 w 1381125"/>
              <a:gd name="connsiteY7" fmla="*/ 21666 h 1107516"/>
              <a:gd name="connsiteX0" fmla="*/ 1366837 w 1381125"/>
              <a:gd name="connsiteY0" fmla="*/ 21666 h 1107516"/>
              <a:gd name="connsiteX1" fmla="*/ 981075 w 1381125"/>
              <a:gd name="connsiteY1" fmla="*/ 331228 h 1107516"/>
              <a:gd name="connsiteX2" fmla="*/ 919162 w 1381125"/>
              <a:gd name="connsiteY2" fmla="*/ 135966 h 1107516"/>
              <a:gd name="connsiteX3" fmla="*/ 576262 w 1381125"/>
              <a:gd name="connsiteY3" fmla="*/ 588403 h 1107516"/>
              <a:gd name="connsiteX4" fmla="*/ 0 w 1381125"/>
              <a:gd name="connsiteY4" fmla="*/ 450291 h 1107516"/>
              <a:gd name="connsiteX5" fmla="*/ 400050 w 1381125"/>
              <a:gd name="connsiteY5" fmla="*/ 1107516 h 1107516"/>
              <a:gd name="connsiteX6" fmla="*/ 1381125 w 1381125"/>
              <a:gd name="connsiteY6" fmla="*/ 1045603 h 1107516"/>
              <a:gd name="connsiteX7" fmla="*/ 1366837 w 1381125"/>
              <a:gd name="connsiteY7" fmla="*/ 21666 h 1107516"/>
              <a:gd name="connsiteX0" fmla="*/ 1366837 w 1381125"/>
              <a:gd name="connsiteY0" fmla="*/ 21666 h 1107516"/>
              <a:gd name="connsiteX1" fmla="*/ 981075 w 1381125"/>
              <a:gd name="connsiteY1" fmla="*/ 331228 h 1107516"/>
              <a:gd name="connsiteX2" fmla="*/ 919162 w 1381125"/>
              <a:gd name="connsiteY2" fmla="*/ 135966 h 1107516"/>
              <a:gd name="connsiteX3" fmla="*/ 576262 w 1381125"/>
              <a:gd name="connsiteY3" fmla="*/ 588403 h 1107516"/>
              <a:gd name="connsiteX4" fmla="*/ 0 w 1381125"/>
              <a:gd name="connsiteY4" fmla="*/ 450291 h 1107516"/>
              <a:gd name="connsiteX5" fmla="*/ 400050 w 1381125"/>
              <a:gd name="connsiteY5" fmla="*/ 1107516 h 1107516"/>
              <a:gd name="connsiteX6" fmla="*/ 1381125 w 1381125"/>
              <a:gd name="connsiteY6" fmla="*/ 1045603 h 1107516"/>
              <a:gd name="connsiteX7" fmla="*/ 1366837 w 1381125"/>
              <a:gd name="connsiteY7" fmla="*/ 21666 h 1107516"/>
              <a:gd name="connsiteX0" fmla="*/ 1366837 w 1381125"/>
              <a:gd name="connsiteY0" fmla="*/ 21666 h 1107516"/>
              <a:gd name="connsiteX1" fmla="*/ 981075 w 1381125"/>
              <a:gd name="connsiteY1" fmla="*/ 331228 h 1107516"/>
              <a:gd name="connsiteX2" fmla="*/ 919162 w 1381125"/>
              <a:gd name="connsiteY2" fmla="*/ 135966 h 1107516"/>
              <a:gd name="connsiteX3" fmla="*/ 576262 w 1381125"/>
              <a:gd name="connsiteY3" fmla="*/ 588403 h 1107516"/>
              <a:gd name="connsiteX4" fmla="*/ 0 w 1381125"/>
              <a:gd name="connsiteY4" fmla="*/ 450291 h 1107516"/>
              <a:gd name="connsiteX5" fmla="*/ 400050 w 1381125"/>
              <a:gd name="connsiteY5" fmla="*/ 1107516 h 1107516"/>
              <a:gd name="connsiteX6" fmla="*/ 1381125 w 1381125"/>
              <a:gd name="connsiteY6" fmla="*/ 1045603 h 1107516"/>
              <a:gd name="connsiteX7" fmla="*/ 1366837 w 1381125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0 h 1085850"/>
              <a:gd name="connsiteX1" fmla="*/ 983959 w 1384009"/>
              <a:gd name="connsiteY1" fmla="*/ 309562 h 1085850"/>
              <a:gd name="connsiteX2" fmla="*/ 922046 w 1384009"/>
              <a:gd name="connsiteY2" fmla="*/ 114300 h 1085850"/>
              <a:gd name="connsiteX3" fmla="*/ 579146 w 1384009"/>
              <a:gd name="connsiteY3" fmla="*/ 566737 h 1085850"/>
              <a:gd name="connsiteX4" fmla="*/ 2884 w 1384009"/>
              <a:gd name="connsiteY4" fmla="*/ 428625 h 1085850"/>
              <a:gd name="connsiteX5" fmla="*/ 402934 w 1384009"/>
              <a:gd name="connsiteY5" fmla="*/ 1085850 h 1085850"/>
              <a:gd name="connsiteX6" fmla="*/ 1384009 w 1384009"/>
              <a:gd name="connsiteY6" fmla="*/ 1023937 h 1085850"/>
              <a:gd name="connsiteX7" fmla="*/ 1369721 w 1384009"/>
              <a:gd name="connsiteY7" fmla="*/ 0 h 1085850"/>
              <a:gd name="connsiteX0" fmla="*/ 1369721 w 1384009"/>
              <a:gd name="connsiteY0" fmla="*/ 0 h 1085850"/>
              <a:gd name="connsiteX1" fmla="*/ 983959 w 1384009"/>
              <a:gd name="connsiteY1" fmla="*/ 309562 h 1085850"/>
              <a:gd name="connsiteX2" fmla="*/ 922046 w 1384009"/>
              <a:gd name="connsiteY2" fmla="*/ 114300 h 1085850"/>
              <a:gd name="connsiteX3" fmla="*/ 579146 w 1384009"/>
              <a:gd name="connsiteY3" fmla="*/ 566737 h 1085850"/>
              <a:gd name="connsiteX4" fmla="*/ 2884 w 1384009"/>
              <a:gd name="connsiteY4" fmla="*/ 428625 h 1085850"/>
              <a:gd name="connsiteX5" fmla="*/ 402934 w 1384009"/>
              <a:gd name="connsiteY5" fmla="*/ 1085850 h 1085850"/>
              <a:gd name="connsiteX6" fmla="*/ 1384009 w 1384009"/>
              <a:gd name="connsiteY6" fmla="*/ 1023937 h 1085850"/>
              <a:gd name="connsiteX7" fmla="*/ 1369721 w 1384009"/>
              <a:gd name="connsiteY7" fmla="*/ 0 h 1085850"/>
              <a:gd name="connsiteX0" fmla="*/ 1369721 w 1384009"/>
              <a:gd name="connsiteY0" fmla="*/ 0 h 1085850"/>
              <a:gd name="connsiteX1" fmla="*/ 983959 w 1384009"/>
              <a:gd name="connsiteY1" fmla="*/ 309562 h 1085850"/>
              <a:gd name="connsiteX2" fmla="*/ 922046 w 1384009"/>
              <a:gd name="connsiteY2" fmla="*/ 114300 h 1085850"/>
              <a:gd name="connsiteX3" fmla="*/ 579146 w 1384009"/>
              <a:gd name="connsiteY3" fmla="*/ 557212 h 1085850"/>
              <a:gd name="connsiteX4" fmla="*/ 2884 w 1384009"/>
              <a:gd name="connsiteY4" fmla="*/ 428625 h 1085850"/>
              <a:gd name="connsiteX5" fmla="*/ 402934 w 1384009"/>
              <a:gd name="connsiteY5" fmla="*/ 1085850 h 1085850"/>
              <a:gd name="connsiteX6" fmla="*/ 1384009 w 1384009"/>
              <a:gd name="connsiteY6" fmla="*/ 1023937 h 1085850"/>
              <a:gd name="connsiteX7" fmla="*/ 1369721 w 1384009"/>
              <a:gd name="connsiteY7" fmla="*/ 0 h 1085850"/>
              <a:gd name="connsiteX0" fmla="*/ 1394808 w 1397803"/>
              <a:gd name="connsiteY0" fmla="*/ 0 h 1073944"/>
              <a:gd name="connsiteX1" fmla="*/ 983959 w 1397803"/>
              <a:gd name="connsiteY1" fmla="*/ 297656 h 1073944"/>
              <a:gd name="connsiteX2" fmla="*/ 922046 w 1397803"/>
              <a:gd name="connsiteY2" fmla="*/ 102394 h 1073944"/>
              <a:gd name="connsiteX3" fmla="*/ 579146 w 1397803"/>
              <a:gd name="connsiteY3" fmla="*/ 545306 h 1073944"/>
              <a:gd name="connsiteX4" fmla="*/ 2884 w 1397803"/>
              <a:gd name="connsiteY4" fmla="*/ 416719 h 1073944"/>
              <a:gd name="connsiteX5" fmla="*/ 402934 w 1397803"/>
              <a:gd name="connsiteY5" fmla="*/ 1073944 h 1073944"/>
              <a:gd name="connsiteX6" fmla="*/ 1384009 w 1397803"/>
              <a:gd name="connsiteY6" fmla="*/ 1012031 h 1073944"/>
              <a:gd name="connsiteX7" fmla="*/ 1394808 w 1397803"/>
              <a:gd name="connsiteY7" fmla="*/ 0 h 1073944"/>
              <a:gd name="connsiteX0" fmla="*/ 1394808 w 1397803"/>
              <a:gd name="connsiteY0" fmla="*/ 0 h 1073944"/>
              <a:gd name="connsiteX1" fmla="*/ 991486 w 1397803"/>
              <a:gd name="connsiteY1" fmla="*/ 295275 h 1073944"/>
              <a:gd name="connsiteX2" fmla="*/ 922046 w 1397803"/>
              <a:gd name="connsiteY2" fmla="*/ 102394 h 1073944"/>
              <a:gd name="connsiteX3" fmla="*/ 579146 w 1397803"/>
              <a:gd name="connsiteY3" fmla="*/ 545306 h 1073944"/>
              <a:gd name="connsiteX4" fmla="*/ 2884 w 1397803"/>
              <a:gd name="connsiteY4" fmla="*/ 416719 h 1073944"/>
              <a:gd name="connsiteX5" fmla="*/ 402934 w 1397803"/>
              <a:gd name="connsiteY5" fmla="*/ 1073944 h 1073944"/>
              <a:gd name="connsiteX6" fmla="*/ 1384009 w 1397803"/>
              <a:gd name="connsiteY6" fmla="*/ 1012031 h 1073944"/>
              <a:gd name="connsiteX7" fmla="*/ 1394808 w 1397803"/>
              <a:gd name="connsiteY7" fmla="*/ 0 h 1073944"/>
              <a:gd name="connsiteX0" fmla="*/ 1394808 w 1397803"/>
              <a:gd name="connsiteY0" fmla="*/ 0 h 1073944"/>
              <a:gd name="connsiteX1" fmla="*/ 991486 w 1397803"/>
              <a:gd name="connsiteY1" fmla="*/ 295275 h 1073944"/>
              <a:gd name="connsiteX2" fmla="*/ 922046 w 1397803"/>
              <a:gd name="connsiteY2" fmla="*/ 102394 h 1073944"/>
              <a:gd name="connsiteX3" fmla="*/ 539006 w 1397803"/>
              <a:gd name="connsiteY3" fmla="*/ 590550 h 1073944"/>
              <a:gd name="connsiteX4" fmla="*/ 2884 w 1397803"/>
              <a:gd name="connsiteY4" fmla="*/ 416719 h 1073944"/>
              <a:gd name="connsiteX5" fmla="*/ 402934 w 1397803"/>
              <a:gd name="connsiteY5" fmla="*/ 1073944 h 1073944"/>
              <a:gd name="connsiteX6" fmla="*/ 1384009 w 1397803"/>
              <a:gd name="connsiteY6" fmla="*/ 1012031 h 1073944"/>
              <a:gd name="connsiteX7" fmla="*/ 1394808 w 1397803"/>
              <a:gd name="connsiteY7" fmla="*/ 0 h 1073944"/>
              <a:gd name="connsiteX0" fmla="*/ 1394808 w 1397803"/>
              <a:gd name="connsiteY0" fmla="*/ 0 h 1073944"/>
              <a:gd name="connsiteX1" fmla="*/ 991486 w 1397803"/>
              <a:gd name="connsiteY1" fmla="*/ 295275 h 1073944"/>
              <a:gd name="connsiteX2" fmla="*/ 922046 w 1397803"/>
              <a:gd name="connsiteY2" fmla="*/ 102394 h 1073944"/>
              <a:gd name="connsiteX3" fmla="*/ 586672 w 1397803"/>
              <a:gd name="connsiteY3" fmla="*/ 588169 h 1073944"/>
              <a:gd name="connsiteX4" fmla="*/ 2884 w 1397803"/>
              <a:gd name="connsiteY4" fmla="*/ 416719 h 1073944"/>
              <a:gd name="connsiteX5" fmla="*/ 402934 w 1397803"/>
              <a:gd name="connsiteY5" fmla="*/ 1073944 h 1073944"/>
              <a:gd name="connsiteX6" fmla="*/ 1384009 w 1397803"/>
              <a:gd name="connsiteY6" fmla="*/ 1012031 h 1073944"/>
              <a:gd name="connsiteX7" fmla="*/ 1394808 w 1397803"/>
              <a:gd name="connsiteY7" fmla="*/ 0 h 1073944"/>
              <a:gd name="connsiteX0" fmla="*/ 1394808 w 1397803"/>
              <a:gd name="connsiteY0" fmla="*/ 0 h 1073944"/>
              <a:gd name="connsiteX1" fmla="*/ 991486 w 1397803"/>
              <a:gd name="connsiteY1" fmla="*/ 295275 h 1073944"/>
              <a:gd name="connsiteX2" fmla="*/ 922046 w 1397803"/>
              <a:gd name="connsiteY2" fmla="*/ 102394 h 1073944"/>
              <a:gd name="connsiteX3" fmla="*/ 571618 w 1397803"/>
              <a:gd name="connsiteY3" fmla="*/ 550069 h 1073944"/>
              <a:gd name="connsiteX4" fmla="*/ 2884 w 1397803"/>
              <a:gd name="connsiteY4" fmla="*/ 416719 h 1073944"/>
              <a:gd name="connsiteX5" fmla="*/ 402934 w 1397803"/>
              <a:gd name="connsiteY5" fmla="*/ 1073944 h 1073944"/>
              <a:gd name="connsiteX6" fmla="*/ 1384009 w 1397803"/>
              <a:gd name="connsiteY6" fmla="*/ 1012031 h 1073944"/>
              <a:gd name="connsiteX7" fmla="*/ 1394808 w 1397803"/>
              <a:gd name="connsiteY7" fmla="*/ 0 h 1073944"/>
              <a:gd name="connsiteX0" fmla="*/ 1394808 w 1397803"/>
              <a:gd name="connsiteY0" fmla="*/ 0 h 1073944"/>
              <a:gd name="connsiteX1" fmla="*/ 991486 w 1397803"/>
              <a:gd name="connsiteY1" fmla="*/ 295275 h 1073944"/>
              <a:gd name="connsiteX2" fmla="*/ 922046 w 1397803"/>
              <a:gd name="connsiteY2" fmla="*/ 102394 h 1073944"/>
              <a:gd name="connsiteX3" fmla="*/ 571618 w 1397803"/>
              <a:gd name="connsiteY3" fmla="*/ 550069 h 1073944"/>
              <a:gd name="connsiteX4" fmla="*/ 2884 w 1397803"/>
              <a:gd name="connsiteY4" fmla="*/ 416719 h 1073944"/>
              <a:gd name="connsiteX5" fmla="*/ 402934 w 1397803"/>
              <a:gd name="connsiteY5" fmla="*/ 1073944 h 1073944"/>
              <a:gd name="connsiteX6" fmla="*/ 1384009 w 1397803"/>
              <a:gd name="connsiteY6" fmla="*/ 1012031 h 1073944"/>
              <a:gd name="connsiteX7" fmla="*/ 1394808 w 1397803"/>
              <a:gd name="connsiteY7" fmla="*/ 0 h 1073944"/>
              <a:gd name="connsiteX0" fmla="*/ 1394808 w 1397803"/>
              <a:gd name="connsiteY0" fmla="*/ 0 h 1073944"/>
              <a:gd name="connsiteX1" fmla="*/ 991486 w 1397803"/>
              <a:gd name="connsiteY1" fmla="*/ 295275 h 1073944"/>
              <a:gd name="connsiteX2" fmla="*/ 922046 w 1397803"/>
              <a:gd name="connsiteY2" fmla="*/ 102394 h 1073944"/>
              <a:gd name="connsiteX3" fmla="*/ 571618 w 1397803"/>
              <a:gd name="connsiteY3" fmla="*/ 550069 h 1073944"/>
              <a:gd name="connsiteX4" fmla="*/ 2884 w 1397803"/>
              <a:gd name="connsiteY4" fmla="*/ 416719 h 1073944"/>
              <a:gd name="connsiteX5" fmla="*/ 402934 w 1397803"/>
              <a:gd name="connsiteY5" fmla="*/ 1073944 h 1073944"/>
              <a:gd name="connsiteX6" fmla="*/ 1384009 w 1397803"/>
              <a:gd name="connsiteY6" fmla="*/ 1012031 h 1073944"/>
              <a:gd name="connsiteX7" fmla="*/ 1394808 w 1397803"/>
              <a:gd name="connsiteY7" fmla="*/ 0 h 1073944"/>
              <a:gd name="connsiteX0" fmla="*/ 1432032 w 1435027"/>
              <a:gd name="connsiteY0" fmla="*/ 0 h 1073944"/>
              <a:gd name="connsiteX1" fmla="*/ 1028710 w 1435027"/>
              <a:gd name="connsiteY1" fmla="*/ 295275 h 1073944"/>
              <a:gd name="connsiteX2" fmla="*/ 959270 w 1435027"/>
              <a:gd name="connsiteY2" fmla="*/ 102394 h 1073944"/>
              <a:gd name="connsiteX3" fmla="*/ 608842 w 1435027"/>
              <a:gd name="connsiteY3" fmla="*/ 550069 h 1073944"/>
              <a:gd name="connsiteX4" fmla="*/ 2477 w 1435027"/>
              <a:gd name="connsiteY4" fmla="*/ 409575 h 1073944"/>
              <a:gd name="connsiteX5" fmla="*/ 440158 w 1435027"/>
              <a:gd name="connsiteY5" fmla="*/ 1073944 h 1073944"/>
              <a:gd name="connsiteX6" fmla="*/ 1421233 w 1435027"/>
              <a:gd name="connsiteY6" fmla="*/ 1012031 h 1073944"/>
              <a:gd name="connsiteX7" fmla="*/ 1432032 w 1435027"/>
              <a:gd name="connsiteY7" fmla="*/ 0 h 1073944"/>
              <a:gd name="connsiteX0" fmla="*/ 1429555 w 1432550"/>
              <a:gd name="connsiteY0" fmla="*/ 0 h 1073944"/>
              <a:gd name="connsiteX1" fmla="*/ 1026233 w 1432550"/>
              <a:gd name="connsiteY1" fmla="*/ 295275 h 1073944"/>
              <a:gd name="connsiteX2" fmla="*/ 956793 w 1432550"/>
              <a:gd name="connsiteY2" fmla="*/ 102394 h 1073944"/>
              <a:gd name="connsiteX3" fmla="*/ 606365 w 1432550"/>
              <a:gd name="connsiteY3" fmla="*/ 550069 h 1073944"/>
              <a:gd name="connsiteX4" fmla="*/ 0 w 1432550"/>
              <a:gd name="connsiteY4" fmla="*/ 409575 h 1073944"/>
              <a:gd name="connsiteX5" fmla="*/ 437681 w 1432550"/>
              <a:gd name="connsiteY5" fmla="*/ 1073944 h 1073944"/>
              <a:gd name="connsiteX6" fmla="*/ 1418756 w 1432550"/>
              <a:gd name="connsiteY6" fmla="*/ 1012031 h 1073944"/>
              <a:gd name="connsiteX7" fmla="*/ 1429555 w 1432550"/>
              <a:gd name="connsiteY7" fmla="*/ 0 h 1073944"/>
              <a:gd name="connsiteX0" fmla="*/ 1429555 w 1432550"/>
              <a:gd name="connsiteY0" fmla="*/ 0 h 1073944"/>
              <a:gd name="connsiteX1" fmla="*/ 1026233 w 1432550"/>
              <a:gd name="connsiteY1" fmla="*/ 295275 h 1073944"/>
              <a:gd name="connsiteX2" fmla="*/ 956793 w 1432550"/>
              <a:gd name="connsiteY2" fmla="*/ 102394 h 1073944"/>
              <a:gd name="connsiteX3" fmla="*/ 606365 w 1432550"/>
              <a:gd name="connsiteY3" fmla="*/ 550069 h 1073944"/>
              <a:gd name="connsiteX4" fmla="*/ 0 w 1432550"/>
              <a:gd name="connsiteY4" fmla="*/ 409575 h 1073944"/>
              <a:gd name="connsiteX5" fmla="*/ 437681 w 1432550"/>
              <a:gd name="connsiteY5" fmla="*/ 1073944 h 1073944"/>
              <a:gd name="connsiteX6" fmla="*/ 1418756 w 1432550"/>
              <a:gd name="connsiteY6" fmla="*/ 1012031 h 1073944"/>
              <a:gd name="connsiteX7" fmla="*/ 1429555 w 1432550"/>
              <a:gd name="connsiteY7" fmla="*/ 0 h 1073944"/>
              <a:gd name="connsiteX0" fmla="*/ 1429555 w 1435399"/>
              <a:gd name="connsiteY0" fmla="*/ 0 h 1073944"/>
              <a:gd name="connsiteX1" fmla="*/ 1026233 w 1435399"/>
              <a:gd name="connsiteY1" fmla="*/ 295275 h 1073944"/>
              <a:gd name="connsiteX2" fmla="*/ 956793 w 1435399"/>
              <a:gd name="connsiteY2" fmla="*/ 102394 h 1073944"/>
              <a:gd name="connsiteX3" fmla="*/ 606365 w 1435399"/>
              <a:gd name="connsiteY3" fmla="*/ 550069 h 1073944"/>
              <a:gd name="connsiteX4" fmla="*/ 0 w 1435399"/>
              <a:gd name="connsiteY4" fmla="*/ 409575 h 1073944"/>
              <a:gd name="connsiteX5" fmla="*/ 437681 w 1435399"/>
              <a:gd name="connsiteY5" fmla="*/ 1073944 h 1073944"/>
              <a:gd name="connsiteX6" fmla="*/ 1433809 w 1435399"/>
              <a:gd name="connsiteY6" fmla="*/ 1047749 h 1073944"/>
              <a:gd name="connsiteX7" fmla="*/ 1429555 w 1435399"/>
              <a:gd name="connsiteY7" fmla="*/ 0 h 1073944"/>
              <a:gd name="connsiteX0" fmla="*/ 1429555 w 1435399"/>
              <a:gd name="connsiteY0" fmla="*/ 0 h 1073944"/>
              <a:gd name="connsiteX1" fmla="*/ 1026233 w 1435399"/>
              <a:gd name="connsiteY1" fmla="*/ 295275 h 1073944"/>
              <a:gd name="connsiteX2" fmla="*/ 956793 w 1435399"/>
              <a:gd name="connsiteY2" fmla="*/ 102394 h 1073944"/>
              <a:gd name="connsiteX3" fmla="*/ 606365 w 1435399"/>
              <a:gd name="connsiteY3" fmla="*/ 550069 h 1073944"/>
              <a:gd name="connsiteX4" fmla="*/ 0 w 1435399"/>
              <a:gd name="connsiteY4" fmla="*/ 409575 h 1073944"/>
              <a:gd name="connsiteX5" fmla="*/ 437681 w 1435399"/>
              <a:gd name="connsiteY5" fmla="*/ 1073944 h 1073944"/>
              <a:gd name="connsiteX6" fmla="*/ 1433809 w 1435399"/>
              <a:gd name="connsiteY6" fmla="*/ 1047749 h 1073944"/>
              <a:gd name="connsiteX7" fmla="*/ 1429555 w 1435399"/>
              <a:gd name="connsiteY7" fmla="*/ 0 h 1073944"/>
              <a:gd name="connsiteX0" fmla="*/ 1429555 w 1435399"/>
              <a:gd name="connsiteY0" fmla="*/ 0 h 1073944"/>
              <a:gd name="connsiteX1" fmla="*/ 1026233 w 1435399"/>
              <a:gd name="connsiteY1" fmla="*/ 295275 h 1073944"/>
              <a:gd name="connsiteX2" fmla="*/ 956793 w 1435399"/>
              <a:gd name="connsiteY2" fmla="*/ 102394 h 1073944"/>
              <a:gd name="connsiteX3" fmla="*/ 606365 w 1435399"/>
              <a:gd name="connsiteY3" fmla="*/ 550069 h 1073944"/>
              <a:gd name="connsiteX4" fmla="*/ 0 w 1435399"/>
              <a:gd name="connsiteY4" fmla="*/ 409575 h 1073944"/>
              <a:gd name="connsiteX5" fmla="*/ 437681 w 1435399"/>
              <a:gd name="connsiteY5" fmla="*/ 1073944 h 1073944"/>
              <a:gd name="connsiteX6" fmla="*/ 1433809 w 1435399"/>
              <a:gd name="connsiteY6" fmla="*/ 1047749 h 1073944"/>
              <a:gd name="connsiteX7" fmla="*/ 1429555 w 1435399"/>
              <a:gd name="connsiteY7" fmla="*/ 0 h 1073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435399" h="1073944">
                <a:moveTo>
                  <a:pt x="1429555" y="0"/>
                </a:moveTo>
                <a:cubicBezTo>
                  <a:pt x="1339067" y="47625"/>
                  <a:pt x="1105607" y="223838"/>
                  <a:pt x="1026233" y="295275"/>
                </a:cubicBezTo>
                <a:cubicBezTo>
                  <a:pt x="1013533" y="238125"/>
                  <a:pt x="990924" y="159544"/>
                  <a:pt x="956793" y="102394"/>
                </a:cubicBezTo>
                <a:cubicBezTo>
                  <a:pt x="889324" y="145257"/>
                  <a:pt x="695138" y="304799"/>
                  <a:pt x="606365" y="550069"/>
                </a:cubicBezTo>
                <a:cubicBezTo>
                  <a:pt x="471966" y="495301"/>
                  <a:pt x="105569" y="399256"/>
                  <a:pt x="0" y="409575"/>
                </a:cubicBezTo>
                <a:cubicBezTo>
                  <a:pt x="25825" y="596106"/>
                  <a:pt x="202477" y="946150"/>
                  <a:pt x="437681" y="1073944"/>
                </a:cubicBezTo>
                <a:lnTo>
                  <a:pt x="1433809" y="1047749"/>
                </a:lnTo>
                <a:cubicBezTo>
                  <a:pt x="1432221" y="709612"/>
                  <a:pt x="1440668" y="347662"/>
                  <a:pt x="1429555" y="0"/>
                </a:cubicBez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grpSp>
        <p:nvGrpSpPr>
          <p:cNvPr id="10" name="Grupo 70"/>
          <p:cNvGrpSpPr>
            <a:grpSpLocks/>
          </p:cNvGrpSpPr>
          <p:nvPr/>
        </p:nvGrpSpPr>
        <p:grpSpPr bwMode="auto">
          <a:xfrm rot="20401737" flipH="1">
            <a:off x="9461500" y="4368800"/>
            <a:ext cx="2422525" cy="1401763"/>
            <a:chOff x="4391996" y="2365975"/>
            <a:chExt cx="1978494" cy="1144830"/>
          </a:xfrm>
        </p:grpSpPr>
        <p:sp>
          <p:nvSpPr>
            <p:cNvPr id="11" name="Forma livre 5"/>
            <p:cNvSpPr>
              <a:spLocks/>
            </p:cNvSpPr>
            <p:nvPr/>
          </p:nvSpPr>
          <p:spPr bwMode="auto">
            <a:xfrm flipV="1">
              <a:off x="4392925" y="2389487"/>
              <a:ext cx="1021660" cy="724756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12" name="Forma livre 5"/>
            <p:cNvSpPr>
              <a:spLocks/>
            </p:cNvSpPr>
            <p:nvPr/>
          </p:nvSpPr>
          <p:spPr bwMode="auto">
            <a:xfrm rot="19947145" flipH="1" flipV="1">
              <a:off x="5526735" y="2485469"/>
              <a:ext cx="698825" cy="497865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13" name="Forma livre 5"/>
            <p:cNvSpPr>
              <a:spLocks/>
            </p:cNvSpPr>
            <p:nvPr/>
          </p:nvSpPr>
          <p:spPr bwMode="auto">
            <a:xfrm rot="10800000" flipH="1" flipV="1">
              <a:off x="4425249" y="2863407"/>
              <a:ext cx="1273186" cy="646965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14" name="Forma livre 5"/>
            <p:cNvSpPr>
              <a:spLocks/>
            </p:cNvSpPr>
            <p:nvPr/>
          </p:nvSpPr>
          <p:spPr bwMode="auto">
            <a:xfrm rot="5400000">
              <a:off x="5174066" y="2466438"/>
              <a:ext cx="700122" cy="49656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15" name="Forma livre 5"/>
            <p:cNvSpPr>
              <a:spLocks/>
            </p:cNvSpPr>
            <p:nvPr/>
          </p:nvSpPr>
          <p:spPr bwMode="auto">
            <a:xfrm rot="2155393" flipH="1" flipV="1">
              <a:off x="5546447" y="2974823"/>
              <a:ext cx="824589" cy="43303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</p:grpSp>
      <p:grpSp>
        <p:nvGrpSpPr>
          <p:cNvPr id="16" name="Grupo 76"/>
          <p:cNvGrpSpPr>
            <a:grpSpLocks/>
          </p:cNvGrpSpPr>
          <p:nvPr/>
        </p:nvGrpSpPr>
        <p:grpSpPr bwMode="auto">
          <a:xfrm rot="1198789">
            <a:off x="317500" y="4333875"/>
            <a:ext cx="2424113" cy="1403350"/>
            <a:chOff x="4391996" y="2365975"/>
            <a:chExt cx="1978494" cy="1144830"/>
          </a:xfrm>
        </p:grpSpPr>
        <p:sp>
          <p:nvSpPr>
            <p:cNvPr id="17" name="Forma livre 5"/>
            <p:cNvSpPr>
              <a:spLocks/>
            </p:cNvSpPr>
            <p:nvPr/>
          </p:nvSpPr>
          <p:spPr bwMode="auto">
            <a:xfrm flipV="1">
              <a:off x="4391718" y="2390197"/>
              <a:ext cx="1020991" cy="725232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18" name="Forma livre 5"/>
            <p:cNvSpPr>
              <a:spLocks/>
            </p:cNvSpPr>
            <p:nvPr/>
          </p:nvSpPr>
          <p:spPr bwMode="auto">
            <a:xfrm rot="19947145" flipH="1" flipV="1">
              <a:off x="5524522" y="2485740"/>
              <a:ext cx="699664" cy="497302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19" name="Forma livre 5"/>
            <p:cNvSpPr>
              <a:spLocks/>
            </p:cNvSpPr>
            <p:nvPr/>
          </p:nvSpPr>
          <p:spPr bwMode="auto">
            <a:xfrm rot="10800000" flipH="1" flipV="1">
              <a:off x="4422610" y="2863817"/>
              <a:ext cx="1273647" cy="646234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20" name="Forma livre 5"/>
            <p:cNvSpPr>
              <a:spLocks/>
            </p:cNvSpPr>
            <p:nvPr/>
          </p:nvSpPr>
          <p:spPr bwMode="auto">
            <a:xfrm rot="5400000">
              <a:off x="5172895" y="2466017"/>
              <a:ext cx="699331" cy="49753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21" name="Forma livre 5"/>
            <p:cNvSpPr>
              <a:spLocks/>
            </p:cNvSpPr>
            <p:nvPr/>
          </p:nvSpPr>
          <p:spPr bwMode="auto">
            <a:xfrm rot="2155393" flipH="1" flipV="1">
              <a:off x="5544512" y="2974490"/>
              <a:ext cx="825344" cy="433844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</p:grpSp>
      <p:sp>
        <p:nvSpPr>
          <p:cNvPr id="67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315615" y="447869"/>
            <a:ext cx="9517225" cy="4638481"/>
          </a:xfrm>
          <a:custGeom>
            <a:avLst/>
            <a:gdLst/>
            <a:ahLst/>
            <a:cxnLst/>
            <a:rect l="l" t="t" r="r" b="b"/>
            <a:pathLst>
              <a:path w="9517225" h="4638481">
                <a:moveTo>
                  <a:pt x="650308" y="0"/>
                </a:moveTo>
                <a:lnTo>
                  <a:pt x="8849738" y="0"/>
                </a:lnTo>
                <a:cubicBezTo>
                  <a:pt x="8935848" y="228854"/>
                  <a:pt x="9150331" y="417824"/>
                  <a:pt x="9517225" y="492179"/>
                </a:cubicBezTo>
                <a:lnTo>
                  <a:pt x="9517225" y="3845897"/>
                </a:lnTo>
                <a:cubicBezTo>
                  <a:pt x="9449723" y="3889986"/>
                  <a:pt x="9385532" y="3939747"/>
                  <a:pt x="9323528" y="3999732"/>
                </a:cubicBezTo>
                <a:lnTo>
                  <a:pt x="9257247" y="3818831"/>
                </a:lnTo>
                <a:cubicBezTo>
                  <a:pt x="9052131" y="3981677"/>
                  <a:pt x="8945205" y="4121717"/>
                  <a:pt x="8857627" y="4294672"/>
                </a:cubicBezTo>
                <a:cubicBezTo>
                  <a:pt x="8681319" y="4204825"/>
                  <a:pt x="8419981" y="4168498"/>
                  <a:pt x="8212559" y="4152775"/>
                </a:cubicBezTo>
                <a:cubicBezTo>
                  <a:pt x="8260718" y="4342348"/>
                  <a:pt x="8331516" y="4508578"/>
                  <a:pt x="8411811" y="4638481"/>
                </a:cubicBezTo>
                <a:lnTo>
                  <a:pt x="1128444" y="4638481"/>
                </a:lnTo>
                <a:cubicBezTo>
                  <a:pt x="1210679" y="4506349"/>
                  <a:pt x="1283466" y="4334276"/>
                  <a:pt x="1332334" y="4136900"/>
                </a:cubicBezTo>
                <a:cubicBezTo>
                  <a:pt x="1130179" y="4152623"/>
                  <a:pt x="875476" y="4188950"/>
                  <a:pt x="703644" y="4278797"/>
                </a:cubicBezTo>
                <a:cubicBezTo>
                  <a:pt x="618290" y="4105842"/>
                  <a:pt x="514079" y="3965802"/>
                  <a:pt x="314171" y="3802956"/>
                </a:cubicBezTo>
                <a:lnTo>
                  <a:pt x="249572" y="3983857"/>
                </a:lnTo>
                <a:cubicBezTo>
                  <a:pt x="171021" y="3905882"/>
                  <a:pt x="88868" y="3845185"/>
                  <a:pt x="0" y="3792938"/>
                </a:cubicBezTo>
                <a:lnTo>
                  <a:pt x="0" y="570289"/>
                </a:lnTo>
                <a:cubicBezTo>
                  <a:pt x="434266" y="535567"/>
                  <a:pt x="600379" y="266359"/>
                  <a:pt x="650308" y="0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wrap="none" tIns="640080" rtlCol="0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dirty="0" smtClean="0"/>
              <a:t>Clique no ícone para adicionar uma imagem</a:t>
            </a:r>
            <a:endParaRPr lang="pt-BR" noProof="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2665413" y="5410200"/>
            <a:ext cx="6858000" cy="914400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2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72443A-908E-44F1-B0F9-14BC2705E6EC}" type="datetime1">
              <a:rPr lang="pt-BR"/>
              <a:pPr>
                <a:defRPr/>
              </a:pPr>
              <a:t>18/08/2013</a:t>
            </a:fld>
            <a:endParaRPr lang="pt-BR" dirty="0"/>
          </a:p>
        </p:txBody>
      </p:sp>
      <p:sp>
        <p:nvSpPr>
          <p:cNvPr id="2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2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672911-C40C-4489-81A5-AAFFB5D64CA8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ma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rma livre 2"/>
          <p:cNvSpPr>
            <a:spLocks/>
          </p:cNvSpPr>
          <p:nvPr/>
        </p:nvSpPr>
        <p:spPr bwMode="auto">
          <a:xfrm>
            <a:off x="1169988" y="487363"/>
            <a:ext cx="9840912" cy="5783262"/>
          </a:xfrm>
          <a:custGeom>
            <a:avLst/>
            <a:gdLst>
              <a:gd name="T0" fmla="*/ 1799 w 2742"/>
              <a:gd name="T1" fmla="*/ 84 h 1839"/>
              <a:gd name="T2" fmla="*/ 1572 w 2742"/>
              <a:gd name="T3" fmla="*/ 78 h 1839"/>
              <a:gd name="T4" fmla="*/ 1365 w 2742"/>
              <a:gd name="T5" fmla="*/ 80 h 1839"/>
              <a:gd name="T6" fmla="*/ 1123 w 2742"/>
              <a:gd name="T7" fmla="*/ 99 h 1839"/>
              <a:gd name="T8" fmla="*/ 921 w 2742"/>
              <a:gd name="T9" fmla="*/ 95 h 1839"/>
              <a:gd name="T10" fmla="*/ 638 w 2742"/>
              <a:gd name="T11" fmla="*/ 81 h 1839"/>
              <a:gd name="T12" fmla="*/ 530 w 2742"/>
              <a:gd name="T13" fmla="*/ 95 h 1839"/>
              <a:gd name="T14" fmla="*/ 305 w 2742"/>
              <a:gd name="T15" fmla="*/ 83 h 1839"/>
              <a:gd name="T16" fmla="*/ 299 w 2742"/>
              <a:gd name="T17" fmla="*/ 109 h 1839"/>
              <a:gd name="T18" fmla="*/ 165 w 2742"/>
              <a:gd name="T19" fmla="*/ 254 h 1839"/>
              <a:gd name="T20" fmla="*/ 90 w 2742"/>
              <a:gd name="T21" fmla="*/ 490 h 1839"/>
              <a:gd name="T22" fmla="*/ 70 w 2742"/>
              <a:gd name="T23" fmla="*/ 743 h 1839"/>
              <a:gd name="T24" fmla="*/ 83 w 2742"/>
              <a:gd name="T25" fmla="*/ 1064 h 1839"/>
              <a:gd name="T26" fmla="*/ 80 w 2742"/>
              <a:gd name="T27" fmla="*/ 1289 h 1839"/>
              <a:gd name="T28" fmla="*/ 116 w 2742"/>
              <a:gd name="T29" fmla="*/ 1526 h 1839"/>
              <a:gd name="T30" fmla="*/ 182 w 2742"/>
              <a:gd name="T31" fmla="*/ 1690 h 1839"/>
              <a:gd name="T32" fmla="*/ 347 w 2742"/>
              <a:gd name="T33" fmla="*/ 1772 h 1839"/>
              <a:gd name="T34" fmla="*/ 544 w 2742"/>
              <a:gd name="T35" fmla="*/ 1761 h 1839"/>
              <a:gd name="T36" fmla="*/ 706 w 2742"/>
              <a:gd name="T37" fmla="*/ 1784 h 1839"/>
              <a:gd name="T38" fmla="*/ 830 w 2742"/>
              <a:gd name="T39" fmla="*/ 1758 h 1839"/>
              <a:gd name="T40" fmla="*/ 1063 w 2742"/>
              <a:gd name="T41" fmla="*/ 1749 h 1839"/>
              <a:gd name="T42" fmla="*/ 1326 w 2742"/>
              <a:gd name="T43" fmla="*/ 1756 h 1839"/>
              <a:gd name="T44" fmla="*/ 1554 w 2742"/>
              <a:gd name="T45" fmla="*/ 1762 h 1839"/>
              <a:gd name="T46" fmla="*/ 1761 w 2742"/>
              <a:gd name="T47" fmla="*/ 1760 h 1839"/>
              <a:gd name="T48" fmla="*/ 2002 w 2742"/>
              <a:gd name="T49" fmla="*/ 1742 h 1839"/>
              <a:gd name="T50" fmla="*/ 2205 w 2742"/>
              <a:gd name="T51" fmla="*/ 1745 h 1839"/>
              <a:gd name="T52" fmla="*/ 2376 w 2742"/>
              <a:gd name="T53" fmla="*/ 1792 h 1839"/>
              <a:gd name="T54" fmla="*/ 2534 w 2742"/>
              <a:gd name="T55" fmla="*/ 1714 h 1839"/>
              <a:gd name="T56" fmla="*/ 2652 w 2742"/>
              <a:gd name="T57" fmla="*/ 1475 h 1839"/>
              <a:gd name="T58" fmla="*/ 2661 w 2742"/>
              <a:gd name="T59" fmla="*/ 1224 h 1839"/>
              <a:gd name="T60" fmla="*/ 2667 w 2742"/>
              <a:gd name="T61" fmla="*/ 931 h 1839"/>
              <a:gd name="T62" fmla="*/ 2672 w 2742"/>
              <a:gd name="T63" fmla="*/ 678 h 1839"/>
              <a:gd name="T64" fmla="*/ 2652 w 2742"/>
              <a:gd name="T65" fmla="*/ 451 h 1839"/>
              <a:gd name="T66" fmla="*/ 2606 w 2742"/>
              <a:gd name="T67" fmla="*/ 228 h 1839"/>
              <a:gd name="T68" fmla="*/ 2477 w 2742"/>
              <a:gd name="T69" fmla="*/ 117 h 1839"/>
              <a:gd name="T70" fmla="*/ 2394 w 2742"/>
              <a:gd name="T71" fmla="*/ 77 h 1839"/>
              <a:gd name="T72" fmla="*/ 2191 w 2742"/>
              <a:gd name="T73" fmla="*/ 80 h 1839"/>
              <a:gd name="T74" fmla="*/ 1956 w 2742"/>
              <a:gd name="T75" fmla="*/ 79 h 1839"/>
              <a:gd name="connsiteX0" fmla="*/ 7021 w 9786"/>
              <a:gd name="connsiteY0" fmla="*/ 270 h 9652"/>
              <a:gd name="connsiteX1" fmla="*/ 6449 w 9786"/>
              <a:gd name="connsiteY1" fmla="*/ 297 h 9652"/>
              <a:gd name="connsiteX2" fmla="*/ 5971 w 9786"/>
              <a:gd name="connsiteY2" fmla="*/ 346 h 9652"/>
              <a:gd name="connsiteX3" fmla="*/ 5621 w 9786"/>
              <a:gd name="connsiteY3" fmla="*/ 264 h 9652"/>
              <a:gd name="connsiteX4" fmla="*/ 5231 w 9786"/>
              <a:gd name="connsiteY4" fmla="*/ 329 h 9652"/>
              <a:gd name="connsiteX5" fmla="*/ 4866 w 9786"/>
              <a:gd name="connsiteY5" fmla="*/ 275 h 9652"/>
              <a:gd name="connsiteX6" fmla="*/ 4414 w 9786"/>
              <a:gd name="connsiteY6" fmla="*/ 264 h 9652"/>
              <a:gd name="connsiteX7" fmla="*/ 3984 w 9786"/>
              <a:gd name="connsiteY7" fmla="*/ 378 h 9652"/>
              <a:gd name="connsiteX8" fmla="*/ 3637 w 9786"/>
              <a:gd name="connsiteY8" fmla="*/ 297 h 9652"/>
              <a:gd name="connsiteX9" fmla="*/ 3247 w 9786"/>
              <a:gd name="connsiteY9" fmla="*/ 357 h 9652"/>
              <a:gd name="connsiteX10" fmla="*/ 2879 w 9786"/>
              <a:gd name="connsiteY10" fmla="*/ 302 h 9652"/>
              <a:gd name="connsiteX11" fmla="*/ 2215 w 9786"/>
              <a:gd name="connsiteY11" fmla="*/ 280 h 9652"/>
              <a:gd name="connsiteX12" fmla="*/ 2204 w 9786"/>
              <a:gd name="connsiteY12" fmla="*/ 286 h 9652"/>
              <a:gd name="connsiteX13" fmla="*/ 1821 w 9786"/>
              <a:gd name="connsiteY13" fmla="*/ 357 h 9652"/>
              <a:gd name="connsiteX14" fmla="*/ 1453 w 9786"/>
              <a:gd name="connsiteY14" fmla="*/ 302 h 9652"/>
              <a:gd name="connsiteX15" fmla="*/ 1000 w 9786"/>
              <a:gd name="connsiteY15" fmla="*/ 291 h 9652"/>
              <a:gd name="connsiteX16" fmla="*/ 1000 w 9786"/>
              <a:gd name="connsiteY16" fmla="*/ 297 h 9652"/>
              <a:gd name="connsiteX17" fmla="*/ 978 w 9786"/>
              <a:gd name="connsiteY17" fmla="*/ 433 h 9652"/>
              <a:gd name="connsiteX18" fmla="*/ 647 w 9786"/>
              <a:gd name="connsiteY18" fmla="*/ 569 h 9652"/>
              <a:gd name="connsiteX19" fmla="*/ 490 w 9786"/>
              <a:gd name="connsiteY19" fmla="*/ 1221 h 9652"/>
              <a:gd name="connsiteX20" fmla="*/ 264 w 9786"/>
              <a:gd name="connsiteY20" fmla="*/ 2048 h 9652"/>
              <a:gd name="connsiteX21" fmla="*/ 216 w 9786"/>
              <a:gd name="connsiteY21" fmla="*/ 2504 h 9652"/>
              <a:gd name="connsiteX22" fmla="*/ 183 w 9786"/>
              <a:gd name="connsiteY22" fmla="*/ 3239 h 9652"/>
              <a:gd name="connsiteX23" fmla="*/ 143 w 9786"/>
              <a:gd name="connsiteY23" fmla="*/ 3880 h 9652"/>
              <a:gd name="connsiteX24" fmla="*/ 162 w 9786"/>
              <a:gd name="connsiteY24" fmla="*/ 4826 h 9652"/>
              <a:gd name="connsiteX25" fmla="*/ 240 w 9786"/>
              <a:gd name="connsiteY25" fmla="*/ 5610 h 9652"/>
              <a:gd name="connsiteX26" fmla="*/ 143 w 9786"/>
              <a:gd name="connsiteY26" fmla="*/ 6202 h 9652"/>
              <a:gd name="connsiteX27" fmla="*/ 180 w 9786"/>
              <a:gd name="connsiteY27" fmla="*/ 6849 h 9652"/>
              <a:gd name="connsiteX28" fmla="*/ 216 w 9786"/>
              <a:gd name="connsiteY28" fmla="*/ 7437 h 9652"/>
              <a:gd name="connsiteX29" fmla="*/ 311 w 9786"/>
              <a:gd name="connsiteY29" fmla="*/ 8138 h 9652"/>
              <a:gd name="connsiteX30" fmla="*/ 384 w 9786"/>
              <a:gd name="connsiteY30" fmla="*/ 8649 h 9652"/>
              <a:gd name="connsiteX31" fmla="*/ 552 w 9786"/>
              <a:gd name="connsiteY31" fmla="*/ 9030 h 9652"/>
              <a:gd name="connsiteX32" fmla="*/ 862 w 9786"/>
              <a:gd name="connsiteY32" fmla="*/ 9253 h 9652"/>
              <a:gd name="connsiteX33" fmla="*/ 1153 w 9786"/>
              <a:gd name="connsiteY33" fmla="*/ 9476 h 9652"/>
              <a:gd name="connsiteX34" fmla="*/ 1489 w 9786"/>
              <a:gd name="connsiteY34" fmla="*/ 9400 h 9652"/>
              <a:gd name="connsiteX35" fmla="*/ 1872 w 9786"/>
              <a:gd name="connsiteY35" fmla="*/ 9416 h 9652"/>
              <a:gd name="connsiteX36" fmla="*/ 2299 w 9786"/>
              <a:gd name="connsiteY36" fmla="*/ 9416 h 9652"/>
              <a:gd name="connsiteX37" fmla="*/ 2463 w 9786"/>
              <a:gd name="connsiteY37" fmla="*/ 9541 h 9652"/>
              <a:gd name="connsiteX38" fmla="*/ 2598 w 9786"/>
              <a:gd name="connsiteY38" fmla="*/ 9508 h 9652"/>
              <a:gd name="connsiteX39" fmla="*/ 2915 w 9786"/>
              <a:gd name="connsiteY39" fmla="*/ 9400 h 9652"/>
              <a:gd name="connsiteX40" fmla="*/ 3294 w 9786"/>
              <a:gd name="connsiteY40" fmla="*/ 9416 h 9652"/>
              <a:gd name="connsiteX41" fmla="*/ 3765 w 9786"/>
              <a:gd name="connsiteY41" fmla="*/ 9351 h 9652"/>
              <a:gd name="connsiteX42" fmla="*/ 4155 w 9786"/>
              <a:gd name="connsiteY42" fmla="*/ 9416 h 9652"/>
              <a:gd name="connsiteX43" fmla="*/ 4724 w 9786"/>
              <a:gd name="connsiteY43" fmla="*/ 9389 h 9652"/>
              <a:gd name="connsiteX44" fmla="*/ 5205 w 9786"/>
              <a:gd name="connsiteY44" fmla="*/ 9340 h 9652"/>
              <a:gd name="connsiteX45" fmla="*/ 5555 w 9786"/>
              <a:gd name="connsiteY45" fmla="*/ 9421 h 9652"/>
              <a:gd name="connsiteX46" fmla="*/ 5942 w 9786"/>
              <a:gd name="connsiteY46" fmla="*/ 9356 h 9652"/>
              <a:gd name="connsiteX47" fmla="*/ 6310 w 9786"/>
              <a:gd name="connsiteY47" fmla="*/ 9410 h 9652"/>
              <a:gd name="connsiteX48" fmla="*/ 6763 w 9786"/>
              <a:gd name="connsiteY48" fmla="*/ 9421 h 9652"/>
              <a:gd name="connsiteX49" fmla="*/ 7189 w 9786"/>
              <a:gd name="connsiteY49" fmla="*/ 9313 h 9652"/>
              <a:gd name="connsiteX50" fmla="*/ 7539 w 9786"/>
              <a:gd name="connsiteY50" fmla="*/ 9389 h 9652"/>
              <a:gd name="connsiteX51" fmla="*/ 7930 w 9786"/>
              <a:gd name="connsiteY51" fmla="*/ 9329 h 9652"/>
              <a:gd name="connsiteX52" fmla="*/ 8298 w 9786"/>
              <a:gd name="connsiteY52" fmla="*/ 9383 h 9652"/>
              <a:gd name="connsiteX53" fmla="*/ 8553 w 9786"/>
              <a:gd name="connsiteY53" fmla="*/ 9584 h 9652"/>
              <a:gd name="connsiteX54" fmla="*/ 8798 w 9786"/>
              <a:gd name="connsiteY54" fmla="*/ 9302 h 9652"/>
              <a:gd name="connsiteX55" fmla="*/ 9129 w 9786"/>
              <a:gd name="connsiteY55" fmla="*/ 9160 h 9652"/>
              <a:gd name="connsiteX56" fmla="*/ 9403 w 9786"/>
              <a:gd name="connsiteY56" fmla="*/ 8551 h 9652"/>
              <a:gd name="connsiteX57" fmla="*/ 9560 w 9786"/>
              <a:gd name="connsiteY57" fmla="*/ 7861 h 9652"/>
              <a:gd name="connsiteX58" fmla="*/ 9629 w 9786"/>
              <a:gd name="connsiteY58" fmla="*/ 7273 h 9652"/>
              <a:gd name="connsiteX59" fmla="*/ 9593 w 9786"/>
              <a:gd name="connsiteY59" fmla="*/ 6496 h 9652"/>
              <a:gd name="connsiteX60" fmla="*/ 9633 w 9786"/>
              <a:gd name="connsiteY60" fmla="*/ 5849 h 9652"/>
              <a:gd name="connsiteX61" fmla="*/ 9614 w 9786"/>
              <a:gd name="connsiteY61" fmla="*/ 4903 h 9652"/>
              <a:gd name="connsiteX62" fmla="*/ 9585 w 9786"/>
              <a:gd name="connsiteY62" fmla="*/ 4103 h 9652"/>
              <a:gd name="connsiteX63" fmla="*/ 9633 w 9786"/>
              <a:gd name="connsiteY63" fmla="*/ 3527 h 9652"/>
              <a:gd name="connsiteX64" fmla="*/ 9596 w 9786"/>
              <a:gd name="connsiteY64" fmla="*/ 2885 h 9652"/>
              <a:gd name="connsiteX65" fmla="*/ 9560 w 9786"/>
              <a:gd name="connsiteY65" fmla="*/ 2292 h 9652"/>
              <a:gd name="connsiteX66" fmla="*/ 9465 w 9786"/>
              <a:gd name="connsiteY66" fmla="*/ 1591 h 9652"/>
              <a:gd name="connsiteX67" fmla="*/ 9392 w 9786"/>
              <a:gd name="connsiteY67" fmla="*/ 1080 h 9652"/>
              <a:gd name="connsiteX68" fmla="*/ 9228 w 9786"/>
              <a:gd name="connsiteY68" fmla="*/ 699 h 9652"/>
              <a:gd name="connsiteX69" fmla="*/ 8922 w 9786"/>
              <a:gd name="connsiteY69" fmla="*/ 476 h 9652"/>
              <a:gd name="connsiteX70" fmla="*/ 8918 w 9786"/>
              <a:gd name="connsiteY70" fmla="*/ 471 h 9652"/>
              <a:gd name="connsiteX71" fmla="*/ 8619 w 9786"/>
              <a:gd name="connsiteY71" fmla="*/ 259 h 9652"/>
              <a:gd name="connsiteX72" fmla="*/ 8261 w 9786"/>
              <a:gd name="connsiteY72" fmla="*/ 286 h 9652"/>
              <a:gd name="connsiteX73" fmla="*/ 7879 w 9786"/>
              <a:gd name="connsiteY73" fmla="*/ 275 h 9652"/>
              <a:gd name="connsiteX74" fmla="*/ 7412 w 9786"/>
              <a:gd name="connsiteY74" fmla="*/ 335 h 9652"/>
              <a:gd name="connsiteX75" fmla="*/ 7021 w 9786"/>
              <a:gd name="connsiteY75" fmla="*/ 270 h 9652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50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50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50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42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42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71 w 10000"/>
              <a:gd name="connsiteY13" fmla="*/ 218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42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</a:cxnLst>
            <a:rect l="l" t="t" r="r" b="b"/>
            <a:pathLst>
              <a:path w="10000" h="10000">
                <a:moveTo>
                  <a:pt x="7175" y="280"/>
                </a:moveTo>
                <a:cubicBezTo>
                  <a:pt x="7018" y="-64"/>
                  <a:pt x="6710" y="82"/>
                  <a:pt x="6590" y="308"/>
                </a:cubicBezTo>
                <a:cubicBezTo>
                  <a:pt x="6486" y="-70"/>
                  <a:pt x="6154" y="-30"/>
                  <a:pt x="6102" y="358"/>
                </a:cubicBezTo>
                <a:cubicBezTo>
                  <a:pt x="6038" y="93"/>
                  <a:pt x="5826" y="-59"/>
                  <a:pt x="5744" y="274"/>
                </a:cubicBezTo>
                <a:cubicBezTo>
                  <a:pt x="5502" y="-161"/>
                  <a:pt x="5345" y="341"/>
                  <a:pt x="5345" y="341"/>
                </a:cubicBezTo>
                <a:cubicBezTo>
                  <a:pt x="5212" y="82"/>
                  <a:pt x="5077" y="26"/>
                  <a:pt x="4972" y="285"/>
                </a:cubicBezTo>
                <a:cubicBezTo>
                  <a:pt x="4834" y="26"/>
                  <a:pt x="4570" y="-13"/>
                  <a:pt x="4511" y="274"/>
                </a:cubicBezTo>
                <a:cubicBezTo>
                  <a:pt x="4354" y="3"/>
                  <a:pt x="4101" y="172"/>
                  <a:pt x="4071" y="392"/>
                </a:cubicBezTo>
                <a:cubicBezTo>
                  <a:pt x="4011" y="121"/>
                  <a:pt x="3798" y="-30"/>
                  <a:pt x="3717" y="308"/>
                </a:cubicBezTo>
                <a:cubicBezTo>
                  <a:pt x="3474" y="-132"/>
                  <a:pt x="3318" y="370"/>
                  <a:pt x="3318" y="370"/>
                </a:cubicBezTo>
                <a:cubicBezTo>
                  <a:pt x="3180" y="116"/>
                  <a:pt x="3042" y="60"/>
                  <a:pt x="2942" y="313"/>
                </a:cubicBezTo>
                <a:cubicBezTo>
                  <a:pt x="2830" y="-166"/>
                  <a:pt x="2361" y="-30"/>
                  <a:pt x="2263" y="290"/>
                </a:cubicBezTo>
                <a:cubicBezTo>
                  <a:pt x="2259" y="290"/>
                  <a:pt x="2255" y="290"/>
                  <a:pt x="2252" y="296"/>
                </a:cubicBezTo>
                <a:cubicBezTo>
                  <a:pt x="2013" y="-120"/>
                  <a:pt x="1871" y="218"/>
                  <a:pt x="1871" y="218"/>
                </a:cubicBezTo>
                <a:cubicBezTo>
                  <a:pt x="1733" y="-36"/>
                  <a:pt x="1589" y="60"/>
                  <a:pt x="1485" y="313"/>
                </a:cubicBezTo>
                <a:cubicBezTo>
                  <a:pt x="1347" y="60"/>
                  <a:pt x="1085" y="20"/>
                  <a:pt x="1022" y="301"/>
                </a:cubicBezTo>
                <a:lnTo>
                  <a:pt x="1022" y="308"/>
                </a:lnTo>
                <a:cubicBezTo>
                  <a:pt x="1008" y="347"/>
                  <a:pt x="999" y="392"/>
                  <a:pt x="999" y="449"/>
                </a:cubicBezTo>
                <a:cubicBezTo>
                  <a:pt x="999" y="223"/>
                  <a:pt x="672" y="183"/>
                  <a:pt x="661" y="590"/>
                </a:cubicBezTo>
                <a:cubicBezTo>
                  <a:pt x="396" y="510"/>
                  <a:pt x="191" y="961"/>
                  <a:pt x="421" y="1265"/>
                </a:cubicBezTo>
                <a:cubicBezTo>
                  <a:pt x="231" y="1181"/>
                  <a:pt x="-4" y="1536"/>
                  <a:pt x="270" y="2122"/>
                </a:cubicBezTo>
                <a:cubicBezTo>
                  <a:pt x="157" y="2194"/>
                  <a:pt x="121" y="2476"/>
                  <a:pt x="221" y="2594"/>
                </a:cubicBezTo>
                <a:cubicBezTo>
                  <a:pt x="72" y="2702"/>
                  <a:pt x="24" y="3125"/>
                  <a:pt x="187" y="3356"/>
                </a:cubicBezTo>
                <a:cubicBezTo>
                  <a:pt x="1" y="3350"/>
                  <a:pt x="-99" y="3897"/>
                  <a:pt x="146" y="4020"/>
                </a:cubicBezTo>
                <a:cubicBezTo>
                  <a:pt x="-36" y="4268"/>
                  <a:pt x="-47" y="4798"/>
                  <a:pt x="166" y="5000"/>
                </a:cubicBezTo>
                <a:cubicBezTo>
                  <a:pt x="-62" y="5180"/>
                  <a:pt x="-16" y="5705"/>
                  <a:pt x="215" y="5795"/>
                </a:cubicBezTo>
                <a:cubicBezTo>
                  <a:pt x="55" y="5902"/>
                  <a:pt x="-55" y="6291"/>
                  <a:pt x="146" y="6426"/>
                </a:cubicBezTo>
                <a:cubicBezTo>
                  <a:pt x="-114" y="6832"/>
                  <a:pt x="184" y="7096"/>
                  <a:pt x="184" y="7096"/>
                </a:cubicBezTo>
                <a:cubicBezTo>
                  <a:pt x="31" y="7322"/>
                  <a:pt x="68" y="7535"/>
                  <a:pt x="221" y="7705"/>
                </a:cubicBezTo>
                <a:cubicBezTo>
                  <a:pt x="57" y="7953"/>
                  <a:pt x="102" y="8381"/>
                  <a:pt x="318" y="8431"/>
                </a:cubicBezTo>
                <a:cubicBezTo>
                  <a:pt x="195" y="8730"/>
                  <a:pt x="232" y="8961"/>
                  <a:pt x="392" y="8961"/>
                </a:cubicBezTo>
                <a:cubicBezTo>
                  <a:pt x="344" y="9203"/>
                  <a:pt x="392" y="9412"/>
                  <a:pt x="564" y="9356"/>
                </a:cubicBezTo>
                <a:cubicBezTo>
                  <a:pt x="526" y="9513"/>
                  <a:pt x="709" y="9693"/>
                  <a:pt x="881" y="9587"/>
                </a:cubicBezTo>
                <a:cubicBezTo>
                  <a:pt x="843" y="9806"/>
                  <a:pt x="1015" y="9998"/>
                  <a:pt x="1178" y="9818"/>
                </a:cubicBezTo>
                <a:cubicBezTo>
                  <a:pt x="1272" y="10003"/>
                  <a:pt x="1458" y="10082"/>
                  <a:pt x="1522" y="9739"/>
                </a:cubicBezTo>
                <a:cubicBezTo>
                  <a:pt x="1600" y="10088"/>
                  <a:pt x="1886" y="9975"/>
                  <a:pt x="1913" y="9755"/>
                </a:cubicBezTo>
                <a:cubicBezTo>
                  <a:pt x="1969" y="9975"/>
                  <a:pt x="2207" y="9969"/>
                  <a:pt x="2349" y="9755"/>
                </a:cubicBezTo>
                <a:cubicBezTo>
                  <a:pt x="2382" y="9839"/>
                  <a:pt x="2445" y="9896"/>
                  <a:pt x="2517" y="9885"/>
                </a:cubicBezTo>
                <a:cubicBezTo>
                  <a:pt x="2562" y="9890"/>
                  <a:pt x="2610" y="9879"/>
                  <a:pt x="2655" y="9851"/>
                </a:cubicBezTo>
                <a:cubicBezTo>
                  <a:pt x="2755" y="10009"/>
                  <a:pt x="2919" y="10059"/>
                  <a:pt x="2979" y="9739"/>
                </a:cubicBezTo>
                <a:cubicBezTo>
                  <a:pt x="3057" y="10088"/>
                  <a:pt x="3344" y="9975"/>
                  <a:pt x="3366" y="9755"/>
                </a:cubicBezTo>
                <a:cubicBezTo>
                  <a:pt x="3429" y="9998"/>
                  <a:pt x="3709" y="9964"/>
                  <a:pt x="3847" y="9688"/>
                </a:cubicBezTo>
                <a:cubicBezTo>
                  <a:pt x="3843" y="10003"/>
                  <a:pt x="4171" y="10167"/>
                  <a:pt x="4246" y="9755"/>
                </a:cubicBezTo>
                <a:cubicBezTo>
                  <a:pt x="4402" y="10099"/>
                  <a:pt x="4708" y="9952"/>
                  <a:pt x="4827" y="9728"/>
                </a:cubicBezTo>
                <a:cubicBezTo>
                  <a:pt x="4936" y="10110"/>
                  <a:pt x="5267" y="10065"/>
                  <a:pt x="5319" y="9677"/>
                </a:cubicBezTo>
                <a:cubicBezTo>
                  <a:pt x="5382" y="9947"/>
                  <a:pt x="5595" y="10093"/>
                  <a:pt x="5676" y="9761"/>
                </a:cubicBezTo>
                <a:cubicBezTo>
                  <a:pt x="5916" y="10195"/>
                  <a:pt x="6072" y="9693"/>
                  <a:pt x="6072" y="9693"/>
                </a:cubicBezTo>
                <a:cubicBezTo>
                  <a:pt x="6210" y="9952"/>
                  <a:pt x="6344" y="10009"/>
                  <a:pt x="6448" y="9749"/>
                </a:cubicBezTo>
                <a:cubicBezTo>
                  <a:pt x="6586" y="10009"/>
                  <a:pt x="6848" y="10049"/>
                  <a:pt x="6911" y="9761"/>
                </a:cubicBezTo>
                <a:cubicBezTo>
                  <a:pt x="7067" y="10037"/>
                  <a:pt x="7317" y="9868"/>
                  <a:pt x="7346" y="9649"/>
                </a:cubicBezTo>
                <a:cubicBezTo>
                  <a:pt x="7410" y="9913"/>
                  <a:pt x="7622" y="10065"/>
                  <a:pt x="7704" y="9728"/>
                </a:cubicBezTo>
                <a:cubicBezTo>
                  <a:pt x="7946" y="10167"/>
                  <a:pt x="8103" y="9665"/>
                  <a:pt x="8103" y="9665"/>
                </a:cubicBezTo>
                <a:cubicBezTo>
                  <a:pt x="8241" y="9919"/>
                  <a:pt x="8375" y="9980"/>
                  <a:pt x="8479" y="9721"/>
                </a:cubicBezTo>
                <a:cubicBezTo>
                  <a:pt x="8547" y="9846"/>
                  <a:pt x="8647" y="9924"/>
                  <a:pt x="8740" y="9930"/>
                </a:cubicBezTo>
                <a:cubicBezTo>
                  <a:pt x="8860" y="9947"/>
                  <a:pt x="8998" y="9846"/>
                  <a:pt x="8990" y="9637"/>
                </a:cubicBezTo>
                <a:cubicBezTo>
                  <a:pt x="8990" y="9857"/>
                  <a:pt x="9317" y="9902"/>
                  <a:pt x="9329" y="9490"/>
                </a:cubicBezTo>
                <a:cubicBezTo>
                  <a:pt x="9597" y="9615"/>
                  <a:pt x="9803" y="9248"/>
                  <a:pt x="9609" y="8859"/>
                </a:cubicBezTo>
                <a:cubicBezTo>
                  <a:pt x="9799" y="8944"/>
                  <a:pt x="10007" y="8538"/>
                  <a:pt x="9769" y="8144"/>
                </a:cubicBezTo>
                <a:cubicBezTo>
                  <a:pt x="9877" y="8076"/>
                  <a:pt x="9941" y="7654"/>
                  <a:pt x="9840" y="7535"/>
                </a:cubicBezTo>
                <a:cubicBezTo>
                  <a:pt x="9989" y="7429"/>
                  <a:pt x="9966" y="6955"/>
                  <a:pt x="9803" y="6730"/>
                </a:cubicBezTo>
                <a:cubicBezTo>
                  <a:pt x="9989" y="6735"/>
                  <a:pt x="10089" y="6183"/>
                  <a:pt x="9844" y="6060"/>
                </a:cubicBezTo>
                <a:cubicBezTo>
                  <a:pt x="10048" y="5801"/>
                  <a:pt x="10063" y="5270"/>
                  <a:pt x="9824" y="5080"/>
                </a:cubicBezTo>
                <a:cubicBezTo>
                  <a:pt x="10052" y="4905"/>
                  <a:pt x="10030" y="4341"/>
                  <a:pt x="9795" y="4251"/>
                </a:cubicBezTo>
                <a:cubicBezTo>
                  <a:pt x="9955" y="4149"/>
                  <a:pt x="10045" y="3795"/>
                  <a:pt x="9844" y="3654"/>
                </a:cubicBezTo>
                <a:cubicBezTo>
                  <a:pt x="10104" y="3248"/>
                  <a:pt x="9806" y="2989"/>
                  <a:pt x="9806" y="2989"/>
                </a:cubicBezTo>
                <a:cubicBezTo>
                  <a:pt x="9959" y="2758"/>
                  <a:pt x="9921" y="2550"/>
                  <a:pt x="9769" y="2375"/>
                </a:cubicBezTo>
                <a:cubicBezTo>
                  <a:pt x="9933" y="2127"/>
                  <a:pt x="9888" y="1704"/>
                  <a:pt x="9672" y="1648"/>
                </a:cubicBezTo>
                <a:cubicBezTo>
                  <a:pt x="9795" y="1350"/>
                  <a:pt x="9758" y="1119"/>
                  <a:pt x="9597" y="1119"/>
                </a:cubicBezTo>
                <a:cubicBezTo>
                  <a:pt x="9649" y="877"/>
                  <a:pt x="9597" y="668"/>
                  <a:pt x="9430" y="724"/>
                </a:cubicBezTo>
                <a:cubicBezTo>
                  <a:pt x="9464" y="567"/>
                  <a:pt x="9285" y="398"/>
                  <a:pt x="9117" y="493"/>
                </a:cubicBezTo>
                <a:cubicBezTo>
                  <a:pt x="9117" y="488"/>
                  <a:pt x="9113" y="488"/>
                  <a:pt x="9113" y="488"/>
                </a:cubicBezTo>
                <a:cubicBezTo>
                  <a:pt x="9139" y="268"/>
                  <a:pt x="8968" y="88"/>
                  <a:pt x="8807" y="268"/>
                </a:cubicBezTo>
                <a:cubicBezTo>
                  <a:pt x="8726" y="49"/>
                  <a:pt x="8509" y="-76"/>
                  <a:pt x="8442" y="296"/>
                </a:cubicBezTo>
                <a:cubicBezTo>
                  <a:pt x="8364" y="-53"/>
                  <a:pt x="8077" y="60"/>
                  <a:pt x="8051" y="285"/>
                </a:cubicBezTo>
                <a:cubicBezTo>
                  <a:pt x="7988" y="37"/>
                  <a:pt x="7708" y="70"/>
                  <a:pt x="7574" y="347"/>
                </a:cubicBezTo>
                <a:cubicBezTo>
                  <a:pt x="7577" y="31"/>
                  <a:pt x="7249" y="-132"/>
                  <a:pt x="7175" y="280"/>
                </a:cubicBezTo>
                <a:close/>
              </a:path>
            </a:pathLst>
          </a:custGeom>
          <a:solidFill>
            <a:schemeClr val="tx1"/>
          </a:solidFill>
          <a:ln w="19050"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4" name="Forma livre 9"/>
          <p:cNvSpPr>
            <a:spLocks/>
          </p:cNvSpPr>
          <p:nvPr/>
        </p:nvSpPr>
        <p:spPr bwMode="auto">
          <a:xfrm>
            <a:off x="1358900" y="681038"/>
            <a:ext cx="9463088" cy="5378450"/>
          </a:xfrm>
          <a:custGeom>
            <a:avLst/>
            <a:gdLst>
              <a:gd name="T0" fmla="*/ 2466 w 2671"/>
              <a:gd name="T1" fmla="*/ 92 h 1682"/>
              <a:gd name="T2" fmla="*/ 200 w 2671"/>
              <a:gd name="T3" fmla="*/ 99 h 1682"/>
              <a:gd name="T4" fmla="*/ 169 w 2671"/>
              <a:gd name="T5" fmla="*/ 1583 h 1682"/>
              <a:gd name="T6" fmla="*/ 2481 w 2671"/>
              <a:gd name="T7" fmla="*/ 1562 h 1682"/>
              <a:gd name="T8" fmla="*/ 2466 w 2671"/>
              <a:gd name="T9" fmla="*/ 92 h 1682"/>
              <a:gd name="connsiteX0" fmla="*/ 9074 w 9535"/>
              <a:gd name="connsiteY0" fmla="*/ 447 h 9722"/>
              <a:gd name="connsiteX1" fmla="*/ 544 w 9535"/>
              <a:gd name="connsiteY1" fmla="*/ 264 h 9722"/>
              <a:gd name="connsiteX2" fmla="*/ 475 w 9535"/>
              <a:gd name="connsiteY2" fmla="*/ 9311 h 9722"/>
              <a:gd name="connsiteX3" fmla="*/ 9131 w 9535"/>
              <a:gd name="connsiteY3" fmla="*/ 9187 h 9722"/>
              <a:gd name="connsiteX4" fmla="*/ 9074 w 9535"/>
              <a:gd name="connsiteY4" fmla="*/ 447 h 9722"/>
              <a:gd name="connsiteX0" fmla="*/ 9519 w 10001"/>
              <a:gd name="connsiteY0" fmla="*/ 986 h 10526"/>
              <a:gd name="connsiteX1" fmla="*/ 5107 w 10001"/>
              <a:gd name="connsiteY1" fmla="*/ 519 h 10526"/>
              <a:gd name="connsiteX2" fmla="*/ 573 w 10001"/>
              <a:gd name="connsiteY2" fmla="*/ 798 h 10526"/>
              <a:gd name="connsiteX3" fmla="*/ 500 w 10001"/>
              <a:gd name="connsiteY3" fmla="*/ 10103 h 10526"/>
              <a:gd name="connsiteX4" fmla="*/ 9578 w 10001"/>
              <a:gd name="connsiteY4" fmla="*/ 9976 h 10526"/>
              <a:gd name="connsiteX5" fmla="*/ 9519 w 10001"/>
              <a:gd name="connsiteY5" fmla="*/ 986 h 10526"/>
              <a:gd name="connsiteX0" fmla="*/ 9561 w 10043"/>
              <a:gd name="connsiteY0" fmla="*/ 870 h 10410"/>
              <a:gd name="connsiteX1" fmla="*/ 5149 w 10043"/>
              <a:gd name="connsiteY1" fmla="*/ 403 h 10410"/>
              <a:gd name="connsiteX2" fmla="*/ 533 w 10043"/>
              <a:gd name="connsiteY2" fmla="*/ 862 h 10410"/>
              <a:gd name="connsiteX3" fmla="*/ 542 w 10043"/>
              <a:gd name="connsiteY3" fmla="*/ 9987 h 10410"/>
              <a:gd name="connsiteX4" fmla="*/ 9620 w 10043"/>
              <a:gd name="connsiteY4" fmla="*/ 9860 h 10410"/>
              <a:gd name="connsiteX5" fmla="*/ 9561 w 10043"/>
              <a:gd name="connsiteY5" fmla="*/ 870 h 10410"/>
              <a:gd name="connsiteX0" fmla="*/ 9572 w 10054"/>
              <a:gd name="connsiteY0" fmla="*/ 835 h 10375"/>
              <a:gd name="connsiteX1" fmla="*/ 5160 w 10054"/>
              <a:gd name="connsiteY1" fmla="*/ 368 h 10375"/>
              <a:gd name="connsiteX2" fmla="*/ 544 w 10054"/>
              <a:gd name="connsiteY2" fmla="*/ 827 h 10375"/>
              <a:gd name="connsiteX3" fmla="*/ 553 w 10054"/>
              <a:gd name="connsiteY3" fmla="*/ 9952 h 10375"/>
              <a:gd name="connsiteX4" fmla="*/ 9631 w 10054"/>
              <a:gd name="connsiteY4" fmla="*/ 9825 h 10375"/>
              <a:gd name="connsiteX5" fmla="*/ 9572 w 10054"/>
              <a:gd name="connsiteY5" fmla="*/ 835 h 10375"/>
              <a:gd name="connsiteX0" fmla="*/ 9532 w 10014"/>
              <a:gd name="connsiteY0" fmla="*/ 835 h 10375"/>
              <a:gd name="connsiteX1" fmla="*/ 5120 w 10014"/>
              <a:gd name="connsiteY1" fmla="*/ 368 h 10375"/>
              <a:gd name="connsiteX2" fmla="*/ 504 w 10014"/>
              <a:gd name="connsiteY2" fmla="*/ 827 h 10375"/>
              <a:gd name="connsiteX3" fmla="*/ 513 w 10014"/>
              <a:gd name="connsiteY3" fmla="*/ 9952 h 10375"/>
              <a:gd name="connsiteX4" fmla="*/ 9591 w 10014"/>
              <a:gd name="connsiteY4" fmla="*/ 9825 h 10375"/>
              <a:gd name="connsiteX5" fmla="*/ 9532 w 10014"/>
              <a:gd name="connsiteY5" fmla="*/ 835 h 10375"/>
              <a:gd name="connsiteX0" fmla="*/ 9532 w 10014"/>
              <a:gd name="connsiteY0" fmla="*/ 653 h 10193"/>
              <a:gd name="connsiteX1" fmla="*/ 5120 w 10014"/>
              <a:gd name="connsiteY1" fmla="*/ 186 h 10193"/>
              <a:gd name="connsiteX2" fmla="*/ 504 w 10014"/>
              <a:gd name="connsiteY2" fmla="*/ 645 h 10193"/>
              <a:gd name="connsiteX3" fmla="*/ 513 w 10014"/>
              <a:gd name="connsiteY3" fmla="*/ 9770 h 10193"/>
              <a:gd name="connsiteX4" fmla="*/ 9591 w 10014"/>
              <a:gd name="connsiteY4" fmla="*/ 9643 h 10193"/>
              <a:gd name="connsiteX5" fmla="*/ 9532 w 10014"/>
              <a:gd name="connsiteY5" fmla="*/ 653 h 10193"/>
              <a:gd name="connsiteX0" fmla="*/ 9532 w 10014"/>
              <a:gd name="connsiteY0" fmla="*/ 579 h 10119"/>
              <a:gd name="connsiteX1" fmla="*/ 5120 w 10014"/>
              <a:gd name="connsiteY1" fmla="*/ 112 h 10119"/>
              <a:gd name="connsiteX2" fmla="*/ 504 w 10014"/>
              <a:gd name="connsiteY2" fmla="*/ 571 h 10119"/>
              <a:gd name="connsiteX3" fmla="*/ 513 w 10014"/>
              <a:gd name="connsiteY3" fmla="*/ 9696 h 10119"/>
              <a:gd name="connsiteX4" fmla="*/ 9591 w 10014"/>
              <a:gd name="connsiteY4" fmla="*/ 9569 h 10119"/>
              <a:gd name="connsiteX5" fmla="*/ 9532 w 10014"/>
              <a:gd name="connsiteY5" fmla="*/ 579 h 10119"/>
              <a:gd name="connsiteX0" fmla="*/ 9560 w 10042"/>
              <a:gd name="connsiteY0" fmla="*/ 783 h 10323"/>
              <a:gd name="connsiteX1" fmla="*/ 5132 w 10042"/>
              <a:gd name="connsiteY1" fmla="*/ 521 h 10323"/>
              <a:gd name="connsiteX2" fmla="*/ 532 w 10042"/>
              <a:gd name="connsiteY2" fmla="*/ 775 h 10323"/>
              <a:gd name="connsiteX3" fmla="*/ 541 w 10042"/>
              <a:gd name="connsiteY3" fmla="*/ 9900 h 10323"/>
              <a:gd name="connsiteX4" fmla="*/ 9619 w 10042"/>
              <a:gd name="connsiteY4" fmla="*/ 9773 h 10323"/>
              <a:gd name="connsiteX5" fmla="*/ 9560 w 10042"/>
              <a:gd name="connsiteY5" fmla="*/ 783 h 10323"/>
              <a:gd name="connsiteX0" fmla="*/ 9562 w 10044"/>
              <a:gd name="connsiteY0" fmla="*/ 560 h 10100"/>
              <a:gd name="connsiteX1" fmla="*/ 5134 w 10044"/>
              <a:gd name="connsiteY1" fmla="*/ 298 h 10100"/>
              <a:gd name="connsiteX2" fmla="*/ 534 w 10044"/>
              <a:gd name="connsiteY2" fmla="*/ 552 h 10100"/>
              <a:gd name="connsiteX3" fmla="*/ 543 w 10044"/>
              <a:gd name="connsiteY3" fmla="*/ 9677 h 10100"/>
              <a:gd name="connsiteX4" fmla="*/ 9621 w 10044"/>
              <a:gd name="connsiteY4" fmla="*/ 9550 h 10100"/>
              <a:gd name="connsiteX5" fmla="*/ 9562 w 10044"/>
              <a:gd name="connsiteY5" fmla="*/ 560 h 10100"/>
              <a:gd name="connsiteX0" fmla="*/ 9598 w 10080"/>
              <a:gd name="connsiteY0" fmla="*/ 482 h 10022"/>
              <a:gd name="connsiteX1" fmla="*/ 5170 w 10080"/>
              <a:gd name="connsiteY1" fmla="*/ 220 h 10022"/>
              <a:gd name="connsiteX2" fmla="*/ 504 w 10080"/>
              <a:gd name="connsiteY2" fmla="*/ 602 h 10022"/>
              <a:gd name="connsiteX3" fmla="*/ 579 w 10080"/>
              <a:gd name="connsiteY3" fmla="*/ 9599 h 10022"/>
              <a:gd name="connsiteX4" fmla="*/ 9657 w 10080"/>
              <a:gd name="connsiteY4" fmla="*/ 9472 h 10022"/>
              <a:gd name="connsiteX5" fmla="*/ 9598 w 10080"/>
              <a:gd name="connsiteY5" fmla="*/ 482 h 10022"/>
              <a:gd name="connsiteX0" fmla="*/ 9553 w 10035"/>
              <a:gd name="connsiteY0" fmla="*/ 453 h 9993"/>
              <a:gd name="connsiteX1" fmla="*/ 5125 w 10035"/>
              <a:gd name="connsiteY1" fmla="*/ 191 h 9993"/>
              <a:gd name="connsiteX2" fmla="*/ 459 w 10035"/>
              <a:gd name="connsiteY2" fmla="*/ 573 h 9993"/>
              <a:gd name="connsiteX3" fmla="*/ 534 w 10035"/>
              <a:gd name="connsiteY3" fmla="*/ 9570 h 9993"/>
              <a:gd name="connsiteX4" fmla="*/ 9612 w 10035"/>
              <a:gd name="connsiteY4" fmla="*/ 9443 h 9993"/>
              <a:gd name="connsiteX5" fmla="*/ 9553 w 10035"/>
              <a:gd name="connsiteY5" fmla="*/ 453 h 9993"/>
              <a:gd name="connsiteX0" fmla="*/ 9520 w 10000"/>
              <a:gd name="connsiteY0" fmla="*/ 453 h 10000"/>
              <a:gd name="connsiteX1" fmla="*/ 5107 w 10000"/>
              <a:gd name="connsiteY1" fmla="*/ 191 h 10000"/>
              <a:gd name="connsiteX2" fmla="*/ 457 w 10000"/>
              <a:gd name="connsiteY2" fmla="*/ 573 h 10000"/>
              <a:gd name="connsiteX3" fmla="*/ 532 w 10000"/>
              <a:gd name="connsiteY3" fmla="*/ 9577 h 10000"/>
              <a:gd name="connsiteX4" fmla="*/ 9578 w 10000"/>
              <a:gd name="connsiteY4" fmla="*/ 9450 h 10000"/>
              <a:gd name="connsiteX5" fmla="*/ 9520 w 10000"/>
              <a:gd name="connsiteY5" fmla="*/ 453 h 10000"/>
              <a:gd name="connsiteX0" fmla="*/ 9520 w 10000"/>
              <a:gd name="connsiteY0" fmla="*/ 445 h 9992"/>
              <a:gd name="connsiteX1" fmla="*/ 5107 w 10000"/>
              <a:gd name="connsiteY1" fmla="*/ 183 h 9992"/>
              <a:gd name="connsiteX2" fmla="*/ 457 w 10000"/>
              <a:gd name="connsiteY2" fmla="*/ 565 h 9992"/>
              <a:gd name="connsiteX3" fmla="*/ 532 w 10000"/>
              <a:gd name="connsiteY3" fmla="*/ 9569 h 9992"/>
              <a:gd name="connsiteX4" fmla="*/ 9578 w 10000"/>
              <a:gd name="connsiteY4" fmla="*/ 9442 h 9992"/>
              <a:gd name="connsiteX5" fmla="*/ 9520 w 10000"/>
              <a:gd name="connsiteY5" fmla="*/ 445 h 9992"/>
              <a:gd name="connsiteX0" fmla="*/ 9561 w 10041"/>
              <a:gd name="connsiteY0" fmla="*/ 695 h 10250"/>
              <a:gd name="connsiteX1" fmla="*/ 5115 w 10041"/>
              <a:gd name="connsiteY1" fmla="*/ 356 h 10250"/>
              <a:gd name="connsiteX2" fmla="*/ 498 w 10041"/>
              <a:gd name="connsiteY2" fmla="*/ 815 h 10250"/>
              <a:gd name="connsiteX3" fmla="*/ 573 w 10041"/>
              <a:gd name="connsiteY3" fmla="*/ 9827 h 10250"/>
              <a:gd name="connsiteX4" fmla="*/ 9619 w 10041"/>
              <a:gd name="connsiteY4" fmla="*/ 9700 h 10250"/>
              <a:gd name="connsiteX5" fmla="*/ 9561 w 10041"/>
              <a:gd name="connsiteY5" fmla="*/ 695 h 10250"/>
              <a:gd name="connsiteX0" fmla="*/ 9561 w 9999"/>
              <a:gd name="connsiteY0" fmla="*/ 695 h 10250"/>
              <a:gd name="connsiteX1" fmla="*/ 5115 w 9999"/>
              <a:gd name="connsiteY1" fmla="*/ 356 h 10250"/>
              <a:gd name="connsiteX2" fmla="*/ 498 w 9999"/>
              <a:gd name="connsiteY2" fmla="*/ 815 h 10250"/>
              <a:gd name="connsiteX3" fmla="*/ 573 w 9999"/>
              <a:gd name="connsiteY3" fmla="*/ 9827 h 10250"/>
              <a:gd name="connsiteX4" fmla="*/ 9619 w 9999"/>
              <a:gd name="connsiteY4" fmla="*/ 9700 h 10250"/>
              <a:gd name="connsiteX5" fmla="*/ 9561 w 9999"/>
              <a:gd name="connsiteY5" fmla="*/ 695 h 10250"/>
              <a:gd name="connsiteX0" fmla="*/ 9562 w 10000"/>
              <a:gd name="connsiteY0" fmla="*/ 678 h 10000"/>
              <a:gd name="connsiteX1" fmla="*/ 5116 w 10000"/>
              <a:gd name="connsiteY1" fmla="*/ 347 h 10000"/>
              <a:gd name="connsiteX2" fmla="*/ 498 w 10000"/>
              <a:gd name="connsiteY2" fmla="*/ 795 h 10000"/>
              <a:gd name="connsiteX3" fmla="*/ 573 w 10000"/>
              <a:gd name="connsiteY3" fmla="*/ 9587 h 10000"/>
              <a:gd name="connsiteX4" fmla="*/ 9620 w 10000"/>
              <a:gd name="connsiteY4" fmla="*/ 9463 h 10000"/>
              <a:gd name="connsiteX5" fmla="*/ 9562 w 10000"/>
              <a:gd name="connsiteY5" fmla="*/ 678 h 10000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604 w 10042"/>
              <a:gd name="connsiteY0" fmla="*/ 678 h 10231"/>
              <a:gd name="connsiteX1" fmla="*/ 5158 w 10042"/>
              <a:gd name="connsiteY1" fmla="*/ 347 h 10231"/>
              <a:gd name="connsiteX2" fmla="*/ 540 w 10042"/>
              <a:gd name="connsiteY2" fmla="*/ 795 h 10231"/>
              <a:gd name="connsiteX3" fmla="*/ 615 w 10042"/>
              <a:gd name="connsiteY3" fmla="*/ 9587 h 10231"/>
              <a:gd name="connsiteX4" fmla="*/ 5174 w 10042"/>
              <a:gd name="connsiteY4" fmla="*/ 10029 h 10231"/>
              <a:gd name="connsiteX5" fmla="*/ 9662 w 10042"/>
              <a:gd name="connsiteY5" fmla="*/ 9463 h 10231"/>
              <a:gd name="connsiteX6" fmla="*/ 9604 w 10042"/>
              <a:gd name="connsiteY6" fmla="*/ 678 h 10231"/>
              <a:gd name="connsiteX0" fmla="*/ 9631 w 10069"/>
              <a:gd name="connsiteY0" fmla="*/ 685 h 10297"/>
              <a:gd name="connsiteX1" fmla="*/ 5185 w 10069"/>
              <a:gd name="connsiteY1" fmla="*/ 354 h 10297"/>
              <a:gd name="connsiteX2" fmla="*/ 567 w 10069"/>
              <a:gd name="connsiteY2" fmla="*/ 802 h 10297"/>
              <a:gd name="connsiteX3" fmla="*/ 593 w 10069"/>
              <a:gd name="connsiteY3" fmla="*/ 9694 h 10297"/>
              <a:gd name="connsiteX4" fmla="*/ 5201 w 10069"/>
              <a:gd name="connsiteY4" fmla="*/ 10036 h 10297"/>
              <a:gd name="connsiteX5" fmla="*/ 9689 w 10069"/>
              <a:gd name="connsiteY5" fmla="*/ 9470 h 10297"/>
              <a:gd name="connsiteX6" fmla="*/ 9631 w 10069"/>
              <a:gd name="connsiteY6" fmla="*/ 685 h 10297"/>
              <a:gd name="connsiteX0" fmla="*/ 9642 w 10080"/>
              <a:gd name="connsiteY0" fmla="*/ 685 h 10204"/>
              <a:gd name="connsiteX1" fmla="*/ 5196 w 10080"/>
              <a:gd name="connsiteY1" fmla="*/ 354 h 10204"/>
              <a:gd name="connsiteX2" fmla="*/ 578 w 10080"/>
              <a:gd name="connsiteY2" fmla="*/ 802 h 10204"/>
              <a:gd name="connsiteX3" fmla="*/ 604 w 10080"/>
              <a:gd name="connsiteY3" fmla="*/ 9694 h 10204"/>
              <a:gd name="connsiteX4" fmla="*/ 5212 w 10080"/>
              <a:gd name="connsiteY4" fmla="*/ 10036 h 10204"/>
              <a:gd name="connsiteX5" fmla="*/ 9700 w 10080"/>
              <a:gd name="connsiteY5" fmla="*/ 9470 h 10204"/>
              <a:gd name="connsiteX6" fmla="*/ 9642 w 10080"/>
              <a:gd name="connsiteY6" fmla="*/ 685 h 10204"/>
              <a:gd name="connsiteX0" fmla="*/ 9642 w 10204"/>
              <a:gd name="connsiteY0" fmla="*/ 772 h 10409"/>
              <a:gd name="connsiteX1" fmla="*/ 5196 w 10204"/>
              <a:gd name="connsiteY1" fmla="*/ 441 h 10409"/>
              <a:gd name="connsiteX2" fmla="*/ 578 w 10204"/>
              <a:gd name="connsiteY2" fmla="*/ 889 h 10409"/>
              <a:gd name="connsiteX3" fmla="*/ 604 w 10204"/>
              <a:gd name="connsiteY3" fmla="*/ 9781 h 10409"/>
              <a:gd name="connsiteX4" fmla="*/ 5212 w 10204"/>
              <a:gd name="connsiteY4" fmla="*/ 10123 h 10409"/>
              <a:gd name="connsiteX5" fmla="*/ 9651 w 10204"/>
              <a:gd name="connsiteY5" fmla="*/ 9758 h 10409"/>
              <a:gd name="connsiteX6" fmla="*/ 9642 w 10204"/>
              <a:gd name="connsiteY6" fmla="*/ 772 h 10409"/>
              <a:gd name="connsiteX0" fmla="*/ 9642 w 10230"/>
              <a:gd name="connsiteY0" fmla="*/ 772 h 10250"/>
              <a:gd name="connsiteX1" fmla="*/ 5196 w 10230"/>
              <a:gd name="connsiteY1" fmla="*/ 441 h 10250"/>
              <a:gd name="connsiteX2" fmla="*/ 578 w 10230"/>
              <a:gd name="connsiteY2" fmla="*/ 889 h 10250"/>
              <a:gd name="connsiteX3" fmla="*/ 604 w 10230"/>
              <a:gd name="connsiteY3" fmla="*/ 9781 h 10250"/>
              <a:gd name="connsiteX4" fmla="*/ 5212 w 10230"/>
              <a:gd name="connsiteY4" fmla="*/ 10123 h 10250"/>
              <a:gd name="connsiteX5" fmla="*/ 9651 w 10230"/>
              <a:gd name="connsiteY5" fmla="*/ 9758 h 10250"/>
              <a:gd name="connsiteX6" fmla="*/ 9642 w 10230"/>
              <a:gd name="connsiteY6" fmla="*/ 772 h 10250"/>
              <a:gd name="connsiteX0" fmla="*/ 9642 w 10133"/>
              <a:gd name="connsiteY0" fmla="*/ 772 h 10250"/>
              <a:gd name="connsiteX1" fmla="*/ 5196 w 10133"/>
              <a:gd name="connsiteY1" fmla="*/ 441 h 10250"/>
              <a:gd name="connsiteX2" fmla="*/ 578 w 10133"/>
              <a:gd name="connsiteY2" fmla="*/ 889 h 10250"/>
              <a:gd name="connsiteX3" fmla="*/ 604 w 10133"/>
              <a:gd name="connsiteY3" fmla="*/ 9781 h 10250"/>
              <a:gd name="connsiteX4" fmla="*/ 5212 w 10133"/>
              <a:gd name="connsiteY4" fmla="*/ 10123 h 10250"/>
              <a:gd name="connsiteX5" fmla="*/ 9651 w 10133"/>
              <a:gd name="connsiteY5" fmla="*/ 9758 h 10250"/>
              <a:gd name="connsiteX6" fmla="*/ 9642 w 10133"/>
              <a:gd name="connsiteY6" fmla="*/ 772 h 10250"/>
              <a:gd name="connsiteX0" fmla="*/ 9642 w 10150"/>
              <a:gd name="connsiteY0" fmla="*/ 779 h 10263"/>
              <a:gd name="connsiteX1" fmla="*/ 5196 w 10150"/>
              <a:gd name="connsiteY1" fmla="*/ 448 h 10263"/>
              <a:gd name="connsiteX2" fmla="*/ 578 w 10150"/>
              <a:gd name="connsiteY2" fmla="*/ 896 h 10263"/>
              <a:gd name="connsiteX3" fmla="*/ 604 w 10150"/>
              <a:gd name="connsiteY3" fmla="*/ 9788 h 10263"/>
              <a:gd name="connsiteX4" fmla="*/ 5212 w 10150"/>
              <a:gd name="connsiteY4" fmla="*/ 10130 h 10263"/>
              <a:gd name="connsiteX5" fmla="*/ 9684 w 10150"/>
              <a:gd name="connsiteY5" fmla="*/ 9865 h 10263"/>
              <a:gd name="connsiteX6" fmla="*/ 9642 w 10150"/>
              <a:gd name="connsiteY6" fmla="*/ 779 h 10263"/>
              <a:gd name="connsiteX0" fmla="*/ 9642 w 10204"/>
              <a:gd name="connsiteY0" fmla="*/ 779 h 10257"/>
              <a:gd name="connsiteX1" fmla="*/ 5196 w 10204"/>
              <a:gd name="connsiteY1" fmla="*/ 448 h 10257"/>
              <a:gd name="connsiteX2" fmla="*/ 578 w 10204"/>
              <a:gd name="connsiteY2" fmla="*/ 896 h 10257"/>
              <a:gd name="connsiteX3" fmla="*/ 604 w 10204"/>
              <a:gd name="connsiteY3" fmla="*/ 9788 h 10257"/>
              <a:gd name="connsiteX4" fmla="*/ 5212 w 10204"/>
              <a:gd name="connsiteY4" fmla="*/ 10130 h 10257"/>
              <a:gd name="connsiteX5" fmla="*/ 9684 w 10204"/>
              <a:gd name="connsiteY5" fmla="*/ 9865 h 10257"/>
              <a:gd name="connsiteX6" fmla="*/ 9642 w 10204"/>
              <a:gd name="connsiteY6" fmla="*/ 779 h 10257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23"/>
              <a:gd name="connsiteY0" fmla="*/ 686 h 10164"/>
              <a:gd name="connsiteX1" fmla="*/ 5196 w 10223"/>
              <a:gd name="connsiteY1" fmla="*/ 355 h 10164"/>
              <a:gd name="connsiteX2" fmla="*/ 578 w 10223"/>
              <a:gd name="connsiteY2" fmla="*/ 803 h 10164"/>
              <a:gd name="connsiteX3" fmla="*/ 604 w 10223"/>
              <a:gd name="connsiteY3" fmla="*/ 9695 h 10164"/>
              <a:gd name="connsiteX4" fmla="*/ 5212 w 10223"/>
              <a:gd name="connsiteY4" fmla="*/ 10037 h 10164"/>
              <a:gd name="connsiteX5" fmla="*/ 9684 w 10223"/>
              <a:gd name="connsiteY5" fmla="*/ 9772 h 10164"/>
              <a:gd name="connsiteX6" fmla="*/ 10111 w 10223"/>
              <a:gd name="connsiteY6" fmla="*/ 5246 h 10164"/>
              <a:gd name="connsiteX7" fmla="*/ 9642 w 10223"/>
              <a:gd name="connsiteY7" fmla="*/ 686 h 10164"/>
              <a:gd name="connsiteX0" fmla="*/ 9642 w 10136"/>
              <a:gd name="connsiteY0" fmla="*/ 686 h 10164"/>
              <a:gd name="connsiteX1" fmla="*/ 5196 w 10136"/>
              <a:gd name="connsiteY1" fmla="*/ 355 h 10164"/>
              <a:gd name="connsiteX2" fmla="*/ 578 w 10136"/>
              <a:gd name="connsiteY2" fmla="*/ 803 h 10164"/>
              <a:gd name="connsiteX3" fmla="*/ 604 w 10136"/>
              <a:gd name="connsiteY3" fmla="*/ 9695 h 10164"/>
              <a:gd name="connsiteX4" fmla="*/ 5212 w 10136"/>
              <a:gd name="connsiteY4" fmla="*/ 10037 h 10164"/>
              <a:gd name="connsiteX5" fmla="*/ 9684 w 10136"/>
              <a:gd name="connsiteY5" fmla="*/ 9772 h 10164"/>
              <a:gd name="connsiteX6" fmla="*/ 10111 w 10136"/>
              <a:gd name="connsiteY6" fmla="*/ 5246 h 10164"/>
              <a:gd name="connsiteX7" fmla="*/ 9642 w 10136"/>
              <a:gd name="connsiteY7" fmla="*/ 686 h 10164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182"/>
              <a:gd name="connsiteY0" fmla="*/ 686 h 10202"/>
              <a:gd name="connsiteX1" fmla="*/ 5196 w 10182"/>
              <a:gd name="connsiteY1" fmla="*/ 355 h 10202"/>
              <a:gd name="connsiteX2" fmla="*/ 578 w 10182"/>
              <a:gd name="connsiteY2" fmla="*/ 803 h 10202"/>
              <a:gd name="connsiteX3" fmla="*/ 604 w 10182"/>
              <a:gd name="connsiteY3" fmla="*/ 9695 h 10202"/>
              <a:gd name="connsiteX4" fmla="*/ 5212 w 10182"/>
              <a:gd name="connsiteY4" fmla="*/ 10037 h 10202"/>
              <a:gd name="connsiteX5" fmla="*/ 9684 w 10182"/>
              <a:gd name="connsiteY5" fmla="*/ 9772 h 10202"/>
              <a:gd name="connsiteX6" fmla="*/ 10160 w 10182"/>
              <a:gd name="connsiteY6" fmla="*/ 5271 h 10202"/>
              <a:gd name="connsiteX7" fmla="*/ 9642 w 10182"/>
              <a:gd name="connsiteY7" fmla="*/ 686 h 10202"/>
              <a:gd name="connsiteX0" fmla="*/ 9642 w 10190"/>
              <a:gd name="connsiteY0" fmla="*/ 686 h 10164"/>
              <a:gd name="connsiteX1" fmla="*/ 5196 w 10190"/>
              <a:gd name="connsiteY1" fmla="*/ 355 h 10164"/>
              <a:gd name="connsiteX2" fmla="*/ 578 w 10190"/>
              <a:gd name="connsiteY2" fmla="*/ 803 h 10164"/>
              <a:gd name="connsiteX3" fmla="*/ 604 w 10190"/>
              <a:gd name="connsiteY3" fmla="*/ 9695 h 10164"/>
              <a:gd name="connsiteX4" fmla="*/ 5212 w 10190"/>
              <a:gd name="connsiteY4" fmla="*/ 10037 h 10164"/>
              <a:gd name="connsiteX5" fmla="*/ 9684 w 10190"/>
              <a:gd name="connsiteY5" fmla="*/ 9772 h 10164"/>
              <a:gd name="connsiteX6" fmla="*/ 10160 w 10190"/>
              <a:gd name="connsiteY6" fmla="*/ 5271 h 10164"/>
              <a:gd name="connsiteX7" fmla="*/ 9642 w 10190"/>
              <a:gd name="connsiteY7" fmla="*/ 686 h 10164"/>
              <a:gd name="connsiteX0" fmla="*/ 9642 w 10161"/>
              <a:gd name="connsiteY0" fmla="*/ 686 h 10164"/>
              <a:gd name="connsiteX1" fmla="*/ 5196 w 10161"/>
              <a:gd name="connsiteY1" fmla="*/ 355 h 10164"/>
              <a:gd name="connsiteX2" fmla="*/ 578 w 10161"/>
              <a:gd name="connsiteY2" fmla="*/ 803 h 10164"/>
              <a:gd name="connsiteX3" fmla="*/ 604 w 10161"/>
              <a:gd name="connsiteY3" fmla="*/ 9695 h 10164"/>
              <a:gd name="connsiteX4" fmla="*/ 5212 w 10161"/>
              <a:gd name="connsiteY4" fmla="*/ 10037 h 10164"/>
              <a:gd name="connsiteX5" fmla="*/ 9684 w 10161"/>
              <a:gd name="connsiteY5" fmla="*/ 9772 h 10164"/>
              <a:gd name="connsiteX6" fmla="*/ 10160 w 10161"/>
              <a:gd name="connsiteY6" fmla="*/ 5271 h 10164"/>
              <a:gd name="connsiteX7" fmla="*/ 9642 w 10161"/>
              <a:gd name="connsiteY7" fmla="*/ 686 h 10164"/>
              <a:gd name="connsiteX0" fmla="*/ 9625 w 10144"/>
              <a:gd name="connsiteY0" fmla="*/ 684 h 10149"/>
              <a:gd name="connsiteX1" fmla="*/ 5179 w 10144"/>
              <a:gd name="connsiteY1" fmla="*/ 353 h 10149"/>
              <a:gd name="connsiteX2" fmla="*/ 561 w 10144"/>
              <a:gd name="connsiteY2" fmla="*/ 801 h 10149"/>
              <a:gd name="connsiteX3" fmla="*/ 620 w 10144"/>
              <a:gd name="connsiteY3" fmla="*/ 9668 h 10149"/>
              <a:gd name="connsiteX4" fmla="*/ 5195 w 10144"/>
              <a:gd name="connsiteY4" fmla="*/ 10035 h 10149"/>
              <a:gd name="connsiteX5" fmla="*/ 9667 w 10144"/>
              <a:gd name="connsiteY5" fmla="*/ 9770 h 10149"/>
              <a:gd name="connsiteX6" fmla="*/ 10143 w 10144"/>
              <a:gd name="connsiteY6" fmla="*/ 5269 h 10149"/>
              <a:gd name="connsiteX7" fmla="*/ 9625 w 10144"/>
              <a:gd name="connsiteY7" fmla="*/ 684 h 10149"/>
              <a:gd name="connsiteX0" fmla="*/ 9625 w 10144"/>
              <a:gd name="connsiteY0" fmla="*/ 684 h 10122"/>
              <a:gd name="connsiteX1" fmla="*/ 5179 w 10144"/>
              <a:gd name="connsiteY1" fmla="*/ 353 h 10122"/>
              <a:gd name="connsiteX2" fmla="*/ 561 w 10144"/>
              <a:gd name="connsiteY2" fmla="*/ 801 h 10122"/>
              <a:gd name="connsiteX3" fmla="*/ 620 w 10144"/>
              <a:gd name="connsiteY3" fmla="*/ 9668 h 10122"/>
              <a:gd name="connsiteX4" fmla="*/ 5195 w 10144"/>
              <a:gd name="connsiteY4" fmla="*/ 10035 h 10122"/>
              <a:gd name="connsiteX5" fmla="*/ 9667 w 10144"/>
              <a:gd name="connsiteY5" fmla="*/ 9770 h 10122"/>
              <a:gd name="connsiteX6" fmla="*/ 10143 w 10144"/>
              <a:gd name="connsiteY6" fmla="*/ 5269 h 10122"/>
              <a:gd name="connsiteX7" fmla="*/ 9625 w 10144"/>
              <a:gd name="connsiteY7" fmla="*/ 684 h 10122"/>
              <a:gd name="connsiteX0" fmla="*/ 9601 w 10120"/>
              <a:gd name="connsiteY0" fmla="*/ 684 h 10446"/>
              <a:gd name="connsiteX1" fmla="*/ 5155 w 10120"/>
              <a:gd name="connsiteY1" fmla="*/ 353 h 10446"/>
              <a:gd name="connsiteX2" fmla="*/ 553 w 10120"/>
              <a:gd name="connsiteY2" fmla="*/ 801 h 10446"/>
              <a:gd name="connsiteX3" fmla="*/ 596 w 10120"/>
              <a:gd name="connsiteY3" fmla="*/ 9668 h 10446"/>
              <a:gd name="connsiteX4" fmla="*/ 5171 w 10120"/>
              <a:gd name="connsiteY4" fmla="*/ 10035 h 10446"/>
              <a:gd name="connsiteX5" fmla="*/ 9643 w 10120"/>
              <a:gd name="connsiteY5" fmla="*/ 9770 h 10446"/>
              <a:gd name="connsiteX6" fmla="*/ 10119 w 10120"/>
              <a:gd name="connsiteY6" fmla="*/ 5269 h 10446"/>
              <a:gd name="connsiteX7" fmla="*/ 9601 w 10120"/>
              <a:gd name="connsiteY7" fmla="*/ 684 h 10446"/>
              <a:gd name="connsiteX0" fmla="*/ 9599 w 10118"/>
              <a:gd name="connsiteY0" fmla="*/ 430 h 9905"/>
              <a:gd name="connsiteX1" fmla="*/ 5153 w 10118"/>
              <a:gd name="connsiteY1" fmla="*/ 99 h 9905"/>
              <a:gd name="connsiteX2" fmla="*/ 551 w 10118"/>
              <a:gd name="connsiteY2" fmla="*/ 547 h 9905"/>
              <a:gd name="connsiteX3" fmla="*/ 89 w 10118"/>
              <a:gd name="connsiteY3" fmla="*/ 4589 h 9905"/>
              <a:gd name="connsiteX4" fmla="*/ 594 w 10118"/>
              <a:gd name="connsiteY4" fmla="*/ 9414 h 9905"/>
              <a:gd name="connsiteX5" fmla="*/ 5169 w 10118"/>
              <a:gd name="connsiteY5" fmla="*/ 9781 h 9905"/>
              <a:gd name="connsiteX6" fmla="*/ 9641 w 10118"/>
              <a:gd name="connsiteY6" fmla="*/ 9516 h 9905"/>
              <a:gd name="connsiteX7" fmla="*/ 10117 w 10118"/>
              <a:gd name="connsiteY7" fmla="*/ 5015 h 9905"/>
              <a:gd name="connsiteX8" fmla="*/ 9599 w 10118"/>
              <a:gd name="connsiteY8" fmla="*/ 430 h 9905"/>
              <a:gd name="connsiteX0" fmla="*/ 9464 w 9977"/>
              <a:gd name="connsiteY0" fmla="*/ 434 h 10000"/>
              <a:gd name="connsiteX1" fmla="*/ 5070 w 9977"/>
              <a:gd name="connsiteY1" fmla="*/ 100 h 10000"/>
              <a:gd name="connsiteX2" fmla="*/ 522 w 9977"/>
              <a:gd name="connsiteY2" fmla="*/ 552 h 10000"/>
              <a:gd name="connsiteX3" fmla="*/ 65 w 9977"/>
              <a:gd name="connsiteY3" fmla="*/ 4633 h 10000"/>
              <a:gd name="connsiteX4" fmla="*/ 564 w 9977"/>
              <a:gd name="connsiteY4" fmla="*/ 9504 h 10000"/>
              <a:gd name="connsiteX5" fmla="*/ 5086 w 9977"/>
              <a:gd name="connsiteY5" fmla="*/ 9875 h 10000"/>
              <a:gd name="connsiteX6" fmla="*/ 9506 w 9977"/>
              <a:gd name="connsiteY6" fmla="*/ 9607 h 10000"/>
              <a:gd name="connsiteX7" fmla="*/ 9976 w 9977"/>
              <a:gd name="connsiteY7" fmla="*/ 5063 h 10000"/>
              <a:gd name="connsiteX8" fmla="*/ 9464 w 9977"/>
              <a:gd name="connsiteY8" fmla="*/ 434 h 10000"/>
              <a:gd name="connsiteX0" fmla="*/ 9486 w 10000"/>
              <a:gd name="connsiteY0" fmla="*/ 436 h 10002"/>
              <a:gd name="connsiteX1" fmla="*/ 5082 w 10000"/>
              <a:gd name="connsiteY1" fmla="*/ 102 h 10002"/>
              <a:gd name="connsiteX2" fmla="*/ 572 w 10000"/>
              <a:gd name="connsiteY2" fmla="*/ 377 h 10002"/>
              <a:gd name="connsiteX3" fmla="*/ 65 w 10000"/>
              <a:gd name="connsiteY3" fmla="*/ 4635 h 10002"/>
              <a:gd name="connsiteX4" fmla="*/ 565 w 10000"/>
              <a:gd name="connsiteY4" fmla="*/ 9506 h 10002"/>
              <a:gd name="connsiteX5" fmla="*/ 5098 w 10000"/>
              <a:gd name="connsiteY5" fmla="*/ 9877 h 10002"/>
              <a:gd name="connsiteX6" fmla="*/ 9528 w 10000"/>
              <a:gd name="connsiteY6" fmla="*/ 9609 h 10002"/>
              <a:gd name="connsiteX7" fmla="*/ 9999 w 10000"/>
              <a:gd name="connsiteY7" fmla="*/ 5065 h 10002"/>
              <a:gd name="connsiteX8" fmla="*/ 9486 w 10000"/>
              <a:gd name="connsiteY8" fmla="*/ 436 h 10002"/>
              <a:gd name="connsiteX0" fmla="*/ 9422 w 9936"/>
              <a:gd name="connsiteY0" fmla="*/ 436 h 9996"/>
              <a:gd name="connsiteX1" fmla="*/ 5018 w 9936"/>
              <a:gd name="connsiteY1" fmla="*/ 102 h 9996"/>
              <a:gd name="connsiteX2" fmla="*/ 508 w 9936"/>
              <a:gd name="connsiteY2" fmla="*/ 377 h 9996"/>
              <a:gd name="connsiteX3" fmla="*/ 1 w 9936"/>
              <a:gd name="connsiteY3" fmla="*/ 4635 h 9996"/>
              <a:gd name="connsiteX4" fmla="*/ 501 w 9936"/>
              <a:gd name="connsiteY4" fmla="*/ 9506 h 9996"/>
              <a:gd name="connsiteX5" fmla="*/ 5034 w 9936"/>
              <a:gd name="connsiteY5" fmla="*/ 9877 h 9996"/>
              <a:gd name="connsiteX6" fmla="*/ 9464 w 9936"/>
              <a:gd name="connsiteY6" fmla="*/ 9609 h 9996"/>
              <a:gd name="connsiteX7" fmla="*/ 9935 w 9936"/>
              <a:gd name="connsiteY7" fmla="*/ 5065 h 9996"/>
              <a:gd name="connsiteX8" fmla="*/ 9422 w 9936"/>
              <a:gd name="connsiteY8" fmla="*/ 436 h 9996"/>
              <a:gd name="connsiteX0" fmla="*/ 9625 w 10142"/>
              <a:gd name="connsiteY0" fmla="*/ 459 h 10025"/>
              <a:gd name="connsiteX1" fmla="*/ 5192 w 10142"/>
              <a:gd name="connsiteY1" fmla="*/ 125 h 10025"/>
              <a:gd name="connsiteX2" fmla="*/ 653 w 10142"/>
              <a:gd name="connsiteY2" fmla="*/ 400 h 10025"/>
              <a:gd name="connsiteX3" fmla="*/ 33 w 10142"/>
              <a:gd name="connsiteY3" fmla="*/ 4722 h 10025"/>
              <a:gd name="connsiteX4" fmla="*/ 646 w 10142"/>
              <a:gd name="connsiteY4" fmla="*/ 9533 h 10025"/>
              <a:gd name="connsiteX5" fmla="*/ 5208 w 10142"/>
              <a:gd name="connsiteY5" fmla="*/ 9904 h 10025"/>
              <a:gd name="connsiteX6" fmla="*/ 9667 w 10142"/>
              <a:gd name="connsiteY6" fmla="*/ 9636 h 10025"/>
              <a:gd name="connsiteX7" fmla="*/ 10141 w 10142"/>
              <a:gd name="connsiteY7" fmla="*/ 5090 h 10025"/>
              <a:gd name="connsiteX8" fmla="*/ 9625 w 10142"/>
              <a:gd name="connsiteY8" fmla="*/ 459 h 10025"/>
              <a:gd name="connsiteX0" fmla="*/ 9625 w 10273"/>
              <a:gd name="connsiteY0" fmla="*/ 459 h 10025"/>
              <a:gd name="connsiteX1" fmla="*/ 5192 w 10273"/>
              <a:gd name="connsiteY1" fmla="*/ 125 h 10025"/>
              <a:gd name="connsiteX2" fmla="*/ 653 w 10273"/>
              <a:gd name="connsiteY2" fmla="*/ 400 h 10025"/>
              <a:gd name="connsiteX3" fmla="*/ 33 w 10273"/>
              <a:gd name="connsiteY3" fmla="*/ 4722 h 10025"/>
              <a:gd name="connsiteX4" fmla="*/ 646 w 10273"/>
              <a:gd name="connsiteY4" fmla="*/ 9533 h 10025"/>
              <a:gd name="connsiteX5" fmla="*/ 5208 w 10273"/>
              <a:gd name="connsiteY5" fmla="*/ 9904 h 10025"/>
              <a:gd name="connsiteX6" fmla="*/ 9667 w 10273"/>
              <a:gd name="connsiteY6" fmla="*/ 9636 h 10025"/>
              <a:gd name="connsiteX7" fmla="*/ 10273 w 10273"/>
              <a:gd name="connsiteY7" fmla="*/ 4967 h 10025"/>
              <a:gd name="connsiteX8" fmla="*/ 9625 w 10273"/>
              <a:gd name="connsiteY8" fmla="*/ 459 h 10025"/>
              <a:gd name="connsiteX0" fmla="*/ 9625 w 10279"/>
              <a:gd name="connsiteY0" fmla="*/ 459 h 10040"/>
              <a:gd name="connsiteX1" fmla="*/ 5192 w 10279"/>
              <a:gd name="connsiteY1" fmla="*/ 125 h 10040"/>
              <a:gd name="connsiteX2" fmla="*/ 653 w 10279"/>
              <a:gd name="connsiteY2" fmla="*/ 400 h 10040"/>
              <a:gd name="connsiteX3" fmla="*/ 33 w 10279"/>
              <a:gd name="connsiteY3" fmla="*/ 4722 h 10040"/>
              <a:gd name="connsiteX4" fmla="*/ 646 w 10279"/>
              <a:gd name="connsiteY4" fmla="*/ 9533 h 10040"/>
              <a:gd name="connsiteX5" fmla="*/ 5208 w 10279"/>
              <a:gd name="connsiteY5" fmla="*/ 9904 h 10040"/>
              <a:gd name="connsiteX6" fmla="*/ 9854 w 10279"/>
              <a:gd name="connsiteY6" fmla="*/ 9595 h 10040"/>
              <a:gd name="connsiteX7" fmla="*/ 10273 w 10279"/>
              <a:gd name="connsiteY7" fmla="*/ 4967 h 10040"/>
              <a:gd name="connsiteX8" fmla="*/ 9625 w 10279"/>
              <a:gd name="connsiteY8" fmla="*/ 459 h 10040"/>
              <a:gd name="connsiteX0" fmla="*/ 9663 w 10317"/>
              <a:gd name="connsiteY0" fmla="*/ 459 h 10148"/>
              <a:gd name="connsiteX1" fmla="*/ 5230 w 10317"/>
              <a:gd name="connsiteY1" fmla="*/ 125 h 10148"/>
              <a:gd name="connsiteX2" fmla="*/ 691 w 10317"/>
              <a:gd name="connsiteY2" fmla="*/ 400 h 10148"/>
              <a:gd name="connsiteX3" fmla="*/ 71 w 10317"/>
              <a:gd name="connsiteY3" fmla="*/ 4722 h 10148"/>
              <a:gd name="connsiteX4" fmla="*/ 596 w 10317"/>
              <a:gd name="connsiteY4" fmla="*/ 9697 h 10148"/>
              <a:gd name="connsiteX5" fmla="*/ 5246 w 10317"/>
              <a:gd name="connsiteY5" fmla="*/ 9904 h 10148"/>
              <a:gd name="connsiteX6" fmla="*/ 9892 w 10317"/>
              <a:gd name="connsiteY6" fmla="*/ 9595 h 10148"/>
              <a:gd name="connsiteX7" fmla="*/ 10311 w 10317"/>
              <a:gd name="connsiteY7" fmla="*/ 4967 h 10148"/>
              <a:gd name="connsiteX8" fmla="*/ 9663 w 10317"/>
              <a:gd name="connsiteY8" fmla="*/ 459 h 10148"/>
              <a:gd name="connsiteX0" fmla="*/ 9663 w 10317"/>
              <a:gd name="connsiteY0" fmla="*/ 459 h 10148"/>
              <a:gd name="connsiteX1" fmla="*/ 5230 w 10317"/>
              <a:gd name="connsiteY1" fmla="*/ 125 h 10148"/>
              <a:gd name="connsiteX2" fmla="*/ 691 w 10317"/>
              <a:gd name="connsiteY2" fmla="*/ 400 h 10148"/>
              <a:gd name="connsiteX3" fmla="*/ 71 w 10317"/>
              <a:gd name="connsiteY3" fmla="*/ 4722 h 10148"/>
              <a:gd name="connsiteX4" fmla="*/ 596 w 10317"/>
              <a:gd name="connsiteY4" fmla="*/ 9697 h 10148"/>
              <a:gd name="connsiteX5" fmla="*/ 5246 w 10317"/>
              <a:gd name="connsiteY5" fmla="*/ 9904 h 10148"/>
              <a:gd name="connsiteX6" fmla="*/ 9892 w 10317"/>
              <a:gd name="connsiteY6" fmla="*/ 9595 h 10148"/>
              <a:gd name="connsiteX7" fmla="*/ 10311 w 10317"/>
              <a:gd name="connsiteY7" fmla="*/ 4967 h 10148"/>
              <a:gd name="connsiteX8" fmla="*/ 9663 w 10317"/>
              <a:gd name="connsiteY8" fmla="*/ 459 h 10148"/>
              <a:gd name="connsiteX0" fmla="*/ 9663 w 10317"/>
              <a:gd name="connsiteY0" fmla="*/ 459 h 10026"/>
              <a:gd name="connsiteX1" fmla="*/ 5230 w 10317"/>
              <a:gd name="connsiteY1" fmla="*/ 125 h 10026"/>
              <a:gd name="connsiteX2" fmla="*/ 691 w 10317"/>
              <a:gd name="connsiteY2" fmla="*/ 400 h 10026"/>
              <a:gd name="connsiteX3" fmla="*/ 71 w 10317"/>
              <a:gd name="connsiteY3" fmla="*/ 4722 h 10026"/>
              <a:gd name="connsiteX4" fmla="*/ 596 w 10317"/>
              <a:gd name="connsiteY4" fmla="*/ 9697 h 10026"/>
              <a:gd name="connsiteX5" fmla="*/ 5246 w 10317"/>
              <a:gd name="connsiteY5" fmla="*/ 9904 h 10026"/>
              <a:gd name="connsiteX6" fmla="*/ 9892 w 10317"/>
              <a:gd name="connsiteY6" fmla="*/ 9595 h 10026"/>
              <a:gd name="connsiteX7" fmla="*/ 10311 w 10317"/>
              <a:gd name="connsiteY7" fmla="*/ 4967 h 10026"/>
              <a:gd name="connsiteX8" fmla="*/ 9663 w 10317"/>
              <a:gd name="connsiteY8" fmla="*/ 459 h 10026"/>
              <a:gd name="connsiteX0" fmla="*/ 9616 w 10270"/>
              <a:gd name="connsiteY0" fmla="*/ 459 h 10026"/>
              <a:gd name="connsiteX1" fmla="*/ 5183 w 10270"/>
              <a:gd name="connsiteY1" fmla="*/ 125 h 10026"/>
              <a:gd name="connsiteX2" fmla="*/ 644 w 10270"/>
              <a:gd name="connsiteY2" fmla="*/ 400 h 10026"/>
              <a:gd name="connsiteX3" fmla="*/ 24 w 10270"/>
              <a:gd name="connsiteY3" fmla="*/ 4722 h 10026"/>
              <a:gd name="connsiteX4" fmla="*/ 549 w 10270"/>
              <a:gd name="connsiteY4" fmla="*/ 9697 h 10026"/>
              <a:gd name="connsiteX5" fmla="*/ 5199 w 10270"/>
              <a:gd name="connsiteY5" fmla="*/ 9904 h 10026"/>
              <a:gd name="connsiteX6" fmla="*/ 9845 w 10270"/>
              <a:gd name="connsiteY6" fmla="*/ 9595 h 10026"/>
              <a:gd name="connsiteX7" fmla="*/ 10264 w 10270"/>
              <a:gd name="connsiteY7" fmla="*/ 4967 h 10026"/>
              <a:gd name="connsiteX8" fmla="*/ 9616 w 10270"/>
              <a:gd name="connsiteY8" fmla="*/ 459 h 10026"/>
              <a:gd name="connsiteX0" fmla="*/ 9616 w 10270"/>
              <a:gd name="connsiteY0" fmla="*/ 459 h 10026"/>
              <a:gd name="connsiteX1" fmla="*/ 5183 w 10270"/>
              <a:gd name="connsiteY1" fmla="*/ 125 h 10026"/>
              <a:gd name="connsiteX2" fmla="*/ 644 w 10270"/>
              <a:gd name="connsiteY2" fmla="*/ 400 h 10026"/>
              <a:gd name="connsiteX3" fmla="*/ 24 w 10270"/>
              <a:gd name="connsiteY3" fmla="*/ 4722 h 10026"/>
              <a:gd name="connsiteX4" fmla="*/ 549 w 10270"/>
              <a:gd name="connsiteY4" fmla="*/ 9697 h 10026"/>
              <a:gd name="connsiteX5" fmla="*/ 5199 w 10270"/>
              <a:gd name="connsiteY5" fmla="*/ 9904 h 10026"/>
              <a:gd name="connsiteX6" fmla="*/ 9845 w 10270"/>
              <a:gd name="connsiteY6" fmla="*/ 9595 h 10026"/>
              <a:gd name="connsiteX7" fmla="*/ 10264 w 10270"/>
              <a:gd name="connsiteY7" fmla="*/ 4967 h 10026"/>
              <a:gd name="connsiteX8" fmla="*/ 9616 w 10270"/>
              <a:gd name="connsiteY8" fmla="*/ 459 h 10026"/>
              <a:gd name="connsiteX0" fmla="*/ 9616 w 10270"/>
              <a:gd name="connsiteY0" fmla="*/ 571 h 10138"/>
              <a:gd name="connsiteX1" fmla="*/ 5183 w 10270"/>
              <a:gd name="connsiteY1" fmla="*/ 237 h 10138"/>
              <a:gd name="connsiteX2" fmla="*/ 644 w 10270"/>
              <a:gd name="connsiteY2" fmla="*/ 348 h 10138"/>
              <a:gd name="connsiteX3" fmla="*/ 24 w 10270"/>
              <a:gd name="connsiteY3" fmla="*/ 4834 h 10138"/>
              <a:gd name="connsiteX4" fmla="*/ 549 w 10270"/>
              <a:gd name="connsiteY4" fmla="*/ 9809 h 10138"/>
              <a:gd name="connsiteX5" fmla="*/ 5199 w 10270"/>
              <a:gd name="connsiteY5" fmla="*/ 10016 h 10138"/>
              <a:gd name="connsiteX6" fmla="*/ 9845 w 10270"/>
              <a:gd name="connsiteY6" fmla="*/ 9707 h 10138"/>
              <a:gd name="connsiteX7" fmla="*/ 10264 w 10270"/>
              <a:gd name="connsiteY7" fmla="*/ 5079 h 10138"/>
              <a:gd name="connsiteX8" fmla="*/ 9616 w 10270"/>
              <a:gd name="connsiteY8" fmla="*/ 571 h 10138"/>
              <a:gd name="connsiteX0" fmla="*/ 9616 w 10270"/>
              <a:gd name="connsiteY0" fmla="*/ 571 h 10138"/>
              <a:gd name="connsiteX1" fmla="*/ 5183 w 10270"/>
              <a:gd name="connsiteY1" fmla="*/ 237 h 10138"/>
              <a:gd name="connsiteX2" fmla="*/ 644 w 10270"/>
              <a:gd name="connsiteY2" fmla="*/ 348 h 10138"/>
              <a:gd name="connsiteX3" fmla="*/ 24 w 10270"/>
              <a:gd name="connsiteY3" fmla="*/ 4834 h 10138"/>
              <a:gd name="connsiteX4" fmla="*/ 549 w 10270"/>
              <a:gd name="connsiteY4" fmla="*/ 9809 h 10138"/>
              <a:gd name="connsiteX5" fmla="*/ 5199 w 10270"/>
              <a:gd name="connsiteY5" fmla="*/ 10016 h 10138"/>
              <a:gd name="connsiteX6" fmla="*/ 9845 w 10270"/>
              <a:gd name="connsiteY6" fmla="*/ 9707 h 10138"/>
              <a:gd name="connsiteX7" fmla="*/ 10264 w 10270"/>
              <a:gd name="connsiteY7" fmla="*/ 5079 h 10138"/>
              <a:gd name="connsiteX8" fmla="*/ 9616 w 10270"/>
              <a:gd name="connsiteY8" fmla="*/ 571 h 10138"/>
              <a:gd name="connsiteX0" fmla="*/ 9616 w 10270"/>
              <a:gd name="connsiteY0" fmla="*/ 435 h 10002"/>
              <a:gd name="connsiteX1" fmla="*/ 5183 w 10270"/>
              <a:gd name="connsiteY1" fmla="*/ 101 h 10002"/>
              <a:gd name="connsiteX2" fmla="*/ 644 w 10270"/>
              <a:gd name="connsiteY2" fmla="*/ 212 h 10002"/>
              <a:gd name="connsiteX3" fmla="*/ 24 w 10270"/>
              <a:gd name="connsiteY3" fmla="*/ 4698 h 10002"/>
              <a:gd name="connsiteX4" fmla="*/ 549 w 10270"/>
              <a:gd name="connsiteY4" fmla="*/ 9673 h 10002"/>
              <a:gd name="connsiteX5" fmla="*/ 5199 w 10270"/>
              <a:gd name="connsiteY5" fmla="*/ 9880 h 10002"/>
              <a:gd name="connsiteX6" fmla="*/ 9845 w 10270"/>
              <a:gd name="connsiteY6" fmla="*/ 9571 h 10002"/>
              <a:gd name="connsiteX7" fmla="*/ 10264 w 10270"/>
              <a:gd name="connsiteY7" fmla="*/ 4943 h 10002"/>
              <a:gd name="connsiteX8" fmla="*/ 9616 w 10270"/>
              <a:gd name="connsiteY8" fmla="*/ 435 h 10002"/>
              <a:gd name="connsiteX0" fmla="*/ 9660 w 10270"/>
              <a:gd name="connsiteY0" fmla="*/ 386 h 10076"/>
              <a:gd name="connsiteX1" fmla="*/ 5183 w 10270"/>
              <a:gd name="connsiteY1" fmla="*/ 175 h 10076"/>
              <a:gd name="connsiteX2" fmla="*/ 644 w 10270"/>
              <a:gd name="connsiteY2" fmla="*/ 286 h 10076"/>
              <a:gd name="connsiteX3" fmla="*/ 24 w 10270"/>
              <a:gd name="connsiteY3" fmla="*/ 4772 h 10076"/>
              <a:gd name="connsiteX4" fmla="*/ 549 w 10270"/>
              <a:gd name="connsiteY4" fmla="*/ 9747 h 10076"/>
              <a:gd name="connsiteX5" fmla="*/ 5199 w 10270"/>
              <a:gd name="connsiteY5" fmla="*/ 9954 h 10076"/>
              <a:gd name="connsiteX6" fmla="*/ 9845 w 10270"/>
              <a:gd name="connsiteY6" fmla="*/ 9645 h 10076"/>
              <a:gd name="connsiteX7" fmla="*/ 10264 w 10270"/>
              <a:gd name="connsiteY7" fmla="*/ 5017 h 10076"/>
              <a:gd name="connsiteX8" fmla="*/ 9660 w 10270"/>
              <a:gd name="connsiteY8" fmla="*/ 386 h 10076"/>
              <a:gd name="connsiteX0" fmla="*/ 9660 w 10270"/>
              <a:gd name="connsiteY0" fmla="*/ 386 h 10076"/>
              <a:gd name="connsiteX1" fmla="*/ 5183 w 10270"/>
              <a:gd name="connsiteY1" fmla="*/ 175 h 10076"/>
              <a:gd name="connsiteX2" fmla="*/ 644 w 10270"/>
              <a:gd name="connsiteY2" fmla="*/ 286 h 10076"/>
              <a:gd name="connsiteX3" fmla="*/ 24 w 10270"/>
              <a:gd name="connsiteY3" fmla="*/ 4772 h 10076"/>
              <a:gd name="connsiteX4" fmla="*/ 549 w 10270"/>
              <a:gd name="connsiteY4" fmla="*/ 9747 h 10076"/>
              <a:gd name="connsiteX5" fmla="*/ 5199 w 10270"/>
              <a:gd name="connsiteY5" fmla="*/ 9954 h 10076"/>
              <a:gd name="connsiteX6" fmla="*/ 9845 w 10270"/>
              <a:gd name="connsiteY6" fmla="*/ 9645 h 10076"/>
              <a:gd name="connsiteX7" fmla="*/ 10264 w 10270"/>
              <a:gd name="connsiteY7" fmla="*/ 5017 h 10076"/>
              <a:gd name="connsiteX8" fmla="*/ 9660 w 10270"/>
              <a:gd name="connsiteY8" fmla="*/ 386 h 10076"/>
              <a:gd name="connsiteX0" fmla="*/ 9660 w 10270"/>
              <a:gd name="connsiteY0" fmla="*/ 370 h 10060"/>
              <a:gd name="connsiteX1" fmla="*/ 5183 w 10270"/>
              <a:gd name="connsiteY1" fmla="*/ 159 h 10060"/>
              <a:gd name="connsiteX2" fmla="*/ 644 w 10270"/>
              <a:gd name="connsiteY2" fmla="*/ 270 h 10060"/>
              <a:gd name="connsiteX3" fmla="*/ 24 w 10270"/>
              <a:gd name="connsiteY3" fmla="*/ 4756 h 10060"/>
              <a:gd name="connsiteX4" fmla="*/ 549 w 10270"/>
              <a:gd name="connsiteY4" fmla="*/ 9731 h 10060"/>
              <a:gd name="connsiteX5" fmla="*/ 5199 w 10270"/>
              <a:gd name="connsiteY5" fmla="*/ 9938 h 10060"/>
              <a:gd name="connsiteX6" fmla="*/ 9845 w 10270"/>
              <a:gd name="connsiteY6" fmla="*/ 9629 h 10060"/>
              <a:gd name="connsiteX7" fmla="*/ 10264 w 10270"/>
              <a:gd name="connsiteY7" fmla="*/ 5001 h 10060"/>
              <a:gd name="connsiteX8" fmla="*/ 9660 w 10270"/>
              <a:gd name="connsiteY8" fmla="*/ 370 h 10060"/>
              <a:gd name="connsiteX0" fmla="*/ 9660 w 10270"/>
              <a:gd name="connsiteY0" fmla="*/ 408 h 10098"/>
              <a:gd name="connsiteX1" fmla="*/ 5183 w 10270"/>
              <a:gd name="connsiteY1" fmla="*/ 94 h 10098"/>
              <a:gd name="connsiteX2" fmla="*/ 644 w 10270"/>
              <a:gd name="connsiteY2" fmla="*/ 308 h 10098"/>
              <a:gd name="connsiteX3" fmla="*/ 24 w 10270"/>
              <a:gd name="connsiteY3" fmla="*/ 4794 h 10098"/>
              <a:gd name="connsiteX4" fmla="*/ 549 w 10270"/>
              <a:gd name="connsiteY4" fmla="*/ 9769 h 10098"/>
              <a:gd name="connsiteX5" fmla="*/ 5199 w 10270"/>
              <a:gd name="connsiteY5" fmla="*/ 9976 h 10098"/>
              <a:gd name="connsiteX6" fmla="*/ 9845 w 10270"/>
              <a:gd name="connsiteY6" fmla="*/ 9667 h 10098"/>
              <a:gd name="connsiteX7" fmla="*/ 10264 w 10270"/>
              <a:gd name="connsiteY7" fmla="*/ 5039 h 10098"/>
              <a:gd name="connsiteX8" fmla="*/ 9660 w 10270"/>
              <a:gd name="connsiteY8" fmla="*/ 408 h 10098"/>
              <a:gd name="connsiteX0" fmla="*/ 9660 w 10270"/>
              <a:gd name="connsiteY0" fmla="*/ 408 h 10196"/>
              <a:gd name="connsiteX1" fmla="*/ 5183 w 10270"/>
              <a:gd name="connsiteY1" fmla="*/ 94 h 10196"/>
              <a:gd name="connsiteX2" fmla="*/ 644 w 10270"/>
              <a:gd name="connsiteY2" fmla="*/ 308 h 10196"/>
              <a:gd name="connsiteX3" fmla="*/ 24 w 10270"/>
              <a:gd name="connsiteY3" fmla="*/ 4794 h 10196"/>
              <a:gd name="connsiteX4" fmla="*/ 549 w 10270"/>
              <a:gd name="connsiteY4" fmla="*/ 9769 h 10196"/>
              <a:gd name="connsiteX5" fmla="*/ 5265 w 10270"/>
              <a:gd name="connsiteY5" fmla="*/ 10161 h 10196"/>
              <a:gd name="connsiteX6" fmla="*/ 9845 w 10270"/>
              <a:gd name="connsiteY6" fmla="*/ 9667 h 10196"/>
              <a:gd name="connsiteX7" fmla="*/ 10264 w 10270"/>
              <a:gd name="connsiteY7" fmla="*/ 5039 h 10196"/>
              <a:gd name="connsiteX8" fmla="*/ 9660 w 10270"/>
              <a:gd name="connsiteY8" fmla="*/ 408 h 10196"/>
              <a:gd name="connsiteX0" fmla="*/ 9660 w 10270"/>
              <a:gd name="connsiteY0" fmla="*/ 408 h 10235"/>
              <a:gd name="connsiteX1" fmla="*/ 5183 w 10270"/>
              <a:gd name="connsiteY1" fmla="*/ 94 h 10235"/>
              <a:gd name="connsiteX2" fmla="*/ 644 w 10270"/>
              <a:gd name="connsiteY2" fmla="*/ 308 h 10235"/>
              <a:gd name="connsiteX3" fmla="*/ 24 w 10270"/>
              <a:gd name="connsiteY3" fmla="*/ 4794 h 10235"/>
              <a:gd name="connsiteX4" fmla="*/ 549 w 10270"/>
              <a:gd name="connsiteY4" fmla="*/ 9769 h 10235"/>
              <a:gd name="connsiteX5" fmla="*/ 5265 w 10270"/>
              <a:gd name="connsiteY5" fmla="*/ 10161 h 10235"/>
              <a:gd name="connsiteX6" fmla="*/ 9845 w 10270"/>
              <a:gd name="connsiteY6" fmla="*/ 9667 h 10235"/>
              <a:gd name="connsiteX7" fmla="*/ 10264 w 10270"/>
              <a:gd name="connsiteY7" fmla="*/ 5039 h 10235"/>
              <a:gd name="connsiteX8" fmla="*/ 9660 w 10270"/>
              <a:gd name="connsiteY8" fmla="*/ 408 h 10235"/>
              <a:gd name="connsiteX0" fmla="*/ 9660 w 10270"/>
              <a:gd name="connsiteY0" fmla="*/ 408 h 10193"/>
              <a:gd name="connsiteX1" fmla="*/ 5183 w 10270"/>
              <a:gd name="connsiteY1" fmla="*/ 94 h 10193"/>
              <a:gd name="connsiteX2" fmla="*/ 644 w 10270"/>
              <a:gd name="connsiteY2" fmla="*/ 308 h 10193"/>
              <a:gd name="connsiteX3" fmla="*/ 24 w 10270"/>
              <a:gd name="connsiteY3" fmla="*/ 4794 h 10193"/>
              <a:gd name="connsiteX4" fmla="*/ 549 w 10270"/>
              <a:gd name="connsiteY4" fmla="*/ 9769 h 10193"/>
              <a:gd name="connsiteX5" fmla="*/ 5232 w 10270"/>
              <a:gd name="connsiteY5" fmla="*/ 10079 h 10193"/>
              <a:gd name="connsiteX6" fmla="*/ 9845 w 10270"/>
              <a:gd name="connsiteY6" fmla="*/ 9667 h 10193"/>
              <a:gd name="connsiteX7" fmla="*/ 10264 w 10270"/>
              <a:gd name="connsiteY7" fmla="*/ 5039 h 10193"/>
              <a:gd name="connsiteX8" fmla="*/ 9660 w 10270"/>
              <a:gd name="connsiteY8" fmla="*/ 408 h 10193"/>
              <a:gd name="connsiteX0" fmla="*/ 9660 w 10270"/>
              <a:gd name="connsiteY0" fmla="*/ 408 h 10193"/>
              <a:gd name="connsiteX1" fmla="*/ 5183 w 10270"/>
              <a:gd name="connsiteY1" fmla="*/ 94 h 10193"/>
              <a:gd name="connsiteX2" fmla="*/ 644 w 10270"/>
              <a:gd name="connsiteY2" fmla="*/ 308 h 10193"/>
              <a:gd name="connsiteX3" fmla="*/ 24 w 10270"/>
              <a:gd name="connsiteY3" fmla="*/ 4794 h 10193"/>
              <a:gd name="connsiteX4" fmla="*/ 549 w 10270"/>
              <a:gd name="connsiteY4" fmla="*/ 9769 h 10193"/>
              <a:gd name="connsiteX5" fmla="*/ 5232 w 10270"/>
              <a:gd name="connsiteY5" fmla="*/ 10079 h 10193"/>
              <a:gd name="connsiteX6" fmla="*/ 9845 w 10270"/>
              <a:gd name="connsiteY6" fmla="*/ 9667 h 10193"/>
              <a:gd name="connsiteX7" fmla="*/ 10264 w 10270"/>
              <a:gd name="connsiteY7" fmla="*/ 5039 h 10193"/>
              <a:gd name="connsiteX8" fmla="*/ 9660 w 10270"/>
              <a:gd name="connsiteY8" fmla="*/ 408 h 10193"/>
              <a:gd name="connsiteX0" fmla="*/ 9660 w 10265"/>
              <a:gd name="connsiteY0" fmla="*/ 408 h 10193"/>
              <a:gd name="connsiteX1" fmla="*/ 5183 w 10265"/>
              <a:gd name="connsiteY1" fmla="*/ 94 h 10193"/>
              <a:gd name="connsiteX2" fmla="*/ 644 w 10265"/>
              <a:gd name="connsiteY2" fmla="*/ 308 h 10193"/>
              <a:gd name="connsiteX3" fmla="*/ 24 w 10265"/>
              <a:gd name="connsiteY3" fmla="*/ 4794 h 10193"/>
              <a:gd name="connsiteX4" fmla="*/ 549 w 10265"/>
              <a:gd name="connsiteY4" fmla="*/ 9769 h 10193"/>
              <a:gd name="connsiteX5" fmla="*/ 5232 w 10265"/>
              <a:gd name="connsiteY5" fmla="*/ 10079 h 10193"/>
              <a:gd name="connsiteX6" fmla="*/ 9845 w 10265"/>
              <a:gd name="connsiteY6" fmla="*/ 9667 h 10193"/>
              <a:gd name="connsiteX7" fmla="*/ 10264 w 10265"/>
              <a:gd name="connsiteY7" fmla="*/ 5039 h 10193"/>
              <a:gd name="connsiteX8" fmla="*/ 9660 w 10265"/>
              <a:gd name="connsiteY8" fmla="*/ 408 h 10193"/>
              <a:gd name="connsiteX0" fmla="*/ 9660 w 10265"/>
              <a:gd name="connsiteY0" fmla="*/ 408 h 10193"/>
              <a:gd name="connsiteX1" fmla="*/ 5183 w 10265"/>
              <a:gd name="connsiteY1" fmla="*/ 94 h 10193"/>
              <a:gd name="connsiteX2" fmla="*/ 644 w 10265"/>
              <a:gd name="connsiteY2" fmla="*/ 308 h 10193"/>
              <a:gd name="connsiteX3" fmla="*/ 24 w 10265"/>
              <a:gd name="connsiteY3" fmla="*/ 4794 h 10193"/>
              <a:gd name="connsiteX4" fmla="*/ 549 w 10265"/>
              <a:gd name="connsiteY4" fmla="*/ 9769 h 10193"/>
              <a:gd name="connsiteX5" fmla="*/ 5232 w 10265"/>
              <a:gd name="connsiteY5" fmla="*/ 10079 h 10193"/>
              <a:gd name="connsiteX6" fmla="*/ 9845 w 10265"/>
              <a:gd name="connsiteY6" fmla="*/ 9667 h 10193"/>
              <a:gd name="connsiteX7" fmla="*/ 10264 w 10265"/>
              <a:gd name="connsiteY7" fmla="*/ 5039 h 10193"/>
              <a:gd name="connsiteX8" fmla="*/ 9660 w 10265"/>
              <a:gd name="connsiteY8" fmla="*/ 408 h 10193"/>
              <a:gd name="connsiteX0" fmla="*/ 9658 w 10263"/>
              <a:gd name="connsiteY0" fmla="*/ 408 h 10193"/>
              <a:gd name="connsiteX1" fmla="*/ 5181 w 10263"/>
              <a:gd name="connsiteY1" fmla="*/ 94 h 10193"/>
              <a:gd name="connsiteX2" fmla="*/ 620 w 10263"/>
              <a:gd name="connsiteY2" fmla="*/ 411 h 10193"/>
              <a:gd name="connsiteX3" fmla="*/ 22 w 10263"/>
              <a:gd name="connsiteY3" fmla="*/ 4794 h 10193"/>
              <a:gd name="connsiteX4" fmla="*/ 547 w 10263"/>
              <a:gd name="connsiteY4" fmla="*/ 9769 h 10193"/>
              <a:gd name="connsiteX5" fmla="*/ 5230 w 10263"/>
              <a:gd name="connsiteY5" fmla="*/ 10079 h 10193"/>
              <a:gd name="connsiteX6" fmla="*/ 9843 w 10263"/>
              <a:gd name="connsiteY6" fmla="*/ 9667 h 10193"/>
              <a:gd name="connsiteX7" fmla="*/ 10262 w 10263"/>
              <a:gd name="connsiteY7" fmla="*/ 5039 h 10193"/>
              <a:gd name="connsiteX8" fmla="*/ 9658 w 10263"/>
              <a:gd name="connsiteY8" fmla="*/ 408 h 10193"/>
              <a:gd name="connsiteX0" fmla="*/ 9658 w 10263"/>
              <a:gd name="connsiteY0" fmla="*/ 408 h 10193"/>
              <a:gd name="connsiteX1" fmla="*/ 5181 w 10263"/>
              <a:gd name="connsiteY1" fmla="*/ 94 h 10193"/>
              <a:gd name="connsiteX2" fmla="*/ 620 w 10263"/>
              <a:gd name="connsiteY2" fmla="*/ 411 h 10193"/>
              <a:gd name="connsiteX3" fmla="*/ 22 w 10263"/>
              <a:gd name="connsiteY3" fmla="*/ 4794 h 10193"/>
              <a:gd name="connsiteX4" fmla="*/ 547 w 10263"/>
              <a:gd name="connsiteY4" fmla="*/ 9769 h 10193"/>
              <a:gd name="connsiteX5" fmla="*/ 5230 w 10263"/>
              <a:gd name="connsiteY5" fmla="*/ 10079 h 10193"/>
              <a:gd name="connsiteX6" fmla="*/ 9843 w 10263"/>
              <a:gd name="connsiteY6" fmla="*/ 9667 h 10193"/>
              <a:gd name="connsiteX7" fmla="*/ 10262 w 10263"/>
              <a:gd name="connsiteY7" fmla="*/ 5039 h 10193"/>
              <a:gd name="connsiteX8" fmla="*/ 9658 w 10263"/>
              <a:gd name="connsiteY8" fmla="*/ 408 h 10193"/>
              <a:gd name="connsiteX0" fmla="*/ 9654 w 10259"/>
              <a:gd name="connsiteY0" fmla="*/ 408 h 10193"/>
              <a:gd name="connsiteX1" fmla="*/ 5177 w 10259"/>
              <a:gd name="connsiteY1" fmla="*/ 94 h 10193"/>
              <a:gd name="connsiteX2" fmla="*/ 550 w 10259"/>
              <a:gd name="connsiteY2" fmla="*/ 308 h 10193"/>
              <a:gd name="connsiteX3" fmla="*/ 18 w 10259"/>
              <a:gd name="connsiteY3" fmla="*/ 4794 h 10193"/>
              <a:gd name="connsiteX4" fmla="*/ 543 w 10259"/>
              <a:gd name="connsiteY4" fmla="*/ 9769 h 10193"/>
              <a:gd name="connsiteX5" fmla="*/ 5226 w 10259"/>
              <a:gd name="connsiteY5" fmla="*/ 10079 h 10193"/>
              <a:gd name="connsiteX6" fmla="*/ 9839 w 10259"/>
              <a:gd name="connsiteY6" fmla="*/ 9667 h 10193"/>
              <a:gd name="connsiteX7" fmla="*/ 10258 w 10259"/>
              <a:gd name="connsiteY7" fmla="*/ 5039 h 10193"/>
              <a:gd name="connsiteX8" fmla="*/ 9654 w 10259"/>
              <a:gd name="connsiteY8" fmla="*/ 408 h 10193"/>
              <a:gd name="connsiteX0" fmla="*/ 9654 w 10259"/>
              <a:gd name="connsiteY0" fmla="*/ 376 h 10243"/>
              <a:gd name="connsiteX1" fmla="*/ 5177 w 10259"/>
              <a:gd name="connsiteY1" fmla="*/ 144 h 10243"/>
              <a:gd name="connsiteX2" fmla="*/ 550 w 10259"/>
              <a:gd name="connsiteY2" fmla="*/ 358 h 10243"/>
              <a:gd name="connsiteX3" fmla="*/ 18 w 10259"/>
              <a:gd name="connsiteY3" fmla="*/ 4844 h 10243"/>
              <a:gd name="connsiteX4" fmla="*/ 543 w 10259"/>
              <a:gd name="connsiteY4" fmla="*/ 9819 h 10243"/>
              <a:gd name="connsiteX5" fmla="*/ 5226 w 10259"/>
              <a:gd name="connsiteY5" fmla="*/ 10129 h 10243"/>
              <a:gd name="connsiteX6" fmla="*/ 9839 w 10259"/>
              <a:gd name="connsiteY6" fmla="*/ 9717 h 10243"/>
              <a:gd name="connsiteX7" fmla="*/ 10258 w 10259"/>
              <a:gd name="connsiteY7" fmla="*/ 5089 h 10243"/>
              <a:gd name="connsiteX8" fmla="*/ 9654 w 10259"/>
              <a:gd name="connsiteY8" fmla="*/ 376 h 10243"/>
              <a:gd name="connsiteX0" fmla="*/ 9654 w 10346"/>
              <a:gd name="connsiteY0" fmla="*/ 376 h 10243"/>
              <a:gd name="connsiteX1" fmla="*/ 5177 w 10346"/>
              <a:gd name="connsiteY1" fmla="*/ 144 h 10243"/>
              <a:gd name="connsiteX2" fmla="*/ 550 w 10346"/>
              <a:gd name="connsiteY2" fmla="*/ 358 h 10243"/>
              <a:gd name="connsiteX3" fmla="*/ 18 w 10346"/>
              <a:gd name="connsiteY3" fmla="*/ 4844 h 10243"/>
              <a:gd name="connsiteX4" fmla="*/ 543 w 10346"/>
              <a:gd name="connsiteY4" fmla="*/ 9819 h 10243"/>
              <a:gd name="connsiteX5" fmla="*/ 5226 w 10346"/>
              <a:gd name="connsiteY5" fmla="*/ 10129 h 10243"/>
              <a:gd name="connsiteX6" fmla="*/ 9839 w 10346"/>
              <a:gd name="connsiteY6" fmla="*/ 9717 h 10243"/>
              <a:gd name="connsiteX7" fmla="*/ 10346 w 10346"/>
              <a:gd name="connsiteY7" fmla="*/ 4945 h 10243"/>
              <a:gd name="connsiteX8" fmla="*/ 9654 w 10346"/>
              <a:gd name="connsiteY8" fmla="*/ 376 h 10243"/>
              <a:gd name="connsiteX0" fmla="*/ 9654 w 10324"/>
              <a:gd name="connsiteY0" fmla="*/ 376 h 10243"/>
              <a:gd name="connsiteX1" fmla="*/ 5177 w 10324"/>
              <a:gd name="connsiteY1" fmla="*/ 144 h 10243"/>
              <a:gd name="connsiteX2" fmla="*/ 550 w 10324"/>
              <a:gd name="connsiteY2" fmla="*/ 358 h 10243"/>
              <a:gd name="connsiteX3" fmla="*/ 18 w 10324"/>
              <a:gd name="connsiteY3" fmla="*/ 4844 h 10243"/>
              <a:gd name="connsiteX4" fmla="*/ 543 w 10324"/>
              <a:gd name="connsiteY4" fmla="*/ 9819 h 10243"/>
              <a:gd name="connsiteX5" fmla="*/ 5226 w 10324"/>
              <a:gd name="connsiteY5" fmla="*/ 10129 h 10243"/>
              <a:gd name="connsiteX6" fmla="*/ 9839 w 10324"/>
              <a:gd name="connsiteY6" fmla="*/ 9717 h 10243"/>
              <a:gd name="connsiteX7" fmla="*/ 10324 w 10324"/>
              <a:gd name="connsiteY7" fmla="*/ 4904 h 10243"/>
              <a:gd name="connsiteX8" fmla="*/ 9654 w 10324"/>
              <a:gd name="connsiteY8" fmla="*/ 376 h 10243"/>
              <a:gd name="connsiteX0" fmla="*/ 9654 w 10325"/>
              <a:gd name="connsiteY0" fmla="*/ 376 h 10250"/>
              <a:gd name="connsiteX1" fmla="*/ 5177 w 10325"/>
              <a:gd name="connsiteY1" fmla="*/ 144 h 10250"/>
              <a:gd name="connsiteX2" fmla="*/ 550 w 10325"/>
              <a:gd name="connsiteY2" fmla="*/ 358 h 10250"/>
              <a:gd name="connsiteX3" fmla="*/ 18 w 10325"/>
              <a:gd name="connsiteY3" fmla="*/ 4844 h 10250"/>
              <a:gd name="connsiteX4" fmla="*/ 543 w 10325"/>
              <a:gd name="connsiteY4" fmla="*/ 9819 h 10250"/>
              <a:gd name="connsiteX5" fmla="*/ 5226 w 10325"/>
              <a:gd name="connsiteY5" fmla="*/ 10129 h 10250"/>
              <a:gd name="connsiteX6" fmla="*/ 9905 w 10325"/>
              <a:gd name="connsiteY6" fmla="*/ 9594 h 10250"/>
              <a:gd name="connsiteX7" fmla="*/ 10324 w 10325"/>
              <a:gd name="connsiteY7" fmla="*/ 4904 h 10250"/>
              <a:gd name="connsiteX8" fmla="*/ 9654 w 10325"/>
              <a:gd name="connsiteY8" fmla="*/ 376 h 10250"/>
              <a:gd name="connsiteX0" fmla="*/ 9654 w 10325"/>
              <a:gd name="connsiteY0" fmla="*/ 376 h 10250"/>
              <a:gd name="connsiteX1" fmla="*/ 5177 w 10325"/>
              <a:gd name="connsiteY1" fmla="*/ 144 h 10250"/>
              <a:gd name="connsiteX2" fmla="*/ 550 w 10325"/>
              <a:gd name="connsiteY2" fmla="*/ 358 h 10250"/>
              <a:gd name="connsiteX3" fmla="*/ 18 w 10325"/>
              <a:gd name="connsiteY3" fmla="*/ 4844 h 10250"/>
              <a:gd name="connsiteX4" fmla="*/ 543 w 10325"/>
              <a:gd name="connsiteY4" fmla="*/ 9819 h 10250"/>
              <a:gd name="connsiteX5" fmla="*/ 5226 w 10325"/>
              <a:gd name="connsiteY5" fmla="*/ 10129 h 10250"/>
              <a:gd name="connsiteX6" fmla="*/ 9905 w 10325"/>
              <a:gd name="connsiteY6" fmla="*/ 9594 h 10250"/>
              <a:gd name="connsiteX7" fmla="*/ 10324 w 10325"/>
              <a:gd name="connsiteY7" fmla="*/ 4904 h 10250"/>
              <a:gd name="connsiteX8" fmla="*/ 9654 w 10325"/>
              <a:gd name="connsiteY8" fmla="*/ 376 h 10250"/>
              <a:gd name="connsiteX0" fmla="*/ 9654 w 10324"/>
              <a:gd name="connsiteY0" fmla="*/ 376 h 10250"/>
              <a:gd name="connsiteX1" fmla="*/ 5177 w 10324"/>
              <a:gd name="connsiteY1" fmla="*/ 144 h 10250"/>
              <a:gd name="connsiteX2" fmla="*/ 550 w 10324"/>
              <a:gd name="connsiteY2" fmla="*/ 358 h 10250"/>
              <a:gd name="connsiteX3" fmla="*/ 18 w 10324"/>
              <a:gd name="connsiteY3" fmla="*/ 4844 h 10250"/>
              <a:gd name="connsiteX4" fmla="*/ 543 w 10324"/>
              <a:gd name="connsiteY4" fmla="*/ 9819 h 10250"/>
              <a:gd name="connsiteX5" fmla="*/ 5226 w 10324"/>
              <a:gd name="connsiteY5" fmla="*/ 10129 h 10250"/>
              <a:gd name="connsiteX6" fmla="*/ 9905 w 10324"/>
              <a:gd name="connsiteY6" fmla="*/ 9594 h 10250"/>
              <a:gd name="connsiteX7" fmla="*/ 10324 w 10324"/>
              <a:gd name="connsiteY7" fmla="*/ 4904 h 10250"/>
              <a:gd name="connsiteX8" fmla="*/ 9654 w 10324"/>
              <a:gd name="connsiteY8" fmla="*/ 376 h 10250"/>
              <a:gd name="connsiteX0" fmla="*/ 9654 w 10324"/>
              <a:gd name="connsiteY0" fmla="*/ 376 h 10254"/>
              <a:gd name="connsiteX1" fmla="*/ 5177 w 10324"/>
              <a:gd name="connsiteY1" fmla="*/ 144 h 10254"/>
              <a:gd name="connsiteX2" fmla="*/ 550 w 10324"/>
              <a:gd name="connsiteY2" fmla="*/ 358 h 10254"/>
              <a:gd name="connsiteX3" fmla="*/ 18 w 10324"/>
              <a:gd name="connsiteY3" fmla="*/ 4844 h 10254"/>
              <a:gd name="connsiteX4" fmla="*/ 543 w 10324"/>
              <a:gd name="connsiteY4" fmla="*/ 9819 h 10254"/>
              <a:gd name="connsiteX5" fmla="*/ 5226 w 10324"/>
              <a:gd name="connsiteY5" fmla="*/ 10129 h 10254"/>
              <a:gd name="connsiteX6" fmla="*/ 9993 w 10324"/>
              <a:gd name="connsiteY6" fmla="*/ 9532 h 10254"/>
              <a:gd name="connsiteX7" fmla="*/ 10324 w 10324"/>
              <a:gd name="connsiteY7" fmla="*/ 4904 h 10254"/>
              <a:gd name="connsiteX8" fmla="*/ 9654 w 10324"/>
              <a:gd name="connsiteY8" fmla="*/ 376 h 10254"/>
              <a:gd name="connsiteX0" fmla="*/ 9654 w 10324"/>
              <a:gd name="connsiteY0" fmla="*/ 376 h 10246"/>
              <a:gd name="connsiteX1" fmla="*/ 5177 w 10324"/>
              <a:gd name="connsiteY1" fmla="*/ 144 h 10246"/>
              <a:gd name="connsiteX2" fmla="*/ 550 w 10324"/>
              <a:gd name="connsiteY2" fmla="*/ 358 h 10246"/>
              <a:gd name="connsiteX3" fmla="*/ 18 w 10324"/>
              <a:gd name="connsiteY3" fmla="*/ 4844 h 10246"/>
              <a:gd name="connsiteX4" fmla="*/ 543 w 10324"/>
              <a:gd name="connsiteY4" fmla="*/ 9819 h 10246"/>
              <a:gd name="connsiteX5" fmla="*/ 5226 w 10324"/>
              <a:gd name="connsiteY5" fmla="*/ 10129 h 10246"/>
              <a:gd name="connsiteX6" fmla="*/ 10004 w 10324"/>
              <a:gd name="connsiteY6" fmla="*/ 9655 h 10246"/>
              <a:gd name="connsiteX7" fmla="*/ 10324 w 10324"/>
              <a:gd name="connsiteY7" fmla="*/ 4904 h 10246"/>
              <a:gd name="connsiteX8" fmla="*/ 9654 w 10324"/>
              <a:gd name="connsiteY8" fmla="*/ 376 h 10246"/>
              <a:gd name="connsiteX0" fmla="*/ 9654 w 10324"/>
              <a:gd name="connsiteY0" fmla="*/ 376 h 10246"/>
              <a:gd name="connsiteX1" fmla="*/ 5177 w 10324"/>
              <a:gd name="connsiteY1" fmla="*/ 144 h 10246"/>
              <a:gd name="connsiteX2" fmla="*/ 550 w 10324"/>
              <a:gd name="connsiteY2" fmla="*/ 358 h 10246"/>
              <a:gd name="connsiteX3" fmla="*/ 18 w 10324"/>
              <a:gd name="connsiteY3" fmla="*/ 4844 h 10246"/>
              <a:gd name="connsiteX4" fmla="*/ 543 w 10324"/>
              <a:gd name="connsiteY4" fmla="*/ 9819 h 10246"/>
              <a:gd name="connsiteX5" fmla="*/ 5226 w 10324"/>
              <a:gd name="connsiteY5" fmla="*/ 10129 h 10246"/>
              <a:gd name="connsiteX6" fmla="*/ 10004 w 10324"/>
              <a:gd name="connsiteY6" fmla="*/ 9655 h 10246"/>
              <a:gd name="connsiteX7" fmla="*/ 10324 w 10324"/>
              <a:gd name="connsiteY7" fmla="*/ 4904 h 10246"/>
              <a:gd name="connsiteX8" fmla="*/ 9654 w 10324"/>
              <a:gd name="connsiteY8" fmla="*/ 376 h 10246"/>
              <a:gd name="connsiteX0" fmla="*/ 9654 w 10332"/>
              <a:gd name="connsiteY0" fmla="*/ 376 h 10246"/>
              <a:gd name="connsiteX1" fmla="*/ 5177 w 10332"/>
              <a:gd name="connsiteY1" fmla="*/ 144 h 10246"/>
              <a:gd name="connsiteX2" fmla="*/ 550 w 10332"/>
              <a:gd name="connsiteY2" fmla="*/ 358 h 10246"/>
              <a:gd name="connsiteX3" fmla="*/ 18 w 10332"/>
              <a:gd name="connsiteY3" fmla="*/ 4844 h 10246"/>
              <a:gd name="connsiteX4" fmla="*/ 543 w 10332"/>
              <a:gd name="connsiteY4" fmla="*/ 9819 h 10246"/>
              <a:gd name="connsiteX5" fmla="*/ 5226 w 10332"/>
              <a:gd name="connsiteY5" fmla="*/ 10129 h 10246"/>
              <a:gd name="connsiteX6" fmla="*/ 10004 w 10332"/>
              <a:gd name="connsiteY6" fmla="*/ 9655 h 10246"/>
              <a:gd name="connsiteX7" fmla="*/ 10324 w 10332"/>
              <a:gd name="connsiteY7" fmla="*/ 4904 h 10246"/>
              <a:gd name="connsiteX8" fmla="*/ 9654 w 10332"/>
              <a:gd name="connsiteY8" fmla="*/ 376 h 10246"/>
              <a:gd name="connsiteX0" fmla="*/ 9654 w 10325"/>
              <a:gd name="connsiteY0" fmla="*/ 376 h 10246"/>
              <a:gd name="connsiteX1" fmla="*/ 5177 w 10325"/>
              <a:gd name="connsiteY1" fmla="*/ 144 h 10246"/>
              <a:gd name="connsiteX2" fmla="*/ 550 w 10325"/>
              <a:gd name="connsiteY2" fmla="*/ 358 h 10246"/>
              <a:gd name="connsiteX3" fmla="*/ 18 w 10325"/>
              <a:gd name="connsiteY3" fmla="*/ 4844 h 10246"/>
              <a:gd name="connsiteX4" fmla="*/ 543 w 10325"/>
              <a:gd name="connsiteY4" fmla="*/ 9819 h 10246"/>
              <a:gd name="connsiteX5" fmla="*/ 5226 w 10325"/>
              <a:gd name="connsiteY5" fmla="*/ 10129 h 10246"/>
              <a:gd name="connsiteX6" fmla="*/ 10004 w 10325"/>
              <a:gd name="connsiteY6" fmla="*/ 9655 h 10246"/>
              <a:gd name="connsiteX7" fmla="*/ 10324 w 10325"/>
              <a:gd name="connsiteY7" fmla="*/ 4904 h 10246"/>
              <a:gd name="connsiteX8" fmla="*/ 9654 w 10325"/>
              <a:gd name="connsiteY8" fmla="*/ 376 h 10246"/>
              <a:gd name="connsiteX0" fmla="*/ 9742 w 10325"/>
              <a:gd name="connsiteY0" fmla="*/ 409 h 10197"/>
              <a:gd name="connsiteX1" fmla="*/ 5177 w 10325"/>
              <a:gd name="connsiteY1" fmla="*/ 95 h 10197"/>
              <a:gd name="connsiteX2" fmla="*/ 550 w 10325"/>
              <a:gd name="connsiteY2" fmla="*/ 309 h 10197"/>
              <a:gd name="connsiteX3" fmla="*/ 18 w 10325"/>
              <a:gd name="connsiteY3" fmla="*/ 4795 h 10197"/>
              <a:gd name="connsiteX4" fmla="*/ 543 w 10325"/>
              <a:gd name="connsiteY4" fmla="*/ 9770 h 10197"/>
              <a:gd name="connsiteX5" fmla="*/ 5226 w 10325"/>
              <a:gd name="connsiteY5" fmla="*/ 10080 h 10197"/>
              <a:gd name="connsiteX6" fmla="*/ 10004 w 10325"/>
              <a:gd name="connsiteY6" fmla="*/ 9606 h 10197"/>
              <a:gd name="connsiteX7" fmla="*/ 10324 w 10325"/>
              <a:gd name="connsiteY7" fmla="*/ 4855 h 10197"/>
              <a:gd name="connsiteX8" fmla="*/ 9742 w 10325"/>
              <a:gd name="connsiteY8" fmla="*/ 409 h 10197"/>
              <a:gd name="connsiteX0" fmla="*/ 9742 w 10325"/>
              <a:gd name="connsiteY0" fmla="*/ 409 h 10197"/>
              <a:gd name="connsiteX1" fmla="*/ 5177 w 10325"/>
              <a:gd name="connsiteY1" fmla="*/ 95 h 10197"/>
              <a:gd name="connsiteX2" fmla="*/ 550 w 10325"/>
              <a:gd name="connsiteY2" fmla="*/ 309 h 10197"/>
              <a:gd name="connsiteX3" fmla="*/ 18 w 10325"/>
              <a:gd name="connsiteY3" fmla="*/ 4795 h 10197"/>
              <a:gd name="connsiteX4" fmla="*/ 543 w 10325"/>
              <a:gd name="connsiteY4" fmla="*/ 9770 h 10197"/>
              <a:gd name="connsiteX5" fmla="*/ 5226 w 10325"/>
              <a:gd name="connsiteY5" fmla="*/ 10080 h 10197"/>
              <a:gd name="connsiteX6" fmla="*/ 10004 w 10325"/>
              <a:gd name="connsiteY6" fmla="*/ 9606 h 10197"/>
              <a:gd name="connsiteX7" fmla="*/ 10324 w 10325"/>
              <a:gd name="connsiteY7" fmla="*/ 4855 h 10197"/>
              <a:gd name="connsiteX8" fmla="*/ 9742 w 10325"/>
              <a:gd name="connsiteY8" fmla="*/ 409 h 10197"/>
              <a:gd name="connsiteX0" fmla="*/ 9749 w 10332"/>
              <a:gd name="connsiteY0" fmla="*/ 409 h 10197"/>
              <a:gd name="connsiteX1" fmla="*/ 5184 w 10332"/>
              <a:gd name="connsiteY1" fmla="*/ 95 h 10197"/>
              <a:gd name="connsiteX2" fmla="*/ 557 w 10332"/>
              <a:gd name="connsiteY2" fmla="*/ 309 h 10197"/>
              <a:gd name="connsiteX3" fmla="*/ 14 w 10332"/>
              <a:gd name="connsiteY3" fmla="*/ 4836 h 10197"/>
              <a:gd name="connsiteX4" fmla="*/ 550 w 10332"/>
              <a:gd name="connsiteY4" fmla="*/ 9770 h 10197"/>
              <a:gd name="connsiteX5" fmla="*/ 5233 w 10332"/>
              <a:gd name="connsiteY5" fmla="*/ 10080 h 10197"/>
              <a:gd name="connsiteX6" fmla="*/ 10011 w 10332"/>
              <a:gd name="connsiteY6" fmla="*/ 9606 h 10197"/>
              <a:gd name="connsiteX7" fmla="*/ 10331 w 10332"/>
              <a:gd name="connsiteY7" fmla="*/ 4855 h 10197"/>
              <a:gd name="connsiteX8" fmla="*/ 9749 w 10332"/>
              <a:gd name="connsiteY8" fmla="*/ 409 h 10197"/>
              <a:gd name="connsiteX0" fmla="*/ 9745 w 10328"/>
              <a:gd name="connsiteY0" fmla="*/ 409 h 10197"/>
              <a:gd name="connsiteX1" fmla="*/ 5180 w 10328"/>
              <a:gd name="connsiteY1" fmla="*/ 95 h 10197"/>
              <a:gd name="connsiteX2" fmla="*/ 553 w 10328"/>
              <a:gd name="connsiteY2" fmla="*/ 309 h 10197"/>
              <a:gd name="connsiteX3" fmla="*/ 10 w 10328"/>
              <a:gd name="connsiteY3" fmla="*/ 4836 h 10197"/>
              <a:gd name="connsiteX4" fmla="*/ 546 w 10328"/>
              <a:gd name="connsiteY4" fmla="*/ 9770 h 10197"/>
              <a:gd name="connsiteX5" fmla="*/ 5229 w 10328"/>
              <a:gd name="connsiteY5" fmla="*/ 10080 h 10197"/>
              <a:gd name="connsiteX6" fmla="*/ 10007 w 10328"/>
              <a:gd name="connsiteY6" fmla="*/ 9606 h 10197"/>
              <a:gd name="connsiteX7" fmla="*/ 10327 w 10328"/>
              <a:gd name="connsiteY7" fmla="*/ 4855 h 10197"/>
              <a:gd name="connsiteX8" fmla="*/ 9745 w 10328"/>
              <a:gd name="connsiteY8" fmla="*/ 409 h 10197"/>
              <a:gd name="connsiteX0" fmla="*/ 9745 w 10328"/>
              <a:gd name="connsiteY0" fmla="*/ 473 h 10261"/>
              <a:gd name="connsiteX1" fmla="*/ 5180 w 10328"/>
              <a:gd name="connsiteY1" fmla="*/ 159 h 10261"/>
              <a:gd name="connsiteX2" fmla="*/ 553 w 10328"/>
              <a:gd name="connsiteY2" fmla="*/ 373 h 10261"/>
              <a:gd name="connsiteX3" fmla="*/ 10 w 10328"/>
              <a:gd name="connsiteY3" fmla="*/ 4900 h 10261"/>
              <a:gd name="connsiteX4" fmla="*/ 546 w 10328"/>
              <a:gd name="connsiteY4" fmla="*/ 9834 h 10261"/>
              <a:gd name="connsiteX5" fmla="*/ 5229 w 10328"/>
              <a:gd name="connsiteY5" fmla="*/ 10144 h 10261"/>
              <a:gd name="connsiteX6" fmla="*/ 10007 w 10328"/>
              <a:gd name="connsiteY6" fmla="*/ 9670 h 10261"/>
              <a:gd name="connsiteX7" fmla="*/ 10327 w 10328"/>
              <a:gd name="connsiteY7" fmla="*/ 4919 h 10261"/>
              <a:gd name="connsiteX8" fmla="*/ 9745 w 10328"/>
              <a:gd name="connsiteY8" fmla="*/ 473 h 10261"/>
              <a:gd name="connsiteX0" fmla="*/ 9745 w 10328"/>
              <a:gd name="connsiteY0" fmla="*/ 495 h 10283"/>
              <a:gd name="connsiteX1" fmla="*/ 5180 w 10328"/>
              <a:gd name="connsiteY1" fmla="*/ 181 h 10283"/>
              <a:gd name="connsiteX2" fmla="*/ 553 w 10328"/>
              <a:gd name="connsiteY2" fmla="*/ 395 h 10283"/>
              <a:gd name="connsiteX3" fmla="*/ 10 w 10328"/>
              <a:gd name="connsiteY3" fmla="*/ 4922 h 10283"/>
              <a:gd name="connsiteX4" fmla="*/ 546 w 10328"/>
              <a:gd name="connsiteY4" fmla="*/ 9856 h 10283"/>
              <a:gd name="connsiteX5" fmla="*/ 5229 w 10328"/>
              <a:gd name="connsiteY5" fmla="*/ 10166 h 10283"/>
              <a:gd name="connsiteX6" fmla="*/ 10007 w 10328"/>
              <a:gd name="connsiteY6" fmla="*/ 9692 h 10283"/>
              <a:gd name="connsiteX7" fmla="*/ 10327 w 10328"/>
              <a:gd name="connsiteY7" fmla="*/ 4941 h 10283"/>
              <a:gd name="connsiteX8" fmla="*/ 9745 w 10328"/>
              <a:gd name="connsiteY8" fmla="*/ 495 h 10283"/>
              <a:gd name="connsiteX0" fmla="*/ 9745 w 10328"/>
              <a:gd name="connsiteY0" fmla="*/ 447 h 10235"/>
              <a:gd name="connsiteX1" fmla="*/ 5180 w 10328"/>
              <a:gd name="connsiteY1" fmla="*/ 133 h 10235"/>
              <a:gd name="connsiteX2" fmla="*/ 553 w 10328"/>
              <a:gd name="connsiteY2" fmla="*/ 347 h 10235"/>
              <a:gd name="connsiteX3" fmla="*/ 10 w 10328"/>
              <a:gd name="connsiteY3" fmla="*/ 4874 h 10235"/>
              <a:gd name="connsiteX4" fmla="*/ 546 w 10328"/>
              <a:gd name="connsiteY4" fmla="*/ 9808 h 10235"/>
              <a:gd name="connsiteX5" fmla="*/ 5229 w 10328"/>
              <a:gd name="connsiteY5" fmla="*/ 10118 h 10235"/>
              <a:gd name="connsiteX6" fmla="*/ 10007 w 10328"/>
              <a:gd name="connsiteY6" fmla="*/ 9644 h 10235"/>
              <a:gd name="connsiteX7" fmla="*/ 10327 w 10328"/>
              <a:gd name="connsiteY7" fmla="*/ 4893 h 10235"/>
              <a:gd name="connsiteX8" fmla="*/ 9745 w 10328"/>
              <a:gd name="connsiteY8" fmla="*/ 447 h 10235"/>
              <a:gd name="connsiteX0" fmla="*/ 9745 w 10328"/>
              <a:gd name="connsiteY0" fmla="*/ 390 h 10235"/>
              <a:gd name="connsiteX1" fmla="*/ 5180 w 10328"/>
              <a:gd name="connsiteY1" fmla="*/ 133 h 10235"/>
              <a:gd name="connsiteX2" fmla="*/ 553 w 10328"/>
              <a:gd name="connsiteY2" fmla="*/ 347 h 10235"/>
              <a:gd name="connsiteX3" fmla="*/ 10 w 10328"/>
              <a:gd name="connsiteY3" fmla="*/ 4874 h 10235"/>
              <a:gd name="connsiteX4" fmla="*/ 546 w 10328"/>
              <a:gd name="connsiteY4" fmla="*/ 9808 h 10235"/>
              <a:gd name="connsiteX5" fmla="*/ 5229 w 10328"/>
              <a:gd name="connsiteY5" fmla="*/ 10118 h 10235"/>
              <a:gd name="connsiteX6" fmla="*/ 10007 w 10328"/>
              <a:gd name="connsiteY6" fmla="*/ 9644 h 10235"/>
              <a:gd name="connsiteX7" fmla="*/ 10327 w 10328"/>
              <a:gd name="connsiteY7" fmla="*/ 4893 h 10235"/>
              <a:gd name="connsiteX8" fmla="*/ 9745 w 10328"/>
              <a:gd name="connsiteY8" fmla="*/ 390 h 10235"/>
              <a:gd name="connsiteX0" fmla="*/ 9745 w 10337"/>
              <a:gd name="connsiteY0" fmla="*/ 390 h 10235"/>
              <a:gd name="connsiteX1" fmla="*/ 5180 w 10337"/>
              <a:gd name="connsiteY1" fmla="*/ 133 h 10235"/>
              <a:gd name="connsiteX2" fmla="*/ 553 w 10337"/>
              <a:gd name="connsiteY2" fmla="*/ 347 h 10235"/>
              <a:gd name="connsiteX3" fmla="*/ 10 w 10337"/>
              <a:gd name="connsiteY3" fmla="*/ 4874 h 10235"/>
              <a:gd name="connsiteX4" fmla="*/ 546 w 10337"/>
              <a:gd name="connsiteY4" fmla="*/ 9808 h 10235"/>
              <a:gd name="connsiteX5" fmla="*/ 5229 w 10337"/>
              <a:gd name="connsiteY5" fmla="*/ 10118 h 10235"/>
              <a:gd name="connsiteX6" fmla="*/ 10007 w 10337"/>
              <a:gd name="connsiteY6" fmla="*/ 9644 h 10235"/>
              <a:gd name="connsiteX7" fmla="*/ 10327 w 10337"/>
              <a:gd name="connsiteY7" fmla="*/ 4893 h 10235"/>
              <a:gd name="connsiteX8" fmla="*/ 9745 w 10337"/>
              <a:gd name="connsiteY8" fmla="*/ 390 h 10235"/>
              <a:gd name="connsiteX0" fmla="*/ 9745 w 10337"/>
              <a:gd name="connsiteY0" fmla="*/ 390 h 10254"/>
              <a:gd name="connsiteX1" fmla="*/ 5180 w 10337"/>
              <a:gd name="connsiteY1" fmla="*/ 133 h 10254"/>
              <a:gd name="connsiteX2" fmla="*/ 553 w 10337"/>
              <a:gd name="connsiteY2" fmla="*/ 347 h 10254"/>
              <a:gd name="connsiteX3" fmla="*/ 10 w 10337"/>
              <a:gd name="connsiteY3" fmla="*/ 4874 h 10254"/>
              <a:gd name="connsiteX4" fmla="*/ 546 w 10337"/>
              <a:gd name="connsiteY4" fmla="*/ 9808 h 10254"/>
              <a:gd name="connsiteX5" fmla="*/ 5196 w 10337"/>
              <a:gd name="connsiteY5" fmla="*/ 10156 h 10254"/>
              <a:gd name="connsiteX6" fmla="*/ 10007 w 10337"/>
              <a:gd name="connsiteY6" fmla="*/ 9644 h 10254"/>
              <a:gd name="connsiteX7" fmla="*/ 10327 w 10337"/>
              <a:gd name="connsiteY7" fmla="*/ 4893 h 10254"/>
              <a:gd name="connsiteX8" fmla="*/ 9745 w 10337"/>
              <a:gd name="connsiteY8" fmla="*/ 390 h 10254"/>
              <a:gd name="connsiteX0" fmla="*/ 9752 w 10344"/>
              <a:gd name="connsiteY0" fmla="*/ 390 h 10299"/>
              <a:gd name="connsiteX1" fmla="*/ 5187 w 10344"/>
              <a:gd name="connsiteY1" fmla="*/ 133 h 10299"/>
              <a:gd name="connsiteX2" fmla="*/ 560 w 10344"/>
              <a:gd name="connsiteY2" fmla="*/ 347 h 10299"/>
              <a:gd name="connsiteX3" fmla="*/ 17 w 10344"/>
              <a:gd name="connsiteY3" fmla="*/ 4874 h 10299"/>
              <a:gd name="connsiteX4" fmla="*/ 542 w 10344"/>
              <a:gd name="connsiteY4" fmla="*/ 9884 h 10299"/>
              <a:gd name="connsiteX5" fmla="*/ 5203 w 10344"/>
              <a:gd name="connsiteY5" fmla="*/ 10156 h 10299"/>
              <a:gd name="connsiteX6" fmla="*/ 10014 w 10344"/>
              <a:gd name="connsiteY6" fmla="*/ 9644 h 10299"/>
              <a:gd name="connsiteX7" fmla="*/ 10334 w 10344"/>
              <a:gd name="connsiteY7" fmla="*/ 4893 h 10299"/>
              <a:gd name="connsiteX8" fmla="*/ 9752 w 10344"/>
              <a:gd name="connsiteY8" fmla="*/ 390 h 10299"/>
              <a:gd name="connsiteX0" fmla="*/ 9752 w 10344"/>
              <a:gd name="connsiteY0" fmla="*/ 390 h 10337"/>
              <a:gd name="connsiteX1" fmla="*/ 5187 w 10344"/>
              <a:gd name="connsiteY1" fmla="*/ 133 h 10337"/>
              <a:gd name="connsiteX2" fmla="*/ 560 w 10344"/>
              <a:gd name="connsiteY2" fmla="*/ 347 h 10337"/>
              <a:gd name="connsiteX3" fmla="*/ 17 w 10344"/>
              <a:gd name="connsiteY3" fmla="*/ 4874 h 10337"/>
              <a:gd name="connsiteX4" fmla="*/ 542 w 10344"/>
              <a:gd name="connsiteY4" fmla="*/ 9884 h 10337"/>
              <a:gd name="connsiteX5" fmla="*/ 5203 w 10344"/>
              <a:gd name="connsiteY5" fmla="*/ 10156 h 10337"/>
              <a:gd name="connsiteX6" fmla="*/ 10014 w 10344"/>
              <a:gd name="connsiteY6" fmla="*/ 9644 h 10337"/>
              <a:gd name="connsiteX7" fmla="*/ 10334 w 10344"/>
              <a:gd name="connsiteY7" fmla="*/ 4893 h 10337"/>
              <a:gd name="connsiteX8" fmla="*/ 9752 w 10344"/>
              <a:gd name="connsiteY8" fmla="*/ 390 h 10337"/>
              <a:gd name="connsiteX0" fmla="*/ 9752 w 10344"/>
              <a:gd name="connsiteY0" fmla="*/ 390 h 10279"/>
              <a:gd name="connsiteX1" fmla="*/ 5187 w 10344"/>
              <a:gd name="connsiteY1" fmla="*/ 133 h 10279"/>
              <a:gd name="connsiteX2" fmla="*/ 560 w 10344"/>
              <a:gd name="connsiteY2" fmla="*/ 347 h 10279"/>
              <a:gd name="connsiteX3" fmla="*/ 17 w 10344"/>
              <a:gd name="connsiteY3" fmla="*/ 4874 h 10279"/>
              <a:gd name="connsiteX4" fmla="*/ 542 w 10344"/>
              <a:gd name="connsiteY4" fmla="*/ 9789 h 10279"/>
              <a:gd name="connsiteX5" fmla="*/ 5203 w 10344"/>
              <a:gd name="connsiteY5" fmla="*/ 10156 h 10279"/>
              <a:gd name="connsiteX6" fmla="*/ 10014 w 10344"/>
              <a:gd name="connsiteY6" fmla="*/ 9644 h 10279"/>
              <a:gd name="connsiteX7" fmla="*/ 10334 w 10344"/>
              <a:gd name="connsiteY7" fmla="*/ 4893 h 10279"/>
              <a:gd name="connsiteX8" fmla="*/ 9752 w 10344"/>
              <a:gd name="connsiteY8" fmla="*/ 390 h 10279"/>
              <a:gd name="connsiteX0" fmla="*/ 9750 w 10342"/>
              <a:gd name="connsiteY0" fmla="*/ 467 h 10356"/>
              <a:gd name="connsiteX1" fmla="*/ 5185 w 10342"/>
              <a:gd name="connsiteY1" fmla="*/ 210 h 10356"/>
              <a:gd name="connsiteX2" fmla="*/ 558 w 10342"/>
              <a:gd name="connsiteY2" fmla="*/ 424 h 10356"/>
              <a:gd name="connsiteX3" fmla="*/ 81 w 10342"/>
              <a:gd name="connsiteY3" fmla="*/ 5424 h 10356"/>
              <a:gd name="connsiteX4" fmla="*/ 540 w 10342"/>
              <a:gd name="connsiteY4" fmla="*/ 9866 h 10356"/>
              <a:gd name="connsiteX5" fmla="*/ 5201 w 10342"/>
              <a:gd name="connsiteY5" fmla="*/ 10233 h 10356"/>
              <a:gd name="connsiteX6" fmla="*/ 10012 w 10342"/>
              <a:gd name="connsiteY6" fmla="*/ 9721 h 10356"/>
              <a:gd name="connsiteX7" fmla="*/ 10332 w 10342"/>
              <a:gd name="connsiteY7" fmla="*/ 4970 h 10356"/>
              <a:gd name="connsiteX8" fmla="*/ 9750 w 10342"/>
              <a:gd name="connsiteY8" fmla="*/ 467 h 10356"/>
              <a:gd name="connsiteX0" fmla="*/ 9798 w 10390"/>
              <a:gd name="connsiteY0" fmla="*/ 469 h 10358"/>
              <a:gd name="connsiteX1" fmla="*/ 5233 w 10390"/>
              <a:gd name="connsiteY1" fmla="*/ 212 h 10358"/>
              <a:gd name="connsiteX2" fmla="*/ 606 w 10390"/>
              <a:gd name="connsiteY2" fmla="*/ 426 h 10358"/>
              <a:gd name="connsiteX3" fmla="*/ 52 w 10390"/>
              <a:gd name="connsiteY3" fmla="*/ 5464 h 10358"/>
              <a:gd name="connsiteX4" fmla="*/ 588 w 10390"/>
              <a:gd name="connsiteY4" fmla="*/ 9868 h 10358"/>
              <a:gd name="connsiteX5" fmla="*/ 5249 w 10390"/>
              <a:gd name="connsiteY5" fmla="*/ 10235 h 10358"/>
              <a:gd name="connsiteX6" fmla="*/ 10060 w 10390"/>
              <a:gd name="connsiteY6" fmla="*/ 9723 h 10358"/>
              <a:gd name="connsiteX7" fmla="*/ 10380 w 10390"/>
              <a:gd name="connsiteY7" fmla="*/ 4972 h 10358"/>
              <a:gd name="connsiteX8" fmla="*/ 9798 w 10390"/>
              <a:gd name="connsiteY8" fmla="*/ 469 h 10358"/>
              <a:gd name="connsiteX0" fmla="*/ 9762 w 10354"/>
              <a:gd name="connsiteY0" fmla="*/ 469 h 10358"/>
              <a:gd name="connsiteX1" fmla="*/ 5197 w 10354"/>
              <a:gd name="connsiteY1" fmla="*/ 212 h 10358"/>
              <a:gd name="connsiteX2" fmla="*/ 570 w 10354"/>
              <a:gd name="connsiteY2" fmla="*/ 426 h 10358"/>
              <a:gd name="connsiteX3" fmla="*/ 16 w 10354"/>
              <a:gd name="connsiteY3" fmla="*/ 5464 h 10358"/>
              <a:gd name="connsiteX4" fmla="*/ 552 w 10354"/>
              <a:gd name="connsiteY4" fmla="*/ 9868 h 10358"/>
              <a:gd name="connsiteX5" fmla="*/ 5213 w 10354"/>
              <a:gd name="connsiteY5" fmla="*/ 10235 h 10358"/>
              <a:gd name="connsiteX6" fmla="*/ 10024 w 10354"/>
              <a:gd name="connsiteY6" fmla="*/ 9723 h 10358"/>
              <a:gd name="connsiteX7" fmla="*/ 10344 w 10354"/>
              <a:gd name="connsiteY7" fmla="*/ 4972 h 10358"/>
              <a:gd name="connsiteX8" fmla="*/ 9762 w 10354"/>
              <a:gd name="connsiteY8" fmla="*/ 469 h 10358"/>
              <a:gd name="connsiteX0" fmla="*/ 9758 w 10350"/>
              <a:gd name="connsiteY0" fmla="*/ 469 h 10393"/>
              <a:gd name="connsiteX1" fmla="*/ 5193 w 10350"/>
              <a:gd name="connsiteY1" fmla="*/ 212 h 10393"/>
              <a:gd name="connsiteX2" fmla="*/ 566 w 10350"/>
              <a:gd name="connsiteY2" fmla="*/ 426 h 10393"/>
              <a:gd name="connsiteX3" fmla="*/ 12 w 10350"/>
              <a:gd name="connsiteY3" fmla="*/ 5464 h 10393"/>
              <a:gd name="connsiteX4" fmla="*/ 603 w 10350"/>
              <a:gd name="connsiteY4" fmla="*/ 9925 h 10393"/>
              <a:gd name="connsiteX5" fmla="*/ 5209 w 10350"/>
              <a:gd name="connsiteY5" fmla="*/ 10235 h 10393"/>
              <a:gd name="connsiteX6" fmla="*/ 10020 w 10350"/>
              <a:gd name="connsiteY6" fmla="*/ 9723 h 10393"/>
              <a:gd name="connsiteX7" fmla="*/ 10340 w 10350"/>
              <a:gd name="connsiteY7" fmla="*/ 4972 h 10393"/>
              <a:gd name="connsiteX8" fmla="*/ 9758 w 10350"/>
              <a:gd name="connsiteY8" fmla="*/ 469 h 10393"/>
              <a:gd name="connsiteX0" fmla="*/ 9759 w 10351"/>
              <a:gd name="connsiteY0" fmla="*/ 469 h 10325"/>
              <a:gd name="connsiteX1" fmla="*/ 5194 w 10351"/>
              <a:gd name="connsiteY1" fmla="*/ 212 h 10325"/>
              <a:gd name="connsiteX2" fmla="*/ 567 w 10351"/>
              <a:gd name="connsiteY2" fmla="*/ 426 h 10325"/>
              <a:gd name="connsiteX3" fmla="*/ 13 w 10351"/>
              <a:gd name="connsiteY3" fmla="*/ 5464 h 10325"/>
              <a:gd name="connsiteX4" fmla="*/ 638 w 10351"/>
              <a:gd name="connsiteY4" fmla="*/ 9808 h 10325"/>
              <a:gd name="connsiteX5" fmla="*/ 5210 w 10351"/>
              <a:gd name="connsiteY5" fmla="*/ 10235 h 10325"/>
              <a:gd name="connsiteX6" fmla="*/ 10021 w 10351"/>
              <a:gd name="connsiteY6" fmla="*/ 9723 h 10325"/>
              <a:gd name="connsiteX7" fmla="*/ 10341 w 10351"/>
              <a:gd name="connsiteY7" fmla="*/ 4972 h 10325"/>
              <a:gd name="connsiteX8" fmla="*/ 9759 w 10351"/>
              <a:gd name="connsiteY8" fmla="*/ 469 h 10325"/>
              <a:gd name="connsiteX0" fmla="*/ 9759 w 10351"/>
              <a:gd name="connsiteY0" fmla="*/ 469 h 10269"/>
              <a:gd name="connsiteX1" fmla="*/ 5194 w 10351"/>
              <a:gd name="connsiteY1" fmla="*/ 212 h 10269"/>
              <a:gd name="connsiteX2" fmla="*/ 567 w 10351"/>
              <a:gd name="connsiteY2" fmla="*/ 426 h 10269"/>
              <a:gd name="connsiteX3" fmla="*/ 13 w 10351"/>
              <a:gd name="connsiteY3" fmla="*/ 5464 h 10269"/>
              <a:gd name="connsiteX4" fmla="*/ 638 w 10351"/>
              <a:gd name="connsiteY4" fmla="*/ 9808 h 10269"/>
              <a:gd name="connsiteX5" fmla="*/ 5176 w 10351"/>
              <a:gd name="connsiteY5" fmla="*/ 10118 h 10269"/>
              <a:gd name="connsiteX6" fmla="*/ 10021 w 10351"/>
              <a:gd name="connsiteY6" fmla="*/ 9723 h 10269"/>
              <a:gd name="connsiteX7" fmla="*/ 10341 w 10351"/>
              <a:gd name="connsiteY7" fmla="*/ 4972 h 10269"/>
              <a:gd name="connsiteX8" fmla="*/ 9759 w 10351"/>
              <a:gd name="connsiteY8" fmla="*/ 469 h 10269"/>
              <a:gd name="connsiteX0" fmla="*/ 9759 w 10351"/>
              <a:gd name="connsiteY0" fmla="*/ 469 h 10260"/>
              <a:gd name="connsiteX1" fmla="*/ 5194 w 10351"/>
              <a:gd name="connsiteY1" fmla="*/ 212 h 10260"/>
              <a:gd name="connsiteX2" fmla="*/ 567 w 10351"/>
              <a:gd name="connsiteY2" fmla="*/ 426 h 10260"/>
              <a:gd name="connsiteX3" fmla="*/ 13 w 10351"/>
              <a:gd name="connsiteY3" fmla="*/ 5464 h 10260"/>
              <a:gd name="connsiteX4" fmla="*/ 638 w 10351"/>
              <a:gd name="connsiteY4" fmla="*/ 9808 h 10260"/>
              <a:gd name="connsiteX5" fmla="*/ 5176 w 10351"/>
              <a:gd name="connsiteY5" fmla="*/ 10118 h 10260"/>
              <a:gd name="connsiteX6" fmla="*/ 10021 w 10351"/>
              <a:gd name="connsiteY6" fmla="*/ 9723 h 10260"/>
              <a:gd name="connsiteX7" fmla="*/ 10341 w 10351"/>
              <a:gd name="connsiteY7" fmla="*/ 4972 h 10260"/>
              <a:gd name="connsiteX8" fmla="*/ 9759 w 10351"/>
              <a:gd name="connsiteY8" fmla="*/ 469 h 10260"/>
              <a:gd name="connsiteX0" fmla="*/ 9759 w 10341"/>
              <a:gd name="connsiteY0" fmla="*/ 469 h 10225"/>
              <a:gd name="connsiteX1" fmla="*/ 5194 w 10341"/>
              <a:gd name="connsiteY1" fmla="*/ 212 h 10225"/>
              <a:gd name="connsiteX2" fmla="*/ 567 w 10341"/>
              <a:gd name="connsiteY2" fmla="*/ 426 h 10225"/>
              <a:gd name="connsiteX3" fmla="*/ 13 w 10341"/>
              <a:gd name="connsiteY3" fmla="*/ 5464 h 10225"/>
              <a:gd name="connsiteX4" fmla="*/ 638 w 10341"/>
              <a:gd name="connsiteY4" fmla="*/ 9808 h 10225"/>
              <a:gd name="connsiteX5" fmla="*/ 5176 w 10341"/>
              <a:gd name="connsiteY5" fmla="*/ 10118 h 10225"/>
              <a:gd name="connsiteX6" fmla="*/ 9853 w 10341"/>
              <a:gd name="connsiteY6" fmla="*/ 9665 h 10225"/>
              <a:gd name="connsiteX7" fmla="*/ 10341 w 10341"/>
              <a:gd name="connsiteY7" fmla="*/ 4972 h 10225"/>
              <a:gd name="connsiteX8" fmla="*/ 9759 w 10341"/>
              <a:gd name="connsiteY8" fmla="*/ 469 h 10225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3"/>
              <a:gd name="connsiteY0" fmla="*/ 469 h 10170"/>
              <a:gd name="connsiteX1" fmla="*/ 5194 w 10343"/>
              <a:gd name="connsiteY1" fmla="*/ 212 h 10170"/>
              <a:gd name="connsiteX2" fmla="*/ 567 w 10343"/>
              <a:gd name="connsiteY2" fmla="*/ 426 h 10170"/>
              <a:gd name="connsiteX3" fmla="*/ 13 w 10343"/>
              <a:gd name="connsiteY3" fmla="*/ 5464 h 10170"/>
              <a:gd name="connsiteX4" fmla="*/ 638 w 10343"/>
              <a:gd name="connsiteY4" fmla="*/ 9808 h 10170"/>
              <a:gd name="connsiteX5" fmla="*/ 5176 w 10343"/>
              <a:gd name="connsiteY5" fmla="*/ 10118 h 10170"/>
              <a:gd name="connsiteX6" fmla="*/ 9853 w 10343"/>
              <a:gd name="connsiteY6" fmla="*/ 9665 h 10170"/>
              <a:gd name="connsiteX7" fmla="*/ 10341 w 10343"/>
              <a:gd name="connsiteY7" fmla="*/ 4972 h 10170"/>
              <a:gd name="connsiteX8" fmla="*/ 9759 w 10343"/>
              <a:gd name="connsiteY8" fmla="*/ 469 h 10170"/>
              <a:gd name="connsiteX0" fmla="*/ 9759 w 10344"/>
              <a:gd name="connsiteY0" fmla="*/ 469 h 10166"/>
              <a:gd name="connsiteX1" fmla="*/ 5194 w 10344"/>
              <a:gd name="connsiteY1" fmla="*/ 212 h 10166"/>
              <a:gd name="connsiteX2" fmla="*/ 567 w 10344"/>
              <a:gd name="connsiteY2" fmla="*/ 426 h 10166"/>
              <a:gd name="connsiteX3" fmla="*/ 13 w 10344"/>
              <a:gd name="connsiteY3" fmla="*/ 5464 h 10166"/>
              <a:gd name="connsiteX4" fmla="*/ 638 w 10344"/>
              <a:gd name="connsiteY4" fmla="*/ 9808 h 10166"/>
              <a:gd name="connsiteX5" fmla="*/ 5176 w 10344"/>
              <a:gd name="connsiteY5" fmla="*/ 10118 h 10166"/>
              <a:gd name="connsiteX6" fmla="*/ 9875 w 10344"/>
              <a:gd name="connsiteY6" fmla="*/ 9723 h 10166"/>
              <a:gd name="connsiteX7" fmla="*/ 10341 w 10344"/>
              <a:gd name="connsiteY7" fmla="*/ 4972 h 10166"/>
              <a:gd name="connsiteX8" fmla="*/ 9759 w 10344"/>
              <a:gd name="connsiteY8" fmla="*/ 469 h 10166"/>
              <a:gd name="connsiteX0" fmla="*/ 9759 w 10341"/>
              <a:gd name="connsiteY0" fmla="*/ 469 h 10166"/>
              <a:gd name="connsiteX1" fmla="*/ 5194 w 10341"/>
              <a:gd name="connsiteY1" fmla="*/ 212 h 10166"/>
              <a:gd name="connsiteX2" fmla="*/ 567 w 10341"/>
              <a:gd name="connsiteY2" fmla="*/ 426 h 10166"/>
              <a:gd name="connsiteX3" fmla="*/ 13 w 10341"/>
              <a:gd name="connsiteY3" fmla="*/ 5464 h 10166"/>
              <a:gd name="connsiteX4" fmla="*/ 638 w 10341"/>
              <a:gd name="connsiteY4" fmla="*/ 9808 h 10166"/>
              <a:gd name="connsiteX5" fmla="*/ 5176 w 10341"/>
              <a:gd name="connsiteY5" fmla="*/ 10118 h 10166"/>
              <a:gd name="connsiteX6" fmla="*/ 9875 w 10341"/>
              <a:gd name="connsiteY6" fmla="*/ 9723 h 10166"/>
              <a:gd name="connsiteX7" fmla="*/ 10341 w 10341"/>
              <a:gd name="connsiteY7" fmla="*/ 4972 h 10166"/>
              <a:gd name="connsiteX8" fmla="*/ 9759 w 10341"/>
              <a:gd name="connsiteY8" fmla="*/ 469 h 10166"/>
              <a:gd name="connsiteX0" fmla="*/ 9759 w 10414"/>
              <a:gd name="connsiteY0" fmla="*/ 469 h 10224"/>
              <a:gd name="connsiteX1" fmla="*/ 5194 w 10414"/>
              <a:gd name="connsiteY1" fmla="*/ 212 h 10224"/>
              <a:gd name="connsiteX2" fmla="*/ 567 w 10414"/>
              <a:gd name="connsiteY2" fmla="*/ 426 h 10224"/>
              <a:gd name="connsiteX3" fmla="*/ 13 w 10414"/>
              <a:gd name="connsiteY3" fmla="*/ 5464 h 10224"/>
              <a:gd name="connsiteX4" fmla="*/ 638 w 10414"/>
              <a:gd name="connsiteY4" fmla="*/ 9808 h 10224"/>
              <a:gd name="connsiteX5" fmla="*/ 5176 w 10414"/>
              <a:gd name="connsiteY5" fmla="*/ 10118 h 10224"/>
              <a:gd name="connsiteX6" fmla="*/ 9875 w 10414"/>
              <a:gd name="connsiteY6" fmla="*/ 9723 h 10224"/>
              <a:gd name="connsiteX7" fmla="*/ 10307 w 10414"/>
              <a:gd name="connsiteY7" fmla="*/ 5166 h 10224"/>
              <a:gd name="connsiteX8" fmla="*/ 9759 w 10414"/>
              <a:gd name="connsiteY8" fmla="*/ 469 h 10224"/>
              <a:gd name="connsiteX0" fmla="*/ 9759 w 10336"/>
              <a:gd name="connsiteY0" fmla="*/ 469 h 10166"/>
              <a:gd name="connsiteX1" fmla="*/ 5194 w 10336"/>
              <a:gd name="connsiteY1" fmla="*/ 212 h 10166"/>
              <a:gd name="connsiteX2" fmla="*/ 567 w 10336"/>
              <a:gd name="connsiteY2" fmla="*/ 426 h 10166"/>
              <a:gd name="connsiteX3" fmla="*/ 13 w 10336"/>
              <a:gd name="connsiteY3" fmla="*/ 5464 h 10166"/>
              <a:gd name="connsiteX4" fmla="*/ 638 w 10336"/>
              <a:gd name="connsiteY4" fmla="*/ 9808 h 10166"/>
              <a:gd name="connsiteX5" fmla="*/ 5176 w 10336"/>
              <a:gd name="connsiteY5" fmla="*/ 10118 h 10166"/>
              <a:gd name="connsiteX6" fmla="*/ 9875 w 10336"/>
              <a:gd name="connsiteY6" fmla="*/ 9723 h 10166"/>
              <a:gd name="connsiteX7" fmla="*/ 10307 w 10336"/>
              <a:gd name="connsiteY7" fmla="*/ 5166 h 10166"/>
              <a:gd name="connsiteX8" fmla="*/ 9759 w 10336"/>
              <a:gd name="connsiteY8" fmla="*/ 469 h 10166"/>
              <a:gd name="connsiteX0" fmla="*/ 9759 w 10315"/>
              <a:gd name="connsiteY0" fmla="*/ 469 h 10166"/>
              <a:gd name="connsiteX1" fmla="*/ 5194 w 10315"/>
              <a:gd name="connsiteY1" fmla="*/ 212 h 10166"/>
              <a:gd name="connsiteX2" fmla="*/ 567 w 10315"/>
              <a:gd name="connsiteY2" fmla="*/ 426 h 10166"/>
              <a:gd name="connsiteX3" fmla="*/ 13 w 10315"/>
              <a:gd name="connsiteY3" fmla="*/ 5464 h 10166"/>
              <a:gd name="connsiteX4" fmla="*/ 638 w 10315"/>
              <a:gd name="connsiteY4" fmla="*/ 9808 h 10166"/>
              <a:gd name="connsiteX5" fmla="*/ 5176 w 10315"/>
              <a:gd name="connsiteY5" fmla="*/ 10118 h 10166"/>
              <a:gd name="connsiteX6" fmla="*/ 9875 w 10315"/>
              <a:gd name="connsiteY6" fmla="*/ 9723 h 10166"/>
              <a:gd name="connsiteX7" fmla="*/ 10307 w 10315"/>
              <a:gd name="connsiteY7" fmla="*/ 5166 h 10166"/>
              <a:gd name="connsiteX8" fmla="*/ 9759 w 10315"/>
              <a:gd name="connsiteY8" fmla="*/ 469 h 10166"/>
              <a:gd name="connsiteX0" fmla="*/ 9759 w 10309"/>
              <a:gd name="connsiteY0" fmla="*/ 469 h 10158"/>
              <a:gd name="connsiteX1" fmla="*/ 5194 w 10309"/>
              <a:gd name="connsiteY1" fmla="*/ 212 h 10158"/>
              <a:gd name="connsiteX2" fmla="*/ 567 w 10309"/>
              <a:gd name="connsiteY2" fmla="*/ 426 h 10158"/>
              <a:gd name="connsiteX3" fmla="*/ 13 w 10309"/>
              <a:gd name="connsiteY3" fmla="*/ 5464 h 10158"/>
              <a:gd name="connsiteX4" fmla="*/ 638 w 10309"/>
              <a:gd name="connsiteY4" fmla="*/ 9808 h 10158"/>
              <a:gd name="connsiteX5" fmla="*/ 5176 w 10309"/>
              <a:gd name="connsiteY5" fmla="*/ 10118 h 10158"/>
              <a:gd name="connsiteX6" fmla="*/ 9819 w 10309"/>
              <a:gd name="connsiteY6" fmla="*/ 9840 h 10158"/>
              <a:gd name="connsiteX7" fmla="*/ 10307 w 10309"/>
              <a:gd name="connsiteY7" fmla="*/ 5166 h 10158"/>
              <a:gd name="connsiteX8" fmla="*/ 9759 w 10309"/>
              <a:gd name="connsiteY8" fmla="*/ 469 h 10158"/>
              <a:gd name="connsiteX0" fmla="*/ 9759 w 10307"/>
              <a:gd name="connsiteY0" fmla="*/ 469 h 10158"/>
              <a:gd name="connsiteX1" fmla="*/ 5194 w 10307"/>
              <a:gd name="connsiteY1" fmla="*/ 212 h 10158"/>
              <a:gd name="connsiteX2" fmla="*/ 567 w 10307"/>
              <a:gd name="connsiteY2" fmla="*/ 426 h 10158"/>
              <a:gd name="connsiteX3" fmla="*/ 13 w 10307"/>
              <a:gd name="connsiteY3" fmla="*/ 5464 h 10158"/>
              <a:gd name="connsiteX4" fmla="*/ 638 w 10307"/>
              <a:gd name="connsiteY4" fmla="*/ 9808 h 10158"/>
              <a:gd name="connsiteX5" fmla="*/ 5176 w 10307"/>
              <a:gd name="connsiteY5" fmla="*/ 10118 h 10158"/>
              <a:gd name="connsiteX6" fmla="*/ 9819 w 10307"/>
              <a:gd name="connsiteY6" fmla="*/ 9840 h 10158"/>
              <a:gd name="connsiteX7" fmla="*/ 10307 w 10307"/>
              <a:gd name="connsiteY7" fmla="*/ 5166 h 10158"/>
              <a:gd name="connsiteX8" fmla="*/ 9759 w 10307"/>
              <a:gd name="connsiteY8" fmla="*/ 469 h 10158"/>
              <a:gd name="connsiteX0" fmla="*/ 9765 w 10313"/>
              <a:gd name="connsiteY0" fmla="*/ 469 h 10158"/>
              <a:gd name="connsiteX1" fmla="*/ 5200 w 10313"/>
              <a:gd name="connsiteY1" fmla="*/ 212 h 10158"/>
              <a:gd name="connsiteX2" fmla="*/ 573 w 10313"/>
              <a:gd name="connsiteY2" fmla="*/ 426 h 10158"/>
              <a:gd name="connsiteX3" fmla="*/ 19 w 10313"/>
              <a:gd name="connsiteY3" fmla="*/ 5464 h 10158"/>
              <a:gd name="connsiteX4" fmla="*/ 722 w 10313"/>
              <a:gd name="connsiteY4" fmla="*/ 9808 h 10158"/>
              <a:gd name="connsiteX5" fmla="*/ 5182 w 10313"/>
              <a:gd name="connsiteY5" fmla="*/ 10118 h 10158"/>
              <a:gd name="connsiteX6" fmla="*/ 9825 w 10313"/>
              <a:gd name="connsiteY6" fmla="*/ 9840 h 10158"/>
              <a:gd name="connsiteX7" fmla="*/ 10313 w 10313"/>
              <a:gd name="connsiteY7" fmla="*/ 5166 h 10158"/>
              <a:gd name="connsiteX8" fmla="*/ 9765 w 10313"/>
              <a:gd name="connsiteY8" fmla="*/ 469 h 10158"/>
              <a:gd name="connsiteX0" fmla="*/ 9765 w 10313"/>
              <a:gd name="connsiteY0" fmla="*/ 469 h 10189"/>
              <a:gd name="connsiteX1" fmla="*/ 5200 w 10313"/>
              <a:gd name="connsiteY1" fmla="*/ 212 h 10189"/>
              <a:gd name="connsiteX2" fmla="*/ 573 w 10313"/>
              <a:gd name="connsiteY2" fmla="*/ 426 h 10189"/>
              <a:gd name="connsiteX3" fmla="*/ 19 w 10313"/>
              <a:gd name="connsiteY3" fmla="*/ 5464 h 10189"/>
              <a:gd name="connsiteX4" fmla="*/ 722 w 10313"/>
              <a:gd name="connsiteY4" fmla="*/ 9866 h 10189"/>
              <a:gd name="connsiteX5" fmla="*/ 5182 w 10313"/>
              <a:gd name="connsiteY5" fmla="*/ 10118 h 10189"/>
              <a:gd name="connsiteX6" fmla="*/ 9825 w 10313"/>
              <a:gd name="connsiteY6" fmla="*/ 9840 h 10189"/>
              <a:gd name="connsiteX7" fmla="*/ 10313 w 10313"/>
              <a:gd name="connsiteY7" fmla="*/ 5166 h 10189"/>
              <a:gd name="connsiteX8" fmla="*/ 9765 w 10313"/>
              <a:gd name="connsiteY8" fmla="*/ 469 h 10189"/>
              <a:gd name="connsiteX0" fmla="*/ 9765 w 10313"/>
              <a:gd name="connsiteY0" fmla="*/ 469 h 10154"/>
              <a:gd name="connsiteX1" fmla="*/ 5200 w 10313"/>
              <a:gd name="connsiteY1" fmla="*/ 212 h 10154"/>
              <a:gd name="connsiteX2" fmla="*/ 573 w 10313"/>
              <a:gd name="connsiteY2" fmla="*/ 426 h 10154"/>
              <a:gd name="connsiteX3" fmla="*/ 19 w 10313"/>
              <a:gd name="connsiteY3" fmla="*/ 5464 h 10154"/>
              <a:gd name="connsiteX4" fmla="*/ 722 w 10313"/>
              <a:gd name="connsiteY4" fmla="*/ 9866 h 10154"/>
              <a:gd name="connsiteX5" fmla="*/ 5182 w 10313"/>
              <a:gd name="connsiteY5" fmla="*/ 10118 h 10154"/>
              <a:gd name="connsiteX6" fmla="*/ 9825 w 10313"/>
              <a:gd name="connsiteY6" fmla="*/ 9840 h 10154"/>
              <a:gd name="connsiteX7" fmla="*/ 10313 w 10313"/>
              <a:gd name="connsiteY7" fmla="*/ 5166 h 10154"/>
              <a:gd name="connsiteX8" fmla="*/ 9765 w 10313"/>
              <a:gd name="connsiteY8" fmla="*/ 469 h 10154"/>
              <a:gd name="connsiteX0" fmla="*/ 9765 w 10313"/>
              <a:gd name="connsiteY0" fmla="*/ 469 h 10154"/>
              <a:gd name="connsiteX1" fmla="*/ 5200 w 10313"/>
              <a:gd name="connsiteY1" fmla="*/ 212 h 10154"/>
              <a:gd name="connsiteX2" fmla="*/ 573 w 10313"/>
              <a:gd name="connsiteY2" fmla="*/ 426 h 10154"/>
              <a:gd name="connsiteX3" fmla="*/ 19 w 10313"/>
              <a:gd name="connsiteY3" fmla="*/ 5464 h 10154"/>
              <a:gd name="connsiteX4" fmla="*/ 722 w 10313"/>
              <a:gd name="connsiteY4" fmla="*/ 9866 h 10154"/>
              <a:gd name="connsiteX5" fmla="*/ 5182 w 10313"/>
              <a:gd name="connsiteY5" fmla="*/ 10118 h 10154"/>
              <a:gd name="connsiteX6" fmla="*/ 9825 w 10313"/>
              <a:gd name="connsiteY6" fmla="*/ 9840 h 10154"/>
              <a:gd name="connsiteX7" fmla="*/ 10313 w 10313"/>
              <a:gd name="connsiteY7" fmla="*/ 5166 h 10154"/>
              <a:gd name="connsiteX8" fmla="*/ 9765 w 10313"/>
              <a:gd name="connsiteY8" fmla="*/ 469 h 10154"/>
              <a:gd name="connsiteX0" fmla="*/ 9765 w 10313"/>
              <a:gd name="connsiteY0" fmla="*/ 469 h 10154"/>
              <a:gd name="connsiteX1" fmla="*/ 5200 w 10313"/>
              <a:gd name="connsiteY1" fmla="*/ 212 h 10154"/>
              <a:gd name="connsiteX2" fmla="*/ 573 w 10313"/>
              <a:gd name="connsiteY2" fmla="*/ 426 h 10154"/>
              <a:gd name="connsiteX3" fmla="*/ 19 w 10313"/>
              <a:gd name="connsiteY3" fmla="*/ 5464 h 10154"/>
              <a:gd name="connsiteX4" fmla="*/ 722 w 10313"/>
              <a:gd name="connsiteY4" fmla="*/ 9866 h 10154"/>
              <a:gd name="connsiteX5" fmla="*/ 5182 w 10313"/>
              <a:gd name="connsiteY5" fmla="*/ 10118 h 10154"/>
              <a:gd name="connsiteX6" fmla="*/ 9825 w 10313"/>
              <a:gd name="connsiteY6" fmla="*/ 9840 h 10154"/>
              <a:gd name="connsiteX7" fmla="*/ 10313 w 10313"/>
              <a:gd name="connsiteY7" fmla="*/ 5166 h 10154"/>
              <a:gd name="connsiteX8" fmla="*/ 9765 w 10313"/>
              <a:gd name="connsiteY8" fmla="*/ 469 h 10154"/>
              <a:gd name="connsiteX0" fmla="*/ 9747 w 10295"/>
              <a:gd name="connsiteY0" fmla="*/ 469 h 10293"/>
              <a:gd name="connsiteX1" fmla="*/ 5182 w 10295"/>
              <a:gd name="connsiteY1" fmla="*/ 212 h 10293"/>
              <a:gd name="connsiteX2" fmla="*/ 555 w 10295"/>
              <a:gd name="connsiteY2" fmla="*/ 426 h 10293"/>
              <a:gd name="connsiteX3" fmla="*/ 102 w 10295"/>
              <a:gd name="connsiteY3" fmla="*/ 5445 h 10293"/>
              <a:gd name="connsiteX4" fmla="*/ 704 w 10295"/>
              <a:gd name="connsiteY4" fmla="*/ 9866 h 10293"/>
              <a:gd name="connsiteX5" fmla="*/ 5164 w 10295"/>
              <a:gd name="connsiteY5" fmla="*/ 10118 h 10293"/>
              <a:gd name="connsiteX6" fmla="*/ 9807 w 10295"/>
              <a:gd name="connsiteY6" fmla="*/ 9840 h 10293"/>
              <a:gd name="connsiteX7" fmla="*/ 10295 w 10295"/>
              <a:gd name="connsiteY7" fmla="*/ 5166 h 10293"/>
              <a:gd name="connsiteX8" fmla="*/ 9747 w 10295"/>
              <a:gd name="connsiteY8" fmla="*/ 469 h 10293"/>
              <a:gd name="connsiteX0" fmla="*/ 9708 w 10256"/>
              <a:gd name="connsiteY0" fmla="*/ 386 h 10210"/>
              <a:gd name="connsiteX1" fmla="*/ 5143 w 10256"/>
              <a:gd name="connsiteY1" fmla="*/ 129 h 10210"/>
              <a:gd name="connsiteX2" fmla="*/ 594 w 10256"/>
              <a:gd name="connsiteY2" fmla="*/ 479 h 10210"/>
              <a:gd name="connsiteX3" fmla="*/ 63 w 10256"/>
              <a:gd name="connsiteY3" fmla="*/ 5362 h 10210"/>
              <a:gd name="connsiteX4" fmla="*/ 665 w 10256"/>
              <a:gd name="connsiteY4" fmla="*/ 9783 h 10210"/>
              <a:gd name="connsiteX5" fmla="*/ 5125 w 10256"/>
              <a:gd name="connsiteY5" fmla="*/ 10035 h 10210"/>
              <a:gd name="connsiteX6" fmla="*/ 9768 w 10256"/>
              <a:gd name="connsiteY6" fmla="*/ 9757 h 10210"/>
              <a:gd name="connsiteX7" fmla="*/ 10256 w 10256"/>
              <a:gd name="connsiteY7" fmla="*/ 5083 h 10210"/>
              <a:gd name="connsiteX8" fmla="*/ 9708 w 10256"/>
              <a:gd name="connsiteY8" fmla="*/ 386 h 10210"/>
              <a:gd name="connsiteX0" fmla="*/ 9672 w 10220"/>
              <a:gd name="connsiteY0" fmla="*/ 386 h 10210"/>
              <a:gd name="connsiteX1" fmla="*/ 5107 w 10220"/>
              <a:gd name="connsiteY1" fmla="*/ 129 h 10210"/>
              <a:gd name="connsiteX2" fmla="*/ 558 w 10220"/>
              <a:gd name="connsiteY2" fmla="*/ 479 h 10210"/>
              <a:gd name="connsiteX3" fmla="*/ 27 w 10220"/>
              <a:gd name="connsiteY3" fmla="*/ 5362 h 10210"/>
              <a:gd name="connsiteX4" fmla="*/ 629 w 10220"/>
              <a:gd name="connsiteY4" fmla="*/ 9783 h 10210"/>
              <a:gd name="connsiteX5" fmla="*/ 5089 w 10220"/>
              <a:gd name="connsiteY5" fmla="*/ 10035 h 10210"/>
              <a:gd name="connsiteX6" fmla="*/ 9732 w 10220"/>
              <a:gd name="connsiteY6" fmla="*/ 9757 h 10210"/>
              <a:gd name="connsiteX7" fmla="*/ 10220 w 10220"/>
              <a:gd name="connsiteY7" fmla="*/ 5083 h 10210"/>
              <a:gd name="connsiteX8" fmla="*/ 9672 w 10220"/>
              <a:gd name="connsiteY8" fmla="*/ 386 h 10210"/>
              <a:gd name="connsiteX0" fmla="*/ 9672 w 10220"/>
              <a:gd name="connsiteY0" fmla="*/ 386 h 10210"/>
              <a:gd name="connsiteX1" fmla="*/ 5107 w 10220"/>
              <a:gd name="connsiteY1" fmla="*/ 129 h 10210"/>
              <a:gd name="connsiteX2" fmla="*/ 558 w 10220"/>
              <a:gd name="connsiteY2" fmla="*/ 479 h 10210"/>
              <a:gd name="connsiteX3" fmla="*/ 27 w 10220"/>
              <a:gd name="connsiteY3" fmla="*/ 5362 h 10210"/>
              <a:gd name="connsiteX4" fmla="*/ 629 w 10220"/>
              <a:gd name="connsiteY4" fmla="*/ 9783 h 10210"/>
              <a:gd name="connsiteX5" fmla="*/ 5089 w 10220"/>
              <a:gd name="connsiteY5" fmla="*/ 10035 h 10210"/>
              <a:gd name="connsiteX6" fmla="*/ 9732 w 10220"/>
              <a:gd name="connsiteY6" fmla="*/ 9757 h 10210"/>
              <a:gd name="connsiteX7" fmla="*/ 10220 w 10220"/>
              <a:gd name="connsiteY7" fmla="*/ 5083 h 10210"/>
              <a:gd name="connsiteX8" fmla="*/ 9672 w 10220"/>
              <a:gd name="connsiteY8" fmla="*/ 386 h 10210"/>
              <a:gd name="connsiteX0" fmla="*/ 9616 w 10220"/>
              <a:gd name="connsiteY0" fmla="*/ 410 h 10176"/>
              <a:gd name="connsiteX1" fmla="*/ 5107 w 10220"/>
              <a:gd name="connsiteY1" fmla="*/ 95 h 10176"/>
              <a:gd name="connsiteX2" fmla="*/ 558 w 10220"/>
              <a:gd name="connsiteY2" fmla="*/ 445 h 10176"/>
              <a:gd name="connsiteX3" fmla="*/ 27 w 10220"/>
              <a:gd name="connsiteY3" fmla="*/ 5328 h 10176"/>
              <a:gd name="connsiteX4" fmla="*/ 629 w 10220"/>
              <a:gd name="connsiteY4" fmla="*/ 9749 h 10176"/>
              <a:gd name="connsiteX5" fmla="*/ 5089 w 10220"/>
              <a:gd name="connsiteY5" fmla="*/ 10001 h 10176"/>
              <a:gd name="connsiteX6" fmla="*/ 9732 w 10220"/>
              <a:gd name="connsiteY6" fmla="*/ 9723 h 10176"/>
              <a:gd name="connsiteX7" fmla="*/ 10220 w 10220"/>
              <a:gd name="connsiteY7" fmla="*/ 5049 h 10176"/>
              <a:gd name="connsiteX8" fmla="*/ 9616 w 10220"/>
              <a:gd name="connsiteY8" fmla="*/ 410 h 10176"/>
              <a:gd name="connsiteX0" fmla="*/ 9616 w 10255"/>
              <a:gd name="connsiteY0" fmla="*/ 410 h 10177"/>
              <a:gd name="connsiteX1" fmla="*/ 5107 w 10255"/>
              <a:gd name="connsiteY1" fmla="*/ 95 h 10177"/>
              <a:gd name="connsiteX2" fmla="*/ 558 w 10255"/>
              <a:gd name="connsiteY2" fmla="*/ 445 h 10177"/>
              <a:gd name="connsiteX3" fmla="*/ 27 w 10255"/>
              <a:gd name="connsiteY3" fmla="*/ 5328 h 10177"/>
              <a:gd name="connsiteX4" fmla="*/ 629 w 10255"/>
              <a:gd name="connsiteY4" fmla="*/ 9749 h 10177"/>
              <a:gd name="connsiteX5" fmla="*/ 5089 w 10255"/>
              <a:gd name="connsiteY5" fmla="*/ 10001 h 10177"/>
              <a:gd name="connsiteX6" fmla="*/ 9732 w 10255"/>
              <a:gd name="connsiteY6" fmla="*/ 9723 h 10177"/>
              <a:gd name="connsiteX7" fmla="*/ 10142 w 10255"/>
              <a:gd name="connsiteY7" fmla="*/ 5049 h 10177"/>
              <a:gd name="connsiteX8" fmla="*/ 9616 w 10255"/>
              <a:gd name="connsiteY8" fmla="*/ 410 h 10177"/>
              <a:gd name="connsiteX0" fmla="*/ 9616 w 10233"/>
              <a:gd name="connsiteY0" fmla="*/ 410 h 10183"/>
              <a:gd name="connsiteX1" fmla="*/ 5107 w 10233"/>
              <a:gd name="connsiteY1" fmla="*/ 95 h 10183"/>
              <a:gd name="connsiteX2" fmla="*/ 558 w 10233"/>
              <a:gd name="connsiteY2" fmla="*/ 445 h 10183"/>
              <a:gd name="connsiteX3" fmla="*/ 27 w 10233"/>
              <a:gd name="connsiteY3" fmla="*/ 5328 h 10183"/>
              <a:gd name="connsiteX4" fmla="*/ 629 w 10233"/>
              <a:gd name="connsiteY4" fmla="*/ 9749 h 10183"/>
              <a:gd name="connsiteX5" fmla="*/ 5089 w 10233"/>
              <a:gd name="connsiteY5" fmla="*/ 10001 h 10183"/>
              <a:gd name="connsiteX6" fmla="*/ 9687 w 10233"/>
              <a:gd name="connsiteY6" fmla="*/ 9587 h 10183"/>
              <a:gd name="connsiteX7" fmla="*/ 10142 w 10233"/>
              <a:gd name="connsiteY7" fmla="*/ 5049 h 10183"/>
              <a:gd name="connsiteX8" fmla="*/ 9616 w 10233"/>
              <a:gd name="connsiteY8" fmla="*/ 410 h 10183"/>
              <a:gd name="connsiteX0" fmla="*/ 9616 w 10157"/>
              <a:gd name="connsiteY0" fmla="*/ 410 h 10183"/>
              <a:gd name="connsiteX1" fmla="*/ 5107 w 10157"/>
              <a:gd name="connsiteY1" fmla="*/ 95 h 10183"/>
              <a:gd name="connsiteX2" fmla="*/ 558 w 10157"/>
              <a:gd name="connsiteY2" fmla="*/ 445 h 10183"/>
              <a:gd name="connsiteX3" fmla="*/ 27 w 10157"/>
              <a:gd name="connsiteY3" fmla="*/ 5328 h 10183"/>
              <a:gd name="connsiteX4" fmla="*/ 629 w 10157"/>
              <a:gd name="connsiteY4" fmla="*/ 9749 h 10183"/>
              <a:gd name="connsiteX5" fmla="*/ 5089 w 10157"/>
              <a:gd name="connsiteY5" fmla="*/ 10001 h 10183"/>
              <a:gd name="connsiteX6" fmla="*/ 9687 w 10157"/>
              <a:gd name="connsiteY6" fmla="*/ 9587 h 10183"/>
              <a:gd name="connsiteX7" fmla="*/ 10142 w 10157"/>
              <a:gd name="connsiteY7" fmla="*/ 5049 h 10183"/>
              <a:gd name="connsiteX8" fmla="*/ 9616 w 10157"/>
              <a:gd name="connsiteY8" fmla="*/ 410 h 10183"/>
              <a:gd name="connsiteX0" fmla="*/ 9616 w 10146"/>
              <a:gd name="connsiteY0" fmla="*/ 410 h 10183"/>
              <a:gd name="connsiteX1" fmla="*/ 5107 w 10146"/>
              <a:gd name="connsiteY1" fmla="*/ 95 h 10183"/>
              <a:gd name="connsiteX2" fmla="*/ 558 w 10146"/>
              <a:gd name="connsiteY2" fmla="*/ 445 h 10183"/>
              <a:gd name="connsiteX3" fmla="*/ 27 w 10146"/>
              <a:gd name="connsiteY3" fmla="*/ 5328 h 10183"/>
              <a:gd name="connsiteX4" fmla="*/ 629 w 10146"/>
              <a:gd name="connsiteY4" fmla="*/ 9749 h 10183"/>
              <a:gd name="connsiteX5" fmla="*/ 5089 w 10146"/>
              <a:gd name="connsiteY5" fmla="*/ 10001 h 10183"/>
              <a:gd name="connsiteX6" fmla="*/ 9687 w 10146"/>
              <a:gd name="connsiteY6" fmla="*/ 9587 h 10183"/>
              <a:gd name="connsiteX7" fmla="*/ 10142 w 10146"/>
              <a:gd name="connsiteY7" fmla="*/ 5049 h 10183"/>
              <a:gd name="connsiteX8" fmla="*/ 9616 w 10146"/>
              <a:gd name="connsiteY8" fmla="*/ 410 h 10183"/>
              <a:gd name="connsiteX0" fmla="*/ 9616 w 10180"/>
              <a:gd name="connsiteY0" fmla="*/ 410 h 10186"/>
              <a:gd name="connsiteX1" fmla="*/ 5107 w 10180"/>
              <a:gd name="connsiteY1" fmla="*/ 95 h 10186"/>
              <a:gd name="connsiteX2" fmla="*/ 558 w 10180"/>
              <a:gd name="connsiteY2" fmla="*/ 445 h 10186"/>
              <a:gd name="connsiteX3" fmla="*/ 27 w 10180"/>
              <a:gd name="connsiteY3" fmla="*/ 5328 h 10186"/>
              <a:gd name="connsiteX4" fmla="*/ 629 w 10180"/>
              <a:gd name="connsiteY4" fmla="*/ 9749 h 10186"/>
              <a:gd name="connsiteX5" fmla="*/ 5089 w 10180"/>
              <a:gd name="connsiteY5" fmla="*/ 10001 h 10186"/>
              <a:gd name="connsiteX6" fmla="*/ 9822 w 10180"/>
              <a:gd name="connsiteY6" fmla="*/ 9529 h 10186"/>
              <a:gd name="connsiteX7" fmla="*/ 10142 w 10180"/>
              <a:gd name="connsiteY7" fmla="*/ 5049 h 10186"/>
              <a:gd name="connsiteX8" fmla="*/ 9616 w 10180"/>
              <a:gd name="connsiteY8" fmla="*/ 410 h 10186"/>
              <a:gd name="connsiteX0" fmla="*/ 9616 w 10153"/>
              <a:gd name="connsiteY0" fmla="*/ 410 h 10186"/>
              <a:gd name="connsiteX1" fmla="*/ 5107 w 10153"/>
              <a:gd name="connsiteY1" fmla="*/ 95 h 10186"/>
              <a:gd name="connsiteX2" fmla="*/ 558 w 10153"/>
              <a:gd name="connsiteY2" fmla="*/ 445 h 10186"/>
              <a:gd name="connsiteX3" fmla="*/ 27 w 10153"/>
              <a:gd name="connsiteY3" fmla="*/ 5328 h 10186"/>
              <a:gd name="connsiteX4" fmla="*/ 629 w 10153"/>
              <a:gd name="connsiteY4" fmla="*/ 9749 h 10186"/>
              <a:gd name="connsiteX5" fmla="*/ 5089 w 10153"/>
              <a:gd name="connsiteY5" fmla="*/ 10001 h 10186"/>
              <a:gd name="connsiteX6" fmla="*/ 9822 w 10153"/>
              <a:gd name="connsiteY6" fmla="*/ 9529 h 10186"/>
              <a:gd name="connsiteX7" fmla="*/ 10142 w 10153"/>
              <a:gd name="connsiteY7" fmla="*/ 5049 h 10186"/>
              <a:gd name="connsiteX8" fmla="*/ 9616 w 10153"/>
              <a:gd name="connsiteY8" fmla="*/ 410 h 10186"/>
              <a:gd name="connsiteX0" fmla="*/ 9612 w 10149"/>
              <a:gd name="connsiteY0" fmla="*/ 410 h 10094"/>
              <a:gd name="connsiteX1" fmla="*/ 5103 w 10149"/>
              <a:gd name="connsiteY1" fmla="*/ 95 h 10094"/>
              <a:gd name="connsiteX2" fmla="*/ 554 w 10149"/>
              <a:gd name="connsiteY2" fmla="*/ 445 h 10094"/>
              <a:gd name="connsiteX3" fmla="*/ 23 w 10149"/>
              <a:gd name="connsiteY3" fmla="*/ 5328 h 10094"/>
              <a:gd name="connsiteX4" fmla="*/ 636 w 10149"/>
              <a:gd name="connsiteY4" fmla="*/ 9594 h 10094"/>
              <a:gd name="connsiteX5" fmla="*/ 5085 w 10149"/>
              <a:gd name="connsiteY5" fmla="*/ 10001 h 10094"/>
              <a:gd name="connsiteX6" fmla="*/ 9818 w 10149"/>
              <a:gd name="connsiteY6" fmla="*/ 9529 h 10094"/>
              <a:gd name="connsiteX7" fmla="*/ 10138 w 10149"/>
              <a:gd name="connsiteY7" fmla="*/ 5049 h 10094"/>
              <a:gd name="connsiteX8" fmla="*/ 9612 w 10149"/>
              <a:gd name="connsiteY8" fmla="*/ 410 h 10094"/>
              <a:gd name="connsiteX0" fmla="*/ 9621 w 10158"/>
              <a:gd name="connsiteY0" fmla="*/ 410 h 10013"/>
              <a:gd name="connsiteX1" fmla="*/ 5112 w 10158"/>
              <a:gd name="connsiteY1" fmla="*/ 95 h 10013"/>
              <a:gd name="connsiteX2" fmla="*/ 563 w 10158"/>
              <a:gd name="connsiteY2" fmla="*/ 445 h 10013"/>
              <a:gd name="connsiteX3" fmla="*/ 32 w 10158"/>
              <a:gd name="connsiteY3" fmla="*/ 5328 h 10013"/>
              <a:gd name="connsiteX4" fmla="*/ 645 w 10158"/>
              <a:gd name="connsiteY4" fmla="*/ 9594 h 10013"/>
              <a:gd name="connsiteX5" fmla="*/ 5094 w 10158"/>
              <a:gd name="connsiteY5" fmla="*/ 10001 h 10013"/>
              <a:gd name="connsiteX6" fmla="*/ 9827 w 10158"/>
              <a:gd name="connsiteY6" fmla="*/ 9529 h 10013"/>
              <a:gd name="connsiteX7" fmla="*/ 10147 w 10158"/>
              <a:gd name="connsiteY7" fmla="*/ 5049 h 10013"/>
              <a:gd name="connsiteX8" fmla="*/ 9621 w 10158"/>
              <a:gd name="connsiteY8" fmla="*/ 410 h 10013"/>
              <a:gd name="connsiteX0" fmla="*/ 9606 w 10143"/>
              <a:gd name="connsiteY0" fmla="*/ 410 h 10033"/>
              <a:gd name="connsiteX1" fmla="*/ 5097 w 10143"/>
              <a:gd name="connsiteY1" fmla="*/ 95 h 10033"/>
              <a:gd name="connsiteX2" fmla="*/ 548 w 10143"/>
              <a:gd name="connsiteY2" fmla="*/ 445 h 10033"/>
              <a:gd name="connsiteX3" fmla="*/ 17 w 10143"/>
              <a:gd name="connsiteY3" fmla="*/ 5328 h 10033"/>
              <a:gd name="connsiteX4" fmla="*/ 675 w 10143"/>
              <a:gd name="connsiteY4" fmla="*/ 9652 h 10033"/>
              <a:gd name="connsiteX5" fmla="*/ 5079 w 10143"/>
              <a:gd name="connsiteY5" fmla="*/ 10001 h 10033"/>
              <a:gd name="connsiteX6" fmla="*/ 9812 w 10143"/>
              <a:gd name="connsiteY6" fmla="*/ 9529 h 10033"/>
              <a:gd name="connsiteX7" fmla="*/ 10132 w 10143"/>
              <a:gd name="connsiteY7" fmla="*/ 5049 h 10033"/>
              <a:gd name="connsiteX8" fmla="*/ 9606 w 10143"/>
              <a:gd name="connsiteY8" fmla="*/ 410 h 10033"/>
              <a:gd name="connsiteX0" fmla="*/ 9604 w 10292"/>
              <a:gd name="connsiteY0" fmla="*/ 410 h 10068"/>
              <a:gd name="connsiteX1" fmla="*/ 5095 w 10292"/>
              <a:gd name="connsiteY1" fmla="*/ 95 h 10068"/>
              <a:gd name="connsiteX2" fmla="*/ 546 w 10292"/>
              <a:gd name="connsiteY2" fmla="*/ 445 h 10068"/>
              <a:gd name="connsiteX3" fmla="*/ 15 w 10292"/>
              <a:gd name="connsiteY3" fmla="*/ 5328 h 10068"/>
              <a:gd name="connsiteX4" fmla="*/ 673 w 10292"/>
              <a:gd name="connsiteY4" fmla="*/ 9652 h 10068"/>
              <a:gd name="connsiteX5" fmla="*/ 5077 w 10292"/>
              <a:gd name="connsiteY5" fmla="*/ 9884 h 10068"/>
              <a:gd name="connsiteX6" fmla="*/ 9810 w 10292"/>
              <a:gd name="connsiteY6" fmla="*/ 9529 h 10068"/>
              <a:gd name="connsiteX7" fmla="*/ 10130 w 10292"/>
              <a:gd name="connsiteY7" fmla="*/ 5049 h 10068"/>
              <a:gd name="connsiteX8" fmla="*/ 9604 w 10292"/>
              <a:gd name="connsiteY8" fmla="*/ 410 h 10068"/>
              <a:gd name="connsiteX0" fmla="*/ 9604 w 10130"/>
              <a:gd name="connsiteY0" fmla="*/ 410 h 10068"/>
              <a:gd name="connsiteX1" fmla="*/ 5095 w 10130"/>
              <a:gd name="connsiteY1" fmla="*/ 95 h 10068"/>
              <a:gd name="connsiteX2" fmla="*/ 546 w 10130"/>
              <a:gd name="connsiteY2" fmla="*/ 445 h 10068"/>
              <a:gd name="connsiteX3" fmla="*/ 15 w 10130"/>
              <a:gd name="connsiteY3" fmla="*/ 5328 h 10068"/>
              <a:gd name="connsiteX4" fmla="*/ 673 w 10130"/>
              <a:gd name="connsiteY4" fmla="*/ 9652 h 10068"/>
              <a:gd name="connsiteX5" fmla="*/ 5077 w 10130"/>
              <a:gd name="connsiteY5" fmla="*/ 9884 h 10068"/>
              <a:gd name="connsiteX6" fmla="*/ 9810 w 10130"/>
              <a:gd name="connsiteY6" fmla="*/ 9529 h 10068"/>
              <a:gd name="connsiteX7" fmla="*/ 10130 w 10130"/>
              <a:gd name="connsiteY7" fmla="*/ 5049 h 10068"/>
              <a:gd name="connsiteX8" fmla="*/ 9604 w 10130"/>
              <a:gd name="connsiteY8" fmla="*/ 410 h 10068"/>
              <a:gd name="connsiteX0" fmla="*/ 9604 w 10130"/>
              <a:gd name="connsiteY0" fmla="*/ 410 h 10068"/>
              <a:gd name="connsiteX1" fmla="*/ 5095 w 10130"/>
              <a:gd name="connsiteY1" fmla="*/ 95 h 10068"/>
              <a:gd name="connsiteX2" fmla="*/ 546 w 10130"/>
              <a:gd name="connsiteY2" fmla="*/ 445 h 10068"/>
              <a:gd name="connsiteX3" fmla="*/ 15 w 10130"/>
              <a:gd name="connsiteY3" fmla="*/ 5328 h 10068"/>
              <a:gd name="connsiteX4" fmla="*/ 673 w 10130"/>
              <a:gd name="connsiteY4" fmla="*/ 9652 h 10068"/>
              <a:gd name="connsiteX5" fmla="*/ 5077 w 10130"/>
              <a:gd name="connsiteY5" fmla="*/ 9884 h 10068"/>
              <a:gd name="connsiteX6" fmla="*/ 9810 w 10130"/>
              <a:gd name="connsiteY6" fmla="*/ 9529 h 10068"/>
              <a:gd name="connsiteX7" fmla="*/ 10130 w 10130"/>
              <a:gd name="connsiteY7" fmla="*/ 5049 h 10068"/>
              <a:gd name="connsiteX8" fmla="*/ 9604 w 10130"/>
              <a:gd name="connsiteY8" fmla="*/ 410 h 10068"/>
              <a:gd name="connsiteX0" fmla="*/ 9604 w 10130"/>
              <a:gd name="connsiteY0" fmla="*/ 410 h 10068"/>
              <a:gd name="connsiteX1" fmla="*/ 5095 w 10130"/>
              <a:gd name="connsiteY1" fmla="*/ 95 h 10068"/>
              <a:gd name="connsiteX2" fmla="*/ 546 w 10130"/>
              <a:gd name="connsiteY2" fmla="*/ 445 h 10068"/>
              <a:gd name="connsiteX3" fmla="*/ 15 w 10130"/>
              <a:gd name="connsiteY3" fmla="*/ 5328 h 10068"/>
              <a:gd name="connsiteX4" fmla="*/ 673 w 10130"/>
              <a:gd name="connsiteY4" fmla="*/ 9652 h 10068"/>
              <a:gd name="connsiteX5" fmla="*/ 5077 w 10130"/>
              <a:gd name="connsiteY5" fmla="*/ 9884 h 10068"/>
              <a:gd name="connsiteX6" fmla="*/ 9810 w 10130"/>
              <a:gd name="connsiteY6" fmla="*/ 9529 h 10068"/>
              <a:gd name="connsiteX7" fmla="*/ 10130 w 10130"/>
              <a:gd name="connsiteY7" fmla="*/ 5049 h 10068"/>
              <a:gd name="connsiteX8" fmla="*/ 9604 w 10130"/>
              <a:gd name="connsiteY8" fmla="*/ 410 h 10068"/>
              <a:gd name="connsiteX0" fmla="*/ 9604 w 10132"/>
              <a:gd name="connsiteY0" fmla="*/ 410 h 10068"/>
              <a:gd name="connsiteX1" fmla="*/ 5095 w 10132"/>
              <a:gd name="connsiteY1" fmla="*/ 95 h 10068"/>
              <a:gd name="connsiteX2" fmla="*/ 546 w 10132"/>
              <a:gd name="connsiteY2" fmla="*/ 445 h 10068"/>
              <a:gd name="connsiteX3" fmla="*/ 15 w 10132"/>
              <a:gd name="connsiteY3" fmla="*/ 5328 h 10068"/>
              <a:gd name="connsiteX4" fmla="*/ 673 w 10132"/>
              <a:gd name="connsiteY4" fmla="*/ 9652 h 10068"/>
              <a:gd name="connsiteX5" fmla="*/ 5077 w 10132"/>
              <a:gd name="connsiteY5" fmla="*/ 9884 h 10068"/>
              <a:gd name="connsiteX6" fmla="*/ 9810 w 10132"/>
              <a:gd name="connsiteY6" fmla="*/ 9529 h 10068"/>
              <a:gd name="connsiteX7" fmla="*/ 10130 w 10132"/>
              <a:gd name="connsiteY7" fmla="*/ 5049 h 10068"/>
              <a:gd name="connsiteX8" fmla="*/ 9604 w 10132"/>
              <a:gd name="connsiteY8" fmla="*/ 410 h 10068"/>
              <a:gd name="connsiteX0" fmla="*/ 9604 w 10132"/>
              <a:gd name="connsiteY0" fmla="*/ 410 h 10004"/>
              <a:gd name="connsiteX1" fmla="*/ 5095 w 10132"/>
              <a:gd name="connsiteY1" fmla="*/ 95 h 10004"/>
              <a:gd name="connsiteX2" fmla="*/ 546 w 10132"/>
              <a:gd name="connsiteY2" fmla="*/ 445 h 10004"/>
              <a:gd name="connsiteX3" fmla="*/ 15 w 10132"/>
              <a:gd name="connsiteY3" fmla="*/ 5328 h 10004"/>
              <a:gd name="connsiteX4" fmla="*/ 673 w 10132"/>
              <a:gd name="connsiteY4" fmla="*/ 9652 h 10004"/>
              <a:gd name="connsiteX5" fmla="*/ 5077 w 10132"/>
              <a:gd name="connsiteY5" fmla="*/ 9884 h 10004"/>
              <a:gd name="connsiteX6" fmla="*/ 9810 w 10132"/>
              <a:gd name="connsiteY6" fmla="*/ 9529 h 10004"/>
              <a:gd name="connsiteX7" fmla="*/ 10130 w 10132"/>
              <a:gd name="connsiteY7" fmla="*/ 5049 h 10004"/>
              <a:gd name="connsiteX8" fmla="*/ 9604 w 10132"/>
              <a:gd name="connsiteY8" fmla="*/ 410 h 10004"/>
              <a:gd name="connsiteX0" fmla="*/ 9604 w 10132"/>
              <a:gd name="connsiteY0" fmla="*/ 410 h 9972"/>
              <a:gd name="connsiteX1" fmla="*/ 5095 w 10132"/>
              <a:gd name="connsiteY1" fmla="*/ 95 h 9972"/>
              <a:gd name="connsiteX2" fmla="*/ 546 w 10132"/>
              <a:gd name="connsiteY2" fmla="*/ 445 h 9972"/>
              <a:gd name="connsiteX3" fmla="*/ 15 w 10132"/>
              <a:gd name="connsiteY3" fmla="*/ 5328 h 9972"/>
              <a:gd name="connsiteX4" fmla="*/ 673 w 10132"/>
              <a:gd name="connsiteY4" fmla="*/ 9652 h 9972"/>
              <a:gd name="connsiteX5" fmla="*/ 5077 w 10132"/>
              <a:gd name="connsiteY5" fmla="*/ 9884 h 9972"/>
              <a:gd name="connsiteX6" fmla="*/ 9810 w 10132"/>
              <a:gd name="connsiteY6" fmla="*/ 9529 h 9972"/>
              <a:gd name="connsiteX7" fmla="*/ 10130 w 10132"/>
              <a:gd name="connsiteY7" fmla="*/ 5049 h 9972"/>
              <a:gd name="connsiteX8" fmla="*/ 9604 w 10132"/>
              <a:gd name="connsiteY8" fmla="*/ 410 h 9972"/>
              <a:gd name="connsiteX0" fmla="*/ 9479 w 10000"/>
              <a:gd name="connsiteY0" fmla="*/ 411 h 10031"/>
              <a:gd name="connsiteX1" fmla="*/ 5029 w 10000"/>
              <a:gd name="connsiteY1" fmla="*/ 95 h 10031"/>
              <a:gd name="connsiteX2" fmla="*/ 539 w 10000"/>
              <a:gd name="connsiteY2" fmla="*/ 446 h 10031"/>
              <a:gd name="connsiteX3" fmla="*/ 15 w 10000"/>
              <a:gd name="connsiteY3" fmla="*/ 5343 h 10031"/>
              <a:gd name="connsiteX4" fmla="*/ 664 w 10000"/>
              <a:gd name="connsiteY4" fmla="*/ 9679 h 10031"/>
              <a:gd name="connsiteX5" fmla="*/ 5011 w 10000"/>
              <a:gd name="connsiteY5" fmla="*/ 9912 h 10031"/>
              <a:gd name="connsiteX6" fmla="*/ 9682 w 10000"/>
              <a:gd name="connsiteY6" fmla="*/ 9556 h 10031"/>
              <a:gd name="connsiteX7" fmla="*/ 9998 w 10000"/>
              <a:gd name="connsiteY7" fmla="*/ 5063 h 10031"/>
              <a:gd name="connsiteX8" fmla="*/ 9479 w 10000"/>
              <a:gd name="connsiteY8" fmla="*/ 411 h 10031"/>
              <a:gd name="connsiteX0" fmla="*/ 9472 w 9993"/>
              <a:gd name="connsiteY0" fmla="*/ 411 h 10019"/>
              <a:gd name="connsiteX1" fmla="*/ 5022 w 9993"/>
              <a:gd name="connsiteY1" fmla="*/ 95 h 10019"/>
              <a:gd name="connsiteX2" fmla="*/ 532 w 9993"/>
              <a:gd name="connsiteY2" fmla="*/ 446 h 10019"/>
              <a:gd name="connsiteX3" fmla="*/ 8 w 9993"/>
              <a:gd name="connsiteY3" fmla="*/ 5343 h 10019"/>
              <a:gd name="connsiteX4" fmla="*/ 557 w 9993"/>
              <a:gd name="connsiteY4" fmla="*/ 9660 h 10019"/>
              <a:gd name="connsiteX5" fmla="*/ 5004 w 9993"/>
              <a:gd name="connsiteY5" fmla="*/ 9912 h 10019"/>
              <a:gd name="connsiteX6" fmla="*/ 9675 w 9993"/>
              <a:gd name="connsiteY6" fmla="*/ 9556 h 10019"/>
              <a:gd name="connsiteX7" fmla="*/ 9991 w 9993"/>
              <a:gd name="connsiteY7" fmla="*/ 5063 h 10019"/>
              <a:gd name="connsiteX8" fmla="*/ 9472 w 9993"/>
              <a:gd name="connsiteY8" fmla="*/ 411 h 10019"/>
              <a:gd name="connsiteX0" fmla="*/ 9472 w 9993"/>
              <a:gd name="connsiteY0" fmla="*/ 410 h 10000"/>
              <a:gd name="connsiteX1" fmla="*/ 5019 w 9993"/>
              <a:gd name="connsiteY1" fmla="*/ 95 h 10000"/>
              <a:gd name="connsiteX2" fmla="*/ 569 w 9993"/>
              <a:gd name="connsiteY2" fmla="*/ 523 h 10000"/>
              <a:gd name="connsiteX3" fmla="*/ 1 w 9993"/>
              <a:gd name="connsiteY3" fmla="*/ 5333 h 10000"/>
              <a:gd name="connsiteX4" fmla="*/ 550 w 9993"/>
              <a:gd name="connsiteY4" fmla="*/ 9642 h 10000"/>
              <a:gd name="connsiteX5" fmla="*/ 5001 w 9993"/>
              <a:gd name="connsiteY5" fmla="*/ 9893 h 10000"/>
              <a:gd name="connsiteX6" fmla="*/ 9675 w 9993"/>
              <a:gd name="connsiteY6" fmla="*/ 9538 h 10000"/>
              <a:gd name="connsiteX7" fmla="*/ 9991 w 9993"/>
              <a:gd name="connsiteY7" fmla="*/ 5053 h 10000"/>
              <a:gd name="connsiteX8" fmla="*/ 9472 w 9993"/>
              <a:gd name="connsiteY8" fmla="*/ 410 h 10000"/>
              <a:gd name="connsiteX0" fmla="*/ 9401 w 10000"/>
              <a:gd name="connsiteY0" fmla="*/ 436 h 9968"/>
              <a:gd name="connsiteX1" fmla="*/ 5023 w 10000"/>
              <a:gd name="connsiteY1" fmla="*/ 63 h 9968"/>
              <a:gd name="connsiteX2" fmla="*/ 569 w 10000"/>
              <a:gd name="connsiteY2" fmla="*/ 491 h 9968"/>
              <a:gd name="connsiteX3" fmla="*/ 1 w 10000"/>
              <a:gd name="connsiteY3" fmla="*/ 5301 h 9968"/>
              <a:gd name="connsiteX4" fmla="*/ 550 w 10000"/>
              <a:gd name="connsiteY4" fmla="*/ 9610 h 9968"/>
              <a:gd name="connsiteX5" fmla="*/ 5005 w 10000"/>
              <a:gd name="connsiteY5" fmla="*/ 9861 h 9968"/>
              <a:gd name="connsiteX6" fmla="*/ 9682 w 10000"/>
              <a:gd name="connsiteY6" fmla="*/ 9506 h 9968"/>
              <a:gd name="connsiteX7" fmla="*/ 9998 w 10000"/>
              <a:gd name="connsiteY7" fmla="*/ 5021 h 9968"/>
              <a:gd name="connsiteX8" fmla="*/ 9401 w 10000"/>
              <a:gd name="connsiteY8" fmla="*/ 436 h 9968"/>
              <a:gd name="connsiteX0" fmla="*/ 9456 w 10000"/>
              <a:gd name="connsiteY0" fmla="*/ 427 h 10010"/>
              <a:gd name="connsiteX1" fmla="*/ 5023 w 10000"/>
              <a:gd name="connsiteY1" fmla="*/ 73 h 10010"/>
              <a:gd name="connsiteX2" fmla="*/ 569 w 10000"/>
              <a:gd name="connsiteY2" fmla="*/ 503 h 10010"/>
              <a:gd name="connsiteX3" fmla="*/ 1 w 10000"/>
              <a:gd name="connsiteY3" fmla="*/ 5328 h 10010"/>
              <a:gd name="connsiteX4" fmla="*/ 550 w 10000"/>
              <a:gd name="connsiteY4" fmla="*/ 9651 h 10010"/>
              <a:gd name="connsiteX5" fmla="*/ 5005 w 10000"/>
              <a:gd name="connsiteY5" fmla="*/ 9903 h 10010"/>
              <a:gd name="connsiteX6" fmla="*/ 9682 w 10000"/>
              <a:gd name="connsiteY6" fmla="*/ 9547 h 10010"/>
              <a:gd name="connsiteX7" fmla="*/ 9998 w 10000"/>
              <a:gd name="connsiteY7" fmla="*/ 5047 h 10010"/>
              <a:gd name="connsiteX8" fmla="*/ 9456 w 10000"/>
              <a:gd name="connsiteY8" fmla="*/ 427 h 10010"/>
              <a:gd name="connsiteX0" fmla="*/ 9458 w 10002"/>
              <a:gd name="connsiteY0" fmla="*/ 427 h 10010"/>
              <a:gd name="connsiteX1" fmla="*/ 5025 w 10002"/>
              <a:gd name="connsiteY1" fmla="*/ 73 h 10010"/>
              <a:gd name="connsiteX2" fmla="*/ 549 w 10002"/>
              <a:gd name="connsiteY2" fmla="*/ 444 h 10010"/>
              <a:gd name="connsiteX3" fmla="*/ 3 w 10002"/>
              <a:gd name="connsiteY3" fmla="*/ 5328 h 10010"/>
              <a:gd name="connsiteX4" fmla="*/ 552 w 10002"/>
              <a:gd name="connsiteY4" fmla="*/ 9651 h 10010"/>
              <a:gd name="connsiteX5" fmla="*/ 5007 w 10002"/>
              <a:gd name="connsiteY5" fmla="*/ 9903 h 10010"/>
              <a:gd name="connsiteX6" fmla="*/ 9684 w 10002"/>
              <a:gd name="connsiteY6" fmla="*/ 9547 h 10010"/>
              <a:gd name="connsiteX7" fmla="*/ 10000 w 10002"/>
              <a:gd name="connsiteY7" fmla="*/ 5047 h 10010"/>
              <a:gd name="connsiteX8" fmla="*/ 9458 w 10002"/>
              <a:gd name="connsiteY8" fmla="*/ 427 h 10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002" h="10010">
                <a:moveTo>
                  <a:pt x="9458" y="427"/>
                </a:moveTo>
                <a:cubicBezTo>
                  <a:pt x="8572" y="-295"/>
                  <a:pt x="6666" y="129"/>
                  <a:pt x="5025" y="73"/>
                </a:cubicBezTo>
                <a:cubicBezTo>
                  <a:pt x="3396" y="171"/>
                  <a:pt x="1083" y="-233"/>
                  <a:pt x="549" y="444"/>
                </a:cubicBezTo>
                <a:cubicBezTo>
                  <a:pt x="-74" y="1234"/>
                  <a:pt x="3" y="3794"/>
                  <a:pt x="3" y="5328"/>
                </a:cubicBezTo>
                <a:cubicBezTo>
                  <a:pt x="3" y="6862"/>
                  <a:pt x="97" y="9146"/>
                  <a:pt x="552" y="9651"/>
                </a:cubicBezTo>
                <a:cubicBezTo>
                  <a:pt x="1098" y="10255"/>
                  <a:pt x="3483" y="9920"/>
                  <a:pt x="5007" y="9903"/>
                </a:cubicBezTo>
                <a:cubicBezTo>
                  <a:pt x="6529" y="9886"/>
                  <a:pt x="9205" y="10083"/>
                  <a:pt x="9684" y="9547"/>
                </a:cubicBezTo>
                <a:cubicBezTo>
                  <a:pt x="10021" y="9168"/>
                  <a:pt x="10007" y="6583"/>
                  <a:pt x="10000" y="5047"/>
                </a:cubicBezTo>
                <a:cubicBezTo>
                  <a:pt x="9993" y="3512"/>
                  <a:pt x="10017" y="949"/>
                  <a:pt x="9458" y="427"/>
                </a:cubicBezTo>
                <a:close/>
              </a:path>
            </a:pathLst>
          </a:custGeom>
          <a:solidFill>
            <a:schemeClr val="bg1"/>
          </a:solidFill>
          <a:ln w="22225"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5" name="Forma livre 9"/>
          <p:cNvSpPr>
            <a:spLocks/>
          </p:cNvSpPr>
          <p:nvPr/>
        </p:nvSpPr>
        <p:spPr bwMode="auto">
          <a:xfrm>
            <a:off x="1463675" y="769938"/>
            <a:ext cx="9266238" cy="5189537"/>
          </a:xfrm>
          <a:custGeom>
            <a:avLst/>
            <a:gdLst>
              <a:gd name="T0" fmla="*/ 2466 w 2671"/>
              <a:gd name="T1" fmla="*/ 92 h 1682"/>
              <a:gd name="T2" fmla="*/ 200 w 2671"/>
              <a:gd name="T3" fmla="*/ 99 h 1682"/>
              <a:gd name="T4" fmla="*/ 169 w 2671"/>
              <a:gd name="T5" fmla="*/ 1583 h 1682"/>
              <a:gd name="T6" fmla="*/ 2481 w 2671"/>
              <a:gd name="T7" fmla="*/ 1562 h 1682"/>
              <a:gd name="T8" fmla="*/ 2466 w 2671"/>
              <a:gd name="T9" fmla="*/ 92 h 1682"/>
              <a:gd name="connsiteX0" fmla="*/ 9074 w 9535"/>
              <a:gd name="connsiteY0" fmla="*/ 447 h 9722"/>
              <a:gd name="connsiteX1" fmla="*/ 544 w 9535"/>
              <a:gd name="connsiteY1" fmla="*/ 264 h 9722"/>
              <a:gd name="connsiteX2" fmla="*/ 475 w 9535"/>
              <a:gd name="connsiteY2" fmla="*/ 9311 h 9722"/>
              <a:gd name="connsiteX3" fmla="*/ 9131 w 9535"/>
              <a:gd name="connsiteY3" fmla="*/ 9187 h 9722"/>
              <a:gd name="connsiteX4" fmla="*/ 9074 w 9535"/>
              <a:gd name="connsiteY4" fmla="*/ 447 h 9722"/>
              <a:gd name="connsiteX0" fmla="*/ 9519 w 10001"/>
              <a:gd name="connsiteY0" fmla="*/ 986 h 10526"/>
              <a:gd name="connsiteX1" fmla="*/ 5107 w 10001"/>
              <a:gd name="connsiteY1" fmla="*/ 519 h 10526"/>
              <a:gd name="connsiteX2" fmla="*/ 573 w 10001"/>
              <a:gd name="connsiteY2" fmla="*/ 798 h 10526"/>
              <a:gd name="connsiteX3" fmla="*/ 500 w 10001"/>
              <a:gd name="connsiteY3" fmla="*/ 10103 h 10526"/>
              <a:gd name="connsiteX4" fmla="*/ 9578 w 10001"/>
              <a:gd name="connsiteY4" fmla="*/ 9976 h 10526"/>
              <a:gd name="connsiteX5" fmla="*/ 9519 w 10001"/>
              <a:gd name="connsiteY5" fmla="*/ 986 h 10526"/>
              <a:gd name="connsiteX0" fmla="*/ 9561 w 10043"/>
              <a:gd name="connsiteY0" fmla="*/ 870 h 10410"/>
              <a:gd name="connsiteX1" fmla="*/ 5149 w 10043"/>
              <a:gd name="connsiteY1" fmla="*/ 403 h 10410"/>
              <a:gd name="connsiteX2" fmla="*/ 533 w 10043"/>
              <a:gd name="connsiteY2" fmla="*/ 862 h 10410"/>
              <a:gd name="connsiteX3" fmla="*/ 542 w 10043"/>
              <a:gd name="connsiteY3" fmla="*/ 9987 h 10410"/>
              <a:gd name="connsiteX4" fmla="*/ 9620 w 10043"/>
              <a:gd name="connsiteY4" fmla="*/ 9860 h 10410"/>
              <a:gd name="connsiteX5" fmla="*/ 9561 w 10043"/>
              <a:gd name="connsiteY5" fmla="*/ 870 h 10410"/>
              <a:gd name="connsiteX0" fmla="*/ 9572 w 10054"/>
              <a:gd name="connsiteY0" fmla="*/ 835 h 10375"/>
              <a:gd name="connsiteX1" fmla="*/ 5160 w 10054"/>
              <a:gd name="connsiteY1" fmla="*/ 368 h 10375"/>
              <a:gd name="connsiteX2" fmla="*/ 544 w 10054"/>
              <a:gd name="connsiteY2" fmla="*/ 827 h 10375"/>
              <a:gd name="connsiteX3" fmla="*/ 553 w 10054"/>
              <a:gd name="connsiteY3" fmla="*/ 9952 h 10375"/>
              <a:gd name="connsiteX4" fmla="*/ 9631 w 10054"/>
              <a:gd name="connsiteY4" fmla="*/ 9825 h 10375"/>
              <a:gd name="connsiteX5" fmla="*/ 9572 w 10054"/>
              <a:gd name="connsiteY5" fmla="*/ 835 h 10375"/>
              <a:gd name="connsiteX0" fmla="*/ 9532 w 10014"/>
              <a:gd name="connsiteY0" fmla="*/ 835 h 10375"/>
              <a:gd name="connsiteX1" fmla="*/ 5120 w 10014"/>
              <a:gd name="connsiteY1" fmla="*/ 368 h 10375"/>
              <a:gd name="connsiteX2" fmla="*/ 504 w 10014"/>
              <a:gd name="connsiteY2" fmla="*/ 827 h 10375"/>
              <a:gd name="connsiteX3" fmla="*/ 513 w 10014"/>
              <a:gd name="connsiteY3" fmla="*/ 9952 h 10375"/>
              <a:gd name="connsiteX4" fmla="*/ 9591 w 10014"/>
              <a:gd name="connsiteY4" fmla="*/ 9825 h 10375"/>
              <a:gd name="connsiteX5" fmla="*/ 9532 w 10014"/>
              <a:gd name="connsiteY5" fmla="*/ 835 h 10375"/>
              <a:gd name="connsiteX0" fmla="*/ 9532 w 10014"/>
              <a:gd name="connsiteY0" fmla="*/ 653 h 10193"/>
              <a:gd name="connsiteX1" fmla="*/ 5120 w 10014"/>
              <a:gd name="connsiteY1" fmla="*/ 186 h 10193"/>
              <a:gd name="connsiteX2" fmla="*/ 504 w 10014"/>
              <a:gd name="connsiteY2" fmla="*/ 645 h 10193"/>
              <a:gd name="connsiteX3" fmla="*/ 513 w 10014"/>
              <a:gd name="connsiteY3" fmla="*/ 9770 h 10193"/>
              <a:gd name="connsiteX4" fmla="*/ 9591 w 10014"/>
              <a:gd name="connsiteY4" fmla="*/ 9643 h 10193"/>
              <a:gd name="connsiteX5" fmla="*/ 9532 w 10014"/>
              <a:gd name="connsiteY5" fmla="*/ 653 h 10193"/>
              <a:gd name="connsiteX0" fmla="*/ 9532 w 10014"/>
              <a:gd name="connsiteY0" fmla="*/ 579 h 10119"/>
              <a:gd name="connsiteX1" fmla="*/ 5120 w 10014"/>
              <a:gd name="connsiteY1" fmla="*/ 112 h 10119"/>
              <a:gd name="connsiteX2" fmla="*/ 504 w 10014"/>
              <a:gd name="connsiteY2" fmla="*/ 571 h 10119"/>
              <a:gd name="connsiteX3" fmla="*/ 513 w 10014"/>
              <a:gd name="connsiteY3" fmla="*/ 9696 h 10119"/>
              <a:gd name="connsiteX4" fmla="*/ 9591 w 10014"/>
              <a:gd name="connsiteY4" fmla="*/ 9569 h 10119"/>
              <a:gd name="connsiteX5" fmla="*/ 9532 w 10014"/>
              <a:gd name="connsiteY5" fmla="*/ 579 h 10119"/>
              <a:gd name="connsiteX0" fmla="*/ 9560 w 10042"/>
              <a:gd name="connsiteY0" fmla="*/ 783 h 10323"/>
              <a:gd name="connsiteX1" fmla="*/ 5132 w 10042"/>
              <a:gd name="connsiteY1" fmla="*/ 521 h 10323"/>
              <a:gd name="connsiteX2" fmla="*/ 532 w 10042"/>
              <a:gd name="connsiteY2" fmla="*/ 775 h 10323"/>
              <a:gd name="connsiteX3" fmla="*/ 541 w 10042"/>
              <a:gd name="connsiteY3" fmla="*/ 9900 h 10323"/>
              <a:gd name="connsiteX4" fmla="*/ 9619 w 10042"/>
              <a:gd name="connsiteY4" fmla="*/ 9773 h 10323"/>
              <a:gd name="connsiteX5" fmla="*/ 9560 w 10042"/>
              <a:gd name="connsiteY5" fmla="*/ 783 h 10323"/>
              <a:gd name="connsiteX0" fmla="*/ 9562 w 10044"/>
              <a:gd name="connsiteY0" fmla="*/ 560 h 10100"/>
              <a:gd name="connsiteX1" fmla="*/ 5134 w 10044"/>
              <a:gd name="connsiteY1" fmla="*/ 298 h 10100"/>
              <a:gd name="connsiteX2" fmla="*/ 534 w 10044"/>
              <a:gd name="connsiteY2" fmla="*/ 552 h 10100"/>
              <a:gd name="connsiteX3" fmla="*/ 543 w 10044"/>
              <a:gd name="connsiteY3" fmla="*/ 9677 h 10100"/>
              <a:gd name="connsiteX4" fmla="*/ 9621 w 10044"/>
              <a:gd name="connsiteY4" fmla="*/ 9550 h 10100"/>
              <a:gd name="connsiteX5" fmla="*/ 9562 w 10044"/>
              <a:gd name="connsiteY5" fmla="*/ 560 h 10100"/>
              <a:gd name="connsiteX0" fmla="*/ 9598 w 10080"/>
              <a:gd name="connsiteY0" fmla="*/ 482 h 10022"/>
              <a:gd name="connsiteX1" fmla="*/ 5170 w 10080"/>
              <a:gd name="connsiteY1" fmla="*/ 220 h 10022"/>
              <a:gd name="connsiteX2" fmla="*/ 504 w 10080"/>
              <a:gd name="connsiteY2" fmla="*/ 602 h 10022"/>
              <a:gd name="connsiteX3" fmla="*/ 579 w 10080"/>
              <a:gd name="connsiteY3" fmla="*/ 9599 h 10022"/>
              <a:gd name="connsiteX4" fmla="*/ 9657 w 10080"/>
              <a:gd name="connsiteY4" fmla="*/ 9472 h 10022"/>
              <a:gd name="connsiteX5" fmla="*/ 9598 w 10080"/>
              <a:gd name="connsiteY5" fmla="*/ 482 h 10022"/>
              <a:gd name="connsiteX0" fmla="*/ 9553 w 10035"/>
              <a:gd name="connsiteY0" fmla="*/ 453 h 9993"/>
              <a:gd name="connsiteX1" fmla="*/ 5125 w 10035"/>
              <a:gd name="connsiteY1" fmla="*/ 191 h 9993"/>
              <a:gd name="connsiteX2" fmla="*/ 459 w 10035"/>
              <a:gd name="connsiteY2" fmla="*/ 573 h 9993"/>
              <a:gd name="connsiteX3" fmla="*/ 534 w 10035"/>
              <a:gd name="connsiteY3" fmla="*/ 9570 h 9993"/>
              <a:gd name="connsiteX4" fmla="*/ 9612 w 10035"/>
              <a:gd name="connsiteY4" fmla="*/ 9443 h 9993"/>
              <a:gd name="connsiteX5" fmla="*/ 9553 w 10035"/>
              <a:gd name="connsiteY5" fmla="*/ 453 h 9993"/>
              <a:gd name="connsiteX0" fmla="*/ 9520 w 10000"/>
              <a:gd name="connsiteY0" fmla="*/ 453 h 10000"/>
              <a:gd name="connsiteX1" fmla="*/ 5107 w 10000"/>
              <a:gd name="connsiteY1" fmla="*/ 191 h 10000"/>
              <a:gd name="connsiteX2" fmla="*/ 457 w 10000"/>
              <a:gd name="connsiteY2" fmla="*/ 573 h 10000"/>
              <a:gd name="connsiteX3" fmla="*/ 532 w 10000"/>
              <a:gd name="connsiteY3" fmla="*/ 9577 h 10000"/>
              <a:gd name="connsiteX4" fmla="*/ 9578 w 10000"/>
              <a:gd name="connsiteY4" fmla="*/ 9450 h 10000"/>
              <a:gd name="connsiteX5" fmla="*/ 9520 w 10000"/>
              <a:gd name="connsiteY5" fmla="*/ 453 h 10000"/>
              <a:gd name="connsiteX0" fmla="*/ 9520 w 10000"/>
              <a:gd name="connsiteY0" fmla="*/ 445 h 9992"/>
              <a:gd name="connsiteX1" fmla="*/ 5107 w 10000"/>
              <a:gd name="connsiteY1" fmla="*/ 183 h 9992"/>
              <a:gd name="connsiteX2" fmla="*/ 457 w 10000"/>
              <a:gd name="connsiteY2" fmla="*/ 565 h 9992"/>
              <a:gd name="connsiteX3" fmla="*/ 532 w 10000"/>
              <a:gd name="connsiteY3" fmla="*/ 9569 h 9992"/>
              <a:gd name="connsiteX4" fmla="*/ 9578 w 10000"/>
              <a:gd name="connsiteY4" fmla="*/ 9442 h 9992"/>
              <a:gd name="connsiteX5" fmla="*/ 9520 w 10000"/>
              <a:gd name="connsiteY5" fmla="*/ 445 h 9992"/>
              <a:gd name="connsiteX0" fmla="*/ 9561 w 10041"/>
              <a:gd name="connsiteY0" fmla="*/ 695 h 10250"/>
              <a:gd name="connsiteX1" fmla="*/ 5115 w 10041"/>
              <a:gd name="connsiteY1" fmla="*/ 356 h 10250"/>
              <a:gd name="connsiteX2" fmla="*/ 498 w 10041"/>
              <a:gd name="connsiteY2" fmla="*/ 815 h 10250"/>
              <a:gd name="connsiteX3" fmla="*/ 573 w 10041"/>
              <a:gd name="connsiteY3" fmla="*/ 9827 h 10250"/>
              <a:gd name="connsiteX4" fmla="*/ 9619 w 10041"/>
              <a:gd name="connsiteY4" fmla="*/ 9700 h 10250"/>
              <a:gd name="connsiteX5" fmla="*/ 9561 w 10041"/>
              <a:gd name="connsiteY5" fmla="*/ 695 h 10250"/>
              <a:gd name="connsiteX0" fmla="*/ 9561 w 9999"/>
              <a:gd name="connsiteY0" fmla="*/ 695 h 10250"/>
              <a:gd name="connsiteX1" fmla="*/ 5115 w 9999"/>
              <a:gd name="connsiteY1" fmla="*/ 356 h 10250"/>
              <a:gd name="connsiteX2" fmla="*/ 498 w 9999"/>
              <a:gd name="connsiteY2" fmla="*/ 815 h 10250"/>
              <a:gd name="connsiteX3" fmla="*/ 573 w 9999"/>
              <a:gd name="connsiteY3" fmla="*/ 9827 h 10250"/>
              <a:gd name="connsiteX4" fmla="*/ 9619 w 9999"/>
              <a:gd name="connsiteY4" fmla="*/ 9700 h 10250"/>
              <a:gd name="connsiteX5" fmla="*/ 9561 w 9999"/>
              <a:gd name="connsiteY5" fmla="*/ 695 h 10250"/>
              <a:gd name="connsiteX0" fmla="*/ 9562 w 10000"/>
              <a:gd name="connsiteY0" fmla="*/ 678 h 10000"/>
              <a:gd name="connsiteX1" fmla="*/ 5116 w 10000"/>
              <a:gd name="connsiteY1" fmla="*/ 347 h 10000"/>
              <a:gd name="connsiteX2" fmla="*/ 498 w 10000"/>
              <a:gd name="connsiteY2" fmla="*/ 795 h 10000"/>
              <a:gd name="connsiteX3" fmla="*/ 573 w 10000"/>
              <a:gd name="connsiteY3" fmla="*/ 9587 h 10000"/>
              <a:gd name="connsiteX4" fmla="*/ 9620 w 10000"/>
              <a:gd name="connsiteY4" fmla="*/ 9463 h 10000"/>
              <a:gd name="connsiteX5" fmla="*/ 9562 w 10000"/>
              <a:gd name="connsiteY5" fmla="*/ 678 h 10000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604 w 10042"/>
              <a:gd name="connsiteY0" fmla="*/ 678 h 10231"/>
              <a:gd name="connsiteX1" fmla="*/ 5158 w 10042"/>
              <a:gd name="connsiteY1" fmla="*/ 347 h 10231"/>
              <a:gd name="connsiteX2" fmla="*/ 540 w 10042"/>
              <a:gd name="connsiteY2" fmla="*/ 795 h 10231"/>
              <a:gd name="connsiteX3" fmla="*/ 615 w 10042"/>
              <a:gd name="connsiteY3" fmla="*/ 9587 h 10231"/>
              <a:gd name="connsiteX4" fmla="*/ 5174 w 10042"/>
              <a:gd name="connsiteY4" fmla="*/ 10029 h 10231"/>
              <a:gd name="connsiteX5" fmla="*/ 9662 w 10042"/>
              <a:gd name="connsiteY5" fmla="*/ 9463 h 10231"/>
              <a:gd name="connsiteX6" fmla="*/ 9604 w 10042"/>
              <a:gd name="connsiteY6" fmla="*/ 678 h 10231"/>
              <a:gd name="connsiteX0" fmla="*/ 9631 w 10069"/>
              <a:gd name="connsiteY0" fmla="*/ 685 h 10297"/>
              <a:gd name="connsiteX1" fmla="*/ 5185 w 10069"/>
              <a:gd name="connsiteY1" fmla="*/ 354 h 10297"/>
              <a:gd name="connsiteX2" fmla="*/ 567 w 10069"/>
              <a:gd name="connsiteY2" fmla="*/ 802 h 10297"/>
              <a:gd name="connsiteX3" fmla="*/ 593 w 10069"/>
              <a:gd name="connsiteY3" fmla="*/ 9694 h 10297"/>
              <a:gd name="connsiteX4" fmla="*/ 5201 w 10069"/>
              <a:gd name="connsiteY4" fmla="*/ 10036 h 10297"/>
              <a:gd name="connsiteX5" fmla="*/ 9689 w 10069"/>
              <a:gd name="connsiteY5" fmla="*/ 9470 h 10297"/>
              <a:gd name="connsiteX6" fmla="*/ 9631 w 10069"/>
              <a:gd name="connsiteY6" fmla="*/ 685 h 10297"/>
              <a:gd name="connsiteX0" fmla="*/ 9642 w 10080"/>
              <a:gd name="connsiteY0" fmla="*/ 685 h 10204"/>
              <a:gd name="connsiteX1" fmla="*/ 5196 w 10080"/>
              <a:gd name="connsiteY1" fmla="*/ 354 h 10204"/>
              <a:gd name="connsiteX2" fmla="*/ 578 w 10080"/>
              <a:gd name="connsiteY2" fmla="*/ 802 h 10204"/>
              <a:gd name="connsiteX3" fmla="*/ 604 w 10080"/>
              <a:gd name="connsiteY3" fmla="*/ 9694 h 10204"/>
              <a:gd name="connsiteX4" fmla="*/ 5212 w 10080"/>
              <a:gd name="connsiteY4" fmla="*/ 10036 h 10204"/>
              <a:gd name="connsiteX5" fmla="*/ 9700 w 10080"/>
              <a:gd name="connsiteY5" fmla="*/ 9470 h 10204"/>
              <a:gd name="connsiteX6" fmla="*/ 9642 w 10080"/>
              <a:gd name="connsiteY6" fmla="*/ 685 h 10204"/>
              <a:gd name="connsiteX0" fmla="*/ 9642 w 10204"/>
              <a:gd name="connsiteY0" fmla="*/ 772 h 10409"/>
              <a:gd name="connsiteX1" fmla="*/ 5196 w 10204"/>
              <a:gd name="connsiteY1" fmla="*/ 441 h 10409"/>
              <a:gd name="connsiteX2" fmla="*/ 578 w 10204"/>
              <a:gd name="connsiteY2" fmla="*/ 889 h 10409"/>
              <a:gd name="connsiteX3" fmla="*/ 604 w 10204"/>
              <a:gd name="connsiteY3" fmla="*/ 9781 h 10409"/>
              <a:gd name="connsiteX4" fmla="*/ 5212 w 10204"/>
              <a:gd name="connsiteY4" fmla="*/ 10123 h 10409"/>
              <a:gd name="connsiteX5" fmla="*/ 9651 w 10204"/>
              <a:gd name="connsiteY5" fmla="*/ 9758 h 10409"/>
              <a:gd name="connsiteX6" fmla="*/ 9642 w 10204"/>
              <a:gd name="connsiteY6" fmla="*/ 772 h 10409"/>
              <a:gd name="connsiteX0" fmla="*/ 9642 w 10230"/>
              <a:gd name="connsiteY0" fmla="*/ 772 h 10250"/>
              <a:gd name="connsiteX1" fmla="*/ 5196 w 10230"/>
              <a:gd name="connsiteY1" fmla="*/ 441 h 10250"/>
              <a:gd name="connsiteX2" fmla="*/ 578 w 10230"/>
              <a:gd name="connsiteY2" fmla="*/ 889 h 10250"/>
              <a:gd name="connsiteX3" fmla="*/ 604 w 10230"/>
              <a:gd name="connsiteY3" fmla="*/ 9781 h 10250"/>
              <a:gd name="connsiteX4" fmla="*/ 5212 w 10230"/>
              <a:gd name="connsiteY4" fmla="*/ 10123 h 10250"/>
              <a:gd name="connsiteX5" fmla="*/ 9651 w 10230"/>
              <a:gd name="connsiteY5" fmla="*/ 9758 h 10250"/>
              <a:gd name="connsiteX6" fmla="*/ 9642 w 10230"/>
              <a:gd name="connsiteY6" fmla="*/ 772 h 10250"/>
              <a:gd name="connsiteX0" fmla="*/ 9642 w 10133"/>
              <a:gd name="connsiteY0" fmla="*/ 772 h 10250"/>
              <a:gd name="connsiteX1" fmla="*/ 5196 w 10133"/>
              <a:gd name="connsiteY1" fmla="*/ 441 h 10250"/>
              <a:gd name="connsiteX2" fmla="*/ 578 w 10133"/>
              <a:gd name="connsiteY2" fmla="*/ 889 h 10250"/>
              <a:gd name="connsiteX3" fmla="*/ 604 w 10133"/>
              <a:gd name="connsiteY3" fmla="*/ 9781 h 10250"/>
              <a:gd name="connsiteX4" fmla="*/ 5212 w 10133"/>
              <a:gd name="connsiteY4" fmla="*/ 10123 h 10250"/>
              <a:gd name="connsiteX5" fmla="*/ 9651 w 10133"/>
              <a:gd name="connsiteY5" fmla="*/ 9758 h 10250"/>
              <a:gd name="connsiteX6" fmla="*/ 9642 w 10133"/>
              <a:gd name="connsiteY6" fmla="*/ 772 h 10250"/>
              <a:gd name="connsiteX0" fmla="*/ 9642 w 10150"/>
              <a:gd name="connsiteY0" fmla="*/ 779 h 10263"/>
              <a:gd name="connsiteX1" fmla="*/ 5196 w 10150"/>
              <a:gd name="connsiteY1" fmla="*/ 448 h 10263"/>
              <a:gd name="connsiteX2" fmla="*/ 578 w 10150"/>
              <a:gd name="connsiteY2" fmla="*/ 896 h 10263"/>
              <a:gd name="connsiteX3" fmla="*/ 604 w 10150"/>
              <a:gd name="connsiteY3" fmla="*/ 9788 h 10263"/>
              <a:gd name="connsiteX4" fmla="*/ 5212 w 10150"/>
              <a:gd name="connsiteY4" fmla="*/ 10130 h 10263"/>
              <a:gd name="connsiteX5" fmla="*/ 9684 w 10150"/>
              <a:gd name="connsiteY5" fmla="*/ 9865 h 10263"/>
              <a:gd name="connsiteX6" fmla="*/ 9642 w 10150"/>
              <a:gd name="connsiteY6" fmla="*/ 779 h 10263"/>
              <a:gd name="connsiteX0" fmla="*/ 9642 w 10204"/>
              <a:gd name="connsiteY0" fmla="*/ 779 h 10257"/>
              <a:gd name="connsiteX1" fmla="*/ 5196 w 10204"/>
              <a:gd name="connsiteY1" fmla="*/ 448 h 10257"/>
              <a:gd name="connsiteX2" fmla="*/ 578 w 10204"/>
              <a:gd name="connsiteY2" fmla="*/ 896 h 10257"/>
              <a:gd name="connsiteX3" fmla="*/ 604 w 10204"/>
              <a:gd name="connsiteY3" fmla="*/ 9788 h 10257"/>
              <a:gd name="connsiteX4" fmla="*/ 5212 w 10204"/>
              <a:gd name="connsiteY4" fmla="*/ 10130 h 10257"/>
              <a:gd name="connsiteX5" fmla="*/ 9684 w 10204"/>
              <a:gd name="connsiteY5" fmla="*/ 9865 h 10257"/>
              <a:gd name="connsiteX6" fmla="*/ 9642 w 10204"/>
              <a:gd name="connsiteY6" fmla="*/ 779 h 10257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23"/>
              <a:gd name="connsiteY0" fmla="*/ 686 h 10164"/>
              <a:gd name="connsiteX1" fmla="*/ 5196 w 10223"/>
              <a:gd name="connsiteY1" fmla="*/ 355 h 10164"/>
              <a:gd name="connsiteX2" fmla="*/ 578 w 10223"/>
              <a:gd name="connsiteY2" fmla="*/ 803 h 10164"/>
              <a:gd name="connsiteX3" fmla="*/ 604 w 10223"/>
              <a:gd name="connsiteY3" fmla="*/ 9695 h 10164"/>
              <a:gd name="connsiteX4" fmla="*/ 5212 w 10223"/>
              <a:gd name="connsiteY4" fmla="*/ 10037 h 10164"/>
              <a:gd name="connsiteX5" fmla="*/ 9684 w 10223"/>
              <a:gd name="connsiteY5" fmla="*/ 9772 h 10164"/>
              <a:gd name="connsiteX6" fmla="*/ 10111 w 10223"/>
              <a:gd name="connsiteY6" fmla="*/ 5246 h 10164"/>
              <a:gd name="connsiteX7" fmla="*/ 9642 w 10223"/>
              <a:gd name="connsiteY7" fmla="*/ 686 h 10164"/>
              <a:gd name="connsiteX0" fmla="*/ 9642 w 10136"/>
              <a:gd name="connsiteY0" fmla="*/ 686 h 10164"/>
              <a:gd name="connsiteX1" fmla="*/ 5196 w 10136"/>
              <a:gd name="connsiteY1" fmla="*/ 355 h 10164"/>
              <a:gd name="connsiteX2" fmla="*/ 578 w 10136"/>
              <a:gd name="connsiteY2" fmla="*/ 803 h 10164"/>
              <a:gd name="connsiteX3" fmla="*/ 604 w 10136"/>
              <a:gd name="connsiteY3" fmla="*/ 9695 h 10164"/>
              <a:gd name="connsiteX4" fmla="*/ 5212 w 10136"/>
              <a:gd name="connsiteY4" fmla="*/ 10037 h 10164"/>
              <a:gd name="connsiteX5" fmla="*/ 9684 w 10136"/>
              <a:gd name="connsiteY5" fmla="*/ 9772 h 10164"/>
              <a:gd name="connsiteX6" fmla="*/ 10111 w 10136"/>
              <a:gd name="connsiteY6" fmla="*/ 5246 h 10164"/>
              <a:gd name="connsiteX7" fmla="*/ 9642 w 10136"/>
              <a:gd name="connsiteY7" fmla="*/ 686 h 10164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182"/>
              <a:gd name="connsiteY0" fmla="*/ 686 h 10202"/>
              <a:gd name="connsiteX1" fmla="*/ 5196 w 10182"/>
              <a:gd name="connsiteY1" fmla="*/ 355 h 10202"/>
              <a:gd name="connsiteX2" fmla="*/ 578 w 10182"/>
              <a:gd name="connsiteY2" fmla="*/ 803 h 10202"/>
              <a:gd name="connsiteX3" fmla="*/ 604 w 10182"/>
              <a:gd name="connsiteY3" fmla="*/ 9695 h 10202"/>
              <a:gd name="connsiteX4" fmla="*/ 5212 w 10182"/>
              <a:gd name="connsiteY4" fmla="*/ 10037 h 10202"/>
              <a:gd name="connsiteX5" fmla="*/ 9684 w 10182"/>
              <a:gd name="connsiteY5" fmla="*/ 9772 h 10202"/>
              <a:gd name="connsiteX6" fmla="*/ 10160 w 10182"/>
              <a:gd name="connsiteY6" fmla="*/ 5271 h 10202"/>
              <a:gd name="connsiteX7" fmla="*/ 9642 w 10182"/>
              <a:gd name="connsiteY7" fmla="*/ 686 h 10202"/>
              <a:gd name="connsiteX0" fmla="*/ 9642 w 10190"/>
              <a:gd name="connsiteY0" fmla="*/ 686 h 10164"/>
              <a:gd name="connsiteX1" fmla="*/ 5196 w 10190"/>
              <a:gd name="connsiteY1" fmla="*/ 355 h 10164"/>
              <a:gd name="connsiteX2" fmla="*/ 578 w 10190"/>
              <a:gd name="connsiteY2" fmla="*/ 803 h 10164"/>
              <a:gd name="connsiteX3" fmla="*/ 604 w 10190"/>
              <a:gd name="connsiteY3" fmla="*/ 9695 h 10164"/>
              <a:gd name="connsiteX4" fmla="*/ 5212 w 10190"/>
              <a:gd name="connsiteY4" fmla="*/ 10037 h 10164"/>
              <a:gd name="connsiteX5" fmla="*/ 9684 w 10190"/>
              <a:gd name="connsiteY5" fmla="*/ 9772 h 10164"/>
              <a:gd name="connsiteX6" fmla="*/ 10160 w 10190"/>
              <a:gd name="connsiteY6" fmla="*/ 5271 h 10164"/>
              <a:gd name="connsiteX7" fmla="*/ 9642 w 10190"/>
              <a:gd name="connsiteY7" fmla="*/ 686 h 10164"/>
              <a:gd name="connsiteX0" fmla="*/ 9642 w 10161"/>
              <a:gd name="connsiteY0" fmla="*/ 686 h 10164"/>
              <a:gd name="connsiteX1" fmla="*/ 5196 w 10161"/>
              <a:gd name="connsiteY1" fmla="*/ 355 h 10164"/>
              <a:gd name="connsiteX2" fmla="*/ 578 w 10161"/>
              <a:gd name="connsiteY2" fmla="*/ 803 h 10164"/>
              <a:gd name="connsiteX3" fmla="*/ 604 w 10161"/>
              <a:gd name="connsiteY3" fmla="*/ 9695 h 10164"/>
              <a:gd name="connsiteX4" fmla="*/ 5212 w 10161"/>
              <a:gd name="connsiteY4" fmla="*/ 10037 h 10164"/>
              <a:gd name="connsiteX5" fmla="*/ 9684 w 10161"/>
              <a:gd name="connsiteY5" fmla="*/ 9772 h 10164"/>
              <a:gd name="connsiteX6" fmla="*/ 10160 w 10161"/>
              <a:gd name="connsiteY6" fmla="*/ 5271 h 10164"/>
              <a:gd name="connsiteX7" fmla="*/ 9642 w 10161"/>
              <a:gd name="connsiteY7" fmla="*/ 686 h 10164"/>
              <a:gd name="connsiteX0" fmla="*/ 9625 w 10144"/>
              <a:gd name="connsiteY0" fmla="*/ 684 h 10149"/>
              <a:gd name="connsiteX1" fmla="*/ 5179 w 10144"/>
              <a:gd name="connsiteY1" fmla="*/ 353 h 10149"/>
              <a:gd name="connsiteX2" fmla="*/ 561 w 10144"/>
              <a:gd name="connsiteY2" fmla="*/ 801 h 10149"/>
              <a:gd name="connsiteX3" fmla="*/ 620 w 10144"/>
              <a:gd name="connsiteY3" fmla="*/ 9668 h 10149"/>
              <a:gd name="connsiteX4" fmla="*/ 5195 w 10144"/>
              <a:gd name="connsiteY4" fmla="*/ 10035 h 10149"/>
              <a:gd name="connsiteX5" fmla="*/ 9667 w 10144"/>
              <a:gd name="connsiteY5" fmla="*/ 9770 h 10149"/>
              <a:gd name="connsiteX6" fmla="*/ 10143 w 10144"/>
              <a:gd name="connsiteY6" fmla="*/ 5269 h 10149"/>
              <a:gd name="connsiteX7" fmla="*/ 9625 w 10144"/>
              <a:gd name="connsiteY7" fmla="*/ 684 h 10149"/>
              <a:gd name="connsiteX0" fmla="*/ 9625 w 10144"/>
              <a:gd name="connsiteY0" fmla="*/ 684 h 10122"/>
              <a:gd name="connsiteX1" fmla="*/ 5179 w 10144"/>
              <a:gd name="connsiteY1" fmla="*/ 353 h 10122"/>
              <a:gd name="connsiteX2" fmla="*/ 561 w 10144"/>
              <a:gd name="connsiteY2" fmla="*/ 801 h 10122"/>
              <a:gd name="connsiteX3" fmla="*/ 620 w 10144"/>
              <a:gd name="connsiteY3" fmla="*/ 9668 h 10122"/>
              <a:gd name="connsiteX4" fmla="*/ 5195 w 10144"/>
              <a:gd name="connsiteY4" fmla="*/ 10035 h 10122"/>
              <a:gd name="connsiteX5" fmla="*/ 9667 w 10144"/>
              <a:gd name="connsiteY5" fmla="*/ 9770 h 10122"/>
              <a:gd name="connsiteX6" fmla="*/ 10143 w 10144"/>
              <a:gd name="connsiteY6" fmla="*/ 5269 h 10122"/>
              <a:gd name="connsiteX7" fmla="*/ 9625 w 10144"/>
              <a:gd name="connsiteY7" fmla="*/ 684 h 10122"/>
              <a:gd name="connsiteX0" fmla="*/ 9601 w 10120"/>
              <a:gd name="connsiteY0" fmla="*/ 684 h 10446"/>
              <a:gd name="connsiteX1" fmla="*/ 5155 w 10120"/>
              <a:gd name="connsiteY1" fmla="*/ 353 h 10446"/>
              <a:gd name="connsiteX2" fmla="*/ 553 w 10120"/>
              <a:gd name="connsiteY2" fmla="*/ 801 h 10446"/>
              <a:gd name="connsiteX3" fmla="*/ 596 w 10120"/>
              <a:gd name="connsiteY3" fmla="*/ 9668 h 10446"/>
              <a:gd name="connsiteX4" fmla="*/ 5171 w 10120"/>
              <a:gd name="connsiteY4" fmla="*/ 10035 h 10446"/>
              <a:gd name="connsiteX5" fmla="*/ 9643 w 10120"/>
              <a:gd name="connsiteY5" fmla="*/ 9770 h 10446"/>
              <a:gd name="connsiteX6" fmla="*/ 10119 w 10120"/>
              <a:gd name="connsiteY6" fmla="*/ 5269 h 10446"/>
              <a:gd name="connsiteX7" fmla="*/ 9601 w 10120"/>
              <a:gd name="connsiteY7" fmla="*/ 684 h 10446"/>
              <a:gd name="connsiteX0" fmla="*/ 9599 w 10118"/>
              <a:gd name="connsiteY0" fmla="*/ 430 h 9905"/>
              <a:gd name="connsiteX1" fmla="*/ 5153 w 10118"/>
              <a:gd name="connsiteY1" fmla="*/ 99 h 9905"/>
              <a:gd name="connsiteX2" fmla="*/ 551 w 10118"/>
              <a:gd name="connsiteY2" fmla="*/ 547 h 9905"/>
              <a:gd name="connsiteX3" fmla="*/ 89 w 10118"/>
              <a:gd name="connsiteY3" fmla="*/ 4589 h 9905"/>
              <a:gd name="connsiteX4" fmla="*/ 594 w 10118"/>
              <a:gd name="connsiteY4" fmla="*/ 9414 h 9905"/>
              <a:gd name="connsiteX5" fmla="*/ 5169 w 10118"/>
              <a:gd name="connsiteY5" fmla="*/ 9781 h 9905"/>
              <a:gd name="connsiteX6" fmla="*/ 9641 w 10118"/>
              <a:gd name="connsiteY6" fmla="*/ 9516 h 9905"/>
              <a:gd name="connsiteX7" fmla="*/ 10117 w 10118"/>
              <a:gd name="connsiteY7" fmla="*/ 5015 h 9905"/>
              <a:gd name="connsiteX8" fmla="*/ 9599 w 10118"/>
              <a:gd name="connsiteY8" fmla="*/ 430 h 9905"/>
              <a:gd name="connsiteX0" fmla="*/ 9464 w 9977"/>
              <a:gd name="connsiteY0" fmla="*/ 434 h 10000"/>
              <a:gd name="connsiteX1" fmla="*/ 5070 w 9977"/>
              <a:gd name="connsiteY1" fmla="*/ 100 h 10000"/>
              <a:gd name="connsiteX2" fmla="*/ 522 w 9977"/>
              <a:gd name="connsiteY2" fmla="*/ 552 h 10000"/>
              <a:gd name="connsiteX3" fmla="*/ 65 w 9977"/>
              <a:gd name="connsiteY3" fmla="*/ 4633 h 10000"/>
              <a:gd name="connsiteX4" fmla="*/ 564 w 9977"/>
              <a:gd name="connsiteY4" fmla="*/ 9504 h 10000"/>
              <a:gd name="connsiteX5" fmla="*/ 5086 w 9977"/>
              <a:gd name="connsiteY5" fmla="*/ 9875 h 10000"/>
              <a:gd name="connsiteX6" fmla="*/ 9506 w 9977"/>
              <a:gd name="connsiteY6" fmla="*/ 9607 h 10000"/>
              <a:gd name="connsiteX7" fmla="*/ 9976 w 9977"/>
              <a:gd name="connsiteY7" fmla="*/ 5063 h 10000"/>
              <a:gd name="connsiteX8" fmla="*/ 9464 w 9977"/>
              <a:gd name="connsiteY8" fmla="*/ 434 h 10000"/>
              <a:gd name="connsiteX0" fmla="*/ 9486 w 10000"/>
              <a:gd name="connsiteY0" fmla="*/ 436 h 10002"/>
              <a:gd name="connsiteX1" fmla="*/ 5082 w 10000"/>
              <a:gd name="connsiteY1" fmla="*/ 102 h 10002"/>
              <a:gd name="connsiteX2" fmla="*/ 572 w 10000"/>
              <a:gd name="connsiteY2" fmla="*/ 377 h 10002"/>
              <a:gd name="connsiteX3" fmla="*/ 65 w 10000"/>
              <a:gd name="connsiteY3" fmla="*/ 4635 h 10002"/>
              <a:gd name="connsiteX4" fmla="*/ 565 w 10000"/>
              <a:gd name="connsiteY4" fmla="*/ 9506 h 10002"/>
              <a:gd name="connsiteX5" fmla="*/ 5098 w 10000"/>
              <a:gd name="connsiteY5" fmla="*/ 9877 h 10002"/>
              <a:gd name="connsiteX6" fmla="*/ 9528 w 10000"/>
              <a:gd name="connsiteY6" fmla="*/ 9609 h 10002"/>
              <a:gd name="connsiteX7" fmla="*/ 9999 w 10000"/>
              <a:gd name="connsiteY7" fmla="*/ 5065 h 10002"/>
              <a:gd name="connsiteX8" fmla="*/ 9486 w 10000"/>
              <a:gd name="connsiteY8" fmla="*/ 436 h 10002"/>
              <a:gd name="connsiteX0" fmla="*/ 9422 w 9936"/>
              <a:gd name="connsiteY0" fmla="*/ 436 h 9996"/>
              <a:gd name="connsiteX1" fmla="*/ 5018 w 9936"/>
              <a:gd name="connsiteY1" fmla="*/ 102 h 9996"/>
              <a:gd name="connsiteX2" fmla="*/ 508 w 9936"/>
              <a:gd name="connsiteY2" fmla="*/ 377 h 9996"/>
              <a:gd name="connsiteX3" fmla="*/ 1 w 9936"/>
              <a:gd name="connsiteY3" fmla="*/ 4635 h 9996"/>
              <a:gd name="connsiteX4" fmla="*/ 501 w 9936"/>
              <a:gd name="connsiteY4" fmla="*/ 9506 h 9996"/>
              <a:gd name="connsiteX5" fmla="*/ 5034 w 9936"/>
              <a:gd name="connsiteY5" fmla="*/ 9877 h 9996"/>
              <a:gd name="connsiteX6" fmla="*/ 9464 w 9936"/>
              <a:gd name="connsiteY6" fmla="*/ 9609 h 9996"/>
              <a:gd name="connsiteX7" fmla="*/ 9935 w 9936"/>
              <a:gd name="connsiteY7" fmla="*/ 5065 h 9996"/>
              <a:gd name="connsiteX8" fmla="*/ 9422 w 9936"/>
              <a:gd name="connsiteY8" fmla="*/ 436 h 9996"/>
              <a:gd name="connsiteX0" fmla="*/ 9483 w 9971"/>
              <a:gd name="connsiteY0" fmla="*/ 436 h 10000"/>
              <a:gd name="connsiteX1" fmla="*/ 5050 w 9971"/>
              <a:gd name="connsiteY1" fmla="*/ 102 h 10000"/>
              <a:gd name="connsiteX2" fmla="*/ 511 w 9971"/>
              <a:gd name="connsiteY2" fmla="*/ 377 h 10000"/>
              <a:gd name="connsiteX3" fmla="*/ 1 w 9971"/>
              <a:gd name="connsiteY3" fmla="*/ 4637 h 10000"/>
              <a:gd name="connsiteX4" fmla="*/ 504 w 9971"/>
              <a:gd name="connsiteY4" fmla="*/ 9510 h 10000"/>
              <a:gd name="connsiteX5" fmla="*/ 5066 w 9971"/>
              <a:gd name="connsiteY5" fmla="*/ 9881 h 10000"/>
              <a:gd name="connsiteX6" fmla="*/ 9525 w 9971"/>
              <a:gd name="connsiteY6" fmla="*/ 9613 h 10000"/>
              <a:gd name="connsiteX7" fmla="*/ 9968 w 9971"/>
              <a:gd name="connsiteY7" fmla="*/ 5067 h 10000"/>
              <a:gd name="connsiteX8" fmla="*/ 9483 w 9971"/>
              <a:gd name="connsiteY8" fmla="*/ 436 h 10000"/>
              <a:gd name="connsiteX0" fmla="*/ 9511 w 9999"/>
              <a:gd name="connsiteY0" fmla="*/ 436 h 10012"/>
              <a:gd name="connsiteX1" fmla="*/ 5065 w 9999"/>
              <a:gd name="connsiteY1" fmla="*/ 102 h 10012"/>
              <a:gd name="connsiteX2" fmla="*/ 512 w 9999"/>
              <a:gd name="connsiteY2" fmla="*/ 377 h 10012"/>
              <a:gd name="connsiteX3" fmla="*/ 1 w 9999"/>
              <a:gd name="connsiteY3" fmla="*/ 4637 h 10012"/>
              <a:gd name="connsiteX4" fmla="*/ 505 w 9999"/>
              <a:gd name="connsiteY4" fmla="*/ 9510 h 10012"/>
              <a:gd name="connsiteX5" fmla="*/ 5081 w 9999"/>
              <a:gd name="connsiteY5" fmla="*/ 9881 h 10012"/>
              <a:gd name="connsiteX6" fmla="*/ 9522 w 9999"/>
              <a:gd name="connsiteY6" fmla="*/ 9637 h 10012"/>
              <a:gd name="connsiteX7" fmla="*/ 9997 w 9999"/>
              <a:gd name="connsiteY7" fmla="*/ 5067 h 10012"/>
              <a:gd name="connsiteX8" fmla="*/ 9511 w 9999"/>
              <a:gd name="connsiteY8" fmla="*/ 436 h 10012"/>
              <a:gd name="connsiteX0" fmla="*/ 9512 w 10003"/>
              <a:gd name="connsiteY0" fmla="*/ 435 h 10000"/>
              <a:gd name="connsiteX1" fmla="*/ 5066 w 10003"/>
              <a:gd name="connsiteY1" fmla="*/ 102 h 10000"/>
              <a:gd name="connsiteX2" fmla="*/ 512 w 10003"/>
              <a:gd name="connsiteY2" fmla="*/ 377 h 10000"/>
              <a:gd name="connsiteX3" fmla="*/ 1 w 10003"/>
              <a:gd name="connsiteY3" fmla="*/ 4631 h 10000"/>
              <a:gd name="connsiteX4" fmla="*/ 505 w 10003"/>
              <a:gd name="connsiteY4" fmla="*/ 9499 h 10000"/>
              <a:gd name="connsiteX5" fmla="*/ 5082 w 10003"/>
              <a:gd name="connsiteY5" fmla="*/ 9869 h 10000"/>
              <a:gd name="connsiteX6" fmla="*/ 9523 w 10003"/>
              <a:gd name="connsiteY6" fmla="*/ 9625 h 10000"/>
              <a:gd name="connsiteX7" fmla="*/ 9998 w 10003"/>
              <a:gd name="connsiteY7" fmla="*/ 5061 h 10000"/>
              <a:gd name="connsiteX8" fmla="*/ 9512 w 10003"/>
              <a:gd name="connsiteY8" fmla="*/ 435 h 10000"/>
              <a:gd name="connsiteX0" fmla="*/ 9512 w 10003"/>
              <a:gd name="connsiteY0" fmla="*/ 435 h 10000"/>
              <a:gd name="connsiteX1" fmla="*/ 5066 w 10003"/>
              <a:gd name="connsiteY1" fmla="*/ 102 h 10000"/>
              <a:gd name="connsiteX2" fmla="*/ 512 w 10003"/>
              <a:gd name="connsiteY2" fmla="*/ 377 h 10000"/>
              <a:gd name="connsiteX3" fmla="*/ 1 w 10003"/>
              <a:gd name="connsiteY3" fmla="*/ 4631 h 10000"/>
              <a:gd name="connsiteX4" fmla="*/ 505 w 10003"/>
              <a:gd name="connsiteY4" fmla="*/ 9499 h 10000"/>
              <a:gd name="connsiteX5" fmla="*/ 5082 w 10003"/>
              <a:gd name="connsiteY5" fmla="*/ 9869 h 10000"/>
              <a:gd name="connsiteX6" fmla="*/ 9523 w 10003"/>
              <a:gd name="connsiteY6" fmla="*/ 9625 h 10000"/>
              <a:gd name="connsiteX7" fmla="*/ 9998 w 10003"/>
              <a:gd name="connsiteY7" fmla="*/ 5061 h 10000"/>
              <a:gd name="connsiteX8" fmla="*/ 9512 w 10003"/>
              <a:gd name="connsiteY8" fmla="*/ 435 h 10000"/>
              <a:gd name="connsiteX0" fmla="*/ 9577 w 10068"/>
              <a:gd name="connsiteY0" fmla="*/ 435 h 9994"/>
              <a:gd name="connsiteX1" fmla="*/ 5131 w 10068"/>
              <a:gd name="connsiteY1" fmla="*/ 102 h 9994"/>
              <a:gd name="connsiteX2" fmla="*/ 577 w 10068"/>
              <a:gd name="connsiteY2" fmla="*/ 377 h 9994"/>
              <a:gd name="connsiteX3" fmla="*/ 66 w 10068"/>
              <a:gd name="connsiteY3" fmla="*/ 4631 h 9994"/>
              <a:gd name="connsiteX4" fmla="*/ 570 w 10068"/>
              <a:gd name="connsiteY4" fmla="*/ 9499 h 9994"/>
              <a:gd name="connsiteX5" fmla="*/ 5162 w 10068"/>
              <a:gd name="connsiteY5" fmla="*/ 9845 h 9994"/>
              <a:gd name="connsiteX6" fmla="*/ 9588 w 10068"/>
              <a:gd name="connsiteY6" fmla="*/ 9625 h 9994"/>
              <a:gd name="connsiteX7" fmla="*/ 10063 w 10068"/>
              <a:gd name="connsiteY7" fmla="*/ 5061 h 9994"/>
              <a:gd name="connsiteX8" fmla="*/ 9577 w 10068"/>
              <a:gd name="connsiteY8" fmla="*/ 435 h 9994"/>
              <a:gd name="connsiteX0" fmla="*/ 9447 w 9935"/>
              <a:gd name="connsiteY0" fmla="*/ 435 h 10084"/>
              <a:gd name="connsiteX1" fmla="*/ 5031 w 9935"/>
              <a:gd name="connsiteY1" fmla="*/ 102 h 10084"/>
              <a:gd name="connsiteX2" fmla="*/ 508 w 9935"/>
              <a:gd name="connsiteY2" fmla="*/ 377 h 10084"/>
              <a:gd name="connsiteX3" fmla="*/ 1 w 9935"/>
              <a:gd name="connsiteY3" fmla="*/ 4634 h 10084"/>
              <a:gd name="connsiteX4" fmla="*/ 501 w 9935"/>
              <a:gd name="connsiteY4" fmla="*/ 9505 h 10084"/>
              <a:gd name="connsiteX5" fmla="*/ 5062 w 9935"/>
              <a:gd name="connsiteY5" fmla="*/ 9851 h 10084"/>
              <a:gd name="connsiteX6" fmla="*/ 9458 w 9935"/>
              <a:gd name="connsiteY6" fmla="*/ 9631 h 10084"/>
              <a:gd name="connsiteX7" fmla="*/ 9930 w 9935"/>
              <a:gd name="connsiteY7" fmla="*/ 5064 h 10084"/>
              <a:gd name="connsiteX8" fmla="*/ 9447 w 9935"/>
              <a:gd name="connsiteY8" fmla="*/ 435 h 10084"/>
              <a:gd name="connsiteX0" fmla="*/ 9509 w 10000"/>
              <a:gd name="connsiteY0" fmla="*/ 431 h 10000"/>
              <a:gd name="connsiteX1" fmla="*/ 5064 w 10000"/>
              <a:gd name="connsiteY1" fmla="*/ 101 h 10000"/>
              <a:gd name="connsiteX2" fmla="*/ 511 w 10000"/>
              <a:gd name="connsiteY2" fmla="*/ 374 h 10000"/>
              <a:gd name="connsiteX3" fmla="*/ 1 w 10000"/>
              <a:gd name="connsiteY3" fmla="*/ 4595 h 10000"/>
              <a:gd name="connsiteX4" fmla="*/ 504 w 10000"/>
              <a:gd name="connsiteY4" fmla="*/ 9426 h 10000"/>
              <a:gd name="connsiteX5" fmla="*/ 5095 w 10000"/>
              <a:gd name="connsiteY5" fmla="*/ 9769 h 10000"/>
              <a:gd name="connsiteX6" fmla="*/ 9520 w 10000"/>
              <a:gd name="connsiteY6" fmla="*/ 9551 h 10000"/>
              <a:gd name="connsiteX7" fmla="*/ 9995 w 10000"/>
              <a:gd name="connsiteY7" fmla="*/ 5022 h 10000"/>
              <a:gd name="connsiteX8" fmla="*/ 9509 w 10000"/>
              <a:gd name="connsiteY8" fmla="*/ 431 h 10000"/>
              <a:gd name="connsiteX0" fmla="*/ 9509 w 10000"/>
              <a:gd name="connsiteY0" fmla="*/ 431 h 9855"/>
              <a:gd name="connsiteX1" fmla="*/ 5064 w 10000"/>
              <a:gd name="connsiteY1" fmla="*/ 101 h 9855"/>
              <a:gd name="connsiteX2" fmla="*/ 511 w 10000"/>
              <a:gd name="connsiteY2" fmla="*/ 374 h 9855"/>
              <a:gd name="connsiteX3" fmla="*/ 1 w 10000"/>
              <a:gd name="connsiteY3" fmla="*/ 4595 h 9855"/>
              <a:gd name="connsiteX4" fmla="*/ 504 w 10000"/>
              <a:gd name="connsiteY4" fmla="*/ 9426 h 9855"/>
              <a:gd name="connsiteX5" fmla="*/ 5095 w 10000"/>
              <a:gd name="connsiteY5" fmla="*/ 9769 h 9855"/>
              <a:gd name="connsiteX6" fmla="*/ 9520 w 10000"/>
              <a:gd name="connsiteY6" fmla="*/ 9551 h 9855"/>
              <a:gd name="connsiteX7" fmla="*/ 9995 w 10000"/>
              <a:gd name="connsiteY7" fmla="*/ 5022 h 9855"/>
              <a:gd name="connsiteX8" fmla="*/ 9509 w 10000"/>
              <a:gd name="connsiteY8" fmla="*/ 431 h 9855"/>
              <a:gd name="connsiteX0" fmla="*/ 9509 w 10000"/>
              <a:gd name="connsiteY0" fmla="*/ 437 h 10097"/>
              <a:gd name="connsiteX1" fmla="*/ 5064 w 10000"/>
              <a:gd name="connsiteY1" fmla="*/ 102 h 10097"/>
              <a:gd name="connsiteX2" fmla="*/ 511 w 10000"/>
              <a:gd name="connsiteY2" fmla="*/ 380 h 10097"/>
              <a:gd name="connsiteX3" fmla="*/ 1 w 10000"/>
              <a:gd name="connsiteY3" fmla="*/ 4663 h 10097"/>
              <a:gd name="connsiteX4" fmla="*/ 504 w 10000"/>
              <a:gd name="connsiteY4" fmla="*/ 9565 h 10097"/>
              <a:gd name="connsiteX5" fmla="*/ 5095 w 10000"/>
              <a:gd name="connsiteY5" fmla="*/ 9913 h 10097"/>
              <a:gd name="connsiteX6" fmla="*/ 9520 w 10000"/>
              <a:gd name="connsiteY6" fmla="*/ 9692 h 10097"/>
              <a:gd name="connsiteX7" fmla="*/ 9995 w 10000"/>
              <a:gd name="connsiteY7" fmla="*/ 5096 h 10097"/>
              <a:gd name="connsiteX8" fmla="*/ 9509 w 10000"/>
              <a:gd name="connsiteY8" fmla="*/ 437 h 10097"/>
              <a:gd name="connsiteX0" fmla="*/ 9518 w 10009"/>
              <a:gd name="connsiteY0" fmla="*/ 437 h 10052"/>
              <a:gd name="connsiteX1" fmla="*/ 5073 w 10009"/>
              <a:gd name="connsiteY1" fmla="*/ 102 h 10052"/>
              <a:gd name="connsiteX2" fmla="*/ 520 w 10009"/>
              <a:gd name="connsiteY2" fmla="*/ 380 h 10052"/>
              <a:gd name="connsiteX3" fmla="*/ 10 w 10009"/>
              <a:gd name="connsiteY3" fmla="*/ 4663 h 10052"/>
              <a:gd name="connsiteX4" fmla="*/ 391 w 10009"/>
              <a:gd name="connsiteY4" fmla="*/ 9493 h 10052"/>
              <a:gd name="connsiteX5" fmla="*/ 5104 w 10009"/>
              <a:gd name="connsiteY5" fmla="*/ 9913 h 10052"/>
              <a:gd name="connsiteX6" fmla="*/ 9529 w 10009"/>
              <a:gd name="connsiteY6" fmla="*/ 9692 h 10052"/>
              <a:gd name="connsiteX7" fmla="*/ 10004 w 10009"/>
              <a:gd name="connsiteY7" fmla="*/ 5096 h 10052"/>
              <a:gd name="connsiteX8" fmla="*/ 9518 w 10009"/>
              <a:gd name="connsiteY8" fmla="*/ 437 h 10052"/>
              <a:gd name="connsiteX0" fmla="*/ 9518 w 10009"/>
              <a:gd name="connsiteY0" fmla="*/ 437 h 10052"/>
              <a:gd name="connsiteX1" fmla="*/ 5073 w 10009"/>
              <a:gd name="connsiteY1" fmla="*/ 102 h 10052"/>
              <a:gd name="connsiteX2" fmla="*/ 520 w 10009"/>
              <a:gd name="connsiteY2" fmla="*/ 380 h 10052"/>
              <a:gd name="connsiteX3" fmla="*/ 10 w 10009"/>
              <a:gd name="connsiteY3" fmla="*/ 4663 h 10052"/>
              <a:gd name="connsiteX4" fmla="*/ 391 w 10009"/>
              <a:gd name="connsiteY4" fmla="*/ 9493 h 10052"/>
              <a:gd name="connsiteX5" fmla="*/ 5104 w 10009"/>
              <a:gd name="connsiteY5" fmla="*/ 9913 h 10052"/>
              <a:gd name="connsiteX6" fmla="*/ 9529 w 10009"/>
              <a:gd name="connsiteY6" fmla="*/ 9692 h 10052"/>
              <a:gd name="connsiteX7" fmla="*/ 10004 w 10009"/>
              <a:gd name="connsiteY7" fmla="*/ 5096 h 10052"/>
              <a:gd name="connsiteX8" fmla="*/ 9518 w 10009"/>
              <a:gd name="connsiteY8" fmla="*/ 437 h 10052"/>
              <a:gd name="connsiteX0" fmla="*/ 9518 w 10009"/>
              <a:gd name="connsiteY0" fmla="*/ 437 h 10052"/>
              <a:gd name="connsiteX1" fmla="*/ 5073 w 10009"/>
              <a:gd name="connsiteY1" fmla="*/ 102 h 10052"/>
              <a:gd name="connsiteX2" fmla="*/ 520 w 10009"/>
              <a:gd name="connsiteY2" fmla="*/ 380 h 10052"/>
              <a:gd name="connsiteX3" fmla="*/ 10 w 10009"/>
              <a:gd name="connsiteY3" fmla="*/ 4663 h 10052"/>
              <a:gd name="connsiteX4" fmla="*/ 391 w 10009"/>
              <a:gd name="connsiteY4" fmla="*/ 9493 h 10052"/>
              <a:gd name="connsiteX5" fmla="*/ 5104 w 10009"/>
              <a:gd name="connsiteY5" fmla="*/ 9913 h 10052"/>
              <a:gd name="connsiteX6" fmla="*/ 9529 w 10009"/>
              <a:gd name="connsiteY6" fmla="*/ 9692 h 10052"/>
              <a:gd name="connsiteX7" fmla="*/ 10004 w 10009"/>
              <a:gd name="connsiteY7" fmla="*/ 5096 h 10052"/>
              <a:gd name="connsiteX8" fmla="*/ 9518 w 10009"/>
              <a:gd name="connsiteY8" fmla="*/ 437 h 10052"/>
              <a:gd name="connsiteX0" fmla="*/ 9518 w 10009"/>
              <a:gd name="connsiteY0" fmla="*/ 484 h 10099"/>
              <a:gd name="connsiteX1" fmla="*/ 5073 w 10009"/>
              <a:gd name="connsiteY1" fmla="*/ 149 h 10099"/>
              <a:gd name="connsiteX2" fmla="*/ 520 w 10009"/>
              <a:gd name="connsiteY2" fmla="*/ 355 h 10099"/>
              <a:gd name="connsiteX3" fmla="*/ 10 w 10009"/>
              <a:gd name="connsiteY3" fmla="*/ 4710 h 10099"/>
              <a:gd name="connsiteX4" fmla="*/ 391 w 10009"/>
              <a:gd name="connsiteY4" fmla="*/ 9540 h 10099"/>
              <a:gd name="connsiteX5" fmla="*/ 5104 w 10009"/>
              <a:gd name="connsiteY5" fmla="*/ 9960 h 10099"/>
              <a:gd name="connsiteX6" fmla="*/ 9529 w 10009"/>
              <a:gd name="connsiteY6" fmla="*/ 9739 h 10099"/>
              <a:gd name="connsiteX7" fmla="*/ 10004 w 10009"/>
              <a:gd name="connsiteY7" fmla="*/ 5143 h 10099"/>
              <a:gd name="connsiteX8" fmla="*/ 9518 w 10009"/>
              <a:gd name="connsiteY8" fmla="*/ 484 h 10099"/>
              <a:gd name="connsiteX0" fmla="*/ 9518 w 10009"/>
              <a:gd name="connsiteY0" fmla="*/ 436 h 10051"/>
              <a:gd name="connsiteX1" fmla="*/ 5073 w 10009"/>
              <a:gd name="connsiteY1" fmla="*/ 101 h 10051"/>
              <a:gd name="connsiteX2" fmla="*/ 520 w 10009"/>
              <a:gd name="connsiteY2" fmla="*/ 307 h 10051"/>
              <a:gd name="connsiteX3" fmla="*/ 10 w 10009"/>
              <a:gd name="connsiteY3" fmla="*/ 4662 h 10051"/>
              <a:gd name="connsiteX4" fmla="*/ 391 w 10009"/>
              <a:gd name="connsiteY4" fmla="*/ 9492 h 10051"/>
              <a:gd name="connsiteX5" fmla="*/ 5104 w 10009"/>
              <a:gd name="connsiteY5" fmla="*/ 9912 h 10051"/>
              <a:gd name="connsiteX6" fmla="*/ 9529 w 10009"/>
              <a:gd name="connsiteY6" fmla="*/ 9691 h 10051"/>
              <a:gd name="connsiteX7" fmla="*/ 10004 w 10009"/>
              <a:gd name="connsiteY7" fmla="*/ 5095 h 10051"/>
              <a:gd name="connsiteX8" fmla="*/ 9518 w 10009"/>
              <a:gd name="connsiteY8" fmla="*/ 436 h 10051"/>
              <a:gd name="connsiteX0" fmla="*/ 9646 w 10137"/>
              <a:gd name="connsiteY0" fmla="*/ 436 h 10051"/>
              <a:gd name="connsiteX1" fmla="*/ 5201 w 10137"/>
              <a:gd name="connsiteY1" fmla="*/ 101 h 10051"/>
              <a:gd name="connsiteX2" fmla="*/ 648 w 10137"/>
              <a:gd name="connsiteY2" fmla="*/ 307 h 10051"/>
              <a:gd name="connsiteX3" fmla="*/ 2 w 10137"/>
              <a:gd name="connsiteY3" fmla="*/ 4855 h 10051"/>
              <a:gd name="connsiteX4" fmla="*/ 519 w 10137"/>
              <a:gd name="connsiteY4" fmla="*/ 9492 h 10051"/>
              <a:gd name="connsiteX5" fmla="*/ 5232 w 10137"/>
              <a:gd name="connsiteY5" fmla="*/ 9912 h 10051"/>
              <a:gd name="connsiteX6" fmla="*/ 9657 w 10137"/>
              <a:gd name="connsiteY6" fmla="*/ 9691 h 10051"/>
              <a:gd name="connsiteX7" fmla="*/ 10132 w 10137"/>
              <a:gd name="connsiteY7" fmla="*/ 5095 h 10051"/>
              <a:gd name="connsiteX8" fmla="*/ 9646 w 10137"/>
              <a:gd name="connsiteY8" fmla="*/ 436 h 10051"/>
              <a:gd name="connsiteX0" fmla="*/ 9647 w 10138"/>
              <a:gd name="connsiteY0" fmla="*/ 436 h 10051"/>
              <a:gd name="connsiteX1" fmla="*/ 5202 w 10138"/>
              <a:gd name="connsiteY1" fmla="*/ 101 h 10051"/>
              <a:gd name="connsiteX2" fmla="*/ 479 w 10138"/>
              <a:gd name="connsiteY2" fmla="*/ 350 h 10051"/>
              <a:gd name="connsiteX3" fmla="*/ 3 w 10138"/>
              <a:gd name="connsiteY3" fmla="*/ 4855 h 10051"/>
              <a:gd name="connsiteX4" fmla="*/ 520 w 10138"/>
              <a:gd name="connsiteY4" fmla="*/ 9492 h 10051"/>
              <a:gd name="connsiteX5" fmla="*/ 5233 w 10138"/>
              <a:gd name="connsiteY5" fmla="*/ 9912 h 10051"/>
              <a:gd name="connsiteX6" fmla="*/ 9658 w 10138"/>
              <a:gd name="connsiteY6" fmla="*/ 9691 h 10051"/>
              <a:gd name="connsiteX7" fmla="*/ 10133 w 10138"/>
              <a:gd name="connsiteY7" fmla="*/ 5095 h 10051"/>
              <a:gd name="connsiteX8" fmla="*/ 9647 w 10138"/>
              <a:gd name="connsiteY8" fmla="*/ 436 h 10051"/>
              <a:gd name="connsiteX0" fmla="*/ 9647 w 10138"/>
              <a:gd name="connsiteY0" fmla="*/ 444 h 10059"/>
              <a:gd name="connsiteX1" fmla="*/ 5202 w 10138"/>
              <a:gd name="connsiteY1" fmla="*/ 109 h 10059"/>
              <a:gd name="connsiteX2" fmla="*/ 479 w 10138"/>
              <a:gd name="connsiteY2" fmla="*/ 358 h 10059"/>
              <a:gd name="connsiteX3" fmla="*/ 3 w 10138"/>
              <a:gd name="connsiteY3" fmla="*/ 4863 h 10059"/>
              <a:gd name="connsiteX4" fmla="*/ 520 w 10138"/>
              <a:gd name="connsiteY4" fmla="*/ 9500 h 10059"/>
              <a:gd name="connsiteX5" fmla="*/ 5233 w 10138"/>
              <a:gd name="connsiteY5" fmla="*/ 9920 h 10059"/>
              <a:gd name="connsiteX6" fmla="*/ 9658 w 10138"/>
              <a:gd name="connsiteY6" fmla="*/ 9699 h 10059"/>
              <a:gd name="connsiteX7" fmla="*/ 10133 w 10138"/>
              <a:gd name="connsiteY7" fmla="*/ 5103 h 10059"/>
              <a:gd name="connsiteX8" fmla="*/ 9647 w 10138"/>
              <a:gd name="connsiteY8" fmla="*/ 444 h 10059"/>
              <a:gd name="connsiteX0" fmla="*/ 9647 w 10138"/>
              <a:gd name="connsiteY0" fmla="*/ 444 h 10059"/>
              <a:gd name="connsiteX1" fmla="*/ 5202 w 10138"/>
              <a:gd name="connsiteY1" fmla="*/ 109 h 10059"/>
              <a:gd name="connsiteX2" fmla="*/ 479 w 10138"/>
              <a:gd name="connsiteY2" fmla="*/ 358 h 10059"/>
              <a:gd name="connsiteX3" fmla="*/ 3 w 10138"/>
              <a:gd name="connsiteY3" fmla="*/ 4863 h 10059"/>
              <a:gd name="connsiteX4" fmla="*/ 520 w 10138"/>
              <a:gd name="connsiteY4" fmla="*/ 9500 h 10059"/>
              <a:gd name="connsiteX5" fmla="*/ 5233 w 10138"/>
              <a:gd name="connsiteY5" fmla="*/ 9920 h 10059"/>
              <a:gd name="connsiteX6" fmla="*/ 9658 w 10138"/>
              <a:gd name="connsiteY6" fmla="*/ 9699 h 10059"/>
              <a:gd name="connsiteX7" fmla="*/ 10133 w 10138"/>
              <a:gd name="connsiteY7" fmla="*/ 5103 h 10059"/>
              <a:gd name="connsiteX8" fmla="*/ 9647 w 10138"/>
              <a:gd name="connsiteY8" fmla="*/ 444 h 10059"/>
              <a:gd name="connsiteX0" fmla="*/ 9647 w 10138"/>
              <a:gd name="connsiteY0" fmla="*/ 489 h 10104"/>
              <a:gd name="connsiteX1" fmla="*/ 4976 w 10138"/>
              <a:gd name="connsiteY1" fmla="*/ 47 h 10104"/>
              <a:gd name="connsiteX2" fmla="*/ 479 w 10138"/>
              <a:gd name="connsiteY2" fmla="*/ 403 h 10104"/>
              <a:gd name="connsiteX3" fmla="*/ 3 w 10138"/>
              <a:gd name="connsiteY3" fmla="*/ 4908 h 10104"/>
              <a:gd name="connsiteX4" fmla="*/ 520 w 10138"/>
              <a:gd name="connsiteY4" fmla="*/ 9545 h 10104"/>
              <a:gd name="connsiteX5" fmla="*/ 5233 w 10138"/>
              <a:gd name="connsiteY5" fmla="*/ 9965 h 10104"/>
              <a:gd name="connsiteX6" fmla="*/ 9658 w 10138"/>
              <a:gd name="connsiteY6" fmla="*/ 9744 h 10104"/>
              <a:gd name="connsiteX7" fmla="*/ 10133 w 10138"/>
              <a:gd name="connsiteY7" fmla="*/ 5148 h 10104"/>
              <a:gd name="connsiteX8" fmla="*/ 9647 w 10138"/>
              <a:gd name="connsiteY8" fmla="*/ 489 h 10104"/>
              <a:gd name="connsiteX0" fmla="*/ 9783 w 10174"/>
              <a:gd name="connsiteY0" fmla="*/ 464 h 10122"/>
              <a:gd name="connsiteX1" fmla="*/ 4976 w 10174"/>
              <a:gd name="connsiteY1" fmla="*/ 65 h 10122"/>
              <a:gd name="connsiteX2" fmla="*/ 479 w 10174"/>
              <a:gd name="connsiteY2" fmla="*/ 421 h 10122"/>
              <a:gd name="connsiteX3" fmla="*/ 3 w 10174"/>
              <a:gd name="connsiteY3" fmla="*/ 4926 h 10122"/>
              <a:gd name="connsiteX4" fmla="*/ 520 w 10174"/>
              <a:gd name="connsiteY4" fmla="*/ 9563 h 10122"/>
              <a:gd name="connsiteX5" fmla="*/ 5233 w 10174"/>
              <a:gd name="connsiteY5" fmla="*/ 9983 h 10122"/>
              <a:gd name="connsiteX6" fmla="*/ 9658 w 10174"/>
              <a:gd name="connsiteY6" fmla="*/ 9762 h 10122"/>
              <a:gd name="connsiteX7" fmla="*/ 10133 w 10174"/>
              <a:gd name="connsiteY7" fmla="*/ 5166 h 10122"/>
              <a:gd name="connsiteX8" fmla="*/ 9783 w 10174"/>
              <a:gd name="connsiteY8" fmla="*/ 464 h 10122"/>
              <a:gd name="connsiteX0" fmla="*/ 9783 w 10325"/>
              <a:gd name="connsiteY0" fmla="*/ 464 h 10122"/>
              <a:gd name="connsiteX1" fmla="*/ 4976 w 10325"/>
              <a:gd name="connsiteY1" fmla="*/ 65 h 10122"/>
              <a:gd name="connsiteX2" fmla="*/ 479 w 10325"/>
              <a:gd name="connsiteY2" fmla="*/ 421 h 10122"/>
              <a:gd name="connsiteX3" fmla="*/ 3 w 10325"/>
              <a:gd name="connsiteY3" fmla="*/ 4926 h 10122"/>
              <a:gd name="connsiteX4" fmla="*/ 520 w 10325"/>
              <a:gd name="connsiteY4" fmla="*/ 9563 h 10122"/>
              <a:gd name="connsiteX5" fmla="*/ 5233 w 10325"/>
              <a:gd name="connsiteY5" fmla="*/ 9983 h 10122"/>
              <a:gd name="connsiteX6" fmla="*/ 9658 w 10325"/>
              <a:gd name="connsiteY6" fmla="*/ 9762 h 10122"/>
              <a:gd name="connsiteX7" fmla="*/ 10325 w 10325"/>
              <a:gd name="connsiteY7" fmla="*/ 4952 h 10122"/>
              <a:gd name="connsiteX8" fmla="*/ 9783 w 10325"/>
              <a:gd name="connsiteY8" fmla="*/ 464 h 10122"/>
              <a:gd name="connsiteX0" fmla="*/ 9783 w 10364"/>
              <a:gd name="connsiteY0" fmla="*/ 464 h 10136"/>
              <a:gd name="connsiteX1" fmla="*/ 4976 w 10364"/>
              <a:gd name="connsiteY1" fmla="*/ 65 h 10136"/>
              <a:gd name="connsiteX2" fmla="*/ 479 w 10364"/>
              <a:gd name="connsiteY2" fmla="*/ 421 h 10136"/>
              <a:gd name="connsiteX3" fmla="*/ 3 w 10364"/>
              <a:gd name="connsiteY3" fmla="*/ 4926 h 10136"/>
              <a:gd name="connsiteX4" fmla="*/ 520 w 10364"/>
              <a:gd name="connsiteY4" fmla="*/ 9563 h 10136"/>
              <a:gd name="connsiteX5" fmla="*/ 5233 w 10364"/>
              <a:gd name="connsiteY5" fmla="*/ 9983 h 10136"/>
              <a:gd name="connsiteX6" fmla="*/ 9986 w 10364"/>
              <a:gd name="connsiteY6" fmla="*/ 9527 h 10136"/>
              <a:gd name="connsiteX7" fmla="*/ 10325 w 10364"/>
              <a:gd name="connsiteY7" fmla="*/ 4952 h 10136"/>
              <a:gd name="connsiteX8" fmla="*/ 9783 w 10364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467"/>
              <a:gd name="connsiteY0" fmla="*/ 464 h 10099"/>
              <a:gd name="connsiteX1" fmla="*/ 4976 w 10467"/>
              <a:gd name="connsiteY1" fmla="*/ 65 h 10099"/>
              <a:gd name="connsiteX2" fmla="*/ 479 w 10467"/>
              <a:gd name="connsiteY2" fmla="*/ 421 h 10099"/>
              <a:gd name="connsiteX3" fmla="*/ 3 w 10467"/>
              <a:gd name="connsiteY3" fmla="*/ 4926 h 10099"/>
              <a:gd name="connsiteX4" fmla="*/ 520 w 10467"/>
              <a:gd name="connsiteY4" fmla="*/ 9563 h 10099"/>
              <a:gd name="connsiteX5" fmla="*/ 5403 w 10467"/>
              <a:gd name="connsiteY5" fmla="*/ 9897 h 10099"/>
              <a:gd name="connsiteX6" fmla="*/ 9986 w 10467"/>
              <a:gd name="connsiteY6" fmla="*/ 9527 h 10099"/>
              <a:gd name="connsiteX7" fmla="*/ 10325 w 10467"/>
              <a:gd name="connsiteY7" fmla="*/ 4952 h 10099"/>
              <a:gd name="connsiteX8" fmla="*/ 9783 w 10467"/>
              <a:gd name="connsiteY8" fmla="*/ 464 h 10099"/>
              <a:gd name="connsiteX0" fmla="*/ 9783 w 10467"/>
              <a:gd name="connsiteY0" fmla="*/ 464 h 10112"/>
              <a:gd name="connsiteX1" fmla="*/ 4976 w 10467"/>
              <a:gd name="connsiteY1" fmla="*/ 65 h 10112"/>
              <a:gd name="connsiteX2" fmla="*/ 479 w 10467"/>
              <a:gd name="connsiteY2" fmla="*/ 421 h 10112"/>
              <a:gd name="connsiteX3" fmla="*/ 3 w 10467"/>
              <a:gd name="connsiteY3" fmla="*/ 4926 h 10112"/>
              <a:gd name="connsiteX4" fmla="*/ 418 w 10467"/>
              <a:gd name="connsiteY4" fmla="*/ 9584 h 10112"/>
              <a:gd name="connsiteX5" fmla="*/ 5403 w 10467"/>
              <a:gd name="connsiteY5" fmla="*/ 9897 h 10112"/>
              <a:gd name="connsiteX6" fmla="*/ 9986 w 10467"/>
              <a:gd name="connsiteY6" fmla="*/ 9527 h 10112"/>
              <a:gd name="connsiteX7" fmla="*/ 10325 w 10467"/>
              <a:gd name="connsiteY7" fmla="*/ 4952 h 10112"/>
              <a:gd name="connsiteX8" fmla="*/ 9783 w 10467"/>
              <a:gd name="connsiteY8" fmla="*/ 464 h 10112"/>
              <a:gd name="connsiteX0" fmla="*/ 9783 w 10467"/>
              <a:gd name="connsiteY0" fmla="*/ 464 h 10168"/>
              <a:gd name="connsiteX1" fmla="*/ 4976 w 10467"/>
              <a:gd name="connsiteY1" fmla="*/ 65 h 10168"/>
              <a:gd name="connsiteX2" fmla="*/ 479 w 10467"/>
              <a:gd name="connsiteY2" fmla="*/ 421 h 10168"/>
              <a:gd name="connsiteX3" fmla="*/ 3 w 10467"/>
              <a:gd name="connsiteY3" fmla="*/ 4926 h 10168"/>
              <a:gd name="connsiteX4" fmla="*/ 418 w 10467"/>
              <a:gd name="connsiteY4" fmla="*/ 9584 h 10168"/>
              <a:gd name="connsiteX5" fmla="*/ 5403 w 10467"/>
              <a:gd name="connsiteY5" fmla="*/ 10025 h 10168"/>
              <a:gd name="connsiteX6" fmla="*/ 9986 w 10467"/>
              <a:gd name="connsiteY6" fmla="*/ 9527 h 10168"/>
              <a:gd name="connsiteX7" fmla="*/ 10325 w 10467"/>
              <a:gd name="connsiteY7" fmla="*/ 4952 h 10168"/>
              <a:gd name="connsiteX8" fmla="*/ 9783 w 10467"/>
              <a:gd name="connsiteY8" fmla="*/ 464 h 10168"/>
              <a:gd name="connsiteX0" fmla="*/ 9783 w 10467"/>
              <a:gd name="connsiteY0" fmla="*/ 464 h 10168"/>
              <a:gd name="connsiteX1" fmla="*/ 4976 w 10467"/>
              <a:gd name="connsiteY1" fmla="*/ 65 h 10168"/>
              <a:gd name="connsiteX2" fmla="*/ 479 w 10467"/>
              <a:gd name="connsiteY2" fmla="*/ 421 h 10168"/>
              <a:gd name="connsiteX3" fmla="*/ 3 w 10467"/>
              <a:gd name="connsiteY3" fmla="*/ 4926 h 10168"/>
              <a:gd name="connsiteX4" fmla="*/ 418 w 10467"/>
              <a:gd name="connsiteY4" fmla="*/ 9584 h 10168"/>
              <a:gd name="connsiteX5" fmla="*/ 5403 w 10467"/>
              <a:gd name="connsiteY5" fmla="*/ 10025 h 10168"/>
              <a:gd name="connsiteX6" fmla="*/ 9986 w 10467"/>
              <a:gd name="connsiteY6" fmla="*/ 9527 h 10168"/>
              <a:gd name="connsiteX7" fmla="*/ 10325 w 10467"/>
              <a:gd name="connsiteY7" fmla="*/ 4952 h 10168"/>
              <a:gd name="connsiteX8" fmla="*/ 9783 w 10467"/>
              <a:gd name="connsiteY8" fmla="*/ 464 h 10168"/>
              <a:gd name="connsiteX0" fmla="*/ 9783 w 10399"/>
              <a:gd name="connsiteY0" fmla="*/ 464 h 10244"/>
              <a:gd name="connsiteX1" fmla="*/ 4976 w 10399"/>
              <a:gd name="connsiteY1" fmla="*/ 65 h 10244"/>
              <a:gd name="connsiteX2" fmla="*/ 479 w 10399"/>
              <a:gd name="connsiteY2" fmla="*/ 421 h 10244"/>
              <a:gd name="connsiteX3" fmla="*/ 3 w 10399"/>
              <a:gd name="connsiteY3" fmla="*/ 4926 h 10244"/>
              <a:gd name="connsiteX4" fmla="*/ 418 w 10399"/>
              <a:gd name="connsiteY4" fmla="*/ 9584 h 10244"/>
              <a:gd name="connsiteX5" fmla="*/ 5403 w 10399"/>
              <a:gd name="connsiteY5" fmla="*/ 10025 h 10244"/>
              <a:gd name="connsiteX6" fmla="*/ 9850 w 10399"/>
              <a:gd name="connsiteY6" fmla="*/ 9784 h 10244"/>
              <a:gd name="connsiteX7" fmla="*/ 10325 w 10399"/>
              <a:gd name="connsiteY7" fmla="*/ 4952 h 10244"/>
              <a:gd name="connsiteX8" fmla="*/ 9783 w 10399"/>
              <a:gd name="connsiteY8" fmla="*/ 464 h 10244"/>
              <a:gd name="connsiteX0" fmla="*/ 9783 w 10399"/>
              <a:gd name="connsiteY0" fmla="*/ 464 h 10152"/>
              <a:gd name="connsiteX1" fmla="*/ 4976 w 10399"/>
              <a:gd name="connsiteY1" fmla="*/ 65 h 10152"/>
              <a:gd name="connsiteX2" fmla="*/ 479 w 10399"/>
              <a:gd name="connsiteY2" fmla="*/ 421 h 10152"/>
              <a:gd name="connsiteX3" fmla="*/ 3 w 10399"/>
              <a:gd name="connsiteY3" fmla="*/ 4926 h 10152"/>
              <a:gd name="connsiteX4" fmla="*/ 418 w 10399"/>
              <a:gd name="connsiteY4" fmla="*/ 9584 h 10152"/>
              <a:gd name="connsiteX5" fmla="*/ 5403 w 10399"/>
              <a:gd name="connsiteY5" fmla="*/ 10025 h 10152"/>
              <a:gd name="connsiteX6" fmla="*/ 9850 w 10399"/>
              <a:gd name="connsiteY6" fmla="*/ 9784 h 10152"/>
              <a:gd name="connsiteX7" fmla="*/ 10325 w 10399"/>
              <a:gd name="connsiteY7" fmla="*/ 4952 h 10152"/>
              <a:gd name="connsiteX8" fmla="*/ 9783 w 10399"/>
              <a:gd name="connsiteY8" fmla="*/ 464 h 10152"/>
              <a:gd name="connsiteX0" fmla="*/ 9783 w 10326"/>
              <a:gd name="connsiteY0" fmla="*/ 464 h 10152"/>
              <a:gd name="connsiteX1" fmla="*/ 4976 w 10326"/>
              <a:gd name="connsiteY1" fmla="*/ 65 h 10152"/>
              <a:gd name="connsiteX2" fmla="*/ 479 w 10326"/>
              <a:gd name="connsiteY2" fmla="*/ 421 h 10152"/>
              <a:gd name="connsiteX3" fmla="*/ 3 w 10326"/>
              <a:gd name="connsiteY3" fmla="*/ 4926 h 10152"/>
              <a:gd name="connsiteX4" fmla="*/ 418 w 10326"/>
              <a:gd name="connsiteY4" fmla="*/ 9584 h 10152"/>
              <a:gd name="connsiteX5" fmla="*/ 5403 w 10326"/>
              <a:gd name="connsiteY5" fmla="*/ 10025 h 10152"/>
              <a:gd name="connsiteX6" fmla="*/ 9850 w 10326"/>
              <a:gd name="connsiteY6" fmla="*/ 9784 h 10152"/>
              <a:gd name="connsiteX7" fmla="*/ 10325 w 10326"/>
              <a:gd name="connsiteY7" fmla="*/ 4952 h 10152"/>
              <a:gd name="connsiteX8" fmla="*/ 9783 w 10326"/>
              <a:gd name="connsiteY8" fmla="*/ 464 h 10152"/>
              <a:gd name="connsiteX0" fmla="*/ 9783 w 10334"/>
              <a:gd name="connsiteY0" fmla="*/ 464 h 10151"/>
              <a:gd name="connsiteX1" fmla="*/ 4976 w 10334"/>
              <a:gd name="connsiteY1" fmla="*/ 65 h 10151"/>
              <a:gd name="connsiteX2" fmla="*/ 479 w 10334"/>
              <a:gd name="connsiteY2" fmla="*/ 421 h 10151"/>
              <a:gd name="connsiteX3" fmla="*/ 3 w 10334"/>
              <a:gd name="connsiteY3" fmla="*/ 4926 h 10151"/>
              <a:gd name="connsiteX4" fmla="*/ 418 w 10334"/>
              <a:gd name="connsiteY4" fmla="*/ 9584 h 10151"/>
              <a:gd name="connsiteX5" fmla="*/ 5403 w 10334"/>
              <a:gd name="connsiteY5" fmla="*/ 10025 h 10151"/>
              <a:gd name="connsiteX6" fmla="*/ 9941 w 10334"/>
              <a:gd name="connsiteY6" fmla="*/ 9805 h 10151"/>
              <a:gd name="connsiteX7" fmla="*/ 10325 w 10334"/>
              <a:gd name="connsiteY7" fmla="*/ 4952 h 10151"/>
              <a:gd name="connsiteX8" fmla="*/ 9783 w 10334"/>
              <a:gd name="connsiteY8" fmla="*/ 464 h 10151"/>
              <a:gd name="connsiteX0" fmla="*/ 9783 w 10353"/>
              <a:gd name="connsiteY0" fmla="*/ 464 h 10151"/>
              <a:gd name="connsiteX1" fmla="*/ 4976 w 10353"/>
              <a:gd name="connsiteY1" fmla="*/ 65 h 10151"/>
              <a:gd name="connsiteX2" fmla="*/ 479 w 10353"/>
              <a:gd name="connsiteY2" fmla="*/ 421 h 10151"/>
              <a:gd name="connsiteX3" fmla="*/ 3 w 10353"/>
              <a:gd name="connsiteY3" fmla="*/ 4926 h 10151"/>
              <a:gd name="connsiteX4" fmla="*/ 418 w 10353"/>
              <a:gd name="connsiteY4" fmla="*/ 9584 h 10151"/>
              <a:gd name="connsiteX5" fmla="*/ 5403 w 10353"/>
              <a:gd name="connsiteY5" fmla="*/ 10025 h 10151"/>
              <a:gd name="connsiteX6" fmla="*/ 9941 w 10353"/>
              <a:gd name="connsiteY6" fmla="*/ 9805 h 10151"/>
              <a:gd name="connsiteX7" fmla="*/ 10348 w 10353"/>
              <a:gd name="connsiteY7" fmla="*/ 5038 h 10151"/>
              <a:gd name="connsiteX8" fmla="*/ 9783 w 10353"/>
              <a:gd name="connsiteY8" fmla="*/ 464 h 10151"/>
              <a:gd name="connsiteX0" fmla="*/ 9817 w 10353"/>
              <a:gd name="connsiteY0" fmla="*/ 454 h 10162"/>
              <a:gd name="connsiteX1" fmla="*/ 4976 w 10353"/>
              <a:gd name="connsiteY1" fmla="*/ 76 h 10162"/>
              <a:gd name="connsiteX2" fmla="*/ 479 w 10353"/>
              <a:gd name="connsiteY2" fmla="*/ 432 h 10162"/>
              <a:gd name="connsiteX3" fmla="*/ 3 w 10353"/>
              <a:gd name="connsiteY3" fmla="*/ 4937 h 10162"/>
              <a:gd name="connsiteX4" fmla="*/ 418 w 10353"/>
              <a:gd name="connsiteY4" fmla="*/ 9595 h 10162"/>
              <a:gd name="connsiteX5" fmla="*/ 5403 w 10353"/>
              <a:gd name="connsiteY5" fmla="*/ 10036 h 10162"/>
              <a:gd name="connsiteX6" fmla="*/ 9941 w 10353"/>
              <a:gd name="connsiteY6" fmla="*/ 9816 h 10162"/>
              <a:gd name="connsiteX7" fmla="*/ 10348 w 10353"/>
              <a:gd name="connsiteY7" fmla="*/ 5049 h 10162"/>
              <a:gd name="connsiteX8" fmla="*/ 9817 w 10353"/>
              <a:gd name="connsiteY8" fmla="*/ 454 h 10162"/>
              <a:gd name="connsiteX0" fmla="*/ 9817 w 10353"/>
              <a:gd name="connsiteY0" fmla="*/ 446 h 10154"/>
              <a:gd name="connsiteX1" fmla="*/ 5010 w 10353"/>
              <a:gd name="connsiteY1" fmla="*/ 89 h 10154"/>
              <a:gd name="connsiteX2" fmla="*/ 479 w 10353"/>
              <a:gd name="connsiteY2" fmla="*/ 424 h 10154"/>
              <a:gd name="connsiteX3" fmla="*/ 3 w 10353"/>
              <a:gd name="connsiteY3" fmla="*/ 4929 h 10154"/>
              <a:gd name="connsiteX4" fmla="*/ 418 w 10353"/>
              <a:gd name="connsiteY4" fmla="*/ 9587 h 10154"/>
              <a:gd name="connsiteX5" fmla="*/ 5403 w 10353"/>
              <a:gd name="connsiteY5" fmla="*/ 10028 h 10154"/>
              <a:gd name="connsiteX6" fmla="*/ 9941 w 10353"/>
              <a:gd name="connsiteY6" fmla="*/ 9808 h 10154"/>
              <a:gd name="connsiteX7" fmla="*/ 10348 w 10353"/>
              <a:gd name="connsiteY7" fmla="*/ 5041 h 10154"/>
              <a:gd name="connsiteX8" fmla="*/ 9817 w 10353"/>
              <a:gd name="connsiteY8" fmla="*/ 446 h 10154"/>
              <a:gd name="connsiteX0" fmla="*/ 9817 w 10353"/>
              <a:gd name="connsiteY0" fmla="*/ 446 h 10154"/>
              <a:gd name="connsiteX1" fmla="*/ 5010 w 10353"/>
              <a:gd name="connsiteY1" fmla="*/ 89 h 10154"/>
              <a:gd name="connsiteX2" fmla="*/ 479 w 10353"/>
              <a:gd name="connsiteY2" fmla="*/ 424 h 10154"/>
              <a:gd name="connsiteX3" fmla="*/ 3 w 10353"/>
              <a:gd name="connsiteY3" fmla="*/ 4929 h 10154"/>
              <a:gd name="connsiteX4" fmla="*/ 418 w 10353"/>
              <a:gd name="connsiteY4" fmla="*/ 9587 h 10154"/>
              <a:gd name="connsiteX5" fmla="*/ 5403 w 10353"/>
              <a:gd name="connsiteY5" fmla="*/ 10028 h 10154"/>
              <a:gd name="connsiteX6" fmla="*/ 9941 w 10353"/>
              <a:gd name="connsiteY6" fmla="*/ 9808 h 10154"/>
              <a:gd name="connsiteX7" fmla="*/ 10348 w 10353"/>
              <a:gd name="connsiteY7" fmla="*/ 5041 h 10154"/>
              <a:gd name="connsiteX8" fmla="*/ 9817 w 10353"/>
              <a:gd name="connsiteY8" fmla="*/ 446 h 10154"/>
              <a:gd name="connsiteX0" fmla="*/ 9817 w 10353"/>
              <a:gd name="connsiteY0" fmla="*/ 466 h 10174"/>
              <a:gd name="connsiteX1" fmla="*/ 5010 w 10353"/>
              <a:gd name="connsiteY1" fmla="*/ 109 h 10174"/>
              <a:gd name="connsiteX2" fmla="*/ 377 w 10353"/>
              <a:gd name="connsiteY2" fmla="*/ 358 h 10174"/>
              <a:gd name="connsiteX3" fmla="*/ 3 w 10353"/>
              <a:gd name="connsiteY3" fmla="*/ 4949 h 10174"/>
              <a:gd name="connsiteX4" fmla="*/ 418 w 10353"/>
              <a:gd name="connsiteY4" fmla="*/ 9607 h 10174"/>
              <a:gd name="connsiteX5" fmla="*/ 5403 w 10353"/>
              <a:gd name="connsiteY5" fmla="*/ 10048 h 10174"/>
              <a:gd name="connsiteX6" fmla="*/ 9941 w 10353"/>
              <a:gd name="connsiteY6" fmla="*/ 9828 h 10174"/>
              <a:gd name="connsiteX7" fmla="*/ 10348 w 10353"/>
              <a:gd name="connsiteY7" fmla="*/ 5061 h 10174"/>
              <a:gd name="connsiteX8" fmla="*/ 9817 w 10353"/>
              <a:gd name="connsiteY8" fmla="*/ 466 h 10174"/>
              <a:gd name="connsiteX0" fmla="*/ 9817 w 10353"/>
              <a:gd name="connsiteY0" fmla="*/ 565 h 10273"/>
              <a:gd name="connsiteX1" fmla="*/ 5010 w 10353"/>
              <a:gd name="connsiteY1" fmla="*/ 208 h 10273"/>
              <a:gd name="connsiteX2" fmla="*/ 377 w 10353"/>
              <a:gd name="connsiteY2" fmla="*/ 457 h 10273"/>
              <a:gd name="connsiteX3" fmla="*/ 3 w 10353"/>
              <a:gd name="connsiteY3" fmla="*/ 5048 h 10273"/>
              <a:gd name="connsiteX4" fmla="*/ 418 w 10353"/>
              <a:gd name="connsiteY4" fmla="*/ 9706 h 10273"/>
              <a:gd name="connsiteX5" fmla="*/ 5403 w 10353"/>
              <a:gd name="connsiteY5" fmla="*/ 10147 h 10273"/>
              <a:gd name="connsiteX6" fmla="*/ 9941 w 10353"/>
              <a:gd name="connsiteY6" fmla="*/ 9927 h 10273"/>
              <a:gd name="connsiteX7" fmla="*/ 10348 w 10353"/>
              <a:gd name="connsiteY7" fmla="*/ 5160 h 10273"/>
              <a:gd name="connsiteX8" fmla="*/ 9817 w 10353"/>
              <a:gd name="connsiteY8" fmla="*/ 565 h 10273"/>
              <a:gd name="connsiteX0" fmla="*/ 9817 w 10353"/>
              <a:gd name="connsiteY0" fmla="*/ 565 h 10273"/>
              <a:gd name="connsiteX1" fmla="*/ 5010 w 10353"/>
              <a:gd name="connsiteY1" fmla="*/ 208 h 10273"/>
              <a:gd name="connsiteX2" fmla="*/ 377 w 10353"/>
              <a:gd name="connsiteY2" fmla="*/ 457 h 10273"/>
              <a:gd name="connsiteX3" fmla="*/ 3 w 10353"/>
              <a:gd name="connsiteY3" fmla="*/ 5048 h 10273"/>
              <a:gd name="connsiteX4" fmla="*/ 418 w 10353"/>
              <a:gd name="connsiteY4" fmla="*/ 9706 h 10273"/>
              <a:gd name="connsiteX5" fmla="*/ 5403 w 10353"/>
              <a:gd name="connsiteY5" fmla="*/ 10147 h 10273"/>
              <a:gd name="connsiteX6" fmla="*/ 9941 w 10353"/>
              <a:gd name="connsiteY6" fmla="*/ 9927 h 10273"/>
              <a:gd name="connsiteX7" fmla="*/ 10348 w 10353"/>
              <a:gd name="connsiteY7" fmla="*/ 5160 h 10273"/>
              <a:gd name="connsiteX8" fmla="*/ 9817 w 10353"/>
              <a:gd name="connsiteY8" fmla="*/ 565 h 10273"/>
              <a:gd name="connsiteX0" fmla="*/ 9817 w 10353"/>
              <a:gd name="connsiteY0" fmla="*/ 482 h 10190"/>
              <a:gd name="connsiteX1" fmla="*/ 5010 w 10353"/>
              <a:gd name="connsiteY1" fmla="*/ 125 h 10190"/>
              <a:gd name="connsiteX2" fmla="*/ 377 w 10353"/>
              <a:gd name="connsiteY2" fmla="*/ 374 h 10190"/>
              <a:gd name="connsiteX3" fmla="*/ 3 w 10353"/>
              <a:gd name="connsiteY3" fmla="*/ 4965 h 10190"/>
              <a:gd name="connsiteX4" fmla="*/ 418 w 10353"/>
              <a:gd name="connsiteY4" fmla="*/ 9623 h 10190"/>
              <a:gd name="connsiteX5" fmla="*/ 5403 w 10353"/>
              <a:gd name="connsiteY5" fmla="*/ 10064 h 10190"/>
              <a:gd name="connsiteX6" fmla="*/ 9941 w 10353"/>
              <a:gd name="connsiteY6" fmla="*/ 9844 h 10190"/>
              <a:gd name="connsiteX7" fmla="*/ 10348 w 10353"/>
              <a:gd name="connsiteY7" fmla="*/ 5077 h 10190"/>
              <a:gd name="connsiteX8" fmla="*/ 9817 w 10353"/>
              <a:gd name="connsiteY8" fmla="*/ 482 h 10190"/>
              <a:gd name="connsiteX0" fmla="*/ 9815 w 10351"/>
              <a:gd name="connsiteY0" fmla="*/ 495 h 10203"/>
              <a:gd name="connsiteX1" fmla="*/ 5008 w 10351"/>
              <a:gd name="connsiteY1" fmla="*/ 138 h 10203"/>
              <a:gd name="connsiteX2" fmla="*/ 420 w 10351"/>
              <a:gd name="connsiteY2" fmla="*/ 366 h 10203"/>
              <a:gd name="connsiteX3" fmla="*/ 1 w 10351"/>
              <a:gd name="connsiteY3" fmla="*/ 4978 h 10203"/>
              <a:gd name="connsiteX4" fmla="*/ 416 w 10351"/>
              <a:gd name="connsiteY4" fmla="*/ 9636 h 10203"/>
              <a:gd name="connsiteX5" fmla="*/ 5401 w 10351"/>
              <a:gd name="connsiteY5" fmla="*/ 10077 h 10203"/>
              <a:gd name="connsiteX6" fmla="*/ 9939 w 10351"/>
              <a:gd name="connsiteY6" fmla="*/ 9857 h 10203"/>
              <a:gd name="connsiteX7" fmla="*/ 10346 w 10351"/>
              <a:gd name="connsiteY7" fmla="*/ 5090 h 10203"/>
              <a:gd name="connsiteX8" fmla="*/ 9815 w 10351"/>
              <a:gd name="connsiteY8" fmla="*/ 495 h 10203"/>
              <a:gd name="connsiteX0" fmla="*/ 9816 w 10352"/>
              <a:gd name="connsiteY0" fmla="*/ 495 h 10203"/>
              <a:gd name="connsiteX1" fmla="*/ 5009 w 10352"/>
              <a:gd name="connsiteY1" fmla="*/ 138 h 10203"/>
              <a:gd name="connsiteX2" fmla="*/ 421 w 10352"/>
              <a:gd name="connsiteY2" fmla="*/ 366 h 10203"/>
              <a:gd name="connsiteX3" fmla="*/ 2 w 10352"/>
              <a:gd name="connsiteY3" fmla="*/ 4978 h 10203"/>
              <a:gd name="connsiteX4" fmla="*/ 417 w 10352"/>
              <a:gd name="connsiteY4" fmla="*/ 9636 h 10203"/>
              <a:gd name="connsiteX5" fmla="*/ 5402 w 10352"/>
              <a:gd name="connsiteY5" fmla="*/ 10077 h 10203"/>
              <a:gd name="connsiteX6" fmla="*/ 9940 w 10352"/>
              <a:gd name="connsiteY6" fmla="*/ 9857 h 10203"/>
              <a:gd name="connsiteX7" fmla="*/ 10347 w 10352"/>
              <a:gd name="connsiteY7" fmla="*/ 5090 h 10203"/>
              <a:gd name="connsiteX8" fmla="*/ 9816 w 10352"/>
              <a:gd name="connsiteY8" fmla="*/ 495 h 10203"/>
              <a:gd name="connsiteX0" fmla="*/ 9818 w 10354"/>
              <a:gd name="connsiteY0" fmla="*/ 495 h 10198"/>
              <a:gd name="connsiteX1" fmla="*/ 5011 w 10354"/>
              <a:gd name="connsiteY1" fmla="*/ 138 h 10198"/>
              <a:gd name="connsiteX2" fmla="*/ 423 w 10354"/>
              <a:gd name="connsiteY2" fmla="*/ 366 h 10198"/>
              <a:gd name="connsiteX3" fmla="*/ 4 w 10354"/>
              <a:gd name="connsiteY3" fmla="*/ 4978 h 10198"/>
              <a:gd name="connsiteX4" fmla="*/ 385 w 10354"/>
              <a:gd name="connsiteY4" fmla="*/ 9572 h 10198"/>
              <a:gd name="connsiteX5" fmla="*/ 5404 w 10354"/>
              <a:gd name="connsiteY5" fmla="*/ 10077 h 10198"/>
              <a:gd name="connsiteX6" fmla="*/ 9942 w 10354"/>
              <a:gd name="connsiteY6" fmla="*/ 9857 h 10198"/>
              <a:gd name="connsiteX7" fmla="*/ 10349 w 10354"/>
              <a:gd name="connsiteY7" fmla="*/ 5090 h 10198"/>
              <a:gd name="connsiteX8" fmla="*/ 9818 w 10354"/>
              <a:gd name="connsiteY8" fmla="*/ 495 h 10198"/>
              <a:gd name="connsiteX0" fmla="*/ 9823 w 10359"/>
              <a:gd name="connsiteY0" fmla="*/ 495 h 10257"/>
              <a:gd name="connsiteX1" fmla="*/ 5016 w 10359"/>
              <a:gd name="connsiteY1" fmla="*/ 138 h 10257"/>
              <a:gd name="connsiteX2" fmla="*/ 428 w 10359"/>
              <a:gd name="connsiteY2" fmla="*/ 366 h 10257"/>
              <a:gd name="connsiteX3" fmla="*/ 9 w 10359"/>
              <a:gd name="connsiteY3" fmla="*/ 4978 h 10257"/>
              <a:gd name="connsiteX4" fmla="*/ 367 w 10359"/>
              <a:gd name="connsiteY4" fmla="*/ 9722 h 10257"/>
              <a:gd name="connsiteX5" fmla="*/ 5409 w 10359"/>
              <a:gd name="connsiteY5" fmla="*/ 10077 h 10257"/>
              <a:gd name="connsiteX6" fmla="*/ 9947 w 10359"/>
              <a:gd name="connsiteY6" fmla="*/ 9857 h 10257"/>
              <a:gd name="connsiteX7" fmla="*/ 10354 w 10359"/>
              <a:gd name="connsiteY7" fmla="*/ 5090 h 10257"/>
              <a:gd name="connsiteX8" fmla="*/ 9823 w 10359"/>
              <a:gd name="connsiteY8" fmla="*/ 495 h 10257"/>
              <a:gd name="connsiteX0" fmla="*/ 9817 w 10353"/>
              <a:gd name="connsiteY0" fmla="*/ 495 h 10285"/>
              <a:gd name="connsiteX1" fmla="*/ 5010 w 10353"/>
              <a:gd name="connsiteY1" fmla="*/ 138 h 10285"/>
              <a:gd name="connsiteX2" fmla="*/ 422 w 10353"/>
              <a:gd name="connsiteY2" fmla="*/ 366 h 10285"/>
              <a:gd name="connsiteX3" fmla="*/ 3 w 10353"/>
              <a:gd name="connsiteY3" fmla="*/ 4978 h 10285"/>
              <a:gd name="connsiteX4" fmla="*/ 395 w 10353"/>
              <a:gd name="connsiteY4" fmla="*/ 9765 h 10285"/>
              <a:gd name="connsiteX5" fmla="*/ 5403 w 10353"/>
              <a:gd name="connsiteY5" fmla="*/ 10077 h 10285"/>
              <a:gd name="connsiteX6" fmla="*/ 9941 w 10353"/>
              <a:gd name="connsiteY6" fmla="*/ 9857 h 10285"/>
              <a:gd name="connsiteX7" fmla="*/ 10348 w 10353"/>
              <a:gd name="connsiteY7" fmla="*/ 5090 h 10285"/>
              <a:gd name="connsiteX8" fmla="*/ 9817 w 10353"/>
              <a:gd name="connsiteY8" fmla="*/ 495 h 10285"/>
              <a:gd name="connsiteX0" fmla="*/ 9817 w 10353"/>
              <a:gd name="connsiteY0" fmla="*/ 495 h 10223"/>
              <a:gd name="connsiteX1" fmla="*/ 5010 w 10353"/>
              <a:gd name="connsiteY1" fmla="*/ 138 h 10223"/>
              <a:gd name="connsiteX2" fmla="*/ 422 w 10353"/>
              <a:gd name="connsiteY2" fmla="*/ 366 h 10223"/>
              <a:gd name="connsiteX3" fmla="*/ 3 w 10353"/>
              <a:gd name="connsiteY3" fmla="*/ 4978 h 10223"/>
              <a:gd name="connsiteX4" fmla="*/ 395 w 10353"/>
              <a:gd name="connsiteY4" fmla="*/ 9765 h 10223"/>
              <a:gd name="connsiteX5" fmla="*/ 5403 w 10353"/>
              <a:gd name="connsiteY5" fmla="*/ 10077 h 10223"/>
              <a:gd name="connsiteX6" fmla="*/ 9941 w 10353"/>
              <a:gd name="connsiteY6" fmla="*/ 9857 h 10223"/>
              <a:gd name="connsiteX7" fmla="*/ 10348 w 10353"/>
              <a:gd name="connsiteY7" fmla="*/ 5090 h 10223"/>
              <a:gd name="connsiteX8" fmla="*/ 9817 w 10353"/>
              <a:gd name="connsiteY8" fmla="*/ 495 h 10223"/>
              <a:gd name="connsiteX0" fmla="*/ 9818 w 10354"/>
              <a:gd name="connsiteY0" fmla="*/ 495 h 10209"/>
              <a:gd name="connsiteX1" fmla="*/ 5011 w 10354"/>
              <a:gd name="connsiteY1" fmla="*/ 138 h 10209"/>
              <a:gd name="connsiteX2" fmla="*/ 423 w 10354"/>
              <a:gd name="connsiteY2" fmla="*/ 366 h 10209"/>
              <a:gd name="connsiteX3" fmla="*/ 4 w 10354"/>
              <a:gd name="connsiteY3" fmla="*/ 4978 h 10209"/>
              <a:gd name="connsiteX4" fmla="*/ 385 w 10354"/>
              <a:gd name="connsiteY4" fmla="*/ 9744 h 10209"/>
              <a:gd name="connsiteX5" fmla="*/ 5404 w 10354"/>
              <a:gd name="connsiteY5" fmla="*/ 10077 h 10209"/>
              <a:gd name="connsiteX6" fmla="*/ 9942 w 10354"/>
              <a:gd name="connsiteY6" fmla="*/ 9857 h 10209"/>
              <a:gd name="connsiteX7" fmla="*/ 10349 w 10354"/>
              <a:gd name="connsiteY7" fmla="*/ 5090 h 10209"/>
              <a:gd name="connsiteX8" fmla="*/ 9818 w 10354"/>
              <a:gd name="connsiteY8" fmla="*/ 495 h 10209"/>
              <a:gd name="connsiteX0" fmla="*/ 9782 w 10318"/>
              <a:gd name="connsiteY0" fmla="*/ 495 h 10209"/>
              <a:gd name="connsiteX1" fmla="*/ 4975 w 10318"/>
              <a:gd name="connsiteY1" fmla="*/ 138 h 10209"/>
              <a:gd name="connsiteX2" fmla="*/ 387 w 10318"/>
              <a:gd name="connsiteY2" fmla="*/ 366 h 10209"/>
              <a:gd name="connsiteX3" fmla="*/ 13 w 10318"/>
              <a:gd name="connsiteY3" fmla="*/ 4958 h 10209"/>
              <a:gd name="connsiteX4" fmla="*/ 349 w 10318"/>
              <a:gd name="connsiteY4" fmla="*/ 9744 h 10209"/>
              <a:gd name="connsiteX5" fmla="*/ 5368 w 10318"/>
              <a:gd name="connsiteY5" fmla="*/ 10077 h 10209"/>
              <a:gd name="connsiteX6" fmla="*/ 9906 w 10318"/>
              <a:gd name="connsiteY6" fmla="*/ 9857 h 10209"/>
              <a:gd name="connsiteX7" fmla="*/ 10313 w 10318"/>
              <a:gd name="connsiteY7" fmla="*/ 5090 h 10209"/>
              <a:gd name="connsiteX8" fmla="*/ 9782 w 10318"/>
              <a:gd name="connsiteY8" fmla="*/ 495 h 10209"/>
              <a:gd name="connsiteX0" fmla="*/ 9779 w 10315"/>
              <a:gd name="connsiteY0" fmla="*/ 495 h 10197"/>
              <a:gd name="connsiteX1" fmla="*/ 4972 w 10315"/>
              <a:gd name="connsiteY1" fmla="*/ 138 h 10197"/>
              <a:gd name="connsiteX2" fmla="*/ 384 w 10315"/>
              <a:gd name="connsiteY2" fmla="*/ 366 h 10197"/>
              <a:gd name="connsiteX3" fmla="*/ 10 w 10315"/>
              <a:gd name="connsiteY3" fmla="*/ 4958 h 10197"/>
              <a:gd name="connsiteX4" fmla="*/ 369 w 10315"/>
              <a:gd name="connsiteY4" fmla="*/ 9586 h 10197"/>
              <a:gd name="connsiteX5" fmla="*/ 5365 w 10315"/>
              <a:gd name="connsiteY5" fmla="*/ 10077 h 10197"/>
              <a:gd name="connsiteX6" fmla="*/ 9903 w 10315"/>
              <a:gd name="connsiteY6" fmla="*/ 9857 h 10197"/>
              <a:gd name="connsiteX7" fmla="*/ 10310 w 10315"/>
              <a:gd name="connsiteY7" fmla="*/ 5090 h 10197"/>
              <a:gd name="connsiteX8" fmla="*/ 9779 w 10315"/>
              <a:gd name="connsiteY8" fmla="*/ 495 h 10197"/>
              <a:gd name="connsiteX0" fmla="*/ 9779 w 10315"/>
              <a:gd name="connsiteY0" fmla="*/ 495 h 10197"/>
              <a:gd name="connsiteX1" fmla="*/ 4972 w 10315"/>
              <a:gd name="connsiteY1" fmla="*/ 138 h 10197"/>
              <a:gd name="connsiteX2" fmla="*/ 384 w 10315"/>
              <a:gd name="connsiteY2" fmla="*/ 366 h 10197"/>
              <a:gd name="connsiteX3" fmla="*/ 10 w 10315"/>
              <a:gd name="connsiteY3" fmla="*/ 4958 h 10197"/>
              <a:gd name="connsiteX4" fmla="*/ 369 w 10315"/>
              <a:gd name="connsiteY4" fmla="*/ 9586 h 10197"/>
              <a:gd name="connsiteX5" fmla="*/ 5105 w 10315"/>
              <a:gd name="connsiteY5" fmla="*/ 10077 h 10197"/>
              <a:gd name="connsiteX6" fmla="*/ 9903 w 10315"/>
              <a:gd name="connsiteY6" fmla="*/ 9857 h 10197"/>
              <a:gd name="connsiteX7" fmla="*/ 10310 w 10315"/>
              <a:gd name="connsiteY7" fmla="*/ 5090 h 10197"/>
              <a:gd name="connsiteX8" fmla="*/ 9779 w 10315"/>
              <a:gd name="connsiteY8" fmla="*/ 495 h 10197"/>
              <a:gd name="connsiteX0" fmla="*/ 9779 w 10315"/>
              <a:gd name="connsiteY0" fmla="*/ 495 h 10231"/>
              <a:gd name="connsiteX1" fmla="*/ 4972 w 10315"/>
              <a:gd name="connsiteY1" fmla="*/ 138 h 10231"/>
              <a:gd name="connsiteX2" fmla="*/ 384 w 10315"/>
              <a:gd name="connsiteY2" fmla="*/ 366 h 10231"/>
              <a:gd name="connsiteX3" fmla="*/ 10 w 10315"/>
              <a:gd name="connsiteY3" fmla="*/ 4958 h 10231"/>
              <a:gd name="connsiteX4" fmla="*/ 369 w 10315"/>
              <a:gd name="connsiteY4" fmla="*/ 9586 h 10231"/>
              <a:gd name="connsiteX5" fmla="*/ 5105 w 10315"/>
              <a:gd name="connsiteY5" fmla="*/ 10077 h 10231"/>
              <a:gd name="connsiteX6" fmla="*/ 9903 w 10315"/>
              <a:gd name="connsiteY6" fmla="*/ 9857 h 10231"/>
              <a:gd name="connsiteX7" fmla="*/ 10310 w 10315"/>
              <a:gd name="connsiteY7" fmla="*/ 5090 h 10231"/>
              <a:gd name="connsiteX8" fmla="*/ 9779 w 10315"/>
              <a:gd name="connsiteY8" fmla="*/ 495 h 10231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384 w 10310"/>
              <a:gd name="connsiteY2" fmla="*/ 366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79 w 10310"/>
              <a:gd name="connsiteY0" fmla="*/ 471 h 10207"/>
              <a:gd name="connsiteX1" fmla="*/ 4972 w 10310"/>
              <a:gd name="connsiteY1" fmla="*/ 114 h 10207"/>
              <a:gd name="connsiteX2" fmla="*/ 441 w 10310"/>
              <a:gd name="connsiteY2" fmla="*/ 381 h 10207"/>
              <a:gd name="connsiteX3" fmla="*/ 10 w 10310"/>
              <a:gd name="connsiteY3" fmla="*/ 4934 h 10207"/>
              <a:gd name="connsiteX4" fmla="*/ 369 w 10310"/>
              <a:gd name="connsiteY4" fmla="*/ 9562 h 10207"/>
              <a:gd name="connsiteX5" fmla="*/ 5105 w 10310"/>
              <a:gd name="connsiteY5" fmla="*/ 10053 h 10207"/>
              <a:gd name="connsiteX6" fmla="*/ 9812 w 10310"/>
              <a:gd name="connsiteY6" fmla="*/ 9833 h 10207"/>
              <a:gd name="connsiteX7" fmla="*/ 10310 w 10310"/>
              <a:gd name="connsiteY7" fmla="*/ 5066 h 10207"/>
              <a:gd name="connsiteX8" fmla="*/ 9779 w 10310"/>
              <a:gd name="connsiteY8" fmla="*/ 471 h 10207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441 w 10310"/>
              <a:gd name="connsiteY2" fmla="*/ 405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441 w 10310"/>
              <a:gd name="connsiteY2" fmla="*/ 405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441 w 10310"/>
              <a:gd name="connsiteY2" fmla="*/ 405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88 w 10319"/>
              <a:gd name="connsiteY0" fmla="*/ 495 h 10231"/>
              <a:gd name="connsiteX1" fmla="*/ 4981 w 10319"/>
              <a:gd name="connsiteY1" fmla="*/ 138 h 10231"/>
              <a:gd name="connsiteX2" fmla="*/ 450 w 10319"/>
              <a:gd name="connsiteY2" fmla="*/ 405 h 10231"/>
              <a:gd name="connsiteX3" fmla="*/ 8 w 10319"/>
              <a:gd name="connsiteY3" fmla="*/ 4780 h 10231"/>
              <a:gd name="connsiteX4" fmla="*/ 378 w 10319"/>
              <a:gd name="connsiteY4" fmla="*/ 9586 h 10231"/>
              <a:gd name="connsiteX5" fmla="*/ 5114 w 10319"/>
              <a:gd name="connsiteY5" fmla="*/ 10077 h 10231"/>
              <a:gd name="connsiteX6" fmla="*/ 9821 w 10319"/>
              <a:gd name="connsiteY6" fmla="*/ 9857 h 10231"/>
              <a:gd name="connsiteX7" fmla="*/ 10319 w 10319"/>
              <a:gd name="connsiteY7" fmla="*/ 5090 h 10231"/>
              <a:gd name="connsiteX8" fmla="*/ 9788 w 10319"/>
              <a:gd name="connsiteY8" fmla="*/ 495 h 10231"/>
              <a:gd name="connsiteX0" fmla="*/ 9790 w 10321"/>
              <a:gd name="connsiteY0" fmla="*/ 495 h 10231"/>
              <a:gd name="connsiteX1" fmla="*/ 4983 w 10321"/>
              <a:gd name="connsiteY1" fmla="*/ 138 h 10231"/>
              <a:gd name="connsiteX2" fmla="*/ 452 w 10321"/>
              <a:gd name="connsiteY2" fmla="*/ 405 h 10231"/>
              <a:gd name="connsiteX3" fmla="*/ 10 w 10321"/>
              <a:gd name="connsiteY3" fmla="*/ 4780 h 10231"/>
              <a:gd name="connsiteX4" fmla="*/ 380 w 10321"/>
              <a:gd name="connsiteY4" fmla="*/ 9586 h 10231"/>
              <a:gd name="connsiteX5" fmla="*/ 5116 w 10321"/>
              <a:gd name="connsiteY5" fmla="*/ 10077 h 10231"/>
              <a:gd name="connsiteX6" fmla="*/ 9823 w 10321"/>
              <a:gd name="connsiteY6" fmla="*/ 9857 h 10231"/>
              <a:gd name="connsiteX7" fmla="*/ 10321 w 10321"/>
              <a:gd name="connsiteY7" fmla="*/ 5090 h 10231"/>
              <a:gd name="connsiteX8" fmla="*/ 9790 w 10321"/>
              <a:gd name="connsiteY8" fmla="*/ 495 h 10231"/>
              <a:gd name="connsiteX0" fmla="*/ 9707 w 10321"/>
              <a:gd name="connsiteY0" fmla="*/ 365 h 10316"/>
              <a:gd name="connsiteX1" fmla="*/ 4983 w 10321"/>
              <a:gd name="connsiteY1" fmla="*/ 223 h 10316"/>
              <a:gd name="connsiteX2" fmla="*/ 452 w 10321"/>
              <a:gd name="connsiteY2" fmla="*/ 490 h 10316"/>
              <a:gd name="connsiteX3" fmla="*/ 10 w 10321"/>
              <a:gd name="connsiteY3" fmla="*/ 4865 h 10316"/>
              <a:gd name="connsiteX4" fmla="*/ 380 w 10321"/>
              <a:gd name="connsiteY4" fmla="*/ 9671 h 10316"/>
              <a:gd name="connsiteX5" fmla="*/ 5116 w 10321"/>
              <a:gd name="connsiteY5" fmla="*/ 10162 h 10316"/>
              <a:gd name="connsiteX6" fmla="*/ 9823 w 10321"/>
              <a:gd name="connsiteY6" fmla="*/ 9942 h 10316"/>
              <a:gd name="connsiteX7" fmla="*/ 10321 w 10321"/>
              <a:gd name="connsiteY7" fmla="*/ 5175 h 10316"/>
              <a:gd name="connsiteX8" fmla="*/ 9707 w 10321"/>
              <a:gd name="connsiteY8" fmla="*/ 365 h 10316"/>
              <a:gd name="connsiteX0" fmla="*/ 9707 w 10327"/>
              <a:gd name="connsiteY0" fmla="*/ 365 h 10327"/>
              <a:gd name="connsiteX1" fmla="*/ 4983 w 10327"/>
              <a:gd name="connsiteY1" fmla="*/ 223 h 10327"/>
              <a:gd name="connsiteX2" fmla="*/ 452 w 10327"/>
              <a:gd name="connsiteY2" fmla="*/ 490 h 10327"/>
              <a:gd name="connsiteX3" fmla="*/ 10 w 10327"/>
              <a:gd name="connsiteY3" fmla="*/ 4865 h 10327"/>
              <a:gd name="connsiteX4" fmla="*/ 380 w 10327"/>
              <a:gd name="connsiteY4" fmla="*/ 9671 h 10327"/>
              <a:gd name="connsiteX5" fmla="*/ 5116 w 10327"/>
              <a:gd name="connsiteY5" fmla="*/ 10162 h 10327"/>
              <a:gd name="connsiteX6" fmla="*/ 9918 w 10327"/>
              <a:gd name="connsiteY6" fmla="*/ 9749 h 10327"/>
              <a:gd name="connsiteX7" fmla="*/ 10321 w 10327"/>
              <a:gd name="connsiteY7" fmla="*/ 5175 h 10327"/>
              <a:gd name="connsiteX8" fmla="*/ 9707 w 10327"/>
              <a:gd name="connsiteY8" fmla="*/ 365 h 10327"/>
              <a:gd name="connsiteX0" fmla="*/ 9707 w 10327"/>
              <a:gd name="connsiteY0" fmla="*/ 365 h 10265"/>
              <a:gd name="connsiteX1" fmla="*/ 4983 w 10327"/>
              <a:gd name="connsiteY1" fmla="*/ 223 h 10265"/>
              <a:gd name="connsiteX2" fmla="*/ 452 w 10327"/>
              <a:gd name="connsiteY2" fmla="*/ 490 h 10265"/>
              <a:gd name="connsiteX3" fmla="*/ 10 w 10327"/>
              <a:gd name="connsiteY3" fmla="*/ 4865 h 10265"/>
              <a:gd name="connsiteX4" fmla="*/ 380 w 10327"/>
              <a:gd name="connsiteY4" fmla="*/ 9671 h 10265"/>
              <a:gd name="connsiteX5" fmla="*/ 5188 w 10327"/>
              <a:gd name="connsiteY5" fmla="*/ 10012 h 10265"/>
              <a:gd name="connsiteX6" fmla="*/ 9918 w 10327"/>
              <a:gd name="connsiteY6" fmla="*/ 9749 h 10265"/>
              <a:gd name="connsiteX7" fmla="*/ 10321 w 10327"/>
              <a:gd name="connsiteY7" fmla="*/ 5175 h 10265"/>
              <a:gd name="connsiteX8" fmla="*/ 9707 w 10327"/>
              <a:gd name="connsiteY8" fmla="*/ 365 h 10265"/>
              <a:gd name="connsiteX0" fmla="*/ 9710 w 10330"/>
              <a:gd name="connsiteY0" fmla="*/ 365 h 10251"/>
              <a:gd name="connsiteX1" fmla="*/ 4986 w 10330"/>
              <a:gd name="connsiteY1" fmla="*/ 223 h 10251"/>
              <a:gd name="connsiteX2" fmla="*/ 455 w 10330"/>
              <a:gd name="connsiteY2" fmla="*/ 490 h 10251"/>
              <a:gd name="connsiteX3" fmla="*/ 13 w 10330"/>
              <a:gd name="connsiteY3" fmla="*/ 4865 h 10251"/>
              <a:gd name="connsiteX4" fmla="*/ 562 w 10330"/>
              <a:gd name="connsiteY4" fmla="*/ 9650 h 10251"/>
              <a:gd name="connsiteX5" fmla="*/ 5191 w 10330"/>
              <a:gd name="connsiteY5" fmla="*/ 10012 h 10251"/>
              <a:gd name="connsiteX6" fmla="*/ 9921 w 10330"/>
              <a:gd name="connsiteY6" fmla="*/ 9749 h 10251"/>
              <a:gd name="connsiteX7" fmla="*/ 10324 w 10330"/>
              <a:gd name="connsiteY7" fmla="*/ 5175 h 10251"/>
              <a:gd name="connsiteX8" fmla="*/ 9710 w 10330"/>
              <a:gd name="connsiteY8" fmla="*/ 365 h 10251"/>
              <a:gd name="connsiteX0" fmla="*/ 9710 w 10330"/>
              <a:gd name="connsiteY0" fmla="*/ 365 h 10127"/>
              <a:gd name="connsiteX1" fmla="*/ 4986 w 10330"/>
              <a:gd name="connsiteY1" fmla="*/ 223 h 10127"/>
              <a:gd name="connsiteX2" fmla="*/ 455 w 10330"/>
              <a:gd name="connsiteY2" fmla="*/ 490 h 10127"/>
              <a:gd name="connsiteX3" fmla="*/ 13 w 10330"/>
              <a:gd name="connsiteY3" fmla="*/ 4865 h 10127"/>
              <a:gd name="connsiteX4" fmla="*/ 562 w 10330"/>
              <a:gd name="connsiteY4" fmla="*/ 9650 h 10127"/>
              <a:gd name="connsiteX5" fmla="*/ 5191 w 10330"/>
              <a:gd name="connsiteY5" fmla="*/ 10012 h 10127"/>
              <a:gd name="connsiteX6" fmla="*/ 9921 w 10330"/>
              <a:gd name="connsiteY6" fmla="*/ 9749 h 10127"/>
              <a:gd name="connsiteX7" fmla="*/ 10324 w 10330"/>
              <a:gd name="connsiteY7" fmla="*/ 5175 h 10127"/>
              <a:gd name="connsiteX8" fmla="*/ 9710 w 10330"/>
              <a:gd name="connsiteY8" fmla="*/ 365 h 10127"/>
              <a:gd name="connsiteX0" fmla="*/ 9710 w 10330"/>
              <a:gd name="connsiteY0" fmla="*/ 365 h 10127"/>
              <a:gd name="connsiteX1" fmla="*/ 4986 w 10330"/>
              <a:gd name="connsiteY1" fmla="*/ 223 h 10127"/>
              <a:gd name="connsiteX2" fmla="*/ 455 w 10330"/>
              <a:gd name="connsiteY2" fmla="*/ 490 h 10127"/>
              <a:gd name="connsiteX3" fmla="*/ 13 w 10330"/>
              <a:gd name="connsiteY3" fmla="*/ 4865 h 10127"/>
              <a:gd name="connsiteX4" fmla="*/ 562 w 10330"/>
              <a:gd name="connsiteY4" fmla="*/ 9650 h 10127"/>
              <a:gd name="connsiteX5" fmla="*/ 5191 w 10330"/>
              <a:gd name="connsiteY5" fmla="*/ 10012 h 10127"/>
              <a:gd name="connsiteX6" fmla="*/ 9921 w 10330"/>
              <a:gd name="connsiteY6" fmla="*/ 9749 h 10127"/>
              <a:gd name="connsiteX7" fmla="*/ 10324 w 10330"/>
              <a:gd name="connsiteY7" fmla="*/ 5175 h 10127"/>
              <a:gd name="connsiteX8" fmla="*/ 9710 w 10330"/>
              <a:gd name="connsiteY8" fmla="*/ 365 h 10127"/>
              <a:gd name="connsiteX0" fmla="*/ 9712 w 10332"/>
              <a:gd name="connsiteY0" fmla="*/ 365 h 10317"/>
              <a:gd name="connsiteX1" fmla="*/ 4988 w 10332"/>
              <a:gd name="connsiteY1" fmla="*/ 223 h 10317"/>
              <a:gd name="connsiteX2" fmla="*/ 457 w 10332"/>
              <a:gd name="connsiteY2" fmla="*/ 490 h 10317"/>
              <a:gd name="connsiteX3" fmla="*/ 15 w 10332"/>
              <a:gd name="connsiteY3" fmla="*/ 4865 h 10317"/>
              <a:gd name="connsiteX4" fmla="*/ 588 w 10332"/>
              <a:gd name="connsiteY4" fmla="*/ 9929 h 10317"/>
              <a:gd name="connsiteX5" fmla="*/ 5193 w 10332"/>
              <a:gd name="connsiteY5" fmla="*/ 10012 h 10317"/>
              <a:gd name="connsiteX6" fmla="*/ 9923 w 10332"/>
              <a:gd name="connsiteY6" fmla="*/ 9749 h 10317"/>
              <a:gd name="connsiteX7" fmla="*/ 10326 w 10332"/>
              <a:gd name="connsiteY7" fmla="*/ 5175 h 10317"/>
              <a:gd name="connsiteX8" fmla="*/ 9712 w 10332"/>
              <a:gd name="connsiteY8" fmla="*/ 365 h 10317"/>
              <a:gd name="connsiteX0" fmla="*/ 9712 w 10332"/>
              <a:gd name="connsiteY0" fmla="*/ 365 h 10185"/>
              <a:gd name="connsiteX1" fmla="*/ 4988 w 10332"/>
              <a:gd name="connsiteY1" fmla="*/ 223 h 10185"/>
              <a:gd name="connsiteX2" fmla="*/ 457 w 10332"/>
              <a:gd name="connsiteY2" fmla="*/ 490 h 10185"/>
              <a:gd name="connsiteX3" fmla="*/ 15 w 10332"/>
              <a:gd name="connsiteY3" fmla="*/ 4865 h 10185"/>
              <a:gd name="connsiteX4" fmla="*/ 588 w 10332"/>
              <a:gd name="connsiteY4" fmla="*/ 9929 h 10185"/>
              <a:gd name="connsiteX5" fmla="*/ 5193 w 10332"/>
              <a:gd name="connsiteY5" fmla="*/ 10012 h 10185"/>
              <a:gd name="connsiteX6" fmla="*/ 9923 w 10332"/>
              <a:gd name="connsiteY6" fmla="*/ 9749 h 10185"/>
              <a:gd name="connsiteX7" fmla="*/ 10326 w 10332"/>
              <a:gd name="connsiteY7" fmla="*/ 5175 h 10185"/>
              <a:gd name="connsiteX8" fmla="*/ 9712 w 10332"/>
              <a:gd name="connsiteY8" fmla="*/ 365 h 10185"/>
              <a:gd name="connsiteX0" fmla="*/ 9712 w 10326"/>
              <a:gd name="connsiteY0" fmla="*/ 365 h 10183"/>
              <a:gd name="connsiteX1" fmla="*/ 4988 w 10326"/>
              <a:gd name="connsiteY1" fmla="*/ 223 h 10183"/>
              <a:gd name="connsiteX2" fmla="*/ 457 w 10326"/>
              <a:gd name="connsiteY2" fmla="*/ 490 h 10183"/>
              <a:gd name="connsiteX3" fmla="*/ 15 w 10326"/>
              <a:gd name="connsiteY3" fmla="*/ 4865 h 10183"/>
              <a:gd name="connsiteX4" fmla="*/ 588 w 10326"/>
              <a:gd name="connsiteY4" fmla="*/ 9929 h 10183"/>
              <a:gd name="connsiteX5" fmla="*/ 5193 w 10326"/>
              <a:gd name="connsiteY5" fmla="*/ 10012 h 10183"/>
              <a:gd name="connsiteX6" fmla="*/ 9792 w 10326"/>
              <a:gd name="connsiteY6" fmla="*/ 9792 h 10183"/>
              <a:gd name="connsiteX7" fmla="*/ 10326 w 10326"/>
              <a:gd name="connsiteY7" fmla="*/ 5175 h 10183"/>
              <a:gd name="connsiteX8" fmla="*/ 9712 w 10326"/>
              <a:gd name="connsiteY8" fmla="*/ 365 h 10183"/>
              <a:gd name="connsiteX0" fmla="*/ 9712 w 10326"/>
              <a:gd name="connsiteY0" fmla="*/ 365 h 10183"/>
              <a:gd name="connsiteX1" fmla="*/ 4988 w 10326"/>
              <a:gd name="connsiteY1" fmla="*/ 223 h 10183"/>
              <a:gd name="connsiteX2" fmla="*/ 457 w 10326"/>
              <a:gd name="connsiteY2" fmla="*/ 490 h 10183"/>
              <a:gd name="connsiteX3" fmla="*/ 15 w 10326"/>
              <a:gd name="connsiteY3" fmla="*/ 4865 h 10183"/>
              <a:gd name="connsiteX4" fmla="*/ 588 w 10326"/>
              <a:gd name="connsiteY4" fmla="*/ 9929 h 10183"/>
              <a:gd name="connsiteX5" fmla="*/ 5193 w 10326"/>
              <a:gd name="connsiteY5" fmla="*/ 10012 h 10183"/>
              <a:gd name="connsiteX6" fmla="*/ 9792 w 10326"/>
              <a:gd name="connsiteY6" fmla="*/ 9792 h 10183"/>
              <a:gd name="connsiteX7" fmla="*/ 10326 w 10326"/>
              <a:gd name="connsiteY7" fmla="*/ 5175 h 10183"/>
              <a:gd name="connsiteX8" fmla="*/ 9712 w 10326"/>
              <a:gd name="connsiteY8" fmla="*/ 365 h 10183"/>
              <a:gd name="connsiteX0" fmla="*/ 9712 w 10267"/>
              <a:gd name="connsiteY0" fmla="*/ 365 h 10183"/>
              <a:gd name="connsiteX1" fmla="*/ 4988 w 10267"/>
              <a:gd name="connsiteY1" fmla="*/ 223 h 10183"/>
              <a:gd name="connsiteX2" fmla="*/ 457 w 10267"/>
              <a:gd name="connsiteY2" fmla="*/ 490 h 10183"/>
              <a:gd name="connsiteX3" fmla="*/ 15 w 10267"/>
              <a:gd name="connsiteY3" fmla="*/ 4865 h 10183"/>
              <a:gd name="connsiteX4" fmla="*/ 588 w 10267"/>
              <a:gd name="connsiteY4" fmla="*/ 9929 h 10183"/>
              <a:gd name="connsiteX5" fmla="*/ 5193 w 10267"/>
              <a:gd name="connsiteY5" fmla="*/ 10012 h 10183"/>
              <a:gd name="connsiteX6" fmla="*/ 9792 w 10267"/>
              <a:gd name="connsiteY6" fmla="*/ 9792 h 10183"/>
              <a:gd name="connsiteX7" fmla="*/ 10266 w 10267"/>
              <a:gd name="connsiteY7" fmla="*/ 5175 h 10183"/>
              <a:gd name="connsiteX8" fmla="*/ 9712 w 10267"/>
              <a:gd name="connsiteY8" fmla="*/ 365 h 10183"/>
              <a:gd name="connsiteX0" fmla="*/ 9712 w 10288"/>
              <a:gd name="connsiteY0" fmla="*/ 365 h 10186"/>
              <a:gd name="connsiteX1" fmla="*/ 4988 w 10288"/>
              <a:gd name="connsiteY1" fmla="*/ 223 h 10186"/>
              <a:gd name="connsiteX2" fmla="*/ 457 w 10288"/>
              <a:gd name="connsiteY2" fmla="*/ 490 h 10186"/>
              <a:gd name="connsiteX3" fmla="*/ 15 w 10288"/>
              <a:gd name="connsiteY3" fmla="*/ 4865 h 10186"/>
              <a:gd name="connsiteX4" fmla="*/ 588 w 10288"/>
              <a:gd name="connsiteY4" fmla="*/ 9929 h 10186"/>
              <a:gd name="connsiteX5" fmla="*/ 5193 w 10288"/>
              <a:gd name="connsiteY5" fmla="*/ 10012 h 10186"/>
              <a:gd name="connsiteX6" fmla="*/ 9935 w 10288"/>
              <a:gd name="connsiteY6" fmla="*/ 9728 h 10186"/>
              <a:gd name="connsiteX7" fmla="*/ 10266 w 10288"/>
              <a:gd name="connsiteY7" fmla="*/ 5175 h 10186"/>
              <a:gd name="connsiteX8" fmla="*/ 9712 w 10288"/>
              <a:gd name="connsiteY8" fmla="*/ 365 h 10186"/>
              <a:gd name="connsiteX0" fmla="*/ 9712 w 10288"/>
              <a:gd name="connsiteY0" fmla="*/ 435 h 10256"/>
              <a:gd name="connsiteX1" fmla="*/ 4988 w 10288"/>
              <a:gd name="connsiteY1" fmla="*/ 100 h 10256"/>
              <a:gd name="connsiteX2" fmla="*/ 457 w 10288"/>
              <a:gd name="connsiteY2" fmla="*/ 560 h 10256"/>
              <a:gd name="connsiteX3" fmla="*/ 15 w 10288"/>
              <a:gd name="connsiteY3" fmla="*/ 4935 h 10256"/>
              <a:gd name="connsiteX4" fmla="*/ 588 w 10288"/>
              <a:gd name="connsiteY4" fmla="*/ 9999 h 10256"/>
              <a:gd name="connsiteX5" fmla="*/ 5193 w 10288"/>
              <a:gd name="connsiteY5" fmla="*/ 10082 h 10256"/>
              <a:gd name="connsiteX6" fmla="*/ 9935 w 10288"/>
              <a:gd name="connsiteY6" fmla="*/ 9798 h 10256"/>
              <a:gd name="connsiteX7" fmla="*/ 10266 w 10288"/>
              <a:gd name="connsiteY7" fmla="*/ 5245 h 10256"/>
              <a:gd name="connsiteX8" fmla="*/ 9712 w 10288"/>
              <a:gd name="connsiteY8" fmla="*/ 435 h 10256"/>
              <a:gd name="connsiteX0" fmla="*/ 9749 w 10325"/>
              <a:gd name="connsiteY0" fmla="*/ 435 h 10256"/>
              <a:gd name="connsiteX1" fmla="*/ 5025 w 10325"/>
              <a:gd name="connsiteY1" fmla="*/ 100 h 10256"/>
              <a:gd name="connsiteX2" fmla="*/ 387 w 10325"/>
              <a:gd name="connsiteY2" fmla="*/ 431 h 10256"/>
              <a:gd name="connsiteX3" fmla="*/ 52 w 10325"/>
              <a:gd name="connsiteY3" fmla="*/ 4935 h 10256"/>
              <a:gd name="connsiteX4" fmla="*/ 625 w 10325"/>
              <a:gd name="connsiteY4" fmla="*/ 9999 h 10256"/>
              <a:gd name="connsiteX5" fmla="*/ 5230 w 10325"/>
              <a:gd name="connsiteY5" fmla="*/ 10082 h 10256"/>
              <a:gd name="connsiteX6" fmla="*/ 9972 w 10325"/>
              <a:gd name="connsiteY6" fmla="*/ 9798 h 10256"/>
              <a:gd name="connsiteX7" fmla="*/ 10303 w 10325"/>
              <a:gd name="connsiteY7" fmla="*/ 5245 h 10256"/>
              <a:gd name="connsiteX8" fmla="*/ 9749 w 10325"/>
              <a:gd name="connsiteY8" fmla="*/ 435 h 10256"/>
              <a:gd name="connsiteX0" fmla="*/ 9821 w 10325"/>
              <a:gd name="connsiteY0" fmla="*/ 401 h 10308"/>
              <a:gd name="connsiteX1" fmla="*/ 5025 w 10325"/>
              <a:gd name="connsiteY1" fmla="*/ 152 h 10308"/>
              <a:gd name="connsiteX2" fmla="*/ 387 w 10325"/>
              <a:gd name="connsiteY2" fmla="*/ 483 h 10308"/>
              <a:gd name="connsiteX3" fmla="*/ 52 w 10325"/>
              <a:gd name="connsiteY3" fmla="*/ 4987 h 10308"/>
              <a:gd name="connsiteX4" fmla="*/ 625 w 10325"/>
              <a:gd name="connsiteY4" fmla="*/ 10051 h 10308"/>
              <a:gd name="connsiteX5" fmla="*/ 5230 w 10325"/>
              <a:gd name="connsiteY5" fmla="*/ 10134 h 10308"/>
              <a:gd name="connsiteX6" fmla="*/ 9972 w 10325"/>
              <a:gd name="connsiteY6" fmla="*/ 9850 h 10308"/>
              <a:gd name="connsiteX7" fmla="*/ 10303 w 10325"/>
              <a:gd name="connsiteY7" fmla="*/ 5297 h 10308"/>
              <a:gd name="connsiteX8" fmla="*/ 9821 w 10325"/>
              <a:gd name="connsiteY8" fmla="*/ 401 h 10308"/>
              <a:gd name="connsiteX0" fmla="*/ 9821 w 10325"/>
              <a:gd name="connsiteY0" fmla="*/ 444 h 10351"/>
              <a:gd name="connsiteX1" fmla="*/ 5120 w 10325"/>
              <a:gd name="connsiteY1" fmla="*/ 88 h 10351"/>
              <a:gd name="connsiteX2" fmla="*/ 387 w 10325"/>
              <a:gd name="connsiteY2" fmla="*/ 526 h 10351"/>
              <a:gd name="connsiteX3" fmla="*/ 52 w 10325"/>
              <a:gd name="connsiteY3" fmla="*/ 5030 h 10351"/>
              <a:gd name="connsiteX4" fmla="*/ 625 w 10325"/>
              <a:gd name="connsiteY4" fmla="*/ 10094 h 10351"/>
              <a:gd name="connsiteX5" fmla="*/ 5230 w 10325"/>
              <a:gd name="connsiteY5" fmla="*/ 10177 h 10351"/>
              <a:gd name="connsiteX6" fmla="*/ 9972 w 10325"/>
              <a:gd name="connsiteY6" fmla="*/ 9893 h 10351"/>
              <a:gd name="connsiteX7" fmla="*/ 10303 w 10325"/>
              <a:gd name="connsiteY7" fmla="*/ 5340 h 10351"/>
              <a:gd name="connsiteX8" fmla="*/ 9821 w 10325"/>
              <a:gd name="connsiteY8" fmla="*/ 444 h 10351"/>
              <a:gd name="connsiteX0" fmla="*/ 9939 w 10443"/>
              <a:gd name="connsiteY0" fmla="*/ 444 h 10504"/>
              <a:gd name="connsiteX1" fmla="*/ 5238 w 10443"/>
              <a:gd name="connsiteY1" fmla="*/ 88 h 10504"/>
              <a:gd name="connsiteX2" fmla="*/ 505 w 10443"/>
              <a:gd name="connsiteY2" fmla="*/ 526 h 10504"/>
              <a:gd name="connsiteX3" fmla="*/ 15 w 10443"/>
              <a:gd name="connsiteY3" fmla="*/ 5051 h 10504"/>
              <a:gd name="connsiteX4" fmla="*/ 743 w 10443"/>
              <a:gd name="connsiteY4" fmla="*/ 10094 h 10504"/>
              <a:gd name="connsiteX5" fmla="*/ 5348 w 10443"/>
              <a:gd name="connsiteY5" fmla="*/ 10177 h 10504"/>
              <a:gd name="connsiteX6" fmla="*/ 10090 w 10443"/>
              <a:gd name="connsiteY6" fmla="*/ 9893 h 10504"/>
              <a:gd name="connsiteX7" fmla="*/ 10421 w 10443"/>
              <a:gd name="connsiteY7" fmla="*/ 5340 h 10504"/>
              <a:gd name="connsiteX8" fmla="*/ 9939 w 10443"/>
              <a:gd name="connsiteY8" fmla="*/ 444 h 10504"/>
              <a:gd name="connsiteX0" fmla="*/ 9989 w 10493"/>
              <a:gd name="connsiteY0" fmla="*/ 444 h 10473"/>
              <a:gd name="connsiteX1" fmla="*/ 5288 w 10493"/>
              <a:gd name="connsiteY1" fmla="*/ 88 h 10473"/>
              <a:gd name="connsiteX2" fmla="*/ 555 w 10493"/>
              <a:gd name="connsiteY2" fmla="*/ 526 h 10473"/>
              <a:gd name="connsiteX3" fmla="*/ 65 w 10493"/>
              <a:gd name="connsiteY3" fmla="*/ 5051 h 10473"/>
              <a:gd name="connsiteX4" fmla="*/ 602 w 10493"/>
              <a:gd name="connsiteY4" fmla="*/ 10051 h 10473"/>
              <a:gd name="connsiteX5" fmla="*/ 5398 w 10493"/>
              <a:gd name="connsiteY5" fmla="*/ 10177 h 10473"/>
              <a:gd name="connsiteX6" fmla="*/ 10140 w 10493"/>
              <a:gd name="connsiteY6" fmla="*/ 9893 h 10473"/>
              <a:gd name="connsiteX7" fmla="*/ 10471 w 10493"/>
              <a:gd name="connsiteY7" fmla="*/ 5340 h 10473"/>
              <a:gd name="connsiteX8" fmla="*/ 9989 w 10493"/>
              <a:gd name="connsiteY8" fmla="*/ 444 h 10473"/>
              <a:gd name="connsiteX0" fmla="*/ 9928 w 10432"/>
              <a:gd name="connsiteY0" fmla="*/ 444 h 10484"/>
              <a:gd name="connsiteX1" fmla="*/ 5227 w 10432"/>
              <a:gd name="connsiteY1" fmla="*/ 88 h 10484"/>
              <a:gd name="connsiteX2" fmla="*/ 494 w 10432"/>
              <a:gd name="connsiteY2" fmla="*/ 526 h 10484"/>
              <a:gd name="connsiteX3" fmla="*/ 4 w 10432"/>
              <a:gd name="connsiteY3" fmla="*/ 5051 h 10484"/>
              <a:gd name="connsiteX4" fmla="*/ 541 w 10432"/>
              <a:gd name="connsiteY4" fmla="*/ 10051 h 10484"/>
              <a:gd name="connsiteX5" fmla="*/ 5337 w 10432"/>
              <a:gd name="connsiteY5" fmla="*/ 10177 h 10484"/>
              <a:gd name="connsiteX6" fmla="*/ 10079 w 10432"/>
              <a:gd name="connsiteY6" fmla="*/ 9893 h 10484"/>
              <a:gd name="connsiteX7" fmla="*/ 10410 w 10432"/>
              <a:gd name="connsiteY7" fmla="*/ 5340 h 10484"/>
              <a:gd name="connsiteX8" fmla="*/ 9928 w 10432"/>
              <a:gd name="connsiteY8" fmla="*/ 444 h 10484"/>
              <a:gd name="connsiteX0" fmla="*/ 9988 w 10492"/>
              <a:gd name="connsiteY0" fmla="*/ 444 h 10557"/>
              <a:gd name="connsiteX1" fmla="*/ 5287 w 10492"/>
              <a:gd name="connsiteY1" fmla="*/ 88 h 10557"/>
              <a:gd name="connsiteX2" fmla="*/ 554 w 10492"/>
              <a:gd name="connsiteY2" fmla="*/ 526 h 10557"/>
              <a:gd name="connsiteX3" fmla="*/ 64 w 10492"/>
              <a:gd name="connsiteY3" fmla="*/ 5051 h 10557"/>
              <a:gd name="connsiteX4" fmla="*/ 601 w 10492"/>
              <a:gd name="connsiteY4" fmla="*/ 10051 h 10557"/>
              <a:gd name="connsiteX5" fmla="*/ 5385 w 10492"/>
              <a:gd name="connsiteY5" fmla="*/ 10370 h 10557"/>
              <a:gd name="connsiteX6" fmla="*/ 10139 w 10492"/>
              <a:gd name="connsiteY6" fmla="*/ 9893 h 10557"/>
              <a:gd name="connsiteX7" fmla="*/ 10470 w 10492"/>
              <a:gd name="connsiteY7" fmla="*/ 5340 h 10557"/>
              <a:gd name="connsiteX8" fmla="*/ 9988 w 10492"/>
              <a:gd name="connsiteY8" fmla="*/ 444 h 10557"/>
              <a:gd name="connsiteX0" fmla="*/ 9928 w 10432"/>
              <a:gd name="connsiteY0" fmla="*/ 444 h 10515"/>
              <a:gd name="connsiteX1" fmla="*/ 5227 w 10432"/>
              <a:gd name="connsiteY1" fmla="*/ 88 h 10515"/>
              <a:gd name="connsiteX2" fmla="*/ 494 w 10432"/>
              <a:gd name="connsiteY2" fmla="*/ 526 h 10515"/>
              <a:gd name="connsiteX3" fmla="*/ 4 w 10432"/>
              <a:gd name="connsiteY3" fmla="*/ 5051 h 10515"/>
              <a:gd name="connsiteX4" fmla="*/ 541 w 10432"/>
              <a:gd name="connsiteY4" fmla="*/ 10051 h 10515"/>
              <a:gd name="connsiteX5" fmla="*/ 5325 w 10432"/>
              <a:gd name="connsiteY5" fmla="*/ 10370 h 10515"/>
              <a:gd name="connsiteX6" fmla="*/ 10079 w 10432"/>
              <a:gd name="connsiteY6" fmla="*/ 9893 h 10515"/>
              <a:gd name="connsiteX7" fmla="*/ 10410 w 10432"/>
              <a:gd name="connsiteY7" fmla="*/ 5340 h 10515"/>
              <a:gd name="connsiteX8" fmla="*/ 9928 w 10432"/>
              <a:gd name="connsiteY8" fmla="*/ 444 h 10515"/>
              <a:gd name="connsiteX0" fmla="*/ 9934 w 10438"/>
              <a:gd name="connsiteY0" fmla="*/ 444 h 10584"/>
              <a:gd name="connsiteX1" fmla="*/ 5233 w 10438"/>
              <a:gd name="connsiteY1" fmla="*/ 88 h 10584"/>
              <a:gd name="connsiteX2" fmla="*/ 500 w 10438"/>
              <a:gd name="connsiteY2" fmla="*/ 526 h 10584"/>
              <a:gd name="connsiteX3" fmla="*/ 10 w 10438"/>
              <a:gd name="connsiteY3" fmla="*/ 5051 h 10584"/>
              <a:gd name="connsiteX4" fmla="*/ 666 w 10438"/>
              <a:gd name="connsiteY4" fmla="*/ 10158 h 10584"/>
              <a:gd name="connsiteX5" fmla="*/ 5331 w 10438"/>
              <a:gd name="connsiteY5" fmla="*/ 10370 h 10584"/>
              <a:gd name="connsiteX6" fmla="*/ 10085 w 10438"/>
              <a:gd name="connsiteY6" fmla="*/ 9893 h 10584"/>
              <a:gd name="connsiteX7" fmla="*/ 10416 w 10438"/>
              <a:gd name="connsiteY7" fmla="*/ 5340 h 10584"/>
              <a:gd name="connsiteX8" fmla="*/ 9934 w 10438"/>
              <a:gd name="connsiteY8" fmla="*/ 444 h 10584"/>
              <a:gd name="connsiteX0" fmla="*/ 9934 w 10438"/>
              <a:gd name="connsiteY0" fmla="*/ 444 h 10605"/>
              <a:gd name="connsiteX1" fmla="*/ 5233 w 10438"/>
              <a:gd name="connsiteY1" fmla="*/ 88 h 10605"/>
              <a:gd name="connsiteX2" fmla="*/ 500 w 10438"/>
              <a:gd name="connsiteY2" fmla="*/ 526 h 10605"/>
              <a:gd name="connsiteX3" fmla="*/ 10 w 10438"/>
              <a:gd name="connsiteY3" fmla="*/ 5051 h 10605"/>
              <a:gd name="connsiteX4" fmla="*/ 666 w 10438"/>
              <a:gd name="connsiteY4" fmla="*/ 10158 h 10605"/>
              <a:gd name="connsiteX5" fmla="*/ 5331 w 10438"/>
              <a:gd name="connsiteY5" fmla="*/ 10370 h 10605"/>
              <a:gd name="connsiteX6" fmla="*/ 10085 w 10438"/>
              <a:gd name="connsiteY6" fmla="*/ 9893 h 10605"/>
              <a:gd name="connsiteX7" fmla="*/ 10416 w 10438"/>
              <a:gd name="connsiteY7" fmla="*/ 5340 h 10605"/>
              <a:gd name="connsiteX8" fmla="*/ 9934 w 10438"/>
              <a:gd name="connsiteY8" fmla="*/ 444 h 10605"/>
              <a:gd name="connsiteX0" fmla="*/ 9934 w 10438"/>
              <a:gd name="connsiteY0" fmla="*/ 444 h 10497"/>
              <a:gd name="connsiteX1" fmla="*/ 5233 w 10438"/>
              <a:gd name="connsiteY1" fmla="*/ 88 h 10497"/>
              <a:gd name="connsiteX2" fmla="*/ 500 w 10438"/>
              <a:gd name="connsiteY2" fmla="*/ 526 h 10497"/>
              <a:gd name="connsiteX3" fmla="*/ 10 w 10438"/>
              <a:gd name="connsiteY3" fmla="*/ 5051 h 10497"/>
              <a:gd name="connsiteX4" fmla="*/ 666 w 10438"/>
              <a:gd name="connsiteY4" fmla="*/ 10158 h 10497"/>
              <a:gd name="connsiteX5" fmla="*/ 5331 w 10438"/>
              <a:gd name="connsiteY5" fmla="*/ 10370 h 10497"/>
              <a:gd name="connsiteX6" fmla="*/ 10085 w 10438"/>
              <a:gd name="connsiteY6" fmla="*/ 9893 h 10497"/>
              <a:gd name="connsiteX7" fmla="*/ 10416 w 10438"/>
              <a:gd name="connsiteY7" fmla="*/ 5340 h 10497"/>
              <a:gd name="connsiteX8" fmla="*/ 9934 w 10438"/>
              <a:gd name="connsiteY8" fmla="*/ 444 h 10497"/>
              <a:gd name="connsiteX0" fmla="*/ 9934 w 10455"/>
              <a:gd name="connsiteY0" fmla="*/ 444 h 10491"/>
              <a:gd name="connsiteX1" fmla="*/ 5233 w 10455"/>
              <a:gd name="connsiteY1" fmla="*/ 88 h 10491"/>
              <a:gd name="connsiteX2" fmla="*/ 500 w 10455"/>
              <a:gd name="connsiteY2" fmla="*/ 526 h 10491"/>
              <a:gd name="connsiteX3" fmla="*/ 10 w 10455"/>
              <a:gd name="connsiteY3" fmla="*/ 5051 h 10491"/>
              <a:gd name="connsiteX4" fmla="*/ 666 w 10455"/>
              <a:gd name="connsiteY4" fmla="*/ 10158 h 10491"/>
              <a:gd name="connsiteX5" fmla="*/ 5331 w 10455"/>
              <a:gd name="connsiteY5" fmla="*/ 10370 h 10491"/>
              <a:gd name="connsiteX6" fmla="*/ 10133 w 10455"/>
              <a:gd name="connsiteY6" fmla="*/ 10000 h 10491"/>
              <a:gd name="connsiteX7" fmla="*/ 10416 w 10455"/>
              <a:gd name="connsiteY7" fmla="*/ 5340 h 10491"/>
              <a:gd name="connsiteX8" fmla="*/ 9934 w 10455"/>
              <a:gd name="connsiteY8" fmla="*/ 444 h 10491"/>
              <a:gd name="connsiteX0" fmla="*/ 9994 w 10455"/>
              <a:gd name="connsiteY0" fmla="*/ 435 h 10503"/>
              <a:gd name="connsiteX1" fmla="*/ 5233 w 10455"/>
              <a:gd name="connsiteY1" fmla="*/ 100 h 10503"/>
              <a:gd name="connsiteX2" fmla="*/ 500 w 10455"/>
              <a:gd name="connsiteY2" fmla="*/ 538 h 10503"/>
              <a:gd name="connsiteX3" fmla="*/ 10 w 10455"/>
              <a:gd name="connsiteY3" fmla="*/ 5063 h 10503"/>
              <a:gd name="connsiteX4" fmla="*/ 666 w 10455"/>
              <a:gd name="connsiteY4" fmla="*/ 10170 h 10503"/>
              <a:gd name="connsiteX5" fmla="*/ 5331 w 10455"/>
              <a:gd name="connsiteY5" fmla="*/ 10382 h 10503"/>
              <a:gd name="connsiteX6" fmla="*/ 10133 w 10455"/>
              <a:gd name="connsiteY6" fmla="*/ 10012 h 10503"/>
              <a:gd name="connsiteX7" fmla="*/ 10416 w 10455"/>
              <a:gd name="connsiteY7" fmla="*/ 5352 h 10503"/>
              <a:gd name="connsiteX8" fmla="*/ 9994 w 10455"/>
              <a:gd name="connsiteY8" fmla="*/ 435 h 10503"/>
              <a:gd name="connsiteX0" fmla="*/ 9994 w 10541"/>
              <a:gd name="connsiteY0" fmla="*/ 435 h 10503"/>
              <a:gd name="connsiteX1" fmla="*/ 5233 w 10541"/>
              <a:gd name="connsiteY1" fmla="*/ 100 h 10503"/>
              <a:gd name="connsiteX2" fmla="*/ 500 w 10541"/>
              <a:gd name="connsiteY2" fmla="*/ 538 h 10503"/>
              <a:gd name="connsiteX3" fmla="*/ 10 w 10541"/>
              <a:gd name="connsiteY3" fmla="*/ 5063 h 10503"/>
              <a:gd name="connsiteX4" fmla="*/ 666 w 10541"/>
              <a:gd name="connsiteY4" fmla="*/ 10170 h 10503"/>
              <a:gd name="connsiteX5" fmla="*/ 5331 w 10541"/>
              <a:gd name="connsiteY5" fmla="*/ 10382 h 10503"/>
              <a:gd name="connsiteX6" fmla="*/ 10133 w 10541"/>
              <a:gd name="connsiteY6" fmla="*/ 10012 h 10503"/>
              <a:gd name="connsiteX7" fmla="*/ 10535 w 10541"/>
              <a:gd name="connsiteY7" fmla="*/ 5331 h 10503"/>
              <a:gd name="connsiteX8" fmla="*/ 9994 w 10541"/>
              <a:gd name="connsiteY8" fmla="*/ 435 h 10503"/>
              <a:gd name="connsiteX0" fmla="*/ 9994 w 10550"/>
              <a:gd name="connsiteY0" fmla="*/ 435 h 10500"/>
              <a:gd name="connsiteX1" fmla="*/ 5233 w 10550"/>
              <a:gd name="connsiteY1" fmla="*/ 100 h 10500"/>
              <a:gd name="connsiteX2" fmla="*/ 500 w 10550"/>
              <a:gd name="connsiteY2" fmla="*/ 538 h 10500"/>
              <a:gd name="connsiteX3" fmla="*/ 10 w 10550"/>
              <a:gd name="connsiteY3" fmla="*/ 5063 h 10500"/>
              <a:gd name="connsiteX4" fmla="*/ 666 w 10550"/>
              <a:gd name="connsiteY4" fmla="*/ 10170 h 10500"/>
              <a:gd name="connsiteX5" fmla="*/ 5331 w 10550"/>
              <a:gd name="connsiteY5" fmla="*/ 10382 h 10500"/>
              <a:gd name="connsiteX6" fmla="*/ 10181 w 10550"/>
              <a:gd name="connsiteY6" fmla="*/ 10055 h 10500"/>
              <a:gd name="connsiteX7" fmla="*/ 10535 w 10550"/>
              <a:gd name="connsiteY7" fmla="*/ 5331 h 10500"/>
              <a:gd name="connsiteX8" fmla="*/ 9994 w 10550"/>
              <a:gd name="connsiteY8" fmla="*/ 435 h 10500"/>
              <a:gd name="connsiteX0" fmla="*/ 9994 w 10550"/>
              <a:gd name="connsiteY0" fmla="*/ 435 h 10528"/>
              <a:gd name="connsiteX1" fmla="*/ 5233 w 10550"/>
              <a:gd name="connsiteY1" fmla="*/ 100 h 10528"/>
              <a:gd name="connsiteX2" fmla="*/ 500 w 10550"/>
              <a:gd name="connsiteY2" fmla="*/ 538 h 10528"/>
              <a:gd name="connsiteX3" fmla="*/ 10 w 10550"/>
              <a:gd name="connsiteY3" fmla="*/ 5063 h 10528"/>
              <a:gd name="connsiteX4" fmla="*/ 666 w 10550"/>
              <a:gd name="connsiteY4" fmla="*/ 10213 h 10528"/>
              <a:gd name="connsiteX5" fmla="*/ 5331 w 10550"/>
              <a:gd name="connsiteY5" fmla="*/ 10382 h 10528"/>
              <a:gd name="connsiteX6" fmla="*/ 10181 w 10550"/>
              <a:gd name="connsiteY6" fmla="*/ 10055 h 10528"/>
              <a:gd name="connsiteX7" fmla="*/ 10535 w 10550"/>
              <a:gd name="connsiteY7" fmla="*/ 5331 h 10528"/>
              <a:gd name="connsiteX8" fmla="*/ 9994 w 10550"/>
              <a:gd name="connsiteY8" fmla="*/ 435 h 10528"/>
              <a:gd name="connsiteX0" fmla="*/ 9991 w 10547"/>
              <a:gd name="connsiteY0" fmla="*/ 435 h 10528"/>
              <a:gd name="connsiteX1" fmla="*/ 5230 w 10547"/>
              <a:gd name="connsiteY1" fmla="*/ 100 h 10528"/>
              <a:gd name="connsiteX2" fmla="*/ 497 w 10547"/>
              <a:gd name="connsiteY2" fmla="*/ 538 h 10528"/>
              <a:gd name="connsiteX3" fmla="*/ 7 w 10547"/>
              <a:gd name="connsiteY3" fmla="*/ 5063 h 10528"/>
              <a:gd name="connsiteX4" fmla="*/ 663 w 10547"/>
              <a:gd name="connsiteY4" fmla="*/ 10213 h 10528"/>
              <a:gd name="connsiteX5" fmla="*/ 5328 w 10547"/>
              <a:gd name="connsiteY5" fmla="*/ 10382 h 10528"/>
              <a:gd name="connsiteX6" fmla="*/ 10178 w 10547"/>
              <a:gd name="connsiteY6" fmla="*/ 10055 h 10528"/>
              <a:gd name="connsiteX7" fmla="*/ 10532 w 10547"/>
              <a:gd name="connsiteY7" fmla="*/ 5331 h 10528"/>
              <a:gd name="connsiteX8" fmla="*/ 9991 w 10547"/>
              <a:gd name="connsiteY8" fmla="*/ 435 h 10528"/>
              <a:gd name="connsiteX0" fmla="*/ 9999 w 10555"/>
              <a:gd name="connsiteY0" fmla="*/ 435 h 10528"/>
              <a:gd name="connsiteX1" fmla="*/ 5238 w 10555"/>
              <a:gd name="connsiteY1" fmla="*/ 100 h 10528"/>
              <a:gd name="connsiteX2" fmla="*/ 481 w 10555"/>
              <a:gd name="connsiteY2" fmla="*/ 559 h 10528"/>
              <a:gd name="connsiteX3" fmla="*/ 15 w 10555"/>
              <a:gd name="connsiteY3" fmla="*/ 5063 h 10528"/>
              <a:gd name="connsiteX4" fmla="*/ 671 w 10555"/>
              <a:gd name="connsiteY4" fmla="*/ 10213 h 10528"/>
              <a:gd name="connsiteX5" fmla="*/ 5336 w 10555"/>
              <a:gd name="connsiteY5" fmla="*/ 10382 h 10528"/>
              <a:gd name="connsiteX6" fmla="*/ 10186 w 10555"/>
              <a:gd name="connsiteY6" fmla="*/ 10055 h 10528"/>
              <a:gd name="connsiteX7" fmla="*/ 10540 w 10555"/>
              <a:gd name="connsiteY7" fmla="*/ 5331 h 10528"/>
              <a:gd name="connsiteX8" fmla="*/ 9999 w 10555"/>
              <a:gd name="connsiteY8" fmla="*/ 435 h 10528"/>
              <a:gd name="connsiteX0" fmla="*/ 9999 w 10555"/>
              <a:gd name="connsiteY0" fmla="*/ 457 h 10550"/>
              <a:gd name="connsiteX1" fmla="*/ 5238 w 10555"/>
              <a:gd name="connsiteY1" fmla="*/ 122 h 10550"/>
              <a:gd name="connsiteX2" fmla="*/ 481 w 10555"/>
              <a:gd name="connsiteY2" fmla="*/ 581 h 10550"/>
              <a:gd name="connsiteX3" fmla="*/ 15 w 10555"/>
              <a:gd name="connsiteY3" fmla="*/ 5085 h 10550"/>
              <a:gd name="connsiteX4" fmla="*/ 671 w 10555"/>
              <a:gd name="connsiteY4" fmla="*/ 10235 h 10550"/>
              <a:gd name="connsiteX5" fmla="*/ 5336 w 10555"/>
              <a:gd name="connsiteY5" fmla="*/ 10404 h 10550"/>
              <a:gd name="connsiteX6" fmla="*/ 10186 w 10555"/>
              <a:gd name="connsiteY6" fmla="*/ 10077 h 10550"/>
              <a:gd name="connsiteX7" fmla="*/ 10540 w 10555"/>
              <a:gd name="connsiteY7" fmla="*/ 5353 h 10550"/>
              <a:gd name="connsiteX8" fmla="*/ 9999 w 10555"/>
              <a:gd name="connsiteY8" fmla="*/ 457 h 10550"/>
              <a:gd name="connsiteX0" fmla="*/ 9987 w 10555"/>
              <a:gd name="connsiteY0" fmla="*/ 409 h 10566"/>
              <a:gd name="connsiteX1" fmla="*/ 5238 w 10555"/>
              <a:gd name="connsiteY1" fmla="*/ 138 h 10566"/>
              <a:gd name="connsiteX2" fmla="*/ 481 w 10555"/>
              <a:gd name="connsiteY2" fmla="*/ 597 h 10566"/>
              <a:gd name="connsiteX3" fmla="*/ 15 w 10555"/>
              <a:gd name="connsiteY3" fmla="*/ 5101 h 10566"/>
              <a:gd name="connsiteX4" fmla="*/ 671 w 10555"/>
              <a:gd name="connsiteY4" fmla="*/ 10251 h 10566"/>
              <a:gd name="connsiteX5" fmla="*/ 5336 w 10555"/>
              <a:gd name="connsiteY5" fmla="*/ 10420 h 10566"/>
              <a:gd name="connsiteX6" fmla="*/ 10186 w 10555"/>
              <a:gd name="connsiteY6" fmla="*/ 10093 h 10566"/>
              <a:gd name="connsiteX7" fmla="*/ 10540 w 10555"/>
              <a:gd name="connsiteY7" fmla="*/ 5369 h 10566"/>
              <a:gd name="connsiteX8" fmla="*/ 9987 w 10555"/>
              <a:gd name="connsiteY8" fmla="*/ 409 h 10566"/>
              <a:gd name="connsiteX0" fmla="*/ 9987 w 10555"/>
              <a:gd name="connsiteY0" fmla="*/ 409 h 10566"/>
              <a:gd name="connsiteX1" fmla="*/ 5238 w 10555"/>
              <a:gd name="connsiteY1" fmla="*/ 138 h 10566"/>
              <a:gd name="connsiteX2" fmla="*/ 481 w 10555"/>
              <a:gd name="connsiteY2" fmla="*/ 597 h 10566"/>
              <a:gd name="connsiteX3" fmla="*/ 15 w 10555"/>
              <a:gd name="connsiteY3" fmla="*/ 5101 h 10566"/>
              <a:gd name="connsiteX4" fmla="*/ 671 w 10555"/>
              <a:gd name="connsiteY4" fmla="*/ 10251 h 10566"/>
              <a:gd name="connsiteX5" fmla="*/ 5336 w 10555"/>
              <a:gd name="connsiteY5" fmla="*/ 10420 h 10566"/>
              <a:gd name="connsiteX6" fmla="*/ 10186 w 10555"/>
              <a:gd name="connsiteY6" fmla="*/ 10093 h 10566"/>
              <a:gd name="connsiteX7" fmla="*/ 10540 w 10555"/>
              <a:gd name="connsiteY7" fmla="*/ 5369 h 10566"/>
              <a:gd name="connsiteX8" fmla="*/ 9987 w 10555"/>
              <a:gd name="connsiteY8" fmla="*/ 409 h 10566"/>
              <a:gd name="connsiteX0" fmla="*/ 9987 w 10555"/>
              <a:gd name="connsiteY0" fmla="*/ 409 h 10566"/>
              <a:gd name="connsiteX1" fmla="*/ 5238 w 10555"/>
              <a:gd name="connsiteY1" fmla="*/ 138 h 10566"/>
              <a:gd name="connsiteX2" fmla="*/ 481 w 10555"/>
              <a:gd name="connsiteY2" fmla="*/ 597 h 10566"/>
              <a:gd name="connsiteX3" fmla="*/ 15 w 10555"/>
              <a:gd name="connsiteY3" fmla="*/ 5101 h 10566"/>
              <a:gd name="connsiteX4" fmla="*/ 671 w 10555"/>
              <a:gd name="connsiteY4" fmla="*/ 10251 h 10566"/>
              <a:gd name="connsiteX5" fmla="*/ 5336 w 10555"/>
              <a:gd name="connsiteY5" fmla="*/ 10420 h 10566"/>
              <a:gd name="connsiteX6" fmla="*/ 10186 w 10555"/>
              <a:gd name="connsiteY6" fmla="*/ 10093 h 10566"/>
              <a:gd name="connsiteX7" fmla="*/ 10540 w 10555"/>
              <a:gd name="connsiteY7" fmla="*/ 5369 h 10566"/>
              <a:gd name="connsiteX8" fmla="*/ 9987 w 10555"/>
              <a:gd name="connsiteY8" fmla="*/ 409 h 10566"/>
              <a:gd name="connsiteX0" fmla="*/ 9987 w 10547"/>
              <a:gd name="connsiteY0" fmla="*/ 409 h 10564"/>
              <a:gd name="connsiteX1" fmla="*/ 5238 w 10547"/>
              <a:gd name="connsiteY1" fmla="*/ 138 h 10564"/>
              <a:gd name="connsiteX2" fmla="*/ 481 w 10547"/>
              <a:gd name="connsiteY2" fmla="*/ 597 h 10564"/>
              <a:gd name="connsiteX3" fmla="*/ 15 w 10547"/>
              <a:gd name="connsiteY3" fmla="*/ 5101 h 10564"/>
              <a:gd name="connsiteX4" fmla="*/ 671 w 10547"/>
              <a:gd name="connsiteY4" fmla="*/ 10251 h 10564"/>
              <a:gd name="connsiteX5" fmla="*/ 5336 w 10547"/>
              <a:gd name="connsiteY5" fmla="*/ 10420 h 10564"/>
              <a:gd name="connsiteX6" fmla="*/ 10150 w 10547"/>
              <a:gd name="connsiteY6" fmla="*/ 10136 h 10564"/>
              <a:gd name="connsiteX7" fmla="*/ 10540 w 10547"/>
              <a:gd name="connsiteY7" fmla="*/ 5369 h 10564"/>
              <a:gd name="connsiteX8" fmla="*/ 9987 w 10547"/>
              <a:gd name="connsiteY8" fmla="*/ 409 h 10564"/>
              <a:gd name="connsiteX0" fmla="*/ 9987 w 10547"/>
              <a:gd name="connsiteY0" fmla="*/ 454 h 10609"/>
              <a:gd name="connsiteX1" fmla="*/ 5238 w 10547"/>
              <a:gd name="connsiteY1" fmla="*/ 76 h 10609"/>
              <a:gd name="connsiteX2" fmla="*/ 481 w 10547"/>
              <a:gd name="connsiteY2" fmla="*/ 642 h 10609"/>
              <a:gd name="connsiteX3" fmla="*/ 15 w 10547"/>
              <a:gd name="connsiteY3" fmla="*/ 5146 h 10609"/>
              <a:gd name="connsiteX4" fmla="*/ 671 w 10547"/>
              <a:gd name="connsiteY4" fmla="*/ 10296 h 10609"/>
              <a:gd name="connsiteX5" fmla="*/ 5336 w 10547"/>
              <a:gd name="connsiteY5" fmla="*/ 10465 h 10609"/>
              <a:gd name="connsiteX6" fmla="*/ 10150 w 10547"/>
              <a:gd name="connsiteY6" fmla="*/ 10181 h 10609"/>
              <a:gd name="connsiteX7" fmla="*/ 10540 w 10547"/>
              <a:gd name="connsiteY7" fmla="*/ 5414 h 10609"/>
              <a:gd name="connsiteX8" fmla="*/ 9987 w 10547"/>
              <a:gd name="connsiteY8" fmla="*/ 454 h 10609"/>
              <a:gd name="connsiteX0" fmla="*/ 9981 w 10541"/>
              <a:gd name="connsiteY0" fmla="*/ 454 h 10623"/>
              <a:gd name="connsiteX1" fmla="*/ 5232 w 10541"/>
              <a:gd name="connsiteY1" fmla="*/ 76 h 10623"/>
              <a:gd name="connsiteX2" fmla="*/ 475 w 10541"/>
              <a:gd name="connsiteY2" fmla="*/ 642 h 10623"/>
              <a:gd name="connsiteX3" fmla="*/ 9 w 10541"/>
              <a:gd name="connsiteY3" fmla="*/ 5146 h 10623"/>
              <a:gd name="connsiteX4" fmla="*/ 570 w 10541"/>
              <a:gd name="connsiteY4" fmla="*/ 10317 h 10623"/>
              <a:gd name="connsiteX5" fmla="*/ 5330 w 10541"/>
              <a:gd name="connsiteY5" fmla="*/ 10465 h 10623"/>
              <a:gd name="connsiteX6" fmla="*/ 10144 w 10541"/>
              <a:gd name="connsiteY6" fmla="*/ 10181 h 10623"/>
              <a:gd name="connsiteX7" fmla="*/ 10534 w 10541"/>
              <a:gd name="connsiteY7" fmla="*/ 5414 h 10623"/>
              <a:gd name="connsiteX8" fmla="*/ 9981 w 10541"/>
              <a:gd name="connsiteY8" fmla="*/ 454 h 106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41" h="10623">
                <a:moveTo>
                  <a:pt x="9981" y="454"/>
                </a:moveTo>
                <a:cubicBezTo>
                  <a:pt x="9093" y="-310"/>
                  <a:pt x="6898" y="133"/>
                  <a:pt x="5232" y="76"/>
                </a:cubicBezTo>
                <a:cubicBezTo>
                  <a:pt x="3658" y="159"/>
                  <a:pt x="953" y="-371"/>
                  <a:pt x="475" y="642"/>
                </a:cubicBezTo>
                <a:cubicBezTo>
                  <a:pt x="-56" y="1496"/>
                  <a:pt x="-7" y="3534"/>
                  <a:pt x="9" y="5146"/>
                </a:cubicBezTo>
                <a:cubicBezTo>
                  <a:pt x="25" y="6758"/>
                  <a:pt x="-40" y="9771"/>
                  <a:pt x="570" y="10317"/>
                </a:cubicBezTo>
                <a:cubicBezTo>
                  <a:pt x="1211" y="10891"/>
                  <a:pt x="3734" y="10488"/>
                  <a:pt x="5330" y="10465"/>
                </a:cubicBezTo>
                <a:cubicBezTo>
                  <a:pt x="6926" y="10442"/>
                  <a:pt x="9763" y="10642"/>
                  <a:pt x="10144" y="10181"/>
                </a:cubicBezTo>
                <a:cubicBezTo>
                  <a:pt x="10613" y="9764"/>
                  <a:pt x="10541" y="6952"/>
                  <a:pt x="10534" y="5414"/>
                </a:cubicBezTo>
                <a:cubicBezTo>
                  <a:pt x="10527" y="3877"/>
                  <a:pt x="10549" y="989"/>
                  <a:pt x="9981" y="454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8" name="Espaço Reservado para Imagem 56"/>
          <p:cNvSpPr>
            <a:spLocks noGrp="1"/>
          </p:cNvSpPr>
          <p:nvPr>
            <p:ph type="pic" sz="quarter" idx="15"/>
          </p:nvPr>
        </p:nvSpPr>
        <p:spPr>
          <a:xfrm>
            <a:off x="1584584" y="848633"/>
            <a:ext cx="9048132" cy="5017062"/>
          </a:xfrm>
          <a:custGeom>
            <a:avLst/>
            <a:gdLst>
              <a:gd name="connsiteX0" fmla="*/ 2389153 w 3731924"/>
              <a:gd name="connsiteY0" fmla="*/ 0 h 2485130"/>
              <a:gd name="connsiteX1" fmla="*/ 3321804 w 3731924"/>
              <a:gd name="connsiteY1" fmla="*/ 28889 h 2485130"/>
              <a:gd name="connsiteX2" fmla="*/ 3320819 w 3731924"/>
              <a:gd name="connsiteY2" fmla="*/ 38659 h 2485130"/>
              <a:gd name="connsiteX3" fmla="*/ 3685944 w 3731924"/>
              <a:gd name="connsiteY3" fmla="*/ 403784 h 2485130"/>
              <a:gd name="connsiteX4" fmla="*/ 3692477 w 3731924"/>
              <a:gd name="connsiteY4" fmla="*/ 403125 h 2485130"/>
              <a:gd name="connsiteX5" fmla="*/ 3731924 w 3731924"/>
              <a:gd name="connsiteY5" fmla="*/ 2107659 h 2485130"/>
              <a:gd name="connsiteX6" fmla="*/ 3711344 w 3731924"/>
              <a:gd name="connsiteY6" fmla="*/ 2105584 h 2485130"/>
              <a:gd name="connsiteX7" fmla="*/ 3346219 w 3731924"/>
              <a:gd name="connsiteY7" fmla="*/ 2470709 h 2485130"/>
              <a:gd name="connsiteX8" fmla="*/ 3347673 w 3731924"/>
              <a:gd name="connsiteY8" fmla="*/ 2485130 h 2485130"/>
              <a:gd name="connsiteX9" fmla="*/ 1867821 w 3731924"/>
              <a:gd name="connsiteY9" fmla="*/ 2481801 h 2485130"/>
              <a:gd name="connsiteX10" fmla="*/ 1867821 w 3731924"/>
              <a:gd name="connsiteY10" fmla="*/ 2481801 h 2485130"/>
              <a:gd name="connsiteX11" fmla="*/ 412027 w 3731924"/>
              <a:gd name="connsiteY11" fmla="*/ 2478526 h 2485130"/>
              <a:gd name="connsiteX12" fmla="*/ 28344 w 3731924"/>
              <a:gd name="connsiteY12" fmla="*/ 2099234 h 2485130"/>
              <a:gd name="connsiteX13" fmla="*/ 86283 w 3731924"/>
              <a:gd name="connsiteY13" fmla="*/ 1989336 h 2485130"/>
              <a:gd name="connsiteX14" fmla="*/ 0 w 3731924"/>
              <a:gd name="connsiteY14" fmla="*/ 427561 h 2485130"/>
              <a:gd name="connsiteX15" fmla="*/ 349020 w 3731924"/>
              <a:gd name="connsiteY15" fmla="*/ 64059 h 2485130"/>
              <a:gd name="connsiteX16" fmla="*/ 343992 w 3731924"/>
              <a:gd name="connsiteY16" fmla="*/ 14183 h 2485130"/>
              <a:gd name="connsiteX17" fmla="*/ 1543613 w 3731924"/>
              <a:gd name="connsiteY17" fmla="*/ 5863 h 2485130"/>
              <a:gd name="connsiteX18" fmla="*/ 1543613 w 3731924"/>
              <a:gd name="connsiteY18" fmla="*/ 5920 h 2485130"/>
              <a:gd name="connsiteX19" fmla="*/ 2389153 w 3731924"/>
              <a:gd name="connsiteY19" fmla="*/ 0 h 2485130"/>
              <a:gd name="connsiteX0" fmla="*/ 2389153 w 3731924"/>
              <a:gd name="connsiteY0" fmla="*/ 0 h 2485130"/>
              <a:gd name="connsiteX1" fmla="*/ 3321804 w 3731924"/>
              <a:gd name="connsiteY1" fmla="*/ 28889 h 2485130"/>
              <a:gd name="connsiteX2" fmla="*/ 3320819 w 3731924"/>
              <a:gd name="connsiteY2" fmla="*/ 38659 h 2485130"/>
              <a:gd name="connsiteX3" fmla="*/ 3685944 w 3731924"/>
              <a:gd name="connsiteY3" fmla="*/ 403784 h 2485130"/>
              <a:gd name="connsiteX4" fmla="*/ 3692477 w 3731924"/>
              <a:gd name="connsiteY4" fmla="*/ 403125 h 2485130"/>
              <a:gd name="connsiteX5" fmla="*/ 3731924 w 3731924"/>
              <a:gd name="connsiteY5" fmla="*/ 2107659 h 2485130"/>
              <a:gd name="connsiteX6" fmla="*/ 3711344 w 3731924"/>
              <a:gd name="connsiteY6" fmla="*/ 2105584 h 2485130"/>
              <a:gd name="connsiteX7" fmla="*/ 3346219 w 3731924"/>
              <a:gd name="connsiteY7" fmla="*/ 2470709 h 2485130"/>
              <a:gd name="connsiteX8" fmla="*/ 3347673 w 3731924"/>
              <a:gd name="connsiteY8" fmla="*/ 2485130 h 2485130"/>
              <a:gd name="connsiteX9" fmla="*/ 1867821 w 3731924"/>
              <a:gd name="connsiteY9" fmla="*/ 2481801 h 2485130"/>
              <a:gd name="connsiteX10" fmla="*/ 1867821 w 3731924"/>
              <a:gd name="connsiteY10" fmla="*/ 2481801 h 2485130"/>
              <a:gd name="connsiteX11" fmla="*/ 412027 w 3731924"/>
              <a:gd name="connsiteY11" fmla="*/ 2478526 h 2485130"/>
              <a:gd name="connsiteX12" fmla="*/ 412297 w 3731924"/>
              <a:gd name="connsiteY12" fmla="*/ 2062315 h 2485130"/>
              <a:gd name="connsiteX13" fmla="*/ 86283 w 3731924"/>
              <a:gd name="connsiteY13" fmla="*/ 1989336 h 2485130"/>
              <a:gd name="connsiteX14" fmla="*/ 0 w 3731924"/>
              <a:gd name="connsiteY14" fmla="*/ 427561 h 2485130"/>
              <a:gd name="connsiteX15" fmla="*/ 349020 w 3731924"/>
              <a:gd name="connsiteY15" fmla="*/ 64059 h 2485130"/>
              <a:gd name="connsiteX16" fmla="*/ 343992 w 3731924"/>
              <a:gd name="connsiteY16" fmla="*/ 14183 h 2485130"/>
              <a:gd name="connsiteX17" fmla="*/ 1543613 w 3731924"/>
              <a:gd name="connsiteY17" fmla="*/ 5863 h 2485130"/>
              <a:gd name="connsiteX18" fmla="*/ 1543613 w 3731924"/>
              <a:gd name="connsiteY18" fmla="*/ 5920 h 2485130"/>
              <a:gd name="connsiteX19" fmla="*/ 2389153 w 3731924"/>
              <a:gd name="connsiteY19" fmla="*/ 0 h 2485130"/>
              <a:gd name="connsiteX0" fmla="*/ 2389153 w 3731924"/>
              <a:gd name="connsiteY0" fmla="*/ 0 h 2485130"/>
              <a:gd name="connsiteX1" fmla="*/ 3321804 w 3731924"/>
              <a:gd name="connsiteY1" fmla="*/ 28889 h 2485130"/>
              <a:gd name="connsiteX2" fmla="*/ 3320819 w 3731924"/>
              <a:gd name="connsiteY2" fmla="*/ 38659 h 2485130"/>
              <a:gd name="connsiteX3" fmla="*/ 3685944 w 3731924"/>
              <a:gd name="connsiteY3" fmla="*/ 403784 h 2485130"/>
              <a:gd name="connsiteX4" fmla="*/ 3692477 w 3731924"/>
              <a:gd name="connsiteY4" fmla="*/ 403125 h 2485130"/>
              <a:gd name="connsiteX5" fmla="*/ 3731924 w 3731924"/>
              <a:gd name="connsiteY5" fmla="*/ 2107659 h 2485130"/>
              <a:gd name="connsiteX6" fmla="*/ 3711344 w 3731924"/>
              <a:gd name="connsiteY6" fmla="*/ 2105584 h 2485130"/>
              <a:gd name="connsiteX7" fmla="*/ 3346219 w 3731924"/>
              <a:gd name="connsiteY7" fmla="*/ 2470709 h 2485130"/>
              <a:gd name="connsiteX8" fmla="*/ 3347673 w 3731924"/>
              <a:gd name="connsiteY8" fmla="*/ 2485130 h 2485130"/>
              <a:gd name="connsiteX9" fmla="*/ 1867821 w 3731924"/>
              <a:gd name="connsiteY9" fmla="*/ 2481801 h 2485130"/>
              <a:gd name="connsiteX10" fmla="*/ 1867821 w 3731924"/>
              <a:gd name="connsiteY10" fmla="*/ 2481801 h 2485130"/>
              <a:gd name="connsiteX11" fmla="*/ 412027 w 3731924"/>
              <a:gd name="connsiteY11" fmla="*/ 2478526 h 2485130"/>
              <a:gd name="connsiteX12" fmla="*/ 412297 w 3731924"/>
              <a:gd name="connsiteY12" fmla="*/ 2062315 h 2485130"/>
              <a:gd name="connsiteX13" fmla="*/ 86283 w 3731924"/>
              <a:gd name="connsiteY13" fmla="*/ 1989336 h 2485130"/>
              <a:gd name="connsiteX14" fmla="*/ 0 w 3731924"/>
              <a:gd name="connsiteY14" fmla="*/ 427561 h 2485130"/>
              <a:gd name="connsiteX15" fmla="*/ 349020 w 3731924"/>
              <a:gd name="connsiteY15" fmla="*/ 64059 h 2485130"/>
              <a:gd name="connsiteX16" fmla="*/ 343992 w 3731924"/>
              <a:gd name="connsiteY16" fmla="*/ 14183 h 2485130"/>
              <a:gd name="connsiteX17" fmla="*/ 1543613 w 3731924"/>
              <a:gd name="connsiteY17" fmla="*/ 5863 h 2485130"/>
              <a:gd name="connsiteX18" fmla="*/ 2389153 w 3731924"/>
              <a:gd name="connsiteY18" fmla="*/ 0 h 2485130"/>
              <a:gd name="connsiteX0" fmla="*/ 1543613 w 3731924"/>
              <a:gd name="connsiteY0" fmla="*/ 0 h 2479267"/>
              <a:gd name="connsiteX1" fmla="*/ 3321804 w 3731924"/>
              <a:gd name="connsiteY1" fmla="*/ 23026 h 2479267"/>
              <a:gd name="connsiteX2" fmla="*/ 3320819 w 3731924"/>
              <a:gd name="connsiteY2" fmla="*/ 32796 h 2479267"/>
              <a:gd name="connsiteX3" fmla="*/ 3685944 w 3731924"/>
              <a:gd name="connsiteY3" fmla="*/ 397921 h 2479267"/>
              <a:gd name="connsiteX4" fmla="*/ 3692477 w 3731924"/>
              <a:gd name="connsiteY4" fmla="*/ 397262 h 2479267"/>
              <a:gd name="connsiteX5" fmla="*/ 3731924 w 3731924"/>
              <a:gd name="connsiteY5" fmla="*/ 2101796 h 2479267"/>
              <a:gd name="connsiteX6" fmla="*/ 3711344 w 3731924"/>
              <a:gd name="connsiteY6" fmla="*/ 2099721 h 2479267"/>
              <a:gd name="connsiteX7" fmla="*/ 3346219 w 3731924"/>
              <a:gd name="connsiteY7" fmla="*/ 2464846 h 2479267"/>
              <a:gd name="connsiteX8" fmla="*/ 3347673 w 3731924"/>
              <a:gd name="connsiteY8" fmla="*/ 2479267 h 2479267"/>
              <a:gd name="connsiteX9" fmla="*/ 1867821 w 3731924"/>
              <a:gd name="connsiteY9" fmla="*/ 2475938 h 2479267"/>
              <a:gd name="connsiteX10" fmla="*/ 1867821 w 3731924"/>
              <a:gd name="connsiteY10" fmla="*/ 2475938 h 2479267"/>
              <a:gd name="connsiteX11" fmla="*/ 412027 w 3731924"/>
              <a:gd name="connsiteY11" fmla="*/ 2472663 h 2479267"/>
              <a:gd name="connsiteX12" fmla="*/ 412297 w 3731924"/>
              <a:gd name="connsiteY12" fmla="*/ 2056452 h 2479267"/>
              <a:gd name="connsiteX13" fmla="*/ 86283 w 3731924"/>
              <a:gd name="connsiteY13" fmla="*/ 1983473 h 2479267"/>
              <a:gd name="connsiteX14" fmla="*/ 0 w 3731924"/>
              <a:gd name="connsiteY14" fmla="*/ 421698 h 2479267"/>
              <a:gd name="connsiteX15" fmla="*/ 349020 w 3731924"/>
              <a:gd name="connsiteY15" fmla="*/ 58196 h 2479267"/>
              <a:gd name="connsiteX16" fmla="*/ 343992 w 3731924"/>
              <a:gd name="connsiteY16" fmla="*/ 8320 h 2479267"/>
              <a:gd name="connsiteX17" fmla="*/ 1543613 w 3731924"/>
              <a:gd name="connsiteY17" fmla="*/ 0 h 2479267"/>
              <a:gd name="connsiteX0" fmla="*/ 343992 w 3731924"/>
              <a:gd name="connsiteY0" fmla="*/ 0 h 2470947"/>
              <a:gd name="connsiteX1" fmla="*/ 3321804 w 3731924"/>
              <a:gd name="connsiteY1" fmla="*/ 14706 h 2470947"/>
              <a:gd name="connsiteX2" fmla="*/ 3320819 w 3731924"/>
              <a:gd name="connsiteY2" fmla="*/ 24476 h 2470947"/>
              <a:gd name="connsiteX3" fmla="*/ 3685944 w 3731924"/>
              <a:gd name="connsiteY3" fmla="*/ 389601 h 2470947"/>
              <a:gd name="connsiteX4" fmla="*/ 3692477 w 3731924"/>
              <a:gd name="connsiteY4" fmla="*/ 388942 h 2470947"/>
              <a:gd name="connsiteX5" fmla="*/ 3731924 w 3731924"/>
              <a:gd name="connsiteY5" fmla="*/ 2093476 h 2470947"/>
              <a:gd name="connsiteX6" fmla="*/ 3711344 w 3731924"/>
              <a:gd name="connsiteY6" fmla="*/ 2091401 h 2470947"/>
              <a:gd name="connsiteX7" fmla="*/ 3346219 w 3731924"/>
              <a:gd name="connsiteY7" fmla="*/ 2456526 h 2470947"/>
              <a:gd name="connsiteX8" fmla="*/ 3347673 w 3731924"/>
              <a:gd name="connsiteY8" fmla="*/ 2470947 h 2470947"/>
              <a:gd name="connsiteX9" fmla="*/ 1867821 w 3731924"/>
              <a:gd name="connsiteY9" fmla="*/ 2467618 h 2470947"/>
              <a:gd name="connsiteX10" fmla="*/ 1867821 w 3731924"/>
              <a:gd name="connsiteY10" fmla="*/ 2467618 h 2470947"/>
              <a:gd name="connsiteX11" fmla="*/ 412027 w 3731924"/>
              <a:gd name="connsiteY11" fmla="*/ 2464343 h 2470947"/>
              <a:gd name="connsiteX12" fmla="*/ 412297 w 3731924"/>
              <a:gd name="connsiteY12" fmla="*/ 2048132 h 2470947"/>
              <a:gd name="connsiteX13" fmla="*/ 86283 w 3731924"/>
              <a:gd name="connsiteY13" fmla="*/ 1975153 h 2470947"/>
              <a:gd name="connsiteX14" fmla="*/ 0 w 3731924"/>
              <a:gd name="connsiteY14" fmla="*/ 413378 h 2470947"/>
              <a:gd name="connsiteX15" fmla="*/ 349020 w 3731924"/>
              <a:gd name="connsiteY15" fmla="*/ 49876 h 2470947"/>
              <a:gd name="connsiteX16" fmla="*/ 343992 w 3731924"/>
              <a:gd name="connsiteY16" fmla="*/ 0 h 2470947"/>
              <a:gd name="connsiteX0" fmla="*/ 349020 w 3731924"/>
              <a:gd name="connsiteY0" fmla="*/ 40915 h 2461986"/>
              <a:gd name="connsiteX1" fmla="*/ 3321804 w 3731924"/>
              <a:gd name="connsiteY1" fmla="*/ 5745 h 2461986"/>
              <a:gd name="connsiteX2" fmla="*/ 3320819 w 3731924"/>
              <a:gd name="connsiteY2" fmla="*/ 15515 h 2461986"/>
              <a:gd name="connsiteX3" fmla="*/ 3685944 w 3731924"/>
              <a:gd name="connsiteY3" fmla="*/ 380640 h 2461986"/>
              <a:gd name="connsiteX4" fmla="*/ 3692477 w 3731924"/>
              <a:gd name="connsiteY4" fmla="*/ 379981 h 2461986"/>
              <a:gd name="connsiteX5" fmla="*/ 3731924 w 3731924"/>
              <a:gd name="connsiteY5" fmla="*/ 2084515 h 2461986"/>
              <a:gd name="connsiteX6" fmla="*/ 3711344 w 3731924"/>
              <a:gd name="connsiteY6" fmla="*/ 2082440 h 2461986"/>
              <a:gd name="connsiteX7" fmla="*/ 3346219 w 3731924"/>
              <a:gd name="connsiteY7" fmla="*/ 2447565 h 2461986"/>
              <a:gd name="connsiteX8" fmla="*/ 3347673 w 3731924"/>
              <a:gd name="connsiteY8" fmla="*/ 2461986 h 2461986"/>
              <a:gd name="connsiteX9" fmla="*/ 1867821 w 3731924"/>
              <a:gd name="connsiteY9" fmla="*/ 2458657 h 2461986"/>
              <a:gd name="connsiteX10" fmla="*/ 1867821 w 3731924"/>
              <a:gd name="connsiteY10" fmla="*/ 2458657 h 2461986"/>
              <a:gd name="connsiteX11" fmla="*/ 412027 w 3731924"/>
              <a:gd name="connsiteY11" fmla="*/ 2455382 h 2461986"/>
              <a:gd name="connsiteX12" fmla="*/ 412297 w 3731924"/>
              <a:gd name="connsiteY12" fmla="*/ 2039171 h 2461986"/>
              <a:gd name="connsiteX13" fmla="*/ 86283 w 3731924"/>
              <a:gd name="connsiteY13" fmla="*/ 1966192 h 2461986"/>
              <a:gd name="connsiteX14" fmla="*/ 0 w 3731924"/>
              <a:gd name="connsiteY14" fmla="*/ 404417 h 2461986"/>
              <a:gd name="connsiteX15" fmla="*/ 349020 w 3731924"/>
              <a:gd name="connsiteY15" fmla="*/ 40915 h 2461986"/>
              <a:gd name="connsiteX0" fmla="*/ 349020 w 3731924"/>
              <a:gd name="connsiteY0" fmla="*/ 40915 h 2461986"/>
              <a:gd name="connsiteX1" fmla="*/ 3321804 w 3731924"/>
              <a:gd name="connsiteY1" fmla="*/ 5745 h 2461986"/>
              <a:gd name="connsiteX2" fmla="*/ 3320819 w 3731924"/>
              <a:gd name="connsiteY2" fmla="*/ 15515 h 2461986"/>
              <a:gd name="connsiteX3" fmla="*/ 3685944 w 3731924"/>
              <a:gd name="connsiteY3" fmla="*/ 380640 h 2461986"/>
              <a:gd name="connsiteX4" fmla="*/ 3692477 w 3731924"/>
              <a:gd name="connsiteY4" fmla="*/ 379981 h 2461986"/>
              <a:gd name="connsiteX5" fmla="*/ 3731924 w 3731924"/>
              <a:gd name="connsiteY5" fmla="*/ 2084515 h 2461986"/>
              <a:gd name="connsiteX6" fmla="*/ 3711344 w 3731924"/>
              <a:gd name="connsiteY6" fmla="*/ 2082440 h 2461986"/>
              <a:gd name="connsiteX7" fmla="*/ 3346219 w 3731924"/>
              <a:gd name="connsiteY7" fmla="*/ 2447565 h 2461986"/>
              <a:gd name="connsiteX8" fmla="*/ 3347673 w 3731924"/>
              <a:gd name="connsiteY8" fmla="*/ 2461986 h 2461986"/>
              <a:gd name="connsiteX9" fmla="*/ 1867821 w 3731924"/>
              <a:gd name="connsiteY9" fmla="*/ 2458657 h 2461986"/>
              <a:gd name="connsiteX10" fmla="*/ 1867821 w 3731924"/>
              <a:gd name="connsiteY10" fmla="*/ 2458657 h 2461986"/>
              <a:gd name="connsiteX11" fmla="*/ 412027 w 3731924"/>
              <a:gd name="connsiteY11" fmla="*/ 2455382 h 2461986"/>
              <a:gd name="connsiteX12" fmla="*/ 86283 w 3731924"/>
              <a:gd name="connsiteY12" fmla="*/ 1966192 h 2461986"/>
              <a:gd name="connsiteX13" fmla="*/ 0 w 3731924"/>
              <a:gd name="connsiteY13" fmla="*/ 404417 h 2461986"/>
              <a:gd name="connsiteX14" fmla="*/ 349020 w 3731924"/>
              <a:gd name="connsiteY14" fmla="*/ 40915 h 2461986"/>
              <a:gd name="connsiteX0" fmla="*/ 349020 w 3731924"/>
              <a:gd name="connsiteY0" fmla="*/ 40915 h 2461986"/>
              <a:gd name="connsiteX1" fmla="*/ 3321804 w 3731924"/>
              <a:gd name="connsiteY1" fmla="*/ 5745 h 2461986"/>
              <a:gd name="connsiteX2" fmla="*/ 3320819 w 3731924"/>
              <a:gd name="connsiteY2" fmla="*/ 15515 h 2461986"/>
              <a:gd name="connsiteX3" fmla="*/ 3685944 w 3731924"/>
              <a:gd name="connsiteY3" fmla="*/ 380640 h 2461986"/>
              <a:gd name="connsiteX4" fmla="*/ 3692477 w 3731924"/>
              <a:gd name="connsiteY4" fmla="*/ 379981 h 2461986"/>
              <a:gd name="connsiteX5" fmla="*/ 3731924 w 3731924"/>
              <a:gd name="connsiteY5" fmla="*/ 2084515 h 2461986"/>
              <a:gd name="connsiteX6" fmla="*/ 3711344 w 3731924"/>
              <a:gd name="connsiteY6" fmla="*/ 2082440 h 2461986"/>
              <a:gd name="connsiteX7" fmla="*/ 3346219 w 3731924"/>
              <a:gd name="connsiteY7" fmla="*/ 2447565 h 2461986"/>
              <a:gd name="connsiteX8" fmla="*/ 3347673 w 3731924"/>
              <a:gd name="connsiteY8" fmla="*/ 2461986 h 2461986"/>
              <a:gd name="connsiteX9" fmla="*/ 1867821 w 3731924"/>
              <a:gd name="connsiteY9" fmla="*/ 2458657 h 2461986"/>
              <a:gd name="connsiteX10" fmla="*/ 412027 w 3731924"/>
              <a:gd name="connsiteY10" fmla="*/ 2455382 h 2461986"/>
              <a:gd name="connsiteX11" fmla="*/ 86283 w 3731924"/>
              <a:gd name="connsiteY11" fmla="*/ 1966192 h 2461986"/>
              <a:gd name="connsiteX12" fmla="*/ 0 w 3731924"/>
              <a:gd name="connsiteY12" fmla="*/ 404417 h 2461986"/>
              <a:gd name="connsiteX13" fmla="*/ 349020 w 3731924"/>
              <a:gd name="connsiteY13" fmla="*/ 40915 h 2461986"/>
              <a:gd name="connsiteX0" fmla="*/ 349020 w 3731924"/>
              <a:gd name="connsiteY0" fmla="*/ 40915 h 2461986"/>
              <a:gd name="connsiteX1" fmla="*/ 3321804 w 3731924"/>
              <a:gd name="connsiteY1" fmla="*/ 5745 h 2461986"/>
              <a:gd name="connsiteX2" fmla="*/ 3320819 w 3731924"/>
              <a:gd name="connsiteY2" fmla="*/ 15515 h 2461986"/>
              <a:gd name="connsiteX3" fmla="*/ 3685944 w 3731924"/>
              <a:gd name="connsiteY3" fmla="*/ 380640 h 2461986"/>
              <a:gd name="connsiteX4" fmla="*/ 3692477 w 3731924"/>
              <a:gd name="connsiteY4" fmla="*/ 379981 h 2461986"/>
              <a:gd name="connsiteX5" fmla="*/ 3731924 w 3731924"/>
              <a:gd name="connsiteY5" fmla="*/ 2084515 h 2461986"/>
              <a:gd name="connsiteX6" fmla="*/ 3711344 w 3731924"/>
              <a:gd name="connsiteY6" fmla="*/ 2082440 h 2461986"/>
              <a:gd name="connsiteX7" fmla="*/ 3346219 w 3731924"/>
              <a:gd name="connsiteY7" fmla="*/ 2447565 h 2461986"/>
              <a:gd name="connsiteX8" fmla="*/ 3347673 w 3731924"/>
              <a:gd name="connsiteY8" fmla="*/ 2461986 h 2461986"/>
              <a:gd name="connsiteX9" fmla="*/ 412027 w 3731924"/>
              <a:gd name="connsiteY9" fmla="*/ 2455382 h 2461986"/>
              <a:gd name="connsiteX10" fmla="*/ 86283 w 3731924"/>
              <a:gd name="connsiteY10" fmla="*/ 1966192 h 2461986"/>
              <a:gd name="connsiteX11" fmla="*/ 0 w 3731924"/>
              <a:gd name="connsiteY11" fmla="*/ 404417 h 2461986"/>
              <a:gd name="connsiteX12" fmla="*/ 349020 w 3731924"/>
              <a:gd name="connsiteY12" fmla="*/ 40915 h 2461986"/>
              <a:gd name="connsiteX0" fmla="*/ 349020 w 3731924"/>
              <a:gd name="connsiteY0" fmla="*/ 40915 h 2461986"/>
              <a:gd name="connsiteX1" fmla="*/ 3321804 w 3731924"/>
              <a:gd name="connsiteY1" fmla="*/ 5745 h 2461986"/>
              <a:gd name="connsiteX2" fmla="*/ 3320819 w 3731924"/>
              <a:gd name="connsiteY2" fmla="*/ 15515 h 2461986"/>
              <a:gd name="connsiteX3" fmla="*/ 3685944 w 3731924"/>
              <a:gd name="connsiteY3" fmla="*/ 380640 h 2461986"/>
              <a:gd name="connsiteX4" fmla="*/ 3692477 w 3731924"/>
              <a:gd name="connsiteY4" fmla="*/ 379981 h 2461986"/>
              <a:gd name="connsiteX5" fmla="*/ 3731924 w 3731924"/>
              <a:gd name="connsiteY5" fmla="*/ 2084515 h 2461986"/>
              <a:gd name="connsiteX6" fmla="*/ 3346219 w 3731924"/>
              <a:gd name="connsiteY6" fmla="*/ 2447565 h 2461986"/>
              <a:gd name="connsiteX7" fmla="*/ 3347673 w 3731924"/>
              <a:gd name="connsiteY7" fmla="*/ 2461986 h 2461986"/>
              <a:gd name="connsiteX8" fmla="*/ 412027 w 3731924"/>
              <a:gd name="connsiteY8" fmla="*/ 2455382 h 2461986"/>
              <a:gd name="connsiteX9" fmla="*/ 86283 w 3731924"/>
              <a:gd name="connsiteY9" fmla="*/ 1966192 h 2461986"/>
              <a:gd name="connsiteX10" fmla="*/ 0 w 3731924"/>
              <a:gd name="connsiteY10" fmla="*/ 404417 h 2461986"/>
              <a:gd name="connsiteX11" fmla="*/ 349020 w 3731924"/>
              <a:gd name="connsiteY11" fmla="*/ 40915 h 2461986"/>
              <a:gd name="connsiteX0" fmla="*/ 349020 w 3731924"/>
              <a:gd name="connsiteY0" fmla="*/ 40915 h 2461986"/>
              <a:gd name="connsiteX1" fmla="*/ 3321804 w 3731924"/>
              <a:gd name="connsiteY1" fmla="*/ 5745 h 2461986"/>
              <a:gd name="connsiteX2" fmla="*/ 3685944 w 3731924"/>
              <a:gd name="connsiteY2" fmla="*/ 380640 h 2461986"/>
              <a:gd name="connsiteX3" fmla="*/ 3692477 w 3731924"/>
              <a:gd name="connsiteY3" fmla="*/ 379981 h 2461986"/>
              <a:gd name="connsiteX4" fmla="*/ 3731924 w 3731924"/>
              <a:gd name="connsiteY4" fmla="*/ 2084515 h 2461986"/>
              <a:gd name="connsiteX5" fmla="*/ 3346219 w 3731924"/>
              <a:gd name="connsiteY5" fmla="*/ 2447565 h 2461986"/>
              <a:gd name="connsiteX6" fmla="*/ 3347673 w 3731924"/>
              <a:gd name="connsiteY6" fmla="*/ 2461986 h 2461986"/>
              <a:gd name="connsiteX7" fmla="*/ 412027 w 3731924"/>
              <a:gd name="connsiteY7" fmla="*/ 2455382 h 2461986"/>
              <a:gd name="connsiteX8" fmla="*/ 86283 w 3731924"/>
              <a:gd name="connsiteY8" fmla="*/ 1966192 h 2461986"/>
              <a:gd name="connsiteX9" fmla="*/ 0 w 3731924"/>
              <a:gd name="connsiteY9" fmla="*/ 404417 h 2461986"/>
              <a:gd name="connsiteX10" fmla="*/ 349020 w 3731924"/>
              <a:gd name="connsiteY10" fmla="*/ 40915 h 2461986"/>
              <a:gd name="connsiteX0" fmla="*/ 349020 w 3731924"/>
              <a:gd name="connsiteY0" fmla="*/ 40915 h 2505489"/>
              <a:gd name="connsiteX1" fmla="*/ 3321804 w 3731924"/>
              <a:gd name="connsiteY1" fmla="*/ 5745 h 2505489"/>
              <a:gd name="connsiteX2" fmla="*/ 3685944 w 3731924"/>
              <a:gd name="connsiteY2" fmla="*/ 380640 h 2505489"/>
              <a:gd name="connsiteX3" fmla="*/ 3692477 w 3731924"/>
              <a:gd name="connsiteY3" fmla="*/ 379981 h 2505489"/>
              <a:gd name="connsiteX4" fmla="*/ 3731924 w 3731924"/>
              <a:gd name="connsiteY4" fmla="*/ 2084515 h 2505489"/>
              <a:gd name="connsiteX5" fmla="*/ 3346219 w 3731924"/>
              <a:gd name="connsiteY5" fmla="*/ 2447565 h 2505489"/>
              <a:gd name="connsiteX6" fmla="*/ 412027 w 3731924"/>
              <a:gd name="connsiteY6" fmla="*/ 2455382 h 2505489"/>
              <a:gd name="connsiteX7" fmla="*/ 86283 w 3731924"/>
              <a:gd name="connsiteY7" fmla="*/ 1966192 h 2505489"/>
              <a:gd name="connsiteX8" fmla="*/ 0 w 3731924"/>
              <a:gd name="connsiteY8" fmla="*/ 404417 h 2505489"/>
              <a:gd name="connsiteX9" fmla="*/ 349020 w 3731924"/>
              <a:gd name="connsiteY9" fmla="*/ 40915 h 2505489"/>
              <a:gd name="connsiteX0" fmla="*/ 349020 w 3760415"/>
              <a:gd name="connsiteY0" fmla="*/ 40915 h 2505489"/>
              <a:gd name="connsiteX1" fmla="*/ 3321804 w 3760415"/>
              <a:gd name="connsiteY1" fmla="*/ 5745 h 2505489"/>
              <a:gd name="connsiteX2" fmla="*/ 3685944 w 3760415"/>
              <a:gd name="connsiteY2" fmla="*/ 380640 h 2505489"/>
              <a:gd name="connsiteX3" fmla="*/ 3731924 w 3760415"/>
              <a:gd name="connsiteY3" fmla="*/ 2084515 h 2505489"/>
              <a:gd name="connsiteX4" fmla="*/ 3346219 w 3760415"/>
              <a:gd name="connsiteY4" fmla="*/ 2447565 h 2505489"/>
              <a:gd name="connsiteX5" fmla="*/ 412027 w 3760415"/>
              <a:gd name="connsiteY5" fmla="*/ 2455382 h 2505489"/>
              <a:gd name="connsiteX6" fmla="*/ 86283 w 3760415"/>
              <a:gd name="connsiteY6" fmla="*/ 1966192 h 2505489"/>
              <a:gd name="connsiteX7" fmla="*/ 0 w 3760415"/>
              <a:gd name="connsiteY7" fmla="*/ 404417 h 2505489"/>
              <a:gd name="connsiteX8" fmla="*/ 349020 w 3760415"/>
              <a:gd name="connsiteY8" fmla="*/ 40915 h 2505489"/>
              <a:gd name="connsiteX0" fmla="*/ 349020 w 3836324"/>
              <a:gd name="connsiteY0" fmla="*/ 40915 h 2505489"/>
              <a:gd name="connsiteX1" fmla="*/ 3321804 w 3836324"/>
              <a:gd name="connsiteY1" fmla="*/ 5745 h 2505489"/>
              <a:gd name="connsiteX2" fmla="*/ 3685944 w 3836324"/>
              <a:gd name="connsiteY2" fmla="*/ 380640 h 2505489"/>
              <a:gd name="connsiteX3" fmla="*/ 3731924 w 3836324"/>
              <a:gd name="connsiteY3" fmla="*/ 2084515 h 2505489"/>
              <a:gd name="connsiteX4" fmla="*/ 3346219 w 3836324"/>
              <a:gd name="connsiteY4" fmla="*/ 2447565 h 2505489"/>
              <a:gd name="connsiteX5" fmla="*/ 412027 w 3836324"/>
              <a:gd name="connsiteY5" fmla="*/ 2455382 h 2505489"/>
              <a:gd name="connsiteX6" fmla="*/ 86283 w 3836324"/>
              <a:gd name="connsiteY6" fmla="*/ 1966192 h 2505489"/>
              <a:gd name="connsiteX7" fmla="*/ 0 w 3836324"/>
              <a:gd name="connsiteY7" fmla="*/ 404417 h 2505489"/>
              <a:gd name="connsiteX8" fmla="*/ 349020 w 3836324"/>
              <a:gd name="connsiteY8" fmla="*/ 40915 h 2505489"/>
              <a:gd name="connsiteX0" fmla="*/ 349020 w 3922433"/>
              <a:gd name="connsiteY0" fmla="*/ 40915 h 2503784"/>
              <a:gd name="connsiteX1" fmla="*/ 3321804 w 3922433"/>
              <a:gd name="connsiteY1" fmla="*/ 5745 h 2503784"/>
              <a:gd name="connsiteX2" fmla="*/ 3685944 w 3922433"/>
              <a:gd name="connsiteY2" fmla="*/ 380640 h 2503784"/>
              <a:gd name="connsiteX3" fmla="*/ 3911841 w 3922433"/>
              <a:gd name="connsiteY3" fmla="*/ 2116265 h 2503784"/>
              <a:gd name="connsiteX4" fmla="*/ 3346219 w 3922433"/>
              <a:gd name="connsiteY4" fmla="*/ 2447565 h 2503784"/>
              <a:gd name="connsiteX5" fmla="*/ 412027 w 3922433"/>
              <a:gd name="connsiteY5" fmla="*/ 2455382 h 2503784"/>
              <a:gd name="connsiteX6" fmla="*/ 86283 w 3922433"/>
              <a:gd name="connsiteY6" fmla="*/ 1966192 h 2503784"/>
              <a:gd name="connsiteX7" fmla="*/ 0 w 3922433"/>
              <a:gd name="connsiteY7" fmla="*/ 404417 h 2503784"/>
              <a:gd name="connsiteX8" fmla="*/ 349020 w 3922433"/>
              <a:gd name="connsiteY8" fmla="*/ 40915 h 2503784"/>
              <a:gd name="connsiteX0" fmla="*/ 349020 w 3922433"/>
              <a:gd name="connsiteY0" fmla="*/ 40915 h 2731150"/>
              <a:gd name="connsiteX1" fmla="*/ 3321804 w 3922433"/>
              <a:gd name="connsiteY1" fmla="*/ 5745 h 2731150"/>
              <a:gd name="connsiteX2" fmla="*/ 3685944 w 3922433"/>
              <a:gd name="connsiteY2" fmla="*/ 380640 h 2731150"/>
              <a:gd name="connsiteX3" fmla="*/ 3911841 w 3922433"/>
              <a:gd name="connsiteY3" fmla="*/ 2116265 h 2731150"/>
              <a:gd name="connsiteX4" fmla="*/ 3314469 w 3922433"/>
              <a:gd name="connsiteY4" fmla="*/ 2722732 h 2731150"/>
              <a:gd name="connsiteX5" fmla="*/ 412027 w 3922433"/>
              <a:gd name="connsiteY5" fmla="*/ 2455382 h 2731150"/>
              <a:gd name="connsiteX6" fmla="*/ 86283 w 3922433"/>
              <a:gd name="connsiteY6" fmla="*/ 1966192 h 2731150"/>
              <a:gd name="connsiteX7" fmla="*/ 0 w 3922433"/>
              <a:gd name="connsiteY7" fmla="*/ 404417 h 2731150"/>
              <a:gd name="connsiteX8" fmla="*/ 349020 w 3922433"/>
              <a:gd name="connsiteY8" fmla="*/ 40915 h 2731150"/>
              <a:gd name="connsiteX0" fmla="*/ 349020 w 3922433"/>
              <a:gd name="connsiteY0" fmla="*/ 40915 h 3196990"/>
              <a:gd name="connsiteX1" fmla="*/ 3321804 w 3922433"/>
              <a:gd name="connsiteY1" fmla="*/ 5745 h 3196990"/>
              <a:gd name="connsiteX2" fmla="*/ 3685944 w 3922433"/>
              <a:gd name="connsiteY2" fmla="*/ 380640 h 3196990"/>
              <a:gd name="connsiteX3" fmla="*/ 3911841 w 3922433"/>
              <a:gd name="connsiteY3" fmla="*/ 2116265 h 3196990"/>
              <a:gd name="connsiteX4" fmla="*/ 3314469 w 3922433"/>
              <a:gd name="connsiteY4" fmla="*/ 2722732 h 3196990"/>
              <a:gd name="connsiteX5" fmla="*/ 253277 w 3922433"/>
              <a:gd name="connsiteY5" fmla="*/ 3185632 h 3196990"/>
              <a:gd name="connsiteX6" fmla="*/ 86283 w 3922433"/>
              <a:gd name="connsiteY6" fmla="*/ 1966192 h 3196990"/>
              <a:gd name="connsiteX7" fmla="*/ 0 w 3922433"/>
              <a:gd name="connsiteY7" fmla="*/ 404417 h 3196990"/>
              <a:gd name="connsiteX8" fmla="*/ 349020 w 3922433"/>
              <a:gd name="connsiteY8" fmla="*/ 40915 h 3196990"/>
              <a:gd name="connsiteX0" fmla="*/ 707324 w 4280737"/>
              <a:gd name="connsiteY0" fmla="*/ 40915 h 3196990"/>
              <a:gd name="connsiteX1" fmla="*/ 3680108 w 4280737"/>
              <a:gd name="connsiteY1" fmla="*/ 5745 h 3196990"/>
              <a:gd name="connsiteX2" fmla="*/ 4044248 w 4280737"/>
              <a:gd name="connsiteY2" fmla="*/ 380640 h 3196990"/>
              <a:gd name="connsiteX3" fmla="*/ 4270145 w 4280737"/>
              <a:gd name="connsiteY3" fmla="*/ 2116265 h 3196990"/>
              <a:gd name="connsiteX4" fmla="*/ 3672773 w 4280737"/>
              <a:gd name="connsiteY4" fmla="*/ 2722732 h 3196990"/>
              <a:gd name="connsiteX5" fmla="*/ 611581 w 4280737"/>
              <a:gd name="connsiteY5" fmla="*/ 3185632 h 3196990"/>
              <a:gd name="connsiteX6" fmla="*/ 87 w 4280737"/>
              <a:gd name="connsiteY6" fmla="*/ 2019109 h 3196990"/>
              <a:gd name="connsiteX7" fmla="*/ 358304 w 4280737"/>
              <a:gd name="connsiteY7" fmla="*/ 404417 h 3196990"/>
              <a:gd name="connsiteX8" fmla="*/ 707324 w 4280737"/>
              <a:gd name="connsiteY8" fmla="*/ 40915 h 3196990"/>
              <a:gd name="connsiteX0" fmla="*/ 707237 w 4280650"/>
              <a:gd name="connsiteY0" fmla="*/ 40915 h 3196990"/>
              <a:gd name="connsiteX1" fmla="*/ 3680021 w 4280650"/>
              <a:gd name="connsiteY1" fmla="*/ 5745 h 3196990"/>
              <a:gd name="connsiteX2" fmla="*/ 4044161 w 4280650"/>
              <a:gd name="connsiteY2" fmla="*/ 380640 h 3196990"/>
              <a:gd name="connsiteX3" fmla="*/ 4270058 w 4280650"/>
              <a:gd name="connsiteY3" fmla="*/ 2116265 h 3196990"/>
              <a:gd name="connsiteX4" fmla="*/ 3672686 w 4280650"/>
              <a:gd name="connsiteY4" fmla="*/ 2722732 h 3196990"/>
              <a:gd name="connsiteX5" fmla="*/ 611494 w 4280650"/>
              <a:gd name="connsiteY5" fmla="*/ 3185632 h 3196990"/>
              <a:gd name="connsiteX6" fmla="*/ 0 w 4280650"/>
              <a:gd name="connsiteY6" fmla="*/ 2019109 h 3196990"/>
              <a:gd name="connsiteX7" fmla="*/ 707237 w 4280650"/>
              <a:gd name="connsiteY7" fmla="*/ 40915 h 3196990"/>
              <a:gd name="connsiteX0" fmla="*/ 381844 w 4346841"/>
              <a:gd name="connsiteY0" fmla="*/ 12236 h 3358811"/>
              <a:gd name="connsiteX1" fmla="*/ 3746212 w 4346841"/>
              <a:gd name="connsiteY1" fmla="*/ 167566 h 3358811"/>
              <a:gd name="connsiteX2" fmla="*/ 4110352 w 4346841"/>
              <a:gd name="connsiteY2" fmla="*/ 542461 h 3358811"/>
              <a:gd name="connsiteX3" fmla="*/ 4336249 w 4346841"/>
              <a:gd name="connsiteY3" fmla="*/ 2278086 h 3358811"/>
              <a:gd name="connsiteX4" fmla="*/ 3738877 w 4346841"/>
              <a:gd name="connsiteY4" fmla="*/ 2884553 h 3358811"/>
              <a:gd name="connsiteX5" fmla="*/ 677685 w 4346841"/>
              <a:gd name="connsiteY5" fmla="*/ 3347453 h 3358811"/>
              <a:gd name="connsiteX6" fmla="*/ 66191 w 4346841"/>
              <a:gd name="connsiteY6" fmla="*/ 2180930 h 3358811"/>
              <a:gd name="connsiteX7" fmla="*/ 381844 w 4346841"/>
              <a:gd name="connsiteY7" fmla="*/ 12236 h 3358811"/>
              <a:gd name="connsiteX0" fmla="*/ 381844 w 4338756"/>
              <a:gd name="connsiteY0" fmla="*/ 12236 h 3358811"/>
              <a:gd name="connsiteX1" fmla="*/ 3746212 w 4338756"/>
              <a:gd name="connsiteY1" fmla="*/ 167566 h 3358811"/>
              <a:gd name="connsiteX2" fmla="*/ 4336249 w 4338756"/>
              <a:gd name="connsiteY2" fmla="*/ 2278086 h 3358811"/>
              <a:gd name="connsiteX3" fmla="*/ 3738877 w 4338756"/>
              <a:gd name="connsiteY3" fmla="*/ 2884553 h 3358811"/>
              <a:gd name="connsiteX4" fmla="*/ 677685 w 4338756"/>
              <a:gd name="connsiteY4" fmla="*/ 3347453 h 3358811"/>
              <a:gd name="connsiteX5" fmla="*/ 66191 w 4338756"/>
              <a:gd name="connsiteY5" fmla="*/ 2180930 h 3358811"/>
              <a:gd name="connsiteX6" fmla="*/ 381844 w 4338756"/>
              <a:gd name="connsiteY6" fmla="*/ 12236 h 3358811"/>
              <a:gd name="connsiteX0" fmla="*/ 381844 w 4558932"/>
              <a:gd name="connsiteY0" fmla="*/ 12236 h 3347798"/>
              <a:gd name="connsiteX1" fmla="*/ 3746212 w 4558932"/>
              <a:gd name="connsiteY1" fmla="*/ 167566 h 3347798"/>
              <a:gd name="connsiteX2" fmla="*/ 4336249 w 4558932"/>
              <a:gd name="connsiteY2" fmla="*/ 2278086 h 3347798"/>
              <a:gd name="connsiteX3" fmla="*/ 677685 w 4558932"/>
              <a:gd name="connsiteY3" fmla="*/ 3347453 h 3347798"/>
              <a:gd name="connsiteX4" fmla="*/ 66191 w 4558932"/>
              <a:gd name="connsiteY4" fmla="*/ 2180930 h 3347798"/>
              <a:gd name="connsiteX5" fmla="*/ 381844 w 4558932"/>
              <a:gd name="connsiteY5" fmla="*/ 12236 h 3347798"/>
              <a:gd name="connsiteX0" fmla="*/ 381844 w 4603988"/>
              <a:gd name="connsiteY0" fmla="*/ 12236 h 2499995"/>
              <a:gd name="connsiteX1" fmla="*/ 3746212 w 4603988"/>
              <a:gd name="connsiteY1" fmla="*/ 167566 h 2499995"/>
              <a:gd name="connsiteX2" fmla="*/ 4336249 w 4603988"/>
              <a:gd name="connsiteY2" fmla="*/ 2278086 h 2499995"/>
              <a:gd name="connsiteX3" fmla="*/ 66191 w 4603988"/>
              <a:gd name="connsiteY3" fmla="*/ 2180930 h 2499995"/>
              <a:gd name="connsiteX4" fmla="*/ 381844 w 4603988"/>
              <a:gd name="connsiteY4" fmla="*/ 12236 h 2499995"/>
              <a:gd name="connsiteX0" fmla="*/ 441349 w 5065942"/>
              <a:gd name="connsiteY0" fmla="*/ 67024 h 2554783"/>
              <a:gd name="connsiteX1" fmla="*/ 4715884 w 5065942"/>
              <a:gd name="connsiteY1" fmla="*/ 508104 h 2554783"/>
              <a:gd name="connsiteX2" fmla="*/ 4395754 w 5065942"/>
              <a:gd name="connsiteY2" fmla="*/ 2332874 h 2554783"/>
              <a:gd name="connsiteX3" fmla="*/ 125696 w 5065942"/>
              <a:gd name="connsiteY3" fmla="*/ 2235718 h 2554783"/>
              <a:gd name="connsiteX4" fmla="*/ 441349 w 5065942"/>
              <a:gd name="connsiteY4" fmla="*/ 67024 h 2554783"/>
              <a:gd name="connsiteX0" fmla="*/ 441349 w 5065942"/>
              <a:gd name="connsiteY0" fmla="*/ 81560 h 2569319"/>
              <a:gd name="connsiteX1" fmla="*/ 4715884 w 5065942"/>
              <a:gd name="connsiteY1" fmla="*/ 522640 h 2569319"/>
              <a:gd name="connsiteX2" fmla="*/ 4395754 w 5065942"/>
              <a:gd name="connsiteY2" fmla="*/ 2347410 h 2569319"/>
              <a:gd name="connsiteX3" fmla="*/ 125696 w 5065942"/>
              <a:gd name="connsiteY3" fmla="*/ 2250254 h 2569319"/>
              <a:gd name="connsiteX4" fmla="*/ 441349 w 5065942"/>
              <a:gd name="connsiteY4" fmla="*/ 81560 h 2569319"/>
              <a:gd name="connsiteX0" fmla="*/ 441349 w 5139384"/>
              <a:gd name="connsiteY0" fmla="*/ 81560 h 3528722"/>
              <a:gd name="connsiteX1" fmla="*/ 4715884 w 5139384"/>
              <a:gd name="connsiteY1" fmla="*/ 522640 h 3528722"/>
              <a:gd name="connsiteX2" fmla="*/ 4596837 w 5139384"/>
              <a:gd name="connsiteY2" fmla="*/ 3469244 h 3528722"/>
              <a:gd name="connsiteX3" fmla="*/ 125696 w 5139384"/>
              <a:gd name="connsiteY3" fmla="*/ 2250254 h 3528722"/>
              <a:gd name="connsiteX4" fmla="*/ 441349 w 5139384"/>
              <a:gd name="connsiteY4" fmla="*/ 81560 h 3528722"/>
              <a:gd name="connsiteX0" fmla="*/ 441349 w 4990904"/>
              <a:gd name="connsiteY0" fmla="*/ 81560 h 3528722"/>
              <a:gd name="connsiteX1" fmla="*/ 4715884 w 4990904"/>
              <a:gd name="connsiteY1" fmla="*/ 522640 h 3528722"/>
              <a:gd name="connsiteX2" fmla="*/ 4596837 w 4990904"/>
              <a:gd name="connsiteY2" fmla="*/ 3469244 h 3528722"/>
              <a:gd name="connsiteX3" fmla="*/ 125696 w 4990904"/>
              <a:gd name="connsiteY3" fmla="*/ 2250254 h 3528722"/>
              <a:gd name="connsiteX4" fmla="*/ 441349 w 4990904"/>
              <a:gd name="connsiteY4" fmla="*/ 81560 h 3528722"/>
              <a:gd name="connsiteX0" fmla="*/ 441349 w 4864781"/>
              <a:gd name="connsiteY0" fmla="*/ 81560 h 3528722"/>
              <a:gd name="connsiteX1" fmla="*/ 4715884 w 4864781"/>
              <a:gd name="connsiteY1" fmla="*/ 522640 h 3528722"/>
              <a:gd name="connsiteX2" fmla="*/ 4596837 w 4864781"/>
              <a:gd name="connsiteY2" fmla="*/ 3469244 h 3528722"/>
              <a:gd name="connsiteX3" fmla="*/ 125696 w 4864781"/>
              <a:gd name="connsiteY3" fmla="*/ 2250254 h 3528722"/>
              <a:gd name="connsiteX4" fmla="*/ 441349 w 4864781"/>
              <a:gd name="connsiteY4" fmla="*/ 81560 h 3528722"/>
              <a:gd name="connsiteX0" fmla="*/ 441349 w 4858478"/>
              <a:gd name="connsiteY0" fmla="*/ 81560 h 3447763"/>
              <a:gd name="connsiteX1" fmla="*/ 4715884 w 4858478"/>
              <a:gd name="connsiteY1" fmla="*/ 522640 h 3447763"/>
              <a:gd name="connsiteX2" fmla="*/ 4565087 w 4858478"/>
              <a:gd name="connsiteY2" fmla="*/ 3384577 h 3447763"/>
              <a:gd name="connsiteX3" fmla="*/ 125696 w 4858478"/>
              <a:gd name="connsiteY3" fmla="*/ 2250254 h 3447763"/>
              <a:gd name="connsiteX4" fmla="*/ 441349 w 4858478"/>
              <a:gd name="connsiteY4" fmla="*/ 81560 h 3447763"/>
              <a:gd name="connsiteX0" fmla="*/ 441349 w 4887282"/>
              <a:gd name="connsiteY0" fmla="*/ 81560 h 3447763"/>
              <a:gd name="connsiteX1" fmla="*/ 4715884 w 4887282"/>
              <a:gd name="connsiteY1" fmla="*/ 522640 h 3447763"/>
              <a:gd name="connsiteX2" fmla="*/ 4565087 w 4887282"/>
              <a:gd name="connsiteY2" fmla="*/ 3384577 h 3447763"/>
              <a:gd name="connsiteX3" fmla="*/ 125696 w 4887282"/>
              <a:gd name="connsiteY3" fmla="*/ 2250254 h 3447763"/>
              <a:gd name="connsiteX4" fmla="*/ 441349 w 4887282"/>
              <a:gd name="connsiteY4" fmla="*/ 81560 h 3447763"/>
              <a:gd name="connsiteX0" fmla="*/ 463165 w 4909098"/>
              <a:gd name="connsiteY0" fmla="*/ 131253 h 3571167"/>
              <a:gd name="connsiteX1" fmla="*/ 4737700 w 4909098"/>
              <a:gd name="connsiteY1" fmla="*/ 572333 h 3571167"/>
              <a:gd name="connsiteX2" fmla="*/ 4586903 w 4909098"/>
              <a:gd name="connsiteY2" fmla="*/ 3434270 h 3571167"/>
              <a:gd name="connsiteX3" fmla="*/ 105179 w 4909098"/>
              <a:gd name="connsiteY3" fmla="*/ 3051364 h 3571167"/>
              <a:gd name="connsiteX4" fmla="*/ 463165 w 4909098"/>
              <a:gd name="connsiteY4" fmla="*/ 131253 h 3571167"/>
              <a:gd name="connsiteX0" fmla="*/ 552371 w 4998304"/>
              <a:gd name="connsiteY0" fmla="*/ 131253 h 3571167"/>
              <a:gd name="connsiteX1" fmla="*/ 4826906 w 4998304"/>
              <a:gd name="connsiteY1" fmla="*/ 572333 h 3571167"/>
              <a:gd name="connsiteX2" fmla="*/ 4676109 w 4998304"/>
              <a:gd name="connsiteY2" fmla="*/ 3434270 h 3571167"/>
              <a:gd name="connsiteX3" fmla="*/ 194385 w 4998304"/>
              <a:gd name="connsiteY3" fmla="*/ 3051364 h 3571167"/>
              <a:gd name="connsiteX4" fmla="*/ 552371 w 4998304"/>
              <a:gd name="connsiteY4" fmla="*/ 131253 h 3571167"/>
              <a:gd name="connsiteX0" fmla="*/ 552371 w 4998304"/>
              <a:gd name="connsiteY0" fmla="*/ 131253 h 3574970"/>
              <a:gd name="connsiteX1" fmla="*/ 4826906 w 4998304"/>
              <a:gd name="connsiteY1" fmla="*/ 572333 h 3574970"/>
              <a:gd name="connsiteX2" fmla="*/ 4676109 w 4998304"/>
              <a:gd name="connsiteY2" fmla="*/ 3434270 h 3574970"/>
              <a:gd name="connsiteX3" fmla="*/ 194385 w 4998304"/>
              <a:gd name="connsiteY3" fmla="*/ 3051364 h 3574970"/>
              <a:gd name="connsiteX4" fmla="*/ 552371 w 4998304"/>
              <a:gd name="connsiteY4" fmla="*/ 131253 h 3574970"/>
              <a:gd name="connsiteX0" fmla="*/ 552371 w 4998304"/>
              <a:gd name="connsiteY0" fmla="*/ 131253 h 3652754"/>
              <a:gd name="connsiteX1" fmla="*/ 4826906 w 4998304"/>
              <a:gd name="connsiteY1" fmla="*/ 572333 h 3652754"/>
              <a:gd name="connsiteX2" fmla="*/ 4676109 w 4998304"/>
              <a:gd name="connsiteY2" fmla="*/ 3434270 h 3652754"/>
              <a:gd name="connsiteX3" fmla="*/ 2299966 w 4998304"/>
              <a:gd name="connsiteY3" fmla="*/ 3380587 h 3652754"/>
              <a:gd name="connsiteX4" fmla="*/ 194385 w 4998304"/>
              <a:gd name="connsiteY4" fmla="*/ 3051364 h 3652754"/>
              <a:gd name="connsiteX5" fmla="*/ 552371 w 4998304"/>
              <a:gd name="connsiteY5" fmla="*/ 131253 h 3652754"/>
              <a:gd name="connsiteX0" fmla="*/ 552371 w 4998304"/>
              <a:gd name="connsiteY0" fmla="*/ 131253 h 3652754"/>
              <a:gd name="connsiteX1" fmla="*/ 4826906 w 4998304"/>
              <a:gd name="connsiteY1" fmla="*/ 572333 h 3652754"/>
              <a:gd name="connsiteX2" fmla="*/ 4676109 w 4998304"/>
              <a:gd name="connsiteY2" fmla="*/ 3434270 h 3652754"/>
              <a:gd name="connsiteX3" fmla="*/ 2299966 w 4998304"/>
              <a:gd name="connsiteY3" fmla="*/ 3380587 h 3652754"/>
              <a:gd name="connsiteX4" fmla="*/ 194385 w 4998304"/>
              <a:gd name="connsiteY4" fmla="*/ 3051364 h 3652754"/>
              <a:gd name="connsiteX5" fmla="*/ 552371 w 4998304"/>
              <a:gd name="connsiteY5" fmla="*/ 131253 h 3652754"/>
              <a:gd name="connsiteX0" fmla="*/ 552371 w 4998304"/>
              <a:gd name="connsiteY0" fmla="*/ 131253 h 3568093"/>
              <a:gd name="connsiteX1" fmla="*/ 4826906 w 4998304"/>
              <a:gd name="connsiteY1" fmla="*/ 572333 h 3568093"/>
              <a:gd name="connsiteX2" fmla="*/ 4676109 w 4998304"/>
              <a:gd name="connsiteY2" fmla="*/ 3434270 h 3568093"/>
              <a:gd name="connsiteX3" fmla="*/ 2299966 w 4998304"/>
              <a:gd name="connsiteY3" fmla="*/ 3380587 h 3568093"/>
              <a:gd name="connsiteX4" fmla="*/ 194385 w 4998304"/>
              <a:gd name="connsiteY4" fmla="*/ 3051364 h 3568093"/>
              <a:gd name="connsiteX5" fmla="*/ 552371 w 4998304"/>
              <a:gd name="connsiteY5" fmla="*/ 131253 h 3568093"/>
              <a:gd name="connsiteX0" fmla="*/ 586120 w 5032053"/>
              <a:gd name="connsiteY0" fmla="*/ 133407 h 3570247"/>
              <a:gd name="connsiteX1" fmla="*/ 4860655 w 5032053"/>
              <a:gd name="connsiteY1" fmla="*/ 574487 h 3570247"/>
              <a:gd name="connsiteX2" fmla="*/ 4709858 w 5032053"/>
              <a:gd name="connsiteY2" fmla="*/ 3436424 h 3570247"/>
              <a:gd name="connsiteX3" fmla="*/ 2333715 w 5032053"/>
              <a:gd name="connsiteY3" fmla="*/ 3382741 h 3570247"/>
              <a:gd name="connsiteX4" fmla="*/ 175217 w 5032053"/>
              <a:gd name="connsiteY4" fmla="*/ 3085268 h 3570247"/>
              <a:gd name="connsiteX5" fmla="*/ 586120 w 5032053"/>
              <a:gd name="connsiteY5" fmla="*/ 133407 h 3570247"/>
              <a:gd name="connsiteX0" fmla="*/ 607257 w 5053190"/>
              <a:gd name="connsiteY0" fmla="*/ 129104 h 3565944"/>
              <a:gd name="connsiteX1" fmla="*/ 4881792 w 5053190"/>
              <a:gd name="connsiteY1" fmla="*/ 570184 h 3565944"/>
              <a:gd name="connsiteX2" fmla="*/ 4730995 w 5053190"/>
              <a:gd name="connsiteY2" fmla="*/ 3432121 h 3565944"/>
              <a:gd name="connsiteX3" fmla="*/ 2354852 w 5053190"/>
              <a:gd name="connsiteY3" fmla="*/ 3378438 h 3565944"/>
              <a:gd name="connsiteX4" fmla="*/ 164604 w 5053190"/>
              <a:gd name="connsiteY4" fmla="*/ 3017465 h 3565944"/>
              <a:gd name="connsiteX5" fmla="*/ 607257 w 5053190"/>
              <a:gd name="connsiteY5" fmla="*/ 129104 h 3565944"/>
              <a:gd name="connsiteX0" fmla="*/ 593774 w 5039707"/>
              <a:gd name="connsiteY0" fmla="*/ 129104 h 3565944"/>
              <a:gd name="connsiteX1" fmla="*/ 4868309 w 5039707"/>
              <a:gd name="connsiteY1" fmla="*/ 570184 h 3565944"/>
              <a:gd name="connsiteX2" fmla="*/ 4717512 w 5039707"/>
              <a:gd name="connsiteY2" fmla="*/ 3432121 h 3565944"/>
              <a:gd name="connsiteX3" fmla="*/ 2341369 w 5039707"/>
              <a:gd name="connsiteY3" fmla="*/ 3378438 h 3565944"/>
              <a:gd name="connsiteX4" fmla="*/ 151121 w 5039707"/>
              <a:gd name="connsiteY4" fmla="*/ 3017465 h 3565944"/>
              <a:gd name="connsiteX5" fmla="*/ 593774 w 5039707"/>
              <a:gd name="connsiteY5" fmla="*/ 129104 h 3565944"/>
              <a:gd name="connsiteX0" fmla="*/ 550367 w 5070383"/>
              <a:gd name="connsiteY0" fmla="*/ 129104 h 3565944"/>
              <a:gd name="connsiteX1" fmla="*/ 4898985 w 5070383"/>
              <a:gd name="connsiteY1" fmla="*/ 570184 h 3565944"/>
              <a:gd name="connsiteX2" fmla="*/ 4748188 w 5070383"/>
              <a:gd name="connsiteY2" fmla="*/ 3432121 h 3565944"/>
              <a:gd name="connsiteX3" fmla="*/ 2372045 w 5070383"/>
              <a:gd name="connsiteY3" fmla="*/ 3378438 h 3565944"/>
              <a:gd name="connsiteX4" fmla="*/ 181797 w 5070383"/>
              <a:gd name="connsiteY4" fmla="*/ 3017465 h 3565944"/>
              <a:gd name="connsiteX5" fmla="*/ 550367 w 5070383"/>
              <a:gd name="connsiteY5" fmla="*/ 129104 h 3565944"/>
              <a:gd name="connsiteX0" fmla="*/ 582606 w 5102622"/>
              <a:gd name="connsiteY0" fmla="*/ 32804 h 3469644"/>
              <a:gd name="connsiteX1" fmla="*/ 4931224 w 5102622"/>
              <a:gd name="connsiteY1" fmla="*/ 473884 h 3469644"/>
              <a:gd name="connsiteX2" fmla="*/ 4780427 w 5102622"/>
              <a:gd name="connsiteY2" fmla="*/ 3335821 h 3469644"/>
              <a:gd name="connsiteX3" fmla="*/ 2404284 w 5102622"/>
              <a:gd name="connsiteY3" fmla="*/ 3282138 h 3469644"/>
              <a:gd name="connsiteX4" fmla="*/ 214036 w 5102622"/>
              <a:gd name="connsiteY4" fmla="*/ 2921165 h 3469644"/>
              <a:gd name="connsiteX5" fmla="*/ 139452 w 5102622"/>
              <a:gd name="connsiteY5" fmla="*/ 1387722 h 3469644"/>
              <a:gd name="connsiteX6" fmla="*/ 582606 w 5102622"/>
              <a:gd name="connsiteY6" fmla="*/ 32804 h 3469644"/>
              <a:gd name="connsiteX0" fmla="*/ 582606 w 5102622"/>
              <a:gd name="connsiteY0" fmla="*/ 22914 h 3459754"/>
              <a:gd name="connsiteX1" fmla="*/ 4931224 w 5102622"/>
              <a:gd name="connsiteY1" fmla="*/ 463994 h 3459754"/>
              <a:gd name="connsiteX2" fmla="*/ 4780427 w 5102622"/>
              <a:gd name="connsiteY2" fmla="*/ 3325931 h 3459754"/>
              <a:gd name="connsiteX3" fmla="*/ 2404284 w 5102622"/>
              <a:gd name="connsiteY3" fmla="*/ 3272248 h 3459754"/>
              <a:gd name="connsiteX4" fmla="*/ 214036 w 5102622"/>
              <a:gd name="connsiteY4" fmla="*/ 2911275 h 3459754"/>
              <a:gd name="connsiteX5" fmla="*/ 139452 w 5102622"/>
              <a:gd name="connsiteY5" fmla="*/ 1377832 h 3459754"/>
              <a:gd name="connsiteX6" fmla="*/ 582606 w 5102622"/>
              <a:gd name="connsiteY6" fmla="*/ 22914 h 3459754"/>
              <a:gd name="connsiteX0" fmla="*/ 635522 w 5102622"/>
              <a:gd name="connsiteY0" fmla="*/ 22425 h 3469848"/>
              <a:gd name="connsiteX1" fmla="*/ 4931224 w 5102622"/>
              <a:gd name="connsiteY1" fmla="*/ 474088 h 3469848"/>
              <a:gd name="connsiteX2" fmla="*/ 4780427 w 5102622"/>
              <a:gd name="connsiteY2" fmla="*/ 3336025 h 3469848"/>
              <a:gd name="connsiteX3" fmla="*/ 2404284 w 5102622"/>
              <a:gd name="connsiteY3" fmla="*/ 3282342 h 3469848"/>
              <a:gd name="connsiteX4" fmla="*/ 214036 w 5102622"/>
              <a:gd name="connsiteY4" fmla="*/ 2921369 h 3469848"/>
              <a:gd name="connsiteX5" fmla="*/ 139452 w 5102622"/>
              <a:gd name="connsiteY5" fmla="*/ 1387926 h 3469848"/>
              <a:gd name="connsiteX6" fmla="*/ 635522 w 5102622"/>
              <a:gd name="connsiteY6" fmla="*/ 22425 h 3469848"/>
              <a:gd name="connsiteX0" fmla="*/ 536502 w 5003602"/>
              <a:gd name="connsiteY0" fmla="*/ 22425 h 3469848"/>
              <a:gd name="connsiteX1" fmla="*/ 4832204 w 5003602"/>
              <a:gd name="connsiteY1" fmla="*/ 474088 h 3469848"/>
              <a:gd name="connsiteX2" fmla="*/ 4681407 w 5003602"/>
              <a:gd name="connsiteY2" fmla="*/ 3336025 h 3469848"/>
              <a:gd name="connsiteX3" fmla="*/ 2305264 w 5003602"/>
              <a:gd name="connsiteY3" fmla="*/ 3282342 h 3469848"/>
              <a:gd name="connsiteX4" fmla="*/ 115016 w 5003602"/>
              <a:gd name="connsiteY4" fmla="*/ 2921369 h 3469848"/>
              <a:gd name="connsiteX5" fmla="*/ 40432 w 5003602"/>
              <a:gd name="connsiteY5" fmla="*/ 1387926 h 3469848"/>
              <a:gd name="connsiteX6" fmla="*/ 536502 w 5003602"/>
              <a:gd name="connsiteY6" fmla="*/ 22425 h 3469848"/>
              <a:gd name="connsiteX0" fmla="*/ 536502 w 5003602"/>
              <a:gd name="connsiteY0" fmla="*/ 70579 h 3518002"/>
              <a:gd name="connsiteX1" fmla="*/ 2453432 w 5003602"/>
              <a:gd name="connsiteY1" fmla="*/ 229580 h 3518002"/>
              <a:gd name="connsiteX2" fmla="*/ 4832204 w 5003602"/>
              <a:gd name="connsiteY2" fmla="*/ 522242 h 3518002"/>
              <a:gd name="connsiteX3" fmla="*/ 4681407 w 5003602"/>
              <a:gd name="connsiteY3" fmla="*/ 3384179 h 3518002"/>
              <a:gd name="connsiteX4" fmla="*/ 2305264 w 5003602"/>
              <a:gd name="connsiteY4" fmla="*/ 3330496 h 3518002"/>
              <a:gd name="connsiteX5" fmla="*/ 115016 w 5003602"/>
              <a:gd name="connsiteY5" fmla="*/ 2969523 h 3518002"/>
              <a:gd name="connsiteX6" fmla="*/ 40432 w 5003602"/>
              <a:gd name="connsiteY6" fmla="*/ 1436080 h 3518002"/>
              <a:gd name="connsiteX7" fmla="*/ 536502 w 5003602"/>
              <a:gd name="connsiteY7" fmla="*/ 70579 h 3518002"/>
              <a:gd name="connsiteX0" fmla="*/ 536502 w 5027468"/>
              <a:gd name="connsiteY0" fmla="*/ 70579 h 3518002"/>
              <a:gd name="connsiteX1" fmla="*/ 2453432 w 5027468"/>
              <a:gd name="connsiteY1" fmla="*/ 229580 h 3518002"/>
              <a:gd name="connsiteX2" fmla="*/ 4863954 w 5027468"/>
              <a:gd name="connsiteY2" fmla="*/ 606908 h 3518002"/>
              <a:gd name="connsiteX3" fmla="*/ 4681407 w 5027468"/>
              <a:gd name="connsiteY3" fmla="*/ 3384179 h 3518002"/>
              <a:gd name="connsiteX4" fmla="*/ 2305264 w 5027468"/>
              <a:gd name="connsiteY4" fmla="*/ 3330496 h 3518002"/>
              <a:gd name="connsiteX5" fmla="*/ 115016 w 5027468"/>
              <a:gd name="connsiteY5" fmla="*/ 2969523 h 3518002"/>
              <a:gd name="connsiteX6" fmla="*/ 40432 w 5027468"/>
              <a:gd name="connsiteY6" fmla="*/ 1436080 h 3518002"/>
              <a:gd name="connsiteX7" fmla="*/ 536502 w 5027468"/>
              <a:gd name="connsiteY7" fmla="*/ 70579 h 3518002"/>
              <a:gd name="connsiteX0" fmla="*/ 536502 w 5027468"/>
              <a:gd name="connsiteY0" fmla="*/ 70579 h 3518002"/>
              <a:gd name="connsiteX1" fmla="*/ 2453432 w 5027468"/>
              <a:gd name="connsiteY1" fmla="*/ 229580 h 3518002"/>
              <a:gd name="connsiteX2" fmla="*/ 4863954 w 5027468"/>
              <a:gd name="connsiteY2" fmla="*/ 606908 h 3518002"/>
              <a:gd name="connsiteX3" fmla="*/ 4681407 w 5027468"/>
              <a:gd name="connsiteY3" fmla="*/ 3384179 h 3518002"/>
              <a:gd name="connsiteX4" fmla="*/ 2305264 w 5027468"/>
              <a:gd name="connsiteY4" fmla="*/ 3330496 h 3518002"/>
              <a:gd name="connsiteX5" fmla="*/ 115016 w 5027468"/>
              <a:gd name="connsiteY5" fmla="*/ 2969523 h 3518002"/>
              <a:gd name="connsiteX6" fmla="*/ 40432 w 5027468"/>
              <a:gd name="connsiteY6" fmla="*/ 1436080 h 3518002"/>
              <a:gd name="connsiteX7" fmla="*/ 536502 w 5027468"/>
              <a:gd name="connsiteY7" fmla="*/ 70579 h 3518002"/>
              <a:gd name="connsiteX0" fmla="*/ 536502 w 5068621"/>
              <a:gd name="connsiteY0" fmla="*/ 70579 h 3518002"/>
              <a:gd name="connsiteX1" fmla="*/ 2453432 w 5068621"/>
              <a:gd name="connsiteY1" fmla="*/ 229580 h 3518002"/>
              <a:gd name="connsiteX2" fmla="*/ 4916871 w 5068621"/>
              <a:gd name="connsiteY2" fmla="*/ 585742 h 3518002"/>
              <a:gd name="connsiteX3" fmla="*/ 4681407 w 5068621"/>
              <a:gd name="connsiteY3" fmla="*/ 3384179 h 3518002"/>
              <a:gd name="connsiteX4" fmla="*/ 2305264 w 5068621"/>
              <a:gd name="connsiteY4" fmla="*/ 3330496 h 3518002"/>
              <a:gd name="connsiteX5" fmla="*/ 115016 w 5068621"/>
              <a:gd name="connsiteY5" fmla="*/ 2969523 h 3518002"/>
              <a:gd name="connsiteX6" fmla="*/ 40432 w 5068621"/>
              <a:gd name="connsiteY6" fmla="*/ 1436080 h 3518002"/>
              <a:gd name="connsiteX7" fmla="*/ 536502 w 5068621"/>
              <a:gd name="connsiteY7" fmla="*/ 70579 h 3518002"/>
              <a:gd name="connsiteX0" fmla="*/ 536502 w 5003872"/>
              <a:gd name="connsiteY0" fmla="*/ 70579 h 3518002"/>
              <a:gd name="connsiteX1" fmla="*/ 2453432 w 5003872"/>
              <a:gd name="connsiteY1" fmla="*/ 229580 h 3518002"/>
              <a:gd name="connsiteX2" fmla="*/ 4916871 w 5003872"/>
              <a:gd name="connsiteY2" fmla="*/ 585742 h 3518002"/>
              <a:gd name="connsiteX3" fmla="*/ 4681407 w 5003872"/>
              <a:gd name="connsiteY3" fmla="*/ 3384179 h 3518002"/>
              <a:gd name="connsiteX4" fmla="*/ 2305264 w 5003872"/>
              <a:gd name="connsiteY4" fmla="*/ 3330496 h 3518002"/>
              <a:gd name="connsiteX5" fmla="*/ 115016 w 5003872"/>
              <a:gd name="connsiteY5" fmla="*/ 2969523 h 3518002"/>
              <a:gd name="connsiteX6" fmla="*/ 40432 w 5003872"/>
              <a:gd name="connsiteY6" fmla="*/ 1436080 h 3518002"/>
              <a:gd name="connsiteX7" fmla="*/ 536502 w 5003872"/>
              <a:gd name="connsiteY7" fmla="*/ 70579 h 3518002"/>
              <a:gd name="connsiteX0" fmla="*/ 536502 w 5003872"/>
              <a:gd name="connsiteY0" fmla="*/ 70579 h 3508015"/>
              <a:gd name="connsiteX1" fmla="*/ 2453432 w 5003872"/>
              <a:gd name="connsiteY1" fmla="*/ 229580 h 3508015"/>
              <a:gd name="connsiteX2" fmla="*/ 4916871 w 5003872"/>
              <a:gd name="connsiteY2" fmla="*/ 585742 h 3508015"/>
              <a:gd name="connsiteX3" fmla="*/ 4681407 w 5003872"/>
              <a:gd name="connsiteY3" fmla="*/ 3384179 h 3508015"/>
              <a:gd name="connsiteX4" fmla="*/ 2326431 w 5003872"/>
              <a:gd name="connsiteY4" fmla="*/ 3288162 h 3508015"/>
              <a:gd name="connsiteX5" fmla="*/ 115016 w 5003872"/>
              <a:gd name="connsiteY5" fmla="*/ 2969523 h 3508015"/>
              <a:gd name="connsiteX6" fmla="*/ 40432 w 5003872"/>
              <a:gd name="connsiteY6" fmla="*/ 1436080 h 3508015"/>
              <a:gd name="connsiteX7" fmla="*/ 536502 w 5003872"/>
              <a:gd name="connsiteY7" fmla="*/ 70579 h 3508015"/>
              <a:gd name="connsiteX0" fmla="*/ 536502 w 5003872"/>
              <a:gd name="connsiteY0" fmla="*/ 70579 h 3475369"/>
              <a:gd name="connsiteX1" fmla="*/ 2453432 w 5003872"/>
              <a:gd name="connsiteY1" fmla="*/ 229580 h 3475369"/>
              <a:gd name="connsiteX2" fmla="*/ 4916871 w 5003872"/>
              <a:gd name="connsiteY2" fmla="*/ 585742 h 3475369"/>
              <a:gd name="connsiteX3" fmla="*/ 4681407 w 5003872"/>
              <a:gd name="connsiteY3" fmla="*/ 3384179 h 3475369"/>
              <a:gd name="connsiteX4" fmla="*/ 2326431 w 5003872"/>
              <a:gd name="connsiteY4" fmla="*/ 3288162 h 3475369"/>
              <a:gd name="connsiteX5" fmla="*/ 115016 w 5003872"/>
              <a:gd name="connsiteY5" fmla="*/ 2969523 h 3475369"/>
              <a:gd name="connsiteX6" fmla="*/ 40432 w 5003872"/>
              <a:gd name="connsiteY6" fmla="*/ 1436080 h 3475369"/>
              <a:gd name="connsiteX7" fmla="*/ 536502 w 5003872"/>
              <a:gd name="connsiteY7" fmla="*/ 70579 h 3475369"/>
              <a:gd name="connsiteX0" fmla="*/ 515480 w 4982850"/>
              <a:gd name="connsiteY0" fmla="*/ 70579 h 3475369"/>
              <a:gd name="connsiteX1" fmla="*/ 2432410 w 4982850"/>
              <a:gd name="connsiteY1" fmla="*/ 229580 h 3475369"/>
              <a:gd name="connsiteX2" fmla="*/ 4895849 w 4982850"/>
              <a:gd name="connsiteY2" fmla="*/ 585742 h 3475369"/>
              <a:gd name="connsiteX3" fmla="*/ 4660385 w 4982850"/>
              <a:gd name="connsiteY3" fmla="*/ 3384179 h 3475369"/>
              <a:gd name="connsiteX4" fmla="*/ 2305409 w 4982850"/>
              <a:gd name="connsiteY4" fmla="*/ 3288162 h 3475369"/>
              <a:gd name="connsiteX5" fmla="*/ 189244 w 4982850"/>
              <a:gd name="connsiteY5" fmla="*/ 3022440 h 3475369"/>
              <a:gd name="connsiteX6" fmla="*/ 19410 w 4982850"/>
              <a:gd name="connsiteY6" fmla="*/ 1436080 h 3475369"/>
              <a:gd name="connsiteX7" fmla="*/ 515480 w 4982850"/>
              <a:gd name="connsiteY7" fmla="*/ 70579 h 3475369"/>
              <a:gd name="connsiteX0" fmla="*/ 515480 w 4982850"/>
              <a:gd name="connsiteY0" fmla="*/ 70579 h 3475369"/>
              <a:gd name="connsiteX1" fmla="*/ 2432410 w 4982850"/>
              <a:gd name="connsiteY1" fmla="*/ 229580 h 3475369"/>
              <a:gd name="connsiteX2" fmla="*/ 4895849 w 4982850"/>
              <a:gd name="connsiteY2" fmla="*/ 585742 h 3475369"/>
              <a:gd name="connsiteX3" fmla="*/ 4660385 w 4982850"/>
              <a:gd name="connsiteY3" fmla="*/ 3384179 h 3475369"/>
              <a:gd name="connsiteX4" fmla="*/ 2305409 w 4982850"/>
              <a:gd name="connsiteY4" fmla="*/ 3288162 h 3475369"/>
              <a:gd name="connsiteX5" fmla="*/ 189244 w 4982850"/>
              <a:gd name="connsiteY5" fmla="*/ 3022440 h 3475369"/>
              <a:gd name="connsiteX6" fmla="*/ 19410 w 4982850"/>
              <a:gd name="connsiteY6" fmla="*/ 1436080 h 3475369"/>
              <a:gd name="connsiteX7" fmla="*/ 515480 w 4982850"/>
              <a:gd name="connsiteY7" fmla="*/ 70579 h 3475369"/>
              <a:gd name="connsiteX0" fmla="*/ 455552 w 4922922"/>
              <a:gd name="connsiteY0" fmla="*/ 73570 h 3478360"/>
              <a:gd name="connsiteX1" fmla="*/ 2372482 w 4922922"/>
              <a:gd name="connsiteY1" fmla="*/ 232571 h 3478360"/>
              <a:gd name="connsiteX2" fmla="*/ 4835921 w 4922922"/>
              <a:gd name="connsiteY2" fmla="*/ 588733 h 3478360"/>
              <a:gd name="connsiteX3" fmla="*/ 4600457 w 4922922"/>
              <a:gd name="connsiteY3" fmla="*/ 3387170 h 3478360"/>
              <a:gd name="connsiteX4" fmla="*/ 2245481 w 4922922"/>
              <a:gd name="connsiteY4" fmla="*/ 3291153 h 3478360"/>
              <a:gd name="connsiteX5" fmla="*/ 129316 w 4922922"/>
              <a:gd name="connsiteY5" fmla="*/ 3025431 h 3478360"/>
              <a:gd name="connsiteX6" fmla="*/ 33565 w 4922922"/>
              <a:gd name="connsiteY6" fmla="*/ 1481405 h 3478360"/>
              <a:gd name="connsiteX7" fmla="*/ 455552 w 4922922"/>
              <a:gd name="connsiteY7" fmla="*/ 73570 h 3478360"/>
              <a:gd name="connsiteX0" fmla="*/ 485228 w 4952598"/>
              <a:gd name="connsiteY0" fmla="*/ 73570 h 3478360"/>
              <a:gd name="connsiteX1" fmla="*/ 2402158 w 4952598"/>
              <a:gd name="connsiteY1" fmla="*/ 232571 h 3478360"/>
              <a:gd name="connsiteX2" fmla="*/ 4865597 w 4952598"/>
              <a:gd name="connsiteY2" fmla="*/ 588733 h 3478360"/>
              <a:gd name="connsiteX3" fmla="*/ 4630133 w 4952598"/>
              <a:gd name="connsiteY3" fmla="*/ 3387170 h 3478360"/>
              <a:gd name="connsiteX4" fmla="*/ 2275157 w 4952598"/>
              <a:gd name="connsiteY4" fmla="*/ 3291153 h 3478360"/>
              <a:gd name="connsiteX5" fmla="*/ 158992 w 4952598"/>
              <a:gd name="connsiteY5" fmla="*/ 3025431 h 3478360"/>
              <a:gd name="connsiteX6" fmla="*/ 63241 w 4952598"/>
              <a:gd name="connsiteY6" fmla="*/ 1481405 h 3478360"/>
              <a:gd name="connsiteX7" fmla="*/ 485228 w 4952598"/>
              <a:gd name="connsiteY7" fmla="*/ 73570 h 3478360"/>
              <a:gd name="connsiteX0" fmla="*/ 495883 w 4963253"/>
              <a:gd name="connsiteY0" fmla="*/ 73570 h 3478360"/>
              <a:gd name="connsiteX1" fmla="*/ 2412813 w 4963253"/>
              <a:gd name="connsiteY1" fmla="*/ 232571 h 3478360"/>
              <a:gd name="connsiteX2" fmla="*/ 4876252 w 4963253"/>
              <a:gd name="connsiteY2" fmla="*/ 588733 h 3478360"/>
              <a:gd name="connsiteX3" fmla="*/ 4640788 w 4963253"/>
              <a:gd name="connsiteY3" fmla="*/ 3387170 h 3478360"/>
              <a:gd name="connsiteX4" fmla="*/ 2285812 w 4963253"/>
              <a:gd name="connsiteY4" fmla="*/ 3291153 h 3478360"/>
              <a:gd name="connsiteX5" fmla="*/ 148480 w 4963253"/>
              <a:gd name="connsiteY5" fmla="*/ 3067764 h 3478360"/>
              <a:gd name="connsiteX6" fmla="*/ 73896 w 4963253"/>
              <a:gd name="connsiteY6" fmla="*/ 1481405 h 3478360"/>
              <a:gd name="connsiteX7" fmla="*/ 495883 w 4963253"/>
              <a:gd name="connsiteY7" fmla="*/ 73570 h 3478360"/>
              <a:gd name="connsiteX0" fmla="*/ 495883 w 4963253"/>
              <a:gd name="connsiteY0" fmla="*/ 73570 h 3478360"/>
              <a:gd name="connsiteX1" fmla="*/ 2412813 w 4963253"/>
              <a:gd name="connsiteY1" fmla="*/ 232571 h 3478360"/>
              <a:gd name="connsiteX2" fmla="*/ 4876252 w 4963253"/>
              <a:gd name="connsiteY2" fmla="*/ 588733 h 3478360"/>
              <a:gd name="connsiteX3" fmla="*/ 4640788 w 4963253"/>
              <a:gd name="connsiteY3" fmla="*/ 3387170 h 3478360"/>
              <a:gd name="connsiteX4" fmla="*/ 2285812 w 4963253"/>
              <a:gd name="connsiteY4" fmla="*/ 3291153 h 3478360"/>
              <a:gd name="connsiteX5" fmla="*/ 148480 w 4963253"/>
              <a:gd name="connsiteY5" fmla="*/ 3067764 h 3478360"/>
              <a:gd name="connsiteX6" fmla="*/ 73896 w 4963253"/>
              <a:gd name="connsiteY6" fmla="*/ 1481405 h 3478360"/>
              <a:gd name="connsiteX7" fmla="*/ 495883 w 4963253"/>
              <a:gd name="connsiteY7" fmla="*/ 73570 h 3478360"/>
              <a:gd name="connsiteX0" fmla="*/ 501621 w 4968991"/>
              <a:gd name="connsiteY0" fmla="*/ 73570 h 3478360"/>
              <a:gd name="connsiteX1" fmla="*/ 2418551 w 4968991"/>
              <a:gd name="connsiteY1" fmla="*/ 232571 h 3478360"/>
              <a:gd name="connsiteX2" fmla="*/ 4881990 w 4968991"/>
              <a:gd name="connsiteY2" fmla="*/ 588733 h 3478360"/>
              <a:gd name="connsiteX3" fmla="*/ 4646526 w 4968991"/>
              <a:gd name="connsiteY3" fmla="*/ 3387170 h 3478360"/>
              <a:gd name="connsiteX4" fmla="*/ 2291550 w 4968991"/>
              <a:gd name="connsiteY4" fmla="*/ 3291153 h 3478360"/>
              <a:gd name="connsiteX5" fmla="*/ 143635 w 4968991"/>
              <a:gd name="connsiteY5" fmla="*/ 3036014 h 3478360"/>
              <a:gd name="connsiteX6" fmla="*/ 79634 w 4968991"/>
              <a:gd name="connsiteY6" fmla="*/ 1481405 h 3478360"/>
              <a:gd name="connsiteX7" fmla="*/ 501621 w 4968991"/>
              <a:gd name="connsiteY7" fmla="*/ 73570 h 3478360"/>
              <a:gd name="connsiteX0" fmla="*/ 501621 w 4968991"/>
              <a:gd name="connsiteY0" fmla="*/ 73570 h 3478360"/>
              <a:gd name="connsiteX1" fmla="*/ 2418551 w 4968991"/>
              <a:gd name="connsiteY1" fmla="*/ 232571 h 3478360"/>
              <a:gd name="connsiteX2" fmla="*/ 4881990 w 4968991"/>
              <a:gd name="connsiteY2" fmla="*/ 588733 h 3478360"/>
              <a:gd name="connsiteX3" fmla="*/ 4646526 w 4968991"/>
              <a:gd name="connsiteY3" fmla="*/ 3387170 h 3478360"/>
              <a:gd name="connsiteX4" fmla="*/ 2291550 w 4968991"/>
              <a:gd name="connsiteY4" fmla="*/ 3291153 h 3478360"/>
              <a:gd name="connsiteX5" fmla="*/ 143635 w 4968991"/>
              <a:gd name="connsiteY5" fmla="*/ 3036014 h 3478360"/>
              <a:gd name="connsiteX6" fmla="*/ 79634 w 4968991"/>
              <a:gd name="connsiteY6" fmla="*/ 1481405 h 3478360"/>
              <a:gd name="connsiteX7" fmla="*/ 501621 w 4968991"/>
              <a:gd name="connsiteY7" fmla="*/ 73570 h 3478360"/>
              <a:gd name="connsiteX0" fmla="*/ 501621 w 4968991"/>
              <a:gd name="connsiteY0" fmla="*/ 21910 h 3426700"/>
              <a:gd name="connsiteX1" fmla="*/ 2418551 w 4968991"/>
              <a:gd name="connsiteY1" fmla="*/ 180911 h 3426700"/>
              <a:gd name="connsiteX2" fmla="*/ 4881990 w 4968991"/>
              <a:gd name="connsiteY2" fmla="*/ 537073 h 3426700"/>
              <a:gd name="connsiteX3" fmla="*/ 4646526 w 4968991"/>
              <a:gd name="connsiteY3" fmla="*/ 3335510 h 3426700"/>
              <a:gd name="connsiteX4" fmla="*/ 2291550 w 4968991"/>
              <a:gd name="connsiteY4" fmla="*/ 3239493 h 3426700"/>
              <a:gd name="connsiteX5" fmla="*/ 143635 w 4968991"/>
              <a:gd name="connsiteY5" fmla="*/ 2984354 h 3426700"/>
              <a:gd name="connsiteX6" fmla="*/ 79634 w 4968991"/>
              <a:gd name="connsiteY6" fmla="*/ 1429745 h 3426700"/>
              <a:gd name="connsiteX7" fmla="*/ 501621 w 4968991"/>
              <a:gd name="connsiteY7" fmla="*/ 21910 h 3426700"/>
              <a:gd name="connsiteX0" fmla="*/ 501621 w 4968991"/>
              <a:gd name="connsiteY0" fmla="*/ 21910 h 3426700"/>
              <a:gd name="connsiteX1" fmla="*/ 2418551 w 4968991"/>
              <a:gd name="connsiteY1" fmla="*/ 180911 h 3426700"/>
              <a:gd name="connsiteX2" fmla="*/ 4881990 w 4968991"/>
              <a:gd name="connsiteY2" fmla="*/ 537073 h 3426700"/>
              <a:gd name="connsiteX3" fmla="*/ 4646526 w 4968991"/>
              <a:gd name="connsiteY3" fmla="*/ 3335510 h 3426700"/>
              <a:gd name="connsiteX4" fmla="*/ 2291550 w 4968991"/>
              <a:gd name="connsiteY4" fmla="*/ 3239493 h 3426700"/>
              <a:gd name="connsiteX5" fmla="*/ 143635 w 4968991"/>
              <a:gd name="connsiteY5" fmla="*/ 2984354 h 3426700"/>
              <a:gd name="connsiteX6" fmla="*/ 79634 w 4968991"/>
              <a:gd name="connsiteY6" fmla="*/ 1429745 h 3426700"/>
              <a:gd name="connsiteX7" fmla="*/ 501621 w 4968991"/>
              <a:gd name="connsiteY7" fmla="*/ 21910 h 3426700"/>
              <a:gd name="connsiteX0" fmla="*/ 501621 w 4968991"/>
              <a:gd name="connsiteY0" fmla="*/ 21910 h 3426700"/>
              <a:gd name="connsiteX1" fmla="*/ 2418551 w 4968991"/>
              <a:gd name="connsiteY1" fmla="*/ 180911 h 3426700"/>
              <a:gd name="connsiteX2" fmla="*/ 4881990 w 4968991"/>
              <a:gd name="connsiteY2" fmla="*/ 537073 h 3426700"/>
              <a:gd name="connsiteX3" fmla="*/ 4646526 w 4968991"/>
              <a:gd name="connsiteY3" fmla="*/ 3335510 h 3426700"/>
              <a:gd name="connsiteX4" fmla="*/ 2291550 w 4968991"/>
              <a:gd name="connsiteY4" fmla="*/ 3239493 h 3426700"/>
              <a:gd name="connsiteX5" fmla="*/ 143635 w 4968991"/>
              <a:gd name="connsiteY5" fmla="*/ 2984354 h 3426700"/>
              <a:gd name="connsiteX6" fmla="*/ 79634 w 4968991"/>
              <a:gd name="connsiteY6" fmla="*/ 1429745 h 3426700"/>
              <a:gd name="connsiteX7" fmla="*/ 501621 w 4968991"/>
              <a:gd name="connsiteY7" fmla="*/ 21910 h 3426700"/>
              <a:gd name="connsiteX0" fmla="*/ 501621 w 4955274"/>
              <a:gd name="connsiteY0" fmla="*/ 21910 h 3426700"/>
              <a:gd name="connsiteX1" fmla="*/ 2418551 w 4955274"/>
              <a:gd name="connsiteY1" fmla="*/ 180911 h 3426700"/>
              <a:gd name="connsiteX2" fmla="*/ 4881990 w 4955274"/>
              <a:gd name="connsiteY2" fmla="*/ 537073 h 3426700"/>
              <a:gd name="connsiteX3" fmla="*/ 4646526 w 4955274"/>
              <a:gd name="connsiteY3" fmla="*/ 3335510 h 3426700"/>
              <a:gd name="connsiteX4" fmla="*/ 2291550 w 4955274"/>
              <a:gd name="connsiteY4" fmla="*/ 3239493 h 3426700"/>
              <a:gd name="connsiteX5" fmla="*/ 143635 w 4955274"/>
              <a:gd name="connsiteY5" fmla="*/ 2984354 h 3426700"/>
              <a:gd name="connsiteX6" fmla="*/ 79634 w 4955274"/>
              <a:gd name="connsiteY6" fmla="*/ 1429745 h 3426700"/>
              <a:gd name="connsiteX7" fmla="*/ 501621 w 4955274"/>
              <a:gd name="connsiteY7" fmla="*/ 21910 h 3426700"/>
              <a:gd name="connsiteX0" fmla="*/ 501621 w 4955274"/>
              <a:gd name="connsiteY0" fmla="*/ 21910 h 3426700"/>
              <a:gd name="connsiteX1" fmla="*/ 2418551 w 4955274"/>
              <a:gd name="connsiteY1" fmla="*/ 180911 h 3426700"/>
              <a:gd name="connsiteX2" fmla="*/ 4881990 w 4955274"/>
              <a:gd name="connsiteY2" fmla="*/ 537073 h 3426700"/>
              <a:gd name="connsiteX3" fmla="*/ 4646526 w 4955274"/>
              <a:gd name="connsiteY3" fmla="*/ 3335510 h 3426700"/>
              <a:gd name="connsiteX4" fmla="*/ 2291550 w 4955274"/>
              <a:gd name="connsiteY4" fmla="*/ 3239493 h 3426700"/>
              <a:gd name="connsiteX5" fmla="*/ 143635 w 4955274"/>
              <a:gd name="connsiteY5" fmla="*/ 2984354 h 3426700"/>
              <a:gd name="connsiteX6" fmla="*/ 79634 w 4955274"/>
              <a:gd name="connsiteY6" fmla="*/ 1429745 h 3426700"/>
              <a:gd name="connsiteX7" fmla="*/ 501621 w 4955274"/>
              <a:gd name="connsiteY7" fmla="*/ 21910 h 3426700"/>
              <a:gd name="connsiteX0" fmla="*/ 501621 w 4978179"/>
              <a:gd name="connsiteY0" fmla="*/ 21910 h 3426700"/>
              <a:gd name="connsiteX1" fmla="*/ 2418551 w 4978179"/>
              <a:gd name="connsiteY1" fmla="*/ 180911 h 3426700"/>
              <a:gd name="connsiteX2" fmla="*/ 4881990 w 4978179"/>
              <a:gd name="connsiteY2" fmla="*/ 537073 h 3426700"/>
              <a:gd name="connsiteX3" fmla="*/ 4646526 w 4978179"/>
              <a:gd name="connsiteY3" fmla="*/ 3335510 h 3426700"/>
              <a:gd name="connsiteX4" fmla="*/ 2291550 w 4978179"/>
              <a:gd name="connsiteY4" fmla="*/ 3239493 h 3426700"/>
              <a:gd name="connsiteX5" fmla="*/ 143635 w 4978179"/>
              <a:gd name="connsiteY5" fmla="*/ 2984354 h 3426700"/>
              <a:gd name="connsiteX6" fmla="*/ 79634 w 4978179"/>
              <a:gd name="connsiteY6" fmla="*/ 1429745 h 3426700"/>
              <a:gd name="connsiteX7" fmla="*/ 501621 w 4978179"/>
              <a:gd name="connsiteY7" fmla="*/ 21910 h 3426700"/>
              <a:gd name="connsiteX0" fmla="*/ 501621 w 4981328"/>
              <a:gd name="connsiteY0" fmla="*/ 21910 h 3426700"/>
              <a:gd name="connsiteX1" fmla="*/ 2418551 w 4981328"/>
              <a:gd name="connsiteY1" fmla="*/ 180911 h 3426700"/>
              <a:gd name="connsiteX2" fmla="*/ 4881990 w 4981328"/>
              <a:gd name="connsiteY2" fmla="*/ 537073 h 3426700"/>
              <a:gd name="connsiteX3" fmla="*/ 4646526 w 4981328"/>
              <a:gd name="connsiteY3" fmla="*/ 3335510 h 3426700"/>
              <a:gd name="connsiteX4" fmla="*/ 2291550 w 4981328"/>
              <a:gd name="connsiteY4" fmla="*/ 3239493 h 3426700"/>
              <a:gd name="connsiteX5" fmla="*/ 143635 w 4981328"/>
              <a:gd name="connsiteY5" fmla="*/ 2984354 h 3426700"/>
              <a:gd name="connsiteX6" fmla="*/ 79634 w 4981328"/>
              <a:gd name="connsiteY6" fmla="*/ 1429745 h 3426700"/>
              <a:gd name="connsiteX7" fmla="*/ 501621 w 4981328"/>
              <a:gd name="connsiteY7" fmla="*/ 21910 h 3426700"/>
              <a:gd name="connsiteX0" fmla="*/ 501621 w 5007354"/>
              <a:gd name="connsiteY0" fmla="*/ 21910 h 3426700"/>
              <a:gd name="connsiteX1" fmla="*/ 2418551 w 5007354"/>
              <a:gd name="connsiteY1" fmla="*/ 180911 h 3426700"/>
              <a:gd name="connsiteX2" fmla="*/ 4913740 w 5007354"/>
              <a:gd name="connsiteY2" fmla="*/ 505323 h 3426700"/>
              <a:gd name="connsiteX3" fmla="*/ 4646526 w 5007354"/>
              <a:gd name="connsiteY3" fmla="*/ 3335510 h 3426700"/>
              <a:gd name="connsiteX4" fmla="*/ 2291550 w 5007354"/>
              <a:gd name="connsiteY4" fmla="*/ 3239493 h 3426700"/>
              <a:gd name="connsiteX5" fmla="*/ 143635 w 5007354"/>
              <a:gd name="connsiteY5" fmla="*/ 2984354 h 3426700"/>
              <a:gd name="connsiteX6" fmla="*/ 79634 w 5007354"/>
              <a:gd name="connsiteY6" fmla="*/ 1429745 h 3426700"/>
              <a:gd name="connsiteX7" fmla="*/ 501621 w 5007354"/>
              <a:gd name="connsiteY7" fmla="*/ 21910 h 3426700"/>
              <a:gd name="connsiteX0" fmla="*/ 501621 w 4995732"/>
              <a:gd name="connsiteY0" fmla="*/ 21910 h 3426700"/>
              <a:gd name="connsiteX1" fmla="*/ 2418551 w 4995732"/>
              <a:gd name="connsiteY1" fmla="*/ 180911 h 3426700"/>
              <a:gd name="connsiteX2" fmla="*/ 4913740 w 4995732"/>
              <a:gd name="connsiteY2" fmla="*/ 505323 h 3426700"/>
              <a:gd name="connsiteX3" fmla="*/ 4646526 w 4995732"/>
              <a:gd name="connsiteY3" fmla="*/ 3335510 h 3426700"/>
              <a:gd name="connsiteX4" fmla="*/ 2291550 w 4995732"/>
              <a:gd name="connsiteY4" fmla="*/ 3239493 h 3426700"/>
              <a:gd name="connsiteX5" fmla="*/ 143635 w 4995732"/>
              <a:gd name="connsiteY5" fmla="*/ 2984354 h 3426700"/>
              <a:gd name="connsiteX6" fmla="*/ 79634 w 4995732"/>
              <a:gd name="connsiteY6" fmla="*/ 1429745 h 3426700"/>
              <a:gd name="connsiteX7" fmla="*/ 501621 w 4995732"/>
              <a:gd name="connsiteY7" fmla="*/ 21910 h 3426700"/>
              <a:gd name="connsiteX0" fmla="*/ 501621 w 5004209"/>
              <a:gd name="connsiteY0" fmla="*/ 21910 h 3426700"/>
              <a:gd name="connsiteX1" fmla="*/ 2418551 w 5004209"/>
              <a:gd name="connsiteY1" fmla="*/ 180911 h 3426700"/>
              <a:gd name="connsiteX2" fmla="*/ 4913740 w 5004209"/>
              <a:gd name="connsiteY2" fmla="*/ 505323 h 3426700"/>
              <a:gd name="connsiteX3" fmla="*/ 4646526 w 5004209"/>
              <a:gd name="connsiteY3" fmla="*/ 3335510 h 3426700"/>
              <a:gd name="connsiteX4" fmla="*/ 2291550 w 5004209"/>
              <a:gd name="connsiteY4" fmla="*/ 3239493 h 3426700"/>
              <a:gd name="connsiteX5" fmla="*/ 143635 w 5004209"/>
              <a:gd name="connsiteY5" fmla="*/ 2984354 h 3426700"/>
              <a:gd name="connsiteX6" fmla="*/ 79634 w 5004209"/>
              <a:gd name="connsiteY6" fmla="*/ 1429745 h 3426700"/>
              <a:gd name="connsiteX7" fmla="*/ 501621 w 5004209"/>
              <a:gd name="connsiteY7" fmla="*/ 21910 h 3426700"/>
              <a:gd name="connsiteX0" fmla="*/ 501621 w 5225166"/>
              <a:gd name="connsiteY0" fmla="*/ 21910 h 3256334"/>
              <a:gd name="connsiteX1" fmla="*/ 2418551 w 5225166"/>
              <a:gd name="connsiteY1" fmla="*/ 180911 h 3256334"/>
              <a:gd name="connsiteX2" fmla="*/ 4913740 w 5225166"/>
              <a:gd name="connsiteY2" fmla="*/ 505323 h 3256334"/>
              <a:gd name="connsiteX3" fmla="*/ 5069859 w 5225166"/>
              <a:gd name="connsiteY3" fmla="*/ 2954510 h 3256334"/>
              <a:gd name="connsiteX4" fmla="*/ 2291550 w 5225166"/>
              <a:gd name="connsiteY4" fmla="*/ 3239493 h 3256334"/>
              <a:gd name="connsiteX5" fmla="*/ 143635 w 5225166"/>
              <a:gd name="connsiteY5" fmla="*/ 2984354 h 3256334"/>
              <a:gd name="connsiteX6" fmla="*/ 79634 w 5225166"/>
              <a:gd name="connsiteY6" fmla="*/ 1429745 h 3256334"/>
              <a:gd name="connsiteX7" fmla="*/ 501621 w 5225166"/>
              <a:gd name="connsiteY7" fmla="*/ 21910 h 3256334"/>
              <a:gd name="connsiteX0" fmla="*/ 430264 w 5153809"/>
              <a:gd name="connsiteY0" fmla="*/ 21910 h 3435316"/>
              <a:gd name="connsiteX1" fmla="*/ 2347194 w 5153809"/>
              <a:gd name="connsiteY1" fmla="*/ 180911 h 3435316"/>
              <a:gd name="connsiteX2" fmla="*/ 4842383 w 5153809"/>
              <a:gd name="connsiteY2" fmla="*/ 505323 h 3435316"/>
              <a:gd name="connsiteX3" fmla="*/ 4998502 w 5153809"/>
              <a:gd name="connsiteY3" fmla="*/ 2954510 h 3435316"/>
              <a:gd name="connsiteX4" fmla="*/ 2220193 w 5153809"/>
              <a:gd name="connsiteY4" fmla="*/ 3239493 h 3435316"/>
              <a:gd name="connsiteX5" fmla="*/ 474445 w 5153809"/>
              <a:gd name="connsiteY5" fmla="*/ 3365354 h 3435316"/>
              <a:gd name="connsiteX6" fmla="*/ 8277 w 5153809"/>
              <a:gd name="connsiteY6" fmla="*/ 1429745 h 3435316"/>
              <a:gd name="connsiteX7" fmla="*/ 430264 w 5153809"/>
              <a:gd name="connsiteY7" fmla="*/ 21910 h 3435316"/>
              <a:gd name="connsiteX0" fmla="*/ 430264 w 5153809"/>
              <a:gd name="connsiteY0" fmla="*/ 21910 h 3430473"/>
              <a:gd name="connsiteX1" fmla="*/ 2347194 w 5153809"/>
              <a:gd name="connsiteY1" fmla="*/ 180911 h 3430473"/>
              <a:gd name="connsiteX2" fmla="*/ 4842383 w 5153809"/>
              <a:gd name="connsiteY2" fmla="*/ 505323 h 3430473"/>
              <a:gd name="connsiteX3" fmla="*/ 4998502 w 5153809"/>
              <a:gd name="connsiteY3" fmla="*/ 2954510 h 3430473"/>
              <a:gd name="connsiteX4" fmla="*/ 2781110 w 5153809"/>
              <a:gd name="connsiteY4" fmla="*/ 3197159 h 3430473"/>
              <a:gd name="connsiteX5" fmla="*/ 474445 w 5153809"/>
              <a:gd name="connsiteY5" fmla="*/ 3365354 h 3430473"/>
              <a:gd name="connsiteX6" fmla="*/ 8277 w 5153809"/>
              <a:gd name="connsiteY6" fmla="*/ 1429745 h 3430473"/>
              <a:gd name="connsiteX7" fmla="*/ 430264 w 5153809"/>
              <a:gd name="connsiteY7" fmla="*/ 21910 h 3430473"/>
              <a:gd name="connsiteX0" fmla="*/ 430264 w 5153809"/>
              <a:gd name="connsiteY0" fmla="*/ 21910 h 3430473"/>
              <a:gd name="connsiteX1" fmla="*/ 2347194 w 5153809"/>
              <a:gd name="connsiteY1" fmla="*/ 180911 h 3430473"/>
              <a:gd name="connsiteX2" fmla="*/ 4842383 w 5153809"/>
              <a:gd name="connsiteY2" fmla="*/ 505323 h 3430473"/>
              <a:gd name="connsiteX3" fmla="*/ 4998502 w 5153809"/>
              <a:gd name="connsiteY3" fmla="*/ 2954510 h 3430473"/>
              <a:gd name="connsiteX4" fmla="*/ 2781110 w 5153809"/>
              <a:gd name="connsiteY4" fmla="*/ 3197159 h 3430473"/>
              <a:gd name="connsiteX5" fmla="*/ 474445 w 5153809"/>
              <a:gd name="connsiteY5" fmla="*/ 3365354 h 3430473"/>
              <a:gd name="connsiteX6" fmla="*/ 8277 w 5153809"/>
              <a:gd name="connsiteY6" fmla="*/ 1429745 h 3430473"/>
              <a:gd name="connsiteX7" fmla="*/ 430264 w 5153809"/>
              <a:gd name="connsiteY7" fmla="*/ 21910 h 3430473"/>
              <a:gd name="connsiteX0" fmla="*/ 430264 w 5153809"/>
              <a:gd name="connsiteY0" fmla="*/ 21910 h 3437284"/>
              <a:gd name="connsiteX1" fmla="*/ 2347194 w 5153809"/>
              <a:gd name="connsiteY1" fmla="*/ 180911 h 3437284"/>
              <a:gd name="connsiteX2" fmla="*/ 4842383 w 5153809"/>
              <a:gd name="connsiteY2" fmla="*/ 505323 h 3437284"/>
              <a:gd name="connsiteX3" fmla="*/ 4998502 w 5153809"/>
              <a:gd name="connsiteY3" fmla="*/ 2954510 h 3437284"/>
              <a:gd name="connsiteX4" fmla="*/ 2781110 w 5153809"/>
              <a:gd name="connsiteY4" fmla="*/ 3197159 h 3437284"/>
              <a:gd name="connsiteX5" fmla="*/ 474445 w 5153809"/>
              <a:gd name="connsiteY5" fmla="*/ 3365354 h 3437284"/>
              <a:gd name="connsiteX6" fmla="*/ 8277 w 5153809"/>
              <a:gd name="connsiteY6" fmla="*/ 1429745 h 3437284"/>
              <a:gd name="connsiteX7" fmla="*/ 430264 w 5153809"/>
              <a:gd name="connsiteY7" fmla="*/ 21910 h 3437284"/>
              <a:gd name="connsiteX0" fmla="*/ 430264 w 5153809"/>
              <a:gd name="connsiteY0" fmla="*/ 21910 h 3450066"/>
              <a:gd name="connsiteX1" fmla="*/ 2347194 w 5153809"/>
              <a:gd name="connsiteY1" fmla="*/ 180911 h 3450066"/>
              <a:gd name="connsiteX2" fmla="*/ 4842383 w 5153809"/>
              <a:gd name="connsiteY2" fmla="*/ 505323 h 3450066"/>
              <a:gd name="connsiteX3" fmla="*/ 4998502 w 5153809"/>
              <a:gd name="connsiteY3" fmla="*/ 2954510 h 3450066"/>
              <a:gd name="connsiteX4" fmla="*/ 2770527 w 5153809"/>
              <a:gd name="connsiteY4" fmla="*/ 3281826 h 3450066"/>
              <a:gd name="connsiteX5" fmla="*/ 474445 w 5153809"/>
              <a:gd name="connsiteY5" fmla="*/ 3365354 h 3450066"/>
              <a:gd name="connsiteX6" fmla="*/ 8277 w 5153809"/>
              <a:gd name="connsiteY6" fmla="*/ 1429745 h 3450066"/>
              <a:gd name="connsiteX7" fmla="*/ 430264 w 5153809"/>
              <a:gd name="connsiteY7" fmla="*/ 21910 h 3450066"/>
              <a:gd name="connsiteX0" fmla="*/ 430264 w 5118566"/>
              <a:gd name="connsiteY0" fmla="*/ 33561 h 3461717"/>
              <a:gd name="connsiteX1" fmla="*/ 2347194 w 5118566"/>
              <a:gd name="connsiteY1" fmla="*/ 192562 h 3461717"/>
              <a:gd name="connsiteX2" fmla="*/ 4757716 w 5118566"/>
              <a:gd name="connsiteY2" fmla="*/ 188890 h 3461717"/>
              <a:gd name="connsiteX3" fmla="*/ 4998502 w 5118566"/>
              <a:gd name="connsiteY3" fmla="*/ 2966161 h 3461717"/>
              <a:gd name="connsiteX4" fmla="*/ 2770527 w 5118566"/>
              <a:gd name="connsiteY4" fmla="*/ 3293477 h 3461717"/>
              <a:gd name="connsiteX5" fmla="*/ 474445 w 5118566"/>
              <a:gd name="connsiteY5" fmla="*/ 3377005 h 3461717"/>
              <a:gd name="connsiteX6" fmla="*/ 8277 w 5118566"/>
              <a:gd name="connsiteY6" fmla="*/ 1441396 h 3461717"/>
              <a:gd name="connsiteX7" fmla="*/ 430264 w 5118566"/>
              <a:gd name="connsiteY7" fmla="*/ 33561 h 3461717"/>
              <a:gd name="connsiteX0" fmla="*/ 313847 w 5118566"/>
              <a:gd name="connsiteY0" fmla="*/ 435728 h 3461717"/>
              <a:gd name="connsiteX1" fmla="*/ 2347194 w 5118566"/>
              <a:gd name="connsiteY1" fmla="*/ 192562 h 3461717"/>
              <a:gd name="connsiteX2" fmla="*/ 4757716 w 5118566"/>
              <a:gd name="connsiteY2" fmla="*/ 188890 h 3461717"/>
              <a:gd name="connsiteX3" fmla="*/ 4998502 w 5118566"/>
              <a:gd name="connsiteY3" fmla="*/ 2966161 h 3461717"/>
              <a:gd name="connsiteX4" fmla="*/ 2770527 w 5118566"/>
              <a:gd name="connsiteY4" fmla="*/ 3293477 h 3461717"/>
              <a:gd name="connsiteX5" fmla="*/ 474445 w 5118566"/>
              <a:gd name="connsiteY5" fmla="*/ 3377005 h 3461717"/>
              <a:gd name="connsiteX6" fmla="*/ 8277 w 5118566"/>
              <a:gd name="connsiteY6" fmla="*/ 1441396 h 3461717"/>
              <a:gd name="connsiteX7" fmla="*/ 313847 w 5118566"/>
              <a:gd name="connsiteY7" fmla="*/ 435728 h 3461717"/>
              <a:gd name="connsiteX0" fmla="*/ 241961 w 5046680"/>
              <a:gd name="connsiteY0" fmla="*/ 435728 h 3461717"/>
              <a:gd name="connsiteX1" fmla="*/ 2275308 w 5046680"/>
              <a:gd name="connsiteY1" fmla="*/ 192562 h 3461717"/>
              <a:gd name="connsiteX2" fmla="*/ 4685830 w 5046680"/>
              <a:gd name="connsiteY2" fmla="*/ 188890 h 3461717"/>
              <a:gd name="connsiteX3" fmla="*/ 4926616 w 5046680"/>
              <a:gd name="connsiteY3" fmla="*/ 2966161 h 3461717"/>
              <a:gd name="connsiteX4" fmla="*/ 2698641 w 5046680"/>
              <a:gd name="connsiteY4" fmla="*/ 3293477 h 3461717"/>
              <a:gd name="connsiteX5" fmla="*/ 402559 w 5046680"/>
              <a:gd name="connsiteY5" fmla="*/ 3377005 h 3461717"/>
              <a:gd name="connsiteX6" fmla="*/ 10474 w 5046680"/>
              <a:gd name="connsiteY6" fmla="*/ 1737729 h 3461717"/>
              <a:gd name="connsiteX7" fmla="*/ 241961 w 5046680"/>
              <a:gd name="connsiteY7" fmla="*/ 435728 h 3461717"/>
              <a:gd name="connsiteX0" fmla="*/ 260118 w 5064837"/>
              <a:gd name="connsiteY0" fmla="*/ 435728 h 3461717"/>
              <a:gd name="connsiteX1" fmla="*/ 2293465 w 5064837"/>
              <a:gd name="connsiteY1" fmla="*/ 192562 h 3461717"/>
              <a:gd name="connsiteX2" fmla="*/ 4703987 w 5064837"/>
              <a:gd name="connsiteY2" fmla="*/ 188890 h 3461717"/>
              <a:gd name="connsiteX3" fmla="*/ 4944773 w 5064837"/>
              <a:gd name="connsiteY3" fmla="*/ 2966161 h 3461717"/>
              <a:gd name="connsiteX4" fmla="*/ 2716798 w 5064837"/>
              <a:gd name="connsiteY4" fmla="*/ 3293477 h 3461717"/>
              <a:gd name="connsiteX5" fmla="*/ 420716 w 5064837"/>
              <a:gd name="connsiteY5" fmla="*/ 3377005 h 3461717"/>
              <a:gd name="connsiteX6" fmla="*/ 28631 w 5064837"/>
              <a:gd name="connsiteY6" fmla="*/ 1737729 h 3461717"/>
              <a:gd name="connsiteX7" fmla="*/ 260118 w 5064837"/>
              <a:gd name="connsiteY7" fmla="*/ 435728 h 3461717"/>
              <a:gd name="connsiteX0" fmla="*/ 260118 w 5064837"/>
              <a:gd name="connsiteY0" fmla="*/ 435728 h 3461717"/>
              <a:gd name="connsiteX1" fmla="*/ 2293465 w 5064837"/>
              <a:gd name="connsiteY1" fmla="*/ 192562 h 3461717"/>
              <a:gd name="connsiteX2" fmla="*/ 4703987 w 5064837"/>
              <a:gd name="connsiteY2" fmla="*/ 188890 h 3461717"/>
              <a:gd name="connsiteX3" fmla="*/ 4944773 w 5064837"/>
              <a:gd name="connsiteY3" fmla="*/ 2966161 h 3461717"/>
              <a:gd name="connsiteX4" fmla="*/ 2716798 w 5064837"/>
              <a:gd name="connsiteY4" fmla="*/ 3293477 h 3461717"/>
              <a:gd name="connsiteX5" fmla="*/ 420716 w 5064837"/>
              <a:gd name="connsiteY5" fmla="*/ 3377005 h 3461717"/>
              <a:gd name="connsiteX6" fmla="*/ 28631 w 5064837"/>
              <a:gd name="connsiteY6" fmla="*/ 1737729 h 3461717"/>
              <a:gd name="connsiteX7" fmla="*/ 260118 w 5064837"/>
              <a:gd name="connsiteY7" fmla="*/ 435728 h 3461717"/>
              <a:gd name="connsiteX0" fmla="*/ 208581 w 5119133"/>
              <a:gd name="connsiteY0" fmla="*/ 414562 h 3461717"/>
              <a:gd name="connsiteX1" fmla="*/ 2347761 w 5119133"/>
              <a:gd name="connsiteY1" fmla="*/ 192562 h 3461717"/>
              <a:gd name="connsiteX2" fmla="*/ 4758283 w 5119133"/>
              <a:gd name="connsiteY2" fmla="*/ 188890 h 3461717"/>
              <a:gd name="connsiteX3" fmla="*/ 4999069 w 5119133"/>
              <a:gd name="connsiteY3" fmla="*/ 2966161 h 3461717"/>
              <a:gd name="connsiteX4" fmla="*/ 2771094 w 5119133"/>
              <a:gd name="connsiteY4" fmla="*/ 3293477 h 3461717"/>
              <a:gd name="connsiteX5" fmla="*/ 475012 w 5119133"/>
              <a:gd name="connsiteY5" fmla="*/ 3377005 h 3461717"/>
              <a:gd name="connsiteX6" fmla="*/ 82927 w 5119133"/>
              <a:gd name="connsiteY6" fmla="*/ 1737729 h 3461717"/>
              <a:gd name="connsiteX7" fmla="*/ 208581 w 5119133"/>
              <a:gd name="connsiteY7" fmla="*/ 414562 h 3461717"/>
              <a:gd name="connsiteX0" fmla="*/ 165580 w 5076132"/>
              <a:gd name="connsiteY0" fmla="*/ 414562 h 3461717"/>
              <a:gd name="connsiteX1" fmla="*/ 2304760 w 5076132"/>
              <a:gd name="connsiteY1" fmla="*/ 192562 h 3461717"/>
              <a:gd name="connsiteX2" fmla="*/ 4715282 w 5076132"/>
              <a:gd name="connsiteY2" fmla="*/ 188890 h 3461717"/>
              <a:gd name="connsiteX3" fmla="*/ 4956068 w 5076132"/>
              <a:gd name="connsiteY3" fmla="*/ 2966161 h 3461717"/>
              <a:gd name="connsiteX4" fmla="*/ 2728093 w 5076132"/>
              <a:gd name="connsiteY4" fmla="*/ 3293477 h 3461717"/>
              <a:gd name="connsiteX5" fmla="*/ 432011 w 5076132"/>
              <a:gd name="connsiteY5" fmla="*/ 3377005 h 3461717"/>
              <a:gd name="connsiteX6" fmla="*/ 39926 w 5076132"/>
              <a:gd name="connsiteY6" fmla="*/ 1737729 h 3461717"/>
              <a:gd name="connsiteX7" fmla="*/ 165580 w 5076132"/>
              <a:gd name="connsiteY7" fmla="*/ 414562 h 3461717"/>
              <a:gd name="connsiteX0" fmla="*/ 128806 w 5039358"/>
              <a:gd name="connsiteY0" fmla="*/ 414562 h 3461717"/>
              <a:gd name="connsiteX1" fmla="*/ 2267986 w 5039358"/>
              <a:gd name="connsiteY1" fmla="*/ 192562 h 3461717"/>
              <a:gd name="connsiteX2" fmla="*/ 4678508 w 5039358"/>
              <a:gd name="connsiteY2" fmla="*/ 188890 h 3461717"/>
              <a:gd name="connsiteX3" fmla="*/ 4919294 w 5039358"/>
              <a:gd name="connsiteY3" fmla="*/ 2966161 h 3461717"/>
              <a:gd name="connsiteX4" fmla="*/ 2691319 w 5039358"/>
              <a:gd name="connsiteY4" fmla="*/ 3293477 h 3461717"/>
              <a:gd name="connsiteX5" fmla="*/ 395237 w 5039358"/>
              <a:gd name="connsiteY5" fmla="*/ 3377005 h 3461717"/>
              <a:gd name="connsiteX6" fmla="*/ 3152 w 5039358"/>
              <a:gd name="connsiteY6" fmla="*/ 1737729 h 3461717"/>
              <a:gd name="connsiteX7" fmla="*/ 128806 w 5039358"/>
              <a:gd name="connsiteY7" fmla="*/ 414562 h 3461717"/>
              <a:gd name="connsiteX0" fmla="*/ 128806 w 5039358"/>
              <a:gd name="connsiteY0" fmla="*/ 414562 h 3461717"/>
              <a:gd name="connsiteX1" fmla="*/ 2267986 w 5039358"/>
              <a:gd name="connsiteY1" fmla="*/ 192562 h 3461717"/>
              <a:gd name="connsiteX2" fmla="*/ 4678508 w 5039358"/>
              <a:gd name="connsiteY2" fmla="*/ 188890 h 3461717"/>
              <a:gd name="connsiteX3" fmla="*/ 4919294 w 5039358"/>
              <a:gd name="connsiteY3" fmla="*/ 2966161 h 3461717"/>
              <a:gd name="connsiteX4" fmla="*/ 2691319 w 5039358"/>
              <a:gd name="connsiteY4" fmla="*/ 3293477 h 3461717"/>
              <a:gd name="connsiteX5" fmla="*/ 395237 w 5039358"/>
              <a:gd name="connsiteY5" fmla="*/ 3377005 h 3461717"/>
              <a:gd name="connsiteX6" fmla="*/ 3152 w 5039358"/>
              <a:gd name="connsiteY6" fmla="*/ 1737729 h 3461717"/>
              <a:gd name="connsiteX7" fmla="*/ 128806 w 5039358"/>
              <a:gd name="connsiteY7" fmla="*/ 414562 h 3461717"/>
              <a:gd name="connsiteX0" fmla="*/ 128806 w 5039358"/>
              <a:gd name="connsiteY0" fmla="*/ 444620 h 3491775"/>
              <a:gd name="connsiteX1" fmla="*/ 2267986 w 5039358"/>
              <a:gd name="connsiteY1" fmla="*/ 222620 h 3491775"/>
              <a:gd name="connsiteX2" fmla="*/ 4678508 w 5039358"/>
              <a:gd name="connsiteY2" fmla="*/ 218948 h 3491775"/>
              <a:gd name="connsiteX3" fmla="*/ 4919294 w 5039358"/>
              <a:gd name="connsiteY3" fmla="*/ 2996219 h 3491775"/>
              <a:gd name="connsiteX4" fmla="*/ 2691319 w 5039358"/>
              <a:gd name="connsiteY4" fmla="*/ 3323535 h 3491775"/>
              <a:gd name="connsiteX5" fmla="*/ 395237 w 5039358"/>
              <a:gd name="connsiteY5" fmla="*/ 3407063 h 3491775"/>
              <a:gd name="connsiteX6" fmla="*/ 3152 w 5039358"/>
              <a:gd name="connsiteY6" fmla="*/ 1767787 h 3491775"/>
              <a:gd name="connsiteX7" fmla="*/ 128806 w 5039358"/>
              <a:gd name="connsiteY7" fmla="*/ 444620 h 3491775"/>
              <a:gd name="connsiteX0" fmla="*/ 128806 w 5070258"/>
              <a:gd name="connsiteY0" fmla="*/ 365051 h 3412206"/>
              <a:gd name="connsiteX1" fmla="*/ 2267986 w 5070258"/>
              <a:gd name="connsiteY1" fmla="*/ 143051 h 3412206"/>
              <a:gd name="connsiteX2" fmla="*/ 4678508 w 5070258"/>
              <a:gd name="connsiteY2" fmla="*/ 139379 h 3412206"/>
              <a:gd name="connsiteX3" fmla="*/ 4919294 w 5070258"/>
              <a:gd name="connsiteY3" fmla="*/ 2916650 h 3412206"/>
              <a:gd name="connsiteX4" fmla="*/ 2691319 w 5070258"/>
              <a:gd name="connsiteY4" fmla="*/ 3243966 h 3412206"/>
              <a:gd name="connsiteX5" fmla="*/ 395237 w 5070258"/>
              <a:gd name="connsiteY5" fmla="*/ 3327494 h 3412206"/>
              <a:gd name="connsiteX6" fmla="*/ 3152 w 5070258"/>
              <a:gd name="connsiteY6" fmla="*/ 1688218 h 3412206"/>
              <a:gd name="connsiteX7" fmla="*/ 128806 w 5070258"/>
              <a:gd name="connsiteY7" fmla="*/ 365051 h 3412206"/>
              <a:gd name="connsiteX0" fmla="*/ 128806 w 5070258"/>
              <a:gd name="connsiteY0" fmla="*/ 365051 h 3412206"/>
              <a:gd name="connsiteX1" fmla="*/ 2267986 w 5070258"/>
              <a:gd name="connsiteY1" fmla="*/ 143051 h 3412206"/>
              <a:gd name="connsiteX2" fmla="*/ 4678508 w 5070258"/>
              <a:gd name="connsiteY2" fmla="*/ 139379 h 3412206"/>
              <a:gd name="connsiteX3" fmla="*/ 4919294 w 5070258"/>
              <a:gd name="connsiteY3" fmla="*/ 2916650 h 3412206"/>
              <a:gd name="connsiteX4" fmla="*/ 2691319 w 5070258"/>
              <a:gd name="connsiteY4" fmla="*/ 3243966 h 3412206"/>
              <a:gd name="connsiteX5" fmla="*/ 395237 w 5070258"/>
              <a:gd name="connsiteY5" fmla="*/ 3327494 h 3412206"/>
              <a:gd name="connsiteX6" fmla="*/ 3152 w 5070258"/>
              <a:gd name="connsiteY6" fmla="*/ 1688218 h 3412206"/>
              <a:gd name="connsiteX7" fmla="*/ 128806 w 5070258"/>
              <a:gd name="connsiteY7" fmla="*/ 365051 h 3412206"/>
              <a:gd name="connsiteX0" fmla="*/ 128806 w 5070258"/>
              <a:gd name="connsiteY0" fmla="*/ 365051 h 3380638"/>
              <a:gd name="connsiteX1" fmla="*/ 2267986 w 5070258"/>
              <a:gd name="connsiteY1" fmla="*/ 143051 h 3380638"/>
              <a:gd name="connsiteX2" fmla="*/ 4678508 w 5070258"/>
              <a:gd name="connsiteY2" fmla="*/ 139379 h 3380638"/>
              <a:gd name="connsiteX3" fmla="*/ 4919294 w 5070258"/>
              <a:gd name="connsiteY3" fmla="*/ 2916650 h 3380638"/>
              <a:gd name="connsiteX4" fmla="*/ 2691319 w 5070258"/>
              <a:gd name="connsiteY4" fmla="*/ 3243966 h 3380638"/>
              <a:gd name="connsiteX5" fmla="*/ 395237 w 5070258"/>
              <a:gd name="connsiteY5" fmla="*/ 3327494 h 3380638"/>
              <a:gd name="connsiteX6" fmla="*/ 3152 w 5070258"/>
              <a:gd name="connsiteY6" fmla="*/ 1688218 h 3380638"/>
              <a:gd name="connsiteX7" fmla="*/ 128806 w 5070258"/>
              <a:gd name="connsiteY7" fmla="*/ 365051 h 3380638"/>
              <a:gd name="connsiteX0" fmla="*/ 128806 w 5070258"/>
              <a:gd name="connsiteY0" fmla="*/ 365051 h 3379080"/>
              <a:gd name="connsiteX1" fmla="*/ 2267986 w 5070258"/>
              <a:gd name="connsiteY1" fmla="*/ 143051 h 3379080"/>
              <a:gd name="connsiteX2" fmla="*/ 4678508 w 5070258"/>
              <a:gd name="connsiteY2" fmla="*/ 139379 h 3379080"/>
              <a:gd name="connsiteX3" fmla="*/ 4919294 w 5070258"/>
              <a:gd name="connsiteY3" fmla="*/ 2916650 h 3379080"/>
              <a:gd name="connsiteX4" fmla="*/ 2691319 w 5070258"/>
              <a:gd name="connsiteY4" fmla="*/ 3233383 h 3379080"/>
              <a:gd name="connsiteX5" fmla="*/ 395237 w 5070258"/>
              <a:gd name="connsiteY5" fmla="*/ 3327494 h 3379080"/>
              <a:gd name="connsiteX6" fmla="*/ 3152 w 5070258"/>
              <a:gd name="connsiteY6" fmla="*/ 1688218 h 3379080"/>
              <a:gd name="connsiteX7" fmla="*/ 128806 w 5070258"/>
              <a:gd name="connsiteY7" fmla="*/ 365051 h 3379080"/>
              <a:gd name="connsiteX0" fmla="*/ 128806 w 5004455"/>
              <a:gd name="connsiteY0" fmla="*/ 446966 h 3460995"/>
              <a:gd name="connsiteX1" fmla="*/ 2267986 w 5004455"/>
              <a:gd name="connsiteY1" fmla="*/ 224966 h 3460995"/>
              <a:gd name="connsiteX2" fmla="*/ 4678508 w 5004455"/>
              <a:gd name="connsiteY2" fmla="*/ 221294 h 3460995"/>
              <a:gd name="connsiteX3" fmla="*/ 4866377 w 5004455"/>
              <a:gd name="connsiteY3" fmla="*/ 3030315 h 3460995"/>
              <a:gd name="connsiteX4" fmla="*/ 2691319 w 5004455"/>
              <a:gd name="connsiteY4" fmla="*/ 3315298 h 3460995"/>
              <a:gd name="connsiteX5" fmla="*/ 395237 w 5004455"/>
              <a:gd name="connsiteY5" fmla="*/ 3409409 h 3460995"/>
              <a:gd name="connsiteX6" fmla="*/ 3152 w 5004455"/>
              <a:gd name="connsiteY6" fmla="*/ 1770133 h 3460995"/>
              <a:gd name="connsiteX7" fmla="*/ 128806 w 5004455"/>
              <a:gd name="connsiteY7" fmla="*/ 446966 h 3460995"/>
              <a:gd name="connsiteX0" fmla="*/ 128806 w 5057230"/>
              <a:gd name="connsiteY0" fmla="*/ 334132 h 3348161"/>
              <a:gd name="connsiteX1" fmla="*/ 2267986 w 5057230"/>
              <a:gd name="connsiteY1" fmla="*/ 112132 h 3348161"/>
              <a:gd name="connsiteX2" fmla="*/ 4678508 w 5057230"/>
              <a:gd name="connsiteY2" fmla="*/ 108460 h 3348161"/>
              <a:gd name="connsiteX3" fmla="*/ 4910759 w 5057230"/>
              <a:gd name="connsiteY3" fmla="*/ 1384283 h 3348161"/>
              <a:gd name="connsiteX4" fmla="*/ 4866377 w 5057230"/>
              <a:gd name="connsiteY4" fmla="*/ 2917481 h 3348161"/>
              <a:gd name="connsiteX5" fmla="*/ 2691319 w 5057230"/>
              <a:gd name="connsiteY5" fmla="*/ 3202464 h 3348161"/>
              <a:gd name="connsiteX6" fmla="*/ 395237 w 5057230"/>
              <a:gd name="connsiteY6" fmla="*/ 3296575 h 3348161"/>
              <a:gd name="connsiteX7" fmla="*/ 3152 w 5057230"/>
              <a:gd name="connsiteY7" fmla="*/ 1657299 h 3348161"/>
              <a:gd name="connsiteX8" fmla="*/ 128806 w 5057230"/>
              <a:gd name="connsiteY8" fmla="*/ 334132 h 3348161"/>
              <a:gd name="connsiteX0" fmla="*/ 128806 w 5037643"/>
              <a:gd name="connsiteY0" fmla="*/ 334132 h 3348161"/>
              <a:gd name="connsiteX1" fmla="*/ 2267986 w 5037643"/>
              <a:gd name="connsiteY1" fmla="*/ 112132 h 3348161"/>
              <a:gd name="connsiteX2" fmla="*/ 4678508 w 5037643"/>
              <a:gd name="connsiteY2" fmla="*/ 108460 h 3348161"/>
              <a:gd name="connsiteX3" fmla="*/ 4910759 w 5037643"/>
              <a:gd name="connsiteY3" fmla="*/ 1384283 h 3348161"/>
              <a:gd name="connsiteX4" fmla="*/ 4880993 w 5037643"/>
              <a:gd name="connsiteY4" fmla="*/ 1763795 h 3348161"/>
              <a:gd name="connsiteX5" fmla="*/ 4866377 w 5037643"/>
              <a:gd name="connsiteY5" fmla="*/ 2917481 h 3348161"/>
              <a:gd name="connsiteX6" fmla="*/ 2691319 w 5037643"/>
              <a:gd name="connsiteY6" fmla="*/ 3202464 h 3348161"/>
              <a:gd name="connsiteX7" fmla="*/ 395237 w 5037643"/>
              <a:gd name="connsiteY7" fmla="*/ 3296575 h 3348161"/>
              <a:gd name="connsiteX8" fmla="*/ 3152 w 5037643"/>
              <a:gd name="connsiteY8" fmla="*/ 1657299 h 3348161"/>
              <a:gd name="connsiteX9" fmla="*/ 128806 w 5037643"/>
              <a:gd name="connsiteY9" fmla="*/ 334132 h 3348161"/>
              <a:gd name="connsiteX0" fmla="*/ 128806 w 5040463"/>
              <a:gd name="connsiteY0" fmla="*/ 334132 h 3348161"/>
              <a:gd name="connsiteX1" fmla="*/ 2267986 w 5040463"/>
              <a:gd name="connsiteY1" fmla="*/ 112132 h 3348161"/>
              <a:gd name="connsiteX2" fmla="*/ 4678508 w 5040463"/>
              <a:gd name="connsiteY2" fmla="*/ 108460 h 3348161"/>
              <a:gd name="connsiteX3" fmla="*/ 4910759 w 5040463"/>
              <a:gd name="connsiteY3" fmla="*/ 1384283 h 3348161"/>
              <a:gd name="connsiteX4" fmla="*/ 4880993 w 5040463"/>
              <a:gd name="connsiteY4" fmla="*/ 1763795 h 3348161"/>
              <a:gd name="connsiteX5" fmla="*/ 4892156 w 5040463"/>
              <a:gd name="connsiteY5" fmla="*/ 2143307 h 3348161"/>
              <a:gd name="connsiteX6" fmla="*/ 4866377 w 5040463"/>
              <a:gd name="connsiteY6" fmla="*/ 2917481 h 3348161"/>
              <a:gd name="connsiteX7" fmla="*/ 2691319 w 5040463"/>
              <a:gd name="connsiteY7" fmla="*/ 3202464 h 3348161"/>
              <a:gd name="connsiteX8" fmla="*/ 395237 w 5040463"/>
              <a:gd name="connsiteY8" fmla="*/ 3296575 h 3348161"/>
              <a:gd name="connsiteX9" fmla="*/ 3152 w 5040463"/>
              <a:gd name="connsiteY9" fmla="*/ 1657299 h 3348161"/>
              <a:gd name="connsiteX10" fmla="*/ 128806 w 5040463"/>
              <a:gd name="connsiteY10" fmla="*/ 334132 h 3348161"/>
              <a:gd name="connsiteX0" fmla="*/ 128806 w 5045965"/>
              <a:gd name="connsiteY0" fmla="*/ 334132 h 3348161"/>
              <a:gd name="connsiteX1" fmla="*/ 2267986 w 5045965"/>
              <a:gd name="connsiteY1" fmla="*/ 112132 h 3348161"/>
              <a:gd name="connsiteX2" fmla="*/ 4678508 w 5045965"/>
              <a:gd name="connsiteY2" fmla="*/ 108460 h 3348161"/>
              <a:gd name="connsiteX3" fmla="*/ 4910759 w 5045965"/>
              <a:gd name="connsiteY3" fmla="*/ 1384283 h 3348161"/>
              <a:gd name="connsiteX4" fmla="*/ 4880993 w 5045965"/>
              <a:gd name="connsiteY4" fmla="*/ 1763795 h 3348161"/>
              <a:gd name="connsiteX5" fmla="*/ 4892156 w 5045965"/>
              <a:gd name="connsiteY5" fmla="*/ 2143307 h 3348161"/>
              <a:gd name="connsiteX6" fmla="*/ 4899597 w 5045965"/>
              <a:gd name="connsiteY6" fmla="*/ 2519098 h 3348161"/>
              <a:gd name="connsiteX7" fmla="*/ 4866377 w 5045965"/>
              <a:gd name="connsiteY7" fmla="*/ 2917481 h 3348161"/>
              <a:gd name="connsiteX8" fmla="*/ 2691319 w 5045965"/>
              <a:gd name="connsiteY8" fmla="*/ 3202464 h 3348161"/>
              <a:gd name="connsiteX9" fmla="*/ 395237 w 5045965"/>
              <a:gd name="connsiteY9" fmla="*/ 3296575 h 3348161"/>
              <a:gd name="connsiteX10" fmla="*/ 3152 w 5045965"/>
              <a:gd name="connsiteY10" fmla="*/ 1657299 h 3348161"/>
              <a:gd name="connsiteX11" fmla="*/ 128806 w 5045965"/>
              <a:gd name="connsiteY11" fmla="*/ 334132 h 3348161"/>
              <a:gd name="connsiteX0" fmla="*/ 128806 w 5045965"/>
              <a:gd name="connsiteY0" fmla="*/ 334132 h 3348161"/>
              <a:gd name="connsiteX1" fmla="*/ 2267986 w 5045965"/>
              <a:gd name="connsiteY1" fmla="*/ 112132 h 3348161"/>
              <a:gd name="connsiteX2" fmla="*/ 4678508 w 5045965"/>
              <a:gd name="connsiteY2" fmla="*/ 108460 h 3348161"/>
              <a:gd name="connsiteX3" fmla="*/ 4910759 w 5045965"/>
              <a:gd name="connsiteY3" fmla="*/ 1384283 h 3348161"/>
              <a:gd name="connsiteX4" fmla="*/ 4880993 w 5045965"/>
              <a:gd name="connsiteY4" fmla="*/ 1763795 h 3348161"/>
              <a:gd name="connsiteX5" fmla="*/ 4892156 w 5045965"/>
              <a:gd name="connsiteY5" fmla="*/ 2143307 h 3348161"/>
              <a:gd name="connsiteX6" fmla="*/ 4899597 w 5045965"/>
              <a:gd name="connsiteY6" fmla="*/ 2519098 h 3348161"/>
              <a:gd name="connsiteX7" fmla="*/ 4866377 w 5045965"/>
              <a:gd name="connsiteY7" fmla="*/ 2917481 h 3348161"/>
              <a:gd name="connsiteX8" fmla="*/ 2691319 w 5045965"/>
              <a:gd name="connsiteY8" fmla="*/ 3202464 h 3348161"/>
              <a:gd name="connsiteX9" fmla="*/ 395237 w 5045965"/>
              <a:gd name="connsiteY9" fmla="*/ 3296575 h 3348161"/>
              <a:gd name="connsiteX10" fmla="*/ 3152 w 5045965"/>
              <a:gd name="connsiteY10" fmla="*/ 1657299 h 3348161"/>
              <a:gd name="connsiteX11" fmla="*/ 128806 w 5045965"/>
              <a:gd name="connsiteY11" fmla="*/ 334132 h 3348161"/>
              <a:gd name="connsiteX0" fmla="*/ 128806 w 5087408"/>
              <a:gd name="connsiteY0" fmla="*/ 334132 h 3348161"/>
              <a:gd name="connsiteX1" fmla="*/ 2267986 w 5087408"/>
              <a:gd name="connsiteY1" fmla="*/ 112132 h 3348161"/>
              <a:gd name="connsiteX2" fmla="*/ 4678508 w 5087408"/>
              <a:gd name="connsiteY2" fmla="*/ 108460 h 3348161"/>
              <a:gd name="connsiteX3" fmla="*/ 4910759 w 5087408"/>
              <a:gd name="connsiteY3" fmla="*/ 1384283 h 3348161"/>
              <a:gd name="connsiteX4" fmla="*/ 4880993 w 5087408"/>
              <a:gd name="connsiteY4" fmla="*/ 1763795 h 3348161"/>
              <a:gd name="connsiteX5" fmla="*/ 4892156 w 5087408"/>
              <a:gd name="connsiteY5" fmla="*/ 2143307 h 3348161"/>
              <a:gd name="connsiteX6" fmla="*/ 4899597 w 5087408"/>
              <a:gd name="connsiteY6" fmla="*/ 2519098 h 3348161"/>
              <a:gd name="connsiteX7" fmla="*/ 5014939 w 5087408"/>
              <a:gd name="connsiteY7" fmla="*/ 2731178 h 3348161"/>
              <a:gd name="connsiteX8" fmla="*/ 4866377 w 5087408"/>
              <a:gd name="connsiteY8" fmla="*/ 2917481 h 3348161"/>
              <a:gd name="connsiteX9" fmla="*/ 2691319 w 5087408"/>
              <a:gd name="connsiteY9" fmla="*/ 3202464 h 3348161"/>
              <a:gd name="connsiteX10" fmla="*/ 395237 w 5087408"/>
              <a:gd name="connsiteY10" fmla="*/ 3296575 h 3348161"/>
              <a:gd name="connsiteX11" fmla="*/ 3152 w 5087408"/>
              <a:gd name="connsiteY11" fmla="*/ 1657299 h 3348161"/>
              <a:gd name="connsiteX12" fmla="*/ 128806 w 5087408"/>
              <a:gd name="connsiteY12" fmla="*/ 334132 h 3348161"/>
              <a:gd name="connsiteX0" fmla="*/ 128806 w 5127121"/>
              <a:gd name="connsiteY0" fmla="*/ 334132 h 3348161"/>
              <a:gd name="connsiteX1" fmla="*/ 2267986 w 5127121"/>
              <a:gd name="connsiteY1" fmla="*/ 112132 h 3348161"/>
              <a:gd name="connsiteX2" fmla="*/ 4678508 w 5127121"/>
              <a:gd name="connsiteY2" fmla="*/ 108460 h 3348161"/>
              <a:gd name="connsiteX3" fmla="*/ 4910759 w 5127121"/>
              <a:gd name="connsiteY3" fmla="*/ 1384283 h 3348161"/>
              <a:gd name="connsiteX4" fmla="*/ 4880993 w 5127121"/>
              <a:gd name="connsiteY4" fmla="*/ 1763795 h 3348161"/>
              <a:gd name="connsiteX5" fmla="*/ 4892156 w 5127121"/>
              <a:gd name="connsiteY5" fmla="*/ 2143307 h 3348161"/>
              <a:gd name="connsiteX6" fmla="*/ 4899597 w 5127121"/>
              <a:gd name="connsiteY6" fmla="*/ 2519098 h 3348161"/>
              <a:gd name="connsiteX7" fmla="*/ 5014939 w 5127121"/>
              <a:gd name="connsiteY7" fmla="*/ 2731178 h 3348161"/>
              <a:gd name="connsiteX8" fmla="*/ 4929629 w 5127121"/>
              <a:gd name="connsiteY8" fmla="*/ 2932364 h 3348161"/>
              <a:gd name="connsiteX9" fmla="*/ 2691319 w 5127121"/>
              <a:gd name="connsiteY9" fmla="*/ 3202464 h 3348161"/>
              <a:gd name="connsiteX10" fmla="*/ 395237 w 5127121"/>
              <a:gd name="connsiteY10" fmla="*/ 3296575 h 3348161"/>
              <a:gd name="connsiteX11" fmla="*/ 3152 w 5127121"/>
              <a:gd name="connsiteY11" fmla="*/ 1657299 h 3348161"/>
              <a:gd name="connsiteX12" fmla="*/ 128806 w 5127121"/>
              <a:gd name="connsiteY12" fmla="*/ 334132 h 3348161"/>
              <a:gd name="connsiteX0" fmla="*/ 128806 w 5015167"/>
              <a:gd name="connsiteY0" fmla="*/ 334132 h 3348161"/>
              <a:gd name="connsiteX1" fmla="*/ 2267986 w 5015167"/>
              <a:gd name="connsiteY1" fmla="*/ 112132 h 3348161"/>
              <a:gd name="connsiteX2" fmla="*/ 4678508 w 5015167"/>
              <a:gd name="connsiteY2" fmla="*/ 108460 h 3348161"/>
              <a:gd name="connsiteX3" fmla="*/ 4910759 w 5015167"/>
              <a:gd name="connsiteY3" fmla="*/ 1384283 h 3348161"/>
              <a:gd name="connsiteX4" fmla="*/ 4880993 w 5015167"/>
              <a:gd name="connsiteY4" fmla="*/ 1763795 h 3348161"/>
              <a:gd name="connsiteX5" fmla="*/ 4892156 w 5015167"/>
              <a:gd name="connsiteY5" fmla="*/ 2143307 h 3348161"/>
              <a:gd name="connsiteX6" fmla="*/ 4899597 w 5015167"/>
              <a:gd name="connsiteY6" fmla="*/ 2519098 h 3348161"/>
              <a:gd name="connsiteX7" fmla="*/ 5014939 w 5015167"/>
              <a:gd name="connsiteY7" fmla="*/ 2731178 h 3348161"/>
              <a:gd name="connsiteX8" fmla="*/ 4929629 w 5015167"/>
              <a:gd name="connsiteY8" fmla="*/ 2932364 h 3348161"/>
              <a:gd name="connsiteX9" fmla="*/ 2691319 w 5015167"/>
              <a:gd name="connsiteY9" fmla="*/ 3202464 h 3348161"/>
              <a:gd name="connsiteX10" fmla="*/ 395237 w 5015167"/>
              <a:gd name="connsiteY10" fmla="*/ 3296575 h 3348161"/>
              <a:gd name="connsiteX11" fmla="*/ 3152 w 5015167"/>
              <a:gd name="connsiteY11" fmla="*/ 1657299 h 3348161"/>
              <a:gd name="connsiteX12" fmla="*/ 128806 w 5015167"/>
              <a:gd name="connsiteY12" fmla="*/ 334132 h 3348161"/>
              <a:gd name="connsiteX0" fmla="*/ 128806 w 5015167"/>
              <a:gd name="connsiteY0" fmla="*/ 334132 h 3348161"/>
              <a:gd name="connsiteX1" fmla="*/ 2267986 w 5015167"/>
              <a:gd name="connsiteY1" fmla="*/ 112132 h 3348161"/>
              <a:gd name="connsiteX2" fmla="*/ 4678508 w 5015167"/>
              <a:gd name="connsiteY2" fmla="*/ 108460 h 3348161"/>
              <a:gd name="connsiteX3" fmla="*/ 4910759 w 5015167"/>
              <a:gd name="connsiteY3" fmla="*/ 1384283 h 3348161"/>
              <a:gd name="connsiteX4" fmla="*/ 4880993 w 5015167"/>
              <a:gd name="connsiteY4" fmla="*/ 1763795 h 3348161"/>
              <a:gd name="connsiteX5" fmla="*/ 4892156 w 5015167"/>
              <a:gd name="connsiteY5" fmla="*/ 2143307 h 3348161"/>
              <a:gd name="connsiteX6" fmla="*/ 4899597 w 5015167"/>
              <a:gd name="connsiteY6" fmla="*/ 2519098 h 3348161"/>
              <a:gd name="connsiteX7" fmla="*/ 5014939 w 5015167"/>
              <a:gd name="connsiteY7" fmla="*/ 2731178 h 3348161"/>
              <a:gd name="connsiteX8" fmla="*/ 4929629 w 5015167"/>
              <a:gd name="connsiteY8" fmla="*/ 2932364 h 3348161"/>
              <a:gd name="connsiteX9" fmla="*/ 2691319 w 5015167"/>
              <a:gd name="connsiteY9" fmla="*/ 3202464 h 3348161"/>
              <a:gd name="connsiteX10" fmla="*/ 395237 w 5015167"/>
              <a:gd name="connsiteY10" fmla="*/ 3296575 h 3348161"/>
              <a:gd name="connsiteX11" fmla="*/ 3152 w 5015167"/>
              <a:gd name="connsiteY11" fmla="*/ 1657299 h 3348161"/>
              <a:gd name="connsiteX12" fmla="*/ 128806 w 5015167"/>
              <a:gd name="connsiteY12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892156 w 5014939"/>
              <a:gd name="connsiteY5" fmla="*/ 2143307 h 3348161"/>
              <a:gd name="connsiteX6" fmla="*/ 4899597 w 5014939"/>
              <a:gd name="connsiteY6" fmla="*/ 2519098 h 3348161"/>
              <a:gd name="connsiteX7" fmla="*/ 5014939 w 5014939"/>
              <a:gd name="connsiteY7" fmla="*/ 2731178 h 3348161"/>
              <a:gd name="connsiteX8" fmla="*/ 4929629 w 5014939"/>
              <a:gd name="connsiteY8" fmla="*/ 2932364 h 3348161"/>
              <a:gd name="connsiteX9" fmla="*/ 2691319 w 5014939"/>
              <a:gd name="connsiteY9" fmla="*/ 3202464 h 3348161"/>
              <a:gd name="connsiteX10" fmla="*/ 395237 w 5014939"/>
              <a:gd name="connsiteY10" fmla="*/ 3296575 h 3348161"/>
              <a:gd name="connsiteX11" fmla="*/ 3152 w 5014939"/>
              <a:gd name="connsiteY11" fmla="*/ 1657299 h 3348161"/>
              <a:gd name="connsiteX12" fmla="*/ 128806 w 5014939"/>
              <a:gd name="connsiteY12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892156 w 5014939"/>
              <a:gd name="connsiteY5" fmla="*/ 2143307 h 3348161"/>
              <a:gd name="connsiteX6" fmla="*/ 4974011 w 5014939"/>
              <a:gd name="connsiteY6" fmla="*/ 2433522 h 3348161"/>
              <a:gd name="connsiteX7" fmla="*/ 5014939 w 5014939"/>
              <a:gd name="connsiteY7" fmla="*/ 2731178 h 3348161"/>
              <a:gd name="connsiteX8" fmla="*/ 4929629 w 5014939"/>
              <a:gd name="connsiteY8" fmla="*/ 2932364 h 3348161"/>
              <a:gd name="connsiteX9" fmla="*/ 2691319 w 5014939"/>
              <a:gd name="connsiteY9" fmla="*/ 3202464 h 3348161"/>
              <a:gd name="connsiteX10" fmla="*/ 395237 w 5014939"/>
              <a:gd name="connsiteY10" fmla="*/ 3296575 h 3348161"/>
              <a:gd name="connsiteX11" fmla="*/ 3152 w 5014939"/>
              <a:gd name="connsiteY11" fmla="*/ 1657299 h 3348161"/>
              <a:gd name="connsiteX12" fmla="*/ 128806 w 5014939"/>
              <a:gd name="connsiteY12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892156 w 5014939"/>
              <a:gd name="connsiteY5" fmla="*/ 2143307 h 3348161"/>
              <a:gd name="connsiteX6" fmla="*/ 4974011 w 5014939"/>
              <a:gd name="connsiteY6" fmla="*/ 2433522 h 3348161"/>
              <a:gd name="connsiteX7" fmla="*/ 5014939 w 5014939"/>
              <a:gd name="connsiteY7" fmla="*/ 2731178 h 3348161"/>
              <a:gd name="connsiteX8" fmla="*/ 4929629 w 5014939"/>
              <a:gd name="connsiteY8" fmla="*/ 2932364 h 3348161"/>
              <a:gd name="connsiteX9" fmla="*/ 2691319 w 5014939"/>
              <a:gd name="connsiteY9" fmla="*/ 3202464 h 3348161"/>
              <a:gd name="connsiteX10" fmla="*/ 395237 w 5014939"/>
              <a:gd name="connsiteY10" fmla="*/ 3296575 h 3348161"/>
              <a:gd name="connsiteX11" fmla="*/ 3152 w 5014939"/>
              <a:gd name="connsiteY11" fmla="*/ 1657299 h 3348161"/>
              <a:gd name="connsiteX12" fmla="*/ 128806 w 5014939"/>
              <a:gd name="connsiteY12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892156 w 5014939"/>
              <a:gd name="connsiteY5" fmla="*/ 2143307 h 3348161"/>
              <a:gd name="connsiteX6" fmla="*/ 4974011 w 5014939"/>
              <a:gd name="connsiteY6" fmla="*/ 2433522 h 3348161"/>
              <a:gd name="connsiteX7" fmla="*/ 5014939 w 5014939"/>
              <a:gd name="connsiteY7" fmla="*/ 2731178 h 3348161"/>
              <a:gd name="connsiteX8" fmla="*/ 4966836 w 5014939"/>
              <a:gd name="connsiteY8" fmla="*/ 2898878 h 3348161"/>
              <a:gd name="connsiteX9" fmla="*/ 2691319 w 5014939"/>
              <a:gd name="connsiteY9" fmla="*/ 3202464 h 3348161"/>
              <a:gd name="connsiteX10" fmla="*/ 395237 w 5014939"/>
              <a:gd name="connsiteY10" fmla="*/ 3296575 h 3348161"/>
              <a:gd name="connsiteX11" fmla="*/ 3152 w 5014939"/>
              <a:gd name="connsiteY11" fmla="*/ 1657299 h 3348161"/>
              <a:gd name="connsiteX12" fmla="*/ 128806 w 5014939"/>
              <a:gd name="connsiteY12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892156 w 5014939"/>
              <a:gd name="connsiteY5" fmla="*/ 2143307 h 3348161"/>
              <a:gd name="connsiteX6" fmla="*/ 4974011 w 5014939"/>
              <a:gd name="connsiteY6" fmla="*/ 2433522 h 3348161"/>
              <a:gd name="connsiteX7" fmla="*/ 5014939 w 5014939"/>
              <a:gd name="connsiteY7" fmla="*/ 2731178 h 3348161"/>
              <a:gd name="connsiteX8" fmla="*/ 4966836 w 5014939"/>
              <a:gd name="connsiteY8" fmla="*/ 2898878 h 3348161"/>
              <a:gd name="connsiteX9" fmla="*/ 2691319 w 5014939"/>
              <a:gd name="connsiteY9" fmla="*/ 3202464 h 3348161"/>
              <a:gd name="connsiteX10" fmla="*/ 395237 w 5014939"/>
              <a:gd name="connsiteY10" fmla="*/ 3296575 h 3348161"/>
              <a:gd name="connsiteX11" fmla="*/ 3152 w 5014939"/>
              <a:gd name="connsiteY11" fmla="*/ 1657299 h 3348161"/>
              <a:gd name="connsiteX12" fmla="*/ 128806 w 5014939"/>
              <a:gd name="connsiteY12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981453 w 5014939"/>
              <a:gd name="connsiteY5" fmla="*/ 2210280 h 3348161"/>
              <a:gd name="connsiteX6" fmla="*/ 4974011 w 5014939"/>
              <a:gd name="connsiteY6" fmla="*/ 2433522 h 3348161"/>
              <a:gd name="connsiteX7" fmla="*/ 5014939 w 5014939"/>
              <a:gd name="connsiteY7" fmla="*/ 2731178 h 3348161"/>
              <a:gd name="connsiteX8" fmla="*/ 4966836 w 5014939"/>
              <a:gd name="connsiteY8" fmla="*/ 2898878 h 3348161"/>
              <a:gd name="connsiteX9" fmla="*/ 2691319 w 5014939"/>
              <a:gd name="connsiteY9" fmla="*/ 3202464 h 3348161"/>
              <a:gd name="connsiteX10" fmla="*/ 395237 w 5014939"/>
              <a:gd name="connsiteY10" fmla="*/ 3296575 h 3348161"/>
              <a:gd name="connsiteX11" fmla="*/ 3152 w 5014939"/>
              <a:gd name="connsiteY11" fmla="*/ 1657299 h 3348161"/>
              <a:gd name="connsiteX12" fmla="*/ 128806 w 5014939"/>
              <a:gd name="connsiteY12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981453 w 5014939"/>
              <a:gd name="connsiteY5" fmla="*/ 2210280 h 3348161"/>
              <a:gd name="connsiteX6" fmla="*/ 4974011 w 5014939"/>
              <a:gd name="connsiteY6" fmla="*/ 2433522 h 3348161"/>
              <a:gd name="connsiteX7" fmla="*/ 5014939 w 5014939"/>
              <a:gd name="connsiteY7" fmla="*/ 2731178 h 3348161"/>
              <a:gd name="connsiteX8" fmla="*/ 4966836 w 5014939"/>
              <a:gd name="connsiteY8" fmla="*/ 2898878 h 3348161"/>
              <a:gd name="connsiteX9" fmla="*/ 2691319 w 5014939"/>
              <a:gd name="connsiteY9" fmla="*/ 3202464 h 3348161"/>
              <a:gd name="connsiteX10" fmla="*/ 395237 w 5014939"/>
              <a:gd name="connsiteY10" fmla="*/ 3296575 h 3348161"/>
              <a:gd name="connsiteX11" fmla="*/ 3152 w 5014939"/>
              <a:gd name="connsiteY11" fmla="*/ 1657299 h 3348161"/>
              <a:gd name="connsiteX12" fmla="*/ 128806 w 5014939"/>
              <a:gd name="connsiteY12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981453 w 5014939"/>
              <a:gd name="connsiteY5" fmla="*/ 2210280 h 3348161"/>
              <a:gd name="connsiteX6" fmla="*/ 4974011 w 5014939"/>
              <a:gd name="connsiteY6" fmla="*/ 2433522 h 3348161"/>
              <a:gd name="connsiteX7" fmla="*/ 5014939 w 5014939"/>
              <a:gd name="connsiteY7" fmla="*/ 2731178 h 3348161"/>
              <a:gd name="connsiteX8" fmla="*/ 4966836 w 5014939"/>
              <a:gd name="connsiteY8" fmla="*/ 2898878 h 3348161"/>
              <a:gd name="connsiteX9" fmla="*/ 2691319 w 5014939"/>
              <a:gd name="connsiteY9" fmla="*/ 3202464 h 3348161"/>
              <a:gd name="connsiteX10" fmla="*/ 395237 w 5014939"/>
              <a:gd name="connsiteY10" fmla="*/ 3296575 h 3348161"/>
              <a:gd name="connsiteX11" fmla="*/ 3152 w 5014939"/>
              <a:gd name="connsiteY11" fmla="*/ 1657299 h 3348161"/>
              <a:gd name="connsiteX12" fmla="*/ 128806 w 5014939"/>
              <a:gd name="connsiteY12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981453 w 5014939"/>
              <a:gd name="connsiteY5" fmla="*/ 2210280 h 3348161"/>
              <a:gd name="connsiteX6" fmla="*/ 4974011 w 5014939"/>
              <a:gd name="connsiteY6" fmla="*/ 2433522 h 3348161"/>
              <a:gd name="connsiteX7" fmla="*/ 5014939 w 5014939"/>
              <a:gd name="connsiteY7" fmla="*/ 2731178 h 3348161"/>
              <a:gd name="connsiteX8" fmla="*/ 4966836 w 5014939"/>
              <a:gd name="connsiteY8" fmla="*/ 2898878 h 3348161"/>
              <a:gd name="connsiteX9" fmla="*/ 2691319 w 5014939"/>
              <a:gd name="connsiteY9" fmla="*/ 3202464 h 3348161"/>
              <a:gd name="connsiteX10" fmla="*/ 395237 w 5014939"/>
              <a:gd name="connsiteY10" fmla="*/ 3296575 h 3348161"/>
              <a:gd name="connsiteX11" fmla="*/ 3152 w 5014939"/>
              <a:gd name="connsiteY11" fmla="*/ 1657299 h 3348161"/>
              <a:gd name="connsiteX12" fmla="*/ 128806 w 5014939"/>
              <a:gd name="connsiteY12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981453 w 5014939"/>
              <a:gd name="connsiteY5" fmla="*/ 2210280 h 3348161"/>
              <a:gd name="connsiteX6" fmla="*/ 4974011 w 5014939"/>
              <a:gd name="connsiteY6" fmla="*/ 2433522 h 3348161"/>
              <a:gd name="connsiteX7" fmla="*/ 5014939 w 5014939"/>
              <a:gd name="connsiteY7" fmla="*/ 2731178 h 3348161"/>
              <a:gd name="connsiteX8" fmla="*/ 4966836 w 5014939"/>
              <a:gd name="connsiteY8" fmla="*/ 2898878 h 3348161"/>
              <a:gd name="connsiteX9" fmla="*/ 2691319 w 5014939"/>
              <a:gd name="connsiteY9" fmla="*/ 3202464 h 3348161"/>
              <a:gd name="connsiteX10" fmla="*/ 395237 w 5014939"/>
              <a:gd name="connsiteY10" fmla="*/ 3296575 h 3348161"/>
              <a:gd name="connsiteX11" fmla="*/ 3152 w 5014939"/>
              <a:gd name="connsiteY11" fmla="*/ 1657299 h 3348161"/>
              <a:gd name="connsiteX12" fmla="*/ 128806 w 5014939"/>
              <a:gd name="connsiteY12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992614 w 5014939"/>
              <a:gd name="connsiteY5" fmla="*/ 1931227 h 3348161"/>
              <a:gd name="connsiteX6" fmla="*/ 4981453 w 5014939"/>
              <a:gd name="connsiteY6" fmla="*/ 2210280 h 3348161"/>
              <a:gd name="connsiteX7" fmla="*/ 4974011 w 5014939"/>
              <a:gd name="connsiteY7" fmla="*/ 2433522 h 3348161"/>
              <a:gd name="connsiteX8" fmla="*/ 5014939 w 5014939"/>
              <a:gd name="connsiteY8" fmla="*/ 2731178 h 3348161"/>
              <a:gd name="connsiteX9" fmla="*/ 4966836 w 5014939"/>
              <a:gd name="connsiteY9" fmla="*/ 2898878 h 3348161"/>
              <a:gd name="connsiteX10" fmla="*/ 2691319 w 5014939"/>
              <a:gd name="connsiteY10" fmla="*/ 3202464 h 3348161"/>
              <a:gd name="connsiteX11" fmla="*/ 395237 w 5014939"/>
              <a:gd name="connsiteY11" fmla="*/ 3296575 h 3348161"/>
              <a:gd name="connsiteX12" fmla="*/ 3152 w 5014939"/>
              <a:gd name="connsiteY12" fmla="*/ 1657299 h 3348161"/>
              <a:gd name="connsiteX13" fmla="*/ 128806 w 5014939"/>
              <a:gd name="connsiteY13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992614 w 5014939"/>
              <a:gd name="connsiteY5" fmla="*/ 1931227 h 3348161"/>
              <a:gd name="connsiteX6" fmla="*/ 4981453 w 5014939"/>
              <a:gd name="connsiteY6" fmla="*/ 2210280 h 3348161"/>
              <a:gd name="connsiteX7" fmla="*/ 4974011 w 5014939"/>
              <a:gd name="connsiteY7" fmla="*/ 2433522 h 3348161"/>
              <a:gd name="connsiteX8" fmla="*/ 5014939 w 5014939"/>
              <a:gd name="connsiteY8" fmla="*/ 2731178 h 3348161"/>
              <a:gd name="connsiteX9" fmla="*/ 4966836 w 5014939"/>
              <a:gd name="connsiteY9" fmla="*/ 2898878 h 3348161"/>
              <a:gd name="connsiteX10" fmla="*/ 2691319 w 5014939"/>
              <a:gd name="connsiteY10" fmla="*/ 3202464 h 3348161"/>
              <a:gd name="connsiteX11" fmla="*/ 395237 w 5014939"/>
              <a:gd name="connsiteY11" fmla="*/ 3296575 h 3348161"/>
              <a:gd name="connsiteX12" fmla="*/ 3152 w 5014939"/>
              <a:gd name="connsiteY12" fmla="*/ 1657299 h 3348161"/>
              <a:gd name="connsiteX13" fmla="*/ 128806 w 5014939"/>
              <a:gd name="connsiteY13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992614 w 5014939"/>
              <a:gd name="connsiteY5" fmla="*/ 1931227 h 3348161"/>
              <a:gd name="connsiteX6" fmla="*/ 4981453 w 5014939"/>
              <a:gd name="connsiteY6" fmla="*/ 2210280 h 3348161"/>
              <a:gd name="connsiteX7" fmla="*/ 4974011 w 5014939"/>
              <a:gd name="connsiteY7" fmla="*/ 2433522 h 3348161"/>
              <a:gd name="connsiteX8" fmla="*/ 5014939 w 5014939"/>
              <a:gd name="connsiteY8" fmla="*/ 2731178 h 3348161"/>
              <a:gd name="connsiteX9" fmla="*/ 4966836 w 5014939"/>
              <a:gd name="connsiteY9" fmla="*/ 2898878 h 3348161"/>
              <a:gd name="connsiteX10" fmla="*/ 2691319 w 5014939"/>
              <a:gd name="connsiteY10" fmla="*/ 3202464 h 3348161"/>
              <a:gd name="connsiteX11" fmla="*/ 395237 w 5014939"/>
              <a:gd name="connsiteY11" fmla="*/ 3296575 h 3348161"/>
              <a:gd name="connsiteX12" fmla="*/ 3152 w 5014939"/>
              <a:gd name="connsiteY12" fmla="*/ 1657299 h 3348161"/>
              <a:gd name="connsiteX13" fmla="*/ 128806 w 5014939"/>
              <a:gd name="connsiteY13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5007497 w 5014939"/>
              <a:gd name="connsiteY4" fmla="*/ 1704264 h 3348161"/>
              <a:gd name="connsiteX5" fmla="*/ 4992614 w 5014939"/>
              <a:gd name="connsiteY5" fmla="*/ 1931227 h 3348161"/>
              <a:gd name="connsiteX6" fmla="*/ 4981453 w 5014939"/>
              <a:gd name="connsiteY6" fmla="*/ 2210280 h 3348161"/>
              <a:gd name="connsiteX7" fmla="*/ 4974011 w 5014939"/>
              <a:gd name="connsiteY7" fmla="*/ 2433522 h 3348161"/>
              <a:gd name="connsiteX8" fmla="*/ 5014939 w 5014939"/>
              <a:gd name="connsiteY8" fmla="*/ 2731178 h 3348161"/>
              <a:gd name="connsiteX9" fmla="*/ 4966836 w 5014939"/>
              <a:gd name="connsiteY9" fmla="*/ 2898878 h 3348161"/>
              <a:gd name="connsiteX10" fmla="*/ 2691319 w 5014939"/>
              <a:gd name="connsiteY10" fmla="*/ 3202464 h 3348161"/>
              <a:gd name="connsiteX11" fmla="*/ 395237 w 5014939"/>
              <a:gd name="connsiteY11" fmla="*/ 3296575 h 3348161"/>
              <a:gd name="connsiteX12" fmla="*/ 3152 w 5014939"/>
              <a:gd name="connsiteY12" fmla="*/ 1657299 h 3348161"/>
              <a:gd name="connsiteX13" fmla="*/ 128806 w 5014939"/>
              <a:gd name="connsiteY13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5007497 w 5014939"/>
              <a:gd name="connsiteY4" fmla="*/ 1704264 h 3348161"/>
              <a:gd name="connsiteX5" fmla="*/ 4992614 w 5014939"/>
              <a:gd name="connsiteY5" fmla="*/ 1931227 h 3348161"/>
              <a:gd name="connsiteX6" fmla="*/ 4981453 w 5014939"/>
              <a:gd name="connsiteY6" fmla="*/ 2210280 h 3348161"/>
              <a:gd name="connsiteX7" fmla="*/ 4974011 w 5014939"/>
              <a:gd name="connsiteY7" fmla="*/ 2433522 h 3348161"/>
              <a:gd name="connsiteX8" fmla="*/ 5014939 w 5014939"/>
              <a:gd name="connsiteY8" fmla="*/ 2731178 h 3348161"/>
              <a:gd name="connsiteX9" fmla="*/ 4966836 w 5014939"/>
              <a:gd name="connsiteY9" fmla="*/ 2898878 h 3348161"/>
              <a:gd name="connsiteX10" fmla="*/ 2691319 w 5014939"/>
              <a:gd name="connsiteY10" fmla="*/ 3202464 h 3348161"/>
              <a:gd name="connsiteX11" fmla="*/ 395237 w 5014939"/>
              <a:gd name="connsiteY11" fmla="*/ 3296575 h 3348161"/>
              <a:gd name="connsiteX12" fmla="*/ 3152 w 5014939"/>
              <a:gd name="connsiteY12" fmla="*/ 1657299 h 3348161"/>
              <a:gd name="connsiteX13" fmla="*/ 128806 w 5014939"/>
              <a:gd name="connsiteY13" fmla="*/ 334132 h 3348161"/>
              <a:gd name="connsiteX0" fmla="*/ 128806 w 5029825"/>
              <a:gd name="connsiteY0" fmla="*/ 334132 h 3348161"/>
              <a:gd name="connsiteX1" fmla="*/ 2267986 w 5029825"/>
              <a:gd name="connsiteY1" fmla="*/ 112132 h 3348161"/>
              <a:gd name="connsiteX2" fmla="*/ 4678508 w 5029825"/>
              <a:gd name="connsiteY2" fmla="*/ 108460 h 3348161"/>
              <a:gd name="connsiteX3" fmla="*/ 4910759 w 5029825"/>
              <a:gd name="connsiteY3" fmla="*/ 1384283 h 3348161"/>
              <a:gd name="connsiteX4" fmla="*/ 5029821 w 5029825"/>
              <a:gd name="connsiteY4" fmla="*/ 1707985 h 3348161"/>
              <a:gd name="connsiteX5" fmla="*/ 4992614 w 5029825"/>
              <a:gd name="connsiteY5" fmla="*/ 1931227 h 3348161"/>
              <a:gd name="connsiteX6" fmla="*/ 4981453 w 5029825"/>
              <a:gd name="connsiteY6" fmla="*/ 2210280 h 3348161"/>
              <a:gd name="connsiteX7" fmla="*/ 4974011 w 5029825"/>
              <a:gd name="connsiteY7" fmla="*/ 2433522 h 3348161"/>
              <a:gd name="connsiteX8" fmla="*/ 5014939 w 5029825"/>
              <a:gd name="connsiteY8" fmla="*/ 2731178 h 3348161"/>
              <a:gd name="connsiteX9" fmla="*/ 4966836 w 5029825"/>
              <a:gd name="connsiteY9" fmla="*/ 2898878 h 3348161"/>
              <a:gd name="connsiteX10" fmla="*/ 2691319 w 5029825"/>
              <a:gd name="connsiteY10" fmla="*/ 3202464 h 3348161"/>
              <a:gd name="connsiteX11" fmla="*/ 395237 w 5029825"/>
              <a:gd name="connsiteY11" fmla="*/ 3296575 h 3348161"/>
              <a:gd name="connsiteX12" fmla="*/ 3152 w 5029825"/>
              <a:gd name="connsiteY12" fmla="*/ 1657299 h 3348161"/>
              <a:gd name="connsiteX13" fmla="*/ 128806 w 5029825"/>
              <a:gd name="connsiteY13" fmla="*/ 334132 h 3348161"/>
              <a:gd name="connsiteX0" fmla="*/ 128806 w 5029825"/>
              <a:gd name="connsiteY0" fmla="*/ 334132 h 3348161"/>
              <a:gd name="connsiteX1" fmla="*/ 2267986 w 5029825"/>
              <a:gd name="connsiteY1" fmla="*/ 112132 h 3348161"/>
              <a:gd name="connsiteX2" fmla="*/ 4678508 w 5029825"/>
              <a:gd name="connsiteY2" fmla="*/ 108460 h 3348161"/>
              <a:gd name="connsiteX3" fmla="*/ 4910759 w 5029825"/>
              <a:gd name="connsiteY3" fmla="*/ 1384283 h 3348161"/>
              <a:gd name="connsiteX4" fmla="*/ 5029821 w 5029825"/>
              <a:gd name="connsiteY4" fmla="*/ 1707985 h 3348161"/>
              <a:gd name="connsiteX5" fmla="*/ 4992614 w 5029825"/>
              <a:gd name="connsiteY5" fmla="*/ 1931227 h 3348161"/>
              <a:gd name="connsiteX6" fmla="*/ 4981453 w 5029825"/>
              <a:gd name="connsiteY6" fmla="*/ 2210280 h 3348161"/>
              <a:gd name="connsiteX7" fmla="*/ 4974011 w 5029825"/>
              <a:gd name="connsiteY7" fmla="*/ 2433522 h 3348161"/>
              <a:gd name="connsiteX8" fmla="*/ 5014939 w 5029825"/>
              <a:gd name="connsiteY8" fmla="*/ 2731178 h 3348161"/>
              <a:gd name="connsiteX9" fmla="*/ 4966836 w 5029825"/>
              <a:gd name="connsiteY9" fmla="*/ 2898878 h 3348161"/>
              <a:gd name="connsiteX10" fmla="*/ 2691319 w 5029825"/>
              <a:gd name="connsiteY10" fmla="*/ 3202464 h 3348161"/>
              <a:gd name="connsiteX11" fmla="*/ 395237 w 5029825"/>
              <a:gd name="connsiteY11" fmla="*/ 3296575 h 3348161"/>
              <a:gd name="connsiteX12" fmla="*/ 3152 w 5029825"/>
              <a:gd name="connsiteY12" fmla="*/ 1657299 h 3348161"/>
              <a:gd name="connsiteX13" fmla="*/ 128806 w 5029825"/>
              <a:gd name="connsiteY13" fmla="*/ 334132 h 3348161"/>
              <a:gd name="connsiteX0" fmla="*/ 128806 w 5037266"/>
              <a:gd name="connsiteY0" fmla="*/ 334132 h 3348161"/>
              <a:gd name="connsiteX1" fmla="*/ 2267986 w 5037266"/>
              <a:gd name="connsiteY1" fmla="*/ 112132 h 3348161"/>
              <a:gd name="connsiteX2" fmla="*/ 4678508 w 5037266"/>
              <a:gd name="connsiteY2" fmla="*/ 108460 h 3348161"/>
              <a:gd name="connsiteX3" fmla="*/ 4910759 w 5037266"/>
              <a:gd name="connsiteY3" fmla="*/ 1384283 h 3348161"/>
              <a:gd name="connsiteX4" fmla="*/ 5037263 w 5037266"/>
              <a:gd name="connsiteY4" fmla="*/ 1707985 h 3348161"/>
              <a:gd name="connsiteX5" fmla="*/ 4992614 w 5037266"/>
              <a:gd name="connsiteY5" fmla="*/ 1931227 h 3348161"/>
              <a:gd name="connsiteX6" fmla="*/ 4981453 w 5037266"/>
              <a:gd name="connsiteY6" fmla="*/ 2210280 h 3348161"/>
              <a:gd name="connsiteX7" fmla="*/ 4974011 w 5037266"/>
              <a:gd name="connsiteY7" fmla="*/ 2433522 h 3348161"/>
              <a:gd name="connsiteX8" fmla="*/ 5014939 w 5037266"/>
              <a:gd name="connsiteY8" fmla="*/ 2731178 h 3348161"/>
              <a:gd name="connsiteX9" fmla="*/ 4966836 w 5037266"/>
              <a:gd name="connsiteY9" fmla="*/ 2898878 h 3348161"/>
              <a:gd name="connsiteX10" fmla="*/ 2691319 w 5037266"/>
              <a:gd name="connsiteY10" fmla="*/ 3202464 h 3348161"/>
              <a:gd name="connsiteX11" fmla="*/ 395237 w 5037266"/>
              <a:gd name="connsiteY11" fmla="*/ 3296575 h 3348161"/>
              <a:gd name="connsiteX12" fmla="*/ 3152 w 5037266"/>
              <a:gd name="connsiteY12" fmla="*/ 1657299 h 3348161"/>
              <a:gd name="connsiteX13" fmla="*/ 128806 w 5037266"/>
              <a:gd name="connsiteY13" fmla="*/ 334132 h 3348161"/>
              <a:gd name="connsiteX0" fmla="*/ 128806 w 5037266"/>
              <a:gd name="connsiteY0" fmla="*/ 334132 h 3348161"/>
              <a:gd name="connsiteX1" fmla="*/ 2267986 w 5037266"/>
              <a:gd name="connsiteY1" fmla="*/ 112132 h 3348161"/>
              <a:gd name="connsiteX2" fmla="*/ 4678508 w 5037266"/>
              <a:gd name="connsiteY2" fmla="*/ 108460 h 3348161"/>
              <a:gd name="connsiteX3" fmla="*/ 4910759 w 5037266"/>
              <a:gd name="connsiteY3" fmla="*/ 1384283 h 3348161"/>
              <a:gd name="connsiteX4" fmla="*/ 5037263 w 5037266"/>
              <a:gd name="connsiteY4" fmla="*/ 1707985 h 3348161"/>
              <a:gd name="connsiteX5" fmla="*/ 4992614 w 5037266"/>
              <a:gd name="connsiteY5" fmla="*/ 1931227 h 3348161"/>
              <a:gd name="connsiteX6" fmla="*/ 4981453 w 5037266"/>
              <a:gd name="connsiteY6" fmla="*/ 2210280 h 3348161"/>
              <a:gd name="connsiteX7" fmla="*/ 4974011 w 5037266"/>
              <a:gd name="connsiteY7" fmla="*/ 2433522 h 3348161"/>
              <a:gd name="connsiteX8" fmla="*/ 5014939 w 5037266"/>
              <a:gd name="connsiteY8" fmla="*/ 2731178 h 3348161"/>
              <a:gd name="connsiteX9" fmla="*/ 4966836 w 5037266"/>
              <a:gd name="connsiteY9" fmla="*/ 2898878 h 3348161"/>
              <a:gd name="connsiteX10" fmla="*/ 2691319 w 5037266"/>
              <a:gd name="connsiteY10" fmla="*/ 3202464 h 3348161"/>
              <a:gd name="connsiteX11" fmla="*/ 395237 w 5037266"/>
              <a:gd name="connsiteY11" fmla="*/ 3296575 h 3348161"/>
              <a:gd name="connsiteX12" fmla="*/ 3152 w 5037266"/>
              <a:gd name="connsiteY12" fmla="*/ 1657299 h 3348161"/>
              <a:gd name="connsiteX13" fmla="*/ 128806 w 5037266"/>
              <a:gd name="connsiteY13" fmla="*/ 334132 h 3348161"/>
              <a:gd name="connsiteX0" fmla="*/ 128806 w 5033545"/>
              <a:gd name="connsiteY0" fmla="*/ 334132 h 3348161"/>
              <a:gd name="connsiteX1" fmla="*/ 2267986 w 5033545"/>
              <a:gd name="connsiteY1" fmla="*/ 112132 h 3348161"/>
              <a:gd name="connsiteX2" fmla="*/ 4678508 w 5033545"/>
              <a:gd name="connsiteY2" fmla="*/ 108460 h 3348161"/>
              <a:gd name="connsiteX3" fmla="*/ 4910759 w 5033545"/>
              <a:gd name="connsiteY3" fmla="*/ 1384283 h 3348161"/>
              <a:gd name="connsiteX4" fmla="*/ 5033542 w 5033545"/>
              <a:gd name="connsiteY4" fmla="*/ 1704264 h 3348161"/>
              <a:gd name="connsiteX5" fmla="*/ 4992614 w 5033545"/>
              <a:gd name="connsiteY5" fmla="*/ 1931227 h 3348161"/>
              <a:gd name="connsiteX6" fmla="*/ 4981453 w 5033545"/>
              <a:gd name="connsiteY6" fmla="*/ 2210280 h 3348161"/>
              <a:gd name="connsiteX7" fmla="*/ 4974011 w 5033545"/>
              <a:gd name="connsiteY7" fmla="*/ 2433522 h 3348161"/>
              <a:gd name="connsiteX8" fmla="*/ 5014939 w 5033545"/>
              <a:gd name="connsiteY8" fmla="*/ 2731178 h 3348161"/>
              <a:gd name="connsiteX9" fmla="*/ 4966836 w 5033545"/>
              <a:gd name="connsiteY9" fmla="*/ 2898878 h 3348161"/>
              <a:gd name="connsiteX10" fmla="*/ 2691319 w 5033545"/>
              <a:gd name="connsiteY10" fmla="*/ 3202464 h 3348161"/>
              <a:gd name="connsiteX11" fmla="*/ 395237 w 5033545"/>
              <a:gd name="connsiteY11" fmla="*/ 3296575 h 3348161"/>
              <a:gd name="connsiteX12" fmla="*/ 3152 w 5033545"/>
              <a:gd name="connsiteY12" fmla="*/ 1657299 h 3348161"/>
              <a:gd name="connsiteX13" fmla="*/ 128806 w 5033545"/>
              <a:gd name="connsiteY13" fmla="*/ 334132 h 3348161"/>
              <a:gd name="connsiteX0" fmla="*/ 128806 w 5061215"/>
              <a:gd name="connsiteY0" fmla="*/ 334132 h 3348161"/>
              <a:gd name="connsiteX1" fmla="*/ 2267986 w 5061215"/>
              <a:gd name="connsiteY1" fmla="*/ 112132 h 3348161"/>
              <a:gd name="connsiteX2" fmla="*/ 4678508 w 5061215"/>
              <a:gd name="connsiteY2" fmla="*/ 108460 h 3348161"/>
              <a:gd name="connsiteX3" fmla="*/ 5040983 w 5061215"/>
              <a:gd name="connsiteY3" fmla="*/ 1384283 h 3348161"/>
              <a:gd name="connsiteX4" fmla="*/ 5033542 w 5061215"/>
              <a:gd name="connsiteY4" fmla="*/ 1704264 h 3348161"/>
              <a:gd name="connsiteX5" fmla="*/ 4992614 w 5061215"/>
              <a:gd name="connsiteY5" fmla="*/ 1931227 h 3348161"/>
              <a:gd name="connsiteX6" fmla="*/ 4981453 w 5061215"/>
              <a:gd name="connsiteY6" fmla="*/ 2210280 h 3348161"/>
              <a:gd name="connsiteX7" fmla="*/ 4974011 w 5061215"/>
              <a:gd name="connsiteY7" fmla="*/ 2433522 h 3348161"/>
              <a:gd name="connsiteX8" fmla="*/ 5014939 w 5061215"/>
              <a:gd name="connsiteY8" fmla="*/ 2731178 h 3348161"/>
              <a:gd name="connsiteX9" fmla="*/ 4966836 w 5061215"/>
              <a:gd name="connsiteY9" fmla="*/ 2898878 h 3348161"/>
              <a:gd name="connsiteX10" fmla="*/ 2691319 w 5061215"/>
              <a:gd name="connsiteY10" fmla="*/ 3202464 h 3348161"/>
              <a:gd name="connsiteX11" fmla="*/ 395237 w 5061215"/>
              <a:gd name="connsiteY11" fmla="*/ 3296575 h 3348161"/>
              <a:gd name="connsiteX12" fmla="*/ 3152 w 5061215"/>
              <a:gd name="connsiteY12" fmla="*/ 1657299 h 3348161"/>
              <a:gd name="connsiteX13" fmla="*/ 128806 w 5061215"/>
              <a:gd name="connsiteY13" fmla="*/ 334132 h 3348161"/>
              <a:gd name="connsiteX0" fmla="*/ 128806 w 5040983"/>
              <a:gd name="connsiteY0" fmla="*/ 334132 h 3348161"/>
              <a:gd name="connsiteX1" fmla="*/ 2267986 w 5040983"/>
              <a:gd name="connsiteY1" fmla="*/ 112132 h 3348161"/>
              <a:gd name="connsiteX2" fmla="*/ 4678508 w 5040983"/>
              <a:gd name="connsiteY2" fmla="*/ 108460 h 3348161"/>
              <a:gd name="connsiteX3" fmla="*/ 5040983 w 5040983"/>
              <a:gd name="connsiteY3" fmla="*/ 1384283 h 3348161"/>
              <a:gd name="connsiteX4" fmla="*/ 5033542 w 5040983"/>
              <a:gd name="connsiteY4" fmla="*/ 1704264 h 3348161"/>
              <a:gd name="connsiteX5" fmla="*/ 4992614 w 5040983"/>
              <a:gd name="connsiteY5" fmla="*/ 1931227 h 3348161"/>
              <a:gd name="connsiteX6" fmla="*/ 4981453 w 5040983"/>
              <a:gd name="connsiteY6" fmla="*/ 2210280 h 3348161"/>
              <a:gd name="connsiteX7" fmla="*/ 4974011 w 5040983"/>
              <a:gd name="connsiteY7" fmla="*/ 2433522 h 3348161"/>
              <a:gd name="connsiteX8" fmla="*/ 5014939 w 5040983"/>
              <a:gd name="connsiteY8" fmla="*/ 2731178 h 3348161"/>
              <a:gd name="connsiteX9" fmla="*/ 4966836 w 5040983"/>
              <a:gd name="connsiteY9" fmla="*/ 2898878 h 3348161"/>
              <a:gd name="connsiteX10" fmla="*/ 2691319 w 5040983"/>
              <a:gd name="connsiteY10" fmla="*/ 3202464 h 3348161"/>
              <a:gd name="connsiteX11" fmla="*/ 395237 w 5040983"/>
              <a:gd name="connsiteY11" fmla="*/ 3296575 h 3348161"/>
              <a:gd name="connsiteX12" fmla="*/ 3152 w 5040983"/>
              <a:gd name="connsiteY12" fmla="*/ 1657299 h 3348161"/>
              <a:gd name="connsiteX13" fmla="*/ 128806 w 5040983"/>
              <a:gd name="connsiteY13" fmla="*/ 334132 h 3348161"/>
              <a:gd name="connsiteX0" fmla="*/ 128806 w 5044705"/>
              <a:gd name="connsiteY0" fmla="*/ 334132 h 3348161"/>
              <a:gd name="connsiteX1" fmla="*/ 2267986 w 5044705"/>
              <a:gd name="connsiteY1" fmla="*/ 112132 h 3348161"/>
              <a:gd name="connsiteX2" fmla="*/ 4678508 w 5044705"/>
              <a:gd name="connsiteY2" fmla="*/ 108460 h 3348161"/>
              <a:gd name="connsiteX3" fmla="*/ 5040983 w 5044705"/>
              <a:gd name="connsiteY3" fmla="*/ 1384283 h 3348161"/>
              <a:gd name="connsiteX4" fmla="*/ 5044704 w 5044705"/>
              <a:gd name="connsiteY4" fmla="*/ 1704264 h 3348161"/>
              <a:gd name="connsiteX5" fmla="*/ 4992614 w 5044705"/>
              <a:gd name="connsiteY5" fmla="*/ 1931227 h 3348161"/>
              <a:gd name="connsiteX6" fmla="*/ 4981453 w 5044705"/>
              <a:gd name="connsiteY6" fmla="*/ 2210280 h 3348161"/>
              <a:gd name="connsiteX7" fmla="*/ 4974011 w 5044705"/>
              <a:gd name="connsiteY7" fmla="*/ 2433522 h 3348161"/>
              <a:gd name="connsiteX8" fmla="*/ 5014939 w 5044705"/>
              <a:gd name="connsiteY8" fmla="*/ 2731178 h 3348161"/>
              <a:gd name="connsiteX9" fmla="*/ 4966836 w 5044705"/>
              <a:gd name="connsiteY9" fmla="*/ 2898878 h 3348161"/>
              <a:gd name="connsiteX10" fmla="*/ 2691319 w 5044705"/>
              <a:gd name="connsiteY10" fmla="*/ 3202464 h 3348161"/>
              <a:gd name="connsiteX11" fmla="*/ 395237 w 5044705"/>
              <a:gd name="connsiteY11" fmla="*/ 3296575 h 3348161"/>
              <a:gd name="connsiteX12" fmla="*/ 3152 w 5044705"/>
              <a:gd name="connsiteY12" fmla="*/ 1657299 h 3348161"/>
              <a:gd name="connsiteX13" fmla="*/ 128806 w 5044705"/>
              <a:gd name="connsiteY13" fmla="*/ 334132 h 3348161"/>
              <a:gd name="connsiteX0" fmla="*/ 128806 w 5044704"/>
              <a:gd name="connsiteY0" fmla="*/ 334132 h 3348161"/>
              <a:gd name="connsiteX1" fmla="*/ 2267986 w 5044704"/>
              <a:gd name="connsiteY1" fmla="*/ 112132 h 3348161"/>
              <a:gd name="connsiteX2" fmla="*/ 4678508 w 5044704"/>
              <a:gd name="connsiteY2" fmla="*/ 108460 h 3348161"/>
              <a:gd name="connsiteX3" fmla="*/ 5040983 w 5044704"/>
              <a:gd name="connsiteY3" fmla="*/ 1384283 h 3348161"/>
              <a:gd name="connsiteX4" fmla="*/ 5044704 w 5044704"/>
              <a:gd name="connsiteY4" fmla="*/ 1704264 h 3348161"/>
              <a:gd name="connsiteX5" fmla="*/ 4992614 w 5044704"/>
              <a:gd name="connsiteY5" fmla="*/ 1931227 h 3348161"/>
              <a:gd name="connsiteX6" fmla="*/ 4981453 w 5044704"/>
              <a:gd name="connsiteY6" fmla="*/ 2210280 h 3348161"/>
              <a:gd name="connsiteX7" fmla="*/ 4974011 w 5044704"/>
              <a:gd name="connsiteY7" fmla="*/ 2433522 h 3348161"/>
              <a:gd name="connsiteX8" fmla="*/ 5014939 w 5044704"/>
              <a:gd name="connsiteY8" fmla="*/ 2731178 h 3348161"/>
              <a:gd name="connsiteX9" fmla="*/ 4966836 w 5044704"/>
              <a:gd name="connsiteY9" fmla="*/ 2898878 h 3348161"/>
              <a:gd name="connsiteX10" fmla="*/ 2691319 w 5044704"/>
              <a:gd name="connsiteY10" fmla="*/ 3202464 h 3348161"/>
              <a:gd name="connsiteX11" fmla="*/ 395237 w 5044704"/>
              <a:gd name="connsiteY11" fmla="*/ 3296575 h 3348161"/>
              <a:gd name="connsiteX12" fmla="*/ 3152 w 5044704"/>
              <a:gd name="connsiteY12" fmla="*/ 1657299 h 3348161"/>
              <a:gd name="connsiteX13" fmla="*/ 128806 w 5044704"/>
              <a:gd name="connsiteY13" fmla="*/ 334132 h 3348161"/>
              <a:gd name="connsiteX0" fmla="*/ 128806 w 5044704"/>
              <a:gd name="connsiteY0" fmla="*/ 334132 h 3348161"/>
              <a:gd name="connsiteX1" fmla="*/ 2267986 w 5044704"/>
              <a:gd name="connsiteY1" fmla="*/ 112132 h 3348161"/>
              <a:gd name="connsiteX2" fmla="*/ 4678508 w 5044704"/>
              <a:gd name="connsiteY2" fmla="*/ 108460 h 3348161"/>
              <a:gd name="connsiteX3" fmla="*/ 5040983 w 5044704"/>
              <a:gd name="connsiteY3" fmla="*/ 1384283 h 3348161"/>
              <a:gd name="connsiteX4" fmla="*/ 5044704 w 5044704"/>
              <a:gd name="connsiteY4" fmla="*/ 1704264 h 3348161"/>
              <a:gd name="connsiteX5" fmla="*/ 4992614 w 5044704"/>
              <a:gd name="connsiteY5" fmla="*/ 1931227 h 3348161"/>
              <a:gd name="connsiteX6" fmla="*/ 4981453 w 5044704"/>
              <a:gd name="connsiteY6" fmla="*/ 2210280 h 3348161"/>
              <a:gd name="connsiteX7" fmla="*/ 4974011 w 5044704"/>
              <a:gd name="connsiteY7" fmla="*/ 2433522 h 3348161"/>
              <a:gd name="connsiteX8" fmla="*/ 5014939 w 5044704"/>
              <a:gd name="connsiteY8" fmla="*/ 2731178 h 3348161"/>
              <a:gd name="connsiteX9" fmla="*/ 4966836 w 5044704"/>
              <a:gd name="connsiteY9" fmla="*/ 2898878 h 3348161"/>
              <a:gd name="connsiteX10" fmla="*/ 2691319 w 5044704"/>
              <a:gd name="connsiteY10" fmla="*/ 3202464 h 3348161"/>
              <a:gd name="connsiteX11" fmla="*/ 395237 w 5044704"/>
              <a:gd name="connsiteY11" fmla="*/ 3296575 h 3348161"/>
              <a:gd name="connsiteX12" fmla="*/ 3152 w 5044704"/>
              <a:gd name="connsiteY12" fmla="*/ 1657299 h 3348161"/>
              <a:gd name="connsiteX13" fmla="*/ 128806 w 5044704"/>
              <a:gd name="connsiteY13" fmla="*/ 334132 h 3348161"/>
              <a:gd name="connsiteX0" fmla="*/ 128806 w 5068109"/>
              <a:gd name="connsiteY0" fmla="*/ 307130 h 3321159"/>
              <a:gd name="connsiteX1" fmla="*/ 2267986 w 5068109"/>
              <a:gd name="connsiteY1" fmla="*/ 85130 h 3321159"/>
              <a:gd name="connsiteX2" fmla="*/ 4678508 w 5068109"/>
              <a:gd name="connsiteY2" fmla="*/ 81458 h 3321159"/>
              <a:gd name="connsiteX3" fmla="*/ 5044704 w 5068109"/>
              <a:gd name="connsiteY3" fmla="*/ 985211 h 3321159"/>
              <a:gd name="connsiteX4" fmla="*/ 5040983 w 5068109"/>
              <a:gd name="connsiteY4" fmla="*/ 1357281 h 3321159"/>
              <a:gd name="connsiteX5" fmla="*/ 5044704 w 5068109"/>
              <a:gd name="connsiteY5" fmla="*/ 1677262 h 3321159"/>
              <a:gd name="connsiteX6" fmla="*/ 4992614 w 5068109"/>
              <a:gd name="connsiteY6" fmla="*/ 1904225 h 3321159"/>
              <a:gd name="connsiteX7" fmla="*/ 4981453 w 5068109"/>
              <a:gd name="connsiteY7" fmla="*/ 2183278 h 3321159"/>
              <a:gd name="connsiteX8" fmla="*/ 4974011 w 5068109"/>
              <a:gd name="connsiteY8" fmla="*/ 2406520 h 3321159"/>
              <a:gd name="connsiteX9" fmla="*/ 5014939 w 5068109"/>
              <a:gd name="connsiteY9" fmla="*/ 2704176 h 3321159"/>
              <a:gd name="connsiteX10" fmla="*/ 4966836 w 5068109"/>
              <a:gd name="connsiteY10" fmla="*/ 2871876 h 3321159"/>
              <a:gd name="connsiteX11" fmla="*/ 2691319 w 5068109"/>
              <a:gd name="connsiteY11" fmla="*/ 3175462 h 3321159"/>
              <a:gd name="connsiteX12" fmla="*/ 395237 w 5068109"/>
              <a:gd name="connsiteY12" fmla="*/ 3269573 h 3321159"/>
              <a:gd name="connsiteX13" fmla="*/ 3152 w 5068109"/>
              <a:gd name="connsiteY13" fmla="*/ 1630297 h 3321159"/>
              <a:gd name="connsiteX14" fmla="*/ 128806 w 5068109"/>
              <a:gd name="connsiteY14" fmla="*/ 307130 h 3321159"/>
              <a:gd name="connsiteX0" fmla="*/ 128806 w 5044704"/>
              <a:gd name="connsiteY0" fmla="*/ 307130 h 3321159"/>
              <a:gd name="connsiteX1" fmla="*/ 2267986 w 5044704"/>
              <a:gd name="connsiteY1" fmla="*/ 85130 h 3321159"/>
              <a:gd name="connsiteX2" fmla="*/ 4678508 w 5044704"/>
              <a:gd name="connsiteY2" fmla="*/ 81458 h 3321159"/>
              <a:gd name="connsiteX3" fmla="*/ 5044704 w 5044704"/>
              <a:gd name="connsiteY3" fmla="*/ 985211 h 3321159"/>
              <a:gd name="connsiteX4" fmla="*/ 5040983 w 5044704"/>
              <a:gd name="connsiteY4" fmla="*/ 1357281 h 3321159"/>
              <a:gd name="connsiteX5" fmla="*/ 5044704 w 5044704"/>
              <a:gd name="connsiteY5" fmla="*/ 1677262 h 3321159"/>
              <a:gd name="connsiteX6" fmla="*/ 4992614 w 5044704"/>
              <a:gd name="connsiteY6" fmla="*/ 1904225 h 3321159"/>
              <a:gd name="connsiteX7" fmla="*/ 4981453 w 5044704"/>
              <a:gd name="connsiteY7" fmla="*/ 2183278 h 3321159"/>
              <a:gd name="connsiteX8" fmla="*/ 4974011 w 5044704"/>
              <a:gd name="connsiteY8" fmla="*/ 2406520 h 3321159"/>
              <a:gd name="connsiteX9" fmla="*/ 5014939 w 5044704"/>
              <a:gd name="connsiteY9" fmla="*/ 2704176 h 3321159"/>
              <a:gd name="connsiteX10" fmla="*/ 4966836 w 5044704"/>
              <a:gd name="connsiteY10" fmla="*/ 2871876 h 3321159"/>
              <a:gd name="connsiteX11" fmla="*/ 2691319 w 5044704"/>
              <a:gd name="connsiteY11" fmla="*/ 3175462 h 3321159"/>
              <a:gd name="connsiteX12" fmla="*/ 395237 w 5044704"/>
              <a:gd name="connsiteY12" fmla="*/ 3269573 h 3321159"/>
              <a:gd name="connsiteX13" fmla="*/ 3152 w 5044704"/>
              <a:gd name="connsiteY13" fmla="*/ 1630297 h 3321159"/>
              <a:gd name="connsiteX14" fmla="*/ 128806 w 5044704"/>
              <a:gd name="connsiteY14" fmla="*/ 307130 h 3321159"/>
              <a:gd name="connsiteX0" fmla="*/ 128806 w 5044704"/>
              <a:gd name="connsiteY0" fmla="*/ 307130 h 3321159"/>
              <a:gd name="connsiteX1" fmla="*/ 2267986 w 5044704"/>
              <a:gd name="connsiteY1" fmla="*/ 85130 h 3321159"/>
              <a:gd name="connsiteX2" fmla="*/ 4678508 w 5044704"/>
              <a:gd name="connsiteY2" fmla="*/ 81458 h 3321159"/>
              <a:gd name="connsiteX3" fmla="*/ 5044704 w 5044704"/>
              <a:gd name="connsiteY3" fmla="*/ 985211 h 3321159"/>
              <a:gd name="connsiteX4" fmla="*/ 5040983 w 5044704"/>
              <a:gd name="connsiteY4" fmla="*/ 1357281 h 3321159"/>
              <a:gd name="connsiteX5" fmla="*/ 5044704 w 5044704"/>
              <a:gd name="connsiteY5" fmla="*/ 1677262 h 3321159"/>
              <a:gd name="connsiteX6" fmla="*/ 4992614 w 5044704"/>
              <a:gd name="connsiteY6" fmla="*/ 1904225 h 3321159"/>
              <a:gd name="connsiteX7" fmla="*/ 4981453 w 5044704"/>
              <a:gd name="connsiteY7" fmla="*/ 2183278 h 3321159"/>
              <a:gd name="connsiteX8" fmla="*/ 4974011 w 5044704"/>
              <a:gd name="connsiteY8" fmla="*/ 2406520 h 3321159"/>
              <a:gd name="connsiteX9" fmla="*/ 5014939 w 5044704"/>
              <a:gd name="connsiteY9" fmla="*/ 2704176 h 3321159"/>
              <a:gd name="connsiteX10" fmla="*/ 4966836 w 5044704"/>
              <a:gd name="connsiteY10" fmla="*/ 2871876 h 3321159"/>
              <a:gd name="connsiteX11" fmla="*/ 2691319 w 5044704"/>
              <a:gd name="connsiteY11" fmla="*/ 3175462 h 3321159"/>
              <a:gd name="connsiteX12" fmla="*/ 395237 w 5044704"/>
              <a:gd name="connsiteY12" fmla="*/ 3269573 h 3321159"/>
              <a:gd name="connsiteX13" fmla="*/ 3152 w 5044704"/>
              <a:gd name="connsiteY13" fmla="*/ 1630297 h 3321159"/>
              <a:gd name="connsiteX14" fmla="*/ 128806 w 5044704"/>
              <a:gd name="connsiteY14" fmla="*/ 307130 h 3321159"/>
              <a:gd name="connsiteX0" fmla="*/ 128806 w 5044704"/>
              <a:gd name="connsiteY0" fmla="*/ 288080 h 3302109"/>
              <a:gd name="connsiteX1" fmla="*/ 2267986 w 5044704"/>
              <a:gd name="connsiteY1" fmla="*/ 66080 h 3302109"/>
              <a:gd name="connsiteX2" fmla="*/ 4678508 w 5044704"/>
              <a:gd name="connsiteY2" fmla="*/ 62408 h 3302109"/>
              <a:gd name="connsiteX3" fmla="*/ 4974010 w 5044704"/>
              <a:gd name="connsiteY3" fmla="*/ 698270 h 3302109"/>
              <a:gd name="connsiteX4" fmla="*/ 5044704 w 5044704"/>
              <a:gd name="connsiteY4" fmla="*/ 966161 h 3302109"/>
              <a:gd name="connsiteX5" fmla="*/ 5040983 w 5044704"/>
              <a:gd name="connsiteY5" fmla="*/ 1338231 h 3302109"/>
              <a:gd name="connsiteX6" fmla="*/ 5044704 w 5044704"/>
              <a:gd name="connsiteY6" fmla="*/ 1658212 h 3302109"/>
              <a:gd name="connsiteX7" fmla="*/ 4992614 w 5044704"/>
              <a:gd name="connsiteY7" fmla="*/ 1885175 h 3302109"/>
              <a:gd name="connsiteX8" fmla="*/ 4981453 w 5044704"/>
              <a:gd name="connsiteY8" fmla="*/ 2164228 h 3302109"/>
              <a:gd name="connsiteX9" fmla="*/ 4974011 w 5044704"/>
              <a:gd name="connsiteY9" fmla="*/ 2387470 h 3302109"/>
              <a:gd name="connsiteX10" fmla="*/ 5014939 w 5044704"/>
              <a:gd name="connsiteY10" fmla="*/ 2685126 h 3302109"/>
              <a:gd name="connsiteX11" fmla="*/ 4966836 w 5044704"/>
              <a:gd name="connsiteY11" fmla="*/ 2852826 h 3302109"/>
              <a:gd name="connsiteX12" fmla="*/ 2691319 w 5044704"/>
              <a:gd name="connsiteY12" fmla="*/ 3156412 h 3302109"/>
              <a:gd name="connsiteX13" fmla="*/ 395237 w 5044704"/>
              <a:gd name="connsiteY13" fmla="*/ 3250523 h 3302109"/>
              <a:gd name="connsiteX14" fmla="*/ 3152 w 5044704"/>
              <a:gd name="connsiteY14" fmla="*/ 1611247 h 3302109"/>
              <a:gd name="connsiteX15" fmla="*/ 128806 w 5044704"/>
              <a:gd name="connsiteY15" fmla="*/ 288080 h 3302109"/>
              <a:gd name="connsiteX0" fmla="*/ 128806 w 5044704"/>
              <a:gd name="connsiteY0" fmla="*/ 288080 h 3302109"/>
              <a:gd name="connsiteX1" fmla="*/ 2267986 w 5044704"/>
              <a:gd name="connsiteY1" fmla="*/ 66080 h 3302109"/>
              <a:gd name="connsiteX2" fmla="*/ 4678508 w 5044704"/>
              <a:gd name="connsiteY2" fmla="*/ 62408 h 3302109"/>
              <a:gd name="connsiteX3" fmla="*/ 4974010 w 5044704"/>
              <a:gd name="connsiteY3" fmla="*/ 698270 h 3302109"/>
              <a:gd name="connsiteX4" fmla="*/ 5044704 w 5044704"/>
              <a:gd name="connsiteY4" fmla="*/ 966161 h 3302109"/>
              <a:gd name="connsiteX5" fmla="*/ 5040983 w 5044704"/>
              <a:gd name="connsiteY5" fmla="*/ 1338231 h 3302109"/>
              <a:gd name="connsiteX6" fmla="*/ 5044704 w 5044704"/>
              <a:gd name="connsiteY6" fmla="*/ 1658212 h 3302109"/>
              <a:gd name="connsiteX7" fmla="*/ 4992614 w 5044704"/>
              <a:gd name="connsiteY7" fmla="*/ 1885175 h 3302109"/>
              <a:gd name="connsiteX8" fmla="*/ 4981453 w 5044704"/>
              <a:gd name="connsiteY8" fmla="*/ 2164228 h 3302109"/>
              <a:gd name="connsiteX9" fmla="*/ 4974011 w 5044704"/>
              <a:gd name="connsiteY9" fmla="*/ 2387470 h 3302109"/>
              <a:gd name="connsiteX10" fmla="*/ 5014939 w 5044704"/>
              <a:gd name="connsiteY10" fmla="*/ 2685126 h 3302109"/>
              <a:gd name="connsiteX11" fmla="*/ 4966836 w 5044704"/>
              <a:gd name="connsiteY11" fmla="*/ 2852826 h 3302109"/>
              <a:gd name="connsiteX12" fmla="*/ 2691319 w 5044704"/>
              <a:gd name="connsiteY12" fmla="*/ 3156412 h 3302109"/>
              <a:gd name="connsiteX13" fmla="*/ 395237 w 5044704"/>
              <a:gd name="connsiteY13" fmla="*/ 3250523 h 3302109"/>
              <a:gd name="connsiteX14" fmla="*/ 3152 w 5044704"/>
              <a:gd name="connsiteY14" fmla="*/ 1611247 h 3302109"/>
              <a:gd name="connsiteX15" fmla="*/ 128806 w 5044704"/>
              <a:gd name="connsiteY15" fmla="*/ 288080 h 3302109"/>
              <a:gd name="connsiteX0" fmla="*/ 128806 w 5044704"/>
              <a:gd name="connsiteY0" fmla="*/ 292525 h 3306554"/>
              <a:gd name="connsiteX1" fmla="*/ 2267986 w 5044704"/>
              <a:gd name="connsiteY1" fmla="*/ 70525 h 3306554"/>
              <a:gd name="connsiteX2" fmla="*/ 4678508 w 5044704"/>
              <a:gd name="connsiteY2" fmla="*/ 66853 h 3306554"/>
              <a:gd name="connsiteX3" fmla="*/ 5029821 w 5044704"/>
              <a:gd name="connsiteY3" fmla="*/ 765967 h 3306554"/>
              <a:gd name="connsiteX4" fmla="*/ 5044704 w 5044704"/>
              <a:gd name="connsiteY4" fmla="*/ 970606 h 3306554"/>
              <a:gd name="connsiteX5" fmla="*/ 5040983 w 5044704"/>
              <a:gd name="connsiteY5" fmla="*/ 1342676 h 3306554"/>
              <a:gd name="connsiteX6" fmla="*/ 5044704 w 5044704"/>
              <a:gd name="connsiteY6" fmla="*/ 1662657 h 3306554"/>
              <a:gd name="connsiteX7" fmla="*/ 4992614 w 5044704"/>
              <a:gd name="connsiteY7" fmla="*/ 1889620 h 3306554"/>
              <a:gd name="connsiteX8" fmla="*/ 4981453 w 5044704"/>
              <a:gd name="connsiteY8" fmla="*/ 2168673 h 3306554"/>
              <a:gd name="connsiteX9" fmla="*/ 4974011 w 5044704"/>
              <a:gd name="connsiteY9" fmla="*/ 2391915 h 3306554"/>
              <a:gd name="connsiteX10" fmla="*/ 5014939 w 5044704"/>
              <a:gd name="connsiteY10" fmla="*/ 2689571 h 3306554"/>
              <a:gd name="connsiteX11" fmla="*/ 4966836 w 5044704"/>
              <a:gd name="connsiteY11" fmla="*/ 2857271 h 3306554"/>
              <a:gd name="connsiteX12" fmla="*/ 2691319 w 5044704"/>
              <a:gd name="connsiteY12" fmla="*/ 3160857 h 3306554"/>
              <a:gd name="connsiteX13" fmla="*/ 395237 w 5044704"/>
              <a:gd name="connsiteY13" fmla="*/ 3254968 h 3306554"/>
              <a:gd name="connsiteX14" fmla="*/ 3152 w 5044704"/>
              <a:gd name="connsiteY14" fmla="*/ 1615692 h 3306554"/>
              <a:gd name="connsiteX15" fmla="*/ 128806 w 5044704"/>
              <a:gd name="connsiteY15" fmla="*/ 292525 h 3306554"/>
              <a:gd name="connsiteX0" fmla="*/ 128806 w 5044704"/>
              <a:gd name="connsiteY0" fmla="*/ 292525 h 3306554"/>
              <a:gd name="connsiteX1" fmla="*/ 2267986 w 5044704"/>
              <a:gd name="connsiteY1" fmla="*/ 70525 h 3306554"/>
              <a:gd name="connsiteX2" fmla="*/ 4678508 w 5044704"/>
              <a:gd name="connsiteY2" fmla="*/ 66853 h 3306554"/>
              <a:gd name="connsiteX3" fmla="*/ 5029821 w 5044704"/>
              <a:gd name="connsiteY3" fmla="*/ 765967 h 3306554"/>
              <a:gd name="connsiteX4" fmla="*/ 5044704 w 5044704"/>
              <a:gd name="connsiteY4" fmla="*/ 970606 h 3306554"/>
              <a:gd name="connsiteX5" fmla="*/ 5040983 w 5044704"/>
              <a:gd name="connsiteY5" fmla="*/ 1342676 h 3306554"/>
              <a:gd name="connsiteX6" fmla="*/ 5044704 w 5044704"/>
              <a:gd name="connsiteY6" fmla="*/ 1662657 h 3306554"/>
              <a:gd name="connsiteX7" fmla="*/ 4992614 w 5044704"/>
              <a:gd name="connsiteY7" fmla="*/ 1889620 h 3306554"/>
              <a:gd name="connsiteX8" fmla="*/ 4981453 w 5044704"/>
              <a:gd name="connsiteY8" fmla="*/ 2168673 h 3306554"/>
              <a:gd name="connsiteX9" fmla="*/ 4974011 w 5044704"/>
              <a:gd name="connsiteY9" fmla="*/ 2391915 h 3306554"/>
              <a:gd name="connsiteX10" fmla="*/ 5014939 w 5044704"/>
              <a:gd name="connsiteY10" fmla="*/ 2689571 h 3306554"/>
              <a:gd name="connsiteX11" fmla="*/ 4966836 w 5044704"/>
              <a:gd name="connsiteY11" fmla="*/ 2857271 h 3306554"/>
              <a:gd name="connsiteX12" fmla="*/ 2691319 w 5044704"/>
              <a:gd name="connsiteY12" fmla="*/ 3160857 h 3306554"/>
              <a:gd name="connsiteX13" fmla="*/ 395237 w 5044704"/>
              <a:gd name="connsiteY13" fmla="*/ 3254968 h 3306554"/>
              <a:gd name="connsiteX14" fmla="*/ 3152 w 5044704"/>
              <a:gd name="connsiteY14" fmla="*/ 1615692 h 3306554"/>
              <a:gd name="connsiteX15" fmla="*/ 128806 w 5044704"/>
              <a:gd name="connsiteY15" fmla="*/ 292525 h 3306554"/>
              <a:gd name="connsiteX0" fmla="*/ 128806 w 5044704"/>
              <a:gd name="connsiteY0" fmla="*/ 292525 h 3306554"/>
              <a:gd name="connsiteX1" fmla="*/ 2267986 w 5044704"/>
              <a:gd name="connsiteY1" fmla="*/ 70525 h 3306554"/>
              <a:gd name="connsiteX2" fmla="*/ 4678508 w 5044704"/>
              <a:gd name="connsiteY2" fmla="*/ 66853 h 3306554"/>
              <a:gd name="connsiteX3" fmla="*/ 5029821 w 5044704"/>
              <a:gd name="connsiteY3" fmla="*/ 765967 h 3306554"/>
              <a:gd name="connsiteX4" fmla="*/ 5044704 w 5044704"/>
              <a:gd name="connsiteY4" fmla="*/ 970606 h 3306554"/>
              <a:gd name="connsiteX5" fmla="*/ 5040983 w 5044704"/>
              <a:gd name="connsiteY5" fmla="*/ 1342676 h 3306554"/>
              <a:gd name="connsiteX6" fmla="*/ 5044704 w 5044704"/>
              <a:gd name="connsiteY6" fmla="*/ 1662657 h 3306554"/>
              <a:gd name="connsiteX7" fmla="*/ 4992614 w 5044704"/>
              <a:gd name="connsiteY7" fmla="*/ 1889620 h 3306554"/>
              <a:gd name="connsiteX8" fmla="*/ 4981453 w 5044704"/>
              <a:gd name="connsiteY8" fmla="*/ 2168673 h 3306554"/>
              <a:gd name="connsiteX9" fmla="*/ 4974011 w 5044704"/>
              <a:gd name="connsiteY9" fmla="*/ 2391915 h 3306554"/>
              <a:gd name="connsiteX10" fmla="*/ 5014939 w 5044704"/>
              <a:gd name="connsiteY10" fmla="*/ 2689571 h 3306554"/>
              <a:gd name="connsiteX11" fmla="*/ 4966836 w 5044704"/>
              <a:gd name="connsiteY11" fmla="*/ 2857271 h 3306554"/>
              <a:gd name="connsiteX12" fmla="*/ 2691319 w 5044704"/>
              <a:gd name="connsiteY12" fmla="*/ 3160857 h 3306554"/>
              <a:gd name="connsiteX13" fmla="*/ 395237 w 5044704"/>
              <a:gd name="connsiteY13" fmla="*/ 3254968 h 3306554"/>
              <a:gd name="connsiteX14" fmla="*/ 3152 w 5044704"/>
              <a:gd name="connsiteY14" fmla="*/ 1615692 h 3306554"/>
              <a:gd name="connsiteX15" fmla="*/ 128806 w 5044704"/>
              <a:gd name="connsiteY15" fmla="*/ 292525 h 3306554"/>
              <a:gd name="connsiteX0" fmla="*/ 128806 w 5044704"/>
              <a:gd name="connsiteY0" fmla="*/ 293314 h 3307343"/>
              <a:gd name="connsiteX1" fmla="*/ 2267986 w 5044704"/>
              <a:gd name="connsiteY1" fmla="*/ 71314 h 3307343"/>
              <a:gd name="connsiteX2" fmla="*/ 4678508 w 5044704"/>
              <a:gd name="connsiteY2" fmla="*/ 67642 h 3307343"/>
              <a:gd name="connsiteX3" fmla="*/ 4921921 w 5044704"/>
              <a:gd name="connsiteY3" fmla="*/ 777918 h 3307343"/>
              <a:gd name="connsiteX4" fmla="*/ 5044704 w 5044704"/>
              <a:gd name="connsiteY4" fmla="*/ 971395 h 3307343"/>
              <a:gd name="connsiteX5" fmla="*/ 5040983 w 5044704"/>
              <a:gd name="connsiteY5" fmla="*/ 1343465 h 3307343"/>
              <a:gd name="connsiteX6" fmla="*/ 5044704 w 5044704"/>
              <a:gd name="connsiteY6" fmla="*/ 1663446 h 3307343"/>
              <a:gd name="connsiteX7" fmla="*/ 4992614 w 5044704"/>
              <a:gd name="connsiteY7" fmla="*/ 1890409 h 3307343"/>
              <a:gd name="connsiteX8" fmla="*/ 4981453 w 5044704"/>
              <a:gd name="connsiteY8" fmla="*/ 2169462 h 3307343"/>
              <a:gd name="connsiteX9" fmla="*/ 4974011 w 5044704"/>
              <a:gd name="connsiteY9" fmla="*/ 2392704 h 3307343"/>
              <a:gd name="connsiteX10" fmla="*/ 5014939 w 5044704"/>
              <a:gd name="connsiteY10" fmla="*/ 2690360 h 3307343"/>
              <a:gd name="connsiteX11" fmla="*/ 4966836 w 5044704"/>
              <a:gd name="connsiteY11" fmla="*/ 2858060 h 3307343"/>
              <a:gd name="connsiteX12" fmla="*/ 2691319 w 5044704"/>
              <a:gd name="connsiteY12" fmla="*/ 3161646 h 3307343"/>
              <a:gd name="connsiteX13" fmla="*/ 395237 w 5044704"/>
              <a:gd name="connsiteY13" fmla="*/ 3255757 h 3307343"/>
              <a:gd name="connsiteX14" fmla="*/ 3152 w 5044704"/>
              <a:gd name="connsiteY14" fmla="*/ 1616481 h 3307343"/>
              <a:gd name="connsiteX15" fmla="*/ 128806 w 5044704"/>
              <a:gd name="connsiteY15" fmla="*/ 293314 h 3307343"/>
              <a:gd name="connsiteX0" fmla="*/ 128806 w 5044704"/>
              <a:gd name="connsiteY0" fmla="*/ 293314 h 3307343"/>
              <a:gd name="connsiteX1" fmla="*/ 2267986 w 5044704"/>
              <a:gd name="connsiteY1" fmla="*/ 71314 h 3307343"/>
              <a:gd name="connsiteX2" fmla="*/ 4678508 w 5044704"/>
              <a:gd name="connsiteY2" fmla="*/ 67642 h 3307343"/>
              <a:gd name="connsiteX3" fmla="*/ 4921921 w 5044704"/>
              <a:gd name="connsiteY3" fmla="*/ 777918 h 3307343"/>
              <a:gd name="connsiteX4" fmla="*/ 4907038 w 5044704"/>
              <a:gd name="connsiteY4" fmla="*/ 978836 h 3307343"/>
              <a:gd name="connsiteX5" fmla="*/ 5040983 w 5044704"/>
              <a:gd name="connsiteY5" fmla="*/ 1343465 h 3307343"/>
              <a:gd name="connsiteX6" fmla="*/ 5044704 w 5044704"/>
              <a:gd name="connsiteY6" fmla="*/ 1663446 h 3307343"/>
              <a:gd name="connsiteX7" fmla="*/ 4992614 w 5044704"/>
              <a:gd name="connsiteY7" fmla="*/ 1890409 h 3307343"/>
              <a:gd name="connsiteX8" fmla="*/ 4981453 w 5044704"/>
              <a:gd name="connsiteY8" fmla="*/ 2169462 h 3307343"/>
              <a:gd name="connsiteX9" fmla="*/ 4974011 w 5044704"/>
              <a:gd name="connsiteY9" fmla="*/ 2392704 h 3307343"/>
              <a:gd name="connsiteX10" fmla="*/ 5014939 w 5044704"/>
              <a:gd name="connsiteY10" fmla="*/ 2690360 h 3307343"/>
              <a:gd name="connsiteX11" fmla="*/ 4966836 w 5044704"/>
              <a:gd name="connsiteY11" fmla="*/ 2858060 h 3307343"/>
              <a:gd name="connsiteX12" fmla="*/ 2691319 w 5044704"/>
              <a:gd name="connsiteY12" fmla="*/ 3161646 h 3307343"/>
              <a:gd name="connsiteX13" fmla="*/ 395237 w 5044704"/>
              <a:gd name="connsiteY13" fmla="*/ 3255757 h 3307343"/>
              <a:gd name="connsiteX14" fmla="*/ 3152 w 5044704"/>
              <a:gd name="connsiteY14" fmla="*/ 1616481 h 3307343"/>
              <a:gd name="connsiteX15" fmla="*/ 128806 w 5044704"/>
              <a:gd name="connsiteY15" fmla="*/ 293314 h 3307343"/>
              <a:gd name="connsiteX0" fmla="*/ 128806 w 5044704"/>
              <a:gd name="connsiteY0" fmla="*/ 293314 h 3307343"/>
              <a:gd name="connsiteX1" fmla="*/ 2267986 w 5044704"/>
              <a:gd name="connsiteY1" fmla="*/ 71314 h 3307343"/>
              <a:gd name="connsiteX2" fmla="*/ 4678508 w 5044704"/>
              <a:gd name="connsiteY2" fmla="*/ 67642 h 3307343"/>
              <a:gd name="connsiteX3" fmla="*/ 4921921 w 5044704"/>
              <a:gd name="connsiteY3" fmla="*/ 777918 h 3307343"/>
              <a:gd name="connsiteX4" fmla="*/ 5040983 w 5044704"/>
              <a:gd name="connsiteY4" fmla="*/ 1343465 h 3307343"/>
              <a:gd name="connsiteX5" fmla="*/ 5044704 w 5044704"/>
              <a:gd name="connsiteY5" fmla="*/ 1663446 h 3307343"/>
              <a:gd name="connsiteX6" fmla="*/ 4992614 w 5044704"/>
              <a:gd name="connsiteY6" fmla="*/ 1890409 h 3307343"/>
              <a:gd name="connsiteX7" fmla="*/ 4981453 w 5044704"/>
              <a:gd name="connsiteY7" fmla="*/ 2169462 h 3307343"/>
              <a:gd name="connsiteX8" fmla="*/ 4974011 w 5044704"/>
              <a:gd name="connsiteY8" fmla="*/ 2392704 h 3307343"/>
              <a:gd name="connsiteX9" fmla="*/ 5014939 w 5044704"/>
              <a:gd name="connsiteY9" fmla="*/ 2690360 h 3307343"/>
              <a:gd name="connsiteX10" fmla="*/ 4966836 w 5044704"/>
              <a:gd name="connsiteY10" fmla="*/ 2858060 h 3307343"/>
              <a:gd name="connsiteX11" fmla="*/ 2691319 w 5044704"/>
              <a:gd name="connsiteY11" fmla="*/ 3161646 h 3307343"/>
              <a:gd name="connsiteX12" fmla="*/ 395237 w 5044704"/>
              <a:gd name="connsiteY12" fmla="*/ 3255757 h 3307343"/>
              <a:gd name="connsiteX13" fmla="*/ 3152 w 5044704"/>
              <a:gd name="connsiteY13" fmla="*/ 1616481 h 3307343"/>
              <a:gd name="connsiteX14" fmla="*/ 128806 w 5044704"/>
              <a:gd name="connsiteY14" fmla="*/ 293314 h 3307343"/>
              <a:gd name="connsiteX0" fmla="*/ 128806 w 5044704"/>
              <a:gd name="connsiteY0" fmla="*/ 334131 h 3348160"/>
              <a:gd name="connsiteX1" fmla="*/ 2267986 w 5044704"/>
              <a:gd name="connsiteY1" fmla="*/ 112131 h 3348160"/>
              <a:gd name="connsiteX2" fmla="*/ 4678508 w 5044704"/>
              <a:gd name="connsiteY2" fmla="*/ 108459 h 3348160"/>
              <a:gd name="connsiteX3" fmla="*/ 5040983 w 5044704"/>
              <a:gd name="connsiteY3" fmla="*/ 1384282 h 3348160"/>
              <a:gd name="connsiteX4" fmla="*/ 5044704 w 5044704"/>
              <a:gd name="connsiteY4" fmla="*/ 1704263 h 3348160"/>
              <a:gd name="connsiteX5" fmla="*/ 4992614 w 5044704"/>
              <a:gd name="connsiteY5" fmla="*/ 1931226 h 3348160"/>
              <a:gd name="connsiteX6" fmla="*/ 4981453 w 5044704"/>
              <a:gd name="connsiteY6" fmla="*/ 2210279 h 3348160"/>
              <a:gd name="connsiteX7" fmla="*/ 4974011 w 5044704"/>
              <a:gd name="connsiteY7" fmla="*/ 2433521 h 3348160"/>
              <a:gd name="connsiteX8" fmla="*/ 5014939 w 5044704"/>
              <a:gd name="connsiteY8" fmla="*/ 2731177 h 3348160"/>
              <a:gd name="connsiteX9" fmla="*/ 4966836 w 5044704"/>
              <a:gd name="connsiteY9" fmla="*/ 2898877 h 3348160"/>
              <a:gd name="connsiteX10" fmla="*/ 2691319 w 5044704"/>
              <a:gd name="connsiteY10" fmla="*/ 3202463 h 3348160"/>
              <a:gd name="connsiteX11" fmla="*/ 395237 w 5044704"/>
              <a:gd name="connsiteY11" fmla="*/ 3296574 h 3348160"/>
              <a:gd name="connsiteX12" fmla="*/ 3152 w 5044704"/>
              <a:gd name="connsiteY12" fmla="*/ 1657298 h 3348160"/>
              <a:gd name="connsiteX13" fmla="*/ 128806 w 5044704"/>
              <a:gd name="connsiteY13" fmla="*/ 334131 h 3348160"/>
              <a:gd name="connsiteX0" fmla="*/ 128806 w 5044704"/>
              <a:gd name="connsiteY0" fmla="*/ 334131 h 3348160"/>
              <a:gd name="connsiteX1" fmla="*/ 2267986 w 5044704"/>
              <a:gd name="connsiteY1" fmla="*/ 112131 h 3348160"/>
              <a:gd name="connsiteX2" fmla="*/ 4678508 w 5044704"/>
              <a:gd name="connsiteY2" fmla="*/ 108459 h 3348160"/>
              <a:gd name="connsiteX3" fmla="*/ 5040983 w 5044704"/>
              <a:gd name="connsiteY3" fmla="*/ 1384282 h 3348160"/>
              <a:gd name="connsiteX4" fmla="*/ 5044704 w 5044704"/>
              <a:gd name="connsiteY4" fmla="*/ 1704263 h 3348160"/>
              <a:gd name="connsiteX5" fmla="*/ 4992614 w 5044704"/>
              <a:gd name="connsiteY5" fmla="*/ 1931226 h 3348160"/>
              <a:gd name="connsiteX6" fmla="*/ 4981453 w 5044704"/>
              <a:gd name="connsiteY6" fmla="*/ 2210279 h 3348160"/>
              <a:gd name="connsiteX7" fmla="*/ 4974011 w 5044704"/>
              <a:gd name="connsiteY7" fmla="*/ 2433521 h 3348160"/>
              <a:gd name="connsiteX8" fmla="*/ 5014939 w 5044704"/>
              <a:gd name="connsiteY8" fmla="*/ 2731177 h 3348160"/>
              <a:gd name="connsiteX9" fmla="*/ 4966836 w 5044704"/>
              <a:gd name="connsiteY9" fmla="*/ 2898877 h 3348160"/>
              <a:gd name="connsiteX10" fmla="*/ 2691319 w 5044704"/>
              <a:gd name="connsiteY10" fmla="*/ 3202463 h 3348160"/>
              <a:gd name="connsiteX11" fmla="*/ 395237 w 5044704"/>
              <a:gd name="connsiteY11" fmla="*/ 3296574 h 3348160"/>
              <a:gd name="connsiteX12" fmla="*/ 3152 w 5044704"/>
              <a:gd name="connsiteY12" fmla="*/ 1657298 h 3348160"/>
              <a:gd name="connsiteX13" fmla="*/ 128806 w 5044704"/>
              <a:gd name="connsiteY13" fmla="*/ 334131 h 3348160"/>
              <a:gd name="connsiteX0" fmla="*/ 128806 w 5044704"/>
              <a:gd name="connsiteY0" fmla="*/ 382761 h 3396790"/>
              <a:gd name="connsiteX1" fmla="*/ 2267986 w 5044704"/>
              <a:gd name="connsiteY1" fmla="*/ 160761 h 3396790"/>
              <a:gd name="connsiteX2" fmla="*/ 4589211 w 5044704"/>
              <a:gd name="connsiteY2" fmla="*/ 90116 h 3396790"/>
              <a:gd name="connsiteX3" fmla="*/ 5040983 w 5044704"/>
              <a:gd name="connsiteY3" fmla="*/ 1432912 h 3396790"/>
              <a:gd name="connsiteX4" fmla="*/ 5044704 w 5044704"/>
              <a:gd name="connsiteY4" fmla="*/ 1752893 h 3396790"/>
              <a:gd name="connsiteX5" fmla="*/ 4992614 w 5044704"/>
              <a:gd name="connsiteY5" fmla="*/ 1979856 h 3396790"/>
              <a:gd name="connsiteX6" fmla="*/ 4981453 w 5044704"/>
              <a:gd name="connsiteY6" fmla="*/ 2258909 h 3396790"/>
              <a:gd name="connsiteX7" fmla="*/ 4974011 w 5044704"/>
              <a:gd name="connsiteY7" fmla="*/ 2482151 h 3396790"/>
              <a:gd name="connsiteX8" fmla="*/ 5014939 w 5044704"/>
              <a:gd name="connsiteY8" fmla="*/ 2779807 h 3396790"/>
              <a:gd name="connsiteX9" fmla="*/ 4966836 w 5044704"/>
              <a:gd name="connsiteY9" fmla="*/ 2947507 h 3396790"/>
              <a:gd name="connsiteX10" fmla="*/ 2691319 w 5044704"/>
              <a:gd name="connsiteY10" fmla="*/ 3251093 h 3396790"/>
              <a:gd name="connsiteX11" fmla="*/ 395237 w 5044704"/>
              <a:gd name="connsiteY11" fmla="*/ 3345204 h 3396790"/>
              <a:gd name="connsiteX12" fmla="*/ 3152 w 5044704"/>
              <a:gd name="connsiteY12" fmla="*/ 1705928 h 3396790"/>
              <a:gd name="connsiteX13" fmla="*/ 128806 w 5044704"/>
              <a:gd name="connsiteY13" fmla="*/ 382761 h 3396790"/>
              <a:gd name="connsiteX0" fmla="*/ 128806 w 5044704"/>
              <a:gd name="connsiteY0" fmla="*/ 391750 h 3405779"/>
              <a:gd name="connsiteX1" fmla="*/ 2267986 w 5044704"/>
              <a:gd name="connsiteY1" fmla="*/ 169750 h 3405779"/>
              <a:gd name="connsiteX2" fmla="*/ 4589211 w 5044704"/>
              <a:gd name="connsiteY2" fmla="*/ 99105 h 3405779"/>
              <a:gd name="connsiteX3" fmla="*/ 5040983 w 5044704"/>
              <a:gd name="connsiteY3" fmla="*/ 1441901 h 3405779"/>
              <a:gd name="connsiteX4" fmla="*/ 5044704 w 5044704"/>
              <a:gd name="connsiteY4" fmla="*/ 1761882 h 3405779"/>
              <a:gd name="connsiteX5" fmla="*/ 4992614 w 5044704"/>
              <a:gd name="connsiteY5" fmla="*/ 1988845 h 3405779"/>
              <a:gd name="connsiteX6" fmla="*/ 4981453 w 5044704"/>
              <a:gd name="connsiteY6" fmla="*/ 2267898 h 3405779"/>
              <a:gd name="connsiteX7" fmla="*/ 4974011 w 5044704"/>
              <a:gd name="connsiteY7" fmla="*/ 2491140 h 3405779"/>
              <a:gd name="connsiteX8" fmla="*/ 5014939 w 5044704"/>
              <a:gd name="connsiteY8" fmla="*/ 2788796 h 3405779"/>
              <a:gd name="connsiteX9" fmla="*/ 4966836 w 5044704"/>
              <a:gd name="connsiteY9" fmla="*/ 2956496 h 3405779"/>
              <a:gd name="connsiteX10" fmla="*/ 2691319 w 5044704"/>
              <a:gd name="connsiteY10" fmla="*/ 3260082 h 3405779"/>
              <a:gd name="connsiteX11" fmla="*/ 395237 w 5044704"/>
              <a:gd name="connsiteY11" fmla="*/ 3354193 h 3405779"/>
              <a:gd name="connsiteX12" fmla="*/ 3152 w 5044704"/>
              <a:gd name="connsiteY12" fmla="*/ 1714917 h 3405779"/>
              <a:gd name="connsiteX13" fmla="*/ 128806 w 5044704"/>
              <a:gd name="connsiteY13" fmla="*/ 391750 h 3405779"/>
              <a:gd name="connsiteX0" fmla="*/ 128806 w 5044704"/>
              <a:gd name="connsiteY0" fmla="*/ 394612 h 3408641"/>
              <a:gd name="connsiteX1" fmla="*/ 2267986 w 5044704"/>
              <a:gd name="connsiteY1" fmla="*/ 172612 h 3408641"/>
              <a:gd name="connsiteX2" fmla="*/ 4626418 w 5044704"/>
              <a:gd name="connsiteY2" fmla="*/ 98246 h 3408641"/>
              <a:gd name="connsiteX3" fmla="*/ 5040983 w 5044704"/>
              <a:gd name="connsiteY3" fmla="*/ 1444763 h 3408641"/>
              <a:gd name="connsiteX4" fmla="*/ 5044704 w 5044704"/>
              <a:gd name="connsiteY4" fmla="*/ 1764744 h 3408641"/>
              <a:gd name="connsiteX5" fmla="*/ 4992614 w 5044704"/>
              <a:gd name="connsiteY5" fmla="*/ 1991707 h 3408641"/>
              <a:gd name="connsiteX6" fmla="*/ 4981453 w 5044704"/>
              <a:gd name="connsiteY6" fmla="*/ 2270760 h 3408641"/>
              <a:gd name="connsiteX7" fmla="*/ 4974011 w 5044704"/>
              <a:gd name="connsiteY7" fmla="*/ 2494002 h 3408641"/>
              <a:gd name="connsiteX8" fmla="*/ 5014939 w 5044704"/>
              <a:gd name="connsiteY8" fmla="*/ 2791658 h 3408641"/>
              <a:gd name="connsiteX9" fmla="*/ 4966836 w 5044704"/>
              <a:gd name="connsiteY9" fmla="*/ 2959358 h 3408641"/>
              <a:gd name="connsiteX10" fmla="*/ 2691319 w 5044704"/>
              <a:gd name="connsiteY10" fmla="*/ 3262944 h 3408641"/>
              <a:gd name="connsiteX11" fmla="*/ 395237 w 5044704"/>
              <a:gd name="connsiteY11" fmla="*/ 3357055 h 3408641"/>
              <a:gd name="connsiteX12" fmla="*/ 3152 w 5044704"/>
              <a:gd name="connsiteY12" fmla="*/ 1717779 h 3408641"/>
              <a:gd name="connsiteX13" fmla="*/ 128806 w 5044704"/>
              <a:gd name="connsiteY13" fmla="*/ 394612 h 3408641"/>
              <a:gd name="connsiteX0" fmla="*/ 128806 w 5044704"/>
              <a:gd name="connsiteY0" fmla="*/ 394612 h 3408641"/>
              <a:gd name="connsiteX1" fmla="*/ 2267986 w 5044704"/>
              <a:gd name="connsiteY1" fmla="*/ 172612 h 3408641"/>
              <a:gd name="connsiteX2" fmla="*/ 4626418 w 5044704"/>
              <a:gd name="connsiteY2" fmla="*/ 98246 h 3408641"/>
              <a:gd name="connsiteX3" fmla="*/ 5040983 w 5044704"/>
              <a:gd name="connsiteY3" fmla="*/ 1444763 h 3408641"/>
              <a:gd name="connsiteX4" fmla="*/ 5044704 w 5044704"/>
              <a:gd name="connsiteY4" fmla="*/ 1764744 h 3408641"/>
              <a:gd name="connsiteX5" fmla="*/ 4992614 w 5044704"/>
              <a:gd name="connsiteY5" fmla="*/ 1991707 h 3408641"/>
              <a:gd name="connsiteX6" fmla="*/ 4981453 w 5044704"/>
              <a:gd name="connsiteY6" fmla="*/ 2270760 h 3408641"/>
              <a:gd name="connsiteX7" fmla="*/ 4974011 w 5044704"/>
              <a:gd name="connsiteY7" fmla="*/ 2494002 h 3408641"/>
              <a:gd name="connsiteX8" fmla="*/ 5014939 w 5044704"/>
              <a:gd name="connsiteY8" fmla="*/ 2791658 h 3408641"/>
              <a:gd name="connsiteX9" fmla="*/ 4966836 w 5044704"/>
              <a:gd name="connsiteY9" fmla="*/ 2959358 h 3408641"/>
              <a:gd name="connsiteX10" fmla="*/ 2691319 w 5044704"/>
              <a:gd name="connsiteY10" fmla="*/ 3262944 h 3408641"/>
              <a:gd name="connsiteX11" fmla="*/ 395237 w 5044704"/>
              <a:gd name="connsiteY11" fmla="*/ 3357055 h 3408641"/>
              <a:gd name="connsiteX12" fmla="*/ 3152 w 5044704"/>
              <a:gd name="connsiteY12" fmla="*/ 1717779 h 3408641"/>
              <a:gd name="connsiteX13" fmla="*/ 128806 w 5044704"/>
              <a:gd name="connsiteY13" fmla="*/ 394612 h 3408641"/>
              <a:gd name="connsiteX0" fmla="*/ 212227 w 5128125"/>
              <a:gd name="connsiteY0" fmla="*/ 391418 h 3405447"/>
              <a:gd name="connsiteX1" fmla="*/ 2403496 w 5128125"/>
              <a:gd name="connsiteY1" fmla="*/ 150814 h 3405447"/>
              <a:gd name="connsiteX2" fmla="*/ 4709839 w 5128125"/>
              <a:gd name="connsiteY2" fmla="*/ 95052 h 3405447"/>
              <a:gd name="connsiteX3" fmla="*/ 5124404 w 5128125"/>
              <a:gd name="connsiteY3" fmla="*/ 1441569 h 3405447"/>
              <a:gd name="connsiteX4" fmla="*/ 5128125 w 5128125"/>
              <a:gd name="connsiteY4" fmla="*/ 1761550 h 3405447"/>
              <a:gd name="connsiteX5" fmla="*/ 5076035 w 5128125"/>
              <a:gd name="connsiteY5" fmla="*/ 1988513 h 3405447"/>
              <a:gd name="connsiteX6" fmla="*/ 5064874 w 5128125"/>
              <a:gd name="connsiteY6" fmla="*/ 2267566 h 3405447"/>
              <a:gd name="connsiteX7" fmla="*/ 5057432 w 5128125"/>
              <a:gd name="connsiteY7" fmla="*/ 2490808 h 3405447"/>
              <a:gd name="connsiteX8" fmla="*/ 5098360 w 5128125"/>
              <a:gd name="connsiteY8" fmla="*/ 2788464 h 3405447"/>
              <a:gd name="connsiteX9" fmla="*/ 5050257 w 5128125"/>
              <a:gd name="connsiteY9" fmla="*/ 2956164 h 3405447"/>
              <a:gd name="connsiteX10" fmla="*/ 2774740 w 5128125"/>
              <a:gd name="connsiteY10" fmla="*/ 3259750 h 3405447"/>
              <a:gd name="connsiteX11" fmla="*/ 478658 w 5128125"/>
              <a:gd name="connsiteY11" fmla="*/ 3353861 h 3405447"/>
              <a:gd name="connsiteX12" fmla="*/ 86573 w 5128125"/>
              <a:gd name="connsiteY12" fmla="*/ 1714585 h 3405447"/>
              <a:gd name="connsiteX13" fmla="*/ 212227 w 5128125"/>
              <a:gd name="connsiteY13" fmla="*/ 391418 h 3405447"/>
              <a:gd name="connsiteX0" fmla="*/ 212227 w 5128125"/>
              <a:gd name="connsiteY0" fmla="*/ 391418 h 3405447"/>
              <a:gd name="connsiteX1" fmla="*/ 2403496 w 5128125"/>
              <a:gd name="connsiteY1" fmla="*/ 150814 h 3405447"/>
              <a:gd name="connsiteX2" fmla="*/ 4709839 w 5128125"/>
              <a:gd name="connsiteY2" fmla="*/ 95052 h 3405447"/>
              <a:gd name="connsiteX3" fmla="*/ 5124404 w 5128125"/>
              <a:gd name="connsiteY3" fmla="*/ 1441569 h 3405447"/>
              <a:gd name="connsiteX4" fmla="*/ 5128125 w 5128125"/>
              <a:gd name="connsiteY4" fmla="*/ 1761550 h 3405447"/>
              <a:gd name="connsiteX5" fmla="*/ 5076035 w 5128125"/>
              <a:gd name="connsiteY5" fmla="*/ 1988513 h 3405447"/>
              <a:gd name="connsiteX6" fmla="*/ 5064874 w 5128125"/>
              <a:gd name="connsiteY6" fmla="*/ 2267566 h 3405447"/>
              <a:gd name="connsiteX7" fmla="*/ 5057432 w 5128125"/>
              <a:gd name="connsiteY7" fmla="*/ 2490808 h 3405447"/>
              <a:gd name="connsiteX8" fmla="*/ 5098360 w 5128125"/>
              <a:gd name="connsiteY8" fmla="*/ 2788464 h 3405447"/>
              <a:gd name="connsiteX9" fmla="*/ 5050257 w 5128125"/>
              <a:gd name="connsiteY9" fmla="*/ 2956164 h 3405447"/>
              <a:gd name="connsiteX10" fmla="*/ 2774740 w 5128125"/>
              <a:gd name="connsiteY10" fmla="*/ 3259750 h 3405447"/>
              <a:gd name="connsiteX11" fmla="*/ 478658 w 5128125"/>
              <a:gd name="connsiteY11" fmla="*/ 3353861 h 3405447"/>
              <a:gd name="connsiteX12" fmla="*/ 86573 w 5128125"/>
              <a:gd name="connsiteY12" fmla="*/ 1714585 h 3405447"/>
              <a:gd name="connsiteX13" fmla="*/ 212227 w 5128125"/>
              <a:gd name="connsiteY13" fmla="*/ 391418 h 3405447"/>
              <a:gd name="connsiteX0" fmla="*/ 136739 w 5052637"/>
              <a:gd name="connsiteY0" fmla="*/ 391418 h 3405447"/>
              <a:gd name="connsiteX1" fmla="*/ 2328008 w 5052637"/>
              <a:gd name="connsiteY1" fmla="*/ 150814 h 3405447"/>
              <a:gd name="connsiteX2" fmla="*/ 4634351 w 5052637"/>
              <a:gd name="connsiteY2" fmla="*/ 95052 h 3405447"/>
              <a:gd name="connsiteX3" fmla="*/ 5048916 w 5052637"/>
              <a:gd name="connsiteY3" fmla="*/ 1441569 h 3405447"/>
              <a:gd name="connsiteX4" fmla="*/ 5052637 w 5052637"/>
              <a:gd name="connsiteY4" fmla="*/ 1761550 h 3405447"/>
              <a:gd name="connsiteX5" fmla="*/ 5000547 w 5052637"/>
              <a:gd name="connsiteY5" fmla="*/ 1988513 h 3405447"/>
              <a:gd name="connsiteX6" fmla="*/ 4989386 w 5052637"/>
              <a:gd name="connsiteY6" fmla="*/ 2267566 h 3405447"/>
              <a:gd name="connsiteX7" fmla="*/ 4981944 w 5052637"/>
              <a:gd name="connsiteY7" fmla="*/ 2490808 h 3405447"/>
              <a:gd name="connsiteX8" fmla="*/ 5022872 w 5052637"/>
              <a:gd name="connsiteY8" fmla="*/ 2788464 h 3405447"/>
              <a:gd name="connsiteX9" fmla="*/ 4974769 w 5052637"/>
              <a:gd name="connsiteY9" fmla="*/ 2956164 h 3405447"/>
              <a:gd name="connsiteX10" fmla="*/ 2699252 w 5052637"/>
              <a:gd name="connsiteY10" fmla="*/ 3259750 h 3405447"/>
              <a:gd name="connsiteX11" fmla="*/ 403170 w 5052637"/>
              <a:gd name="connsiteY11" fmla="*/ 3353861 h 3405447"/>
              <a:gd name="connsiteX12" fmla="*/ 11085 w 5052637"/>
              <a:gd name="connsiteY12" fmla="*/ 1714585 h 3405447"/>
              <a:gd name="connsiteX13" fmla="*/ 136739 w 5052637"/>
              <a:gd name="connsiteY13" fmla="*/ 391418 h 3405447"/>
              <a:gd name="connsiteX0" fmla="*/ 136739 w 5052637"/>
              <a:gd name="connsiteY0" fmla="*/ 365374 h 3405447"/>
              <a:gd name="connsiteX1" fmla="*/ 2328008 w 5052637"/>
              <a:gd name="connsiteY1" fmla="*/ 150814 h 3405447"/>
              <a:gd name="connsiteX2" fmla="*/ 4634351 w 5052637"/>
              <a:gd name="connsiteY2" fmla="*/ 95052 h 3405447"/>
              <a:gd name="connsiteX3" fmla="*/ 5048916 w 5052637"/>
              <a:gd name="connsiteY3" fmla="*/ 1441569 h 3405447"/>
              <a:gd name="connsiteX4" fmla="*/ 5052637 w 5052637"/>
              <a:gd name="connsiteY4" fmla="*/ 1761550 h 3405447"/>
              <a:gd name="connsiteX5" fmla="*/ 5000547 w 5052637"/>
              <a:gd name="connsiteY5" fmla="*/ 1988513 h 3405447"/>
              <a:gd name="connsiteX6" fmla="*/ 4989386 w 5052637"/>
              <a:gd name="connsiteY6" fmla="*/ 2267566 h 3405447"/>
              <a:gd name="connsiteX7" fmla="*/ 4981944 w 5052637"/>
              <a:gd name="connsiteY7" fmla="*/ 2490808 h 3405447"/>
              <a:gd name="connsiteX8" fmla="*/ 5022872 w 5052637"/>
              <a:gd name="connsiteY8" fmla="*/ 2788464 h 3405447"/>
              <a:gd name="connsiteX9" fmla="*/ 4974769 w 5052637"/>
              <a:gd name="connsiteY9" fmla="*/ 2956164 h 3405447"/>
              <a:gd name="connsiteX10" fmla="*/ 2699252 w 5052637"/>
              <a:gd name="connsiteY10" fmla="*/ 3259750 h 3405447"/>
              <a:gd name="connsiteX11" fmla="*/ 403170 w 5052637"/>
              <a:gd name="connsiteY11" fmla="*/ 3353861 h 3405447"/>
              <a:gd name="connsiteX12" fmla="*/ 11085 w 5052637"/>
              <a:gd name="connsiteY12" fmla="*/ 1714585 h 3405447"/>
              <a:gd name="connsiteX13" fmla="*/ 136739 w 5052637"/>
              <a:gd name="connsiteY13" fmla="*/ 365374 h 3405447"/>
              <a:gd name="connsiteX0" fmla="*/ 136739 w 5052637"/>
              <a:gd name="connsiteY0" fmla="*/ 365374 h 3431281"/>
              <a:gd name="connsiteX1" fmla="*/ 2328008 w 5052637"/>
              <a:gd name="connsiteY1" fmla="*/ 150814 h 3431281"/>
              <a:gd name="connsiteX2" fmla="*/ 4634351 w 5052637"/>
              <a:gd name="connsiteY2" fmla="*/ 95052 h 3431281"/>
              <a:gd name="connsiteX3" fmla="*/ 5048916 w 5052637"/>
              <a:gd name="connsiteY3" fmla="*/ 1441569 h 3431281"/>
              <a:gd name="connsiteX4" fmla="*/ 5052637 w 5052637"/>
              <a:gd name="connsiteY4" fmla="*/ 1761550 h 3431281"/>
              <a:gd name="connsiteX5" fmla="*/ 5000547 w 5052637"/>
              <a:gd name="connsiteY5" fmla="*/ 1988513 h 3431281"/>
              <a:gd name="connsiteX6" fmla="*/ 4989386 w 5052637"/>
              <a:gd name="connsiteY6" fmla="*/ 2267566 h 3431281"/>
              <a:gd name="connsiteX7" fmla="*/ 4981944 w 5052637"/>
              <a:gd name="connsiteY7" fmla="*/ 2490808 h 3431281"/>
              <a:gd name="connsiteX8" fmla="*/ 5022872 w 5052637"/>
              <a:gd name="connsiteY8" fmla="*/ 2788464 h 3431281"/>
              <a:gd name="connsiteX9" fmla="*/ 4974769 w 5052637"/>
              <a:gd name="connsiteY9" fmla="*/ 2956164 h 3431281"/>
              <a:gd name="connsiteX10" fmla="*/ 2699252 w 5052637"/>
              <a:gd name="connsiteY10" fmla="*/ 3259750 h 3431281"/>
              <a:gd name="connsiteX11" fmla="*/ 395728 w 5052637"/>
              <a:gd name="connsiteY11" fmla="*/ 3383627 h 3431281"/>
              <a:gd name="connsiteX12" fmla="*/ 11085 w 5052637"/>
              <a:gd name="connsiteY12" fmla="*/ 1714585 h 3431281"/>
              <a:gd name="connsiteX13" fmla="*/ 136739 w 5052637"/>
              <a:gd name="connsiteY13" fmla="*/ 365374 h 3431281"/>
              <a:gd name="connsiteX0" fmla="*/ 136739 w 5052637"/>
              <a:gd name="connsiteY0" fmla="*/ 365374 h 3431281"/>
              <a:gd name="connsiteX1" fmla="*/ 2328008 w 5052637"/>
              <a:gd name="connsiteY1" fmla="*/ 150814 h 3431281"/>
              <a:gd name="connsiteX2" fmla="*/ 4634351 w 5052637"/>
              <a:gd name="connsiteY2" fmla="*/ 95052 h 3431281"/>
              <a:gd name="connsiteX3" fmla="*/ 5048916 w 5052637"/>
              <a:gd name="connsiteY3" fmla="*/ 1441569 h 3431281"/>
              <a:gd name="connsiteX4" fmla="*/ 5052637 w 5052637"/>
              <a:gd name="connsiteY4" fmla="*/ 1761550 h 3431281"/>
              <a:gd name="connsiteX5" fmla="*/ 5000547 w 5052637"/>
              <a:gd name="connsiteY5" fmla="*/ 1988513 h 3431281"/>
              <a:gd name="connsiteX6" fmla="*/ 4989386 w 5052637"/>
              <a:gd name="connsiteY6" fmla="*/ 2267566 h 3431281"/>
              <a:gd name="connsiteX7" fmla="*/ 4981944 w 5052637"/>
              <a:gd name="connsiteY7" fmla="*/ 2490808 h 3431281"/>
              <a:gd name="connsiteX8" fmla="*/ 5022872 w 5052637"/>
              <a:gd name="connsiteY8" fmla="*/ 2788464 h 3431281"/>
              <a:gd name="connsiteX9" fmla="*/ 4974769 w 5052637"/>
              <a:gd name="connsiteY9" fmla="*/ 2956164 h 3431281"/>
              <a:gd name="connsiteX10" fmla="*/ 2699252 w 5052637"/>
              <a:gd name="connsiteY10" fmla="*/ 3259750 h 3431281"/>
              <a:gd name="connsiteX11" fmla="*/ 395728 w 5052637"/>
              <a:gd name="connsiteY11" fmla="*/ 3383627 h 3431281"/>
              <a:gd name="connsiteX12" fmla="*/ 11085 w 5052637"/>
              <a:gd name="connsiteY12" fmla="*/ 1714585 h 3431281"/>
              <a:gd name="connsiteX13" fmla="*/ 136739 w 5052637"/>
              <a:gd name="connsiteY13" fmla="*/ 365374 h 3431281"/>
              <a:gd name="connsiteX0" fmla="*/ 136739 w 5052637"/>
              <a:gd name="connsiteY0" fmla="*/ 365374 h 3441627"/>
              <a:gd name="connsiteX1" fmla="*/ 2328008 w 5052637"/>
              <a:gd name="connsiteY1" fmla="*/ 150814 h 3441627"/>
              <a:gd name="connsiteX2" fmla="*/ 4634351 w 5052637"/>
              <a:gd name="connsiteY2" fmla="*/ 95052 h 3441627"/>
              <a:gd name="connsiteX3" fmla="*/ 5048916 w 5052637"/>
              <a:gd name="connsiteY3" fmla="*/ 1441569 h 3441627"/>
              <a:gd name="connsiteX4" fmla="*/ 5052637 w 5052637"/>
              <a:gd name="connsiteY4" fmla="*/ 1761550 h 3441627"/>
              <a:gd name="connsiteX5" fmla="*/ 5000547 w 5052637"/>
              <a:gd name="connsiteY5" fmla="*/ 1988513 h 3441627"/>
              <a:gd name="connsiteX6" fmla="*/ 4989386 w 5052637"/>
              <a:gd name="connsiteY6" fmla="*/ 2267566 h 3441627"/>
              <a:gd name="connsiteX7" fmla="*/ 4981944 w 5052637"/>
              <a:gd name="connsiteY7" fmla="*/ 2490808 h 3441627"/>
              <a:gd name="connsiteX8" fmla="*/ 5022872 w 5052637"/>
              <a:gd name="connsiteY8" fmla="*/ 2788464 h 3441627"/>
              <a:gd name="connsiteX9" fmla="*/ 4974769 w 5052637"/>
              <a:gd name="connsiteY9" fmla="*/ 2956164 h 3441627"/>
              <a:gd name="connsiteX10" fmla="*/ 2699252 w 5052637"/>
              <a:gd name="connsiteY10" fmla="*/ 3259750 h 3441627"/>
              <a:gd name="connsiteX11" fmla="*/ 395728 w 5052637"/>
              <a:gd name="connsiteY11" fmla="*/ 3383627 h 3441627"/>
              <a:gd name="connsiteX12" fmla="*/ 11085 w 5052637"/>
              <a:gd name="connsiteY12" fmla="*/ 1714585 h 3441627"/>
              <a:gd name="connsiteX13" fmla="*/ 136739 w 5052637"/>
              <a:gd name="connsiteY13" fmla="*/ 365374 h 3441627"/>
              <a:gd name="connsiteX0" fmla="*/ 136739 w 5052637"/>
              <a:gd name="connsiteY0" fmla="*/ 371072 h 3447325"/>
              <a:gd name="connsiteX1" fmla="*/ 2328008 w 5052637"/>
              <a:gd name="connsiteY1" fmla="*/ 156512 h 3447325"/>
              <a:gd name="connsiteX2" fmla="*/ 4634351 w 5052637"/>
              <a:gd name="connsiteY2" fmla="*/ 100750 h 3447325"/>
              <a:gd name="connsiteX3" fmla="*/ 5048916 w 5052637"/>
              <a:gd name="connsiteY3" fmla="*/ 1447267 h 3447325"/>
              <a:gd name="connsiteX4" fmla="*/ 5052637 w 5052637"/>
              <a:gd name="connsiteY4" fmla="*/ 1767248 h 3447325"/>
              <a:gd name="connsiteX5" fmla="*/ 5000547 w 5052637"/>
              <a:gd name="connsiteY5" fmla="*/ 1994211 h 3447325"/>
              <a:gd name="connsiteX6" fmla="*/ 4989386 w 5052637"/>
              <a:gd name="connsiteY6" fmla="*/ 2273264 h 3447325"/>
              <a:gd name="connsiteX7" fmla="*/ 4981944 w 5052637"/>
              <a:gd name="connsiteY7" fmla="*/ 2496506 h 3447325"/>
              <a:gd name="connsiteX8" fmla="*/ 5022872 w 5052637"/>
              <a:gd name="connsiteY8" fmla="*/ 2794162 h 3447325"/>
              <a:gd name="connsiteX9" fmla="*/ 4974769 w 5052637"/>
              <a:gd name="connsiteY9" fmla="*/ 2961862 h 3447325"/>
              <a:gd name="connsiteX10" fmla="*/ 2699252 w 5052637"/>
              <a:gd name="connsiteY10" fmla="*/ 3265448 h 3447325"/>
              <a:gd name="connsiteX11" fmla="*/ 395728 w 5052637"/>
              <a:gd name="connsiteY11" fmla="*/ 3389325 h 3447325"/>
              <a:gd name="connsiteX12" fmla="*/ 11085 w 5052637"/>
              <a:gd name="connsiteY12" fmla="*/ 1720283 h 3447325"/>
              <a:gd name="connsiteX13" fmla="*/ 136739 w 5052637"/>
              <a:gd name="connsiteY13" fmla="*/ 371072 h 3447325"/>
              <a:gd name="connsiteX0" fmla="*/ 136739 w 5052637"/>
              <a:gd name="connsiteY0" fmla="*/ 365092 h 3441345"/>
              <a:gd name="connsiteX1" fmla="*/ 2328008 w 5052637"/>
              <a:gd name="connsiteY1" fmla="*/ 150532 h 3441345"/>
              <a:gd name="connsiteX2" fmla="*/ 4634351 w 5052637"/>
              <a:gd name="connsiteY2" fmla="*/ 94770 h 3441345"/>
              <a:gd name="connsiteX3" fmla="*/ 5033676 w 5052637"/>
              <a:gd name="connsiteY3" fmla="*/ 1437477 h 3441345"/>
              <a:gd name="connsiteX4" fmla="*/ 5052637 w 5052637"/>
              <a:gd name="connsiteY4" fmla="*/ 1761268 h 3441345"/>
              <a:gd name="connsiteX5" fmla="*/ 5000547 w 5052637"/>
              <a:gd name="connsiteY5" fmla="*/ 1988231 h 3441345"/>
              <a:gd name="connsiteX6" fmla="*/ 4989386 w 5052637"/>
              <a:gd name="connsiteY6" fmla="*/ 2267284 h 3441345"/>
              <a:gd name="connsiteX7" fmla="*/ 4981944 w 5052637"/>
              <a:gd name="connsiteY7" fmla="*/ 2490526 h 3441345"/>
              <a:gd name="connsiteX8" fmla="*/ 5022872 w 5052637"/>
              <a:gd name="connsiteY8" fmla="*/ 2788182 h 3441345"/>
              <a:gd name="connsiteX9" fmla="*/ 4974769 w 5052637"/>
              <a:gd name="connsiteY9" fmla="*/ 2955882 h 3441345"/>
              <a:gd name="connsiteX10" fmla="*/ 2699252 w 5052637"/>
              <a:gd name="connsiteY10" fmla="*/ 3259468 h 3441345"/>
              <a:gd name="connsiteX11" fmla="*/ 395728 w 5052637"/>
              <a:gd name="connsiteY11" fmla="*/ 3383345 h 3441345"/>
              <a:gd name="connsiteX12" fmla="*/ 11085 w 5052637"/>
              <a:gd name="connsiteY12" fmla="*/ 1714303 h 3441345"/>
              <a:gd name="connsiteX13" fmla="*/ 136739 w 5052637"/>
              <a:gd name="connsiteY13" fmla="*/ 365092 h 3441345"/>
              <a:gd name="connsiteX0" fmla="*/ 136739 w 5033676"/>
              <a:gd name="connsiteY0" fmla="*/ 365092 h 3441345"/>
              <a:gd name="connsiteX1" fmla="*/ 2328008 w 5033676"/>
              <a:gd name="connsiteY1" fmla="*/ 150532 h 3441345"/>
              <a:gd name="connsiteX2" fmla="*/ 4634351 w 5033676"/>
              <a:gd name="connsiteY2" fmla="*/ 94770 h 3441345"/>
              <a:gd name="connsiteX3" fmla="*/ 5033676 w 5033676"/>
              <a:gd name="connsiteY3" fmla="*/ 1437477 h 3441345"/>
              <a:gd name="connsiteX4" fmla="*/ 5033587 w 5033676"/>
              <a:gd name="connsiteY4" fmla="*/ 1761268 h 3441345"/>
              <a:gd name="connsiteX5" fmla="*/ 5000547 w 5033676"/>
              <a:gd name="connsiteY5" fmla="*/ 1988231 h 3441345"/>
              <a:gd name="connsiteX6" fmla="*/ 4989386 w 5033676"/>
              <a:gd name="connsiteY6" fmla="*/ 2267284 h 3441345"/>
              <a:gd name="connsiteX7" fmla="*/ 4981944 w 5033676"/>
              <a:gd name="connsiteY7" fmla="*/ 2490526 h 3441345"/>
              <a:gd name="connsiteX8" fmla="*/ 5022872 w 5033676"/>
              <a:gd name="connsiteY8" fmla="*/ 2788182 h 3441345"/>
              <a:gd name="connsiteX9" fmla="*/ 4974769 w 5033676"/>
              <a:gd name="connsiteY9" fmla="*/ 2955882 h 3441345"/>
              <a:gd name="connsiteX10" fmla="*/ 2699252 w 5033676"/>
              <a:gd name="connsiteY10" fmla="*/ 3259468 h 3441345"/>
              <a:gd name="connsiteX11" fmla="*/ 395728 w 5033676"/>
              <a:gd name="connsiteY11" fmla="*/ 3383345 h 3441345"/>
              <a:gd name="connsiteX12" fmla="*/ 11085 w 5033676"/>
              <a:gd name="connsiteY12" fmla="*/ 1714303 h 3441345"/>
              <a:gd name="connsiteX13" fmla="*/ 136739 w 5033676"/>
              <a:gd name="connsiteY13" fmla="*/ 365092 h 3441345"/>
              <a:gd name="connsiteX0" fmla="*/ 136739 w 5033676"/>
              <a:gd name="connsiteY0" fmla="*/ 365092 h 3441345"/>
              <a:gd name="connsiteX1" fmla="*/ 2328008 w 5033676"/>
              <a:gd name="connsiteY1" fmla="*/ 150532 h 3441345"/>
              <a:gd name="connsiteX2" fmla="*/ 4634351 w 5033676"/>
              <a:gd name="connsiteY2" fmla="*/ 94770 h 3441345"/>
              <a:gd name="connsiteX3" fmla="*/ 5033676 w 5033676"/>
              <a:gd name="connsiteY3" fmla="*/ 1437477 h 3441345"/>
              <a:gd name="connsiteX4" fmla="*/ 5033587 w 5033676"/>
              <a:gd name="connsiteY4" fmla="*/ 1761268 h 3441345"/>
              <a:gd name="connsiteX5" fmla="*/ 4981497 w 5033676"/>
              <a:gd name="connsiteY5" fmla="*/ 1984421 h 3441345"/>
              <a:gd name="connsiteX6" fmla="*/ 4989386 w 5033676"/>
              <a:gd name="connsiteY6" fmla="*/ 2267284 h 3441345"/>
              <a:gd name="connsiteX7" fmla="*/ 4981944 w 5033676"/>
              <a:gd name="connsiteY7" fmla="*/ 2490526 h 3441345"/>
              <a:gd name="connsiteX8" fmla="*/ 5022872 w 5033676"/>
              <a:gd name="connsiteY8" fmla="*/ 2788182 h 3441345"/>
              <a:gd name="connsiteX9" fmla="*/ 4974769 w 5033676"/>
              <a:gd name="connsiteY9" fmla="*/ 2955882 h 3441345"/>
              <a:gd name="connsiteX10" fmla="*/ 2699252 w 5033676"/>
              <a:gd name="connsiteY10" fmla="*/ 3259468 h 3441345"/>
              <a:gd name="connsiteX11" fmla="*/ 395728 w 5033676"/>
              <a:gd name="connsiteY11" fmla="*/ 3383345 h 3441345"/>
              <a:gd name="connsiteX12" fmla="*/ 11085 w 5033676"/>
              <a:gd name="connsiteY12" fmla="*/ 1714303 h 3441345"/>
              <a:gd name="connsiteX13" fmla="*/ 136739 w 5033676"/>
              <a:gd name="connsiteY13" fmla="*/ 365092 h 3441345"/>
              <a:gd name="connsiteX0" fmla="*/ 136739 w 5033676"/>
              <a:gd name="connsiteY0" fmla="*/ 365092 h 3441345"/>
              <a:gd name="connsiteX1" fmla="*/ 2328008 w 5033676"/>
              <a:gd name="connsiteY1" fmla="*/ 150532 h 3441345"/>
              <a:gd name="connsiteX2" fmla="*/ 4634351 w 5033676"/>
              <a:gd name="connsiteY2" fmla="*/ 94770 h 3441345"/>
              <a:gd name="connsiteX3" fmla="*/ 5033676 w 5033676"/>
              <a:gd name="connsiteY3" fmla="*/ 1437477 h 3441345"/>
              <a:gd name="connsiteX4" fmla="*/ 5033587 w 5033676"/>
              <a:gd name="connsiteY4" fmla="*/ 1761268 h 3441345"/>
              <a:gd name="connsiteX5" fmla="*/ 4981497 w 5033676"/>
              <a:gd name="connsiteY5" fmla="*/ 1984421 h 3441345"/>
              <a:gd name="connsiteX6" fmla="*/ 4981766 w 5033676"/>
              <a:gd name="connsiteY6" fmla="*/ 2267284 h 3441345"/>
              <a:gd name="connsiteX7" fmla="*/ 4981944 w 5033676"/>
              <a:gd name="connsiteY7" fmla="*/ 2490526 h 3441345"/>
              <a:gd name="connsiteX8" fmla="*/ 5022872 w 5033676"/>
              <a:gd name="connsiteY8" fmla="*/ 2788182 h 3441345"/>
              <a:gd name="connsiteX9" fmla="*/ 4974769 w 5033676"/>
              <a:gd name="connsiteY9" fmla="*/ 2955882 h 3441345"/>
              <a:gd name="connsiteX10" fmla="*/ 2699252 w 5033676"/>
              <a:gd name="connsiteY10" fmla="*/ 3259468 h 3441345"/>
              <a:gd name="connsiteX11" fmla="*/ 395728 w 5033676"/>
              <a:gd name="connsiteY11" fmla="*/ 3383345 h 3441345"/>
              <a:gd name="connsiteX12" fmla="*/ 11085 w 5033676"/>
              <a:gd name="connsiteY12" fmla="*/ 1714303 h 3441345"/>
              <a:gd name="connsiteX13" fmla="*/ 136739 w 5033676"/>
              <a:gd name="connsiteY13" fmla="*/ 365092 h 3441345"/>
              <a:gd name="connsiteX0" fmla="*/ 136739 w 5033676"/>
              <a:gd name="connsiteY0" fmla="*/ 365092 h 3441345"/>
              <a:gd name="connsiteX1" fmla="*/ 2328008 w 5033676"/>
              <a:gd name="connsiteY1" fmla="*/ 150532 h 3441345"/>
              <a:gd name="connsiteX2" fmla="*/ 4634351 w 5033676"/>
              <a:gd name="connsiteY2" fmla="*/ 94770 h 3441345"/>
              <a:gd name="connsiteX3" fmla="*/ 5033676 w 5033676"/>
              <a:gd name="connsiteY3" fmla="*/ 1437477 h 3441345"/>
              <a:gd name="connsiteX4" fmla="*/ 5033587 w 5033676"/>
              <a:gd name="connsiteY4" fmla="*/ 1761268 h 3441345"/>
              <a:gd name="connsiteX5" fmla="*/ 4981497 w 5033676"/>
              <a:gd name="connsiteY5" fmla="*/ 1984421 h 3441345"/>
              <a:gd name="connsiteX6" fmla="*/ 4981766 w 5033676"/>
              <a:gd name="connsiteY6" fmla="*/ 2267284 h 3441345"/>
              <a:gd name="connsiteX7" fmla="*/ 4955274 w 5033676"/>
              <a:gd name="connsiteY7" fmla="*/ 2490526 h 3441345"/>
              <a:gd name="connsiteX8" fmla="*/ 5022872 w 5033676"/>
              <a:gd name="connsiteY8" fmla="*/ 2788182 h 3441345"/>
              <a:gd name="connsiteX9" fmla="*/ 4974769 w 5033676"/>
              <a:gd name="connsiteY9" fmla="*/ 2955882 h 3441345"/>
              <a:gd name="connsiteX10" fmla="*/ 2699252 w 5033676"/>
              <a:gd name="connsiteY10" fmla="*/ 3259468 h 3441345"/>
              <a:gd name="connsiteX11" fmla="*/ 395728 w 5033676"/>
              <a:gd name="connsiteY11" fmla="*/ 3383345 h 3441345"/>
              <a:gd name="connsiteX12" fmla="*/ 11085 w 5033676"/>
              <a:gd name="connsiteY12" fmla="*/ 1714303 h 3441345"/>
              <a:gd name="connsiteX13" fmla="*/ 136739 w 5033676"/>
              <a:gd name="connsiteY13" fmla="*/ 365092 h 3441345"/>
              <a:gd name="connsiteX0" fmla="*/ 136739 w 5033676"/>
              <a:gd name="connsiteY0" fmla="*/ 365092 h 3441345"/>
              <a:gd name="connsiteX1" fmla="*/ 2328008 w 5033676"/>
              <a:gd name="connsiteY1" fmla="*/ 150532 h 3441345"/>
              <a:gd name="connsiteX2" fmla="*/ 4634351 w 5033676"/>
              <a:gd name="connsiteY2" fmla="*/ 94770 h 3441345"/>
              <a:gd name="connsiteX3" fmla="*/ 5033676 w 5033676"/>
              <a:gd name="connsiteY3" fmla="*/ 1437477 h 3441345"/>
              <a:gd name="connsiteX4" fmla="*/ 5033587 w 5033676"/>
              <a:gd name="connsiteY4" fmla="*/ 1761268 h 3441345"/>
              <a:gd name="connsiteX5" fmla="*/ 4981497 w 5033676"/>
              <a:gd name="connsiteY5" fmla="*/ 1984421 h 3441345"/>
              <a:gd name="connsiteX6" fmla="*/ 4966526 w 5033676"/>
              <a:gd name="connsiteY6" fmla="*/ 2259664 h 3441345"/>
              <a:gd name="connsiteX7" fmla="*/ 4955274 w 5033676"/>
              <a:gd name="connsiteY7" fmla="*/ 2490526 h 3441345"/>
              <a:gd name="connsiteX8" fmla="*/ 5022872 w 5033676"/>
              <a:gd name="connsiteY8" fmla="*/ 2788182 h 3441345"/>
              <a:gd name="connsiteX9" fmla="*/ 4974769 w 5033676"/>
              <a:gd name="connsiteY9" fmla="*/ 2955882 h 3441345"/>
              <a:gd name="connsiteX10" fmla="*/ 2699252 w 5033676"/>
              <a:gd name="connsiteY10" fmla="*/ 3259468 h 3441345"/>
              <a:gd name="connsiteX11" fmla="*/ 395728 w 5033676"/>
              <a:gd name="connsiteY11" fmla="*/ 3383345 h 3441345"/>
              <a:gd name="connsiteX12" fmla="*/ 11085 w 5033676"/>
              <a:gd name="connsiteY12" fmla="*/ 1714303 h 3441345"/>
              <a:gd name="connsiteX13" fmla="*/ 136739 w 5033676"/>
              <a:gd name="connsiteY13" fmla="*/ 365092 h 3441345"/>
              <a:gd name="connsiteX0" fmla="*/ 136739 w 5033676"/>
              <a:gd name="connsiteY0" fmla="*/ 365092 h 3441345"/>
              <a:gd name="connsiteX1" fmla="*/ 2328008 w 5033676"/>
              <a:gd name="connsiteY1" fmla="*/ 150532 h 3441345"/>
              <a:gd name="connsiteX2" fmla="*/ 4634351 w 5033676"/>
              <a:gd name="connsiteY2" fmla="*/ 94770 h 3441345"/>
              <a:gd name="connsiteX3" fmla="*/ 5033676 w 5033676"/>
              <a:gd name="connsiteY3" fmla="*/ 1437477 h 3441345"/>
              <a:gd name="connsiteX4" fmla="*/ 5033587 w 5033676"/>
              <a:gd name="connsiteY4" fmla="*/ 1761268 h 3441345"/>
              <a:gd name="connsiteX5" fmla="*/ 4981497 w 5033676"/>
              <a:gd name="connsiteY5" fmla="*/ 1984421 h 3441345"/>
              <a:gd name="connsiteX6" fmla="*/ 4966526 w 5033676"/>
              <a:gd name="connsiteY6" fmla="*/ 2259664 h 3441345"/>
              <a:gd name="connsiteX7" fmla="*/ 4955274 w 5033676"/>
              <a:gd name="connsiteY7" fmla="*/ 2490526 h 3441345"/>
              <a:gd name="connsiteX8" fmla="*/ 5022872 w 5033676"/>
              <a:gd name="connsiteY8" fmla="*/ 2788182 h 3441345"/>
              <a:gd name="connsiteX9" fmla="*/ 4974769 w 5033676"/>
              <a:gd name="connsiteY9" fmla="*/ 2955882 h 3441345"/>
              <a:gd name="connsiteX10" fmla="*/ 2699252 w 5033676"/>
              <a:gd name="connsiteY10" fmla="*/ 3259468 h 3441345"/>
              <a:gd name="connsiteX11" fmla="*/ 395728 w 5033676"/>
              <a:gd name="connsiteY11" fmla="*/ 3383345 h 3441345"/>
              <a:gd name="connsiteX12" fmla="*/ 11085 w 5033676"/>
              <a:gd name="connsiteY12" fmla="*/ 1714303 h 3441345"/>
              <a:gd name="connsiteX13" fmla="*/ 136739 w 5033676"/>
              <a:gd name="connsiteY13" fmla="*/ 365092 h 3441345"/>
              <a:gd name="connsiteX0" fmla="*/ 136739 w 5033676"/>
              <a:gd name="connsiteY0" fmla="*/ 365092 h 3441345"/>
              <a:gd name="connsiteX1" fmla="*/ 2328008 w 5033676"/>
              <a:gd name="connsiteY1" fmla="*/ 150532 h 3441345"/>
              <a:gd name="connsiteX2" fmla="*/ 4634351 w 5033676"/>
              <a:gd name="connsiteY2" fmla="*/ 94770 h 3441345"/>
              <a:gd name="connsiteX3" fmla="*/ 5033676 w 5033676"/>
              <a:gd name="connsiteY3" fmla="*/ 1437477 h 3441345"/>
              <a:gd name="connsiteX4" fmla="*/ 5033587 w 5033676"/>
              <a:gd name="connsiteY4" fmla="*/ 1761268 h 3441345"/>
              <a:gd name="connsiteX5" fmla="*/ 4981497 w 5033676"/>
              <a:gd name="connsiteY5" fmla="*/ 1984421 h 3441345"/>
              <a:gd name="connsiteX6" fmla="*/ 4966526 w 5033676"/>
              <a:gd name="connsiteY6" fmla="*/ 2259664 h 3441345"/>
              <a:gd name="connsiteX7" fmla="*/ 4955274 w 5033676"/>
              <a:gd name="connsiteY7" fmla="*/ 2490526 h 3441345"/>
              <a:gd name="connsiteX8" fmla="*/ 4988582 w 5033676"/>
              <a:gd name="connsiteY8" fmla="*/ 2788182 h 3441345"/>
              <a:gd name="connsiteX9" fmla="*/ 4974769 w 5033676"/>
              <a:gd name="connsiteY9" fmla="*/ 2955882 h 3441345"/>
              <a:gd name="connsiteX10" fmla="*/ 2699252 w 5033676"/>
              <a:gd name="connsiteY10" fmla="*/ 3259468 h 3441345"/>
              <a:gd name="connsiteX11" fmla="*/ 395728 w 5033676"/>
              <a:gd name="connsiteY11" fmla="*/ 3383345 h 3441345"/>
              <a:gd name="connsiteX12" fmla="*/ 11085 w 5033676"/>
              <a:gd name="connsiteY12" fmla="*/ 1714303 h 3441345"/>
              <a:gd name="connsiteX13" fmla="*/ 136739 w 5033676"/>
              <a:gd name="connsiteY13" fmla="*/ 365092 h 3441345"/>
              <a:gd name="connsiteX0" fmla="*/ 136739 w 5033676"/>
              <a:gd name="connsiteY0" fmla="*/ 365092 h 3441345"/>
              <a:gd name="connsiteX1" fmla="*/ 2328008 w 5033676"/>
              <a:gd name="connsiteY1" fmla="*/ 150532 h 3441345"/>
              <a:gd name="connsiteX2" fmla="*/ 4634351 w 5033676"/>
              <a:gd name="connsiteY2" fmla="*/ 94770 h 3441345"/>
              <a:gd name="connsiteX3" fmla="*/ 5033676 w 5033676"/>
              <a:gd name="connsiteY3" fmla="*/ 1437477 h 3441345"/>
              <a:gd name="connsiteX4" fmla="*/ 5033587 w 5033676"/>
              <a:gd name="connsiteY4" fmla="*/ 1761268 h 3441345"/>
              <a:gd name="connsiteX5" fmla="*/ 4981497 w 5033676"/>
              <a:gd name="connsiteY5" fmla="*/ 1984421 h 3441345"/>
              <a:gd name="connsiteX6" fmla="*/ 4966526 w 5033676"/>
              <a:gd name="connsiteY6" fmla="*/ 2259664 h 3441345"/>
              <a:gd name="connsiteX7" fmla="*/ 4955274 w 5033676"/>
              <a:gd name="connsiteY7" fmla="*/ 2490526 h 3441345"/>
              <a:gd name="connsiteX8" fmla="*/ 4988582 w 5033676"/>
              <a:gd name="connsiteY8" fmla="*/ 2788182 h 3441345"/>
              <a:gd name="connsiteX9" fmla="*/ 4974769 w 5033676"/>
              <a:gd name="connsiteY9" fmla="*/ 2955882 h 3441345"/>
              <a:gd name="connsiteX10" fmla="*/ 2699252 w 5033676"/>
              <a:gd name="connsiteY10" fmla="*/ 3259468 h 3441345"/>
              <a:gd name="connsiteX11" fmla="*/ 395728 w 5033676"/>
              <a:gd name="connsiteY11" fmla="*/ 3383345 h 3441345"/>
              <a:gd name="connsiteX12" fmla="*/ 11085 w 5033676"/>
              <a:gd name="connsiteY12" fmla="*/ 1714303 h 3441345"/>
              <a:gd name="connsiteX13" fmla="*/ 136739 w 5033676"/>
              <a:gd name="connsiteY13" fmla="*/ 365092 h 3441345"/>
              <a:gd name="connsiteX0" fmla="*/ 136739 w 5033676"/>
              <a:gd name="connsiteY0" fmla="*/ 365092 h 3441345"/>
              <a:gd name="connsiteX1" fmla="*/ 2328008 w 5033676"/>
              <a:gd name="connsiteY1" fmla="*/ 150532 h 3441345"/>
              <a:gd name="connsiteX2" fmla="*/ 4634351 w 5033676"/>
              <a:gd name="connsiteY2" fmla="*/ 94770 h 3441345"/>
              <a:gd name="connsiteX3" fmla="*/ 5033676 w 5033676"/>
              <a:gd name="connsiteY3" fmla="*/ 1437477 h 3441345"/>
              <a:gd name="connsiteX4" fmla="*/ 5033587 w 5033676"/>
              <a:gd name="connsiteY4" fmla="*/ 1761268 h 3441345"/>
              <a:gd name="connsiteX5" fmla="*/ 4981497 w 5033676"/>
              <a:gd name="connsiteY5" fmla="*/ 1984421 h 3441345"/>
              <a:gd name="connsiteX6" fmla="*/ 4966526 w 5033676"/>
              <a:gd name="connsiteY6" fmla="*/ 2259664 h 3441345"/>
              <a:gd name="connsiteX7" fmla="*/ 4955274 w 5033676"/>
              <a:gd name="connsiteY7" fmla="*/ 2490526 h 3441345"/>
              <a:gd name="connsiteX8" fmla="*/ 4988582 w 5033676"/>
              <a:gd name="connsiteY8" fmla="*/ 2788182 h 3441345"/>
              <a:gd name="connsiteX9" fmla="*/ 4974769 w 5033676"/>
              <a:gd name="connsiteY9" fmla="*/ 2955882 h 3441345"/>
              <a:gd name="connsiteX10" fmla="*/ 2699252 w 5033676"/>
              <a:gd name="connsiteY10" fmla="*/ 3259468 h 3441345"/>
              <a:gd name="connsiteX11" fmla="*/ 395728 w 5033676"/>
              <a:gd name="connsiteY11" fmla="*/ 3383345 h 3441345"/>
              <a:gd name="connsiteX12" fmla="*/ 11085 w 5033676"/>
              <a:gd name="connsiteY12" fmla="*/ 1714303 h 3441345"/>
              <a:gd name="connsiteX13" fmla="*/ 136739 w 5033676"/>
              <a:gd name="connsiteY13" fmla="*/ 365092 h 3441345"/>
              <a:gd name="connsiteX0" fmla="*/ 136739 w 5033676"/>
              <a:gd name="connsiteY0" fmla="*/ 365092 h 3440035"/>
              <a:gd name="connsiteX1" fmla="*/ 2328008 w 5033676"/>
              <a:gd name="connsiteY1" fmla="*/ 150532 h 3440035"/>
              <a:gd name="connsiteX2" fmla="*/ 4634351 w 5033676"/>
              <a:gd name="connsiteY2" fmla="*/ 94770 h 3440035"/>
              <a:gd name="connsiteX3" fmla="*/ 5033676 w 5033676"/>
              <a:gd name="connsiteY3" fmla="*/ 1437477 h 3440035"/>
              <a:gd name="connsiteX4" fmla="*/ 5033587 w 5033676"/>
              <a:gd name="connsiteY4" fmla="*/ 1761268 h 3440035"/>
              <a:gd name="connsiteX5" fmla="*/ 4981497 w 5033676"/>
              <a:gd name="connsiteY5" fmla="*/ 1984421 h 3440035"/>
              <a:gd name="connsiteX6" fmla="*/ 4966526 w 5033676"/>
              <a:gd name="connsiteY6" fmla="*/ 2259664 h 3440035"/>
              <a:gd name="connsiteX7" fmla="*/ 4955274 w 5033676"/>
              <a:gd name="connsiteY7" fmla="*/ 2490526 h 3440035"/>
              <a:gd name="connsiteX8" fmla="*/ 4988582 w 5033676"/>
              <a:gd name="connsiteY8" fmla="*/ 2788182 h 3440035"/>
              <a:gd name="connsiteX9" fmla="*/ 4944289 w 5033676"/>
              <a:gd name="connsiteY9" fmla="*/ 2967312 h 3440035"/>
              <a:gd name="connsiteX10" fmla="*/ 2699252 w 5033676"/>
              <a:gd name="connsiteY10" fmla="*/ 3259468 h 3440035"/>
              <a:gd name="connsiteX11" fmla="*/ 395728 w 5033676"/>
              <a:gd name="connsiteY11" fmla="*/ 3383345 h 3440035"/>
              <a:gd name="connsiteX12" fmla="*/ 11085 w 5033676"/>
              <a:gd name="connsiteY12" fmla="*/ 1714303 h 3440035"/>
              <a:gd name="connsiteX13" fmla="*/ 136739 w 5033676"/>
              <a:gd name="connsiteY13" fmla="*/ 365092 h 3440035"/>
              <a:gd name="connsiteX0" fmla="*/ 136739 w 5033676"/>
              <a:gd name="connsiteY0" fmla="*/ 365092 h 3440035"/>
              <a:gd name="connsiteX1" fmla="*/ 2328008 w 5033676"/>
              <a:gd name="connsiteY1" fmla="*/ 150532 h 3440035"/>
              <a:gd name="connsiteX2" fmla="*/ 4634351 w 5033676"/>
              <a:gd name="connsiteY2" fmla="*/ 94770 h 3440035"/>
              <a:gd name="connsiteX3" fmla="*/ 5033676 w 5033676"/>
              <a:gd name="connsiteY3" fmla="*/ 1437477 h 3440035"/>
              <a:gd name="connsiteX4" fmla="*/ 5033587 w 5033676"/>
              <a:gd name="connsiteY4" fmla="*/ 1761268 h 3440035"/>
              <a:gd name="connsiteX5" fmla="*/ 4981497 w 5033676"/>
              <a:gd name="connsiteY5" fmla="*/ 1984421 h 3440035"/>
              <a:gd name="connsiteX6" fmla="*/ 4966526 w 5033676"/>
              <a:gd name="connsiteY6" fmla="*/ 2244424 h 3440035"/>
              <a:gd name="connsiteX7" fmla="*/ 4955274 w 5033676"/>
              <a:gd name="connsiteY7" fmla="*/ 2490526 h 3440035"/>
              <a:gd name="connsiteX8" fmla="*/ 4988582 w 5033676"/>
              <a:gd name="connsiteY8" fmla="*/ 2788182 h 3440035"/>
              <a:gd name="connsiteX9" fmla="*/ 4944289 w 5033676"/>
              <a:gd name="connsiteY9" fmla="*/ 2967312 h 3440035"/>
              <a:gd name="connsiteX10" fmla="*/ 2699252 w 5033676"/>
              <a:gd name="connsiteY10" fmla="*/ 3259468 h 3440035"/>
              <a:gd name="connsiteX11" fmla="*/ 395728 w 5033676"/>
              <a:gd name="connsiteY11" fmla="*/ 3383345 h 3440035"/>
              <a:gd name="connsiteX12" fmla="*/ 11085 w 5033676"/>
              <a:gd name="connsiteY12" fmla="*/ 1714303 h 3440035"/>
              <a:gd name="connsiteX13" fmla="*/ 136739 w 5033676"/>
              <a:gd name="connsiteY13" fmla="*/ 365092 h 3440035"/>
              <a:gd name="connsiteX0" fmla="*/ 136739 w 5033676"/>
              <a:gd name="connsiteY0" fmla="*/ 365092 h 3440035"/>
              <a:gd name="connsiteX1" fmla="*/ 2328008 w 5033676"/>
              <a:gd name="connsiteY1" fmla="*/ 150532 h 3440035"/>
              <a:gd name="connsiteX2" fmla="*/ 4634351 w 5033676"/>
              <a:gd name="connsiteY2" fmla="*/ 94770 h 3440035"/>
              <a:gd name="connsiteX3" fmla="*/ 5033676 w 5033676"/>
              <a:gd name="connsiteY3" fmla="*/ 1437477 h 3440035"/>
              <a:gd name="connsiteX4" fmla="*/ 5033587 w 5033676"/>
              <a:gd name="connsiteY4" fmla="*/ 1761268 h 3440035"/>
              <a:gd name="connsiteX5" fmla="*/ 4966257 w 5033676"/>
              <a:gd name="connsiteY5" fmla="*/ 1984421 h 3440035"/>
              <a:gd name="connsiteX6" fmla="*/ 4966526 w 5033676"/>
              <a:gd name="connsiteY6" fmla="*/ 2244424 h 3440035"/>
              <a:gd name="connsiteX7" fmla="*/ 4955274 w 5033676"/>
              <a:gd name="connsiteY7" fmla="*/ 2490526 h 3440035"/>
              <a:gd name="connsiteX8" fmla="*/ 4988582 w 5033676"/>
              <a:gd name="connsiteY8" fmla="*/ 2788182 h 3440035"/>
              <a:gd name="connsiteX9" fmla="*/ 4944289 w 5033676"/>
              <a:gd name="connsiteY9" fmla="*/ 2967312 h 3440035"/>
              <a:gd name="connsiteX10" fmla="*/ 2699252 w 5033676"/>
              <a:gd name="connsiteY10" fmla="*/ 3259468 h 3440035"/>
              <a:gd name="connsiteX11" fmla="*/ 395728 w 5033676"/>
              <a:gd name="connsiteY11" fmla="*/ 3383345 h 3440035"/>
              <a:gd name="connsiteX12" fmla="*/ 11085 w 5033676"/>
              <a:gd name="connsiteY12" fmla="*/ 1714303 h 3440035"/>
              <a:gd name="connsiteX13" fmla="*/ 136739 w 5033676"/>
              <a:gd name="connsiteY13" fmla="*/ 365092 h 3440035"/>
              <a:gd name="connsiteX0" fmla="*/ 136739 w 5033676"/>
              <a:gd name="connsiteY0" fmla="*/ 365092 h 3440035"/>
              <a:gd name="connsiteX1" fmla="*/ 2328008 w 5033676"/>
              <a:gd name="connsiteY1" fmla="*/ 150532 h 3440035"/>
              <a:gd name="connsiteX2" fmla="*/ 4634351 w 5033676"/>
              <a:gd name="connsiteY2" fmla="*/ 94770 h 3440035"/>
              <a:gd name="connsiteX3" fmla="*/ 5033676 w 5033676"/>
              <a:gd name="connsiteY3" fmla="*/ 1437477 h 3440035"/>
              <a:gd name="connsiteX4" fmla="*/ 5033587 w 5033676"/>
              <a:gd name="connsiteY4" fmla="*/ 1761268 h 3440035"/>
              <a:gd name="connsiteX5" fmla="*/ 4966257 w 5033676"/>
              <a:gd name="connsiteY5" fmla="*/ 1984421 h 3440035"/>
              <a:gd name="connsiteX6" fmla="*/ 4966526 w 5033676"/>
              <a:gd name="connsiteY6" fmla="*/ 2244424 h 3440035"/>
              <a:gd name="connsiteX7" fmla="*/ 4955274 w 5033676"/>
              <a:gd name="connsiteY7" fmla="*/ 2490526 h 3440035"/>
              <a:gd name="connsiteX8" fmla="*/ 4988582 w 5033676"/>
              <a:gd name="connsiteY8" fmla="*/ 2788182 h 3440035"/>
              <a:gd name="connsiteX9" fmla="*/ 4944289 w 5033676"/>
              <a:gd name="connsiteY9" fmla="*/ 2967312 h 3440035"/>
              <a:gd name="connsiteX10" fmla="*/ 2699252 w 5033676"/>
              <a:gd name="connsiteY10" fmla="*/ 3259468 h 3440035"/>
              <a:gd name="connsiteX11" fmla="*/ 395728 w 5033676"/>
              <a:gd name="connsiteY11" fmla="*/ 3383345 h 3440035"/>
              <a:gd name="connsiteX12" fmla="*/ 11085 w 5033676"/>
              <a:gd name="connsiteY12" fmla="*/ 1714303 h 3440035"/>
              <a:gd name="connsiteX13" fmla="*/ 136739 w 5033676"/>
              <a:gd name="connsiteY13" fmla="*/ 365092 h 3440035"/>
              <a:gd name="connsiteX0" fmla="*/ 136739 w 5033676"/>
              <a:gd name="connsiteY0" fmla="*/ 365092 h 3440035"/>
              <a:gd name="connsiteX1" fmla="*/ 2328008 w 5033676"/>
              <a:gd name="connsiteY1" fmla="*/ 150532 h 3440035"/>
              <a:gd name="connsiteX2" fmla="*/ 4634351 w 5033676"/>
              <a:gd name="connsiteY2" fmla="*/ 94770 h 3440035"/>
              <a:gd name="connsiteX3" fmla="*/ 5033676 w 5033676"/>
              <a:gd name="connsiteY3" fmla="*/ 1437477 h 3440035"/>
              <a:gd name="connsiteX4" fmla="*/ 5033587 w 5033676"/>
              <a:gd name="connsiteY4" fmla="*/ 1761268 h 3440035"/>
              <a:gd name="connsiteX5" fmla="*/ 4966257 w 5033676"/>
              <a:gd name="connsiteY5" fmla="*/ 1984421 h 3440035"/>
              <a:gd name="connsiteX6" fmla="*/ 4966526 w 5033676"/>
              <a:gd name="connsiteY6" fmla="*/ 2244424 h 3440035"/>
              <a:gd name="connsiteX7" fmla="*/ 4955274 w 5033676"/>
              <a:gd name="connsiteY7" fmla="*/ 2490526 h 3440035"/>
              <a:gd name="connsiteX8" fmla="*/ 4988582 w 5033676"/>
              <a:gd name="connsiteY8" fmla="*/ 2788182 h 3440035"/>
              <a:gd name="connsiteX9" fmla="*/ 4944289 w 5033676"/>
              <a:gd name="connsiteY9" fmla="*/ 2967312 h 3440035"/>
              <a:gd name="connsiteX10" fmla="*/ 2699252 w 5033676"/>
              <a:gd name="connsiteY10" fmla="*/ 3259468 h 3440035"/>
              <a:gd name="connsiteX11" fmla="*/ 395728 w 5033676"/>
              <a:gd name="connsiteY11" fmla="*/ 3383345 h 3440035"/>
              <a:gd name="connsiteX12" fmla="*/ 11085 w 5033676"/>
              <a:gd name="connsiteY12" fmla="*/ 1714303 h 3440035"/>
              <a:gd name="connsiteX13" fmla="*/ 136739 w 5033676"/>
              <a:gd name="connsiteY13" fmla="*/ 365092 h 3440035"/>
              <a:gd name="connsiteX0" fmla="*/ 136739 w 5033676"/>
              <a:gd name="connsiteY0" fmla="*/ 365092 h 3440035"/>
              <a:gd name="connsiteX1" fmla="*/ 2328008 w 5033676"/>
              <a:gd name="connsiteY1" fmla="*/ 150532 h 3440035"/>
              <a:gd name="connsiteX2" fmla="*/ 4634351 w 5033676"/>
              <a:gd name="connsiteY2" fmla="*/ 94770 h 3440035"/>
              <a:gd name="connsiteX3" fmla="*/ 5033676 w 5033676"/>
              <a:gd name="connsiteY3" fmla="*/ 1437477 h 3440035"/>
              <a:gd name="connsiteX4" fmla="*/ 5010727 w 5033676"/>
              <a:gd name="connsiteY4" fmla="*/ 1761268 h 3440035"/>
              <a:gd name="connsiteX5" fmla="*/ 4966257 w 5033676"/>
              <a:gd name="connsiteY5" fmla="*/ 1984421 h 3440035"/>
              <a:gd name="connsiteX6" fmla="*/ 4966526 w 5033676"/>
              <a:gd name="connsiteY6" fmla="*/ 2244424 h 3440035"/>
              <a:gd name="connsiteX7" fmla="*/ 4955274 w 5033676"/>
              <a:gd name="connsiteY7" fmla="*/ 2490526 h 3440035"/>
              <a:gd name="connsiteX8" fmla="*/ 4988582 w 5033676"/>
              <a:gd name="connsiteY8" fmla="*/ 2788182 h 3440035"/>
              <a:gd name="connsiteX9" fmla="*/ 4944289 w 5033676"/>
              <a:gd name="connsiteY9" fmla="*/ 2967312 h 3440035"/>
              <a:gd name="connsiteX10" fmla="*/ 2699252 w 5033676"/>
              <a:gd name="connsiteY10" fmla="*/ 3259468 h 3440035"/>
              <a:gd name="connsiteX11" fmla="*/ 395728 w 5033676"/>
              <a:gd name="connsiteY11" fmla="*/ 3383345 h 3440035"/>
              <a:gd name="connsiteX12" fmla="*/ 11085 w 5033676"/>
              <a:gd name="connsiteY12" fmla="*/ 1714303 h 3440035"/>
              <a:gd name="connsiteX13" fmla="*/ 136739 w 5033676"/>
              <a:gd name="connsiteY13" fmla="*/ 365092 h 3440035"/>
              <a:gd name="connsiteX0" fmla="*/ 136739 w 5033676"/>
              <a:gd name="connsiteY0" fmla="*/ 365092 h 3440035"/>
              <a:gd name="connsiteX1" fmla="*/ 2328008 w 5033676"/>
              <a:gd name="connsiteY1" fmla="*/ 150532 h 3440035"/>
              <a:gd name="connsiteX2" fmla="*/ 4634351 w 5033676"/>
              <a:gd name="connsiteY2" fmla="*/ 94770 h 3440035"/>
              <a:gd name="connsiteX3" fmla="*/ 5033676 w 5033676"/>
              <a:gd name="connsiteY3" fmla="*/ 1437477 h 3440035"/>
              <a:gd name="connsiteX4" fmla="*/ 5010727 w 5033676"/>
              <a:gd name="connsiteY4" fmla="*/ 1761268 h 3440035"/>
              <a:gd name="connsiteX5" fmla="*/ 4966257 w 5033676"/>
              <a:gd name="connsiteY5" fmla="*/ 1984421 h 3440035"/>
              <a:gd name="connsiteX6" fmla="*/ 4966526 w 5033676"/>
              <a:gd name="connsiteY6" fmla="*/ 2244424 h 3440035"/>
              <a:gd name="connsiteX7" fmla="*/ 4955274 w 5033676"/>
              <a:gd name="connsiteY7" fmla="*/ 2490526 h 3440035"/>
              <a:gd name="connsiteX8" fmla="*/ 4988582 w 5033676"/>
              <a:gd name="connsiteY8" fmla="*/ 2788182 h 3440035"/>
              <a:gd name="connsiteX9" fmla="*/ 4944289 w 5033676"/>
              <a:gd name="connsiteY9" fmla="*/ 2967312 h 3440035"/>
              <a:gd name="connsiteX10" fmla="*/ 2699252 w 5033676"/>
              <a:gd name="connsiteY10" fmla="*/ 3259468 h 3440035"/>
              <a:gd name="connsiteX11" fmla="*/ 395728 w 5033676"/>
              <a:gd name="connsiteY11" fmla="*/ 3383345 h 3440035"/>
              <a:gd name="connsiteX12" fmla="*/ 11085 w 5033676"/>
              <a:gd name="connsiteY12" fmla="*/ 1714303 h 3440035"/>
              <a:gd name="connsiteX13" fmla="*/ 136739 w 5033676"/>
              <a:gd name="connsiteY13" fmla="*/ 365092 h 3440035"/>
              <a:gd name="connsiteX0" fmla="*/ 136739 w 5033676"/>
              <a:gd name="connsiteY0" fmla="*/ 365092 h 3440035"/>
              <a:gd name="connsiteX1" fmla="*/ 2328008 w 5033676"/>
              <a:gd name="connsiteY1" fmla="*/ 150532 h 3440035"/>
              <a:gd name="connsiteX2" fmla="*/ 4634351 w 5033676"/>
              <a:gd name="connsiteY2" fmla="*/ 94770 h 3440035"/>
              <a:gd name="connsiteX3" fmla="*/ 5033676 w 5033676"/>
              <a:gd name="connsiteY3" fmla="*/ 1437477 h 3440035"/>
              <a:gd name="connsiteX4" fmla="*/ 5010727 w 5033676"/>
              <a:gd name="connsiteY4" fmla="*/ 1761268 h 3440035"/>
              <a:gd name="connsiteX5" fmla="*/ 4966257 w 5033676"/>
              <a:gd name="connsiteY5" fmla="*/ 1984421 h 3440035"/>
              <a:gd name="connsiteX6" fmla="*/ 4966526 w 5033676"/>
              <a:gd name="connsiteY6" fmla="*/ 2244424 h 3440035"/>
              <a:gd name="connsiteX7" fmla="*/ 4955274 w 5033676"/>
              <a:gd name="connsiteY7" fmla="*/ 2490526 h 3440035"/>
              <a:gd name="connsiteX8" fmla="*/ 4988582 w 5033676"/>
              <a:gd name="connsiteY8" fmla="*/ 2788182 h 3440035"/>
              <a:gd name="connsiteX9" fmla="*/ 4944289 w 5033676"/>
              <a:gd name="connsiteY9" fmla="*/ 2967312 h 3440035"/>
              <a:gd name="connsiteX10" fmla="*/ 2699252 w 5033676"/>
              <a:gd name="connsiteY10" fmla="*/ 3259468 h 3440035"/>
              <a:gd name="connsiteX11" fmla="*/ 395728 w 5033676"/>
              <a:gd name="connsiteY11" fmla="*/ 3383345 h 3440035"/>
              <a:gd name="connsiteX12" fmla="*/ 11085 w 5033676"/>
              <a:gd name="connsiteY12" fmla="*/ 1714303 h 3440035"/>
              <a:gd name="connsiteX13" fmla="*/ 136739 w 5033676"/>
              <a:gd name="connsiteY13" fmla="*/ 365092 h 3440035"/>
              <a:gd name="connsiteX0" fmla="*/ 136739 w 5018436"/>
              <a:gd name="connsiteY0" fmla="*/ 365092 h 3440035"/>
              <a:gd name="connsiteX1" fmla="*/ 2328008 w 5018436"/>
              <a:gd name="connsiteY1" fmla="*/ 150532 h 3440035"/>
              <a:gd name="connsiteX2" fmla="*/ 4634351 w 5018436"/>
              <a:gd name="connsiteY2" fmla="*/ 94770 h 3440035"/>
              <a:gd name="connsiteX3" fmla="*/ 5018436 w 5018436"/>
              <a:gd name="connsiteY3" fmla="*/ 1437477 h 3440035"/>
              <a:gd name="connsiteX4" fmla="*/ 5010727 w 5018436"/>
              <a:gd name="connsiteY4" fmla="*/ 1761268 h 3440035"/>
              <a:gd name="connsiteX5" fmla="*/ 4966257 w 5018436"/>
              <a:gd name="connsiteY5" fmla="*/ 1984421 h 3440035"/>
              <a:gd name="connsiteX6" fmla="*/ 4966526 w 5018436"/>
              <a:gd name="connsiteY6" fmla="*/ 2244424 h 3440035"/>
              <a:gd name="connsiteX7" fmla="*/ 4955274 w 5018436"/>
              <a:gd name="connsiteY7" fmla="*/ 2490526 h 3440035"/>
              <a:gd name="connsiteX8" fmla="*/ 4988582 w 5018436"/>
              <a:gd name="connsiteY8" fmla="*/ 2788182 h 3440035"/>
              <a:gd name="connsiteX9" fmla="*/ 4944289 w 5018436"/>
              <a:gd name="connsiteY9" fmla="*/ 2967312 h 3440035"/>
              <a:gd name="connsiteX10" fmla="*/ 2699252 w 5018436"/>
              <a:gd name="connsiteY10" fmla="*/ 3259468 h 3440035"/>
              <a:gd name="connsiteX11" fmla="*/ 395728 w 5018436"/>
              <a:gd name="connsiteY11" fmla="*/ 3383345 h 3440035"/>
              <a:gd name="connsiteX12" fmla="*/ 11085 w 5018436"/>
              <a:gd name="connsiteY12" fmla="*/ 1714303 h 3440035"/>
              <a:gd name="connsiteX13" fmla="*/ 136739 w 5018436"/>
              <a:gd name="connsiteY13" fmla="*/ 365092 h 3440035"/>
              <a:gd name="connsiteX0" fmla="*/ 136739 w 5113453"/>
              <a:gd name="connsiteY0" fmla="*/ 365092 h 3440035"/>
              <a:gd name="connsiteX1" fmla="*/ 2328008 w 5113453"/>
              <a:gd name="connsiteY1" fmla="*/ 150532 h 3440035"/>
              <a:gd name="connsiteX2" fmla="*/ 4634351 w 5113453"/>
              <a:gd name="connsiteY2" fmla="*/ 94770 h 3440035"/>
              <a:gd name="connsiteX3" fmla="*/ 5018436 w 5113453"/>
              <a:gd name="connsiteY3" fmla="*/ 1437477 h 3440035"/>
              <a:gd name="connsiteX4" fmla="*/ 5010727 w 5113453"/>
              <a:gd name="connsiteY4" fmla="*/ 1761268 h 3440035"/>
              <a:gd name="connsiteX5" fmla="*/ 4966257 w 5113453"/>
              <a:gd name="connsiteY5" fmla="*/ 1984421 h 3440035"/>
              <a:gd name="connsiteX6" fmla="*/ 4966526 w 5113453"/>
              <a:gd name="connsiteY6" fmla="*/ 2244424 h 3440035"/>
              <a:gd name="connsiteX7" fmla="*/ 4955274 w 5113453"/>
              <a:gd name="connsiteY7" fmla="*/ 2490526 h 3440035"/>
              <a:gd name="connsiteX8" fmla="*/ 4944289 w 5113453"/>
              <a:gd name="connsiteY8" fmla="*/ 2967312 h 3440035"/>
              <a:gd name="connsiteX9" fmla="*/ 2699252 w 5113453"/>
              <a:gd name="connsiteY9" fmla="*/ 3259468 h 3440035"/>
              <a:gd name="connsiteX10" fmla="*/ 395728 w 5113453"/>
              <a:gd name="connsiteY10" fmla="*/ 3383345 h 3440035"/>
              <a:gd name="connsiteX11" fmla="*/ 11085 w 5113453"/>
              <a:gd name="connsiteY11" fmla="*/ 1714303 h 3440035"/>
              <a:gd name="connsiteX12" fmla="*/ 136739 w 5113453"/>
              <a:gd name="connsiteY12" fmla="*/ 365092 h 3440035"/>
              <a:gd name="connsiteX0" fmla="*/ 136739 w 5117340"/>
              <a:gd name="connsiteY0" fmla="*/ 365092 h 3440035"/>
              <a:gd name="connsiteX1" fmla="*/ 2328008 w 5117340"/>
              <a:gd name="connsiteY1" fmla="*/ 150532 h 3440035"/>
              <a:gd name="connsiteX2" fmla="*/ 4634351 w 5117340"/>
              <a:gd name="connsiteY2" fmla="*/ 94770 h 3440035"/>
              <a:gd name="connsiteX3" fmla="*/ 5018436 w 5117340"/>
              <a:gd name="connsiteY3" fmla="*/ 1437477 h 3440035"/>
              <a:gd name="connsiteX4" fmla="*/ 5010727 w 5117340"/>
              <a:gd name="connsiteY4" fmla="*/ 1761268 h 3440035"/>
              <a:gd name="connsiteX5" fmla="*/ 4966257 w 5117340"/>
              <a:gd name="connsiteY5" fmla="*/ 1984421 h 3440035"/>
              <a:gd name="connsiteX6" fmla="*/ 4966526 w 5117340"/>
              <a:gd name="connsiteY6" fmla="*/ 2244424 h 3440035"/>
              <a:gd name="connsiteX7" fmla="*/ 4944289 w 5117340"/>
              <a:gd name="connsiteY7" fmla="*/ 2967312 h 3440035"/>
              <a:gd name="connsiteX8" fmla="*/ 2699252 w 5117340"/>
              <a:gd name="connsiteY8" fmla="*/ 3259468 h 3440035"/>
              <a:gd name="connsiteX9" fmla="*/ 395728 w 5117340"/>
              <a:gd name="connsiteY9" fmla="*/ 3383345 h 3440035"/>
              <a:gd name="connsiteX10" fmla="*/ 11085 w 5117340"/>
              <a:gd name="connsiteY10" fmla="*/ 1714303 h 3440035"/>
              <a:gd name="connsiteX11" fmla="*/ 136739 w 5117340"/>
              <a:gd name="connsiteY11" fmla="*/ 365092 h 3440035"/>
              <a:gd name="connsiteX0" fmla="*/ 136739 w 5115525"/>
              <a:gd name="connsiteY0" fmla="*/ 365092 h 3440035"/>
              <a:gd name="connsiteX1" fmla="*/ 2328008 w 5115525"/>
              <a:gd name="connsiteY1" fmla="*/ 150532 h 3440035"/>
              <a:gd name="connsiteX2" fmla="*/ 4634351 w 5115525"/>
              <a:gd name="connsiteY2" fmla="*/ 94770 h 3440035"/>
              <a:gd name="connsiteX3" fmla="*/ 5018436 w 5115525"/>
              <a:gd name="connsiteY3" fmla="*/ 1437477 h 3440035"/>
              <a:gd name="connsiteX4" fmla="*/ 5010727 w 5115525"/>
              <a:gd name="connsiteY4" fmla="*/ 1761268 h 3440035"/>
              <a:gd name="connsiteX5" fmla="*/ 4966257 w 5115525"/>
              <a:gd name="connsiteY5" fmla="*/ 1984421 h 3440035"/>
              <a:gd name="connsiteX6" fmla="*/ 4944289 w 5115525"/>
              <a:gd name="connsiteY6" fmla="*/ 2967312 h 3440035"/>
              <a:gd name="connsiteX7" fmla="*/ 2699252 w 5115525"/>
              <a:gd name="connsiteY7" fmla="*/ 3259468 h 3440035"/>
              <a:gd name="connsiteX8" fmla="*/ 395728 w 5115525"/>
              <a:gd name="connsiteY8" fmla="*/ 3383345 h 3440035"/>
              <a:gd name="connsiteX9" fmla="*/ 11085 w 5115525"/>
              <a:gd name="connsiteY9" fmla="*/ 1714303 h 3440035"/>
              <a:gd name="connsiteX10" fmla="*/ 136739 w 5115525"/>
              <a:gd name="connsiteY10" fmla="*/ 365092 h 3440035"/>
              <a:gd name="connsiteX0" fmla="*/ 136739 w 5131370"/>
              <a:gd name="connsiteY0" fmla="*/ 365092 h 3440035"/>
              <a:gd name="connsiteX1" fmla="*/ 2328008 w 5131370"/>
              <a:gd name="connsiteY1" fmla="*/ 150532 h 3440035"/>
              <a:gd name="connsiteX2" fmla="*/ 4634351 w 5131370"/>
              <a:gd name="connsiteY2" fmla="*/ 94770 h 3440035"/>
              <a:gd name="connsiteX3" fmla="*/ 5018436 w 5131370"/>
              <a:gd name="connsiteY3" fmla="*/ 1437477 h 3440035"/>
              <a:gd name="connsiteX4" fmla="*/ 5010727 w 5131370"/>
              <a:gd name="connsiteY4" fmla="*/ 1761268 h 3440035"/>
              <a:gd name="connsiteX5" fmla="*/ 4944289 w 5131370"/>
              <a:gd name="connsiteY5" fmla="*/ 2967312 h 3440035"/>
              <a:gd name="connsiteX6" fmla="*/ 2699252 w 5131370"/>
              <a:gd name="connsiteY6" fmla="*/ 3259468 h 3440035"/>
              <a:gd name="connsiteX7" fmla="*/ 395728 w 5131370"/>
              <a:gd name="connsiteY7" fmla="*/ 3383345 h 3440035"/>
              <a:gd name="connsiteX8" fmla="*/ 11085 w 5131370"/>
              <a:gd name="connsiteY8" fmla="*/ 1714303 h 3440035"/>
              <a:gd name="connsiteX9" fmla="*/ 136739 w 5131370"/>
              <a:gd name="connsiteY9" fmla="*/ 365092 h 3440035"/>
              <a:gd name="connsiteX0" fmla="*/ 136739 w 5152328"/>
              <a:gd name="connsiteY0" fmla="*/ 365092 h 3440035"/>
              <a:gd name="connsiteX1" fmla="*/ 2328008 w 5152328"/>
              <a:gd name="connsiteY1" fmla="*/ 150532 h 3440035"/>
              <a:gd name="connsiteX2" fmla="*/ 4634351 w 5152328"/>
              <a:gd name="connsiteY2" fmla="*/ 94770 h 3440035"/>
              <a:gd name="connsiteX3" fmla="*/ 5018436 w 5152328"/>
              <a:gd name="connsiteY3" fmla="*/ 1437477 h 3440035"/>
              <a:gd name="connsiteX4" fmla="*/ 4944289 w 5152328"/>
              <a:gd name="connsiteY4" fmla="*/ 2967312 h 3440035"/>
              <a:gd name="connsiteX5" fmla="*/ 2699252 w 5152328"/>
              <a:gd name="connsiteY5" fmla="*/ 3259468 h 3440035"/>
              <a:gd name="connsiteX6" fmla="*/ 395728 w 5152328"/>
              <a:gd name="connsiteY6" fmla="*/ 3383345 h 3440035"/>
              <a:gd name="connsiteX7" fmla="*/ 11085 w 5152328"/>
              <a:gd name="connsiteY7" fmla="*/ 1714303 h 3440035"/>
              <a:gd name="connsiteX8" fmla="*/ 136739 w 5152328"/>
              <a:gd name="connsiteY8" fmla="*/ 365092 h 3440035"/>
              <a:gd name="connsiteX0" fmla="*/ 136739 w 5104276"/>
              <a:gd name="connsiteY0" fmla="*/ 478385 h 3553328"/>
              <a:gd name="connsiteX1" fmla="*/ 2328008 w 5104276"/>
              <a:gd name="connsiteY1" fmla="*/ 263825 h 3553328"/>
              <a:gd name="connsiteX2" fmla="*/ 4634351 w 5104276"/>
              <a:gd name="connsiteY2" fmla="*/ 208063 h 3553328"/>
              <a:gd name="connsiteX3" fmla="*/ 4944289 w 5104276"/>
              <a:gd name="connsiteY3" fmla="*/ 3080605 h 3553328"/>
              <a:gd name="connsiteX4" fmla="*/ 2699252 w 5104276"/>
              <a:gd name="connsiteY4" fmla="*/ 3372761 h 3553328"/>
              <a:gd name="connsiteX5" fmla="*/ 395728 w 5104276"/>
              <a:gd name="connsiteY5" fmla="*/ 3496638 h 3553328"/>
              <a:gd name="connsiteX6" fmla="*/ 11085 w 5104276"/>
              <a:gd name="connsiteY6" fmla="*/ 1827596 h 3553328"/>
              <a:gd name="connsiteX7" fmla="*/ 136739 w 5104276"/>
              <a:gd name="connsiteY7" fmla="*/ 478385 h 3553328"/>
              <a:gd name="connsiteX0" fmla="*/ 136739 w 7044262"/>
              <a:gd name="connsiteY0" fmla="*/ 598321 h 4923090"/>
              <a:gd name="connsiteX1" fmla="*/ 2328008 w 7044262"/>
              <a:gd name="connsiteY1" fmla="*/ 383761 h 4923090"/>
              <a:gd name="connsiteX2" fmla="*/ 4634351 w 7044262"/>
              <a:gd name="connsiteY2" fmla="*/ 327999 h 4923090"/>
              <a:gd name="connsiteX3" fmla="*/ 7008039 w 7044262"/>
              <a:gd name="connsiteY3" fmla="*/ 4819791 h 4923090"/>
              <a:gd name="connsiteX4" fmla="*/ 2699252 w 7044262"/>
              <a:gd name="connsiteY4" fmla="*/ 3492697 h 4923090"/>
              <a:gd name="connsiteX5" fmla="*/ 395728 w 7044262"/>
              <a:gd name="connsiteY5" fmla="*/ 3616574 h 4923090"/>
              <a:gd name="connsiteX6" fmla="*/ 11085 w 7044262"/>
              <a:gd name="connsiteY6" fmla="*/ 1947532 h 4923090"/>
              <a:gd name="connsiteX7" fmla="*/ 136739 w 7044262"/>
              <a:gd name="connsiteY7" fmla="*/ 598321 h 4923090"/>
              <a:gd name="connsiteX0" fmla="*/ 136739 w 7319637"/>
              <a:gd name="connsiteY0" fmla="*/ 405283 h 4730052"/>
              <a:gd name="connsiteX1" fmla="*/ 2328008 w 7319637"/>
              <a:gd name="connsiteY1" fmla="*/ 190723 h 4730052"/>
              <a:gd name="connsiteX2" fmla="*/ 6803935 w 7319637"/>
              <a:gd name="connsiteY2" fmla="*/ 420711 h 4730052"/>
              <a:gd name="connsiteX3" fmla="*/ 7008039 w 7319637"/>
              <a:gd name="connsiteY3" fmla="*/ 4626753 h 4730052"/>
              <a:gd name="connsiteX4" fmla="*/ 2699252 w 7319637"/>
              <a:gd name="connsiteY4" fmla="*/ 3299659 h 4730052"/>
              <a:gd name="connsiteX5" fmla="*/ 395728 w 7319637"/>
              <a:gd name="connsiteY5" fmla="*/ 3423536 h 4730052"/>
              <a:gd name="connsiteX6" fmla="*/ 11085 w 7319637"/>
              <a:gd name="connsiteY6" fmla="*/ 1754494 h 4730052"/>
              <a:gd name="connsiteX7" fmla="*/ 136739 w 7319637"/>
              <a:gd name="connsiteY7" fmla="*/ 405283 h 4730052"/>
              <a:gd name="connsiteX0" fmla="*/ 136739 w 7232306"/>
              <a:gd name="connsiteY0" fmla="*/ 297613 h 4622382"/>
              <a:gd name="connsiteX1" fmla="*/ 2328008 w 7232306"/>
              <a:gd name="connsiteY1" fmla="*/ 83053 h 4622382"/>
              <a:gd name="connsiteX2" fmla="*/ 6803935 w 7232306"/>
              <a:gd name="connsiteY2" fmla="*/ 313041 h 4622382"/>
              <a:gd name="connsiteX3" fmla="*/ 7008039 w 7232306"/>
              <a:gd name="connsiteY3" fmla="*/ 4519083 h 4622382"/>
              <a:gd name="connsiteX4" fmla="*/ 2699252 w 7232306"/>
              <a:gd name="connsiteY4" fmla="*/ 3191989 h 4622382"/>
              <a:gd name="connsiteX5" fmla="*/ 395728 w 7232306"/>
              <a:gd name="connsiteY5" fmla="*/ 3315866 h 4622382"/>
              <a:gd name="connsiteX6" fmla="*/ 11085 w 7232306"/>
              <a:gd name="connsiteY6" fmla="*/ 1646824 h 4622382"/>
              <a:gd name="connsiteX7" fmla="*/ 136739 w 7232306"/>
              <a:gd name="connsiteY7" fmla="*/ 297613 h 4622382"/>
              <a:gd name="connsiteX0" fmla="*/ 136739 w 7554299"/>
              <a:gd name="connsiteY0" fmla="*/ 297613 h 4636994"/>
              <a:gd name="connsiteX1" fmla="*/ 2328008 w 7554299"/>
              <a:gd name="connsiteY1" fmla="*/ 83053 h 4636994"/>
              <a:gd name="connsiteX2" fmla="*/ 6803935 w 7554299"/>
              <a:gd name="connsiteY2" fmla="*/ 313041 h 4636994"/>
              <a:gd name="connsiteX3" fmla="*/ 7008039 w 7554299"/>
              <a:gd name="connsiteY3" fmla="*/ 4519083 h 4636994"/>
              <a:gd name="connsiteX4" fmla="*/ 395728 w 7554299"/>
              <a:gd name="connsiteY4" fmla="*/ 3315866 h 4636994"/>
              <a:gd name="connsiteX5" fmla="*/ 11085 w 7554299"/>
              <a:gd name="connsiteY5" fmla="*/ 1646824 h 4636994"/>
              <a:gd name="connsiteX6" fmla="*/ 136739 w 7554299"/>
              <a:gd name="connsiteY6" fmla="*/ 297613 h 4636994"/>
              <a:gd name="connsiteX0" fmla="*/ 426431 w 7843991"/>
              <a:gd name="connsiteY0" fmla="*/ 297613 h 4636994"/>
              <a:gd name="connsiteX1" fmla="*/ 2617700 w 7843991"/>
              <a:gd name="connsiteY1" fmla="*/ 83053 h 4636994"/>
              <a:gd name="connsiteX2" fmla="*/ 7093627 w 7843991"/>
              <a:gd name="connsiteY2" fmla="*/ 313041 h 4636994"/>
              <a:gd name="connsiteX3" fmla="*/ 7297731 w 7843991"/>
              <a:gd name="connsiteY3" fmla="*/ 4519083 h 4636994"/>
              <a:gd name="connsiteX4" fmla="*/ 685420 w 7843991"/>
              <a:gd name="connsiteY4" fmla="*/ 3315866 h 4636994"/>
              <a:gd name="connsiteX5" fmla="*/ 426431 w 7843991"/>
              <a:gd name="connsiteY5" fmla="*/ 297613 h 4636994"/>
              <a:gd name="connsiteX0" fmla="*/ 426431 w 7843991"/>
              <a:gd name="connsiteY0" fmla="*/ 446088 h 4785469"/>
              <a:gd name="connsiteX1" fmla="*/ 7093627 w 7843991"/>
              <a:gd name="connsiteY1" fmla="*/ 461516 h 4785469"/>
              <a:gd name="connsiteX2" fmla="*/ 7297731 w 7843991"/>
              <a:gd name="connsiteY2" fmla="*/ 4667558 h 4785469"/>
              <a:gd name="connsiteX3" fmla="*/ 685420 w 7843991"/>
              <a:gd name="connsiteY3" fmla="*/ 3464341 h 4785469"/>
              <a:gd name="connsiteX4" fmla="*/ 426431 w 7843991"/>
              <a:gd name="connsiteY4" fmla="*/ 446088 h 4785469"/>
              <a:gd name="connsiteX0" fmla="*/ 807980 w 8225540"/>
              <a:gd name="connsiteY0" fmla="*/ 516596 h 5086685"/>
              <a:gd name="connsiteX1" fmla="*/ 7475176 w 8225540"/>
              <a:gd name="connsiteY1" fmla="*/ 532024 h 5086685"/>
              <a:gd name="connsiteX2" fmla="*/ 7679280 w 8225540"/>
              <a:gd name="connsiteY2" fmla="*/ 4738066 h 5086685"/>
              <a:gd name="connsiteX3" fmla="*/ 876469 w 8225540"/>
              <a:gd name="connsiteY3" fmla="*/ 4699015 h 5086685"/>
              <a:gd name="connsiteX4" fmla="*/ 807980 w 8225540"/>
              <a:gd name="connsiteY4" fmla="*/ 516596 h 5086685"/>
              <a:gd name="connsiteX0" fmla="*/ 514993 w 7932553"/>
              <a:gd name="connsiteY0" fmla="*/ 350950 h 4921039"/>
              <a:gd name="connsiteX1" fmla="*/ 7182189 w 7932553"/>
              <a:gd name="connsiteY1" fmla="*/ 366378 h 4921039"/>
              <a:gd name="connsiteX2" fmla="*/ 7386293 w 7932553"/>
              <a:gd name="connsiteY2" fmla="*/ 4572420 h 4921039"/>
              <a:gd name="connsiteX3" fmla="*/ 583482 w 7932553"/>
              <a:gd name="connsiteY3" fmla="*/ 4533369 h 4921039"/>
              <a:gd name="connsiteX4" fmla="*/ 514993 w 7932553"/>
              <a:gd name="connsiteY4" fmla="*/ 350950 h 4921039"/>
              <a:gd name="connsiteX0" fmla="*/ 247287 w 7664847"/>
              <a:gd name="connsiteY0" fmla="*/ 350950 h 4921039"/>
              <a:gd name="connsiteX1" fmla="*/ 6914483 w 7664847"/>
              <a:gd name="connsiteY1" fmla="*/ 366378 h 4921039"/>
              <a:gd name="connsiteX2" fmla="*/ 7118587 w 7664847"/>
              <a:gd name="connsiteY2" fmla="*/ 4572420 h 4921039"/>
              <a:gd name="connsiteX3" fmla="*/ 315776 w 7664847"/>
              <a:gd name="connsiteY3" fmla="*/ 4533369 h 4921039"/>
              <a:gd name="connsiteX4" fmla="*/ 247287 w 7664847"/>
              <a:gd name="connsiteY4" fmla="*/ 350950 h 4921039"/>
              <a:gd name="connsiteX0" fmla="*/ 247287 w 7664847"/>
              <a:gd name="connsiteY0" fmla="*/ 350950 h 4877978"/>
              <a:gd name="connsiteX1" fmla="*/ 6914483 w 7664847"/>
              <a:gd name="connsiteY1" fmla="*/ 366378 h 4877978"/>
              <a:gd name="connsiteX2" fmla="*/ 7118587 w 7664847"/>
              <a:gd name="connsiteY2" fmla="*/ 4572420 h 4877978"/>
              <a:gd name="connsiteX3" fmla="*/ 315776 w 7664847"/>
              <a:gd name="connsiteY3" fmla="*/ 4533369 h 4877978"/>
              <a:gd name="connsiteX4" fmla="*/ 247287 w 7664847"/>
              <a:gd name="connsiteY4" fmla="*/ 350950 h 4877978"/>
              <a:gd name="connsiteX0" fmla="*/ 592061 w 8009621"/>
              <a:gd name="connsiteY0" fmla="*/ 526639 h 5128434"/>
              <a:gd name="connsiteX1" fmla="*/ 7259257 w 8009621"/>
              <a:gd name="connsiteY1" fmla="*/ 542067 h 5128434"/>
              <a:gd name="connsiteX2" fmla="*/ 7463361 w 8009621"/>
              <a:gd name="connsiteY2" fmla="*/ 4748109 h 5128434"/>
              <a:gd name="connsiteX3" fmla="*/ 681717 w 8009621"/>
              <a:gd name="connsiteY3" fmla="*/ 4867808 h 5128434"/>
              <a:gd name="connsiteX4" fmla="*/ 592061 w 8009621"/>
              <a:gd name="connsiteY4" fmla="*/ 526639 h 5128434"/>
              <a:gd name="connsiteX0" fmla="*/ 592061 w 8009621"/>
              <a:gd name="connsiteY0" fmla="*/ 526639 h 5249946"/>
              <a:gd name="connsiteX1" fmla="*/ 7259257 w 8009621"/>
              <a:gd name="connsiteY1" fmla="*/ 542067 h 5249946"/>
              <a:gd name="connsiteX2" fmla="*/ 7463361 w 8009621"/>
              <a:gd name="connsiteY2" fmla="*/ 4748109 h 5249946"/>
              <a:gd name="connsiteX3" fmla="*/ 3818524 w 8009621"/>
              <a:gd name="connsiteY3" fmla="*/ 4989152 h 5249946"/>
              <a:gd name="connsiteX4" fmla="*/ 681717 w 8009621"/>
              <a:gd name="connsiteY4" fmla="*/ 4867808 h 5249946"/>
              <a:gd name="connsiteX5" fmla="*/ 592061 w 8009621"/>
              <a:gd name="connsiteY5" fmla="*/ 526639 h 5249946"/>
              <a:gd name="connsiteX0" fmla="*/ 592061 w 8009621"/>
              <a:gd name="connsiteY0" fmla="*/ 526639 h 5159232"/>
              <a:gd name="connsiteX1" fmla="*/ 7259257 w 8009621"/>
              <a:gd name="connsiteY1" fmla="*/ 542067 h 5159232"/>
              <a:gd name="connsiteX2" fmla="*/ 7463361 w 8009621"/>
              <a:gd name="connsiteY2" fmla="*/ 4748109 h 5159232"/>
              <a:gd name="connsiteX3" fmla="*/ 3818524 w 8009621"/>
              <a:gd name="connsiteY3" fmla="*/ 4989152 h 5159232"/>
              <a:gd name="connsiteX4" fmla="*/ 681717 w 8009621"/>
              <a:gd name="connsiteY4" fmla="*/ 4867808 h 5159232"/>
              <a:gd name="connsiteX5" fmla="*/ 592061 w 8009621"/>
              <a:gd name="connsiteY5" fmla="*/ 526639 h 5159232"/>
              <a:gd name="connsiteX0" fmla="*/ 592061 w 8009621"/>
              <a:gd name="connsiteY0" fmla="*/ 526639 h 5054869"/>
              <a:gd name="connsiteX1" fmla="*/ 7259257 w 8009621"/>
              <a:gd name="connsiteY1" fmla="*/ 542067 h 5054869"/>
              <a:gd name="connsiteX2" fmla="*/ 7463361 w 8009621"/>
              <a:gd name="connsiteY2" fmla="*/ 4748109 h 5054869"/>
              <a:gd name="connsiteX3" fmla="*/ 3818524 w 8009621"/>
              <a:gd name="connsiteY3" fmla="*/ 4989152 h 5054869"/>
              <a:gd name="connsiteX4" fmla="*/ 681717 w 8009621"/>
              <a:gd name="connsiteY4" fmla="*/ 4867808 h 5054869"/>
              <a:gd name="connsiteX5" fmla="*/ 592061 w 8009621"/>
              <a:gd name="connsiteY5" fmla="*/ 526639 h 5054869"/>
              <a:gd name="connsiteX0" fmla="*/ 592061 w 7655071"/>
              <a:gd name="connsiteY0" fmla="*/ 526639 h 5054869"/>
              <a:gd name="connsiteX1" fmla="*/ 7259257 w 7655071"/>
              <a:gd name="connsiteY1" fmla="*/ 542067 h 5054869"/>
              <a:gd name="connsiteX2" fmla="*/ 7463361 w 7655071"/>
              <a:gd name="connsiteY2" fmla="*/ 4748109 h 5054869"/>
              <a:gd name="connsiteX3" fmla="*/ 3818524 w 7655071"/>
              <a:gd name="connsiteY3" fmla="*/ 4989152 h 5054869"/>
              <a:gd name="connsiteX4" fmla="*/ 681717 w 7655071"/>
              <a:gd name="connsiteY4" fmla="*/ 4867808 h 5054869"/>
              <a:gd name="connsiteX5" fmla="*/ 592061 w 7655071"/>
              <a:gd name="connsiteY5" fmla="*/ 526639 h 5054869"/>
              <a:gd name="connsiteX0" fmla="*/ 346612 w 7437402"/>
              <a:gd name="connsiteY0" fmla="*/ 391142 h 4919372"/>
              <a:gd name="connsiteX1" fmla="*/ 3530742 w 7437402"/>
              <a:gd name="connsiteY1" fmla="*/ 207573 h 4919372"/>
              <a:gd name="connsiteX2" fmla="*/ 7013808 w 7437402"/>
              <a:gd name="connsiteY2" fmla="*/ 406570 h 4919372"/>
              <a:gd name="connsiteX3" fmla="*/ 7217912 w 7437402"/>
              <a:gd name="connsiteY3" fmla="*/ 4612612 h 4919372"/>
              <a:gd name="connsiteX4" fmla="*/ 3573075 w 7437402"/>
              <a:gd name="connsiteY4" fmla="*/ 4853655 h 4919372"/>
              <a:gd name="connsiteX5" fmla="*/ 436268 w 7437402"/>
              <a:gd name="connsiteY5" fmla="*/ 4732311 h 4919372"/>
              <a:gd name="connsiteX6" fmla="*/ 346612 w 7437402"/>
              <a:gd name="connsiteY6" fmla="*/ 391142 h 4919372"/>
              <a:gd name="connsiteX0" fmla="*/ 288387 w 7379177"/>
              <a:gd name="connsiteY0" fmla="*/ 371102 h 4899332"/>
              <a:gd name="connsiteX1" fmla="*/ 3472517 w 7379177"/>
              <a:gd name="connsiteY1" fmla="*/ 187533 h 4899332"/>
              <a:gd name="connsiteX2" fmla="*/ 6955583 w 7379177"/>
              <a:gd name="connsiteY2" fmla="*/ 386530 h 4899332"/>
              <a:gd name="connsiteX3" fmla="*/ 7159687 w 7379177"/>
              <a:gd name="connsiteY3" fmla="*/ 4592572 h 4899332"/>
              <a:gd name="connsiteX4" fmla="*/ 3514850 w 7379177"/>
              <a:gd name="connsiteY4" fmla="*/ 4833615 h 4899332"/>
              <a:gd name="connsiteX5" fmla="*/ 378043 w 7379177"/>
              <a:gd name="connsiteY5" fmla="*/ 4712271 h 4899332"/>
              <a:gd name="connsiteX6" fmla="*/ 288387 w 7379177"/>
              <a:gd name="connsiteY6" fmla="*/ 371102 h 4899332"/>
              <a:gd name="connsiteX0" fmla="*/ 288387 w 7429185"/>
              <a:gd name="connsiteY0" fmla="*/ 377902 h 4906132"/>
              <a:gd name="connsiteX1" fmla="*/ 3472517 w 7429185"/>
              <a:gd name="connsiteY1" fmla="*/ 194333 h 4906132"/>
              <a:gd name="connsiteX2" fmla="*/ 7050833 w 7429185"/>
              <a:gd name="connsiteY2" fmla="*/ 382747 h 4906132"/>
              <a:gd name="connsiteX3" fmla="*/ 7159687 w 7429185"/>
              <a:gd name="connsiteY3" fmla="*/ 4599372 h 4906132"/>
              <a:gd name="connsiteX4" fmla="*/ 3514850 w 7429185"/>
              <a:gd name="connsiteY4" fmla="*/ 4840415 h 4906132"/>
              <a:gd name="connsiteX5" fmla="*/ 378043 w 7429185"/>
              <a:gd name="connsiteY5" fmla="*/ 4719071 h 4906132"/>
              <a:gd name="connsiteX6" fmla="*/ 288387 w 7429185"/>
              <a:gd name="connsiteY6" fmla="*/ 377902 h 4906132"/>
              <a:gd name="connsiteX0" fmla="*/ 288387 w 7325835"/>
              <a:gd name="connsiteY0" fmla="*/ 274517 h 4802747"/>
              <a:gd name="connsiteX1" fmla="*/ 3472517 w 7325835"/>
              <a:gd name="connsiteY1" fmla="*/ 90948 h 4802747"/>
              <a:gd name="connsiteX2" fmla="*/ 7050833 w 7325835"/>
              <a:gd name="connsiteY2" fmla="*/ 279362 h 4802747"/>
              <a:gd name="connsiteX3" fmla="*/ 7159687 w 7325835"/>
              <a:gd name="connsiteY3" fmla="*/ 4495987 h 4802747"/>
              <a:gd name="connsiteX4" fmla="*/ 3514850 w 7325835"/>
              <a:gd name="connsiteY4" fmla="*/ 4737030 h 4802747"/>
              <a:gd name="connsiteX5" fmla="*/ 378043 w 7325835"/>
              <a:gd name="connsiteY5" fmla="*/ 4615686 h 4802747"/>
              <a:gd name="connsiteX6" fmla="*/ 288387 w 7325835"/>
              <a:gd name="connsiteY6" fmla="*/ 274517 h 4802747"/>
              <a:gd name="connsiteX0" fmla="*/ 288387 w 7315527"/>
              <a:gd name="connsiteY0" fmla="*/ 274517 h 4802747"/>
              <a:gd name="connsiteX1" fmla="*/ 3472517 w 7315527"/>
              <a:gd name="connsiteY1" fmla="*/ 90948 h 4802747"/>
              <a:gd name="connsiteX2" fmla="*/ 7050833 w 7315527"/>
              <a:gd name="connsiteY2" fmla="*/ 279362 h 4802747"/>
              <a:gd name="connsiteX3" fmla="*/ 7159687 w 7315527"/>
              <a:gd name="connsiteY3" fmla="*/ 4495987 h 4802747"/>
              <a:gd name="connsiteX4" fmla="*/ 3514850 w 7315527"/>
              <a:gd name="connsiteY4" fmla="*/ 4737030 h 4802747"/>
              <a:gd name="connsiteX5" fmla="*/ 378043 w 7315527"/>
              <a:gd name="connsiteY5" fmla="*/ 4615686 h 4802747"/>
              <a:gd name="connsiteX6" fmla="*/ 288387 w 7315527"/>
              <a:gd name="connsiteY6" fmla="*/ 274517 h 4802747"/>
              <a:gd name="connsiteX0" fmla="*/ 288387 w 7333520"/>
              <a:gd name="connsiteY0" fmla="*/ 274517 h 4802747"/>
              <a:gd name="connsiteX1" fmla="*/ 3472517 w 7333520"/>
              <a:gd name="connsiteY1" fmla="*/ 90948 h 4802747"/>
              <a:gd name="connsiteX2" fmla="*/ 7093166 w 7333520"/>
              <a:gd name="connsiteY2" fmla="*/ 237029 h 4802747"/>
              <a:gd name="connsiteX3" fmla="*/ 7159687 w 7333520"/>
              <a:gd name="connsiteY3" fmla="*/ 4495987 h 4802747"/>
              <a:gd name="connsiteX4" fmla="*/ 3514850 w 7333520"/>
              <a:gd name="connsiteY4" fmla="*/ 4737030 h 4802747"/>
              <a:gd name="connsiteX5" fmla="*/ 378043 w 7333520"/>
              <a:gd name="connsiteY5" fmla="*/ 4615686 h 4802747"/>
              <a:gd name="connsiteX6" fmla="*/ 288387 w 7333520"/>
              <a:gd name="connsiteY6" fmla="*/ 274517 h 4802747"/>
              <a:gd name="connsiteX0" fmla="*/ 288387 w 7380834"/>
              <a:gd name="connsiteY0" fmla="*/ 274517 h 4802747"/>
              <a:gd name="connsiteX1" fmla="*/ 3472517 w 7380834"/>
              <a:gd name="connsiteY1" fmla="*/ 90948 h 4802747"/>
              <a:gd name="connsiteX2" fmla="*/ 7093166 w 7380834"/>
              <a:gd name="connsiteY2" fmla="*/ 237029 h 4802747"/>
              <a:gd name="connsiteX3" fmla="*/ 7159687 w 7380834"/>
              <a:gd name="connsiteY3" fmla="*/ 4495987 h 4802747"/>
              <a:gd name="connsiteX4" fmla="*/ 3514850 w 7380834"/>
              <a:gd name="connsiteY4" fmla="*/ 4737030 h 4802747"/>
              <a:gd name="connsiteX5" fmla="*/ 378043 w 7380834"/>
              <a:gd name="connsiteY5" fmla="*/ 4615686 h 4802747"/>
              <a:gd name="connsiteX6" fmla="*/ 288387 w 7380834"/>
              <a:gd name="connsiteY6" fmla="*/ 274517 h 4802747"/>
              <a:gd name="connsiteX0" fmla="*/ 288387 w 7398765"/>
              <a:gd name="connsiteY0" fmla="*/ 414285 h 4942515"/>
              <a:gd name="connsiteX1" fmla="*/ 3472517 w 7398765"/>
              <a:gd name="connsiteY1" fmla="*/ 230716 h 4942515"/>
              <a:gd name="connsiteX2" fmla="*/ 7093166 w 7398765"/>
              <a:gd name="connsiteY2" fmla="*/ 376797 h 4942515"/>
              <a:gd name="connsiteX3" fmla="*/ 7032687 w 7398765"/>
              <a:gd name="connsiteY3" fmla="*/ 4752172 h 4942515"/>
              <a:gd name="connsiteX4" fmla="*/ 3514850 w 7398765"/>
              <a:gd name="connsiteY4" fmla="*/ 4876798 h 4942515"/>
              <a:gd name="connsiteX5" fmla="*/ 378043 w 7398765"/>
              <a:gd name="connsiteY5" fmla="*/ 4755454 h 4942515"/>
              <a:gd name="connsiteX6" fmla="*/ 288387 w 7398765"/>
              <a:gd name="connsiteY6" fmla="*/ 414285 h 4942515"/>
              <a:gd name="connsiteX0" fmla="*/ 288387 w 7448154"/>
              <a:gd name="connsiteY0" fmla="*/ 414285 h 4942515"/>
              <a:gd name="connsiteX1" fmla="*/ 3472517 w 7448154"/>
              <a:gd name="connsiteY1" fmla="*/ 230716 h 4942515"/>
              <a:gd name="connsiteX2" fmla="*/ 7093166 w 7448154"/>
              <a:gd name="connsiteY2" fmla="*/ 376797 h 4942515"/>
              <a:gd name="connsiteX3" fmla="*/ 7032687 w 7448154"/>
              <a:gd name="connsiteY3" fmla="*/ 4752172 h 4942515"/>
              <a:gd name="connsiteX4" fmla="*/ 3514850 w 7448154"/>
              <a:gd name="connsiteY4" fmla="*/ 4876798 h 4942515"/>
              <a:gd name="connsiteX5" fmla="*/ 378043 w 7448154"/>
              <a:gd name="connsiteY5" fmla="*/ 4755454 h 4942515"/>
              <a:gd name="connsiteX6" fmla="*/ 288387 w 7448154"/>
              <a:gd name="connsiteY6" fmla="*/ 414285 h 4942515"/>
              <a:gd name="connsiteX0" fmla="*/ 288387 w 7467725"/>
              <a:gd name="connsiteY0" fmla="*/ 274517 h 4802747"/>
              <a:gd name="connsiteX1" fmla="*/ 3472517 w 7467725"/>
              <a:gd name="connsiteY1" fmla="*/ 90948 h 4802747"/>
              <a:gd name="connsiteX2" fmla="*/ 7093166 w 7467725"/>
              <a:gd name="connsiteY2" fmla="*/ 237029 h 4802747"/>
              <a:gd name="connsiteX3" fmla="*/ 7346014 w 7467725"/>
              <a:gd name="connsiteY3" fmla="*/ 2482780 h 4802747"/>
              <a:gd name="connsiteX4" fmla="*/ 7032687 w 7467725"/>
              <a:gd name="connsiteY4" fmla="*/ 4612404 h 4802747"/>
              <a:gd name="connsiteX5" fmla="*/ 3514850 w 7467725"/>
              <a:gd name="connsiteY5" fmla="*/ 4737030 h 4802747"/>
              <a:gd name="connsiteX6" fmla="*/ 378043 w 7467725"/>
              <a:gd name="connsiteY6" fmla="*/ 4615686 h 4802747"/>
              <a:gd name="connsiteX7" fmla="*/ 288387 w 7467725"/>
              <a:gd name="connsiteY7" fmla="*/ 274517 h 4802747"/>
              <a:gd name="connsiteX0" fmla="*/ 288387 w 7431855"/>
              <a:gd name="connsiteY0" fmla="*/ 274517 h 4802747"/>
              <a:gd name="connsiteX1" fmla="*/ 3472517 w 7431855"/>
              <a:gd name="connsiteY1" fmla="*/ 90948 h 4802747"/>
              <a:gd name="connsiteX2" fmla="*/ 7093166 w 7431855"/>
              <a:gd name="connsiteY2" fmla="*/ 237029 h 4802747"/>
              <a:gd name="connsiteX3" fmla="*/ 7346014 w 7431855"/>
              <a:gd name="connsiteY3" fmla="*/ 2482780 h 4802747"/>
              <a:gd name="connsiteX4" fmla="*/ 7032687 w 7431855"/>
              <a:gd name="connsiteY4" fmla="*/ 4612404 h 4802747"/>
              <a:gd name="connsiteX5" fmla="*/ 3514850 w 7431855"/>
              <a:gd name="connsiteY5" fmla="*/ 4737030 h 4802747"/>
              <a:gd name="connsiteX6" fmla="*/ 378043 w 7431855"/>
              <a:gd name="connsiteY6" fmla="*/ 4615686 h 4802747"/>
              <a:gd name="connsiteX7" fmla="*/ 288387 w 7431855"/>
              <a:gd name="connsiteY7" fmla="*/ 274517 h 4802747"/>
              <a:gd name="connsiteX0" fmla="*/ 288387 w 7355856"/>
              <a:gd name="connsiteY0" fmla="*/ 274517 h 4802747"/>
              <a:gd name="connsiteX1" fmla="*/ 3472517 w 7355856"/>
              <a:gd name="connsiteY1" fmla="*/ 90948 h 4802747"/>
              <a:gd name="connsiteX2" fmla="*/ 7093166 w 7355856"/>
              <a:gd name="connsiteY2" fmla="*/ 237029 h 4802747"/>
              <a:gd name="connsiteX3" fmla="*/ 7346014 w 7355856"/>
              <a:gd name="connsiteY3" fmla="*/ 2482780 h 4802747"/>
              <a:gd name="connsiteX4" fmla="*/ 7032687 w 7355856"/>
              <a:gd name="connsiteY4" fmla="*/ 4612404 h 4802747"/>
              <a:gd name="connsiteX5" fmla="*/ 3514850 w 7355856"/>
              <a:gd name="connsiteY5" fmla="*/ 4737030 h 4802747"/>
              <a:gd name="connsiteX6" fmla="*/ 378043 w 7355856"/>
              <a:gd name="connsiteY6" fmla="*/ 4615686 h 4802747"/>
              <a:gd name="connsiteX7" fmla="*/ 288387 w 7355856"/>
              <a:gd name="connsiteY7" fmla="*/ 274517 h 4802747"/>
              <a:gd name="connsiteX0" fmla="*/ 288387 w 7355856"/>
              <a:gd name="connsiteY0" fmla="*/ 274517 h 4789536"/>
              <a:gd name="connsiteX1" fmla="*/ 3472517 w 7355856"/>
              <a:gd name="connsiteY1" fmla="*/ 90948 h 4789536"/>
              <a:gd name="connsiteX2" fmla="*/ 7093166 w 7355856"/>
              <a:gd name="connsiteY2" fmla="*/ 237029 h 4789536"/>
              <a:gd name="connsiteX3" fmla="*/ 7346014 w 7355856"/>
              <a:gd name="connsiteY3" fmla="*/ 2482780 h 4789536"/>
              <a:gd name="connsiteX4" fmla="*/ 7032687 w 7355856"/>
              <a:gd name="connsiteY4" fmla="*/ 4612404 h 4789536"/>
              <a:gd name="connsiteX5" fmla="*/ 3673600 w 7355856"/>
              <a:gd name="connsiteY5" fmla="*/ 4705280 h 4789536"/>
              <a:gd name="connsiteX6" fmla="*/ 378043 w 7355856"/>
              <a:gd name="connsiteY6" fmla="*/ 4615686 h 4789536"/>
              <a:gd name="connsiteX7" fmla="*/ 288387 w 7355856"/>
              <a:gd name="connsiteY7" fmla="*/ 274517 h 4789536"/>
              <a:gd name="connsiteX0" fmla="*/ 288387 w 7355856"/>
              <a:gd name="connsiteY0" fmla="*/ 274517 h 4789536"/>
              <a:gd name="connsiteX1" fmla="*/ 3472517 w 7355856"/>
              <a:gd name="connsiteY1" fmla="*/ 90948 h 4789536"/>
              <a:gd name="connsiteX2" fmla="*/ 7093166 w 7355856"/>
              <a:gd name="connsiteY2" fmla="*/ 237029 h 4789536"/>
              <a:gd name="connsiteX3" fmla="*/ 7346014 w 7355856"/>
              <a:gd name="connsiteY3" fmla="*/ 2482780 h 4789536"/>
              <a:gd name="connsiteX4" fmla="*/ 7032687 w 7355856"/>
              <a:gd name="connsiteY4" fmla="*/ 4612404 h 4789536"/>
              <a:gd name="connsiteX5" fmla="*/ 3673600 w 7355856"/>
              <a:gd name="connsiteY5" fmla="*/ 4705280 h 4789536"/>
              <a:gd name="connsiteX6" fmla="*/ 378043 w 7355856"/>
              <a:gd name="connsiteY6" fmla="*/ 4615686 h 4789536"/>
              <a:gd name="connsiteX7" fmla="*/ 288387 w 7355856"/>
              <a:gd name="connsiteY7" fmla="*/ 274517 h 4789536"/>
              <a:gd name="connsiteX0" fmla="*/ 288387 w 7352045"/>
              <a:gd name="connsiteY0" fmla="*/ 277514 h 4792533"/>
              <a:gd name="connsiteX1" fmla="*/ 3472517 w 7352045"/>
              <a:gd name="connsiteY1" fmla="*/ 93945 h 4792533"/>
              <a:gd name="connsiteX2" fmla="*/ 6944999 w 7352045"/>
              <a:gd name="connsiteY2" fmla="*/ 123609 h 4792533"/>
              <a:gd name="connsiteX3" fmla="*/ 7346014 w 7352045"/>
              <a:gd name="connsiteY3" fmla="*/ 2485777 h 4792533"/>
              <a:gd name="connsiteX4" fmla="*/ 7032687 w 7352045"/>
              <a:gd name="connsiteY4" fmla="*/ 4615401 h 4792533"/>
              <a:gd name="connsiteX5" fmla="*/ 3673600 w 7352045"/>
              <a:gd name="connsiteY5" fmla="*/ 4708277 h 4792533"/>
              <a:gd name="connsiteX6" fmla="*/ 378043 w 7352045"/>
              <a:gd name="connsiteY6" fmla="*/ 4618683 h 4792533"/>
              <a:gd name="connsiteX7" fmla="*/ 288387 w 7352045"/>
              <a:gd name="connsiteY7" fmla="*/ 277514 h 4792533"/>
              <a:gd name="connsiteX0" fmla="*/ 288387 w 7359852"/>
              <a:gd name="connsiteY0" fmla="*/ 305640 h 4820659"/>
              <a:gd name="connsiteX1" fmla="*/ 3472517 w 7359852"/>
              <a:gd name="connsiteY1" fmla="*/ 122071 h 4820659"/>
              <a:gd name="connsiteX2" fmla="*/ 6944999 w 7359852"/>
              <a:gd name="connsiteY2" fmla="*/ 151735 h 4820659"/>
              <a:gd name="connsiteX3" fmla="*/ 7346014 w 7359852"/>
              <a:gd name="connsiteY3" fmla="*/ 2513903 h 4820659"/>
              <a:gd name="connsiteX4" fmla="*/ 7032687 w 7359852"/>
              <a:gd name="connsiteY4" fmla="*/ 4643527 h 4820659"/>
              <a:gd name="connsiteX5" fmla="*/ 3673600 w 7359852"/>
              <a:gd name="connsiteY5" fmla="*/ 4736403 h 4820659"/>
              <a:gd name="connsiteX6" fmla="*/ 378043 w 7359852"/>
              <a:gd name="connsiteY6" fmla="*/ 4646809 h 4820659"/>
              <a:gd name="connsiteX7" fmla="*/ 288387 w 7359852"/>
              <a:gd name="connsiteY7" fmla="*/ 305640 h 4820659"/>
              <a:gd name="connsiteX0" fmla="*/ 288387 w 7374282"/>
              <a:gd name="connsiteY0" fmla="*/ 274517 h 4789536"/>
              <a:gd name="connsiteX1" fmla="*/ 3472517 w 7374282"/>
              <a:gd name="connsiteY1" fmla="*/ 90948 h 4789536"/>
              <a:gd name="connsiteX2" fmla="*/ 6997915 w 7374282"/>
              <a:gd name="connsiteY2" fmla="*/ 205279 h 4789536"/>
              <a:gd name="connsiteX3" fmla="*/ 7346014 w 7374282"/>
              <a:gd name="connsiteY3" fmla="*/ 2482780 h 4789536"/>
              <a:gd name="connsiteX4" fmla="*/ 7032687 w 7374282"/>
              <a:gd name="connsiteY4" fmla="*/ 4612404 h 4789536"/>
              <a:gd name="connsiteX5" fmla="*/ 3673600 w 7374282"/>
              <a:gd name="connsiteY5" fmla="*/ 4705280 h 4789536"/>
              <a:gd name="connsiteX6" fmla="*/ 378043 w 7374282"/>
              <a:gd name="connsiteY6" fmla="*/ 4615686 h 4789536"/>
              <a:gd name="connsiteX7" fmla="*/ 288387 w 7374282"/>
              <a:gd name="connsiteY7" fmla="*/ 274517 h 4789536"/>
              <a:gd name="connsiteX0" fmla="*/ 350887 w 7436782"/>
              <a:gd name="connsiteY0" fmla="*/ 249702 h 4764721"/>
              <a:gd name="connsiteX1" fmla="*/ 3535017 w 7436782"/>
              <a:gd name="connsiteY1" fmla="*/ 66133 h 4764721"/>
              <a:gd name="connsiteX2" fmla="*/ 7060415 w 7436782"/>
              <a:gd name="connsiteY2" fmla="*/ 180464 h 4764721"/>
              <a:gd name="connsiteX3" fmla="*/ 7408514 w 7436782"/>
              <a:gd name="connsiteY3" fmla="*/ 2457965 h 4764721"/>
              <a:gd name="connsiteX4" fmla="*/ 7095187 w 7436782"/>
              <a:gd name="connsiteY4" fmla="*/ 4587589 h 4764721"/>
              <a:gd name="connsiteX5" fmla="*/ 3736100 w 7436782"/>
              <a:gd name="connsiteY5" fmla="*/ 4680465 h 4764721"/>
              <a:gd name="connsiteX6" fmla="*/ 440543 w 7436782"/>
              <a:gd name="connsiteY6" fmla="*/ 4590871 h 4764721"/>
              <a:gd name="connsiteX7" fmla="*/ 350887 w 7436782"/>
              <a:gd name="connsiteY7" fmla="*/ 249702 h 4764721"/>
              <a:gd name="connsiteX0" fmla="*/ 360242 w 7424970"/>
              <a:gd name="connsiteY0" fmla="*/ 187224 h 4776326"/>
              <a:gd name="connsiteX1" fmla="*/ 3523205 w 7424970"/>
              <a:gd name="connsiteY1" fmla="*/ 77738 h 4776326"/>
              <a:gd name="connsiteX2" fmla="*/ 7048603 w 7424970"/>
              <a:gd name="connsiteY2" fmla="*/ 192069 h 4776326"/>
              <a:gd name="connsiteX3" fmla="*/ 7396702 w 7424970"/>
              <a:gd name="connsiteY3" fmla="*/ 2469570 h 4776326"/>
              <a:gd name="connsiteX4" fmla="*/ 7083375 w 7424970"/>
              <a:gd name="connsiteY4" fmla="*/ 4599194 h 4776326"/>
              <a:gd name="connsiteX5" fmla="*/ 3724288 w 7424970"/>
              <a:gd name="connsiteY5" fmla="*/ 4692070 h 4776326"/>
              <a:gd name="connsiteX6" fmla="*/ 428731 w 7424970"/>
              <a:gd name="connsiteY6" fmla="*/ 4602476 h 4776326"/>
              <a:gd name="connsiteX7" fmla="*/ 360242 w 7424970"/>
              <a:gd name="connsiteY7" fmla="*/ 187224 h 4776326"/>
              <a:gd name="connsiteX0" fmla="*/ 356732 w 7464931"/>
              <a:gd name="connsiteY0" fmla="*/ 366775 h 4955877"/>
              <a:gd name="connsiteX1" fmla="*/ 3530279 w 7464931"/>
              <a:gd name="connsiteY1" fmla="*/ 257289 h 4955877"/>
              <a:gd name="connsiteX2" fmla="*/ 7045093 w 7464931"/>
              <a:gd name="connsiteY2" fmla="*/ 371620 h 4955877"/>
              <a:gd name="connsiteX3" fmla="*/ 7393192 w 7464931"/>
              <a:gd name="connsiteY3" fmla="*/ 2649121 h 4955877"/>
              <a:gd name="connsiteX4" fmla="*/ 7079865 w 7464931"/>
              <a:gd name="connsiteY4" fmla="*/ 4778745 h 4955877"/>
              <a:gd name="connsiteX5" fmla="*/ 3720778 w 7464931"/>
              <a:gd name="connsiteY5" fmla="*/ 4871621 h 4955877"/>
              <a:gd name="connsiteX6" fmla="*/ 425221 w 7464931"/>
              <a:gd name="connsiteY6" fmla="*/ 4782027 h 4955877"/>
              <a:gd name="connsiteX7" fmla="*/ 356732 w 7464931"/>
              <a:gd name="connsiteY7" fmla="*/ 366775 h 4955877"/>
              <a:gd name="connsiteX0" fmla="*/ 280221 w 7388420"/>
              <a:gd name="connsiteY0" fmla="*/ 206971 h 4796073"/>
              <a:gd name="connsiteX1" fmla="*/ 3453768 w 7388420"/>
              <a:gd name="connsiteY1" fmla="*/ 97485 h 4796073"/>
              <a:gd name="connsiteX2" fmla="*/ 6968582 w 7388420"/>
              <a:gd name="connsiteY2" fmla="*/ 211816 h 4796073"/>
              <a:gd name="connsiteX3" fmla="*/ 7316681 w 7388420"/>
              <a:gd name="connsiteY3" fmla="*/ 2489317 h 4796073"/>
              <a:gd name="connsiteX4" fmla="*/ 7003354 w 7388420"/>
              <a:gd name="connsiteY4" fmla="*/ 4618941 h 4796073"/>
              <a:gd name="connsiteX5" fmla="*/ 3644267 w 7388420"/>
              <a:gd name="connsiteY5" fmla="*/ 4711817 h 4796073"/>
              <a:gd name="connsiteX6" fmla="*/ 348710 w 7388420"/>
              <a:gd name="connsiteY6" fmla="*/ 4622223 h 4796073"/>
              <a:gd name="connsiteX7" fmla="*/ 280221 w 7388420"/>
              <a:gd name="connsiteY7" fmla="*/ 206971 h 4796073"/>
              <a:gd name="connsiteX0" fmla="*/ 280221 w 7322712"/>
              <a:gd name="connsiteY0" fmla="*/ 165218 h 4754320"/>
              <a:gd name="connsiteX1" fmla="*/ 3453768 w 7322712"/>
              <a:gd name="connsiteY1" fmla="*/ 55732 h 4754320"/>
              <a:gd name="connsiteX2" fmla="*/ 6968582 w 7322712"/>
              <a:gd name="connsiteY2" fmla="*/ 170063 h 4754320"/>
              <a:gd name="connsiteX3" fmla="*/ 7316681 w 7322712"/>
              <a:gd name="connsiteY3" fmla="*/ 2447564 h 4754320"/>
              <a:gd name="connsiteX4" fmla="*/ 7003354 w 7322712"/>
              <a:gd name="connsiteY4" fmla="*/ 4577188 h 4754320"/>
              <a:gd name="connsiteX5" fmla="*/ 3644267 w 7322712"/>
              <a:gd name="connsiteY5" fmla="*/ 4670064 h 4754320"/>
              <a:gd name="connsiteX6" fmla="*/ 348710 w 7322712"/>
              <a:gd name="connsiteY6" fmla="*/ 4580470 h 4754320"/>
              <a:gd name="connsiteX7" fmla="*/ 280221 w 7322712"/>
              <a:gd name="connsiteY7" fmla="*/ 165218 h 4754320"/>
              <a:gd name="connsiteX0" fmla="*/ 280221 w 7353503"/>
              <a:gd name="connsiteY0" fmla="*/ 184492 h 4773594"/>
              <a:gd name="connsiteX1" fmla="*/ 3453768 w 7353503"/>
              <a:gd name="connsiteY1" fmla="*/ 75006 h 4773594"/>
              <a:gd name="connsiteX2" fmla="*/ 6968582 w 7353503"/>
              <a:gd name="connsiteY2" fmla="*/ 189337 h 4773594"/>
              <a:gd name="connsiteX3" fmla="*/ 7316681 w 7353503"/>
              <a:gd name="connsiteY3" fmla="*/ 2466838 h 4773594"/>
              <a:gd name="connsiteX4" fmla="*/ 7003354 w 7353503"/>
              <a:gd name="connsiteY4" fmla="*/ 4596462 h 4773594"/>
              <a:gd name="connsiteX5" fmla="*/ 3644267 w 7353503"/>
              <a:gd name="connsiteY5" fmla="*/ 4689338 h 4773594"/>
              <a:gd name="connsiteX6" fmla="*/ 348710 w 7353503"/>
              <a:gd name="connsiteY6" fmla="*/ 4599744 h 4773594"/>
              <a:gd name="connsiteX7" fmla="*/ 280221 w 7353503"/>
              <a:gd name="connsiteY7" fmla="*/ 184492 h 4773594"/>
              <a:gd name="connsiteX0" fmla="*/ 280221 w 7353503"/>
              <a:gd name="connsiteY0" fmla="*/ 184492 h 4773594"/>
              <a:gd name="connsiteX1" fmla="*/ 3453768 w 7353503"/>
              <a:gd name="connsiteY1" fmla="*/ 75006 h 4773594"/>
              <a:gd name="connsiteX2" fmla="*/ 6968582 w 7353503"/>
              <a:gd name="connsiteY2" fmla="*/ 189337 h 4773594"/>
              <a:gd name="connsiteX3" fmla="*/ 7316681 w 7353503"/>
              <a:gd name="connsiteY3" fmla="*/ 2466838 h 4773594"/>
              <a:gd name="connsiteX4" fmla="*/ 7003354 w 7353503"/>
              <a:gd name="connsiteY4" fmla="*/ 4596462 h 4773594"/>
              <a:gd name="connsiteX5" fmla="*/ 3644267 w 7353503"/>
              <a:gd name="connsiteY5" fmla="*/ 4689338 h 4773594"/>
              <a:gd name="connsiteX6" fmla="*/ 348710 w 7353503"/>
              <a:gd name="connsiteY6" fmla="*/ 4599744 h 4773594"/>
              <a:gd name="connsiteX7" fmla="*/ 280221 w 7353503"/>
              <a:gd name="connsiteY7" fmla="*/ 184492 h 4773594"/>
              <a:gd name="connsiteX0" fmla="*/ 280221 w 7322712"/>
              <a:gd name="connsiteY0" fmla="*/ 184492 h 4773594"/>
              <a:gd name="connsiteX1" fmla="*/ 3453768 w 7322712"/>
              <a:gd name="connsiteY1" fmla="*/ 75006 h 4773594"/>
              <a:gd name="connsiteX2" fmla="*/ 6968582 w 7322712"/>
              <a:gd name="connsiteY2" fmla="*/ 189337 h 4773594"/>
              <a:gd name="connsiteX3" fmla="*/ 7316681 w 7322712"/>
              <a:gd name="connsiteY3" fmla="*/ 2466838 h 4773594"/>
              <a:gd name="connsiteX4" fmla="*/ 7003354 w 7322712"/>
              <a:gd name="connsiteY4" fmla="*/ 4596462 h 4773594"/>
              <a:gd name="connsiteX5" fmla="*/ 3644267 w 7322712"/>
              <a:gd name="connsiteY5" fmla="*/ 4689338 h 4773594"/>
              <a:gd name="connsiteX6" fmla="*/ 348710 w 7322712"/>
              <a:gd name="connsiteY6" fmla="*/ 4599744 h 4773594"/>
              <a:gd name="connsiteX7" fmla="*/ 280221 w 7322712"/>
              <a:gd name="connsiteY7" fmla="*/ 184492 h 4773594"/>
              <a:gd name="connsiteX0" fmla="*/ 280221 w 7322712"/>
              <a:gd name="connsiteY0" fmla="*/ 184492 h 4773594"/>
              <a:gd name="connsiteX1" fmla="*/ 3453768 w 7322712"/>
              <a:gd name="connsiteY1" fmla="*/ 75006 h 4773594"/>
              <a:gd name="connsiteX2" fmla="*/ 6968582 w 7322712"/>
              <a:gd name="connsiteY2" fmla="*/ 189337 h 4773594"/>
              <a:gd name="connsiteX3" fmla="*/ 7316681 w 7322712"/>
              <a:gd name="connsiteY3" fmla="*/ 2466838 h 4773594"/>
              <a:gd name="connsiteX4" fmla="*/ 7003354 w 7322712"/>
              <a:gd name="connsiteY4" fmla="*/ 4596462 h 4773594"/>
              <a:gd name="connsiteX5" fmla="*/ 3644267 w 7322712"/>
              <a:gd name="connsiteY5" fmla="*/ 4689338 h 4773594"/>
              <a:gd name="connsiteX6" fmla="*/ 348710 w 7322712"/>
              <a:gd name="connsiteY6" fmla="*/ 4599744 h 4773594"/>
              <a:gd name="connsiteX7" fmla="*/ 280221 w 7322712"/>
              <a:gd name="connsiteY7" fmla="*/ 184492 h 4773594"/>
              <a:gd name="connsiteX0" fmla="*/ 280221 w 7325261"/>
              <a:gd name="connsiteY0" fmla="*/ 165218 h 4754320"/>
              <a:gd name="connsiteX1" fmla="*/ 3453768 w 7325261"/>
              <a:gd name="connsiteY1" fmla="*/ 55732 h 4754320"/>
              <a:gd name="connsiteX2" fmla="*/ 7021499 w 7325261"/>
              <a:gd name="connsiteY2" fmla="*/ 212397 h 4754320"/>
              <a:gd name="connsiteX3" fmla="*/ 7316681 w 7325261"/>
              <a:gd name="connsiteY3" fmla="*/ 2447564 h 4754320"/>
              <a:gd name="connsiteX4" fmla="*/ 7003354 w 7325261"/>
              <a:gd name="connsiteY4" fmla="*/ 4577188 h 4754320"/>
              <a:gd name="connsiteX5" fmla="*/ 3644267 w 7325261"/>
              <a:gd name="connsiteY5" fmla="*/ 4670064 h 4754320"/>
              <a:gd name="connsiteX6" fmla="*/ 348710 w 7325261"/>
              <a:gd name="connsiteY6" fmla="*/ 4580470 h 4754320"/>
              <a:gd name="connsiteX7" fmla="*/ 280221 w 7325261"/>
              <a:gd name="connsiteY7" fmla="*/ 165218 h 4754320"/>
              <a:gd name="connsiteX0" fmla="*/ 280221 w 7325261"/>
              <a:gd name="connsiteY0" fmla="*/ 207690 h 4796792"/>
              <a:gd name="connsiteX1" fmla="*/ 3453768 w 7325261"/>
              <a:gd name="connsiteY1" fmla="*/ 98204 h 4796792"/>
              <a:gd name="connsiteX2" fmla="*/ 7021499 w 7325261"/>
              <a:gd name="connsiteY2" fmla="*/ 254869 h 4796792"/>
              <a:gd name="connsiteX3" fmla="*/ 7316681 w 7325261"/>
              <a:gd name="connsiteY3" fmla="*/ 2490036 h 4796792"/>
              <a:gd name="connsiteX4" fmla="*/ 7003354 w 7325261"/>
              <a:gd name="connsiteY4" fmla="*/ 4619660 h 4796792"/>
              <a:gd name="connsiteX5" fmla="*/ 3644267 w 7325261"/>
              <a:gd name="connsiteY5" fmla="*/ 4712536 h 4796792"/>
              <a:gd name="connsiteX6" fmla="*/ 348710 w 7325261"/>
              <a:gd name="connsiteY6" fmla="*/ 4622942 h 4796792"/>
              <a:gd name="connsiteX7" fmla="*/ 280221 w 7325261"/>
              <a:gd name="connsiteY7" fmla="*/ 207690 h 4796792"/>
              <a:gd name="connsiteX0" fmla="*/ 280221 w 7325261"/>
              <a:gd name="connsiteY0" fmla="*/ 207690 h 4796792"/>
              <a:gd name="connsiteX1" fmla="*/ 3453768 w 7325261"/>
              <a:gd name="connsiteY1" fmla="*/ 98204 h 4796792"/>
              <a:gd name="connsiteX2" fmla="*/ 7021499 w 7325261"/>
              <a:gd name="connsiteY2" fmla="*/ 254869 h 4796792"/>
              <a:gd name="connsiteX3" fmla="*/ 7316681 w 7325261"/>
              <a:gd name="connsiteY3" fmla="*/ 2490036 h 4796792"/>
              <a:gd name="connsiteX4" fmla="*/ 7003354 w 7325261"/>
              <a:gd name="connsiteY4" fmla="*/ 4619660 h 4796792"/>
              <a:gd name="connsiteX5" fmla="*/ 3644267 w 7325261"/>
              <a:gd name="connsiteY5" fmla="*/ 4712536 h 4796792"/>
              <a:gd name="connsiteX6" fmla="*/ 348710 w 7325261"/>
              <a:gd name="connsiteY6" fmla="*/ 4622942 h 4796792"/>
              <a:gd name="connsiteX7" fmla="*/ 280221 w 7325261"/>
              <a:gd name="connsiteY7" fmla="*/ 207690 h 4796792"/>
              <a:gd name="connsiteX0" fmla="*/ 280221 w 7325261"/>
              <a:gd name="connsiteY0" fmla="*/ 207690 h 4796792"/>
              <a:gd name="connsiteX1" fmla="*/ 3453768 w 7325261"/>
              <a:gd name="connsiteY1" fmla="*/ 98204 h 4796792"/>
              <a:gd name="connsiteX2" fmla="*/ 7021499 w 7325261"/>
              <a:gd name="connsiteY2" fmla="*/ 254869 h 4796792"/>
              <a:gd name="connsiteX3" fmla="*/ 7316681 w 7325261"/>
              <a:gd name="connsiteY3" fmla="*/ 2490036 h 4796792"/>
              <a:gd name="connsiteX4" fmla="*/ 7003354 w 7325261"/>
              <a:gd name="connsiteY4" fmla="*/ 4619660 h 4796792"/>
              <a:gd name="connsiteX5" fmla="*/ 3644267 w 7325261"/>
              <a:gd name="connsiteY5" fmla="*/ 4712536 h 4796792"/>
              <a:gd name="connsiteX6" fmla="*/ 348710 w 7325261"/>
              <a:gd name="connsiteY6" fmla="*/ 4622942 h 4796792"/>
              <a:gd name="connsiteX7" fmla="*/ 280221 w 7325261"/>
              <a:gd name="connsiteY7" fmla="*/ 207690 h 4796792"/>
              <a:gd name="connsiteX0" fmla="*/ 303529 w 7348569"/>
              <a:gd name="connsiteY0" fmla="*/ 207690 h 4796792"/>
              <a:gd name="connsiteX1" fmla="*/ 3477076 w 7348569"/>
              <a:gd name="connsiteY1" fmla="*/ 98204 h 4796792"/>
              <a:gd name="connsiteX2" fmla="*/ 7044807 w 7348569"/>
              <a:gd name="connsiteY2" fmla="*/ 254869 h 4796792"/>
              <a:gd name="connsiteX3" fmla="*/ 7339989 w 7348569"/>
              <a:gd name="connsiteY3" fmla="*/ 2490036 h 4796792"/>
              <a:gd name="connsiteX4" fmla="*/ 7026662 w 7348569"/>
              <a:gd name="connsiteY4" fmla="*/ 4619660 h 4796792"/>
              <a:gd name="connsiteX5" fmla="*/ 3667575 w 7348569"/>
              <a:gd name="connsiteY5" fmla="*/ 4712536 h 4796792"/>
              <a:gd name="connsiteX6" fmla="*/ 372018 w 7348569"/>
              <a:gd name="connsiteY6" fmla="*/ 4622942 h 4796792"/>
              <a:gd name="connsiteX7" fmla="*/ 303529 w 7348569"/>
              <a:gd name="connsiteY7" fmla="*/ 207690 h 4796792"/>
              <a:gd name="connsiteX0" fmla="*/ 303529 w 7348569"/>
              <a:gd name="connsiteY0" fmla="*/ 207690 h 4796792"/>
              <a:gd name="connsiteX1" fmla="*/ 3477076 w 7348569"/>
              <a:gd name="connsiteY1" fmla="*/ 98204 h 4796792"/>
              <a:gd name="connsiteX2" fmla="*/ 7044807 w 7348569"/>
              <a:gd name="connsiteY2" fmla="*/ 254869 h 4796792"/>
              <a:gd name="connsiteX3" fmla="*/ 7339989 w 7348569"/>
              <a:gd name="connsiteY3" fmla="*/ 2490036 h 4796792"/>
              <a:gd name="connsiteX4" fmla="*/ 7026662 w 7348569"/>
              <a:gd name="connsiteY4" fmla="*/ 4619660 h 4796792"/>
              <a:gd name="connsiteX5" fmla="*/ 3667575 w 7348569"/>
              <a:gd name="connsiteY5" fmla="*/ 4712536 h 4796792"/>
              <a:gd name="connsiteX6" fmla="*/ 372018 w 7348569"/>
              <a:gd name="connsiteY6" fmla="*/ 4622942 h 4796792"/>
              <a:gd name="connsiteX7" fmla="*/ 303529 w 7348569"/>
              <a:gd name="connsiteY7" fmla="*/ 207690 h 4796792"/>
              <a:gd name="connsiteX0" fmla="*/ 303529 w 7348569"/>
              <a:gd name="connsiteY0" fmla="*/ 207690 h 4845989"/>
              <a:gd name="connsiteX1" fmla="*/ 3477076 w 7348569"/>
              <a:gd name="connsiteY1" fmla="*/ 98204 h 4845989"/>
              <a:gd name="connsiteX2" fmla="*/ 7044807 w 7348569"/>
              <a:gd name="connsiteY2" fmla="*/ 254869 h 4845989"/>
              <a:gd name="connsiteX3" fmla="*/ 7339989 w 7348569"/>
              <a:gd name="connsiteY3" fmla="*/ 2490036 h 4845989"/>
              <a:gd name="connsiteX4" fmla="*/ 7026662 w 7348569"/>
              <a:gd name="connsiteY4" fmla="*/ 4619660 h 4845989"/>
              <a:gd name="connsiteX5" fmla="*/ 3667575 w 7348569"/>
              <a:gd name="connsiteY5" fmla="*/ 4712536 h 4845989"/>
              <a:gd name="connsiteX6" fmla="*/ 372018 w 7348569"/>
              <a:gd name="connsiteY6" fmla="*/ 4697025 h 4845989"/>
              <a:gd name="connsiteX7" fmla="*/ 303529 w 7348569"/>
              <a:gd name="connsiteY7" fmla="*/ 207690 h 4845989"/>
              <a:gd name="connsiteX0" fmla="*/ 293099 w 7338139"/>
              <a:gd name="connsiteY0" fmla="*/ 207690 h 4853564"/>
              <a:gd name="connsiteX1" fmla="*/ 3466646 w 7338139"/>
              <a:gd name="connsiteY1" fmla="*/ 98204 h 4853564"/>
              <a:gd name="connsiteX2" fmla="*/ 7034377 w 7338139"/>
              <a:gd name="connsiteY2" fmla="*/ 254869 h 4853564"/>
              <a:gd name="connsiteX3" fmla="*/ 7329559 w 7338139"/>
              <a:gd name="connsiteY3" fmla="*/ 2490036 h 4853564"/>
              <a:gd name="connsiteX4" fmla="*/ 7016232 w 7338139"/>
              <a:gd name="connsiteY4" fmla="*/ 4619660 h 4853564"/>
              <a:gd name="connsiteX5" fmla="*/ 3657145 w 7338139"/>
              <a:gd name="connsiteY5" fmla="*/ 4712536 h 4853564"/>
              <a:gd name="connsiteX6" fmla="*/ 382755 w 7338139"/>
              <a:gd name="connsiteY6" fmla="*/ 4707608 h 4853564"/>
              <a:gd name="connsiteX7" fmla="*/ 293099 w 7338139"/>
              <a:gd name="connsiteY7" fmla="*/ 207690 h 4853564"/>
              <a:gd name="connsiteX0" fmla="*/ 308884 w 7353924"/>
              <a:gd name="connsiteY0" fmla="*/ 207690 h 4824019"/>
              <a:gd name="connsiteX1" fmla="*/ 3482431 w 7353924"/>
              <a:gd name="connsiteY1" fmla="*/ 98204 h 4824019"/>
              <a:gd name="connsiteX2" fmla="*/ 7050162 w 7353924"/>
              <a:gd name="connsiteY2" fmla="*/ 254869 h 4824019"/>
              <a:gd name="connsiteX3" fmla="*/ 7345344 w 7353924"/>
              <a:gd name="connsiteY3" fmla="*/ 2490036 h 4824019"/>
              <a:gd name="connsiteX4" fmla="*/ 7032017 w 7353924"/>
              <a:gd name="connsiteY4" fmla="*/ 4619660 h 4824019"/>
              <a:gd name="connsiteX5" fmla="*/ 3672930 w 7353924"/>
              <a:gd name="connsiteY5" fmla="*/ 4712536 h 4824019"/>
              <a:gd name="connsiteX6" fmla="*/ 366790 w 7353924"/>
              <a:gd name="connsiteY6" fmla="*/ 4665275 h 4824019"/>
              <a:gd name="connsiteX7" fmla="*/ 308884 w 7353924"/>
              <a:gd name="connsiteY7" fmla="*/ 207690 h 4824019"/>
              <a:gd name="connsiteX0" fmla="*/ 308884 w 7353924"/>
              <a:gd name="connsiteY0" fmla="*/ 207690 h 4820626"/>
              <a:gd name="connsiteX1" fmla="*/ 3482431 w 7353924"/>
              <a:gd name="connsiteY1" fmla="*/ 98204 h 4820626"/>
              <a:gd name="connsiteX2" fmla="*/ 7050162 w 7353924"/>
              <a:gd name="connsiteY2" fmla="*/ 254869 h 4820626"/>
              <a:gd name="connsiteX3" fmla="*/ 7345344 w 7353924"/>
              <a:gd name="connsiteY3" fmla="*/ 2490036 h 4820626"/>
              <a:gd name="connsiteX4" fmla="*/ 7032017 w 7353924"/>
              <a:gd name="connsiteY4" fmla="*/ 4619660 h 4820626"/>
              <a:gd name="connsiteX5" fmla="*/ 3482430 w 7353924"/>
              <a:gd name="connsiteY5" fmla="*/ 4701953 h 4820626"/>
              <a:gd name="connsiteX6" fmla="*/ 366790 w 7353924"/>
              <a:gd name="connsiteY6" fmla="*/ 4665275 h 4820626"/>
              <a:gd name="connsiteX7" fmla="*/ 308884 w 7353924"/>
              <a:gd name="connsiteY7" fmla="*/ 207690 h 4820626"/>
              <a:gd name="connsiteX0" fmla="*/ 308884 w 7353924"/>
              <a:gd name="connsiteY0" fmla="*/ 207690 h 4820626"/>
              <a:gd name="connsiteX1" fmla="*/ 3482431 w 7353924"/>
              <a:gd name="connsiteY1" fmla="*/ 98204 h 4820626"/>
              <a:gd name="connsiteX2" fmla="*/ 7050162 w 7353924"/>
              <a:gd name="connsiteY2" fmla="*/ 254869 h 4820626"/>
              <a:gd name="connsiteX3" fmla="*/ 7345344 w 7353924"/>
              <a:gd name="connsiteY3" fmla="*/ 2490036 h 4820626"/>
              <a:gd name="connsiteX4" fmla="*/ 7032017 w 7353924"/>
              <a:gd name="connsiteY4" fmla="*/ 4619660 h 4820626"/>
              <a:gd name="connsiteX5" fmla="*/ 3482430 w 7353924"/>
              <a:gd name="connsiteY5" fmla="*/ 4701953 h 4820626"/>
              <a:gd name="connsiteX6" fmla="*/ 366790 w 7353924"/>
              <a:gd name="connsiteY6" fmla="*/ 4665275 h 4820626"/>
              <a:gd name="connsiteX7" fmla="*/ 308884 w 7353924"/>
              <a:gd name="connsiteY7" fmla="*/ 207690 h 4820626"/>
              <a:gd name="connsiteX0" fmla="*/ 293099 w 7338139"/>
              <a:gd name="connsiteY0" fmla="*/ 207690 h 4799498"/>
              <a:gd name="connsiteX1" fmla="*/ 3466646 w 7338139"/>
              <a:gd name="connsiteY1" fmla="*/ 98204 h 4799498"/>
              <a:gd name="connsiteX2" fmla="*/ 7034377 w 7338139"/>
              <a:gd name="connsiteY2" fmla="*/ 254869 h 4799498"/>
              <a:gd name="connsiteX3" fmla="*/ 7329559 w 7338139"/>
              <a:gd name="connsiteY3" fmla="*/ 2490036 h 4799498"/>
              <a:gd name="connsiteX4" fmla="*/ 7016232 w 7338139"/>
              <a:gd name="connsiteY4" fmla="*/ 4619660 h 4799498"/>
              <a:gd name="connsiteX5" fmla="*/ 3466645 w 7338139"/>
              <a:gd name="connsiteY5" fmla="*/ 4701953 h 4799498"/>
              <a:gd name="connsiteX6" fmla="*/ 382755 w 7338139"/>
              <a:gd name="connsiteY6" fmla="*/ 4633525 h 4799498"/>
              <a:gd name="connsiteX7" fmla="*/ 293099 w 7338139"/>
              <a:gd name="connsiteY7" fmla="*/ 207690 h 4799498"/>
              <a:gd name="connsiteX0" fmla="*/ 293099 w 7338139"/>
              <a:gd name="connsiteY0" fmla="*/ 207690 h 4767935"/>
              <a:gd name="connsiteX1" fmla="*/ 3466646 w 7338139"/>
              <a:gd name="connsiteY1" fmla="*/ 98204 h 4767935"/>
              <a:gd name="connsiteX2" fmla="*/ 7034377 w 7338139"/>
              <a:gd name="connsiteY2" fmla="*/ 254869 h 4767935"/>
              <a:gd name="connsiteX3" fmla="*/ 7329559 w 7338139"/>
              <a:gd name="connsiteY3" fmla="*/ 2490036 h 4767935"/>
              <a:gd name="connsiteX4" fmla="*/ 7016232 w 7338139"/>
              <a:gd name="connsiteY4" fmla="*/ 4619660 h 4767935"/>
              <a:gd name="connsiteX5" fmla="*/ 3466645 w 7338139"/>
              <a:gd name="connsiteY5" fmla="*/ 4701953 h 4767935"/>
              <a:gd name="connsiteX6" fmla="*/ 382755 w 7338139"/>
              <a:gd name="connsiteY6" fmla="*/ 4633525 h 4767935"/>
              <a:gd name="connsiteX7" fmla="*/ 293099 w 7338139"/>
              <a:gd name="connsiteY7" fmla="*/ 207690 h 4767935"/>
              <a:gd name="connsiteX0" fmla="*/ 293099 w 8504376"/>
              <a:gd name="connsiteY0" fmla="*/ 207690 h 4767935"/>
              <a:gd name="connsiteX1" fmla="*/ 3466646 w 8504376"/>
              <a:gd name="connsiteY1" fmla="*/ 98204 h 4767935"/>
              <a:gd name="connsiteX2" fmla="*/ 7034377 w 8504376"/>
              <a:gd name="connsiteY2" fmla="*/ 254869 h 4767935"/>
              <a:gd name="connsiteX3" fmla="*/ 8504309 w 8504376"/>
              <a:gd name="connsiteY3" fmla="*/ 2352452 h 4767935"/>
              <a:gd name="connsiteX4" fmla="*/ 7016232 w 8504376"/>
              <a:gd name="connsiteY4" fmla="*/ 4619660 h 4767935"/>
              <a:gd name="connsiteX5" fmla="*/ 3466645 w 8504376"/>
              <a:gd name="connsiteY5" fmla="*/ 4701953 h 4767935"/>
              <a:gd name="connsiteX6" fmla="*/ 382755 w 8504376"/>
              <a:gd name="connsiteY6" fmla="*/ 4633525 h 4767935"/>
              <a:gd name="connsiteX7" fmla="*/ 293099 w 8504376"/>
              <a:gd name="connsiteY7" fmla="*/ 207690 h 4767935"/>
              <a:gd name="connsiteX0" fmla="*/ 293099 w 9071700"/>
              <a:gd name="connsiteY0" fmla="*/ 214160 h 4774405"/>
              <a:gd name="connsiteX1" fmla="*/ 3466646 w 9071700"/>
              <a:gd name="connsiteY1" fmla="*/ 104674 h 4774405"/>
              <a:gd name="connsiteX2" fmla="*/ 8981710 w 9071700"/>
              <a:gd name="connsiteY2" fmla="*/ 250756 h 4774405"/>
              <a:gd name="connsiteX3" fmla="*/ 8504309 w 9071700"/>
              <a:gd name="connsiteY3" fmla="*/ 2358922 h 4774405"/>
              <a:gd name="connsiteX4" fmla="*/ 7016232 w 9071700"/>
              <a:gd name="connsiteY4" fmla="*/ 4626130 h 4774405"/>
              <a:gd name="connsiteX5" fmla="*/ 3466645 w 9071700"/>
              <a:gd name="connsiteY5" fmla="*/ 4708423 h 4774405"/>
              <a:gd name="connsiteX6" fmla="*/ 382755 w 9071700"/>
              <a:gd name="connsiteY6" fmla="*/ 4639995 h 4774405"/>
              <a:gd name="connsiteX7" fmla="*/ 293099 w 9071700"/>
              <a:gd name="connsiteY7" fmla="*/ 214160 h 4774405"/>
              <a:gd name="connsiteX0" fmla="*/ 293099 w 9071700"/>
              <a:gd name="connsiteY0" fmla="*/ 236106 h 4796351"/>
              <a:gd name="connsiteX1" fmla="*/ 4651979 w 9071700"/>
              <a:gd name="connsiteY1" fmla="*/ 73704 h 4796351"/>
              <a:gd name="connsiteX2" fmla="*/ 8981710 w 9071700"/>
              <a:gd name="connsiteY2" fmla="*/ 272702 h 4796351"/>
              <a:gd name="connsiteX3" fmla="*/ 8504309 w 9071700"/>
              <a:gd name="connsiteY3" fmla="*/ 2380868 h 4796351"/>
              <a:gd name="connsiteX4" fmla="*/ 7016232 w 9071700"/>
              <a:gd name="connsiteY4" fmla="*/ 4648076 h 4796351"/>
              <a:gd name="connsiteX5" fmla="*/ 3466645 w 9071700"/>
              <a:gd name="connsiteY5" fmla="*/ 4730369 h 4796351"/>
              <a:gd name="connsiteX6" fmla="*/ 382755 w 9071700"/>
              <a:gd name="connsiteY6" fmla="*/ 4661941 h 4796351"/>
              <a:gd name="connsiteX7" fmla="*/ 293099 w 9071700"/>
              <a:gd name="connsiteY7" fmla="*/ 236106 h 4796351"/>
              <a:gd name="connsiteX0" fmla="*/ 259540 w 9112224"/>
              <a:gd name="connsiteY0" fmla="*/ 214940 h 4796351"/>
              <a:gd name="connsiteX1" fmla="*/ 4692503 w 9112224"/>
              <a:gd name="connsiteY1" fmla="*/ 73704 h 4796351"/>
              <a:gd name="connsiteX2" fmla="*/ 9022234 w 9112224"/>
              <a:gd name="connsiteY2" fmla="*/ 272702 h 4796351"/>
              <a:gd name="connsiteX3" fmla="*/ 8544833 w 9112224"/>
              <a:gd name="connsiteY3" fmla="*/ 2380868 h 4796351"/>
              <a:gd name="connsiteX4" fmla="*/ 7056756 w 9112224"/>
              <a:gd name="connsiteY4" fmla="*/ 4648076 h 4796351"/>
              <a:gd name="connsiteX5" fmla="*/ 3507169 w 9112224"/>
              <a:gd name="connsiteY5" fmla="*/ 4730369 h 4796351"/>
              <a:gd name="connsiteX6" fmla="*/ 423279 w 9112224"/>
              <a:gd name="connsiteY6" fmla="*/ 4661941 h 4796351"/>
              <a:gd name="connsiteX7" fmla="*/ 259540 w 9112224"/>
              <a:gd name="connsiteY7" fmla="*/ 214940 h 4796351"/>
              <a:gd name="connsiteX0" fmla="*/ 259540 w 9112224"/>
              <a:gd name="connsiteY0" fmla="*/ 266659 h 4848070"/>
              <a:gd name="connsiteX1" fmla="*/ 4692503 w 9112224"/>
              <a:gd name="connsiteY1" fmla="*/ 125423 h 4848070"/>
              <a:gd name="connsiteX2" fmla="*/ 9022234 w 9112224"/>
              <a:gd name="connsiteY2" fmla="*/ 324421 h 4848070"/>
              <a:gd name="connsiteX3" fmla="*/ 8544833 w 9112224"/>
              <a:gd name="connsiteY3" fmla="*/ 2432587 h 4848070"/>
              <a:gd name="connsiteX4" fmla="*/ 7056756 w 9112224"/>
              <a:gd name="connsiteY4" fmla="*/ 4699795 h 4848070"/>
              <a:gd name="connsiteX5" fmla="*/ 3507169 w 9112224"/>
              <a:gd name="connsiteY5" fmla="*/ 4782088 h 4848070"/>
              <a:gd name="connsiteX6" fmla="*/ 423279 w 9112224"/>
              <a:gd name="connsiteY6" fmla="*/ 4713660 h 4848070"/>
              <a:gd name="connsiteX7" fmla="*/ 259540 w 9112224"/>
              <a:gd name="connsiteY7" fmla="*/ 266659 h 4848070"/>
              <a:gd name="connsiteX0" fmla="*/ 264055 w 9106156"/>
              <a:gd name="connsiteY0" fmla="*/ 287661 h 4816156"/>
              <a:gd name="connsiteX1" fmla="*/ 4686435 w 9106156"/>
              <a:gd name="connsiteY1" fmla="*/ 93509 h 4816156"/>
              <a:gd name="connsiteX2" fmla="*/ 9016166 w 9106156"/>
              <a:gd name="connsiteY2" fmla="*/ 292507 h 4816156"/>
              <a:gd name="connsiteX3" fmla="*/ 8538765 w 9106156"/>
              <a:gd name="connsiteY3" fmla="*/ 2400673 h 4816156"/>
              <a:gd name="connsiteX4" fmla="*/ 7050688 w 9106156"/>
              <a:gd name="connsiteY4" fmla="*/ 4667881 h 4816156"/>
              <a:gd name="connsiteX5" fmla="*/ 3501101 w 9106156"/>
              <a:gd name="connsiteY5" fmla="*/ 4750174 h 4816156"/>
              <a:gd name="connsiteX6" fmla="*/ 417211 w 9106156"/>
              <a:gd name="connsiteY6" fmla="*/ 4681746 h 4816156"/>
              <a:gd name="connsiteX7" fmla="*/ 264055 w 9106156"/>
              <a:gd name="connsiteY7" fmla="*/ 287661 h 4816156"/>
              <a:gd name="connsiteX0" fmla="*/ 264055 w 9106156"/>
              <a:gd name="connsiteY0" fmla="*/ 300695 h 4829190"/>
              <a:gd name="connsiteX1" fmla="*/ 4686435 w 9106156"/>
              <a:gd name="connsiteY1" fmla="*/ 106543 h 4829190"/>
              <a:gd name="connsiteX2" fmla="*/ 9016166 w 9106156"/>
              <a:gd name="connsiteY2" fmla="*/ 305541 h 4829190"/>
              <a:gd name="connsiteX3" fmla="*/ 8538765 w 9106156"/>
              <a:gd name="connsiteY3" fmla="*/ 2413707 h 4829190"/>
              <a:gd name="connsiteX4" fmla="*/ 7050688 w 9106156"/>
              <a:gd name="connsiteY4" fmla="*/ 4680915 h 4829190"/>
              <a:gd name="connsiteX5" fmla="*/ 3501101 w 9106156"/>
              <a:gd name="connsiteY5" fmla="*/ 4763208 h 4829190"/>
              <a:gd name="connsiteX6" fmla="*/ 417211 w 9106156"/>
              <a:gd name="connsiteY6" fmla="*/ 4694780 h 4829190"/>
              <a:gd name="connsiteX7" fmla="*/ 264055 w 9106156"/>
              <a:gd name="connsiteY7" fmla="*/ 300695 h 4829190"/>
              <a:gd name="connsiteX0" fmla="*/ 259540 w 9112224"/>
              <a:gd name="connsiteY0" fmla="*/ 288110 h 4848355"/>
              <a:gd name="connsiteX1" fmla="*/ 4692503 w 9112224"/>
              <a:gd name="connsiteY1" fmla="*/ 125708 h 4848355"/>
              <a:gd name="connsiteX2" fmla="*/ 9022234 w 9112224"/>
              <a:gd name="connsiteY2" fmla="*/ 324706 h 4848355"/>
              <a:gd name="connsiteX3" fmla="*/ 8544833 w 9112224"/>
              <a:gd name="connsiteY3" fmla="*/ 2432872 h 4848355"/>
              <a:gd name="connsiteX4" fmla="*/ 7056756 w 9112224"/>
              <a:gd name="connsiteY4" fmla="*/ 4700080 h 4848355"/>
              <a:gd name="connsiteX5" fmla="*/ 3507169 w 9112224"/>
              <a:gd name="connsiteY5" fmla="*/ 4782373 h 4848355"/>
              <a:gd name="connsiteX6" fmla="*/ 423279 w 9112224"/>
              <a:gd name="connsiteY6" fmla="*/ 4713945 h 4848355"/>
              <a:gd name="connsiteX7" fmla="*/ 259540 w 9112224"/>
              <a:gd name="connsiteY7" fmla="*/ 288110 h 4848355"/>
              <a:gd name="connsiteX0" fmla="*/ 268662 w 9100180"/>
              <a:gd name="connsiteY0" fmla="*/ 331357 h 4796352"/>
              <a:gd name="connsiteX1" fmla="*/ 4680459 w 9100180"/>
              <a:gd name="connsiteY1" fmla="*/ 73705 h 4796352"/>
              <a:gd name="connsiteX2" fmla="*/ 9010190 w 9100180"/>
              <a:gd name="connsiteY2" fmla="*/ 272703 h 4796352"/>
              <a:gd name="connsiteX3" fmla="*/ 8532789 w 9100180"/>
              <a:gd name="connsiteY3" fmla="*/ 2380869 h 4796352"/>
              <a:gd name="connsiteX4" fmla="*/ 7044712 w 9100180"/>
              <a:gd name="connsiteY4" fmla="*/ 4648077 h 4796352"/>
              <a:gd name="connsiteX5" fmla="*/ 3495125 w 9100180"/>
              <a:gd name="connsiteY5" fmla="*/ 4730370 h 4796352"/>
              <a:gd name="connsiteX6" fmla="*/ 411235 w 9100180"/>
              <a:gd name="connsiteY6" fmla="*/ 4661942 h 4796352"/>
              <a:gd name="connsiteX7" fmla="*/ 268662 w 9100180"/>
              <a:gd name="connsiteY7" fmla="*/ 331357 h 4796352"/>
              <a:gd name="connsiteX0" fmla="*/ 268662 w 9277116"/>
              <a:gd name="connsiteY0" fmla="*/ 331357 h 4796352"/>
              <a:gd name="connsiteX1" fmla="*/ 4680459 w 9277116"/>
              <a:gd name="connsiteY1" fmla="*/ 73705 h 4796352"/>
              <a:gd name="connsiteX2" fmla="*/ 9010190 w 9277116"/>
              <a:gd name="connsiteY2" fmla="*/ 272703 h 4796352"/>
              <a:gd name="connsiteX3" fmla="*/ 8532789 w 9277116"/>
              <a:gd name="connsiteY3" fmla="*/ 2380869 h 4796352"/>
              <a:gd name="connsiteX4" fmla="*/ 9182545 w 9277116"/>
              <a:gd name="connsiteY4" fmla="*/ 4679827 h 4796352"/>
              <a:gd name="connsiteX5" fmla="*/ 3495125 w 9277116"/>
              <a:gd name="connsiteY5" fmla="*/ 4730370 h 4796352"/>
              <a:gd name="connsiteX6" fmla="*/ 411235 w 9277116"/>
              <a:gd name="connsiteY6" fmla="*/ 4661942 h 4796352"/>
              <a:gd name="connsiteX7" fmla="*/ 268662 w 9277116"/>
              <a:gd name="connsiteY7" fmla="*/ 331357 h 4796352"/>
              <a:gd name="connsiteX0" fmla="*/ 268662 w 9486667"/>
              <a:gd name="connsiteY0" fmla="*/ 331357 h 4796352"/>
              <a:gd name="connsiteX1" fmla="*/ 4680459 w 9486667"/>
              <a:gd name="connsiteY1" fmla="*/ 73705 h 4796352"/>
              <a:gd name="connsiteX2" fmla="*/ 9010190 w 9486667"/>
              <a:gd name="connsiteY2" fmla="*/ 272703 h 4796352"/>
              <a:gd name="connsiteX3" fmla="*/ 9474705 w 9486667"/>
              <a:gd name="connsiteY3" fmla="*/ 2317369 h 4796352"/>
              <a:gd name="connsiteX4" fmla="*/ 9182545 w 9486667"/>
              <a:gd name="connsiteY4" fmla="*/ 4679827 h 4796352"/>
              <a:gd name="connsiteX5" fmla="*/ 3495125 w 9486667"/>
              <a:gd name="connsiteY5" fmla="*/ 4730370 h 4796352"/>
              <a:gd name="connsiteX6" fmla="*/ 411235 w 9486667"/>
              <a:gd name="connsiteY6" fmla="*/ 4661942 h 4796352"/>
              <a:gd name="connsiteX7" fmla="*/ 268662 w 9486667"/>
              <a:gd name="connsiteY7" fmla="*/ 331357 h 4796352"/>
              <a:gd name="connsiteX0" fmla="*/ 268662 w 9475299"/>
              <a:gd name="connsiteY0" fmla="*/ 331357 h 4805604"/>
              <a:gd name="connsiteX1" fmla="*/ 4680459 w 9475299"/>
              <a:gd name="connsiteY1" fmla="*/ 73705 h 4805604"/>
              <a:gd name="connsiteX2" fmla="*/ 9010190 w 9475299"/>
              <a:gd name="connsiteY2" fmla="*/ 272703 h 4805604"/>
              <a:gd name="connsiteX3" fmla="*/ 9474705 w 9475299"/>
              <a:gd name="connsiteY3" fmla="*/ 2317369 h 4805604"/>
              <a:gd name="connsiteX4" fmla="*/ 9087295 w 9475299"/>
              <a:gd name="connsiteY4" fmla="*/ 4700994 h 4805604"/>
              <a:gd name="connsiteX5" fmla="*/ 3495125 w 9475299"/>
              <a:gd name="connsiteY5" fmla="*/ 4730370 h 4805604"/>
              <a:gd name="connsiteX6" fmla="*/ 411235 w 9475299"/>
              <a:gd name="connsiteY6" fmla="*/ 4661942 h 4805604"/>
              <a:gd name="connsiteX7" fmla="*/ 268662 w 9475299"/>
              <a:gd name="connsiteY7" fmla="*/ 331357 h 4805604"/>
              <a:gd name="connsiteX0" fmla="*/ 268662 w 9398864"/>
              <a:gd name="connsiteY0" fmla="*/ 331357 h 4805604"/>
              <a:gd name="connsiteX1" fmla="*/ 4680459 w 9398864"/>
              <a:gd name="connsiteY1" fmla="*/ 73705 h 4805604"/>
              <a:gd name="connsiteX2" fmla="*/ 9010190 w 9398864"/>
              <a:gd name="connsiteY2" fmla="*/ 272703 h 4805604"/>
              <a:gd name="connsiteX3" fmla="*/ 9390039 w 9398864"/>
              <a:gd name="connsiteY3" fmla="*/ 2327952 h 4805604"/>
              <a:gd name="connsiteX4" fmla="*/ 9087295 w 9398864"/>
              <a:gd name="connsiteY4" fmla="*/ 4700994 h 4805604"/>
              <a:gd name="connsiteX5" fmla="*/ 3495125 w 9398864"/>
              <a:gd name="connsiteY5" fmla="*/ 4730370 h 4805604"/>
              <a:gd name="connsiteX6" fmla="*/ 411235 w 9398864"/>
              <a:gd name="connsiteY6" fmla="*/ 4661942 h 4805604"/>
              <a:gd name="connsiteX7" fmla="*/ 268662 w 9398864"/>
              <a:gd name="connsiteY7" fmla="*/ 331357 h 4805604"/>
              <a:gd name="connsiteX0" fmla="*/ 268662 w 9398864"/>
              <a:gd name="connsiteY0" fmla="*/ 329277 h 4803524"/>
              <a:gd name="connsiteX1" fmla="*/ 4680459 w 9398864"/>
              <a:gd name="connsiteY1" fmla="*/ 71625 h 4803524"/>
              <a:gd name="connsiteX2" fmla="*/ 9063106 w 9398864"/>
              <a:gd name="connsiteY2" fmla="*/ 376457 h 4803524"/>
              <a:gd name="connsiteX3" fmla="*/ 9390039 w 9398864"/>
              <a:gd name="connsiteY3" fmla="*/ 2325872 h 4803524"/>
              <a:gd name="connsiteX4" fmla="*/ 9087295 w 9398864"/>
              <a:gd name="connsiteY4" fmla="*/ 4698914 h 4803524"/>
              <a:gd name="connsiteX5" fmla="*/ 3495125 w 9398864"/>
              <a:gd name="connsiteY5" fmla="*/ 4728290 h 4803524"/>
              <a:gd name="connsiteX6" fmla="*/ 411235 w 9398864"/>
              <a:gd name="connsiteY6" fmla="*/ 4659862 h 4803524"/>
              <a:gd name="connsiteX7" fmla="*/ 268662 w 9398864"/>
              <a:gd name="connsiteY7" fmla="*/ 329277 h 4803524"/>
              <a:gd name="connsiteX0" fmla="*/ 268662 w 9398864"/>
              <a:gd name="connsiteY0" fmla="*/ 309685 h 4783932"/>
              <a:gd name="connsiteX1" fmla="*/ 4722792 w 9398864"/>
              <a:gd name="connsiteY1" fmla="*/ 94366 h 4783932"/>
              <a:gd name="connsiteX2" fmla="*/ 9063106 w 9398864"/>
              <a:gd name="connsiteY2" fmla="*/ 356865 h 4783932"/>
              <a:gd name="connsiteX3" fmla="*/ 9390039 w 9398864"/>
              <a:gd name="connsiteY3" fmla="*/ 2306280 h 4783932"/>
              <a:gd name="connsiteX4" fmla="*/ 9087295 w 9398864"/>
              <a:gd name="connsiteY4" fmla="*/ 4679322 h 4783932"/>
              <a:gd name="connsiteX5" fmla="*/ 3495125 w 9398864"/>
              <a:gd name="connsiteY5" fmla="*/ 4708698 h 4783932"/>
              <a:gd name="connsiteX6" fmla="*/ 411235 w 9398864"/>
              <a:gd name="connsiteY6" fmla="*/ 4640270 h 4783932"/>
              <a:gd name="connsiteX7" fmla="*/ 268662 w 9398864"/>
              <a:gd name="connsiteY7" fmla="*/ 309685 h 4783932"/>
              <a:gd name="connsiteX0" fmla="*/ 314333 w 9349285"/>
              <a:gd name="connsiteY0" fmla="*/ 265759 h 4856423"/>
              <a:gd name="connsiteX1" fmla="*/ 4673213 w 9349285"/>
              <a:gd name="connsiteY1" fmla="*/ 166857 h 4856423"/>
              <a:gd name="connsiteX2" fmla="*/ 9013527 w 9349285"/>
              <a:gd name="connsiteY2" fmla="*/ 429356 h 4856423"/>
              <a:gd name="connsiteX3" fmla="*/ 9340460 w 9349285"/>
              <a:gd name="connsiteY3" fmla="*/ 2378771 h 4856423"/>
              <a:gd name="connsiteX4" fmla="*/ 9037716 w 9349285"/>
              <a:gd name="connsiteY4" fmla="*/ 4751813 h 4856423"/>
              <a:gd name="connsiteX5" fmla="*/ 3445546 w 9349285"/>
              <a:gd name="connsiteY5" fmla="*/ 4781189 h 4856423"/>
              <a:gd name="connsiteX6" fmla="*/ 361656 w 9349285"/>
              <a:gd name="connsiteY6" fmla="*/ 4712761 h 4856423"/>
              <a:gd name="connsiteX7" fmla="*/ 314333 w 9349285"/>
              <a:gd name="connsiteY7" fmla="*/ 265759 h 4856423"/>
              <a:gd name="connsiteX0" fmla="*/ 314333 w 9349285"/>
              <a:gd name="connsiteY0" fmla="*/ 152086 h 4742750"/>
              <a:gd name="connsiteX1" fmla="*/ 4673213 w 9349285"/>
              <a:gd name="connsiteY1" fmla="*/ 53184 h 4742750"/>
              <a:gd name="connsiteX2" fmla="*/ 9013527 w 9349285"/>
              <a:gd name="connsiteY2" fmla="*/ 315683 h 4742750"/>
              <a:gd name="connsiteX3" fmla="*/ 9340460 w 9349285"/>
              <a:gd name="connsiteY3" fmla="*/ 2265098 h 4742750"/>
              <a:gd name="connsiteX4" fmla="*/ 9037716 w 9349285"/>
              <a:gd name="connsiteY4" fmla="*/ 4638140 h 4742750"/>
              <a:gd name="connsiteX5" fmla="*/ 3445546 w 9349285"/>
              <a:gd name="connsiteY5" fmla="*/ 4667516 h 4742750"/>
              <a:gd name="connsiteX6" fmla="*/ 361656 w 9349285"/>
              <a:gd name="connsiteY6" fmla="*/ 4599088 h 4742750"/>
              <a:gd name="connsiteX7" fmla="*/ 314333 w 9349285"/>
              <a:gd name="connsiteY7" fmla="*/ 152086 h 4742750"/>
              <a:gd name="connsiteX0" fmla="*/ 287946 w 9322898"/>
              <a:gd name="connsiteY0" fmla="*/ 152086 h 4742750"/>
              <a:gd name="connsiteX1" fmla="*/ 4646826 w 9322898"/>
              <a:gd name="connsiteY1" fmla="*/ 53184 h 4742750"/>
              <a:gd name="connsiteX2" fmla="*/ 8987140 w 9322898"/>
              <a:gd name="connsiteY2" fmla="*/ 315683 h 4742750"/>
              <a:gd name="connsiteX3" fmla="*/ 9314073 w 9322898"/>
              <a:gd name="connsiteY3" fmla="*/ 2265098 h 4742750"/>
              <a:gd name="connsiteX4" fmla="*/ 9011329 w 9322898"/>
              <a:gd name="connsiteY4" fmla="*/ 4638140 h 4742750"/>
              <a:gd name="connsiteX5" fmla="*/ 3419159 w 9322898"/>
              <a:gd name="connsiteY5" fmla="*/ 4667516 h 4742750"/>
              <a:gd name="connsiteX6" fmla="*/ 335269 w 9322898"/>
              <a:gd name="connsiteY6" fmla="*/ 4599088 h 4742750"/>
              <a:gd name="connsiteX7" fmla="*/ 287946 w 9322898"/>
              <a:gd name="connsiteY7" fmla="*/ 152086 h 4742750"/>
              <a:gd name="connsiteX0" fmla="*/ 374685 w 9409637"/>
              <a:gd name="connsiteY0" fmla="*/ 152086 h 4742750"/>
              <a:gd name="connsiteX1" fmla="*/ 4733565 w 9409637"/>
              <a:gd name="connsiteY1" fmla="*/ 53184 h 4742750"/>
              <a:gd name="connsiteX2" fmla="*/ 9073879 w 9409637"/>
              <a:gd name="connsiteY2" fmla="*/ 315683 h 4742750"/>
              <a:gd name="connsiteX3" fmla="*/ 9400812 w 9409637"/>
              <a:gd name="connsiteY3" fmla="*/ 2265098 h 4742750"/>
              <a:gd name="connsiteX4" fmla="*/ 9098068 w 9409637"/>
              <a:gd name="connsiteY4" fmla="*/ 4638140 h 4742750"/>
              <a:gd name="connsiteX5" fmla="*/ 3505898 w 9409637"/>
              <a:gd name="connsiteY5" fmla="*/ 4667516 h 4742750"/>
              <a:gd name="connsiteX6" fmla="*/ 422008 w 9409637"/>
              <a:gd name="connsiteY6" fmla="*/ 4599088 h 4742750"/>
              <a:gd name="connsiteX7" fmla="*/ 374685 w 9409637"/>
              <a:gd name="connsiteY7" fmla="*/ 152086 h 4742750"/>
              <a:gd name="connsiteX0" fmla="*/ 334959 w 9369911"/>
              <a:gd name="connsiteY0" fmla="*/ 169730 h 4760394"/>
              <a:gd name="connsiteX1" fmla="*/ 4693839 w 9369911"/>
              <a:gd name="connsiteY1" fmla="*/ 70828 h 4760394"/>
              <a:gd name="connsiteX2" fmla="*/ 9034153 w 9369911"/>
              <a:gd name="connsiteY2" fmla="*/ 333327 h 4760394"/>
              <a:gd name="connsiteX3" fmla="*/ 9361086 w 9369911"/>
              <a:gd name="connsiteY3" fmla="*/ 2282742 h 4760394"/>
              <a:gd name="connsiteX4" fmla="*/ 9058342 w 9369911"/>
              <a:gd name="connsiteY4" fmla="*/ 4655784 h 4760394"/>
              <a:gd name="connsiteX5" fmla="*/ 3466172 w 9369911"/>
              <a:gd name="connsiteY5" fmla="*/ 4685160 h 4760394"/>
              <a:gd name="connsiteX6" fmla="*/ 382282 w 9369911"/>
              <a:gd name="connsiteY6" fmla="*/ 4616732 h 4760394"/>
              <a:gd name="connsiteX7" fmla="*/ 334959 w 9369911"/>
              <a:gd name="connsiteY7" fmla="*/ 169730 h 4760394"/>
              <a:gd name="connsiteX0" fmla="*/ 447445 w 9482397"/>
              <a:gd name="connsiteY0" fmla="*/ 365090 h 4955754"/>
              <a:gd name="connsiteX1" fmla="*/ 4806325 w 9482397"/>
              <a:gd name="connsiteY1" fmla="*/ 266188 h 4955754"/>
              <a:gd name="connsiteX2" fmla="*/ 9146639 w 9482397"/>
              <a:gd name="connsiteY2" fmla="*/ 528687 h 4955754"/>
              <a:gd name="connsiteX3" fmla="*/ 9473572 w 9482397"/>
              <a:gd name="connsiteY3" fmla="*/ 2478102 h 4955754"/>
              <a:gd name="connsiteX4" fmla="*/ 9170828 w 9482397"/>
              <a:gd name="connsiteY4" fmla="*/ 4851144 h 4955754"/>
              <a:gd name="connsiteX5" fmla="*/ 3578658 w 9482397"/>
              <a:gd name="connsiteY5" fmla="*/ 4880520 h 4955754"/>
              <a:gd name="connsiteX6" fmla="*/ 494768 w 9482397"/>
              <a:gd name="connsiteY6" fmla="*/ 4812092 h 4955754"/>
              <a:gd name="connsiteX7" fmla="*/ 447445 w 9482397"/>
              <a:gd name="connsiteY7" fmla="*/ 365090 h 4955754"/>
              <a:gd name="connsiteX0" fmla="*/ 403589 w 9438541"/>
              <a:gd name="connsiteY0" fmla="*/ 371319 h 5010342"/>
              <a:gd name="connsiteX1" fmla="*/ 4762469 w 9438541"/>
              <a:gd name="connsiteY1" fmla="*/ 272417 h 5010342"/>
              <a:gd name="connsiteX2" fmla="*/ 9102783 w 9438541"/>
              <a:gd name="connsiteY2" fmla="*/ 534916 h 5010342"/>
              <a:gd name="connsiteX3" fmla="*/ 9429716 w 9438541"/>
              <a:gd name="connsiteY3" fmla="*/ 2484331 h 5010342"/>
              <a:gd name="connsiteX4" fmla="*/ 9126972 w 9438541"/>
              <a:gd name="connsiteY4" fmla="*/ 4857373 h 5010342"/>
              <a:gd name="connsiteX5" fmla="*/ 3534802 w 9438541"/>
              <a:gd name="connsiteY5" fmla="*/ 4886749 h 5010342"/>
              <a:gd name="connsiteX6" fmla="*/ 546162 w 9438541"/>
              <a:gd name="connsiteY6" fmla="*/ 4902988 h 5010342"/>
              <a:gd name="connsiteX7" fmla="*/ 403589 w 9438541"/>
              <a:gd name="connsiteY7" fmla="*/ 371319 h 5010342"/>
              <a:gd name="connsiteX0" fmla="*/ 451718 w 9486670"/>
              <a:gd name="connsiteY0" fmla="*/ 194998 h 4904702"/>
              <a:gd name="connsiteX1" fmla="*/ 4810598 w 9486670"/>
              <a:gd name="connsiteY1" fmla="*/ 96096 h 4904702"/>
              <a:gd name="connsiteX2" fmla="*/ 9150912 w 9486670"/>
              <a:gd name="connsiteY2" fmla="*/ 358595 h 4904702"/>
              <a:gd name="connsiteX3" fmla="*/ 9477845 w 9486670"/>
              <a:gd name="connsiteY3" fmla="*/ 2308010 h 4904702"/>
              <a:gd name="connsiteX4" fmla="*/ 9175101 w 9486670"/>
              <a:gd name="connsiteY4" fmla="*/ 4681052 h 4904702"/>
              <a:gd name="connsiteX5" fmla="*/ 3582931 w 9486670"/>
              <a:gd name="connsiteY5" fmla="*/ 4710428 h 4904702"/>
              <a:gd name="connsiteX6" fmla="*/ 594291 w 9486670"/>
              <a:gd name="connsiteY6" fmla="*/ 4726667 h 4904702"/>
              <a:gd name="connsiteX7" fmla="*/ 153607 w 9486670"/>
              <a:gd name="connsiteY7" fmla="*/ 2309968 h 4904702"/>
              <a:gd name="connsiteX8" fmla="*/ 451718 w 9486670"/>
              <a:gd name="connsiteY8" fmla="*/ 194998 h 4904702"/>
              <a:gd name="connsiteX0" fmla="*/ 451718 w 9486670"/>
              <a:gd name="connsiteY0" fmla="*/ 194998 h 4899393"/>
              <a:gd name="connsiteX1" fmla="*/ 4810598 w 9486670"/>
              <a:gd name="connsiteY1" fmla="*/ 96096 h 4899393"/>
              <a:gd name="connsiteX2" fmla="*/ 9150912 w 9486670"/>
              <a:gd name="connsiteY2" fmla="*/ 358595 h 4899393"/>
              <a:gd name="connsiteX3" fmla="*/ 9477845 w 9486670"/>
              <a:gd name="connsiteY3" fmla="*/ 2308010 h 4899393"/>
              <a:gd name="connsiteX4" fmla="*/ 9175101 w 9486670"/>
              <a:gd name="connsiteY4" fmla="*/ 4681052 h 4899393"/>
              <a:gd name="connsiteX5" fmla="*/ 4429597 w 9486670"/>
              <a:gd name="connsiteY5" fmla="*/ 4689262 h 4899393"/>
              <a:gd name="connsiteX6" fmla="*/ 594291 w 9486670"/>
              <a:gd name="connsiteY6" fmla="*/ 4726667 h 4899393"/>
              <a:gd name="connsiteX7" fmla="*/ 153607 w 9486670"/>
              <a:gd name="connsiteY7" fmla="*/ 2309968 h 4899393"/>
              <a:gd name="connsiteX8" fmla="*/ 451718 w 9486670"/>
              <a:gd name="connsiteY8" fmla="*/ 194998 h 4899393"/>
              <a:gd name="connsiteX0" fmla="*/ 451718 w 9486670"/>
              <a:gd name="connsiteY0" fmla="*/ 194998 h 4830807"/>
              <a:gd name="connsiteX1" fmla="*/ 4810598 w 9486670"/>
              <a:gd name="connsiteY1" fmla="*/ 96096 h 4830807"/>
              <a:gd name="connsiteX2" fmla="*/ 9150912 w 9486670"/>
              <a:gd name="connsiteY2" fmla="*/ 358595 h 4830807"/>
              <a:gd name="connsiteX3" fmla="*/ 9477845 w 9486670"/>
              <a:gd name="connsiteY3" fmla="*/ 2308010 h 4830807"/>
              <a:gd name="connsiteX4" fmla="*/ 9175101 w 9486670"/>
              <a:gd name="connsiteY4" fmla="*/ 4681052 h 4830807"/>
              <a:gd name="connsiteX5" fmla="*/ 4429597 w 9486670"/>
              <a:gd name="connsiteY5" fmla="*/ 4689262 h 4830807"/>
              <a:gd name="connsiteX6" fmla="*/ 604874 w 9486670"/>
              <a:gd name="connsiteY6" fmla="*/ 4631417 h 4830807"/>
              <a:gd name="connsiteX7" fmla="*/ 153607 w 9486670"/>
              <a:gd name="connsiteY7" fmla="*/ 2309968 h 4830807"/>
              <a:gd name="connsiteX8" fmla="*/ 451718 w 9486670"/>
              <a:gd name="connsiteY8" fmla="*/ 194998 h 4830807"/>
              <a:gd name="connsiteX0" fmla="*/ 451718 w 9486670"/>
              <a:gd name="connsiteY0" fmla="*/ 194998 h 4830807"/>
              <a:gd name="connsiteX1" fmla="*/ 4810598 w 9486670"/>
              <a:gd name="connsiteY1" fmla="*/ 96096 h 4830807"/>
              <a:gd name="connsiteX2" fmla="*/ 9150912 w 9486670"/>
              <a:gd name="connsiteY2" fmla="*/ 358595 h 4830807"/>
              <a:gd name="connsiteX3" fmla="*/ 9477845 w 9486670"/>
              <a:gd name="connsiteY3" fmla="*/ 2308010 h 4830807"/>
              <a:gd name="connsiteX4" fmla="*/ 9175101 w 9486670"/>
              <a:gd name="connsiteY4" fmla="*/ 4681052 h 4830807"/>
              <a:gd name="connsiteX5" fmla="*/ 4429597 w 9486670"/>
              <a:gd name="connsiteY5" fmla="*/ 4689262 h 4830807"/>
              <a:gd name="connsiteX6" fmla="*/ 541374 w 9486670"/>
              <a:gd name="connsiteY6" fmla="*/ 4631417 h 4830807"/>
              <a:gd name="connsiteX7" fmla="*/ 153607 w 9486670"/>
              <a:gd name="connsiteY7" fmla="*/ 2309968 h 4830807"/>
              <a:gd name="connsiteX8" fmla="*/ 451718 w 9486670"/>
              <a:gd name="connsiteY8" fmla="*/ 194998 h 4830807"/>
              <a:gd name="connsiteX0" fmla="*/ 451718 w 9486670"/>
              <a:gd name="connsiteY0" fmla="*/ 194998 h 4780060"/>
              <a:gd name="connsiteX1" fmla="*/ 4810598 w 9486670"/>
              <a:gd name="connsiteY1" fmla="*/ 96096 h 4780060"/>
              <a:gd name="connsiteX2" fmla="*/ 9150912 w 9486670"/>
              <a:gd name="connsiteY2" fmla="*/ 358595 h 4780060"/>
              <a:gd name="connsiteX3" fmla="*/ 9477845 w 9486670"/>
              <a:gd name="connsiteY3" fmla="*/ 2308010 h 4780060"/>
              <a:gd name="connsiteX4" fmla="*/ 9175101 w 9486670"/>
              <a:gd name="connsiteY4" fmla="*/ 4681052 h 4780060"/>
              <a:gd name="connsiteX5" fmla="*/ 4429597 w 9486670"/>
              <a:gd name="connsiteY5" fmla="*/ 4689262 h 4780060"/>
              <a:gd name="connsiteX6" fmla="*/ 541374 w 9486670"/>
              <a:gd name="connsiteY6" fmla="*/ 4631417 h 4780060"/>
              <a:gd name="connsiteX7" fmla="*/ 153607 w 9486670"/>
              <a:gd name="connsiteY7" fmla="*/ 2309968 h 4780060"/>
              <a:gd name="connsiteX8" fmla="*/ 451718 w 9486670"/>
              <a:gd name="connsiteY8" fmla="*/ 194998 h 4780060"/>
              <a:gd name="connsiteX0" fmla="*/ 451718 w 9486670"/>
              <a:gd name="connsiteY0" fmla="*/ 194998 h 4802009"/>
              <a:gd name="connsiteX1" fmla="*/ 4810598 w 9486670"/>
              <a:gd name="connsiteY1" fmla="*/ 96096 h 4802009"/>
              <a:gd name="connsiteX2" fmla="*/ 9150912 w 9486670"/>
              <a:gd name="connsiteY2" fmla="*/ 358595 h 4802009"/>
              <a:gd name="connsiteX3" fmla="*/ 9477845 w 9486670"/>
              <a:gd name="connsiteY3" fmla="*/ 2308010 h 4802009"/>
              <a:gd name="connsiteX4" fmla="*/ 9175101 w 9486670"/>
              <a:gd name="connsiteY4" fmla="*/ 4681052 h 4802009"/>
              <a:gd name="connsiteX5" fmla="*/ 4366097 w 9486670"/>
              <a:gd name="connsiteY5" fmla="*/ 4752762 h 4802009"/>
              <a:gd name="connsiteX6" fmla="*/ 541374 w 9486670"/>
              <a:gd name="connsiteY6" fmla="*/ 4631417 h 4802009"/>
              <a:gd name="connsiteX7" fmla="*/ 153607 w 9486670"/>
              <a:gd name="connsiteY7" fmla="*/ 2309968 h 4802009"/>
              <a:gd name="connsiteX8" fmla="*/ 451718 w 9486670"/>
              <a:gd name="connsiteY8" fmla="*/ 194998 h 4802009"/>
              <a:gd name="connsiteX0" fmla="*/ 451718 w 9486670"/>
              <a:gd name="connsiteY0" fmla="*/ 194998 h 4802009"/>
              <a:gd name="connsiteX1" fmla="*/ 4810598 w 9486670"/>
              <a:gd name="connsiteY1" fmla="*/ 96096 h 4802009"/>
              <a:gd name="connsiteX2" fmla="*/ 9150912 w 9486670"/>
              <a:gd name="connsiteY2" fmla="*/ 358595 h 4802009"/>
              <a:gd name="connsiteX3" fmla="*/ 9477845 w 9486670"/>
              <a:gd name="connsiteY3" fmla="*/ 2435010 h 4802009"/>
              <a:gd name="connsiteX4" fmla="*/ 9175101 w 9486670"/>
              <a:gd name="connsiteY4" fmla="*/ 4681052 h 4802009"/>
              <a:gd name="connsiteX5" fmla="*/ 4366097 w 9486670"/>
              <a:gd name="connsiteY5" fmla="*/ 4752762 h 4802009"/>
              <a:gd name="connsiteX6" fmla="*/ 541374 w 9486670"/>
              <a:gd name="connsiteY6" fmla="*/ 4631417 h 4802009"/>
              <a:gd name="connsiteX7" fmla="*/ 153607 w 9486670"/>
              <a:gd name="connsiteY7" fmla="*/ 2309968 h 4802009"/>
              <a:gd name="connsiteX8" fmla="*/ 451718 w 9486670"/>
              <a:gd name="connsiteY8" fmla="*/ 194998 h 4802009"/>
              <a:gd name="connsiteX0" fmla="*/ 451718 w 9482103"/>
              <a:gd name="connsiteY0" fmla="*/ 194998 h 4805940"/>
              <a:gd name="connsiteX1" fmla="*/ 4810598 w 9482103"/>
              <a:gd name="connsiteY1" fmla="*/ 96096 h 4805940"/>
              <a:gd name="connsiteX2" fmla="*/ 9150912 w 9482103"/>
              <a:gd name="connsiteY2" fmla="*/ 358595 h 4805940"/>
              <a:gd name="connsiteX3" fmla="*/ 9477845 w 9482103"/>
              <a:gd name="connsiteY3" fmla="*/ 2435010 h 4805940"/>
              <a:gd name="connsiteX4" fmla="*/ 9090435 w 9482103"/>
              <a:gd name="connsiteY4" fmla="*/ 4691636 h 4805940"/>
              <a:gd name="connsiteX5" fmla="*/ 4366097 w 9482103"/>
              <a:gd name="connsiteY5" fmla="*/ 4752762 h 4805940"/>
              <a:gd name="connsiteX6" fmla="*/ 541374 w 9482103"/>
              <a:gd name="connsiteY6" fmla="*/ 4631417 h 4805940"/>
              <a:gd name="connsiteX7" fmla="*/ 153607 w 9482103"/>
              <a:gd name="connsiteY7" fmla="*/ 2309968 h 4805940"/>
              <a:gd name="connsiteX8" fmla="*/ 451718 w 9482103"/>
              <a:gd name="connsiteY8" fmla="*/ 194998 h 4805940"/>
              <a:gd name="connsiteX0" fmla="*/ 320624 w 9351009"/>
              <a:gd name="connsiteY0" fmla="*/ 188472 h 4799414"/>
              <a:gd name="connsiteX1" fmla="*/ 4679504 w 9351009"/>
              <a:gd name="connsiteY1" fmla="*/ 89570 h 4799414"/>
              <a:gd name="connsiteX2" fmla="*/ 9019818 w 9351009"/>
              <a:gd name="connsiteY2" fmla="*/ 352069 h 4799414"/>
              <a:gd name="connsiteX3" fmla="*/ 9346751 w 9351009"/>
              <a:gd name="connsiteY3" fmla="*/ 2428484 h 4799414"/>
              <a:gd name="connsiteX4" fmla="*/ 8959341 w 9351009"/>
              <a:gd name="connsiteY4" fmla="*/ 4685110 h 4799414"/>
              <a:gd name="connsiteX5" fmla="*/ 4235003 w 9351009"/>
              <a:gd name="connsiteY5" fmla="*/ 4746236 h 4799414"/>
              <a:gd name="connsiteX6" fmla="*/ 410280 w 9351009"/>
              <a:gd name="connsiteY6" fmla="*/ 4624891 h 4799414"/>
              <a:gd name="connsiteX7" fmla="*/ 22513 w 9351009"/>
              <a:gd name="connsiteY7" fmla="*/ 2303442 h 4799414"/>
              <a:gd name="connsiteX8" fmla="*/ 320624 w 9351009"/>
              <a:gd name="connsiteY8" fmla="*/ 188472 h 4799414"/>
              <a:gd name="connsiteX0" fmla="*/ 320624 w 9351009"/>
              <a:gd name="connsiteY0" fmla="*/ 161603 h 4772545"/>
              <a:gd name="connsiteX1" fmla="*/ 4679504 w 9351009"/>
              <a:gd name="connsiteY1" fmla="*/ 62701 h 4772545"/>
              <a:gd name="connsiteX2" fmla="*/ 9019818 w 9351009"/>
              <a:gd name="connsiteY2" fmla="*/ 325200 h 4772545"/>
              <a:gd name="connsiteX3" fmla="*/ 9346751 w 9351009"/>
              <a:gd name="connsiteY3" fmla="*/ 2401615 h 4772545"/>
              <a:gd name="connsiteX4" fmla="*/ 8959341 w 9351009"/>
              <a:gd name="connsiteY4" fmla="*/ 4658241 h 4772545"/>
              <a:gd name="connsiteX5" fmla="*/ 4235003 w 9351009"/>
              <a:gd name="connsiteY5" fmla="*/ 4719367 h 4772545"/>
              <a:gd name="connsiteX6" fmla="*/ 410280 w 9351009"/>
              <a:gd name="connsiteY6" fmla="*/ 4598022 h 4772545"/>
              <a:gd name="connsiteX7" fmla="*/ 22513 w 9351009"/>
              <a:gd name="connsiteY7" fmla="*/ 2276573 h 4772545"/>
              <a:gd name="connsiteX8" fmla="*/ 320624 w 9351009"/>
              <a:gd name="connsiteY8" fmla="*/ 161603 h 4772545"/>
              <a:gd name="connsiteX0" fmla="*/ 362957 w 9351009"/>
              <a:gd name="connsiteY0" fmla="*/ 149775 h 4792467"/>
              <a:gd name="connsiteX1" fmla="*/ 4679504 w 9351009"/>
              <a:gd name="connsiteY1" fmla="*/ 82623 h 4792467"/>
              <a:gd name="connsiteX2" fmla="*/ 9019818 w 9351009"/>
              <a:gd name="connsiteY2" fmla="*/ 345122 h 4792467"/>
              <a:gd name="connsiteX3" fmla="*/ 9346751 w 9351009"/>
              <a:gd name="connsiteY3" fmla="*/ 2421537 h 4792467"/>
              <a:gd name="connsiteX4" fmla="*/ 8959341 w 9351009"/>
              <a:gd name="connsiteY4" fmla="*/ 4678163 h 4792467"/>
              <a:gd name="connsiteX5" fmla="*/ 4235003 w 9351009"/>
              <a:gd name="connsiteY5" fmla="*/ 4739289 h 4792467"/>
              <a:gd name="connsiteX6" fmla="*/ 410280 w 9351009"/>
              <a:gd name="connsiteY6" fmla="*/ 4617944 h 4792467"/>
              <a:gd name="connsiteX7" fmla="*/ 22513 w 9351009"/>
              <a:gd name="connsiteY7" fmla="*/ 2296495 h 4792467"/>
              <a:gd name="connsiteX8" fmla="*/ 362957 w 9351009"/>
              <a:gd name="connsiteY8" fmla="*/ 149775 h 4792467"/>
              <a:gd name="connsiteX0" fmla="*/ 362957 w 9348535"/>
              <a:gd name="connsiteY0" fmla="*/ 149775 h 4792467"/>
              <a:gd name="connsiteX1" fmla="*/ 4679504 w 9348535"/>
              <a:gd name="connsiteY1" fmla="*/ 82623 h 4792467"/>
              <a:gd name="connsiteX2" fmla="*/ 8977484 w 9348535"/>
              <a:gd name="connsiteY2" fmla="*/ 271038 h 4792467"/>
              <a:gd name="connsiteX3" fmla="*/ 9346751 w 9348535"/>
              <a:gd name="connsiteY3" fmla="*/ 2421537 h 4792467"/>
              <a:gd name="connsiteX4" fmla="*/ 8959341 w 9348535"/>
              <a:gd name="connsiteY4" fmla="*/ 4678163 h 4792467"/>
              <a:gd name="connsiteX5" fmla="*/ 4235003 w 9348535"/>
              <a:gd name="connsiteY5" fmla="*/ 4739289 h 4792467"/>
              <a:gd name="connsiteX6" fmla="*/ 410280 w 9348535"/>
              <a:gd name="connsiteY6" fmla="*/ 4617944 h 4792467"/>
              <a:gd name="connsiteX7" fmla="*/ 22513 w 9348535"/>
              <a:gd name="connsiteY7" fmla="*/ 2296495 h 4792467"/>
              <a:gd name="connsiteX8" fmla="*/ 362957 w 9348535"/>
              <a:gd name="connsiteY8" fmla="*/ 149775 h 4792467"/>
              <a:gd name="connsiteX0" fmla="*/ 494011 w 9479589"/>
              <a:gd name="connsiteY0" fmla="*/ 191062 h 4833754"/>
              <a:gd name="connsiteX1" fmla="*/ 4810558 w 9479589"/>
              <a:gd name="connsiteY1" fmla="*/ 123910 h 4833754"/>
              <a:gd name="connsiteX2" fmla="*/ 9108538 w 9479589"/>
              <a:gd name="connsiteY2" fmla="*/ 312325 h 4833754"/>
              <a:gd name="connsiteX3" fmla="*/ 9477805 w 9479589"/>
              <a:gd name="connsiteY3" fmla="*/ 2462824 h 4833754"/>
              <a:gd name="connsiteX4" fmla="*/ 9090395 w 9479589"/>
              <a:gd name="connsiteY4" fmla="*/ 4719450 h 4833754"/>
              <a:gd name="connsiteX5" fmla="*/ 4366057 w 9479589"/>
              <a:gd name="connsiteY5" fmla="*/ 4780576 h 4833754"/>
              <a:gd name="connsiteX6" fmla="*/ 541334 w 9479589"/>
              <a:gd name="connsiteY6" fmla="*/ 4659231 h 4833754"/>
              <a:gd name="connsiteX7" fmla="*/ 111234 w 9479589"/>
              <a:gd name="connsiteY7" fmla="*/ 2433032 h 4833754"/>
              <a:gd name="connsiteX8" fmla="*/ 494011 w 9479589"/>
              <a:gd name="connsiteY8" fmla="*/ 191062 h 4833754"/>
              <a:gd name="connsiteX0" fmla="*/ 400619 w 9386197"/>
              <a:gd name="connsiteY0" fmla="*/ 241270 h 4883962"/>
              <a:gd name="connsiteX1" fmla="*/ 4717166 w 9386197"/>
              <a:gd name="connsiteY1" fmla="*/ 174118 h 4883962"/>
              <a:gd name="connsiteX2" fmla="*/ 9015146 w 9386197"/>
              <a:gd name="connsiteY2" fmla="*/ 362533 h 4883962"/>
              <a:gd name="connsiteX3" fmla="*/ 9384413 w 9386197"/>
              <a:gd name="connsiteY3" fmla="*/ 2513032 h 4883962"/>
              <a:gd name="connsiteX4" fmla="*/ 8997003 w 9386197"/>
              <a:gd name="connsiteY4" fmla="*/ 4769658 h 4883962"/>
              <a:gd name="connsiteX5" fmla="*/ 4272665 w 9386197"/>
              <a:gd name="connsiteY5" fmla="*/ 4830784 h 4883962"/>
              <a:gd name="connsiteX6" fmla="*/ 447942 w 9386197"/>
              <a:gd name="connsiteY6" fmla="*/ 4709439 h 4883962"/>
              <a:gd name="connsiteX7" fmla="*/ 17842 w 9386197"/>
              <a:gd name="connsiteY7" fmla="*/ 2483240 h 4883962"/>
              <a:gd name="connsiteX8" fmla="*/ 400619 w 9386197"/>
              <a:gd name="connsiteY8" fmla="*/ 241270 h 4883962"/>
              <a:gd name="connsiteX0" fmla="*/ 405500 w 9391078"/>
              <a:gd name="connsiteY0" fmla="*/ 176143 h 4818835"/>
              <a:gd name="connsiteX1" fmla="*/ 4722047 w 9391078"/>
              <a:gd name="connsiteY1" fmla="*/ 108991 h 4818835"/>
              <a:gd name="connsiteX2" fmla="*/ 9020027 w 9391078"/>
              <a:gd name="connsiteY2" fmla="*/ 297406 h 4818835"/>
              <a:gd name="connsiteX3" fmla="*/ 9389294 w 9391078"/>
              <a:gd name="connsiteY3" fmla="*/ 2447905 h 4818835"/>
              <a:gd name="connsiteX4" fmla="*/ 9001884 w 9391078"/>
              <a:gd name="connsiteY4" fmla="*/ 4704531 h 4818835"/>
              <a:gd name="connsiteX5" fmla="*/ 4277546 w 9391078"/>
              <a:gd name="connsiteY5" fmla="*/ 4765657 h 4818835"/>
              <a:gd name="connsiteX6" fmla="*/ 452823 w 9391078"/>
              <a:gd name="connsiteY6" fmla="*/ 4644312 h 4818835"/>
              <a:gd name="connsiteX7" fmla="*/ 22723 w 9391078"/>
              <a:gd name="connsiteY7" fmla="*/ 2418113 h 4818835"/>
              <a:gd name="connsiteX8" fmla="*/ 405500 w 9391078"/>
              <a:gd name="connsiteY8" fmla="*/ 176143 h 4818835"/>
              <a:gd name="connsiteX0" fmla="*/ 405500 w 9391078"/>
              <a:gd name="connsiteY0" fmla="*/ 172730 h 4826006"/>
              <a:gd name="connsiteX1" fmla="*/ 4722047 w 9391078"/>
              <a:gd name="connsiteY1" fmla="*/ 116162 h 4826006"/>
              <a:gd name="connsiteX2" fmla="*/ 9020027 w 9391078"/>
              <a:gd name="connsiteY2" fmla="*/ 304577 h 4826006"/>
              <a:gd name="connsiteX3" fmla="*/ 9389294 w 9391078"/>
              <a:gd name="connsiteY3" fmla="*/ 2455076 h 4826006"/>
              <a:gd name="connsiteX4" fmla="*/ 9001884 w 9391078"/>
              <a:gd name="connsiteY4" fmla="*/ 4711702 h 4826006"/>
              <a:gd name="connsiteX5" fmla="*/ 4277546 w 9391078"/>
              <a:gd name="connsiteY5" fmla="*/ 4772828 h 4826006"/>
              <a:gd name="connsiteX6" fmla="*/ 452823 w 9391078"/>
              <a:gd name="connsiteY6" fmla="*/ 4651483 h 4826006"/>
              <a:gd name="connsiteX7" fmla="*/ 22723 w 9391078"/>
              <a:gd name="connsiteY7" fmla="*/ 2425284 h 4826006"/>
              <a:gd name="connsiteX8" fmla="*/ 405500 w 9391078"/>
              <a:gd name="connsiteY8" fmla="*/ 172730 h 4826006"/>
              <a:gd name="connsiteX0" fmla="*/ 405500 w 9391078"/>
              <a:gd name="connsiteY0" fmla="*/ 162061 h 4815337"/>
              <a:gd name="connsiteX1" fmla="*/ 4722047 w 9391078"/>
              <a:gd name="connsiteY1" fmla="*/ 105493 h 4815337"/>
              <a:gd name="connsiteX2" fmla="*/ 9020027 w 9391078"/>
              <a:gd name="connsiteY2" fmla="*/ 293908 h 4815337"/>
              <a:gd name="connsiteX3" fmla="*/ 9389294 w 9391078"/>
              <a:gd name="connsiteY3" fmla="*/ 2444407 h 4815337"/>
              <a:gd name="connsiteX4" fmla="*/ 9001884 w 9391078"/>
              <a:gd name="connsiteY4" fmla="*/ 4701033 h 4815337"/>
              <a:gd name="connsiteX5" fmla="*/ 4277546 w 9391078"/>
              <a:gd name="connsiteY5" fmla="*/ 4762159 h 4815337"/>
              <a:gd name="connsiteX6" fmla="*/ 452823 w 9391078"/>
              <a:gd name="connsiteY6" fmla="*/ 4640814 h 4815337"/>
              <a:gd name="connsiteX7" fmla="*/ 22723 w 9391078"/>
              <a:gd name="connsiteY7" fmla="*/ 2414615 h 4815337"/>
              <a:gd name="connsiteX8" fmla="*/ 405500 w 9391078"/>
              <a:gd name="connsiteY8" fmla="*/ 162061 h 4815337"/>
              <a:gd name="connsiteX0" fmla="*/ 494011 w 9479589"/>
              <a:gd name="connsiteY0" fmla="*/ 278332 h 4931608"/>
              <a:gd name="connsiteX1" fmla="*/ 4810558 w 9479589"/>
              <a:gd name="connsiteY1" fmla="*/ 10097 h 4931608"/>
              <a:gd name="connsiteX2" fmla="*/ 9108538 w 9479589"/>
              <a:gd name="connsiteY2" fmla="*/ 410179 h 4931608"/>
              <a:gd name="connsiteX3" fmla="*/ 9477805 w 9479589"/>
              <a:gd name="connsiteY3" fmla="*/ 2560678 h 4931608"/>
              <a:gd name="connsiteX4" fmla="*/ 9090395 w 9479589"/>
              <a:gd name="connsiteY4" fmla="*/ 4817304 h 4931608"/>
              <a:gd name="connsiteX5" fmla="*/ 4366057 w 9479589"/>
              <a:gd name="connsiteY5" fmla="*/ 4878430 h 4931608"/>
              <a:gd name="connsiteX6" fmla="*/ 541334 w 9479589"/>
              <a:gd name="connsiteY6" fmla="*/ 4757085 h 4931608"/>
              <a:gd name="connsiteX7" fmla="*/ 111234 w 9479589"/>
              <a:gd name="connsiteY7" fmla="*/ 2530886 h 4931608"/>
              <a:gd name="connsiteX8" fmla="*/ 494011 w 9479589"/>
              <a:gd name="connsiteY8" fmla="*/ 278332 h 4931608"/>
              <a:gd name="connsiteX0" fmla="*/ 494011 w 9478583"/>
              <a:gd name="connsiteY0" fmla="*/ 310099 h 4963375"/>
              <a:gd name="connsiteX1" fmla="*/ 4810558 w 9478583"/>
              <a:gd name="connsiteY1" fmla="*/ 41864 h 4963375"/>
              <a:gd name="connsiteX2" fmla="*/ 9045038 w 9478583"/>
              <a:gd name="connsiteY2" fmla="*/ 304362 h 4963375"/>
              <a:gd name="connsiteX3" fmla="*/ 9477805 w 9478583"/>
              <a:gd name="connsiteY3" fmla="*/ 2592445 h 4963375"/>
              <a:gd name="connsiteX4" fmla="*/ 9090395 w 9478583"/>
              <a:gd name="connsiteY4" fmla="*/ 4849071 h 4963375"/>
              <a:gd name="connsiteX5" fmla="*/ 4366057 w 9478583"/>
              <a:gd name="connsiteY5" fmla="*/ 4910197 h 4963375"/>
              <a:gd name="connsiteX6" fmla="*/ 541334 w 9478583"/>
              <a:gd name="connsiteY6" fmla="*/ 4788852 h 4963375"/>
              <a:gd name="connsiteX7" fmla="*/ 111234 w 9478583"/>
              <a:gd name="connsiteY7" fmla="*/ 2562653 h 4963375"/>
              <a:gd name="connsiteX8" fmla="*/ 494011 w 9478583"/>
              <a:gd name="connsiteY8" fmla="*/ 310099 h 4963375"/>
              <a:gd name="connsiteX0" fmla="*/ 493353 w 9477925"/>
              <a:gd name="connsiteY0" fmla="*/ 283275 h 4936551"/>
              <a:gd name="connsiteX1" fmla="*/ 4799316 w 9477925"/>
              <a:gd name="connsiteY1" fmla="*/ 67957 h 4936551"/>
              <a:gd name="connsiteX2" fmla="*/ 9044380 w 9477925"/>
              <a:gd name="connsiteY2" fmla="*/ 277538 h 4936551"/>
              <a:gd name="connsiteX3" fmla="*/ 9477147 w 9477925"/>
              <a:gd name="connsiteY3" fmla="*/ 2565621 h 4936551"/>
              <a:gd name="connsiteX4" fmla="*/ 9089737 w 9477925"/>
              <a:gd name="connsiteY4" fmla="*/ 4822247 h 4936551"/>
              <a:gd name="connsiteX5" fmla="*/ 4365399 w 9477925"/>
              <a:gd name="connsiteY5" fmla="*/ 4883373 h 4936551"/>
              <a:gd name="connsiteX6" fmla="*/ 540676 w 9477925"/>
              <a:gd name="connsiteY6" fmla="*/ 4762028 h 4936551"/>
              <a:gd name="connsiteX7" fmla="*/ 110576 w 9477925"/>
              <a:gd name="connsiteY7" fmla="*/ 2535829 h 4936551"/>
              <a:gd name="connsiteX8" fmla="*/ 493353 w 9477925"/>
              <a:gd name="connsiteY8" fmla="*/ 283275 h 4936551"/>
              <a:gd name="connsiteX0" fmla="*/ 509831 w 9462653"/>
              <a:gd name="connsiteY0" fmla="*/ 172645 h 5048171"/>
              <a:gd name="connsiteX1" fmla="*/ 4784044 w 9462653"/>
              <a:gd name="connsiteY1" fmla="*/ 179577 h 5048171"/>
              <a:gd name="connsiteX2" fmla="*/ 9029108 w 9462653"/>
              <a:gd name="connsiteY2" fmla="*/ 389158 h 5048171"/>
              <a:gd name="connsiteX3" fmla="*/ 9461875 w 9462653"/>
              <a:gd name="connsiteY3" fmla="*/ 2677241 h 5048171"/>
              <a:gd name="connsiteX4" fmla="*/ 9074465 w 9462653"/>
              <a:gd name="connsiteY4" fmla="*/ 4933867 h 5048171"/>
              <a:gd name="connsiteX5" fmla="*/ 4350127 w 9462653"/>
              <a:gd name="connsiteY5" fmla="*/ 4994993 h 5048171"/>
              <a:gd name="connsiteX6" fmla="*/ 525404 w 9462653"/>
              <a:gd name="connsiteY6" fmla="*/ 4873648 h 5048171"/>
              <a:gd name="connsiteX7" fmla="*/ 95304 w 9462653"/>
              <a:gd name="connsiteY7" fmla="*/ 2647449 h 5048171"/>
              <a:gd name="connsiteX8" fmla="*/ 509831 w 9462653"/>
              <a:gd name="connsiteY8" fmla="*/ 172645 h 5048171"/>
              <a:gd name="connsiteX0" fmla="*/ 532109 w 9484931"/>
              <a:gd name="connsiteY0" fmla="*/ 74392 h 4949918"/>
              <a:gd name="connsiteX1" fmla="*/ 4806322 w 9484931"/>
              <a:gd name="connsiteY1" fmla="*/ 81324 h 4949918"/>
              <a:gd name="connsiteX2" fmla="*/ 9051386 w 9484931"/>
              <a:gd name="connsiteY2" fmla="*/ 290905 h 4949918"/>
              <a:gd name="connsiteX3" fmla="*/ 9484153 w 9484931"/>
              <a:gd name="connsiteY3" fmla="*/ 2578988 h 4949918"/>
              <a:gd name="connsiteX4" fmla="*/ 9096743 w 9484931"/>
              <a:gd name="connsiteY4" fmla="*/ 4835614 h 4949918"/>
              <a:gd name="connsiteX5" fmla="*/ 4372405 w 9484931"/>
              <a:gd name="connsiteY5" fmla="*/ 4896740 h 4949918"/>
              <a:gd name="connsiteX6" fmla="*/ 547682 w 9484931"/>
              <a:gd name="connsiteY6" fmla="*/ 4775395 h 4949918"/>
              <a:gd name="connsiteX7" fmla="*/ 117582 w 9484931"/>
              <a:gd name="connsiteY7" fmla="*/ 2549196 h 4949918"/>
              <a:gd name="connsiteX8" fmla="*/ 532109 w 9484931"/>
              <a:gd name="connsiteY8" fmla="*/ 74392 h 4949918"/>
              <a:gd name="connsiteX0" fmla="*/ 426242 w 9379064"/>
              <a:gd name="connsiteY0" fmla="*/ 100062 h 4975588"/>
              <a:gd name="connsiteX1" fmla="*/ 4700455 w 9379064"/>
              <a:gd name="connsiteY1" fmla="*/ 106994 h 4975588"/>
              <a:gd name="connsiteX2" fmla="*/ 8945519 w 9379064"/>
              <a:gd name="connsiteY2" fmla="*/ 316575 h 4975588"/>
              <a:gd name="connsiteX3" fmla="*/ 9378286 w 9379064"/>
              <a:gd name="connsiteY3" fmla="*/ 2604658 h 4975588"/>
              <a:gd name="connsiteX4" fmla="*/ 8990876 w 9379064"/>
              <a:gd name="connsiteY4" fmla="*/ 4861284 h 4975588"/>
              <a:gd name="connsiteX5" fmla="*/ 4266538 w 9379064"/>
              <a:gd name="connsiteY5" fmla="*/ 4922410 h 4975588"/>
              <a:gd name="connsiteX6" fmla="*/ 441815 w 9379064"/>
              <a:gd name="connsiteY6" fmla="*/ 4801065 h 4975588"/>
              <a:gd name="connsiteX7" fmla="*/ 11715 w 9379064"/>
              <a:gd name="connsiteY7" fmla="*/ 2574866 h 4975588"/>
              <a:gd name="connsiteX8" fmla="*/ 426242 w 9379064"/>
              <a:gd name="connsiteY8" fmla="*/ 100062 h 4975588"/>
              <a:gd name="connsiteX0" fmla="*/ 433222 w 9386044"/>
              <a:gd name="connsiteY0" fmla="*/ 100062 h 5152458"/>
              <a:gd name="connsiteX1" fmla="*/ 4707435 w 9386044"/>
              <a:gd name="connsiteY1" fmla="*/ 106994 h 5152458"/>
              <a:gd name="connsiteX2" fmla="*/ 8952499 w 9386044"/>
              <a:gd name="connsiteY2" fmla="*/ 316575 h 5152458"/>
              <a:gd name="connsiteX3" fmla="*/ 9385266 w 9386044"/>
              <a:gd name="connsiteY3" fmla="*/ 2604658 h 5152458"/>
              <a:gd name="connsiteX4" fmla="*/ 8997856 w 9386044"/>
              <a:gd name="connsiteY4" fmla="*/ 4861284 h 5152458"/>
              <a:gd name="connsiteX5" fmla="*/ 4273518 w 9386044"/>
              <a:gd name="connsiteY5" fmla="*/ 4922410 h 5152458"/>
              <a:gd name="connsiteX6" fmla="*/ 417045 w 9386044"/>
              <a:gd name="connsiteY6" fmla="*/ 5055065 h 5152458"/>
              <a:gd name="connsiteX7" fmla="*/ 18695 w 9386044"/>
              <a:gd name="connsiteY7" fmla="*/ 2574866 h 5152458"/>
              <a:gd name="connsiteX8" fmla="*/ 433222 w 9386044"/>
              <a:gd name="connsiteY8" fmla="*/ 100062 h 5152458"/>
              <a:gd name="connsiteX0" fmla="*/ 433222 w 9386044"/>
              <a:gd name="connsiteY0" fmla="*/ 100062 h 5215884"/>
              <a:gd name="connsiteX1" fmla="*/ 4707435 w 9386044"/>
              <a:gd name="connsiteY1" fmla="*/ 106994 h 5215884"/>
              <a:gd name="connsiteX2" fmla="*/ 8952499 w 9386044"/>
              <a:gd name="connsiteY2" fmla="*/ 316575 h 5215884"/>
              <a:gd name="connsiteX3" fmla="*/ 9385266 w 9386044"/>
              <a:gd name="connsiteY3" fmla="*/ 2604658 h 5215884"/>
              <a:gd name="connsiteX4" fmla="*/ 8997856 w 9386044"/>
              <a:gd name="connsiteY4" fmla="*/ 4861284 h 5215884"/>
              <a:gd name="connsiteX5" fmla="*/ 4315851 w 9386044"/>
              <a:gd name="connsiteY5" fmla="*/ 5155243 h 5215884"/>
              <a:gd name="connsiteX6" fmla="*/ 417045 w 9386044"/>
              <a:gd name="connsiteY6" fmla="*/ 5055065 h 5215884"/>
              <a:gd name="connsiteX7" fmla="*/ 18695 w 9386044"/>
              <a:gd name="connsiteY7" fmla="*/ 2574866 h 5215884"/>
              <a:gd name="connsiteX8" fmla="*/ 433222 w 9386044"/>
              <a:gd name="connsiteY8" fmla="*/ 100062 h 5215884"/>
              <a:gd name="connsiteX0" fmla="*/ 433222 w 9386044"/>
              <a:gd name="connsiteY0" fmla="*/ 100062 h 5215884"/>
              <a:gd name="connsiteX1" fmla="*/ 4707435 w 9386044"/>
              <a:gd name="connsiteY1" fmla="*/ 106994 h 5215884"/>
              <a:gd name="connsiteX2" fmla="*/ 8952499 w 9386044"/>
              <a:gd name="connsiteY2" fmla="*/ 316575 h 5215884"/>
              <a:gd name="connsiteX3" fmla="*/ 9385266 w 9386044"/>
              <a:gd name="connsiteY3" fmla="*/ 2604658 h 5215884"/>
              <a:gd name="connsiteX4" fmla="*/ 8955523 w 9386044"/>
              <a:gd name="connsiteY4" fmla="*/ 5072951 h 5215884"/>
              <a:gd name="connsiteX5" fmla="*/ 4315851 w 9386044"/>
              <a:gd name="connsiteY5" fmla="*/ 5155243 h 5215884"/>
              <a:gd name="connsiteX6" fmla="*/ 417045 w 9386044"/>
              <a:gd name="connsiteY6" fmla="*/ 5055065 h 5215884"/>
              <a:gd name="connsiteX7" fmla="*/ 18695 w 9386044"/>
              <a:gd name="connsiteY7" fmla="*/ 2574866 h 5215884"/>
              <a:gd name="connsiteX8" fmla="*/ 433222 w 9386044"/>
              <a:gd name="connsiteY8" fmla="*/ 100062 h 5215884"/>
              <a:gd name="connsiteX0" fmla="*/ 433222 w 9375547"/>
              <a:gd name="connsiteY0" fmla="*/ 100062 h 5215884"/>
              <a:gd name="connsiteX1" fmla="*/ 4707435 w 9375547"/>
              <a:gd name="connsiteY1" fmla="*/ 106994 h 5215884"/>
              <a:gd name="connsiteX2" fmla="*/ 8952499 w 9375547"/>
              <a:gd name="connsiteY2" fmla="*/ 316575 h 5215884"/>
              <a:gd name="connsiteX3" fmla="*/ 9374682 w 9375547"/>
              <a:gd name="connsiteY3" fmla="*/ 2752824 h 5215884"/>
              <a:gd name="connsiteX4" fmla="*/ 8955523 w 9375547"/>
              <a:gd name="connsiteY4" fmla="*/ 5072951 h 5215884"/>
              <a:gd name="connsiteX5" fmla="*/ 4315851 w 9375547"/>
              <a:gd name="connsiteY5" fmla="*/ 5155243 h 5215884"/>
              <a:gd name="connsiteX6" fmla="*/ 417045 w 9375547"/>
              <a:gd name="connsiteY6" fmla="*/ 5055065 h 5215884"/>
              <a:gd name="connsiteX7" fmla="*/ 18695 w 9375547"/>
              <a:gd name="connsiteY7" fmla="*/ 2574866 h 5215884"/>
              <a:gd name="connsiteX8" fmla="*/ 433222 w 9375547"/>
              <a:gd name="connsiteY8" fmla="*/ 100062 h 5215884"/>
              <a:gd name="connsiteX0" fmla="*/ 433222 w 9375547"/>
              <a:gd name="connsiteY0" fmla="*/ 100062 h 5215884"/>
              <a:gd name="connsiteX1" fmla="*/ 4707435 w 9375547"/>
              <a:gd name="connsiteY1" fmla="*/ 106994 h 5215884"/>
              <a:gd name="connsiteX2" fmla="*/ 8952499 w 9375547"/>
              <a:gd name="connsiteY2" fmla="*/ 316575 h 5215884"/>
              <a:gd name="connsiteX3" fmla="*/ 9374682 w 9375547"/>
              <a:gd name="connsiteY3" fmla="*/ 2752824 h 5215884"/>
              <a:gd name="connsiteX4" fmla="*/ 8955523 w 9375547"/>
              <a:gd name="connsiteY4" fmla="*/ 5072951 h 5215884"/>
              <a:gd name="connsiteX5" fmla="*/ 4315851 w 9375547"/>
              <a:gd name="connsiteY5" fmla="*/ 5155243 h 5215884"/>
              <a:gd name="connsiteX6" fmla="*/ 417045 w 9375547"/>
              <a:gd name="connsiteY6" fmla="*/ 5055065 h 5215884"/>
              <a:gd name="connsiteX7" fmla="*/ 18695 w 9375547"/>
              <a:gd name="connsiteY7" fmla="*/ 2574866 h 5215884"/>
              <a:gd name="connsiteX8" fmla="*/ 433222 w 9375547"/>
              <a:gd name="connsiteY8" fmla="*/ 100062 h 5215884"/>
              <a:gd name="connsiteX0" fmla="*/ 433222 w 9375547"/>
              <a:gd name="connsiteY0" fmla="*/ 100062 h 5215884"/>
              <a:gd name="connsiteX1" fmla="*/ 4707435 w 9375547"/>
              <a:gd name="connsiteY1" fmla="*/ 106994 h 5215884"/>
              <a:gd name="connsiteX2" fmla="*/ 8952499 w 9375547"/>
              <a:gd name="connsiteY2" fmla="*/ 316575 h 5215884"/>
              <a:gd name="connsiteX3" fmla="*/ 9374682 w 9375547"/>
              <a:gd name="connsiteY3" fmla="*/ 2752824 h 5215884"/>
              <a:gd name="connsiteX4" fmla="*/ 8955523 w 9375547"/>
              <a:gd name="connsiteY4" fmla="*/ 5072951 h 5215884"/>
              <a:gd name="connsiteX5" fmla="*/ 4315851 w 9375547"/>
              <a:gd name="connsiteY5" fmla="*/ 5155243 h 5215884"/>
              <a:gd name="connsiteX6" fmla="*/ 417045 w 9375547"/>
              <a:gd name="connsiteY6" fmla="*/ 5055065 h 5215884"/>
              <a:gd name="connsiteX7" fmla="*/ 18695 w 9375547"/>
              <a:gd name="connsiteY7" fmla="*/ 2574866 h 5215884"/>
              <a:gd name="connsiteX8" fmla="*/ 433222 w 9375547"/>
              <a:gd name="connsiteY8" fmla="*/ 100062 h 5215884"/>
              <a:gd name="connsiteX0" fmla="*/ 433222 w 9378046"/>
              <a:gd name="connsiteY0" fmla="*/ 100062 h 5215884"/>
              <a:gd name="connsiteX1" fmla="*/ 4707435 w 9378046"/>
              <a:gd name="connsiteY1" fmla="*/ 106994 h 5215884"/>
              <a:gd name="connsiteX2" fmla="*/ 9037165 w 9378046"/>
              <a:gd name="connsiteY2" fmla="*/ 348325 h 5215884"/>
              <a:gd name="connsiteX3" fmla="*/ 9374682 w 9378046"/>
              <a:gd name="connsiteY3" fmla="*/ 2752824 h 5215884"/>
              <a:gd name="connsiteX4" fmla="*/ 8955523 w 9378046"/>
              <a:gd name="connsiteY4" fmla="*/ 5072951 h 5215884"/>
              <a:gd name="connsiteX5" fmla="*/ 4315851 w 9378046"/>
              <a:gd name="connsiteY5" fmla="*/ 5155243 h 5215884"/>
              <a:gd name="connsiteX6" fmla="*/ 417045 w 9378046"/>
              <a:gd name="connsiteY6" fmla="*/ 5055065 h 5215884"/>
              <a:gd name="connsiteX7" fmla="*/ 18695 w 9378046"/>
              <a:gd name="connsiteY7" fmla="*/ 2574866 h 5215884"/>
              <a:gd name="connsiteX8" fmla="*/ 433222 w 9378046"/>
              <a:gd name="connsiteY8" fmla="*/ 100062 h 5215884"/>
              <a:gd name="connsiteX0" fmla="*/ 507306 w 9378046"/>
              <a:gd name="connsiteY0" fmla="*/ 102435 h 5207674"/>
              <a:gd name="connsiteX1" fmla="*/ 4707435 w 9378046"/>
              <a:gd name="connsiteY1" fmla="*/ 98784 h 5207674"/>
              <a:gd name="connsiteX2" fmla="*/ 9037165 w 9378046"/>
              <a:gd name="connsiteY2" fmla="*/ 340115 h 5207674"/>
              <a:gd name="connsiteX3" fmla="*/ 9374682 w 9378046"/>
              <a:gd name="connsiteY3" fmla="*/ 2744614 h 5207674"/>
              <a:gd name="connsiteX4" fmla="*/ 8955523 w 9378046"/>
              <a:gd name="connsiteY4" fmla="*/ 5064741 h 5207674"/>
              <a:gd name="connsiteX5" fmla="*/ 4315851 w 9378046"/>
              <a:gd name="connsiteY5" fmla="*/ 5147033 h 5207674"/>
              <a:gd name="connsiteX6" fmla="*/ 417045 w 9378046"/>
              <a:gd name="connsiteY6" fmla="*/ 5046855 h 5207674"/>
              <a:gd name="connsiteX7" fmla="*/ 18695 w 9378046"/>
              <a:gd name="connsiteY7" fmla="*/ 2566656 h 5207674"/>
              <a:gd name="connsiteX8" fmla="*/ 507306 w 9378046"/>
              <a:gd name="connsiteY8" fmla="*/ 102435 h 5207674"/>
              <a:gd name="connsiteX0" fmla="*/ 507306 w 9378046"/>
              <a:gd name="connsiteY0" fmla="*/ 110284 h 5183773"/>
              <a:gd name="connsiteX1" fmla="*/ 4707435 w 9378046"/>
              <a:gd name="connsiteY1" fmla="*/ 74883 h 5183773"/>
              <a:gd name="connsiteX2" fmla="*/ 9037165 w 9378046"/>
              <a:gd name="connsiteY2" fmla="*/ 316214 h 5183773"/>
              <a:gd name="connsiteX3" fmla="*/ 9374682 w 9378046"/>
              <a:gd name="connsiteY3" fmla="*/ 2720713 h 5183773"/>
              <a:gd name="connsiteX4" fmla="*/ 8955523 w 9378046"/>
              <a:gd name="connsiteY4" fmla="*/ 5040840 h 5183773"/>
              <a:gd name="connsiteX5" fmla="*/ 4315851 w 9378046"/>
              <a:gd name="connsiteY5" fmla="*/ 5123132 h 5183773"/>
              <a:gd name="connsiteX6" fmla="*/ 417045 w 9378046"/>
              <a:gd name="connsiteY6" fmla="*/ 5022954 h 5183773"/>
              <a:gd name="connsiteX7" fmla="*/ 18695 w 9378046"/>
              <a:gd name="connsiteY7" fmla="*/ 2542755 h 5183773"/>
              <a:gd name="connsiteX8" fmla="*/ 507306 w 9378046"/>
              <a:gd name="connsiteY8" fmla="*/ 110284 h 5183773"/>
              <a:gd name="connsiteX0" fmla="*/ 507306 w 9378046"/>
              <a:gd name="connsiteY0" fmla="*/ 119454 h 5161193"/>
              <a:gd name="connsiteX1" fmla="*/ 4707435 w 9378046"/>
              <a:gd name="connsiteY1" fmla="*/ 52303 h 5161193"/>
              <a:gd name="connsiteX2" fmla="*/ 9037165 w 9378046"/>
              <a:gd name="connsiteY2" fmla="*/ 293634 h 5161193"/>
              <a:gd name="connsiteX3" fmla="*/ 9374682 w 9378046"/>
              <a:gd name="connsiteY3" fmla="*/ 2698133 h 5161193"/>
              <a:gd name="connsiteX4" fmla="*/ 8955523 w 9378046"/>
              <a:gd name="connsiteY4" fmla="*/ 5018260 h 5161193"/>
              <a:gd name="connsiteX5" fmla="*/ 4315851 w 9378046"/>
              <a:gd name="connsiteY5" fmla="*/ 5100552 h 5161193"/>
              <a:gd name="connsiteX6" fmla="*/ 417045 w 9378046"/>
              <a:gd name="connsiteY6" fmla="*/ 5000374 h 5161193"/>
              <a:gd name="connsiteX7" fmla="*/ 18695 w 9378046"/>
              <a:gd name="connsiteY7" fmla="*/ 2520175 h 5161193"/>
              <a:gd name="connsiteX8" fmla="*/ 507306 w 9378046"/>
              <a:gd name="connsiteY8" fmla="*/ 119454 h 5161193"/>
              <a:gd name="connsiteX0" fmla="*/ 507306 w 9378046"/>
              <a:gd name="connsiteY0" fmla="*/ 152133 h 5193872"/>
              <a:gd name="connsiteX1" fmla="*/ 4707435 w 9378046"/>
              <a:gd name="connsiteY1" fmla="*/ 84982 h 5193872"/>
              <a:gd name="connsiteX2" fmla="*/ 9037165 w 9378046"/>
              <a:gd name="connsiteY2" fmla="*/ 326313 h 5193872"/>
              <a:gd name="connsiteX3" fmla="*/ 9374682 w 9378046"/>
              <a:gd name="connsiteY3" fmla="*/ 2730812 h 5193872"/>
              <a:gd name="connsiteX4" fmla="*/ 8955523 w 9378046"/>
              <a:gd name="connsiteY4" fmla="*/ 5050939 h 5193872"/>
              <a:gd name="connsiteX5" fmla="*/ 4315851 w 9378046"/>
              <a:gd name="connsiteY5" fmla="*/ 5133231 h 5193872"/>
              <a:gd name="connsiteX6" fmla="*/ 417045 w 9378046"/>
              <a:gd name="connsiteY6" fmla="*/ 5033053 h 5193872"/>
              <a:gd name="connsiteX7" fmla="*/ 18695 w 9378046"/>
              <a:gd name="connsiteY7" fmla="*/ 2552854 h 5193872"/>
              <a:gd name="connsiteX8" fmla="*/ 507306 w 9378046"/>
              <a:gd name="connsiteY8" fmla="*/ 152133 h 5193872"/>
              <a:gd name="connsiteX0" fmla="*/ 443806 w 9378046"/>
              <a:gd name="connsiteY0" fmla="*/ 152133 h 5193872"/>
              <a:gd name="connsiteX1" fmla="*/ 4707435 w 9378046"/>
              <a:gd name="connsiteY1" fmla="*/ 84982 h 5193872"/>
              <a:gd name="connsiteX2" fmla="*/ 9037165 w 9378046"/>
              <a:gd name="connsiteY2" fmla="*/ 326313 h 5193872"/>
              <a:gd name="connsiteX3" fmla="*/ 9374682 w 9378046"/>
              <a:gd name="connsiteY3" fmla="*/ 2730812 h 5193872"/>
              <a:gd name="connsiteX4" fmla="*/ 8955523 w 9378046"/>
              <a:gd name="connsiteY4" fmla="*/ 5050939 h 5193872"/>
              <a:gd name="connsiteX5" fmla="*/ 4315851 w 9378046"/>
              <a:gd name="connsiteY5" fmla="*/ 5133231 h 5193872"/>
              <a:gd name="connsiteX6" fmla="*/ 417045 w 9378046"/>
              <a:gd name="connsiteY6" fmla="*/ 5033053 h 5193872"/>
              <a:gd name="connsiteX7" fmla="*/ 18695 w 9378046"/>
              <a:gd name="connsiteY7" fmla="*/ 2552854 h 5193872"/>
              <a:gd name="connsiteX8" fmla="*/ 443806 w 9378046"/>
              <a:gd name="connsiteY8" fmla="*/ 152133 h 5193872"/>
              <a:gd name="connsiteX0" fmla="*/ 432834 w 9367074"/>
              <a:gd name="connsiteY0" fmla="*/ 152133 h 5182478"/>
              <a:gd name="connsiteX1" fmla="*/ 4696463 w 9367074"/>
              <a:gd name="connsiteY1" fmla="*/ 84982 h 5182478"/>
              <a:gd name="connsiteX2" fmla="*/ 9026193 w 9367074"/>
              <a:gd name="connsiteY2" fmla="*/ 326313 h 5182478"/>
              <a:gd name="connsiteX3" fmla="*/ 9363710 w 9367074"/>
              <a:gd name="connsiteY3" fmla="*/ 2730812 h 5182478"/>
              <a:gd name="connsiteX4" fmla="*/ 8944551 w 9367074"/>
              <a:gd name="connsiteY4" fmla="*/ 5050939 h 5182478"/>
              <a:gd name="connsiteX5" fmla="*/ 4304879 w 9367074"/>
              <a:gd name="connsiteY5" fmla="*/ 5133231 h 5182478"/>
              <a:gd name="connsiteX6" fmla="*/ 490739 w 9367074"/>
              <a:gd name="connsiteY6" fmla="*/ 5011886 h 5182478"/>
              <a:gd name="connsiteX7" fmla="*/ 7723 w 9367074"/>
              <a:gd name="connsiteY7" fmla="*/ 2552854 h 5182478"/>
              <a:gd name="connsiteX8" fmla="*/ 432834 w 9367074"/>
              <a:gd name="connsiteY8" fmla="*/ 152133 h 5182478"/>
              <a:gd name="connsiteX0" fmla="*/ 432834 w 9367074"/>
              <a:gd name="connsiteY0" fmla="*/ 152133 h 5163910"/>
              <a:gd name="connsiteX1" fmla="*/ 4696463 w 9367074"/>
              <a:gd name="connsiteY1" fmla="*/ 84982 h 5163910"/>
              <a:gd name="connsiteX2" fmla="*/ 9026193 w 9367074"/>
              <a:gd name="connsiteY2" fmla="*/ 326313 h 5163910"/>
              <a:gd name="connsiteX3" fmla="*/ 9363710 w 9367074"/>
              <a:gd name="connsiteY3" fmla="*/ 2730812 h 5163910"/>
              <a:gd name="connsiteX4" fmla="*/ 8944551 w 9367074"/>
              <a:gd name="connsiteY4" fmla="*/ 5050939 h 5163910"/>
              <a:gd name="connsiteX5" fmla="*/ 4304879 w 9367074"/>
              <a:gd name="connsiteY5" fmla="*/ 5090897 h 5163910"/>
              <a:gd name="connsiteX6" fmla="*/ 490739 w 9367074"/>
              <a:gd name="connsiteY6" fmla="*/ 5011886 h 5163910"/>
              <a:gd name="connsiteX7" fmla="*/ 7723 w 9367074"/>
              <a:gd name="connsiteY7" fmla="*/ 2552854 h 5163910"/>
              <a:gd name="connsiteX8" fmla="*/ 432834 w 9367074"/>
              <a:gd name="connsiteY8" fmla="*/ 152133 h 5163910"/>
              <a:gd name="connsiteX0" fmla="*/ 432834 w 9367908"/>
              <a:gd name="connsiteY0" fmla="*/ 152133 h 5163910"/>
              <a:gd name="connsiteX1" fmla="*/ 4696463 w 9367908"/>
              <a:gd name="connsiteY1" fmla="*/ 84982 h 5163910"/>
              <a:gd name="connsiteX2" fmla="*/ 9026193 w 9367908"/>
              <a:gd name="connsiteY2" fmla="*/ 326313 h 5163910"/>
              <a:gd name="connsiteX3" fmla="*/ 9363710 w 9367908"/>
              <a:gd name="connsiteY3" fmla="*/ 2730812 h 5163910"/>
              <a:gd name="connsiteX4" fmla="*/ 8986884 w 9367908"/>
              <a:gd name="connsiteY4" fmla="*/ 5050939 h 5163910"/>
              <a:gd name="connsiteX5" fmla="*/ 4304879 w 9367908"/>
              <a:gd name="connsiteY5" fmla="*/ 5090897 h 5163910"/>
              <a:gd name="connsiteX6" fmla="*/ 490739 w 9367908"/>
              <a:gd name="connsiteY6" fmla="*/ 5011886 h 5163910"/>
              <a:gd name="connsiteX7" fmla="*/ 7723 w 9367908"/>
              <a:gd name="connsiteY7" fmla="*/ 2552854 h 5163910"/>
              <a:gd name="connsiteX8" fmla="*/ 432834 w 9367908"/>
              <a:gd name="connsiteY8" fmla="*/ 152133 h 5163910"/>
              <a:gd name="connsiteX0" fmla="*/ 432834 w 9367074"/>
              <a:gd name="connsiteY0" fmla="*/ 152133 h 5163910"/>
              <a:gd name="connsiteX1" fmla="*/ 4696463 w 9367074"/>
              <a:gd name="connsiteY1" fmla="*/ 84982 h 5163910"/>
              <a:gd name="connsiteX2" fmla="*/ 9026193 w 9367074"/>
              <a:gd name="connsiteY2" fmla="*/ 326313 h 5163910"/>
              <a:gd name="connsiteX3" fmla="*/ 9363710 w 9367074"/>
              <a:gd name="connsiteY3" fmla="*/ 2730812 h 5163910"/>
              <a:gd name="connsiteX4" fmla="*/ 8933968 w 9367074"/>
              <a:gd name="connsiteY4" fmla="*/ 5050939 h 5163910"/>
              <a:gd name="connsiteX5" fmla="*/ 4304879 w 9367074"/>
              <a:gd name="connsiteY5" fmla="*/ 5090897 h 5163910"/>
              <a:gd name="connsiteX6" fmla="*/ 490739 w 9367074"/>
              <a:gd name="connsiteY6" fmla="*/ 5011886 h 5163910"/>
              <a:gd name="connsiteX7" fmla="*/ 7723 w 9367074"/>
              <a:gd name="connsiteY7" fmla="*/ 2552854 h 5163910"/>
              <a:gd name="connsiteX8" fmla="*/ 432834 w 9367074"/>
              <a:gd name="connsiteY8" fmla="*/ 152133 h 5163910"/>
              <a:gd name="connsiteX0" fmla="*/ 432834 w 9364816"/>
              <a:gd name="connsiteY0" fmla="*/ 152133 h 5163910"/>
              <a:gd name="connsiteX1" fmla="*/ 4696463 w 9364816"/>
              <a:gd name="connsiteY1" fmla="*/ 84982 h 5163910"/>
              <a:gd name="connsiteX2" fmla="*/ 8962693 w 9364816"/>
              <a:gd name="connsiteY2" fmla="*/ 347479 h 5163910"/>
              <a:gd name="connsiteX3" fmla="*/ 9363710 w 9364816"/>
              <a:gd name="connsiteY3" fmla="*/ 2730812 h 5163910"/>
              <a:gd name="connsiteX4" fmla="*/ 8933968 w 9364816"/>
              <a:gd name="connsiteY4" fmla="*/ 5050939 h 5163910"/>
              <a:gd name="connsiteX5" fmla="*/ 4304879 w 9364816"/>
              <a:gd name="connsiteY5" fmla="*/ 5090897 h 5163910"/>
              <a:gd name="connsiteX6" fmla="*/ 490739 w 9364816"/>
              <a:gd name="connsiteY6" fmla="*/ 5011886 h 5163910"/>
              <a:gd name="connsiteX7" fmla="*/ 7723 w 9364816"/>
              <a:gd name="connsiteY7" fmla="*/ 2552854 h 5163910"/>
              <a:gd name="connsiteX8" fmla="*/ 432834 w 9364816"/>
              <a:gd name="connsiteY8" fmla="*/ 152133 h 5163910"/>
              <a:gd name="connsiteX0" fmla="*/ 492759 w 9361241"/>
              <a:gd name="connsiteY0" fmla="*/ 155364 h 5156558"/>
              <a:gd name="connsiteX1" fmla="*/ 4692888 w 9361241"/>
              <a:gd name="connsiteY1" fmla="*/ 77630 h 5156558"/>
              <a:gd name="connsiteX2" fmla="*/ 8959118 w 9361241"/>
              <a:gd name="connsiteY2" fmla="*/ 340127 h 5156558"/>
              <a:gd name="connsiteX3" fmla="*/ 9360135 w 9361241"/>
              <a:gd name="connsiteY3" fmla="*/ 2723460 h 5156558"/>
              <a:gd name="connsiteX4" fmla="*/ 8930393 w 9361241"/>
              <a:gd name="connsiteY4" fmla="*/ 5043587 h 5156558"/>
              <a:gd name="connsiteX5" fmla="*/ 4301304 w 9361241"/>
              <a:gd name="connsiteY5" fmla="*/ 5083545 h 5156558"/>
              <a:gd name="connsiteX6" fmla="*/ 487164 w 9361241"/>
              <a:gd name="connsiteY6" fmla="*/ 5004534 h 5156558"/>
              <a:gd name="connsiteX7" fmla="*/ 4148 w 9361241"/>
              <a:gd name="connsiteY7" fmla="*/ 2545502 h 5156558"/>
              <a:gd name="connsiteX8" fmla="*/ 492759 w 9361241"/>
              <a:gd name="connsiteY8" fmla="*/ 155364 h 5156558"/>
              <a:gd name="connsiteX0" fmla="*/ 538454 w 9406936"/>
              <a:gd name="connsiteY0" fmla="*/ 195032 h 5196226"/>
              <a:gd name="connsiteX1" fmla="*/ 4738583 w 9406936"/>
              <a:gd name="connsiteY1" fmla="*/ 117298 h 5196226"/>
              <a:gd name="connsiteX2" fmla="*/ 9004813 w 9406936"/>
              <a:gd name="connsiteY2" fmla="*/ 379795 h 5196226"/>
              <a:gd name="connsiteX3" fmla="*/ 9405830 w 9406936"/>
              <a:gd name="connsiteY3" fmla="*/ 2763128 h 5196226"/>
              <a:gd name="connsiteX4" fmla="*/ 8976088 w 9406936"/>
              <a:gd name="connsiteY4" fmla="*/ 5083255 h 5196226"/>
              <a:gd name="connsiteX5" fmla="*/ 4346999 w 9406936"/>
              <a:gd name="connsiteY5" fmla="*/ 5123213 h 5196226"/>
              <a:gd name="connsiteX6" fmla="*/ 532859 w 9406936"/>
              <a:gd name="connsiteY6" fmla="*/ 5044202 h 5196226"/>
              <a:gd name="connsiteX7" fmla="*/ 71009 w 9406936"/>
              <a:gd name="connsiteY7" fmla="*/ 2585170 h 5196226"/>
              <a:gd name="connsiteX8" fmla="*/ 538454 w 9406936"/>
              <a:gd name="connsiteY8" fmla="*/ 195032 h 5196226"/>
              <a:gd name="connsiteX0" fmla="*/ 475319 w 9343801"/>
              <a:gd name="connsiteY0" fmla="*/ 250834 h 5252028"/>
              <a:gd name="connsiteX1" fmla="*/ 4675448 w 9343801"/>
              <a:gd name="connsiteY1" fmla="*/ 173100 h 5252028"/>
              <a:gd name="connsiteX2" fmla="*/ 8941678 w 9343801"/>
              <a:gd name="connsiteY2" fmla="*/ 435597 h 5252028"/>
              <a:gd name="connsiteX3" fmla="*/ 9342695 w 9343801"/>
              <a:gd name="connsiteY3" fmla="*/ 2818930 h 5252028"/>
              <a:gd name="connsiteX4" fmla="*/ 8912953 w 9343801"/>
              <a:gd name="connsiteY4" fmla="*/ 5139057 h 5252028"/>
              <a:gd name="connsiteX5" fmla="*/ 4283864 w 9343801"/>
              <a:gd name="connsiteY5" fmla="*/ 5179015 h 5252028"/>
              <a:gd name="connsiteX6" fmla="*/ 469724 w 9343801"/>
              <a:gd name="connsiteY6" fmla="*/ 5100004 h 5252028"/>
              <a:gd name="connsiteX7" fmla="*/ 7874 w 9343801"/>
              <a:gd name="connsiteY7" fmla="*/ 2640972 h 5252028"/>
              <a:gd name="connsiteX8" fmla="*/ 475319 w 9343801"/>
              <a:gd name="connsiteY8" fmla="*/ 250834 h 5252028"/>
              <a:gd name="connsiteX0" fmla="*/ 476561 w 9345043"/>
              <a:gd name="connsiteY0" fmla="*/ 175925 h 5177119"/>
              <a:gd name="connsiteX1" fmla="*/ 4676690 w 9345043"/>
              <a:gd name="connsiteY1" fmla="*/ 98191 h 5177119"/>
              <a:gd name="connsiteX2" fmla="*/ 8942920 w 9345043"/>
              <a:gd name="connsiteY2" fmla="*/ 360688 h 5177119"/>
              <a:gd name="connsiteX3" fmla="*/ 9343937 w 9345043"/>
              <a:gd name="connsiteY3" fmla="*/ 2744021 h 5177119"/>
              <a:gd name="connsiteX4" fmla="*/ 8914195 w 9345043"/>
              <a:gd name="connsiteY4" fmla="*/ 5064148 h 5177119"/>
              <a:gd name="connsiteX5" fmla="*/ 4285106 w 9345043"/>
              <a:gd name="connsiteY5" fmla="*/ 5104106 h 5177119"/>
              <a:gd name="connsiteX6" fmla="*/ 470966 w 9345043"/>
              <a:gd name="connsiteY6" fmla="*/ 5025095 h 5177119"/>
              <a:gd name="connsiteX7" fmla="*/ 9116 w 9345043"/>
              <a:gd name="connsiteY7" fmla="*/ 2566063 h 5177119"/>
              <a:gd name="connsiteX8" fmla="*/ 476561 w 9345043"/>
              <a:gd name="connsiteY8" fmla="*/ 175925 h 5177119"/>
              <a:gd name="connsiteX0" fmla="*/ 422868 w 9354850"/>
              <a:gd name="connsiteY0" fmla="*/ 172764 h 5184541"/>
              <a:gd name="connsiteX1" fmla="*/ 4686497 w 9354850"/>
              <a:gd name="connsiteY1" fmla="*/ 105613 h 5184541"/>
              <a:gd name="connsiteX2" fmla="*/ 8952727 w 9354850"/>
              <a:gd name="connsiteY2" fmla="*/ 368110 h 5184541"/>
              <a:gd name="connsiteX3" fmla="*/ 9353744 w 9354850"/>
              <a:gd name="connsiteY3" fmla="*/ 2751443 h 5184541"/>
              <a:gd name="connsiteX4" fmla="*/ 8924002 w 9354850"/>
              <a:gd name="connsiteY4" fmla="*/ 5071570 h 5184541"/>
              <a:gd name="connsiteX5" fmla="*/ 4294913 w 9354850"/>
              <a:gd name="connsiteY5" fmla="*/ 5111528 h 5184541"/>
              <a:gd name="connsiteX6" fmla="*/ 480773 w 9354850"/>
              <a:gd name="connsiteY6" fmla="*/ 5032517 h 5184541"/>
              <a:gd name="connsiteX7" fmla="*/ 18923 w 9354850"/>
              <a:gd name="connsiteY7" fmla="*/ 2573485 h 5184541"/>
              <a:gd name="connsiteX8" fmla="*/ 422868 w 9354850"/>
              <a:gd name="connsiteY8" fmla="*/ 172764 h 5184541"/>
              <a:gd name="connsiteX0" fmla="*/ 429393 w 9361375"/>
              <a:gd name="connsiteY0" fmla="*/ 144686 h 5156463"/>
              <a:gd name="connsiteX1" fmla="*/ 4693022 w 9361375"/>
              <a:gd name="connsiteY1" fmla="*/ 77535 h 5156463"/>
              <a:gd name="connsiteX2" fmla="*/ 8959252 w 9361375"/>
              <a:gd name="connsiteY2" fmla="*/ 340032 h 5156463"/>
              <a:gd name="connsiteX3" fmla="*/ 9360269 w 9361375"/>
              <a:gd name="connsiteY3" fmla="*/ 2723365 h 5156463"/>
              <a:gd name="connsiteX4" fmla="*/ 8930527 w 9361375"/>
              <a:gd name="connsiteY4" fmla="*/ 5043492 h 5156463"/>
              <a:gd name="connsiteX5" fmla="*/ 4301438 w 9361375"/>
              <a:gd name="connsiteY5" fmla="*/ 5083450 h 5156463"/>
              <a:gd name="connsiteX6" fmla="*/ 487298 w 9361375"/>
              <a:gd name="connsiteY6" fmla="*/ 5004439 h 5156463"/>
              <a:gd name="connsiteX7" fmla="*/ 25448 w 9361375"/>
              <a:gd name="connsiteY7" fmla="*/ 2545407 h 5156463"/>
              <a:gd name="connsiteX8" fmla="*/ 429393 w 9361375"/>
              <a:gd name="connsiteY8" fmla="*/ 144686 h 5156463"/>
              <a:gd name="connsiteX0" fmla="*/ 410133 w 9342115"/>
              <a:gd name="connsiteY0" fmla="*/ 132686 h 5144463"/>
              <a:gd name="connsiteX1" fmla="*/ 4673762 w 9342115"/>
              <a:gd name="connsiteY1" fmla="*/ 65535 h 5144463"/>
              <a:gd name="connsiteX2" fmla="*/ 8939992 w 9342115"/>
              <a:gd name="connsiteY2" fmla="*/ 328032 h 5144463"/>
              <a:gd name="connsiteX3" fmla="*/ 9341009 w 9342115"/>
              <a:gd name="connsiteY3" fmla="*/ 2711365 h 5144463"/>
              <a:gd name="connsiteX4" fmla="*/ 8911267 w 9342115"/>
              <a:gd name="connsiteY4" fmla="*/ 5031492 h 5144463"/>
              <a:gd name="connsiteX5" fmla="*/ 4282178 w 9342115"/>
              <a:gd name="connsiteY5" fmla="*/ 5071450 h 5144463"/>
              <a:gd name="connsiteX6" fmla="*/ 468038 w 9342115"/>
              <a:gd name="connsiteY6" fmla="*/ 4992439 h 5144463"/>
              <a:gd name="connsiteX7" fmla="*/ 6188 w 9342115"/>
              <a:gd name="connsiteY7" fmla="*/ 2533407 h 5144463"/>
              <a:gd name="connsiteX8" fmla="*/ 410133 w 9342115"/>
              <a:gd name="connsiteY8" fmla="*/ 132686 h 5144463"/>
              <a:gd name="connsiteX0" fmla="*/ 409230 w 9341212"/>
              <a:gd name="connsiteY0" fmla="*/ 156054 h 5167831"/>
              <a:gd name="connsiteX1" fmla="*/ 4672859 w 9341212"/>
              <a:gd name="connsiteY1" fmla="*/ 88903 h 5167831"/>
              <a:gd name="connsiteX2" fmla="*/ 8939089 w 9341212"/>
              <a:gd name="connsiteY2" fmla="*/ 351400 h 5167831"/>
              <a:gd name="connsiteX3" fmla="*/ 9340106 w 9341212"/>
              <a:gd name="connsiteY3" fmla="*/ 2734733 h 5167831"/>
              <a:gd name="connsiteX4" fmla="*/ 8910364 w 9341212"/>
              <a:gd name="connsiteY4" fmla="*/ 5054860 h 5167831"/>
              <a:gd name="connsiteX5" fmla="*/ 4281275 w 9341212"/>
              <a:gd name="connsiteY5" fmla="*/ 5094818 h 5167831"/>
              <a:gd name="connsiteX6" fmla="*/ 467135 w 9341212"/>
              <a:gd name="connsiteY6" fmla="*/ 5015807 h 5167831"/>
              <a:gd name="connsiteX7" fmla="*/ 5285 w 9341212"/>
              <a:gd name="connsiteY7" fmla="*/ 2556775 h 5167831"/>
              <a:gd name="connsiteX8" fmla="*/ 409230 w 9341212"/>
              <a:gd name="connsiteY8" fmla="*/ 156054 h 5167831"/>
              <a:gd name="connsiteX0" fmla="*/ 409230 w 9342788"/>
              <a:gd name="connsiteY0" fmla="*/ 156054 h 5167831"/>
              <a:gd name="connsiteX1" fmla="*/ 4672859 w 9342788"/>
              <a:gd name="connsiteY1" fmla="*/ 88903 h 5167831"/>
              <a:gd name="connsiteX2" fmla="*/ 8992005 w 9342788"/>
              <a:gd name="connsiteY2" fmla="*/ 340817 h 5167831"/>
              <a:gd name="connsiteX3" fmla="*/ 9340106 w 9342788"/>
              <a:gd name="connsiteY3" fmla="*/ 2734733 h 5167831"/>
              <a:gd name="connsiteX4" fmla="*/ 8910364 w 9342788"/>
              <a:gd name="connsiteY4" fmla="*/ 5054860 h 5167831"/>
              <a:gd name="connsiteX5" fmla="*/ 4281275 w 9342788"/>
              <a:gd name="connsiteY5" fmla="*/ 5094818 h 5167831"/>
              <a:gd name="connsiteX6" fmla="*/ 467135 w 9342788"/>
              <a:gd name="connsiteY6" fmla="*/ 5015807 h 5167831"/>
              <a:gd name="connsiteX7" fmla="*/ 5285 w 9342788"/>
              <a:gd name="connsiteY7" fmla="*/ 2556775 h 5167831"/>
              <a:gd name="connsiteX8" fmla="*/ 409230 w 9342788"/>
              <a:gd name="connsiteY8" fmla="*/ 156054 h 5167831"/>
              <a:gd name="connsiteX0" fmla="*/ 409230 w 9342788"/>
              <a:gd name="connsiteY0" fmla="*/ 156054 h 5167831"/>
              <a:gd name="connsiteX1" fmla="*/ 4672859 w 9342788"/>
              <a:gd name="connsiteY1" fmla="*/ 88903 h 5167831"/>
              <a:gd name="connsiteX2" fmla="*/ 8992005 w 9342788"/>
              <a:gd name="connsiteY2" fmla="*/ 340817 h 5167831"/>
              <a:gd name="connsiteX3" fmla="*/ 9340106 w 9342788"/>
              <a:gd name="connsiteY3" fmla="*/ 2734733 h 5167831"/>
              <a:gd name="connsiteX4" fmla="*/ 8857447 w 9342788"/>
              <a:gd name="connsiteY4" fmla="*/ 5054860 h 5167831"/>
              <a:gd name="connsiteX5" fmla="*/ 4281275 w 9342788"/>
              <a:gd name="connsiteY5" fmla="*/ 5094818 h 5167831"/>
              <a:gd name="connsiteX6" fmla="*/ 467135 w 9342788"/>
              <a:gd name="connsiteY6" fmla="*/ 5015807 h 5167831"/>
              <a:gd name="connsiteX7" fmla="*/ 5285 w 9342788"/>
              <a:gd name="connsiteY7" fmla="*/ 2556775 h 5167831"/>
              <a:gd name="connsiteX8" fmla="*/ 409230 w 9342788"/>
              <a:gd name="connsiteY8" fmla="*/ 156054 h 5167831"/>
              <a:gd name="connsiteX0" fmla="*/ 409230 w 9342788"/>
              <a:gd name="connsiteY0" fmla="*/ 156054 h 5177759"/>
              <a:gd name="connsiteX1" fmla="*/ 4672859 w 9342788"/>
              <a:gd name="connsiteY1" fmla="*/ 88903 h 5177759"/>
              <a:gd name="connsiteX2" fmla="*/ 8992005 w 9342788"/>
              <a:gd name="connsiteY2" fmla="*/ 340817 h 5177759"/>
              <a:gd name="connsiteX3" fmla="*/ 9340106 w 9342788"/>
              <a:gd name="connsiteY3" fmla="*/ 2734733 h 5177759"/>
              <a:gd name="connsiteX4" fmla="*/ 8868031 w 9342788"/>
              <a:gd name="connsiteY4" fmla="*/ 5076027 h 5177759"/>
              <a:gd name="connsiteX5" fmla="*/ 4281275 w 9342788"/>
              <a:gd name="connsiteY5" fmla="*/ 5094818 h 5177759"/>
              <a:gd name="connsiteX6" fmla="*/ 467135 w 9342788"/>
              <a:gd name="connsiteY6" fmla="*/ 5015807 h 5177759"/>
              <a:gd name="connsiteX7" fmla="*/ 5285 w 9342788"/>
              <a:gd name="connsiteY7" fmla="*/ 2556775 h 5177759"/>
              <a:gd name="connsiteX8" fmla="*/ 409230 w 9342788"/>
              <a:gd name="connsiteY8" fmla="*/ 156054 h 5177759"/>
              <a:gd name="connsiteX0" fmla="*/ 409230 w 9342788"/>
              <a:gd name="connsiteY0" fmla="*/ 156054 h 5190330"/>
              <a:gd name="connsiteX1" fmla="*/ 4672859 w 9342788"/>
              <a:gd name="connsiteY1" fmla="*/ 88903 h 5190330"/>
              <a:gd name="connsiteX2" fmla="*/ 8992005 w 9342788"/>
              <a:gd name="connsiteY2" fmla="*/ 340817 h 5190330"/>
              <a:gd name="connsiteX3" fmla="*/ 9340106 w 9342788"/>
              <a:gd name="connsiteY3" fmla="*/ 2734733 h 5190330"/>
              <a:gd name="connsiteX4" fmla="*/ 8868031 w 9342788"/>
              <a:gd name="connsiteY4" fmla="*/ 5076027 h 5190330"/>
              <a:gd name="connsiteX5" fmla="*/ 4397692 w 9342788"/>
              <a:gd name="connsiteY5" fmla="*/ 5137151 h 5190330"/>
              <a:gd name="connsiteX6" fmla="*/ 467135 w 9342788"/>
              <a:gd name="connsiteY6" fmla="*/ 5015807 h 5190330"/>
              <a:gd name="connsiteX7" fmla="*/ 5285 w 9342788"/>
              <a:gd name="connsiteY7" fmla="*/ 2556775 h 5190330"/>
              <a:gd name="connsiteX8" fmla="*/ 409230 w 9342788"/>
              <a:gd name="connsiteY8" fmla="*/ 156054 h 5190330"/>
              <a:gd name="connsiteX0" fmla="*/ 409230 w 9342788"/>
              <a:gd name="connsiteY0" fmla="*/ 156054 h 5211528"/>
              <a:gd name="connsiteX1" fmla="*/ 4672859 w 9342788"/>
              <a:gd name="connsiteY1" fmla="*/ 88903 h 5211528"/>
              <a:gd name="connsiteX2" fmla="*/ 8992005 w 9342788"/>
              <a:gd name="connsiteY2" fmla="*/ 340817 h 5211528"/>
              <a:gd name="connsiteX3" fmla="*/ 9340106 w 9342788"/>
              <a:gd name="connsiteY3" fmla="*/ 2734733 h 5211528"/>
              <a:gd name="connsiteX4" fmla="*/ 8868031 w 9342788"/>
              <a:gd name="connsiteY4" fmla="*/ 5076027 h 5211528"/>
              <a:gd name="connsiteX5" fmla="*/ 4397692 w 9342788"/>
              <a:gd name="connsiteY5" fmla="*/ 5137151 h 5211528"/>
              <a:gd name="connsiteX6" fmla="*/ 467135 w 9342788"/>
              <a:gd name="connsiteY6" fmla="*/ 5015807 h 5211528"/>
              <a:gd name="connsiteX7" fmla="*/ 5285 w 9342788"/>
              <a:gd name="connsiteY7" fmla="*/ 2556775 h 5211528"/>
              <a:gd name="connsiteX8" fmla="*/ 409230 w 9342788"/>
              <a:gd name="connsiteY8" fmla="*/ 156054 h 5211528"/>
              <a:gd name="connsiteX0" fmla="*/ 409230 w 9342788"/>
              <a:gd name="connsiteY0" fmla="*/ 156054 h 5211528"/>
              <a:gd name="connsiteX1" fmla="*/ 4672859 w 9342788"/>
              <a:gd name="connsiteY1" fmla="*/ 88903 h 5211528"/>
              <a:gd name="connsiteX2" fmla="*/ 8992005 w 9342788"/>
              <a:gd name="connsiteY2" fmla="*/ 340817 h 5211528"/>
              <a:gd name="connsiteX3" fmla="*/ 9340106 w 9342788"/>
              <a:gd name="connsiteY3" fmla="*/ 2734733 h 5211528"/>
              <a:gd name="connsiteX4" fmla="*/ 8868031 w 9342788"/>
              <a:gd name="connsiteY4" fmla="*/ 5076027 h 5211528"/>
              <a:gd name="connsiteX5" fmla="*/ 4397692 w 9342788"/>
              <a:gd name="connsiteY5" fmla="*/ 5137151 h 5211528"/>
              <a:gd name="connsiteX6" fmla="*/ 467135 w 9342788"/>
              <a:gd name="connsiteY6" fmla="*/ 5015807 h 5211528"/>
              <a:gd name="connsiteX7" fmla="*/ 5285 w 9342788"/>
              <a:gd name="connsiteY7" fmla="*/ 2556775 h 5211528"/>
              <a:gd name="connsiteX8" fmla="*/ 409230 w 9342788"/>
              <a:gd name="connsiteY8" fmla="*/ 156054 h 5211528"/>
              <a:gd name="connsiteX0" fmla="*/ 409230 w 9342788"/>
              <a:gd name="connsiteY0" fmla="*/ 156054 h 5211528"/>
              <a:gd name="connsiteX1" fmla="*/ 4672859 w 9342788"/>
              <a:gd name="connsiteY1" fmla="*/ 88903 h 5211528"/>
              <a:gd name="connsiteX2" fmla="*/ 8992005 w 9342788"/>
              <a:gd name="connsiteY2" fmla="*/ 340817 h 5211528"/>
              <a:gd name="connsiteX3" fmla="*/ 9340106 w 9342788"/>
              <a:gd name="connsiteY3" fmla="*/ 2734733 h 5211528"/>
              <a:gd name="connsiteX4" fmla="*/ 8868031 w 9342788"/>
              <a:gd name="connsiteY4" fmla="*/ 5076027 h 5211528"/>
              <a:gd name="connsiteX5" fmla="*/ 4397692 w 9342788"/>
              <a:gd name="connsiteY5" fmla="*/ 5137151 h 5211528"/>
              <a:gd name="connsiteX6" fmla="*/ 467135 w 9342788"/>
              <a:gd name="connsiteY6" fmla="*/ 5015807 h 5211528"/>
              <a:gd name="connsiteX7" fmla="*/ 5285 w 9342788"/>
              <a:gd name="connsiteY7" fmla="*/ 2556775 h 5211528"/>
              <a:gd name="connsiteX8" fmla="*/ 409230 w 9342788"/>
              <a:gd name="connsiteY8" fmla="*/ 156054 h 5211528"/>
              <a:gd name="connsiteX0" fmla="*/ 409230 w 9342788"/>
              <a:gd name="connsiteY0" fmla="*/ 156054 h 5211528"/>
              <a:gd name="connsiteX1" fmla="*/ 4672859 w 9342788"/>
              <a:gd name="connsiteY1" fmla="*/ 88903 h 5211528"/>
              <a:gd name="connsiteX2" fmla="*/ 8992005 w 9342788"/>
              <a:gd name="connsiteY2" fmla="*/ 287900 h 5211528"/>
              <a:gd name="connsiteX3" fmla="*/ 9340106 w 9342788"/>
              <a:gd name="connsiteY3" fmla="*/ 2734733 h 5211528"/>
              <a:gd name="connsiteX4" fmla="*/ 8868031 w 9342788"/>
              <a:gd name="connsiteY4" fmla="*/ 5076027 h 5211528"/>
              <a:gd name="connsiteX5" fmla="*/ 4397692 w 9342788"/>
              <a:gd name="connsiteY5" fmla="*/ 5137151 h 5211528"/>
              <a:gd name="connsiteX6" fmla="*/ 467135 w 9342788"/>
              <a:gd name="connsiteY6" fmla="*/ 5015807 h 5211528"/>
              <a:gd name="connsiteX7" fmla="*/ 5285 w 9342788"/>
              <a:gd name="connsiteY7" fmla="*/ 2556775 h 5211528"/>
              <a:gd name="connsiteX8" fmla="*/ 409230 w 9342788"/>
              <a:gd name="connsiteY8" fmla="*/ 156054 h 5211528"/>
              <a:gd name="connsiteX0" fmla="*/ 409230 w 9342788"/>
              <a:gd name="connsiteY0" fmla="*/ 156054 h 5211528"/>
              <a:gd name="connsiteX1" fmla="*/ 4672859 w 9342788"/>
              <a:gd name="connsiteY1" fmla="*/ 88903 h 5211528"/>
              <a:gd name="connsiteX2" fmla="*/ 8992005 w 9342788"/>
              <a:gd name="connsiteY2" fmla="*/ 287900 h 5211528"/>
              <a:gd name="connsiteX3" fmla="*/ 9340106 w 9342788"/>
              <a:gd name="connsiteY3" fmla="*/ 2734733 h 5211528"/>
              <a:gd name="connsiteX4" fmla="*/ 8868031 w 9342788"/>
              <a:gd name="connsiteY4" fmla="*/ 5076027 h 5211528"/>
              <a:gd name="connsiteX5" fmla="*/ 4397692 w 9342788"/>
              <a:gd name="connsiteY5" fmla="*/ 5137151 h 5211528"/>
              <a:gd name="connsiteX6" fmla="*/ 467135 w 9342788"/>
              <a:gd name="connsiteY6" fmla="*/ 5015807 h 5211528"/>
              <a:gd name="connsiteX7" fmla="*/ 5285 w 9342788"/>
              <a:gd name="connsiteY7" fmla="*/ 2556775 h 5211528"/>
              <a:gd name="connsiteX8" fmla="*/ 409230 w 9342788"/>
              <a:gd name="connsiteY8" fmla="*/ 156054 h 5211528"/>
              <a:gd name="connsiteX0" fmla="*/ 409230 w 9342788"/>
              <a:gd name="connsiteY0" fmla="*/ 156054 h 5211528"/>
              <a:gd name="connsiteX1" fmla="*/ 4672859 w 9342788"/>
              <a:gd name="connsiteY1" fmla="*/ 88903 h 5211528"/>
              <a:gd name="connsiteX2" fmla="*/ 8992005 w 9342788"/>
              <a:gd name="connsiteY2" fmla="*/ 287900 h 5211528"/>
              <a:gd name="connsiteX3" fmla="*/ 9340106 w 9342788"/>
              <a:gd name="connsiteY3" fmla="*/ 2734733 h 5211528"/>
              <a:gd name="connsiteX4" fmla="*/ 8868031 w 9342788"/>
              <a:gd name="connsiteY4" fmla="*/ 5076027 h 5211528"/>
              <a:gd name="connsiteX5" fmla="*/ 4397692 w 9342788"/>
              <a:gd name="connsiteY5" fmla="*/ 5137151 h 5211528"/>
              <a:gd name="connsiteX6" fmla="*/ 467135 w 9342788"/>
              <a:gd name="connsiteY6" fmla="*/ 5015807 h 5211528"/>
              <a:gd name="connsiteX7" fmla="*/ 5285 w 9342788"/>
              <a:gd name="connsiteY7" fmla="*/ 2556775 h 5211528"/>
              <a:gd name="connsiteX8" fmla="*/ 409230 w 9342788"/>
              <a:gd name="connsiteY8" fmla="*/ 156054 h 5211528"/>
              <a:gd name="connsiteX0" fmla="*/ 502951 w 9436509"/>
              <a:gd name="connsiteY0" fmla="*/ 199799 h 5255273"/>
              <a:gd name="connsiteX1" fmla="*/ 4766580 w 9436509"/>
              <a:gd name="connsiteY1" fmla="*/ 111481 h 5255273"/>
              <a:gd name="connsiteX2" fmla="*/ 9085726 w 9436509"/>
              <a:gd name="connsiteY2" fmla="*/ 331645 h 5255273"/>
              <a:gd name="connsiteX3" fmla="*/ 9433827 w 9436509"/>
              <a:gd name="connsiteY3" fmla="*/ 2778478 h 5255273"/>
              <a:gd name="connsiteX4" fmla="*/ 8961752 w 9436509"/>
              <a:gd name="connsiteY4" fmla="*/ 5119772 h 5255273"/>
              <a:gd name="connsiteX5" fmla="*/ 4491413 w 9436509"/>
              <a:gd name="connsiteY5" fmla="*/ 5180896 h 5255273"/>
              <a:gd name="connsiteX6" fmla="*/ 560856 w 9436509"/>
              <a:gd name="connsiteY6" fmla="*/ 5059552 h 5255273"/>
              <a:gd name="connsiteX7" fmla="*/ 99006 w 9436509"/>
              <a:gd name="connsiteY7" fmla="*/ 2600520 h 5255273"/>
              <a:gd name="connsiteX8" fmla="*/ 502951 w 9436509"/>
              <a:gd name="connsiteY8" fmla="*/ 199799 h 5255273"/>
              <a:gd name="connsiteX0" fmla="*/ 502951 w 9436509"/>
              <a:gd name="connsiteY0" fmla="*/ 199799 h 5255273"/>
              <a:gd name="connsiteX1" fmla="*/ 4766580 w 9436509"/>
              <a:gd name="connsiteY1" fmla="*/ 111481 h 5255273"/>
              <a:gd name="connsiteX2" fmla="*/ 9085726 w 9436509"/>
              <a:gd name="connsiteY2" fmla="*/ 331645 h 5255273"/>
              <a:gd name="connsiteX3" fmla="*/ 9433827 w 9436509"/>
              <a:gd name="connsiteY3" fmla="*/ 2778478 h 5255273"/>
              <a:gd name="connsiteX4" fmla="*/ 8961752 w 9436509"/>
              <a:gd name="connsiteY4" fmla="*/ 5119772 h 5255273"/>
              <a:gd name="connsiteX5" fmla="*/ 4491413 w 9436509"/>
              <a:gd name="connsiteY5" fmla="*/ 5180896 h 5255273"/>
              <a:gd name="connsiteX6" fmla="*/ 560856 w 9436509"/>
              <a:gd name="connsiteY6" fmla="*/ 5059552 h 5255273"/>
              <a:gd name="connsiteX7" fmla="*/ 99006 w 9436509"/>
              <a:gd name="connsiteY7" fmla="*/ 2600520 h 5255273"/>
              <a:gd name="connsiteX8" fmla="*/ 502951 w 9436509"/>
              <a:gd name="connsiteY8" fmla="*/ 199799 h 5255273"/>
              <a:gd name="connsiteX0" fmla="*/ 438689 w 9372247"/>
              <a:gd name="connsiteY0" fmla="*/ 199799 h 5255273"/>
              <a:gd name="connsiteX1" fmla="*/ 4702318 w 9372247"/>
              <a:gd name="connsiteY1" fmla="*/ 111481 h 5255273"/>
              <a:gd name="connsiteX2" fmla="*/ 9021464 w 9372247"/>
              <a:gd name="connsiteY2" fmla="*/ 331645 h 5255273"/>
              <a:gd name="connsiteX3" fmla="*/ 9369565 w 9372247"/>
              <a:gd name="connsiteY3" fmla="*/ 2778478 h 5255273"/>
              <a:gd name="connsiteX4" fmla="*/ 8897490 w 9372247"/>
              <a:gd name="connsiteY4" fmla="*/ 5119772 h 5255273"/>
              <a:gd name="connsiteX5" fmla="*/ 4427151 w 9372247"/>
              <a:gd name="connsiteY5" fmla="*/ 5180896 h 5255273"/>
              <a:gd name="connsiteX6" fmla="*/ 496594 w 9372247"/>
              <a:gd name="connsiteY6" fmla="*/ 5059552 h 5255273"/>
              <a:gd name="connsiteX7" fmla="*/ 34744 w 9372247"/>
              <a:gd name="connsiteY7" fmla="*/ 2600520 h 5255273"/>
              <a:gd name="connsiteX8" fmla="*/ 438689 w 9372247"/>
              <a:gd name="connsiteY8" fmla="*/ 199799 h 5255273"/>
              <a:gd name="connsiteX0" fmla="*/ 438689 w 9372247"/>
              <a:gd name="connsiteY0" fmla="*/ 162575 h 5218049"/>
              <a:gd name="connsiteX1" fmla="*/ 4702318 w 9372247"/>
              <a:gd name="connsiteY1" fmla="*/ 74257 h 5218049"/>
              <a:gd name="connsiteX2" fmla="*/ 9021464 w 9372247"/>
              <a:gd name="connsiteY2" fmla="*/ 294421 h 5218049"/>
              <a:gd name="connsiteX3" fmla="*/ 9369565 w 9372247"/>
              <a:gd name="connsiteY3" fmla="*/ 2741254 h 5218049"/>
              <a:gd name="connsiteX4" fmla="*/ 8897490 w 9372247"/>
              <a:gd name="connsiteY4" fmla="*/ 5082548 h 5218049"/>
              <a:gd name="connsiteX5" fmla="*/ 4427151 w 9372247"/>
              <a:gd name="connsiteY5" fmla="*/ 5143672 h 5218049"/>
              <a:gd name="connsiteX6" fmla="*/ 496594 w 9372247"/>
              <a:gd name="connsiteY6" fmla="*/ 5022328 h 5218049"/>
              <a:gd name="connsiteX7" fmla="*/ 34744 w 9372247"/>
              <a:gd name="connsiteY7" fmla="*/ 2563296 h 5218049"/>
              <a:gd name="connsiteX8" fmla="*/ 438689 w 9372247"/>
              <a:gd name="connsiteY8" fmla="*/ 162575 h 5218049"/>
              <a:gd name="connsiteX0" fmla="*/ 446319 w 9368978"/>
              <a:gd name="connsiteY0" fmla="*/ 225450 h 5202709"/>
              <a:gd name="connsiteX1" fmla="*/ 4699049 w 9368978"/>
              <a:gd name="connsiteY1" fmla="*/ 58917 h 5202709"/>
              <a:gd name="connsiteX2" fmla="*/ 9018195 w 9368978"/>
              <a:gd name="connsiteY2" fmla="*/ 279081 h 5202709"/>
              <a:gd name="connsiteX3" fmla="*/ 9366296 w 9368978"/>
              <a:gd name="connsiteY3" fmla="*/ 2725914 h 5202709"/>
              <a:gd name="connsiteX4" fmla="*/ 8894221 w 9368978"/>
              <a:gd name="connsiteY4" fmla="*/ 5067208 h 5202709"/>
              <a:gd name="connsiteX5" fmla="*/ 4423882 w 9368978"/>
              <a:gd name="connsiteY5" fmla="*/ 5128332 h 5202709"/>
              <a:gd name="connsiteX6" fmla="*/ 493325 w 9368978"/>
              <a:gd name="connsiteY6" fmla="*/ 5006988 h 5202709"/>
              <a:gd name="connsiteX7" fmla="*/ 31475 w 9368978"/>
              <a:gd name="connsiteY7" fmla="*/ 2547956 h 5202709"/>
              <a:gd name="connsiteX8" fmla="*/ 446319 w 9368978"/>
              <a:gd name="connsiteY8" fmla="*/ 225450 h 5202709"/>
              <a:gd name="connsiteX0" fmla="*/ 446319 w 9368978"/>
              <a:gd name="connsiteY0" fmla="*/ 229170 h 5206429"/>
              <a:gd name="connsiteX1" fmla="*/ 4699049 w 9368978"/>
              <a:gd name="connsiteY1" fmla="*/ 62637 h 5206429"/>
              <a:gd name="connsiteX2" fmla="*/ 9018195 w 9368978"/>
              <a:gd name="connsiteY2" fmla="*/ 282801 h 5206429"/>
              <a:gd name="connsiteX3" fmla="*/ 9366296 w 9368978"/>
              <a:gd name="connsiteY3" fmla="*/ 2729634 h 5206429"/>
              <a:gd name="connsiteX4" fmla="*/ 8894221 w 9368978"/>
              <a:gd name="connsiteY4" fmla="*/ 5070928 h 5206429"/>
              <a:gd name="connsiteX5" fmla="*/ 4423882 w 9368978"/>
              <a:gd name="connsiteY5" fmla="*/ 5132052 h 5206429"/>
              <a:gd name="connsiteX6" fmla="*/ 493325 w 9368978"/>
              <a:gd name="connsiteY6" fmla="*/ 5010708 h 5206429"/>
              <a:gd name="connsiteX7" fmla="*/ 31475 w 9368978"/>
              <a:gd name="connsiteY7" fmla="*/ 2551676 h 5206429"/>
              <a:gd name="connsiteX8" fmla="*/ 446319 w 9368978"/>
              <a:gd name="connsiteY8" fmla="*/ 229170 h 5206429"/>
              <a:gd name="connsiteX0" fmla="*/ 429774 w 9352433"/>
              <a:gd name="connsiteY0" fmla="*/ 229170 h 5206429"/>
              <a:gd name="connsiteX1" fmla="*/ 4682504 w 9352433"/>
              <a:gd name="connsiteY1" fmla="*/ 62637 h 5206429"/>
              <a:gd name="connsiteX2" fmla="*/ 9001650 w 9352433"/>
              <a:gd name="connsiteY2" fmla="*/ 282801 h 5206429"/>
              <a:gd name="connsiteX3" fmla="*/ 9349751 w 9352433"/>
              <a:gd name="connsiteY3" fmla="*/ 2729634 h 5206429"/>
              <a:gd name="connsiteX4" fmla="*/ 8877676 w 9352433"/>
              <a:gd name="connsiteY4" fmla="*/ 5070928 h 5206429"/>
              <a:gd name="connsiteX5" fmla="*/ 4407337 w 9352433"/>
              <a:gd name="connsiteY5" fmla="*/ 5132052 h 5206429"/>
              <a:gd name="connsiteX6" fmla="*/ 476780 w 9352433"/>
              <a:gd name="connsiteY6" fmla="*/ 5010708 h 5206429"/>
              <a:gd name="connsiteX7" fmla="*/ 14930 w 9352433"/>
              <a:gd name="connsiteY7" fmla="*/ 2551676 h 5206429"/>
              <a:gd name="connsiteX8" fmla="*/ 429774 w 9352433"/>
              <a:gd name="connsiteY8" fmla="*/ 229170 h 5206429"/>
              <a:gd name="connsiteX0" fmla="*/ 387653 w 9364810"/>
              <a:gd name="connsiteY0" fmla="*/ 229170 h 5206429"/>
              <a:gd name="connsiteX1" fmla="*/ 4694881 w 9364810"/>
              <a:gd name="connsiteY1" fmla="*/ 62637 h 5206429"/>
              <a:gd name="connsiteX2" fmla="*/ 9014027 w 9364810"/>
              <a:gd name="connsiteY2" fmla="*/ 282801 h 5206429"/>
              <a:gd name="connsiteX3" fmla="*/ 9362128 w 9364810"/>
              <a:gd name="connsiteY3" fmla="*/ 2729634 h 5206429"/>
              <a:gd name="connsiteX4" fmla="*/ 8890053 w 9364810"/>
              <a:gd name="connsiteY4" fmla="*/ 5070928 h 5206429"/>
              <a:gd name="connsiteX5" fmla="*/ 4419714 w 9364810"/>
              <a:gd name="connsiteY5" fmla="*/ 5132052 h 5206429"/>
              <a:gd name="connsiteX6" fmla="*/ 489157 w 9364810"/>
              <a:gd name="connsiteY6" fmla="*/ 5010708 h 5206429"/>
              <a:gd name="connsiteX7" fmla="*/ 27307 w 9364810"/>
              <a:gd name="connsiteY7" fmla="*/ 2551676 h 5206429"/>
              <a:gd name="connsiteX8" fmla="*/ 387653 w 9364810"/>
              <a:gd name="connsiteY8" fmla="*/ 229170 h 5206429"/>
              <a:gd name="connsiteX0" fmla="*/ 505585 w 9482742"/>
              <a:gd name="connsiteY0" fmla="*/ 227194 h 5204453"/>
              <a:gd name="connsiteX1" fmla="*/ 4812813 w 9482742"/>
              <a:gd name="connsiteY1" fmla="*/ 60661 h 5204453"/>
              <a:gd name="connsiteX2" fmla="*/ 9131959 w 9482742"/>
              <a:gd name="connsiteY2" fmla="*/ 280825 h 5204453"/>
              <a:gd name="connsiteX3" fmla="*/ 9480060 w 9482742"/>
              <a:gd name="connsiteY3" fmla="*/ 2727658 h 5204453"/>
              <a:gd name="connsiteX4" fmla="*/ 9007985 w 9482742"/>
              <a:gd name="connsiteY4" fmla="*/ 5068952 h 5204453"/>
              <a:gd name="connsiteX5" fmla="*/ 4537646 w 9482742"/>
              <a:gd name="connsiteY5" fmla="*/ 5130076 h 5204453"/>
              <a:gd name="connsiteX6" fmla="*/ 607089 w 9482742"/>
              <a:gd name="connsiteY6" fmla="*/ 5008732 h 5204453"/>
              <a:gd name="connsiteX7" fmla="*/ 101641 w 9482742"/>
              <a:gd name="connsiteY7" fmla="*/ 2549700 h 5204453"/>
              <a:gd name="connsiteX8" fmla="*/ 505585 w 9482742"/>
              <a:gd name="connsiteY8" fmla="*/ 227194 h 5204453"/>
              <a:gd name="connsiteX0" fmla="*/ 493093 w 9470250"/>
              <a:gd name="connsiteY0" fmla="*/ 227194 h 5204453"/>
              <a:gd name="connsiteX1" fmla="*/ 4800321 w 9470250"/>
              <a:gd name="connsiteY1" fmla="*/ 60661 h 5204453"/>
              <a:gd name="connsiteX2" fmla="*/ 9119467 w 9470250"/>
              <a:gd name="connsiteY2" fmla="*/ 280825 h 5204453"/>
              <a:gd name="connsiteX3" fmla="*/ 9467568 w 9470250"/>
              <a:gd name="connsiteY3" fmla="*/ 2727658 h 5204453"/>
              <a:gd name="connsiteX4" fmla="*/ 8995493 w 9470250"/>
              <a:gd name="connsiteY4" fmla="*/ 5068952 h 5204453"/>
              <a:gd name="connsiteX5" fmla="*/ 4525154 w 9470250"/>
              <a:gd name="connsiteY5" fmla="*/ 5130076 h 5204453"/>
              <a:gd name="connsiteX6" fmla="*/ 594597 w 9470250"/>
              <a:gd name="connsiteY6" fmla="*/ 5008732 h 5204453"/>
              <a:gd name="connsiteX7" fmla="*/ 89149 w 9470250"/>
              <a:gd name="connsiteY7" fmla="*/ 2549700 h 5204453"/>
              <a:gd name="connsiteX8" fmla="*/ 493093 w 9470250"/>
              <a:gd name="connsiteY8" fmla="*/ 227194 h 5204453"/>
              <a:gd name="connsiteX0" fmla="*/ 493093 w 9470250"/>
              <a:gd name="connsiteY0" fmla="*/ 227194 h 5204453"/>
              <a:gd name="connsiteX1" fmla="*/ 4800321 w 9470250"/>
              <a:gd name="connsiteY1" fmla="*/ 60661 h 5204453"/>
              <a:gd name="connsiteX2" fmla="*/ 9119467 w 9470250"/>
              <a:gd name="connsiteY2" fmla="*/ 280825 h 5204453"/>
              <a:gd name="connsiteX3" fmla="*/ 9467568 w 9470250"/>
              <a:gd name="connsiteY3" fmla="*/ 2727658 h 5204453"/>
              <a:gd name="connsiteX4" fmla="*/ 8995493 w 9470250"/>
              <a:gd name="connsiteY4" fmla="*/ 5068952 h 5204453"/>
              <a:gd name="connsiteX5" fmla="*/ 4525154 w 9470250"/>
              <a:gd name="connsiteY5" fmla="*/ 5130076 h 5204453"/>
              <a:gd name="connsiteX6" fmla="*/ 594597 w 9470250"/>
              <a:gd name="connsiteY6" fmla="*/ 5008732 h 5204453"/>
              <a:gd name="connsiteX7" fmla="*/ 89149 w 9470250"/>
              <a:gd name="connsiteY7" fmla="*/ 2549700 h 5204453"/>
              <a:gd name="connsiteX8" fmla="*/ 493093 w 9470250"/>
              <a:gd name="connsiteY8" fmla="*/ 227194 h 5204453"/>
              <a:gd name="connsiteX0" fmla="*/ 523611 w 9457169"/>
              <a:gd name="connsiteY0" fmla="*/ 222828 h 5211261"/>
              <a:gd name="connsiteX1" fmla="*/ 4787240 w 9457169"/>
              <a:gd name="connsiteY1" fmla="*/ 67469 h 5211261"/>
              <a:gd name="connsiteX2" fmla="*/ 9106386 w 9457169"/>
              <a:gd name="connsiteY2" fmla="*/ 287633 h 5211261"/>
              <a:gd name="connsiteX3" fmla="*/ 9454487 w 9457169"/>
              <a:gd name="connsiteY3" fmla="*/ 2734466 h 5211261"/>
              <a:gd name="connsiteX4" fmla="*/ 8982412 w 9457169"/>
              <a:gd name="connsiteY4" fmla="*/ 5075760 h 5211261"/>
              <a:gd name="connsiteX5" fmla="*/ 4512073 w 9457169"/>
              <a:gd name="connsiteY5" fmla="*/ 5136884 h 5211261"/>
              <a:gd name="connsiteX6" fmla="*/ 581516 w 9457169"/>
              <a:gd name="connsiteY6" fmla="*/ 5015540 h 5211261"/>
              <a:gd name="connsiteX7" fmla="*/ 76068 w 9457169"/>
              <a:gd name="connsiteY7" fmla="*/ 2556508 h 5211261"/>
              <a:gd name="connsiteX8" fmla="*/ 523611 w 9457169"/>
              <a:gd name="connsiteY8" fmla="*/ 222828 h 5211261"/>
              <a:gd name="connsiteX0" fmla="*/ 452880 w 9386438"/>
              <a:gd name="connsiteY0" fmla="*/ 252018 h 5240451"/>
              <a:gd name="connsiteX1" fmla="*/ 4716509 w 9386438"/>
              <a:gd name="connsiteY1" fmla="*/ 96659 h 5240451"/>
              <a:gd name="connsiteX2" fmla="*/ 9035655 w 9386438"/>
              <a:gd name="connsiteY2" fmla="*/ 316823 h 5240451"/>
              <a:gd name="connsiteX3" fmla="*/ 9383756 w 9386438"/>
              <a:gd name="connsiteY3" fmla="*/ 2763656 h 5240451"/>
              <a:gd name="connsiteX4" fmla="*/ 8911681 w 9386438"/>
              <a:gd name="connsiteY4" fmla="*/ 5104950 h 5240451"/>
              <a:gd name="connsiteX5" fmla="*/ 4441342 w 9386438"/>
              <a:gd name="connsiteY5" fmla="*/ 5166074 h 5240451"/>
              <a:gd name="connsiteX6" fmla="*/ 510785 w 9386438"/>
              <a:gd name="connsiteY6" fmla="*/ 5044730 h 5240451"/>
              <a:gd name="connsiteX7" fmla="*/ 5337 w 9386438"/>
              <a:gd name="connsiteY7" fmla="*/ 2585698 h 5240451"/>
              <a:gd name="connsiteX8" fmla="*/ 452880 w 9386438"/>
              <a:gd name="connsiteY8" fmla="*/ 252018 h 5240451"/>
              <a:gd name="connsiteX0" fmla="*/ 454293 w 9387851"/>
              <a:gd name="connsiteY0" fmla="*/ 252018 h 5305290"/>
              <a:gd name="connsiteX1" fmla="*/ 4717922 w 9387851"/>
              <a:gd name="connsiteY1" fmla="*/ 96659 h 5305290"/>
              <a:gd name="connsiteX2" fmla="*/ 9037068 w 9387851"/>
              <a:gd name="connsiteY2" fmla="*/ 316823 h 5305290"/>
              <a:gd name="connsiteX3" fmla="*/ 9385169 w 9387851"/>
              <a:gd name="connsiteY3" fmla="*/ 2763656 h 5305290"/>
              <a:gd name="connsiteX4" fmla="*/ 8913094 w 9387851"/>
              <a:gd name="connsiteY4" fmla="*/ 5104950 h 5305290"/>
              <a:gd name="connsiteX5" fmla="*/ 4442755 w 9387851"/>
              <a:gd name="connsiteY5" fmla="*/ 5166074 h 5305290"/>
              <a:gd name="connsiteX6" fmla="*/ 533997 w 9387851"/>
              <a:gd name="connsiteY6" fmla="*/ 5145292 h 5305290"/>
              <a:gd name="connsiteX7" fmla="*/ 6750 w 9387851"/>
              <a:gd name="connsiteY7" fmla="*/ 2585698 h 5305290"/>
              <a:gd name="connsiteX8" fmla="*/ 454293 w 9387851"/>
              <a:gd name="connsiteY8" fmla="*/ 252018 h 5305290"/>
              <a:gd name="connsiteX0" fmla="*/ 454293 w 9387851"/>
              <a:gd name="connsiteY0" fmla="*/ 252018 h 5305290"/>
              <a:gd name="connsiteX1" fmla="*/ 4717922 w 9387851"/>
              <a:gd name="connsiteY1" fmla="*/ 96659 h 5305290"/>
              <a:gd name="connsiteX2" fmla="*/ 9037068 w 9387851"/>
              <a:gd name="connsiteY2" fmla="*/ 316823 h 5305290"/>
              <a:gd name="connsiteX3" fmla="*/ 9385169 w 9387851"/>
              <a:gd name="connsiteY3" fmla="*/ 2763656 h 5305290"/>
              <a:gd name="connsiteX4" fmla="*/ 8913094 w 9387851"/>
              <a:gd name="connsiteY4" fmla="*/ 5104950 h 5305290"/>
              <a:gd name="connsiteX5" fmla="*/ 4442755 w 9387851"/>
              <a:gd name="connsiteY5" fmla="*/ 5166074 h 5305290"/>
              <a:gd name="connsiteX6" fmla="*/ 533997 w 9387851"/>
              <a:gd name="connsiteY6" fmla="*/ 5145292 h 5305290"/>
              <a:gd name="connsiteX7" fmla="*/ 6750 w 9387851"/>
              <a:gd name="connsiteY7" fmla="*/ 2585698 h 5305290"/>
              <a:gd name="connsiteX8" fmla="*/ 454293 w 9387851"/>
              <a:gd name="connsiteY8" fmla="*/ 252018 h 5305290"/>
              <a:gd name="connsiteX0" fmla="*/ 454293 w 9387851"/>
              <a:gd name="connsiteY0" fmla="*/ 252018 h 5323442"/>
              <a:gd name="connsiteX1" fmla="*/ 4717922 w 9387851"/>
              <a:gd name="connsiteY1" fmla="*/ 96659 h 5323442"/>
              <a:gd name="connsiteX2" fmla="*/ 9037068 w 9387851"/>
              <a:gd name="connsiteY2" fmla="*/ 316823 h 5323442"/>
              <a:gd name="connsiteX3" fmla="*/ 9385169 w 9387851"/>
              <a:gd name="connsiteY3" fmla="*/ 2763656 h 5323442"/>
              <a:gd name="connsiteX4" fmla="*/ 8913094 w 9387851"/>
              <a:gd name="connsiteY4" fmla="*/ 5104950 h 5323442"/>
              <a:gd name="connsiteX5" fmla="*/ 4584450 w 9387851"/>
              <a:gd name="connsiteY5" fmla="*/ 5221942 h 5323442"/>
              <a:gd name="connsiteX6" fmla="*/ 533997 w 9387851"/>
              <a:gd name="connsiteY6" fmla="*/ 5145292 h 5323442"/>
              <a:gd name="connsiteX7" fmla="*/ 6750 w 9387851"/>
              <a:gd name="connsiteY7" fmla="*/ 2585698 h 5323442"/>
              <a:gd name="connsiteX8" fmla="*/ 454293 w 9387851"/>
              <a:gd name="connsiteY8" fmla="*/ 252018 h 5323442"/>
              <a:gd name="connsiteX0" fmla="*/ 464551 w 9398109"/>
              <a:gd name="connsiteY0" fmla="*/ 252018 h 5319616"/>
              <a:gd name="connsiteX1" fmla="*/ 4728180 w 9398109"/>
              <a:gd name="connsiteY1" fmla="*/ 96659 h 5319616"/>
              <a:gd name="connsiteX2" fmla="*/ 9047326 w 9398109"/>
              <a:gd name="connsiteY2" fmla="*/ 316823 h 5319616"/>
              <a:gd name="connsiteX3" fmla="*/ 9395427 w 9398109"/>
              <a:gd name="connsiteY3" fmla="*/ 2763656 h 5319616"/>
              <a:gd name="connsiteX4" fmla="*/ 8923352 w 9398109"/>
              <a:gd name="connsiteY4" fmla="*/ 5104950 h 5319616"/>
              <a:gd name="connsiteX5" fmla="*/ 4594708 w 9398109"/>
              <a:gd name="connsiteY5" fmla="*/ 5221942 h 5319616"/>
              <a:gd name="connsiteX6" fmla="*/ 457058 w 9398109"/>
              <a:gd name="connsiteY6" fmla="*/ 5145292 h 5319616"/>
              <a:gd name="connsiteX7" fmla="*/ 17008 w 9398109"/>
              <a:gd name="connsiteY7" fmla="*/ 2585698 h 5319616"/>
              <a:gd name="connsiteX8" fmla="*/ 464551 w 9398109"/>
              <a:gd name="connsiteY8" fmla="*/ 252018 h 5319616"/>
              <a:gd name="connsiteX0" fmla="*/ 398910 w 9397865"/>
              <a:gd name="connsiteY0" fmla="*/ 256107 h 5312532"/>
              <a:gd name="connsiteX1" fmla="*/ 4727936 w 9397865"/>
              <a:gd name="connsiteY1" fmla="*/ 89575 h 5312532"/>
              <a:gd name="connsiteX2" fmla="*/ 9047082 w 9397865"/>
              <a:gd name="connsiteY2" fmla="*/ 309739 h 5312532"/>
              <a:gd name="connsiteX3" fmla="*/ 9395183 w 9397865"/>
              <a:gd name="connsiteY3" fmla="*/ 2756572 h 5312532"/>
              <a:gd name="connsiteX4" fmla="*/ 8923108 w 9397865"/>
              <a:gd name="connsiteY4" fmla="*/ 5097866 h 5312532"/>
              <a:gd name="connsiteX5" fmla="*/ 4594464 w 9397865"/>
              <a:gd name="connsiteY5" fmla="*/ 5214858 h 5312532"/>
              <a:gd name="connsiteX6" fmla="*/ 456814 w 9397865"/>
              <a:gd name="connsiteY6" fmla="*/ 5138208 h 5312532"/>
              <a:gd name="connsiteX7" fmla="*/ 16764 w 9397865"/>
              <a:gd name="connsiteY7" fmla="*/ 2578614 h 5312532"/>
              <a:gd name="connsiteX8" fmla="*/ 398910 w 9397865"/>
              <a:gd name="connsiteY8" fmla="*/ 256107 h 5312532"/>
              <a:gd name="connsiteX0" fmla="*/ 398910 w 9397865"/>
              <a:gd name="connsiteY0" fmla="*/ 278794 h 5335219"/>
              <a:gd name="connsiteX1" fmla="*/ 4727936 w 9397865"/>
              <a:gd name="connsiteY1" fmla="*/ 112262 h 5335219"/>
              <a:gd name="connsiteX2" fmla="*/ 9047082 w 9397865"/>
              <a:gd name="connsiteY2" fmla="*/ 332426 h 5335219"/>
              <a:gd name="connsiteX3" fmla="*/ 9395183 w 9397865"/>
              <a:gd name="connsiteY3" fmla="*/ 2779259 h 5335219"/>
              <a:gd name="connsiteX4" fmla="*/ 8923108 w 9397865"/>
              <a:gd name="connsiteY4" fmla="*/ 5120553 h 5335219"/>
              <a:gd name="connsiteX5" fmla="*/ 4594464 w 9397865"/>
              <a:gd name="connsiteY5" fmla="*/ 5237545 h 5335219"/>
              <a:gd name="connsiteX6" fmla="*/ 456814 w 9397865"/>
              <a:gd name="connsiteY6" fmla="*/ 5160895 h 5335219"/>
              <a:gd name="connsiteX7" fmla="*/ 16764 w 9397865"/>
              <a:gd name="connsiteY7" fmla="*/ 2601301 h 5335219"/>
              <a:gd name="connsiteX8" fmla="*/ 398910 w 9397865"/>
              <a:gd name="connsiteY8" fmla="*/ 278794 h 5335219"/>
              <a:gd name="connsiteX0" fmla="*/ 480979 w 9479934"/>
              <a:gd name="connsiteY0" fmla="*/ 282781 h 5339206"/>
              <a:gd name="connsiteX1" fmla="*/ 4679210 w 9479934"/>
              <a:gd name="connsiteY1" fmla="*/ 60380 h 5339206"/>
              <a:gd name="connsiteX2" fmla="*/ 9129151 w 9479934"/>
              <a:gd name="connsiteY2" fmla="*/ 336413 h 5339206"/>
              <a:gd name="connsiteX3" fmla="*/ 9477252 w 9479934"/>
              <a:gd name="connsiteY3" fmla="*/ 2783246 h 5339206"/>
              <a:gd name="connsiteX4" fmla="*/ 9005177 w 9479934"/>
              <a:gd name="connsiteY4" fmla="*/ 5124540 h 5339206"/>
              <a:gd name="connsiteX5" fmla="*/ 4676533 w 9479934"/>
              <a:gd name="connsiteY5" fmla="*/ 5241532 h 5339206"/>
              <a:gd name="connsiteX6" fmla="*/ 538883 w 9479934"/>
              <a:gd name="connsiteY6" fmla="*/ 5164882 h 5339206"/>
              <a:gd name="connsiteX7" fmla="*/ 98833 w 9479934"/>
              <a:gd name="connsiteY7" fmla="*/ 2605288 h 5339206"/>
              <a:gd name="connsiteX8" fmla="*/ 480979 w 9479934"/>
              <a:gd name="connsiteY8" fmla="*/ 282781 h 5339206"/>
              <a:gd name="connsiteX0" fmla="*/ 480979 w 9479934"/>
              <a:gd name="connsiteY0" fmla="*/ 282781 h 5339206"/>
              <a:gd name="connsiteX1" fmla="*/ 4679210 w 9479934"/>
              <a:gd name="connsiteY1" fmla="*/ 60380 h 5339206"/>
              <a:gd name="connsiteX2" fmla="*/ 9129151 w 9479934"/>
              <a:gd name="connsiteY2" fmla="*/ 336413 h 5339206"/>
              <a:gd name="connsiteX3" fmla="*/ 9477252 w 9479934"/>
              <a:gd name="connsiteY3" fmla="*/ 2783246 h 5339206"/>
              <a:gd name="connsiteX4" fmla="*/ 9005177 w 9479934"/>
              <a:gd name="connsiteY4" fmla="*/ 5124540 h 5339206"/>
              <a:gd name="connsiteX5" fmla="*/ 4676533 w 9479934"/>
              <a:gd name="connsiteY5" fmla="*/ 5241532 h 5339206"/>
              <a:gd name="connsiteX6" fmla="*/ 538883 w 9479934"/>
              <a:gd name="connsiteY6" fmla="*/ 5164882 h 5339206"/>
              <a:gd name="connsiteX7" fmla="*/ 98833 w 9479934"/>
              <a:gd name="connsiteY7" fmla="*/ 2605288 h 5339206"/>
              <a:gd name="connsiteX8" fmla="*/ 480979 w 9479934"/>
              <a:gd name="connsiteY8" fmla="*/ 282781 h 5339206"/>
              <a:gd name="connsiteX0" fmla="*/ 480979 w 9478725"/>
              <a:gd name="connsiteY0" fmla="*/ 296339 h 5352764"/>
              <a:gd name="connsiteX1" fmla="*/ 4679210 w 9478725"/>
              <a:gd name="connsiteY1" fmla="*/ 73938 h 5352764"/>
              <a:gd name="connsiteX2" fmla="*/ 9096452 w 9478725"/>
              <a:gd name="connsiteY2" fmla="*/ 294102 h 5352764"/>
              <a:gd name="connsiteX3" fmla="*/ 9477252 w 9478725"/>
              <a:gd name="connsiteY3" fmla="*/ 2796804 h 5352764"/>
              <a:gd name="connsiteX4" fmla="*/ 9005177 w 9478725"/>
              <a:gd name="connsiteY4" fmla="*/ 5138098 h 5352764"/>
              <a:gd name="connsiteX5" fmla="*/ 4676533 w 9478725"/>
              <a:gd name="connsiteY5" fmla="*/ 5255090 h 5352764"/>
              <a:gd name="connsiteX6" fmla="*/ 538883 w 9478725"/>
              <a:gd name="connsiteY6" fmla="*/ 5178440 h 5352764"/>
              <a:gd name="connsiteX7" fmla="*/ 98833 w 9478725"/>
              <a:gd name="connsiteY7" fmla="*/ 2618846 h 5352764"/>
              <a:gd name="connsiteX8" fmla="*/ 480979 w 9478725"/>
              <a:gd name="connsiteY8" fmla="*/ 296339 h 5352764"/>
              <a:gd name="connsiteX0" fmla="*/ 480979 w 9478725"/>
              <a:gd name="connsiteY0" fmla="*/ 296339 h 5352764"/>
              <a:gd name="connsiteX1" fmla="*/ 4679210 w 9478725"/>
              <a:gd name="connsiteY1" fmla="*/ 73938 h 5352764"/>
              <a:gd name="connsiteX2" fmla="*/ 9096452 w 9478725"/>
              <a:gd name="connsiteY2" fmla="*/ 294102 h 5352764"/>
              <a:gd name="connsiteX3" fmla="*/ 9477252 w 9478725"/>
              <a:gd name="connsiteY3" fmla="*/ 2796804 h 5352764"/>
              <a:gd name="connsiteX4" fmla="*/ 9005177 w 9478725"/>
              <a:gd name="connsiteY4" fmla="*/ 5138098 h 5352764"/>
              <a:gd name="connsiteX5" fmla="*/ 4676533 w 9478725"/>
              <a:gd name="connsiteY5" fmla="*/ 5255090 h 5352764"/>
              <a:gd name="connsiteX6" fmla="*/ 538883 w 9478725"/>
              <a:gd name="connsiteY6" fmla="*/ 5178440 h 5352764"/>
              <a:gd name="connsiteX7" fmla="*/ 98833 w 9478725"/>
              <a:gd name="connsiteY7" fmla="*/ 2618846 h 5352764"/>
              <a:gd name="connsiteX8" fmla="*/ 480979 w 9478725"/>
              <a:gd name="connsiteY8" fmla="*/ 296339 h 5352764"/>
              <a:gd name="connsiteX0" fmla="*/ 480979 w 9602788"/>
              <a:gd name="connsiteY0" fmla="*/ 281260 h 5337685"/>
              <a:gd name="connsiteX1" fmla="*/ 4679210 w 9602788"/>
              <a:gd name="connsiteY1" fmla="*/ 58859 h 5337685"/>
              <a:gd name="connsiteX2" fmla="*/ 9096452 w 9602788"/>
              <a:gd name="connsiteY2" fmla="*/ 279023 h 5337685"/>
              <a:gd name="connsiteX3" fmla="*/ 9499051 w 9602788"/>
              <a:gd name="connsiteY3" fmla="*/ 2759378 h 5337685"/>
              <a:gd name="connsiteX4" fmla="*/ 9005177 w 9602788"/>
              <a:gd name="connsiteY4" fmla="*/ 5123019 h 5337685"/>
              <a:gd name="connsiteX5" fmla="*/ 4676533 w 9602788"/>
              <a:gd name="connsiteY5" fmla="*/ 5240011 h 5337685"/>
              <a:gd name="connsiteX6" fmla="*/ 538883 w 9602788"/>
              <a:gd name="connsiteY6" fmla="*/ 5163361 h 5337685"/>
              <a:gd name="connsiteX7" fmla="*/ 98833 w 9602788"/>
              <a:gd name="connsiteY7" fmla="*/ 2603767 h 5337685"/>
              <a:gd name="connsiteX8" fmla="*/ 480979 w 9602788"/>
              <a:gd name="connsiteY8" fmla="*/ 281260 h 5337685"/>
              <a:gd name="connsiteX0" fmla="*/ 480979 w 9500271"/>
              <a:gd name="connsiteY0" fmla="*/ 270210 h 5326635"/>
              <a:gd name="connsiteX1" fmla="*/ 4679210 w 9500271"/>
              <a:gd name="connsiteY1" fmla="*/ 47809 h 5326635"/>
              <a:gd name="connsiteX2" fmla="*/ 9096452 w 9500271"/>
              <a:gd name="connsiteY2" fmla="*/ 267973 h 5326635"/>
              <a:gd name="connsiteX3" fmla="*/ 9499051 w 9500271"/>
              <a:gd name="connsiteY3" fmla="*/ 2748328 h 5326635"/>
              <a:gd name="connsiteX4" fmla="*/ 9005177 w 9500271"/>
              <a:gd name="connsiteY4" fmla="*/ 5111969 h 5326635"/>
              <a:gd name="connsiteX5" fmla="*/ 4676533 w 9500271"/>
              <a:gd name="connsiteY5" fmla="*/ 5228961 h 5326635"/>
              <a:gd name="connsiteX6" fmla="*/ 538883 w 9500271"/>
              <a:gd name="connsiteY6" fmla="*/ 5152311 h 5326635"/>
              <a:gd name="connsiteX7" fmla="*/ 98833 w 9500271"/>
              <a:gd name="connsiteY7" fmla="*/ 2592717 h 5326635"/>
              <a:gd name="connsiteX8" fmla="*/ 480979 w 9500271"/>
              <a:gd name="connsiteY8" fmla="*/ 270210 h 5326635"/>
              <a:gd name="connsiteX0" fmla="*/ 480979 w 9500153"/>
              <a:gd name="connsiteY0" fmla="*/ 286772 h 5343197"/>
              <a:gd name="connsiteX1" fmla="*/ 4679210 w 9500153"/>
              <a:gd name="connsiteY1" fmla="*/ 64371 h 5343197"/>
              <a:gd name="connsiteX2" fmla="*/ 9096452 w 9500153"/>
              <a:gd name="connsiteY2" fmla="*/ 284535 h 5343197"/>
              <a:gd name="connsiteX3" fmla="*/ 9499051 w 9500153"/>
              <a:gd name="connsiteY3" fmla="*/ 2764890 h 5343197"/>
              <a:gd name="connsiteX4" fmla="*/ 9005177 w 9500153"/>
              <a:gd name="connsiteY4" fmla="*/ 5128531 h 5343197"/>
              <a:gd name="connsiteX5" fmla="*/ 4676533 w 9500153"/>
              <a:gd name="connsiteY5" fmla="*/ 5245523 h 5343197"/>
              <a:gd name="connsiteX6" fmla="*/ 538883 w 9500153"/>
              <a:gd name="connsiteY6" fmla="*/ 5168873 h 5343197"/>
              <a:gd name="connsiteX7" fmla="*/ 98833 w 9500153"/>
              <a:gd name="connsiteY7" fmla="*/ 2609279 h 5343197"/>
              <a:gd name="connsiteX8" fmla="*/ 480979 w 9500153"/>
              <a:gd name="connsiteY8" fmla="*/ 286772 h 5343197"/>
              <a:gd name="connsiteX0" fmla="*/ 480979 w 9500610"/>
              <a:gd name="connsiteY0" fmla="*/ 306881 h 5363306"/>
              <a:gd name="connsiteX1" fmla="*/ 4679210 w 9500610"/>
              <a:gd name="connsiteY1" fmla="*/ 84480 h 5363306"/>
              <a:gd name="connsiteX2" fmla="*/ 9085552 w 9500610"/>
              <a:gd name="connsiteY2" fmla="*/ 271124 h 5363306"/>
              <a:gd name="connsiteX3" fmla="*/ 9499051 w 9500610"/>
              <a:gd name="connsiteY3" fmla="*/ 2784999 h 5363306"/>
              <a:gd name="connsiteX4" fmla="*/ 9005177 w 9500610"/>
              <a:gd name="connsiteY4" fmla="*/ 5148640 h 5363306"/>
              <a:gd name="connsiteX5" fmla="*/ 4676533 w 9500610"/>
              <a:gd name="connsiteY5" fmla="*/ 5265632 h 5363306"/>
              <a:gd name="connsiteX6" fmla="*/ 538883 w 9500610"/>
              <a:gd name="connsiteY6" fmla="*/ 5188982 h 5363306"/>
              <a:gd name="connsiteX7" fmla="*/ 98833 w 9500610"/>
              <a:gd name="connsiteY7" fmla="*/ 2629388 h 5363306"/>
              <a:gd name="connsiteX8" fmla="*/ 480979 w 9500610"/>
              <a:gd name="connsiteY8" fmla="*/ 306881 h 5363306"/>
              <a:gd name="connsiteX0" fmla="*/ 480979 w 9500610"/>
              <a:gd name="connsiteY0" fmla="*/ 306881 h 5363306"/>
              <a:gd name="connsiteX1" fmla="*/ 4679210 w 9500610"/>
              <a:gd name="connsiteY1" fmla="*/ 84480 h 5363306"/>
              <a:gd name="connsiteX2" fmla="*/ 9085552 w 9500610"/>
              <a:gd name="connsiteY2" fmla="*/ 271124 h 5363306"/>
              <a:gd name="connsiteX3" fmla="*/ 9499051 w 9500610"/>
              <a:gd name="connsiteY3" fmla="*/ 2784999 h 5363306"/>
              <a:gd name="connsiteX4" fmla="*/ 9005177 w 9500610"/>
              <a:gd name="connsiteY4" fmla="*/ 5148640 h 5363306"/>
              <a:gd name="connsiteX5" fmla="*/ 4676533 w 9500610"/>
              <a:gd name="connsiteY5" fmla="*/ 5265632 h 5363306"/>
              <a:gd name="connsiteX6" fmla="*/ 538883 w 9500610"/>
              <a:gd name="connsiteY6" fmla="*/ 5188982 h 5363306"/>
              <a:gd name="connsiteX7" fmla="*/ 98833 w 9500610"/>
              <a:gd name="connsiteY7" fmla="*/ 2629388 h 5363306"/>
              <a:gd name="connsiteX8" fmla="*/ 480979 w 9500610"/>
              <a:gd name="connsiteY8" fmla="*/ 306881 h 5363306"/>
              <a:gd name="connsiteX0" fmla="*/ 480979 w 9516516"/>
              <a:gd name="connsiteY0" fmla="*/ 306881 h 5363306"/>
              <a:gd name="connsiteX1" fmla="*/ 4679210 w 9516516"/>
              <a:gd name="connsiteY1" fmla="*/ 84480 h 5363306"/>
              <a:gd name="connsiteX2" fmla="*/ 9085552 w 9516516"/>
              <a:gd name="connsiteY2" fmla="*/ 271124 h 5363306"/>
              <a:gd name="connsiteX3" fmla="*/ 9499051 w 9516516"/>
              <a:gd name="connsiteY3" fmla="*/ 2784999 h 5363306"/>
              <a:gd name="connsiteX4" fmla="*/ 9125074 w 9516516"/>
              <a:gd name="connsiteY4" fmla="*/ 5148641 h 5363306"/>
              <a:gd name="connsiteX5" fmla="*/ 4676533 w 9516516"/>
              <a:gd name="connsiteY5" fmla="*/ 5265632 h 5363306"/>
              <a:gd name="connsiteX6" fmla="*/ 538883 w 9516516"/>
              <a:gd name="connsiteY6" fmla="*/ 5188982 h 5363306"/>
              <a:gd name="connsiteX7" fmla="*/ 98833 w 9516516"/>
              <a:gd name="connsiteY7" fmla="*/ 2629388 h 5363306"/>
              <a:gd name="connsiteX8" fmla="*/ 480979 w 9516516"/>
              <a:gd name="connsiteY8" fmla="*/ 306881 h 5363306"/>
              <a:gd name="connsiteX0" fmla="*/ 480979 w 9500194"/>
              <a:gd name="connsiteY0" fmla="*/ 306881 h 5363306"/>
              <a:gd name="connsiteX1" fmla="*/ 4679210 w 9500194"/>
              <a:gd name="connsiteY1" fmla="*/ 84480 h 5363306"/>
              <a:gd name="connsiteX2" fmla="*/ 9085552 w 9500194"/>
              <a:gd name="connsiteY2" fmla="*/ 271124 h 5363306"/>
              <a:gd name="connsiteX3" fmla="*/ 9499051 w 9500194"/>
              <a:gd name="connsiteY3" fmla="*/ 2784999 h 5363306"/>
              <a:gd name="connsiteX4" fmla="*/ 9125074 w 9500194"/>
              <a:gd name="connsiteY4" fmla="*/ 5148641 h 5363306"/>
              <a:gd name="connsiteX5" fmla="*/ 4676533 w 9500194"/>
              <a:gd name="connsiteY5" fmla="*/ 5265632 h 5363306"/>
              <a:gd name="connsiteX6" fmla="*/ 538883 w 9500194"/>
              <a:gd name="connsiteY6" fmla="*/ 5188982 h 5363306"/>
              <a:gd name="connsiteX7" fmla="*/ 98833 w 9500194"/>
              <a:gd name="connsiteY7" fmla="*/ 2629388 h 5363306"/>
              <a:gd name="connsiteX8" fmla="*/ 480979 w 9500194"/>
              <a:gd name="connsiteY8" fmla="*/ 306881 h 5363306"/>
              <a:gd name="connsiteX0" fmla="*/ 480979 w 9505686"/>
              <a:gd name="connsiteY0" fmla="*/ 306881 h 5364909"/>
              <a:gd name="connsiteX1" fmla="*/ 4679210 w 9505686"/>
              <a:gd name="connsiteY1" fmla="*/ 84480 h 5364909"/>
              <a:gd name="connsiteX2" fmla="*/ 9085552 w 9505686"/>
              <a:gd name="connsiteY2" fmla="*/ 271124 h 5364909"/>
              <a:gd name="connsiteX3" fmla="*/ 9499051 w 9505686"/>
              <a:gd name="connsiteY3" fmla="*/ 2784999 h 5364909"/>
              <a:gd name="connsiteX4" fmla="*/ 9168672 w 9505686"/>
              <a:gd name="connsiteY4" fmla="*/ 5115120 h 5364909"/>
              <a:gd name="connsiteX5" fmla="*/ 4676533 w 9505686"/>
              <a:gd name="connsiteY5" fmla="*/ 5265632 h 5364909"/>
              <a:gd name="connsiteX6" fmla="*/ 538883 w 9505686"/>
              <a:gd name="connsiteY6" fmla="*/ 5188982 h 5364909"/>
              <a:gd name="connsiteX7" fmla="*/ 98833 w 9505686"/>
              <a:gd name="connsiteY7" fmla="*/ 2629388 h 5364909"/>
              <a:gd name="connsiteX8" fmla="*/ 480979 w 9505686"/>
              <a:gd name="connsiteY8" fmla="*/ 306881 h 5364909"/>
              <a:gd name="connsiteX0" fmla="*/ 480979 w 9504848"/>
              <a:gd name="connsiteY0" fmla="*/ 306881 h 5364909"/>
              <a:gd name="connsiteX1" fmla="*/ 4679210 w 9504848"/>
              <a:gd name="connsiteY1" fmla="*/ 84480 h 5364909"/>
              <a:gd name="connsiteX2" fmla="*/ 9085552 w 9504848"/>
              <a:gd name="connsiteY2" fmla="*/ 271124 h 5364909"/>
              <a:gd name="connsiteX3" fmla="*/ 9499051 w 9504848"/>
              <a:gd name="connsiteY3" fmla="*/ 2784999 h 5364909"/>
              <a:gd name="connsiteX4" fmla="*/ 9168672 w 9504848"/>
              <a:gd name="connsiteY4" fmla="*/ 5115120 h 5364909"/>
              <a:gd name="connsiteX5" fmla="*/ 4676533 w 9504848"/>
              <a:gd name="connsiteY5" fmla="*/ 5265632 h 5364909"/>
              <a:gd name="connsiteX6" fmla="*/ 538883 w 9504848"/>
              <a:gd name="connsiteY6" fmla="*/ 5188982 h 5364909"/>
              <a:gd name="connsiteX7" fmla="*/ 98833 w 9504848"/>
              <a:gd name="connsiteY7" fmla="*/ 2629388 h 5364909"/>
              <a:gd name="connsiteX8" fmla="*/ 480979 w 9504848"/>
              <a:gd name="connsiteY8" fmla="*/ 306881 h 5364909"/>
              <a:gd name="connsiteX0" fmla="*/ 480979 w 9503160"/>
              <a:gd name="connsiteY0" fmla="*/ 306881 h 5363838"/>
              <a:gd name="connsiteX1" fmla="*/ 4679210 w 9503160"/>
              <a:gd name="connsiteY1" fmla="*/ 84480 h 5363838"/>
              <a:gd name="connsiteX2" fmla="*/ 9085552 w 9503160"/>
              <a:gd name="connsiteY2" fmla="*/ 271124 h 5363838"/>
              <a:gd name="connsiteX3" fmla="*/ 9499051 w 9503160"/>
              <a:gd name="connsiteY3" fmla="*/ 2784999 h 5363838"/>
              <a:gd name="connsiteX4" fmla="*/ 9157773 w 9503160"/>
              <a:gd name="connsiteY4" fmla="*/ 5137468 h 5363838"/>
              <a:gd name="connsiteX5" fmla="*/ 4676533 w 9503160"/>
              <a:gd name="connsiteY5" fmla="*/ 5265632 h 5363838"/>
              <a:gd name="connsiteX6" fmla="*/ 538883 w 9503160"/>
              <a:gd name="connsiteY6" fmla="*/ 5188982 h 5363838"/>
              <a:gd name="connsiteX7" fmla="*/ 98833 w 9503160"/>
              <a:gd name="connsiteY7" fmla="*/ 2629388 h 5363838"/>
              <a:gd name="connsiteX8" fmla="*/ 480979 w 9503160"/>
              <a:gd name="connsiteY8" fmla="*/ 306881 h 5363838"/>
              <a:gd name="connsiteX0" fmla="*/ 480979 w 9503813"/>
              <a:gd name="connsiteY0" fmla="*/ 293327 h 5350284"/>
              <a:gd name="connsiteX1" fmla="*/ 4679210 w 9503813"/>
              <a:gd name="connsiteY1" fmla="*/ 70926 h 5350284"/>
              <a:gd name="connsiteX2" fmla="*/ 9074654 w 9503813"/>
              <a:gd name="connsiteY2" fmla="*/ 279917 h 5350284"/>
              <a:gd name="connsiteX3" fmla="*/ 9499051 w 9503813"/>
              <a:gd name="connsiteY3" fmla="*/ 2771445 h 5350284"/>
              <a:gd name="connsiteX4" fmla="*/ 9157773 w 9503813"/>
              <a:gd name="connsiteY4" fmla="*/ 5123914 h 5350284"/>
              <a:gd name="connsiteX5" fmla="*/ 4676533 w 9503813"/>
              <a:gd name="connsiteY5" fmla="*/ 5252078 h 5350284"/>
              <a:gd name="connsiteX6" fmla="*/ 538883 w 9503813"/>
              <a:gd name="connsiteY6" fmla="*/ 5175428 h 5350284"/>
              <a:gd name="connsiteX7" fmla="*/ 98833 w 9503813"/>
              <a:gd name="connsiteY7" fmla="*/ 2615834 h 5350284"/>
              <a:gd name="connsiteX8" fmla="*/ 480979 w 9503813"/>
              <a:gd name="connsiteY8" fmla="*/ 293327 h 5350284"/>
              <a:gd name="connsiteX0" fmla="*/ 522992 w 9458628"/>
              <a:gd name="connsiteY0" fmla="*/ 293327 h 5350284"/>
              <a:gd name="connsiteX1" fmla="*/ 4634026 w 9458628"/>
              <a:gd name="connsiteY1" fmla="*/ 70926 h 5350284"/>
              <a:gd name="connsiteX2" fmla="*/ 9029470 w 9458628"/>
              <a:gd name="connsiteY2" fmla="*/ 279917 h 5350284"/>
              <a:gd name="connsiteX3" fmla="*/ 9453867 w 9458628"/>
              <a:gd name="connsiteY3" fmla="*/ 2771445 h 5350284"/>
              <a:gd name="connsiteX4" fmla="*/ 9112589 w 9458628"/>
              <a:gd name="connsiteY4" fmla="*/ 5123914 h 5350284"/>
              <a:gd name="connsiteX5" fmla="*/ 4631349 w 9458628"/>
              <a:gd name="connsiteY5" fmla="*/ 5252078 h 5350284"/>
              <a:gd name="connsiteX6" fmla="*/ 493699 w 9458628"/>
              <a:gd name="connsiteY6" fmla="*/ 5175428 h 5350284"/>
              <a:gd name="connsiteX7" fmla="*/ 53649 w 9458628"/>
              <a:gd name="connsiteY7" fmla="*/ 2615834 h 5350284"/>
              <a:gd name="connsiteX8" fmla="*/ 522992 w 9458628"/>
              <a:gd name="connsiteY8" fmla="*/ 293327 h 5350284"/>
              <a:gd name="connsiteX0" fmla="*/ 487966 w 9423602"/>
              <a:gd name="connsiteY0" fmla="*/ 293327 h 5350284"/>
              <a:gd name="connsiteX1" fmla="*/ 4599000 w 9423602"/>
              <a:gd name="connsiteY1" fmla="*/ 70926 h 5350284"/>
              <a:gd name="connsiteX2" fmla="*/ 8994444 w 9423602"/>
              <a:gd name="connsiteY2" fmla="*/ 279917 h 5350284"/>
              <a:gd name="connsiteX3" fmla="*/ 9418841 w 9423602"/>
              <a:gd name="connsiteY3" fmla="*/ 2771445 h 5350284"/>
              <a:gd name="connsiteX4" fmla="*/ 9077563 w 9423602"/>
              <a:gd name="connsiteY4" fmla="*/ 5123914 h 5350284"/>
              <a:gd name="connsiteX5" fmla="*/ 4596323 w 9423602"/>
              <a:gd name="connsiteY5" fmla="*/ 5252078 h 5350284"/>
              <a:gd name="connsiteX6" fmla="*/ 458673 w 9423602"/>
              <a:gd name="connsiteY6" fmla="*/ 5175428 h 5350284"/>
              <a:gd name="connsiteX7" fmla="*/ 18623 w 9423602"/>
              <a:gd name="connsiteY7" fmla="*/ 2615834 h 5350284"/>
              <a:gd name="connsiteX8" fmla="*/ 487966 w 9423602"/>
              <a:gd name="connsiteY8" fmla="*/ 293327 h 5350284"/>
              <a:gd name="connsiteX0" fmla="*/ 476259 w 9422795"/>
              <a:gd name="connsiteY0" fmla="*/ 250451 h 5363276"/>
              <a:gd name="connsiteX1" fmla="*/ 4598193 w 9422795"/>
              <a:gd name="connsiteY1" fmla="*/ 83918 h 5363276"/>
              <a:gd name="connsiteX2" fmla="*/ 8993637 w 9422795"/>
              <a:gd name="connsiteY2" fmla="*/ 292909 h 5363276"/>
              <a:gd name="connsiteX3" fmla="*/ 9418034 w 9422795"/>
              <a:gd name="connsiteY3" fmla="*/ 2784437 h 5363276"/>
              <a:gd name="connsiteX4" fmla="*/ 9076756 w 9422795"/>
              <a:gd name="connsiteY4" fmla="*/ 5136906 h 5363276"/>
              <a:gd name="connsiteX5" fmla="*/ 4595516 w 9422795"/>
              <a:gd name="connsiteY5" fmla="*/ 5265070 h 5363276"/>
              <a:gd name="connsiteX6" fmla="*/ 457866 w 9422795"/>
              <a:gd name="connsiteY6" fmla="*/ 5188420 h 5363276"/>
              <a:gd name="connsiteX7" fmla="*/ 17816 w 9422795"/>
              <a:gd name="connsiteY7" fmla="*/ 2628826 h 5363276"/>
              <a:gd name="connsiteX8" fmla="*/ 476259 w 9422795"/>
              <a:gd name="connsiteY8" fmla="*/ 250451 h 5363276"/>
              <a:gd name="connsiteX0" fmla="*/ 476259 w 9422795"/>
              <a:gd name="connsiteY0" fmla="*/ 234152 h 5346977"/>
              <a:gd name="connsiteX1" fmla="*/ 4598193 w 9422795"/>
              <a:gd name="connsiteY1" fmla="*/ 67619 h 5346977"/>
              <a:gd name="connsiteX2" fmla="*/ 8993637 w 9422795"/>
              <a:gd name="connsiteY2" fmla="*/ 276610 h 5346977"/>
              <a:gd name="connsiteX3" fmla="*/ 9418034 w 9422795"/>
              <a:gd name="connsiteY3" fmla="*/ 2768138 h 5346977"/>
              <a:gd name="connsiteX4" fmla="*/ 9076756 w 9422795"/>
              <a:gd name="connsiteY4" fmla="*/ 5120607 h 5346977"/>
              <a:gd name="connsiteX5" fmla="*/ 4595516 w 9422795"/>
              <a:gd name="connsiteY5" fmla="*/ 5248771 h 5346977"/>
              <a:gd name="connsiteX6" fmla="*/ 457866 w 9422795"/>
              <a:gd name="connsiteY6" fmla="*/ 5172121 h 5346977"/>
              <a:gd name="connsiteX7" fmla="*/ 17816 w 9422795"/>
              <a:gd name="connsiteY7" fmla="*/ 2612527 h 5346977"/>
              <a:gd name="connsiteX8" fmla="*/ 476259 w 9422795"/>
              <a:gd name="connsiteY8" fmla="*/ 234152 h 5346977"/>
              <a:gd name="connsiteX0" fmla="*/ 464060 w 9410596"/>
              <a:gd name="connsiteY0" fmla="*/ 234152 h 5370939"/>
              <a:gd name="connsiteX1" fmla="*/ 4585994 w 9410596"/>
              <a:gd name="connsiteY1" fmla="*/ 67619 h 5370939"/>
              <a:gd name="connsiteX2" fmla="*/ 8981438 w 9410596"/>
              <a:gd name="connsiteY2" fmla="*/ 276610 h 5370939"/>
              <a:gd name="connsiteX3" fmla="*/ 9405835 w 9410596"/>
              <a:gd name="connsiteY3" fmla="*/ 2768138 h 5370939"/>
              <a:gd name="connsiteX4" fmla="*/ 9064557 w 9410596"/>
              <a:gd name="connsiteY4" fmla="*/ 5120607 h 5370939"/>
              <a:gd name="connsiteX5" fmla="*/ 4583317 w 9410596"/>
              <a:gd name="connsiteY5" fmla="*/ 5248771 h 5370939"/>
              <a:gd name="connsiteX6" fmla="*/ 511064 w 9410596"/>
              <a:gd name="connsiteY6" fmla="*/ 5205641 h 5370939"/>
              <a:gd name="connsiteX7" fmla="*/ 5617 w 9410596"/>
              <a:gd name="connsiteY7" fmla="*/ 2612527 h 5370939"/>
              <a:gd name="connsiteX8" fmla="*/ 464060 w 9410596"/>
              <a:gd name="connsiteY8" fmla="*/ 234152 h 5370939"/>
              <a:gd name="connsiteX0" fmla="*/ 464060 w 9410596"/>
              <a:gd name="connsiteY0" fmla="*/ 234152 h 5370939"/>
              <a:gd name="connsiteX1" fmla="*/ 4585994 w 9410596"/>
              <a:gd name="connsiteY1" fmla="*/ 67619 h 5370939"/>
              <a:gd name="connsiteX2" fmla="*/ 8981438 w 9410596"/>
              <a:gd name="connsiteY2" fmla="*/ 276610 h 5370939"/>
              <a:gd name="connsiteX3" fmla="*/ 9405835 w 9410596"/>
              <a:gd name="connsiteY3" fmla="*/ 2768138 h 5370939"/>
              <a:gd name="connsiteX4" fmla="*/ 9064557 w 9410596"/>
              <a:gd name="connsiteY4" fmla="*/ 5120607 h 5370939"/>
              <a:gd name="connsiteX5" fmla="*/ 4583317 w 9410596"/>
              <a:gd name="connsiteY5" fmla="*/ 5248771 h 5370939"/>
              <a:gd name="connsiteX6" fmla="*/ 511064 w 9410596"/>
              <a:gd name="connsiteY6" fmla="*/ 5205641 h 5370939"/>
              <a:gd name="connsiteX7" fmla="*/ 5617 w 9410596"/>
              <a:gd name="connsiteY7" fmla="*/ 2612527 h 5370939"/>
              <a:gd name="connsiteX8" fmla="*/ 464060 w 9410596"/>
              <a:gd name="connsiteY8" fmla="*/ 234152 h 5370939"/>
              <a:gd name="connsiteX0" fmla="*/ 465509 w 9412045"/>
              <a:gd name="connsiteY0" fmla="*/ 234152 h 5379158"/>
              <a:gd name="connsiteX1" fmla="*/ 4587443 w 9412045"/>
              <a:gd name="connsiteY1" fmla="*/ 67619 h 5379158"/>
              <a:gd name="connsiteX2" fmla="*/ 8982887 w 9412045"/>
              <a:gd name="connsiteY2" fmla="*/ 276610 h 5379158"/>
              <a:gd name="connsiteX3" fmla="*/ 9407284 w 9412045"/>
              <a:gd name="connsiteY3" fmla="*/ 2768138 h 5379158"/>
              <a:gd name="connsiteX4" fmla="*/ 9066006 w 9412045"/>
              <a:gd name="connsiteY4" fmla="*/ 5120607 h 5379158"/>
              <a:gd name="connsiteX5" fmla="*/ 4584766 w 9412045"/>
              <a:gd name="connsiteY5" fmla="*/ 5248771 h 5379158"/>
              <a:gd name="connsiteX6" fmla="*/ 534312 w 9412045"/>
              <a:gd name="connsiteY6" fmla="*/ 5216815 h 5379158"/>
              <a:gd name="connsiteX7" fmla="*/ 7066 w 9412045"/>
              <a:gd name="connsiteY7" fmla="*/ 2612527 h 5379158"/>
              <a:gd name="connsiteX8" fmla="*/ 465509 w 9412045"/>
              <a:gd name="connsiteY8" fmla="*/ 234152 h 5379158"/>
              <a:gd name="connsiteX0" fmla="*/ 460172 w 9406708"/>
              <a:gd name="connsiteY0" fmla="*/ 234152 h 5346977"/>
              <a:gd name="connsiteX1" fmla="*/ 4582106 w 9406708"/>
              <a:gd name="connsiteY1" fmla="*/ 67619 h 5346977"/>
              <a:gd name="connsiteX2" fmla="*/ 8977550 w 9406708"/>
              <a:gd name="connsiteY2" fmla="*/ 276610 h 5346977"/>
              <a:gd name="connsiteX3" fmla="*/ 9401947 w 9406708"/>
              <a:gd name="connsiteY3" fmla="*/ 2768138 h 5346977"/>
              <a:gd name="connsiteX4" fmla="*/ 9060669 w 9406708"/>
              <a:gd name="connsiteY4" fmla="*/ 5120607 h 5346977"/>
              <a:gd name="connsiteX5" fmla="*/ 4579429 w 9406708"/>
              <a:gd name="connsiteY5" fmla="*/ 5248771 h 5346977"/>
              <a:gd name="connsiteX6" fmla="*/ 430879 w 9406708"/>
              <a:gd name="connsiteY6" fmla="*/ 5172120 h 5346977"/>
              <a:gd name="connsiteX7" fmla="*/ 1729 w 9406708"/>
              <a:gd name="connsiteY7" fmla="*/ 2612527 h 5346977"/>
              <a:gd name="connsiteX8" fmla="*/ 460172 w 9406708"/>
              <a:gd name="connsiteY8" fmla="*/ 234152 h 53469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406708" h="5346977">
                <a:moveTo>
                  <a:pt x="460172" y="234152"/>
                </a:moveTo>
                <a:cubicBezTo>
                  <a:pt x="978177" y="-110537"/>
                  <a:pt x="3162543" y="60543"/>
                  <a:pt x="4582106" y="67619"/>
                </a:cubicBezTo>
                <a:cubicBezTo>
                  <a:pt x="6001669" y="74695"/>
                  <a:pt x="8130602" y="-187925"/>
                  <a:pt x="8977550" y="276610"/>
                </a:cubicBezTo>
                <a:cubicBezTo>
                  <a:pt x="9336944" y="473731"/>
                  <a:pt x="9388094" y="1960805"/>
                  <a:pt x="9401947" y="2768138"/>
                </a:cubicBezTo>
                <a:cubicBezTo>
                  <a:pt x="9415800" y="3575471"/>
                  <a:pt x="9423549" y="4976638"/>
                  <a:pt x="9060669" y="5120607"/>
                </a:cubicBezTo>
                <a:cubicBezTo>
                  <a:pt x="8470030" y="5354937"/>
                  <a:pt x="6017727" y="5240186"/>
                  <a:pt x="4579429" y="5248771"/>
                </a:cubicBezTo>
                <a:cubicBezTo>
                  <a:pt x="3141131" y="5257356"/>
                  <a:pt x="1018308" y="5508697"/>
                  <a:pt x="430879" y="5172120"/>
                </a:cubicBezTo>
                <a:cubicBezTo>
                  <a:pt x="-25754" y="4839085"/>
                  <a:pt x="-3153" y="3435522"/>
                  <a:pt x="1729" y="2612527"/>
                </a:cubicBezTo>
                <a:cubicBezTo>
                  <a:pt x="6611" y="1789532"/>
                  <a:pt x="-63112" y="582354"/>
                  <a:pt x="460172" y="234152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274320" rtlCol="0">
            <a:normAutofit/>
          </a:bodyPr>
          <a:lstStyle>
            <a:lvl1pPr marL="0" indent="0" algn="ctr">
              <a:buNone/>
              <a:defRPr/>
            </a:lvl1pPr>
          </a:lstStyle>
          <a:p>
            <a:pPr lvl="0"/>
            <a:r>
              <a:rPr lang="pt-BR" noProof="0" dirty="0" smtClean="0"/>
              <a:t>Clique no ícone para adicionar uma imagem</a:t>
            </a:r>
            <a:endParaRPr lang="pt-BR" noProof="0" dirty="0"/>
          </a:p>
        </p:txBody>
      </p:sp>
      <p:sp>
        <p:nvSpPr>
          <p:cNvPr id="6" name="Espaço Reservado para Data 1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3242A2-CC87-48D7-8B32-6966D3842A55}" type="datetime1">
              <a:rPr lang="pt-BR"/>
              <a:pPr>
                <a:defRPr/>
              </a:pPr>
              <a:t>18/08/2013</a:t>
            </a:fld>
            <a:endParaRPr lang="pt-BR" dirty="0"/>
          </a:p>
        </p:txBody>
      </p:sp>
      <p:sp>
        <p:nvSpPr>
          <p:cNvPr id="7" name="Espaço Reservado para Rodapé 2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3"/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DC039-DB05-4293-AB32-B46F79A9D3A9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uas Imagens"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rma livre 3"/>
          <p:cNvSpPr>
            <a:spLocks/>
          </p:cNvSpPr>
          <p:nvPr/>
        </p:nvSpPr>
        <p:spPr bwMode="auto">
          <a:xfrm>
            <a:off x="763588" y="396875"/>
            <a:ext cx="8037512" cy="5521325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5" name="Forma livre 4"/>
          <p:cNvSpPr>
            <a:spLocks/>
          </p:cNvSpPr>
          <p:nvPr/>
        </p:nvSpPr>
        <p:spPr bwMode="auto">
          <a:xfrm>
            <a:off x="819150" y="455613"/>
            <a:ext cx="7924800" cy="5403850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6" name="Forma livre 5"/>
          <p:cNvSpPr>
            <a:spLocks/>
          </p:cNvSpPr>
          <p:nvPr/>
        </p:nvSpPr>
        <p:spPr bwMode="auto">
          <a:xfrm>
            <a:off x="877888" y="528638"/>
            <a:ext cx="7808912" cy="5257800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7" name="Forma livre 5"/>
          <p:cNvSpPr>
            <a:spLocks/>
          </p:cNvSpPr>
          <p:nvPr/>
        </p:nvSpPr>
        <p:spPr bwMode="auto">
          <a:xfrm>
            <a:off x="7218363" y="3332163"/>
            <a:ext cx="4452937" cy="3081337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0"/>
              <a:gd name="connsiteY0" fmla="*/ 1897 h 9316"/>
              <a:gd name="connsiteX1" fmla="*/ 3768 w 7680"/>
              <a:gd name="connsiteY1" fmla="*/ 9315 h 9316"/>
              <a:gd name="connsiteX2" fmla="*/ 6232 w 7680"/>
              <a:gd name="connsiteY2" fmla="*/ 1036 h 9316"/>
              <a:gd name="connsiteX3" fmla="*/ 601 w 7680"/>
              <a:gd name="connsiteY3" fmla="*/ 1897 h 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0" h="9316">
                <a:moveTo>
                  <a:pt x="601" y="1897"/>
                </a:moveTo>
                <a:cubicBezTo>
                  <a:pt x="-230" y="3730"/>
                  <a:pt x="-925" y="9159"/>
                  <a:pt x="3768" y="9315"/>
                </a:cubicBezTo>
                <a:cubicBezTo>
                  <a:pt x="7399" y="9436"/>
                  <a:pt x="9107" y="3569"/>
                  <a:pt x="6232" y="1036"/>
                </a:cubicBezTo>
                <a:cubicBezTo>
                  <a:pt x="4298" y="-677"/>
                  <a:pt x="1548" y="-178"/>
                  <a:pt x="601" y="189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8" name="Forma livre 5"/>
          <p:cNvSpPr>
            <a:spLocks/>
          </p:cNvSpPr>
          <p:nvPr/>
        </p:nvSpPr>
        <p:spPr bwMode="auto">
          <a:xfrm>
            <a:off x="7277100" y="3376613"/>
            <a:ext cx="4297363" cy="2947987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0"/>
              <a:gd name="connsiteY0" fmla="*/ 1897 h 9316"/>
              <a:gd name="connsiteX1" fmla="*/ 3768 w 7680"/>
              <a:gd name="connsiteY1" fmla="*/ 9315 h 9316"/>
              <a:gd name="connsiteX2" fmla="*/ 6232 w 7680"/>
              <a:gd name="connsiteY2" fmla="*/ 1036 h 9316"/>
              <a:gd name="connsiteX3" fmla="*/ 601 w 7680"/>
              <a:gd name="connsiteY3" fmla="*/ 1897 h 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0" h="9316">
                <a:moveTo>
                  <a:pt x="601" y="1897"/>
                </a:moveTo>
                <a:cubicBezTo>
                  <a:pt x="-230" y="3730"/>
                  <a:pt x="-925" y="9159"/>
                  <a:pt x="3768" y="9315"/>
                </a:cubicBezTo>
                <a:cubicBezTo>
                  <a:pt x="7399" y="9436"/>
                  <a:pt x="9107" y="3569"/>
                  <a:pt x="6232" y="1036"/>
                </a:cubicBezTo>
                <a:cubicBezTo>
                  <a:pt x="4298" y="-677"/>
                  <a:pt x="1548" y="-178"/>
                  <a:pt x="601" y="189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9" name="Forma livre 5"/>
          <p:cNvSpPr>
            <a:spLocks/>
          </p:cNvSpPr>
          <p:nvPr/>
        </p:nvSpPr>
        <p:spPr bwMode="auto">
          <a:xfrm rot="10800000" flipH="1">
            <a:off x="7366000" y="3459163"/>
            <a:ext cx="4102100" cy="2809875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443 w 7499"/>
              <a:gd name="connsiteY0" fmla="*/ 1827 h 9251"/>
              <a:gd name="connsiteX1" fmla="*/ 3610 w 7499"/>
              <a:gd name="connsiteY1" fmla="*/ 9245 h 9251"/>
              <a:gd name="connsiteX2" fmla="*/ 6042 w 7499"/>
              <a:gd name="connsiteY2" fmla="*/ 1079 h 9251"/>
              <a:gd name="connsiteX3" fmla="*/ 443 w 7499"/>
              <a:gd name="connsiteY3" fmla="*/ 1827 h 9251"/>
              <a:gd name="connsiteX0" fmla="*/ 376 w 9785"/>
              <a:gd name="connsiteY0" fmla="*/ 1974 h 9995"/>
              <a:gd name="connsiteX1" fmla="*/ 4599 w 9785"/>
              <a:gd name="connsiteY1" fmla="*/ 9993 h 9995"/>
              <a:gd name="connsiteX2" fmla="*/ 7842 w 9785"/>
              <a:gd name="connsiteY2" fmla="*/ 1165 h 9995"/>
              <a:gd name="connsiteX3" fmla="*/ 376 w 9785"/>
              <a:gd name="connsiteY3" fmla="*/ 1974 h 9995"/>
              <a:gd name="connsiteX0" fmla="*/ 384 w 9651"/>
              <a:gd name="connsiteY0" fmla="*/ 1975 h 9998"/>
              <a:gd name="connsiteX1" fmla="*/ 4700 w 9651"/>
              <a:gd name="connsiteY1" fmla="*/ 9998 h 9998"/>
              <a:gd name="connsiteX2" fmla="*/ 8014 w 9651"/>
              <a:gd name="connsiteY2" fmla="*/ 1166 h 9998"/>
              <a:gd name="connsiteX3" fmla="*/ 384 w 9651"/>
              <a:gd name="connsiteY3" fmla="*/ 1975 h 9998"/>
              <a:gd name="connsiteX0" fmla="*/ 398 w 10001"/>
              <a:gd name="connsiteY0" fmla="*/ 1742 h 9767"/>
              <a:gd name="connsiteX1" fmla="*/ 4870 w 10001"/>
              <a:gd name="connsiteY1" fmla="*/ 9767 h 9767"/>
              <a:gd name="connsiteX2" fmla="*/ 8304 w 10001"/>
              <a:gd name="connsiteY2" fmla="*/ 933 h 9767"/>
              <a:gd name="connsiteX3" fmla="*/ 398 w 10001"/>
              <a:gd name="connsiteY3" fmla="*/ 1742 h 9767"/>
              <a:gd name="connsiteX0" fmla="*/ 189 w 9791"/>
              <a:gd name="connsiteY0" fmla="*/ 1784 h 10000"/>
              <a:gd name="connsiteX1" fmla="*/ 4661 w 9791"/>
              <a:gd name="connsiteY1" fmla="*/ 10000 h 10000"/>
              <a:gd name="connsiteX2" fmla="*/ 8094 w 9791"/>
              <a:gd name="connsiteY2" fmla="*/ 955 h 10000"/>
              <a:gd name="connsiteX3" fmla="*/ 189 w 9791"/>
              <a:gd name="connsiteY3" fmla="*/ 1784 h 10000"/>
              <a:gd name="connsiteX0" fmla="*/ 193 w 8969"/>
              <a:gd name="connsiteY0" fmla="*/ 1784 h 10000"/>
              <a:gd name="connsiteX1" fmla="*/ 4760 w 8969"/>
              <a:gd name="connsiteY1" fmla="*/ 10000 h 10000"/>
              <a:gd name="connsiteX2" fmla="*/ 8267 w 8969"/>
              <a:gd name="connsiteY2" fmla="*/ 955 h 10000"/>
              <a:gd name="connsiteX3" fmla="*/ 193 w 8969"/>
              <a:gd name="connsiteY3" fmla="*/ 1784 h 10000"/>
              <a:gd name="connsiteX0" fmla="*/ 215 w 10000"/>
              <a:gd name="connsiteY0" fmla="*/ 1307 h 9523"/>
              <a:gd name="connsiteX1" fmla="*/ 5307 w 10000"/>
              <a:gd name="connsiteY1" fmla="*/ 9523 h 9523"/>
              <a:gd name="connsiteX2" fmla="*/ 9217 w 10000"/>
              <a:gd name="connsiteY2" fmla="*/ 478 h 9523"/>
              <a:gd name="connsiteX3" fmla="*/ 215 w 10000"/>
              <a:gd name="connsiteY3" fmla="*/ 1307 h 9523"/>
              <a:gd name="connsiteX0" fmla="*/ 215 w 10000"/>
              <a:gd name="connsiteY0" fmla="*/ 2182 h 10810"/>
              <a:gd name="connsiteX1" fmla="*/ 5307 w 10000"/>
              <a:gd name="connsiteY1" fmla="*/ 10810 h 10810"/>
              <a:gd name="connsiteX2" fmla="*/ 9217 w 10000"/>
              <a:gd name="connsiteY2" fmla="*/ 1312 h 10810"/>
              <a:gd name="connsiteX3" fmla="*/ 4284 w 10000"/>
              <a:gd name="connsiteY3" fmla="*/ 123 h 10810"/>
              <a:gd name="connsiteX4" fmla="*/ 215 w 10000"/>
              <a:gd name="connsiteY4" fmla="*/ 2182 h 10810"/>
              <a:gd name="connsiteX0" fmla="*/ 724 w 10509"/>
              <a:gd name="connsiteY0" fmla="*/ 2182 h 11042"/>
              <a:gd name="connsiteX1" fmla="*/ 426 w 10509"/>
              <a:gd name="connsiteY1" fmla="*/ 7876 h 11042"/>
              <a:gd name="connsiteX2" fmla="*/ 5816 w 10509"/>
              <a:gd name="connsiteY2" fmla="*/ 10810 h 11042"/>
              <a:gd name="connsiteX3" fmla="*/ 9726 w 10509"/>
              <a:gd name="connsiteY3" fmla="*/ 1312 h 11042"/>
              <a:gd name="connsiteX4" fmla="*/ 4793 w 10509"/>
              <a:gd name="connsiteY4" fmla="*/ 123 h 11042"/>
              <a:gd name="connsiteX5" fmla="*/ 724 w 10509"/>
              <a:gd name="connsiteY5" fmla="*/ 2182 h 11042"/>
              <a:gd name="connsiteX0" fmla="*/ 724 w 11600"/>
              <a:gd name="connsiteY0" fmla="*/ 2182 h 10823"/>
              <a:gd name="connsiteX1" fmla="*/ 426 w 11600"/>
              <a:gd name="connsiteY1" fmla="*/ 7876 h 10823"/>
              <a:gd name="connsiteX2" fmla="*/ 5816 w 11600"/>
              <a:gd name="connsiteY2" fmla="*/ 10810 h 10823"/>
              <a:gd name="connsiteX3" fmla="*/ 11442 w 11600"/>
              <a:gd name="connsiteY3" fmla="*/ 7487 h 10823"/>
              <a:gd name="connsiteX4" fmla="*/ 9726 w 11600"/>
              <a:gd name="connsiteY4" fmla="*/ 1312 h 10823"/>
              <a:gd name="connsiteX5" fmla="*/ 4793 w 11600"/>
              <a:gd name="connsiteY5" fmla="*/ 123 h 10823"/>
              <a:gd name="connsiteX6" fmla="*/ 724 w 11600"/>
              <a:gd name="connsiteY6" fmla="*/ 2182 h 10823"/>
              <a:gd name="connsiteX0" fmla="*/ 724 w 11741"/>
              <a:gd name="connsiteY0" fmla="*/ 2092 h 10733"/>
              <a:gd name="connsiteX1" fmla="*/ 426 w 11741"/>
              <a:gd name="connsiteY1" fmla="*/ 7786 h 10733"/>
              <a:gd name="connsiteX2" fmla="*/ 5816 w 11741"/>
              <a:gd name="connsiteY2" fmla="*/ 10720 h 10733"/>
              <a:gd name="connsiteX3" fmla="*/ 11442 w 11741"/>
              <a:gd name="connsiteY3" fmla="*/ 7397 h 10733"/>
              <a:gd name="connsiteX4" fmla="*/ 10747 w 11741"/>
              <a:gd name="connsiteY4" fmla="*/ 1833 h 10733"/>
              <a:gd name="connsiteX5" fmla="*/ 4793 w 11741"/>
              <a:gd name="connsiteY5" fmla="*/ 33 h 10733"/>
              <a:gd name="connsiteX6" fmla="*/ 724 w 11741"/>
              <a:gd name="connsiteY6" fmla="*/ 2092 h 10733"/>
              <a:gd name="connsiteX0" fmla="*/ 724 w 11634"/>
              <a:gd name="connsiteY0" fmla="*/ 2092 h 10733"/>
              <a:gd name="connsiteX1" fmla="*/ 426 w 11634"/>
              <a:gd name="connsiteY1" fmla="*/ 7786 h 10733"/>
              <a:gd name="connsiteX2" fmla="*/ 5816 w 11634"/>
              <a:gd name="connsiteY2" fmla="*/ 10720 h 10733"/>
              <a:gd name="connsiteX3" fmla="*/ 11442 w 11634"/>
              <a:gd name="connsiteY3" fmla="*/ 7397 h 10733"/>
              <a:gd name="connsiteX4" fmla="*/ 10747 w 11634"/>
              <a:gd name="connsiteY4" fmla="*/ 1833 h 10733"/>
              <a:gd name="connsiteX5" fmla="*/ 4793 w 11634"/>
              <a:gd name="connsiteY5" fmla="*/ 33 h 10733"/>
              <a:gd name="connsiteX6" fmla="*/ 724 w 11634"/>
              <a:gd name="connsiteY6" fmla="*/ 2092 h 10733"/>
              <a:gd name="connsiteX0" fmla="*/ 724 w 11758"/>
              <a:gd name="connsiteY0" fmla="*/ 2079 h 10720"/>
              <a:gd name="connsiteX1" fmla="*/ 426 w 11758"/>
              <a:gd name="connsiteY1" fmla="*/ 7773 h 10720"/>
              <a:gd name="connsiteX2" fmla="*/ 5816 w 11758"/>
              <a:gd name="connsiteY2" fmla="*/ 10707 h 10720"/>
              <a:gd name="connsiteX3" fmla="*/ 11442 w 11758"/>
              <a:gd name="connsiteY3" fmla="*/ 7384 h 10720"/>
              <a:gd name="connsiteX4" fmla="*/ 10747 w 11758"/>
              <a:gd name="connsiteY4" fmla="*/ 1820 h 10720"/>
              <a:gd name="connsiteX5" fmla="*/ 4793 w 11758"/>
              <a:gd name="connsiteY5" fmla="*/ 20 h 10720"/>
              <a:gd name="connsiteX6" fmla="*/ 724 w 11758"/>
              <a:gd name="connsiteY6" fmla="*/ 2079 h 10720"/>
              <a:gd name="connsiteX0" fmla="*/ 724 w 11758"/>
              <a:gd name="connsiteY0" fmla="*/ 2079 h 10720"/>
              <a:gd name="connsiteX1" fmla="*/ 426 w 11758"/>
              <a:gd name="connsiteY1" fmla="*/ 7773 h 10720"/>
              <a:gd name="connsiteX2" fmla="*/ 5816 w 11758"/>
              <a:gd name="connsiteY2" fmla="*/ 10707 h 10720"/>
              <a:gd name="connsiteX3" fmla="*/ 11442 w 11758"/>
              <a:gd name="connsiteY3" fmla="*/ 7384 h 10720"/>
              <a:gd name="connsiteX4" fmla="*/ 10747 w 11758"/>
              <a:gd name="connsiteY4" fmla="*/ 1820 h 10720"/>
              <a:gd name="connsiteX5" fmla="*/ 4793 w 11758"/>
              <a:gd name="connsiteY5" fmla="*/ 20 h 10720"/>
              <a:gd name="connsiteX6" fmla="*/ 724 w 11758"/>
              <a:gd name="connsiteY6" fmla="*/ 2079 h 10720"/>
              <a:gd name="connsiteX0" fmla="*/ 724 w 11866"/>
              <a:gd name="connsiteY0" fmla="*/ 2079 h 10720"/>
              <a:gd name="connsiteX1" fmla="*/ 426 w 11866"/>
              <a:gd name="connsiteY1" fmla="*/ 7773 h 10720"/>
              <a:gd name="connsiteX2" fmla="*/ 5816 w 11866"/>
              <a:gd name="connsiteY2" fmla="*/ 10707 h 10720"/>
              <a:gd name="connsiteX3" fmla="*/ 11442 w 11866"/>
              <a:gd name="connsiteY3" fmla="*/ 7384 h 10720"/>
              <a:gd name="connsiteX4" fmla="*/ 10747 w 11866"/>
              <a:gd name="connsiteY4" fmla="*/ 1820 h 10720"/>
              <a:gd name="connsiteX5" fmla="*/ 4793 w 11866"/>
              <a:gd name="connsiteY5" fmla="*/ 20 h 10720"/>
              <a:gd name="connsiteX6" fmla="*/ 724 w 11866"/>
              <a:gd name="connsiteY6" fmla="*/ 2079 h 10720"/>
              <a:gd name="connsiteX0" fmla="*/ 724 w 11866"/>
              <a:gd name="connsiteY0" fmla="*/ 2079 h 10720"/>
              <a:gd name="connsiteX1" fmla="*/ 426 w 11866"/>
              <a:gd name="connsiteY1" fmla="*/ 7773 h 10720"/>
              <a:gd name="connsiteX2" fmla="*/ 5816 w 11866"/>
              <a:gd name="connsiteY2" fmla="*/ 10707 h 10720"/>
              <a:gd name="connsiteX3" fmla="*/ 11442 w 11866"/>
              <a:gd name="connsiteY3" fmla="*/ 7384 h 10720"/>
              <a:gd name="connsiteX4" fmla="*/ 10747 w 11866"/>
              <a:gd name="connsiteY4" fmla="*/ 1820 h 10720"/>
              <a:gd name="connsiteX5" fmla="*/ 4793 w 11866"/>
              <a:gd name="connsiteY5" fmla="*/ 20 h 10720"/>
              <a:gd name="connsiteX6" fmla="*/ 724 w 11866"/>
              <a:gd name="connsiteY6" fmla="*/ 2079 h 10720"/>
              <a:gd name="connsiteX0" fmla="*/ 724 w 11866"/>
              <a:gd name="connsiteY0" fmla="*/ 2079 h 10707"/>
              <a:gd name="connsiteX1" fmla="*/ 426 w 11866"/>
              <a:gd name="connsiteY1" fmla="*/ 7773 h 10707"/>
              <a:gd name="connsiteX2" fmla="*/ 5816 w 11866"/>
              <a:gd name="connsiteY2" fmla="*/ 10707 h 10707"/>
              <a:gd name="connsiteX3" fmla="*/ 11442 w 11866"/>
              <a:gd name="connsiteY3" fmla="*/ 7384 h 10707"/>
              <a:gd name="connsiteX4" fmla="*/ 10747 w 11866"/>
              <a:gd name="connsiteY4" fmla="*/ 1820 h 10707"/>
              <a:gd name="connsiteX5" fmla="*/ 4793 w 11866"/>
              <a:gd name="connsiteY5" fmla="*/ 20 h 10707"/>
              <a:gd name="connsiteX6" fmla="*/ 724 w 11866"/>
              <a:gd name="connsiteY6" fmla="*/ 2079 h 10707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56 w 11818"/>
              <a:gd name="connsiteY0" fmla="*/ 2159 h 10790"/>
              <a:gd name="connsiteX1" fmla="*/ 501 w 11818"/>
              <a:gd name="connsiteY1" fmla="*/ 7964 h 10790"/>
              <a:gd name="connsiteX2" fmla="*/ 5848 w 11818"/>
              <a:gd name="connsiteY2" fmla="*/ 10787 h 10790"/>
              <a:gd name="connsiteX3" fmla="*/ 11474 w 11818"/>
              <a:gd name="connsiteY3" fmla="*/ 7464 h 10790"/>
              <a:gd name="connsiteX4" fmla="*/ 10779 w 11818"/>
              <a:gd name="connsiteY4" fmla="*/ 1900 h 10790"/>
              <a:gd name="connsiteX5" fmla="*/ 5173 w 11818"/>
              <a:gd name="connsiteY5" fmla="*/ 17 h 10790"/>
              <a:gd name="connsiteX6" fmla="*/ 756 w 11818"/>
              <a:gd name="connsiteY6" fmla="*/ 2159 h 10790"/>
              <a:gd name="connsiteX0" fmla="*/ 769 w 11831"/>
              <a:gd name="connsiteY0" fmla="*/ 2159 h 10790"/>
              <a:gd name="connsiteX1" fmla="*/ 514 w 11831"/>
              <a:gd name="connsiteY1" fmla="*/ 7964 h 10790"/>
              <a:gd name="connsiteX2" fmla="*/ 5861 w 11831"/>
              <a:gd name="connsiteY2" fmla="*/ 10787 h 10790"/>
              <a:gd name="connsiteX3" fmla="*/ 11487 w 11831"/>
              <a:gd name="connsiteY3" fmla="*/ 7464 h 10790"/>
              <a:gd name="connsiteX4" fmla="*/ 10792 w 11831"/>
              <a:gd name="connsiteY4" fmla="*/ 1900 h 10790"/>
              <a:gd name="connsiteX5" fmla="*/ 5186 w 11831"/>
              <a:gd name="connsiteY5" fmla="*/ 17 h 10790"/>
              <a:gd name="connsiteX6" fmla="*/ 769 w 11831"/>
              <a:gd name="connsiteY6" fmla="*/ 2159 h 10790"/>
              <a:gd name="connsiteX0" fmla="*/ 801 w 11863"/>
              <a:gd name="connsiteY0" fmla="*/ 2159 h 10797"/>
              <a:gd name="connsiteX1" fmla="*/ 481 w 11863"/>
              <a:gd name="connsiteY1" fmla="*/ 8270 h 10797"/>
              <a:gd name="connsiteX2" fmla="*/ 5893 w 11863"/>
              <a:gd name="connsiteY2" fmla="*/ 10787 h 10797"/>
              <a:gd name="connsiteX3" fmla="*/ 11519 w 11863"/>
              <a:gd name="connsiteY3" fmla="*/ 7464 h 10797"/>
              <a:gd name="connsiteX4" fmla="*/ 10824 w 11863"/>
              <a:gd name="connsiteY4" fmla="*/ 1900 h 10797"/>
              <a:gd name="connsiteX5" fmla="*/ 5218 w 11863"/>
              <a:gd name="connsiteY5" fmla="*/ 17 h 10797"/>
              <a:gd name="connsiteX6" fmla="*/ 801 w 11863"/>
              <a:gd name="connsiteY6" fmla="*/ 2159 h 10797"/>
              <a:gd name="connsiteX0" fmla="*/ 905 w 11967"/>
              <a:gd name="connsiteY0" fmla="*/ 2159 h 10797"/>
              <a:gd name="connsiteX1" fmla="*/ 585 w 11967"/>
              <a:gd name="connsiteY1" fmla="*/ 8270 h 10797"/>
              <a:gd name="connsiteX2" fmla="*/ 5997 w 11967"/>
              <a:gd name="connsiteY2" fmla="*/ 10787 h 10797"/>
              <a:gd name="connsiteX3" fmla="*/ 11623 w 11967"/>
              <a:gd name="connsiteY3" fmla="*/ 7464 h 10797"/>
              <a:gd name="connsiteX4" fmla="*/ 10928 w 11967"/>
              <a:gd name="connsiteY4" fmla="*/ 1900 h 10797"/>
              <a:gd name="connsiteX5" fmla="*/ 5322 w 11967"/>
              <a:gd name="connsiteY5" fmla="*/ 17 h 10797"/>
              <a:gd name="connsiteX6" fmla="*/ 905 w 11967"/>
              <a:gd name="connsiteY6" fmla="*/ 2159 h 10797"/>
              <a:gd name="connsiteX0" fmla="*/ 824 w 11939"/>
              <a:gd name="connsiteY0" fmla="*/ 2159 h 11017"/>
              <a:gd name="connsiteX1" fmla="*/ 504 w 11939"/>
              <a:gd name="connsiteY1" fmla="*/ 8270 h 11017"/>
              <a:gd name="connsiteX2" fmla="*/ 6220 w 11939"/>
              <a:gd name="connsiteY2" fmla="*/ 11009 h 11017"/>
              <a:gd name="connsiteX3" fmla="*/ 11542 w 11939"/>
              <a:gd name="connsiteY3" fmla="*/ 7464 h 11017"/>
              <a:gd name="connsiteX4" fmla="*/ 10847 w 11939"/>
              <a:gd name="connsiteY4" fmla="*/ 1900 h 11017"/>
              <a:gd name="connsiteX5" fmla="*/ 5241 w 11939"/>
              <a:gd name="connsiteY5" fmla="*/ 17 h 11017"/>
              <a:gd name="connsiteX6" fmla="*/ 824 w 11939"/>
              <a:gd name="connsiteY6" fmla="*/ 2159 h 11017"/>
              <a:gd name="connsiteX0" fmla="*/ 824 w 11939"/>
              <a:gd name="connsiteY0" fmla="*/ 2159 h 11014"/>
              <a:gd name="connsiteX1" fmla="*/ 504 w 11939"/>
              <a:gd name="connsiteY1" fmla="*/ 8270 h 11014"/>
              <a:gd name="connsiteX2" fmla="*/ 6220 w 11939"/>
              <a:gd name="connsiteY2" fmla="*/ 11009 h 11014"/>
              <a:gd name="connsiteX3" fmla="*/ 11542 w 11939"/>
              <a:gd name="connsiteY3" fmla="*/ 7464 h 11014"/>
              <a:gd name="connsiteX4" fmla="*/ 10847 w 11939"/>
              <a:gd name="connsiteY4" fmla="*/ 1900 h 11014"/>
              <a:gd name="connsiteX5" fmla="*/ 5241 w 11939"/>
              <a:gd name="connsiteY5" fmla="*/ 17 h 11014"/>
              <a:gd name="connsiteX6" fmla="*/ 824 w 11939"/>
              <a:gd name="connsiteY6" fmla="*/ 2159 h 11014"/>
              <a:gd name="connsiteX0" fmla="*/ 824 w 12073"/>
              <a:gd name="connsiteY0" fmla="*/ 2159 h 11013"/>
              <a:gd name="connsiteX1" fmla="*/ 504 w 12073"/>
              <a:gd name="connsiteY1" fmla="*/ 8270 h 11013"/>
              <a:gd name="connsiteX2" fmla="*/ 6220 w 12073"/>
              <a:gd name="connsiteY2" fmla="*/ 11009 h 11013"/>
              <a:gd name="connsiteX3" fmla="*/ 11716 w 12073"/>
              <a:gd name="connsiteY3" fmla="*/ 7714 h 11013"/>
              <a:gd name="connsiteX4" fmla="*/ 10847 w 12073"/>
              <a:gd name="connsiteY4" fmla="*/ 1900 h 11013"/>
              <a:gd name="connsiteX5" fmla="*/ 5241 w 12073"/>
              <a:gd name="connsiteY5" fmla="*/ 17 h 11013"/>
              <a:gd name="connsiteX6" fmla="*/ 824 w 12073"/>
              <a:gd name="connsiteY6" fmla="*/ 2159 h 11013"/>
              <a:gd name="connsiteX0" fmla="*/ 824 w 12094"/>
              <a:gd name="connsiteY0" fmla="*/ 2159 h 11013"/>
              <a:gd name="connsiteX1" fmla="*/ 504 w 12094"/>
              <a:gd name="connsiteY1" fmla="*/ 8270 h 11013"/>
              <a:gd name="connsiteX2" fmla="*/ 6220 w 12094"/>
              <a:gd name="connsiteY2" fmla="*/ 11009 h 11013"/>
              <a:gd name="connsiteX3" fmla="*/ 11716 w 12094"/>
              <a:gd name="connsiteY3" fmla="*/ 7714 h 11013"/>
              <a:gd name="connsiteX4" fmla="*/ 10847 w 12094"/>
              <a:gd name="connsiteY4" fmla="*/ 1900 h 11013"/>
              <a:gd name="connsiteX5" fmla="*/ 5241 w 12094"/>
              <a:gd name="connsiteY5" fmla="*/ 17 h 11013"/>
              <a:gd name="connsiteX6" fmla="*/ 824 w 12094"/>
              <a:gd name="connsiteY6" fmla="*/ 2159 h 11013"/>
              <a:gd name="connsiteX0" fmla="*/ 824 w 12072"/>
              <a:gd name="connsiteY0" fmla="*/ 2159 h 10846"/>
              <a:gd name="connsiteX1" fmla="*/ 504 w 12072"/>
              <a:gd name="connsiteY1" fmla="*/ 8270 h 10846"/>
              <a:gd name="connsiteX2" fmla="*/ 6242 w 12072"/>
              <a:gd name="connsiteY2" fmla="*/ 10842 h 10846"/>
              <a:gd name="connsiteX3" fmla="*/ 11716 w 12072"/>
              <a:gd name="connsiteY3" fmla="*/ 7714 h 10846"/>
              <a:gd name="connsiteX4" fmla="*/ 10847 w 12072"/>
              <a:gd name="connsiteY4" fmla="*/ 1900 h 10846"/>
              <a:gd name="connsiteX5" fmla="*/ 5241 w 12072"/>
              <a:gd name="connsiteY5" fmla="*/ 17 h 10846"/>
              <a:gd name="connsiteX6" fmla="*/ 824 w 12072"/>
              <a:gd name="connsiteY6" fmla="*/ 2159 h 10846"/>
              <a:gd name="connsiteX0" fmla="*/ 824 w 12072"/>
              <a:gd name="connsiteY0" fmla="*/ 2159 h 10842"/>
              <a:gd name="connsiteX1" fmla="*/ 504 w 12072"/>
              <a:gd name="connsiteY1" fmla="*/ 8270 h 10842"/>
              <a:gd name="connsiteX2" fmla="*/ 6242 w 12072"/>
              <a:gd name="connsiteY2" fmla="*/ 10842 h 10842"/>
              <a:gd name="connsiteX3" fmla="*/ 11716 w 12072"/>
              <a:gd name="connsiteY3" fmla="*/ 7714 h 10842"/>
              <a:gd name="connsiteX4" fmla="*/ 10847 w 12072"/>
              <a:gd name="connsiteY4" fmla="*/ 1900 h 10842"/>
              <a:gd name="connsiteX5" fmla="*/ 5241 w 12072"/>
              <a:gd name="connsiteY5" fmla="*/ 17 h 10842"/>
              <a:gd name="connsiteX6" fmla="*/ 824 w 12072"/>
              <a:gd name="connsiteY6" fmla="*/ 2159 h 10842"/>
              <a:gd name="connsiteX0" fmla="*/ 824 w 12072"/>
              <a:gd name="connsiteY0" fmla="*/ 2159 h 10844"/>
              <a:gd name="connsiteX1" fmla="*/ 504 w 12072"/>
              <a:gd name="connsiteY1" fmla="*/ 8270 h 10844"/>
              <a:gd name="connsiteX2" fmla="*/ 6242 w 12072"/>
              <a:gd name="connsiteY2" fmla="*/ 10842 h 10844"/>
              <a:gd name="connsiteX3" fmla="*/ 11716 w 12072"/>
              <a:gd name="connsiteY3" fmla="*/ 7714 h 10844"/>
              <a:gd name="connsiteX4" fmla="*/ 10847 w 12072"/>
              <a:gd name="connsiteY4" fmla="*/ 1900 h 10844"/>
              <a:gd name="connsiteX5" fmla="*/ 5241 w 12072"/>
              <a:gd name="connsiteY5" fmla="*/ 17 h 10844"/>
              <a:gd name="connsiteX6" fmla="*/ 824 w 12072"/>
              <a:gd name="connsiteY6" fmla="*/ 2159 h 10844"/>
              <a:gd name="connsiteX0" fmla="*/ 824 w 12190"/>
              <a:gd name="connsiteY0" fmla="*/ 2159 h 10844"/>
              <a:gd name="connsiteX1" fmla="*/ 504 w 12190"/>
              <a:gd name="connsiteY1" fmla="*/ 8270 h 10844"/>
              <a:gd name="connsiteX2" fmla="*/ 6242 w 12190"/>
              <a:gd name="connsiteY2" fmla="*/ 10842 h 10844"/>
              <a:gd name="connsiteX3" fmla="*/ 11716 w 12190"/>
              <a:gd name="connsiteY3" fmla="*/ 7714 h 10844"/>
              <a:gd name="connsiteX4" fmla="*/ 11173 w 12190"/>
              <a:gd name="connsiteY4" fmla="*/ 1928 h 10844"/>
              <a:gd name="connsiteX5" fmla="*/ 5241 w 12190"/>
              <a:gd name="connsiteY5" fmla="*/ 17 h 10844"/>
              <a:gd name="connsiteX6" fmla="*/ 824 w 12190"/>
              <a:gd name="connsiteY6" fmla="*/ 2159 h 10844"/>
              <a:gd name="connsiteX0" fmla="*/ 824 w 12319"/>
              <a:gd name="connsiteY0" fmla="*/ 2159 h 10844"/>
              <a:gd name="connsiteX1" fmla="*/ 504 w 12319"/>
              <a:gd name="connsiteY1" fmla="*/ 8270 h 10844"/>
              <a:gd name="connsiteX2" fmla="*/ 6242 w 12319"/>
              <a:gd name="connsiteY2" fmla="*/ 10842 h 10844"/>
              <a:gd name="connsiteX3" fmla="*/ 11716 w 12319"/>
              <a:gd name="connsiteY3" fmla="*/ 7714 h 10844"/>
              <a:gd name="connsiteX4" fmla="*/ 11173 w 12319"/>
              <a:gd name="connsiteY4" fmla="*/ 1928 h 10844"/>
              <a:gd name="connsiteX5" fmla="*/ 5241 w 12319"/>
              <a:gd name="connsiteY5" fmla="*/ 17 h 10844"/>
              <a:gd name="connsiteX6" fmla="*/ 824 w 12319"/>
              <a:gd name="connsiteY6" fmla="*/ 2159 h 10844"/>
              <a:gd name="connsiteX0" fmla="*/ 824 w 12329"/>
              <a:gd name="connsiteY0" fmla="*/ 2175 h 10860"/>
              <a:gd name="connsiteX1" fmla="*/ 504 w 12329"/>
              <a:gd name="connsiteY1" fmla="*/ 8286 h 10860"/>
              <a:gd name="connsiteX2" fmla="*/ 6242 w 12329"/>
              <a:gd name="connsiteY2" fmla="*/ 10858 h 10860"/>
              <a:gd name="connsiteX3" fmla="*/ 11716 w 12329"/>
              <a:gd name="connsiteY3" fmla="*/ 7730 h 10860"/>
              <a:gd name="connsiteX4" fmla="*/ 11173 w 12329"/>
              <a:gd name="connsiteY4" fmla="*/ 1944 h 10860"/>
              <a:gd name="connsiteX5" fmla="*/ 5241 w 12329"/>
              <a:gd name="connsiteY5" fmla="*/ 33 h 10860"/>
              <a:gd name="connsiteX6" fmla="*/ 824 w 12329"/>
              <a:gd name="connsiteY6" fmla="*/ 2175 h 10860"/>
              <a:gd name="connsiteX0" fmla="*/ 825 w 12190"/>
              <a:gd name="connsiteY0" fmla="*/ 2378 h 11063"/>
              <a:gd name="connsiteX1" fmla="*/ 505 w 12190"/>
              <a:gd name="connsiteY1" fmla="*/ 8489 h 11063"/>
              <a:gd name="connsiteX2" fmla="*/ 6243 w 12190"/>
              <a:gd name="connsiteY2" fmla="*/ 11061 h 11063"/>
              <a:gd name="connsiteX3" fmla="*/ 11717 w 12190"/>
              <a:gd name="connsiteY3" fmla="*/ 7933 h 11063"/>
              <a:gd name="connsiteX4" fmla="*/ 11174 w 12190"/>
              <a:gd name="connsiteY4" fmla="*/ 2147 h 11063"/>
              <a:gd name="connsiteX5" fmla="*/ 5264 w 12190"/>
              <a:gd name="connsiteY5" fmla="*/ 14 h 11063"/>
              <a:gd name="connsiteX6" fmla="*/ 825 w 12190"/>
              <a:gd name="connsiteY6" fmla="*/ 2378 h 11063"/>
              <a:gd name="connsiteX0" fmla="*/ 825 w 12356"/>
              <a:gd name="connsiteY0" fmla="*/ 2378 h 11063"/>
              <a:gd name="connsiteX1" fmla="*/ 505 w 12356"/>
              <a:gd name="connsiteY1" fmla="*/ 8489 h 11063"/>
              <a:gd name="connsiteX2" fmla="*/ 6243 w 12356"/>
              <a:gd name="connsiteY2" fmla="*/ 11061 h 11063"/>
              <a:gd name="connsiteX3" fmla="*/ 11717 w 12356"/>
              <a:gd name="connsiteY3" fmla="*/ 7933 h 11063"/>
              <a:gd name="connsiteX4" fmla="*/ 11174 w 12356"/>
              <a:gd name="connsiteY4" fmla="*/ 2147 h 11063"/>
              <a:gd name="connsiteX5" fmla="*/ 5264 w 12356"/>
              <a:gd name="connsiteY5" fmla="*/ 14 h 11063"/>
              <a:gd name="connsiteX6" fmla="*/ 825 w 12356"/>
              <a:gd name="connsiteY6" fmla="*/ 2378 h 11063"/>
              <a:gd name="connsiteX0" fmla="*/ 825 w 12354"/>
              <a:gd name="connsiteY0" fmla="*/ 2388 h 11073"/>
              <a:gd name="connsiteX1" fmla="*/ 505 w 12354"/>
              <a:gd name="connsiteY1" fmla="*/ 8499 h 11073"/>
              <a:gd name="connsiteX2" fmla="*/ 6243 w 12354"/>
              <a:gd name="connsiteY2" fmla="*/ 11071 h 11073"/>
              <a:gd name="connsiteX3" fmla="*/ 11717 w 12354"/>
              <a:gd name="connsiteY3" fmla="*/ 7943 h 11073"/>
              <a:gd name="connsiteX4" fmla="*/ 11174 w 12354"/>
              <a:gd name="connsiteY4" fmla="*/ 2157 h 11073"/>
              <a:gd name="connsiteX5" fmla="*/ 5264 w 12354"/>
              <a:gd name="connsiteY5" fmla="*/ 24 h 11073"/>
              <a:gd name="connsiteX6" fmla="*/ 825 w 12354"/>
              <a:gd name="connsiteY6" fmla="*/ 2388 h 11073"/>
              <a:gd name="connsiteX0" fmla="*/ 825 w 12284"/>
              <a:gd name="connsiteY0" fmla="*/ 2379 h 11066"/>
              <a:gd name="connsiteX1" fmla="*/ 505 w 12284"/>
              <a:gd name="connsiteY1" fmla="*/ 8490 h 11066"/>
              <a:gd name="connsiteX2" fmla="*/ 6243 w 12284"/>
              <a:gd name="connsiteY2" fmla="*/ 11062 h 11066"/>
              <a:gd name="connsiteX3" fmla="*/ 11847 w 12284"/>
              <a:gd name="connsiteY3" fmla="*/ 7962 h 11066"/>
              <a:gd name="connsiteX4" fmla="*/ 11174 w 12284"/>
              <a:gd name="connsiteY4" fmla="*/ 2148 h 11066"/>
              <a:gd name="connsiteX5" fmla="*/ 5264 w 12284"/>
              <a:gd name="connsiteY5" fmla="*/ 15 h 11066"/>
              <a:gd name="connsiteX6" fmla="*/ 825 w 12284"/>
              <a:gd name="connsiteY6" fmla="*/ 2379 h 11066"/>
              <a:gd name="connsiteX0" fmla="*/ 825 w 12395"/>
              <a:gd name="connsiteY0" fmla="*/ 2378 h 11065"/>
              <a:gd name="connsiteX1" fmla="*/ 505 w 12395"/>
              <a:gd name="connsiteY1" fmla="*/ 8489 h 11065"/>
              <a:gd name="connsiteX2" fmla="*/ 6243 w 12395"/>
              <a:gd name="connsiteY2" fmla="*/ 11061 h 11065"/>
              <a:gd name="connsiteX3" fmla="*/ 11847 w 12395"/>
              <a:gd name="connsiteY3" fmla="*/ 7961 h 11065"/>
              <a:gd name="connsiteX4" fmla="*/ 11174 w 12395"/>
              <a:gd name="connsiteY4" fmla="*/ 2147 h 11065"/>
              <a:gd name="connsiteX5" fmla="*/ 5264 w 12395"/>
              <a:gd name="connsiteY5" fmla="*/ 14 h 11065"/>
              <a:gd name="connsiteX6" fmla="*/ 825 w 12395"/>
              <a:gd name="connsiteY6" fmla="*/ 2378 h 11065"/>
              <a:gd name="connsiteX0" fmla="*/ 825 w 12368"/>
              <a:gd name="connsiteY0" fmla="*/ 2387 h 11074"/>
              <a:gd name="connsiteX1" fmla="*/ 505 w 12368"/>
              <a:gd name="connsiteY1" fmla="*/ 8498 h 11074"/>
              <a:gd name="connsiteX2" fmla="*/ 6243 w 12368"/>
              <a:gd name="connsiteY2" fmla="*/ 11070 h 11074"/>
              <a:gd name="connsiteX3" fmla="*/ 11847 w 12368"/>
              <a:gd name="connsiteY3" fmla="*/ 7970 h 11074"/>
              <a:gd name="connsiteX4" fmla="*/ 11174 w 12368"/>
              <a:gd name="connsiteY4" fmla="*/ 2156 h 11074"/>
              <a:gd name="connsiteX5" fmla="*/ 5264 w 12368"/>
              <a:gd name="connsiteY5" fmla="*/ 23 h 11074"/>
              <a:gd name="connsiteX6" fmla="*/ 825 w 12368"/>
              <a:gd name="connsiteY6" fmla="*/ 2387 h 11074"/>
              <a:gd name="connsiteX0" fmla="*/ 825 w 12368"/>
              <a:gd name="connsiteY0" fmla="*/ 2387 h 11071"/>
              <a:gd name="connsiteX1" fmla="*/ 505 w 12368"/>
              <a:gd name="connsiteY1" fmla="*/ 8498 h 11071"/>
              <a:gd name="connsiteX2" fmla="*/ 6243 w 12368"/>
              <a:gd name="connsiteY2" fmla="*/ 11070 h 11071"/>
              <a:gd name="connsiteX3" fmla="*/ 11847 w 12368"/>
              <a:gd name="connsiteY3" fmla="*/ 7970 h 11071"/>
              <a:gd name="connsiteX4" fmla="*/ 11174 w 12368"/>
              <a:gd name="connsiteY4" fmla="*/ 2156 h 11071"/>
              <a:gd name="connsiteX5" fmla="*/ 5264 w 12368"/>
              <a:gd name="connsiteY5" fmla="*/ 23 h 11071"/>
              <a:gd name="connsiteX6" fmla="*/ 825 w 12368"/>
              <a:gd name="connsiteY6" fmla="*/ 2387 h 11071"/>
              <a:gd name="connsiteX0" fmla="*/ 802 w 12345"/>
              <a:gd name="connsiteY0" fmla="*/ 2387 h 11071"/>
              <a:gd name="connsiteX1" fmla="*/ 482 w 12345"/>
              <a:gd name="connsiteY1" fmla="*/ 8498 h 11071"/>
              <a:gd name="connsiteX2" fmla="*/ 6220 w 12345"/>
              <a:gd name="connsiteY2" fmla="*/ 11070 h 11071"/>
              <a:gd name="connsiteX3" fmla="*/ 11824 w 12345"/>
              <a:gd name="connsiteY3" fmla="*/ 7970 h 11071"/>
              <a:gd name="connsiteX4" fmla="*/ 11151 w 12345"/>
              <a:gd name="connsiteY4" fmla="*/ 2156 h 11071"/>
              <a:gd name="connsiteX5" fmla="*/ 5241 w 12345"/>
              <a:gd name="connsiteY5" fmla="*/ 23 h 11071"/>
              <a:gd name="connsiteX6" fmla="*/ 802 w 12345"/>
              <a:gd name="connsiteY6" fmla="*/ 2387 h 11071"/>
              <a:gd name="connsiteX0" fmla="*/ 917 w 12460"/>
              <a:gd name="connsiteY0" fmla="*/ 2387 h 11071"/>
              <a:gd name="connsiteX1" fmla="*/ 597 w 12460"/>
              <a:gd name="connsiteY1" fmla="*/ 8498 h 11071"/>
              <a:gd name="connsiteX2" fmla="*/ 6335 w 12460"/>
              <a:gd name="connsiteY2" fmla="*/ 11070 h 11071"/>
              <a:gd name="connsiteX3" fmla="*/ 11939 w 12460"/>
              <a:gd name="connsiteY3" fmla="*/ 7970 h 11071"/>
              <a:gd name="connsiteX4" fmla="*/ 11266 w 12460"/>
              <a:gd name="connsiteY4" fmla="*/ 2156 h 11071"/>
              <a:gd name="connsiteX5" fmla="*/ 5356 w 12460"/>
              <a:gd name="connsiteY5" fmla="*/ 23 h 11071"/>
              <a:gd name="connsiteX6" fmla="*/ 917 w 12460"/>
              <a:gd name="connsiteY6" fmla="*/ 2387 h 11071"/>
              <a:gd name="connsiteX0" fmla="*/ 917 w 12460"/>
              <a:gd name="connsiteY0" fmla="*/ 2387 h 11071"/>
              <a:gd name="connsiteX1" fmla="*/ 597 w 12460"/>
              <a:gd name="connsiteY1" fmla="*/ 8498 h 11071"/>
              <a:gd name="connsiteX2" fmla="*/ 6335 w 12460"/>
              <a:gd name="connsiteY2" fmla="*/ 11070 h 11071"/>
              <a:gd name="connsiteX3" fmla="*/ 11939 w 12460"/>
              <a:gd name="connsiteY3" fmla="*/ 7970 h 11071"/>
              <a:gd name="connsiteX4" fmla="*/ 11266 w 12460"/>
              <a:gd name="connsiteY4" fmla="*/ 2156 h 11071"/>
              <a:gd name="connsiteX5" fmla="*/ 5356 w 12460"/>
              <a:gd name="connsiteY5" fmla="*/ 23 h 11071"/>
              <a:gd name="connsiteX6" fmla="*/ 917 w 12460"/>
              <a:gd name="connsiteY6" fmla="*/ 2387 h 11071"/>
              <a:gd name="connsiteX0" fmla="*/ 803 w 12262"/>
              <a:gd name="connsiteY0" fmla="*/ 2297 h 10981"/>
              <a:gd name="connsiteX1" fmla="*/ 483 w 12262"/>
              <a:gd name="connsiteY1" fmla="*/ 8408 h 10981"/>
              <a:gd name="connsiteX2" fmla="*/ 6221 w 12262"/>
              <a:gd name="connsiteY2" fmla="*/ 10980 h 10981"/>
              <a:gd name="connsiteX3" fmla="*/ 11825 w 12262"/>
              <a:gd name="connsiteY3" fmla="*/ 7880 h 10981"/>
              <a:gd name="connsiteX4" fmla="*/ 11152 w 12262"/>
              <a:gd name="connsiteY4" fmla="*/ 2066 h 10981"/>
              <a:gd name="connsiteX5" fmla="*/ 5264 w 12262"/>
              <a:gd name="connsiteY5" fmla="*/ 16 h 10981"/>
              <a:gd name="connsiteX6" fmla="*/ 803 w 12262"/>
              <a:gd name="connsiteY6" fmla="*/ 2297 h 10981"/>
              <a:gd name="connsiteX0" fmla="*/ 803 w 12262"/>
              <a:gd name="connsiteY0" fmla="*/ 2282 h 10966"/>
              <a:gd name="connsiteX1" fmla="*/ 483 w 12262"/>
              <a:gd name="connsiteY1" fmla="*/ 8393 h 10966"/>
              <a:gd name="connsiteX2" fmla="*/ 6221 w 12262"/>
              <a:gd name="connsiteY2" fmla="*/ 10965 h 10966"/>
              <a:gd name="connsiteX3" fmla="*/ 11825 w 12262"/>
              <a:gd name="connsiteY3" fmla="*/ 7865 h 10966"/>
              <a:gd name="connsiteX4" fmla="*/ 11152 w 12262"/>
              <a:gd name="connsiteY4" fmla="*/ 2051 h 10966"/>
              <a:gd name="connsiteX5" fmla="*/ 5264 w 12262"/>
              <a:gd name="connsiteY5" fmla="*/ 1 h 10966"/>
              <a:gd name="connsiteX6" fmla="*/ 803 w 12262"/>
              <a:gd name="connsiteY6" fmla="*/ 2282 h 10966"/>
              <a:gd name="connsiteX0" fmla="*/ 825 w 12264"/>
              <a:gd name="connsiteY0" fmla="*/ 2420 h 11104"/>
              <a:gd name="connsiteX1" fmla="*/ 505 w 12264"/>
              <a:gd name="connsiteY1" fmla="*/ 8531 h 11104"/>
              <a:gd name="connsiteX2" fmla="*/ 6243 w 12264"/>
              <a:gd name="connsiteY2" fmla="*/ 11103 h 11104"/>
              <a:gd name="connsiteX3" fmla="*/ 11847 w 12264"/>
              <a:gd name="connsiteY3" fmla="*/ 8003 h 11104"/>
              <a:gd name="connsiteX4" fmla="*/ 11174 w 12264"/>
              <a:gd name="connsiteY4" fmla="*/ 2189 h 11104"/>
              <a:gd name="connsiteX5" fmla="*/ 5764 w 12264"/>
              <a:gd name="connsiteY5" fmla="*/ 0 h 11104"/>
              <a:gd name="connsiteX6" fmla="*/ 825 w 12264"/>
              <a:gd name="connsiteY6" fmla="*/ 2420 h 11104"/>
              <a:gd name="connsiteX0" fmla="*/ 825 w 12351"/>
              <a:gd name="connsiteY0" fmla="*/ 2420 h 11104"/>
              <a:gd name="connsiteX1" fmla="*/ 505 w 12351"/>
              <a:gd name="connsiteY1" fmla="*/ 8531 h 11104"/>
              <a:gd name="connsiteX2" fmla="*/ 6243 w 12351"/>
              <a:gd name="connsiteY2" fmla="*/ 11103 h 11104"/>
              <a:gd name="connsiteX3" fmla="*/ 11847 w 12351"/>
              <a:gd name="connsiteY3" fmla="*/ 8003 h 11104"/>
              <a:gd name="connsiteX4" fmla="*/ 11174 w 12351"/>
              <a:gd name="connsiteY4" fmla="*/ 2189 h 11104"/>
              <a:gd name="connsiteX5" fmla="*/ 5764 w 12351"/>
              <a:gd name="connsiteY5" fmla="*/ 0 h 11104"/>
              <a:gd name="connsiteX6" fmla="*/ 825 w 12351"/>
              <a:gd name="connsiteY6" fmla="*/ 2420 h 11104"/>
              <a:gd name="connsiteX0" fmla="*/ 825 w 12372"/>
              <a:gd name="connsiteY0" fmla="*/ 2420 h 11104"/>
              <a:gd name="connsiteX1" fmla="*/ 505 w 12372"/>
              <a:gd name="connsiteY1" fmla="*/ 8531 h 11104"/>
              <a:gd name="connsiteX2" fmla="*/ 6243 w 12372"/>
              <a:gd name="connsiteY2" fmla="*/ 11103 h 11104"/>
              <a:gd name="connsiteX3" fmla="*/ 11847 w 12372"/>
              <a:gd name="connsiteY3" fmla="*/ 8003 h 11104"/>
              <a:gd name="connsiteX4" fmla="*/ 11174 w 12372"/>
              <a:gd name="connsiteY4" fmla="*/ 2189 h 11104"/>
              <a:gd name="connsiteX5" fmla="*/ 5764 w 12372"/>
              <a:gd name="connsiteY5" fmla="*/ 0 h 11104"/>
              <a:gd name="connsiteX6" fmla="*/ 825 w 12372"/>
              <a:gd name="connsiteY6" fmla="*/ 2420 h 11104"/>
              <a:gd name="connsiteX0" fmla="*/ 850 w 12397"/>
              <a:gd name="connsiteY0" fmla="*/ 2281 h 11104"/>
              <a:gd name="connsiteX1" fmla="*/ 530 w 12397"/>
              <a:gd name="connsiteY1" fmla="*/ 8531 h 11104"/>
              <a:gd name="connsiteX2" fmla="*/ 6268 w 12397"/>
              <a:gd name="connsiteY2" fmla="*/ 11103 h 11104"/>
              <a:gd name="connsiteX3" fmla="*/ 11872 w 12397"/>
              <a:gd name="connsiteY3" fmla="*/ 8003 h 11104"/>
              <a:gd name="connsiteX4" fmla="*/ 11199 w 12397"/>
              <a:gd name="connsiteY4" fmla="*/ 2189 h 11104"/>
              <a:gd name="connsiteX5" fmla="*/ 5789 w 12397"/>
              <a:gd name="connsiteY5" fmla="*/ 0 h 11104"/>
              <a:gd name="connsiteX6" fmla="*/ 850 w 12397"/>
              <a:gd name="connsiteY6" fmla="*/ 2281 h 11104"/>
              <a:gd name="connsiteX0" fmla="*/ 850 w 12397"/>
              <a:gd name="connsiteY0" fmla="*/ 2281 h 11104"/>
              <a:gd name="connsiteX1" fmla="*/ 530 w 12397"/>
              <a:gd name="connsiteY1" fmla="*/ 8531 h 11104"/>
              <a:gd name="connsiteX2" fmla="*/ 6268 w 12397"/>
              <a:gd name="connsiteY2" fmla="*/ 11103 h 11104"/>
              <a:gd name="connsiteX3" fmla="*/ 11872 w 12397"/>
              <a:gd name="connsiteY3" fmla="*/ 8003 h 11104"/>
              <a:gd name="connsiteX4" fmla="*/ 11199 w 12397"/>
              <a:gd name="connsiteY4" fmla="*/ 2189 h 11104"/>
              <a:gd name="connsiteX5" fmla="*/ 5789 w 12397"/>
              <a:gd name="connsiteY5" fmla="*/ 0 h 11104"/>
              <a:gd name="connsiteX6" fmla="*/ 850 w 12397"/>
              <a:gd name="connsiteY6" fmla="*/ 2281 h 11104"/>
              <a:gd name="connsiteX0" fmla="*/ 826 w 12373"/>
              <a:gd name="connsiteY0" fmla="*/ 2281 h 11104"/>
              <a:gd name="connsiteX1" fmla="*/ 506 w 12373"/>
              <a:gd name="connsiteY1" fmla="*/ 8531 h 11104"/>
              <a:gd name="connsiteX2" fmla="*/ 6244 w 12373"/>
              <a:gd name="connsiteY2" fmla="*/ 11103 h 11104"/>
              <a:gd name="connsiteX3" fmla="*/ 11848 w 12373"/>
              <a:gd name="connsiteY3" fmla="*/ 8003 h 11104"/>
              <a:gd name="connsiteX4" fmla="*/ 11175 w 12373"/>
              <a:gd name="connsiteY4" fmla="*/ 2189 h 11104"/>
              <a:gd name="connsiteX5" fmla="*/ 5765 w 12373"/>
              <a:gd name="connsiteY5" fmla="*/ 0 h 11104"/>
              <a:gd name="connsiteX6" fmla="*/ 826 w 12373"/>
              <a:gd name="connsiteY6" fmla="*/ 2281 h 11104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3"/>
              <a:gd name="connsiteY0" fmla="*/ 2281 h 11160"/>
              <a:gd name="connsiteX1" fmla="*/ 533 w 12393"/>
              <a:gd name="connsiteY1" fmla="*/ 8531 h 11160"/>
              <a:gd name="connsiteX2" fmla="*/ 6314 w 12393"/>
              <a:gd name="connsiteY2" fmla="*/ 11159 h 11160"/>
              <a:gd name="connsiteX3" fmla="*/ 11875 w 12393"/>
              <a:gd name="connsiteY3" fmla="*/ 8003 h 11160"/>
              <a:gd name="connsiteX4" fmla="*/ 11202 w 12393"/>
              <a:gd name="connsiteY4" fmla="*/ 2189 h 11160"/>
              <a:gd name="connsiteX5" fmla="*/ 5792 w 12393"/>
              <a:gd name="connsiteY5" fmla="*/ 0 h 11160"/>
              <a:gd name="connsiteX6" fmla="*/ 853 w 12393"/>
              <a:gd name="connsiteY6" fmla="*/ 2281 h 11160"/>
              <a:gd name="connsiteX0" fmla="*/ 853 w 12387"/>
              <a:gd name="connsiteY0" fmla="*/ 2281 h 11160"/>
              <a:gd name="connsiteX1" fmla="*/ 533 w 12387"/>
              <a:gd name="connsiteY1" fmla="*/ 8531 h 11160"/>
              <a:gd name="connsiteX2" fmla="*/ 6314 w 12387"/>
              <a:gd name="connsiteY2" fmla="*/ 11159 h 11160"/>
              <a:gd name="connsiteX3" fmla="*/ 11875 w 12387"/>
              <a:gd name="connsiteY3" fmla="*/ 8003 h 11160"/>
              <a:gd name="connsiteX4" fmla="*/ 11202 w 12387"/>
              <a:gd name="connsiteY4" fmla="*/ 2189 h 11160"/>
              <a:gd name="connsiteX5" fmla="*/ 5792 w 12387"/>
              <a:gd name="connsiteY5" fmla="*/ 0 h 11160"/>
              <a:gd name="connsiteX6" fmla="*/ 853 w 12387"/>
              <a:gd name="connsiteY6" fmla="*/ 2281 h 11160"/>
              <a:gd name="connsiteX0" fmla="*/ 853 w 12508"/>
              <a:gd name="connsiteY0" fmla="*/ 2281 h 11160"/>
              <a:gd name="connsiteX1" fmla="*/ 533 w 12508"/>
              <a:gd name="connsiteY1" fmla="*/ 8531 h 11160"/>
              <a:gd name="connsiteX2" fmla="*/ 6314 w 12508"/>
              <a:gd name="connsiteY2" fmla="*/ 11159 h 11160"/>
              <a:gd name="connsiteX3" fmla="*/ 11875 w 12508"/>
              <a:gd name="connsiteY3" fmla="*/ 8003 h 11160"/>
              <a:gd name="connsiteX4" fmla="*/ 11202 w 12508"/>
              <a:gd name="connsiteY4" fmla="*/ 2189 h 11160"/>
              <a:gd name="connsiteX5" fmla="*/ 5792 w 12508"/>
              <a:gd name="connsiteY5" fmla="*/ 0 h 11160"/>
              <a:gd name="connsiteX6" fmla="*/ 853 w 12508"/>
              <a:gd name="connsiteY6" fmla="*/ 2281 h 11160"/>
              <a:gd name="connsiteX0" fmla="*/ 853 w 12511"/>
              <a:gd name="connsiteY0" fmla="*/ 2283 h 11162"/>
              <a:gd name="connsiteX1" fmla="*/ 533 w 12511"/>
              <a:gd name="connsiteY1" fmla="*/ 8533 h 11162"/>
              <a:gd name="connsiteX2" fmla="*/ 6314 w 12511"/>
              <a:gd name="connsiteY2" fmla="*/ 11161 h 11162"/>
              <a:gd name="connsiteX3" fmla="*/ 11875 w 12511"/>
              <a:gd name="connsiteY3" fmla="*/ 8005 h 11162"/>
              <a:gd name="connsiteX4" fmla="*/ 11441 w 12511"/>
              <a:gd name="connsiteY4" fmla="*/ 2636 h 11162"/>
              <a:gd name="connsiteX5" fmla="*/ 5792 w 12511"/>
              <a:gd name="connsiteY5" fmla="*/ 2 h 11162"/>
              <a:gd name="connsiteX6" fmla="*/ 853 w 12511"/>
              <a:gd name="connsiteY6" fmla="*/ 2283 h 11162"/>
              <a:gd name="connsiteX0" fmla="*/ 853 w 12383"/>
              <a:gd name="connsiteY0" fmla="*/ 2118 h 10997"/>
              <a:gd name="connsiteX1" fmla="*/ 533 w 12383"/>
              <a:gd name="connsiteY1" fmla="*/ 8368 h 10997"/>
              <a:gd name="connsiteX2" fmla="*/ 6314 w 12383"/>
              <a:gd name="connsiteY2" fmla="*/ 10996 h 10997"/>
              <a:gd name="connsiteX3" fmla="*/ 11875 w 12383"/>
              <a:gd name="connsiteY3" fmla="*/ 7840 h 10997"/>
              <a:gd name="connsiteX4" fmla="*/ 11441 w 12383"/>
              <a:gd name="connsiteY4" fmla="*/ 2471 h 10997"/>
              <a:gd name="connsiteX5" fmla="*/ 5792 w 12383"/>
              <a:gd name="connsiteY5" fmla="*/ 4 h 10997"/>
              <a:gd name="connsiteX6" fmla="*/ 853 w 12383"/>
              <a:gd name="connsiteY6" fmla="*/ 2118 h 10997"/>
              <a:gd name="connsiteX0" fmla="*/ 1040 w 12570"/>
              <a:gd name="connsiteY0" fmla="*/ 2118 h 11002"/>
              <a:gd name="connsiteX1" fmla="*/ 459 w 12570"/>
              <a:gd name="connsiteY1" fmla="*/ 8451 h 11002"/>
              <a:gd name="connsiteX2" fmla="*/ 6501 w 12570"/>
              <a:gd name="connsiteY2" fmla="*/ 10996 h 11002"/>
              <a:gd name="connsiteX3" fmla="*/ 12062 w 12570"/>
              <a:gd name="connsiteY3" fmla="*/ 7840 h 11002"/>
              <a:gd name="connsiteX4" fmla="*/ 11628 w 12570"/>
              <a:gd name="connsiteY4" fmla="*/ 2471 h 11002"/>
              <a:gd name="connsiteX5" fmla="*/ 5979 w 12570"/>
              <a:gd name="connsiteY5" fmla="*/ 4 h 11002"/>
              <a:gd name="connsiteX6" fmla="*/ 1040 w 12570"/>
              <a:gd name="connsiteY6" fmla="*/ 2118 h 11002"/>
              <a:gd name="connsiteX0" fmla="*/ 1117 w 12647"/>
              <a:gd name="connsiteY0" fmla="*/ 2118 h 11002"/>
              <a:gd name="connsiteX1" fmla="*/ 536 w 12647"/>
              <a:gd name="connsiteY1" fmla="*/ 8451 h 11002"/>
              <a:gd name="connsiteX2" fmla="*/ 6578 w 12647"/>
              <a:gd name="connsiteY2" fmla="*/ 10996 h 11002"/>
              <a:gd name="connsiteX3" fmla="*/ 12139 w 12647"/>
              <a:gd name="connsiteY3" fmla="*/ 7840 h 11002"/>
              <a:gd name="connsiteX4" fmla="*/ 11705 w 12647"/>
              <a:gd name="connsiteY4" fmla="*/ 2471 h 11002"/>
              <a:gd name="connsiteX5" fmla="*/ 6056 w 12647"/>
              <a:gd name="connsiteY5" fmla="*/ 4 h 11002"/>
              <a:gd name="connsiteX6" fmla="*/ 1117 w 12647"/>
              <a:gd name="connsiteY6" fmla="*/ 2118 h 11002"/>
              <a:gd name="connsiteX0" fmla="*/ 1105 w 12635"/>
              <a:gd name="connsiteY0" fmla="*/ 2118 h 11005"/>
              <a:gd name="connsiteX1" fmla="*/ 524 w 12635"/>
              <a:gd name="connsiteY1" fmla="*/ 8451 h 11005"/>
              <a:gd name="connsiteX2" fmla="*/ 6566 w 12635"/>
              <a:gd name="connsiteY2" fmla="*/ 10996 h 11005"/>
              <a:gd name="connsiteX3" fmla="*/ 12127 w 12635"/>
              <a:gd name="connsiteY3" fmla="*/ 7840 h 11005"/>
              <a:gd name="connsiteX4" fmla="*/ 11693 w 12635"/>
              <a:gd name="connsiteY4" fmla="*/ 2471 h 11005"/>
              <a:gd name="connsiteX5" fmla="*/ 6044 w 12635"/>
              <a:gd name="connsiteY5" fmla="*/ 4 h 11005"/>
              <a:gd name="connsiteX6" fmla="*/ 1105 w 12635"/>
              <a:gd name="connsiteY6" fmla="*/ 2118 h 11005"/>
              <a:gd name="connsiteX0" fmla="*/ 1049 w 12571"/>
              <a:gd name="connsiteY0" fmla="*/ 2118 h 11168"/>
              <a:gd name="connsiteX1" fmla="*/ 468 w 12571"/>
              <a:gd name="connsiteY1" fmla="*/ 8451 h 11168"/>
              <a:gd name="connsiteX2" fmla="*/ 6619 w 12571"/>
              <a:gd name="connsiteY2" fmla="*/ 11163 h 11168"/>
              <a:gd name="connsiteX3" fmla="*/ 12071 w 12571"/>
              <a:gd name="connsiteY3" fmla="*/ 7840 h 11168"/>
              <a:gd name="connsiteX4" fmla="*/ 11637 w 12571"/>
              <a:gd name="connsiteY4" fmla="*/ 2471 h 11168"/>
              <a:gd name="connsiteX5" fmla="*/ 5988 w 12571"/>
              <a:gd name="connsiteY5" fmla="*/ 4 h 11168"/>
              <a:gd name="connsiteX6" fmla="*/ 1049 w 12571"/>
              <a:gd name="connsiteY6" fmla="*/ 2118 h 11168"/>
              <a:gd name="connsiteX0" fmla="*/ 1022 w 12544"/>
              <a:gd name="connsiteY0" fmla="*/ 2118 h 11170"/>
              <a:gd name="connsiteX1" fmla="*/ 441 w 12544"/>
              <a:gd name="connsiteY1" fmla="*/ 8451 h 11170"/>
              <a:gd name="connsiteX2" fmla="*/ 6592 w 12544"/>
              <a:gd name="connsiteY2" fmla="*/ 11163 h 11170"/>
              <a:gd name="connsiteX3" fmla="*/ 12044 w 12544"/>
              <a:gd name="connsiteY3" fmla="*/ 7840 h 11170"/>
              <a:gd name="connsiteX4" fmla="*/ 11610 w 12544"/>
              <a:gd name="connsiteY4" fmla="*/ 2471 h 11170"/>
              <a:gd name="connsiteX5" fmla="*/ 5961 w 12544"/>
              <a:gd name="connsiteY5" fmla="*/ 4 h 11170"/>
              <a:gd name="connsiteX6" fmla="*/ 1022 w 12544"/>
              <a:gd name="connsiteY6" fmla="*/ 2118 h 11170"/>
              <a:gd name="connsiteX0" fmla="*/ 1022 w 12516"/>
              <a:gd name="connsiteY0" fmla="*/ 2118 h 11170"/>
              <a:gd name="connsiteX1" fmla="*/ 441 w 12516"/>
              <a:gd name="connsiteY1" fmla="*/ 8451 h 11170"/>
              <a:gd name="connsiteX2" fmla="*/ 6592 w 12516"/>
              <a:gd name="connsiteY2" fmla="*/ 11163 h 11170"/>
              <a:gd name="connsiteX3" fmla="*/ 12044 w 12516"/>
              <a:gd name="connsiteY3" fmla="*/ 7840 h 11170"/>
              <a:gd name="connsiteX4" fmla="*/ 11610 w 12516"/>
              <a:gd name="connsiteY4" fmla="*/ 2471 h 11170"/>
              <a:gd name="connsiteX5" fmla="*/ 5961 w 12516"/>
              <a:gd name="connsiteY5" fmla="*/ 4 h 11170"/>
              <a:gd name="connsiteX6" fmla="*/ 1022 w 12516"/>
              <a:gd name="connsiteY6" fmla="*/ 2118 h 11170"/>
              <a:gd name="connsiteX0" fmla="*/ 1022 w 12502"/>
              <a:gd name="connsiteY0" fmla="*/ 2118 h 11170"/>
              <a:gd name="connsiteX1" fmla="*/ 441 w 12502"/>
              <a:gd name="connsiteY1" fmla="*/ 8451 h 11170"/>
              <a:gd name="connsiteX2" fmla="*/ 6592 w 12502"/>
              <a:gd name="connsiteY2" fmla="*/ 11163 h 11170"/>
              <a:gd name="connsiteX3" fmla="*/ 12044 w 12502"/>
              <a:gd name="connsiteY3" fmla="*/ 7840 h 11170"/>
              <a:gd name="connsiteX4" fmla="*/ 11610 w 12502"/>
              <a:gd name="connsiteY4" fmla="*/ 2471 h 11170"/>
              <a:gd name="connsiteX5" fmla="*/ 5961 w 12502"/>
              <a:gd name="connsiteY5" fmla="*/ 4 h 11170"/>
              <a:gd name="connsiteX6" fmla="*/ 1022 w 12502"/>
              <a:gd name="connsiteY6" fmla="*/ 2118 h 11170"/>
              <a:gd name="connsiteX0" fmla="*/ 955 w 12587"/>
              <a:gd name="connsiteY0" fmla="*/ 2090 h 11168"/>
              <a:gd name="connsiteX1" fmla="*/ 526 w 12587"/>
              <a:gd name="connsiteY1" fmla="*/ 8451 h 11168"/>
              <a:gd name="connsiteX2" fmla="*/ 6677 w 12587"/>
              <a:gd name="connsiteY2" fmla="*/ 11163 h 11168"/>
              <a:gd name="connsiteX3" fmla="*/ 12129 w 12587"/>
              <a:gd name="connsiteY3" fmla="*/ 7840 h 11168"/>
              <a:gd name="connsiteX4" fmla="*/ 11695 w 12587"/>
              <a:gd name="connsiteY4" fmla="*/ 2471 h 11168"/>
              <a:gd name="connsiteX5" fmla="*/ 6046 w 12587"/>
              <a:gd name="connsiteY5" fmla="*/ 4 h 11168"/>
              <a:gd name="connsiteX6" fmla="*/ 955 w 12587"/>
              <a:gd name="connsiteY6" fmla="*/ 2090 h 11168"/>
              <a:gd name="connsiteX0" fmla="*/ 1032 w 12664"/>
              <a:gd name="connsiteY0" fmla="*/ 2090 h 11168"/>
              <a:gd name="connsiteX1" fmla="*/ 603 w 12664"/>
              <a:gd name="connsiteY1" fmla="*/ 8451 h 11168"/>
              <a:gd name="connsiteX2" fmla="*/ 6754 w 12664"/>
              <a:gd name="connsiteY2" fmla="*/ 11163 h 11168"/>
              <a:gd name="connsiteX3" fmla="*/ 12206 w 12664"/>
              <a:gd name="connsiteY3" fmla="*/ 7840 h 11168"/>
              <a:gd name="connsiteX4" fmla="*/ 11772 w 12664"/>
              <a:gd name="connsiteY4" fmla="*/ 2471 h 11168"/>
              <a:gd name="connsiteX5" fmla="*/ 6123 w 12664"/>
              <a:gd name="connsiteY5" fmla="*/ 4 h 11168"/>
              <a:gd name="connsiteX6" fmla="*/ 1032 w 12664"/>
              <a:gd name="connsiteY6" fmla="*/ 2090 h 11168"/>
              <a:gd name="connsiteX0" fmla="*/ 956 w 12588"/>
              <a:gd name="connsiteY0" fmla="*/ 2090 h 11172"/>
              <a:gd name="connsiteX1" fmla="*/ 527 w 12588"/>
              <a:gd name="connsiteY1" fmla="*/ 8618 h 11172"/>
              <a:gd name="connsiteX2" fmla="*/ 6678 w 12588"/>
              <a:gd name="connsiteY2" fmla="*/ 11163 h 11172"/>
              <a:gd name="connsiteX3" fmla="*/ 12130 w 12588"/>
              <a:gd name="connsiteY3" fmla="*/ 7840 h 11172"/>
              <a:gd name="connsiteX4" fmla="*/ 11696 w 12588"/>
              <a:gd name="connsiteY4" fmla="*/ 2471 h 11172"/>
              <a:gd name="connsiteX5" fmla="*/ 6047 w 12588"/>
              <a:gd name="connsiteY5" fmla="*/ 4 h 11172"/>
              <a:gd name="connsiteX6" fmla="*/ 956 w 12588"/>
              <a:gd name="connsiteY6" fmla="*/ 2090 h 11172"/>
              <a:gd name="connsiteX0" fmla="*/ 1069 w 12701"/>
              <a:gd name="connsiteY0" fmla="*/ 2090 h 11172"/>
              <a:gd name="connsiteX1" fmla="*/ 640 w 12701"/>
              <a:gd name="connsiteY1" fmla="*/ 8618 h 11172"/>
              <a:gd name="connsiteX2" fmla="*/ 6791 w 12701"/>
              <a:gd name="connsiteY2" fmla="*/ 11163 h 11172"/>
              <a:gd name="connsiteX3" fmla="*/ 12243 w 12701"/>
              <a:gd name="connsiteY3" fmla="*/ 7840 h 11172"/>
              <a:gd name="connsiteX4" fmla="*/ 11809 w 12701"/>
              <a:gd name="connsiteY4" fmla="*/ 2471 h 11172"/>
              <a:gd name="connsiteX5" fmla="*/ 6160 w 12701"/>
              <a:gd name="connsiteY5" fmla="*/ 4 h 11172"/>
              <a:gd name="connsiteX6" fmla="*/ 1069 w 12701"/>
              <a:gd name="connsiteY6" fmla="*/ 2090 h 11172"/>
              <a:gd name="connsiteX0" fmla="*/ 1069 w 12701"/>
              <a:gd name="connsiteY0" fmla="*/ 2090 h 11177"/>
              <a:gd name="connsiteX1" fmla="*/ 640 w 12701"/>
              <a:gd name="connsiteY1" fmla="*/ 8618 h 11177"/>
              <a:gd name="connsiteX2" fmla="*/ 6791 w 12701"/>
              <a:gd name="connsiteY2" fmla="*/ 11163 h 11177"/>
              <a:gd name="connsiteX3" fmla="*/ 12243 w 12701"/>
              <a:gd name="connsiteY3" fmla="*/ 7840 h 11177"/>
              <a:gd name="connsiteX4" fmla="*/ 11809 w 12701"/>
              <a:gd name="connsiteY4" fmla="*/ 2471 h 11177"/>
              <a:gd name="connsiteX5" fmla="*/ 6160 w 12701"/>
              <a:gd name="connsiteY5" fmla="*/ 4 h 11177"/>
              <a:gd name="connsiteX6" fmla="*/ 1069 w 12701"/>
              <a:gd name="connsiteY6" fmla="*/ 2090 h 11177"/>
              <a:gd name="connsiteX0" fmla="*/ 1069 w 12701"/>
              <a:gd name="connsiteY0" fmla="*/ 2200 h 11287"/>
              <a:gd name="connsiteX1" fmla="*/ 640 w 12701"/>
              <a:gd name="connsiteY1" fmla="*/ 8728 h 11287"/>
              <a:gd name="connsiteX2" fmla="*/ 6791 w 12701"/>
              <a:gd name="connsiteY2" fmla="*/ 11273 h 11287"/>
              <a:gd name="connsiteX3" fmla="*/ 12243 w 12701"/>
              <a:gd name="connsiteY3" fmla="*/ 7950 h 11287"/>
              <a:gd name="connsiteX4" fmla="*/ 11809 w 12701"/>
              <a:gd name="connsiteY4" fmla="*/ 2581 h 11287"/>
              <a:gd name="connsiteX5" fmla="*/ 6160 w 12701"/>
              <a:gd name="connsiteY5" fmla="*/ 3 h 11287"/>
              <a:gd name="connsiteX6" fmla="*/ 1069 w 12701"/>
              <a:gd name="connsiteY6" fmla="*/ 2200 h 11287"/>
              <a:gd name="connsiteX0" fmla="*/ 1069 w 12701"/>
              <a:gd name="connsiteY0" fmla="*/ 2208 h 11295"/>
              <a:gd name="connsiteX1" fmla="*/ 640 w 12701"/>
              <a:gd name="connsiteY1" fmla="*/ 8736 h 11295"/>
              <a:gd name="connsiteX2" fmla="*/ 6791 w 12701"/>
              <a:gd name="connsiteY2" fmla="*/ 11281 h 11295"/>
              <a:gd name="connsiteX3" fmla="*/ 12243 w 12701"/>
              <a:gd name="connsiteY3" fmla="*/ 7958 h 11295"/>
              <a:gd name="connsiteX4" fmla="*/ 11809 w 12701"/>
              <a:gd name="connsiteY4" fmla="*/ 2589 h 11295"/>
              <a:gd name="connsiteX5" fmla="*/ 6160 w 12701"/>
              <a:gd name="connsiteY5" fmla="*/ 11 h 11295"/>
              <a:gd name="connsiteX6" fmla="*/ 1069 w 12701"/>
              <a:gd name="connsiteY6" fmla="*/ 2208 h 11295"/>
              <a:gd name="connsiteX0" fmla="*/ 1069 w 12701"/>
              <a:gd name="connsiteY0" fmla="*/ 2204 h 11291"/>
              <a:gd name="connsiteX1" fmla="*/ 640 w 12701"/>
              <a:gd name="connsiteY1" fmla="*/ 8732 h 11291"/>
              <a:gd name="connsiteX2" fmla="*/ 6791 w 12701"/>
              <a:gd name="connsiteY2" fmla="*/ 11277 h 11291"/>
              <a:gd name="connsiteX3" fmla="*/ 12243 w 12701"/>
              <a:gd name="connsiteY3" fmla="*/ 7954 h 11291"/>
              <a:gd name="connsiteX4" fmla="*/ 11809 w 12701"/>
              <a:gd name="connsiteY4" fmla="*/ 2585 h 11291"/>
              <a:gd name="connsiteX5" fmla="*/ 6160 w 12701"/>
              <a:gd name="connsiteY5" fmla="*/ 7 h 11291"/>
              <a:gd name="connsiteX6" fmla="*/ 1069 w 12701"/>
              <a:gd name="connsiteY6" fmla="*/ 2204 h 11291"/>
              <a:gd name="connsiteX0" fmla="*/ 1069 w 12845"/>
              <a:gd name="connsiteY0" fmla="*/ 2204 h 11291"/>
              <a:gd name="connsiteX1" fmla="*/ 640 w 12845"/>
              <a:gd name="connsiteY1" fmla="*/ 8732 h 11291"/>
              <a:gd name="connsiteX2" fmla="*/ 6791 w 12845"/>
              <a:gd name="connsiteY2" fmla="*/ 11277 h 11291"/>
              <a:gd name="connsiteX3" fmla="*/ 12243 w 12845"/>
              <a:gd name="connsiteY3" fmla="*/ 7954 h 11291"/>
              <a:gd name="connsiteX4" fmla="*/ 12026 w 12845"/>
              <a:gd name="connsiteY4" fmla="*/ 2752 h 11291"/>
              <a:gd name="connsiteX5" fmla="*/ 6160 w 12845"/>
              <a:gd name="connsiteY5" fmla="*/ 7 h 11291"/>
              <a:gd name="connsiteX6" fmla="*/ 1069 w 12845"/>
              <a:gd name="connsiteY6" fmla="*/ 2204 h 11291"/>
              <a:gd name="connsiteX0" fmla="*/ 1069 w 12843"/>
              <a:gd name="connsiteY0" fmla="*/ 2204 h 11291"/>
              <a:gd name="connsiteX1" fmla="*/ 640 w 12843"/>
              <a:gd name="connsiteY1" fmla="*/ 8732 h 11291"/>
              <a:gd name="connsiteX2" fmla="*/ 6791 w 12843"/>
              <a:gd name="connsiteY2" fmla="*/ 11277 h 11291"/>
              <a:gd name="connsiteX3" fmla="*/ 12243 w 12843"/>
              <a:gd name="connsiteY3" fmla="*/ 7954 h 11291"/>
              <a:gd name="connsiteX4" fmla="*/ 12026 w 12843"/>
              <a:gd name="connsiteY4" fmla="*/ 2752 h 11291"/>
              <a:gd name="connsiteX5" fmla="*/ 6160 w 12843"/>
              <a:gd name="connsiteY5" fmla="*/ 7 h 11291"/>
              <a:gd name="connsiteX6" fmla="*/ 1069 w 12843"/>
              <a:gd name="connsiteY6" fmla="*/ 2204 h 11291"/>
              <a:gd name="connsiteX0" fmla="*/ 1069 w 12913"/>
              <a:gd name="connsiteY0" fmla="*/ 2204 h 11291"/>
              <a:gd name="connsiteX1" fmla="*/ 640 w 12913"/>
              <a:gd name="connsiteY1" fmla="*/ 8732 h 11291"/>
              <a:gd name="connsiteX2" fmla="*/ 6791 w 12913"/>
              <a:gd name="connsiteY2" fmla="*/ 11277 h 11291"/>
              <a:gd name="connsiteX3" fmla="*/ 12243 w 12913"/>
              <a:gd name="connsiteY3" fmla="*/ 7954 h 11291"/>
              <a:gd name="connsiteX4" fmla="*/ 12026 w 12913"/>
              <a:gd name="connsiteY4" fmla="*/ 2752 h 11291"/>
              <a:gd name="connsiteX5" fmla="*/ 6160 w 12913"/>
              <a:gd name="connsiteY5" fmla="*/ 7 h 11291"/>
              <a:gd name="connsiteX6" fmla="*/ 1069 w 12913"/>
              <a:gd name="connsiteY6" fmla="*/ 2204 h 11291"/>
              <a:gd name="connsiteX0" fmla="*/ 1069 w 12928"/>
              <a:gd name="connsiteY0" fmla="*/ 2204 h 11293"/>
              <a:gd name="connsiteX1" fmla="*/ 640 w 12928"/>
              <a:gd name="connsiteY1" fmla="*/ 8732 h 11293"/>
              <a:gd name="connsiteX2" fmla="*/ 6791 w 12928"/>
              <a:gd name="connsiteY2" fmla="*/ 11277 h 11293"/>
              <a:gd name="connsiteX3" fmla="*/ 12373 w 12928"/>
              <a:gd name="connsiteY3" fmla="*/ 7898 h 11293"/>
              <a:gd name="connsiteX4" fmla="*/ 12026 w 12928"/>
              <a:gd name="connsiteY4" fmla="*/ 2752 h 11293"/>
              <a:gd name="connsiteX5" fmla="*/ 6160 w 12928"/>
              <a:gd name="connsiteY5" fmla="*/ 7 h 11293"/>
              <a:gd name="connsiteX6" fmla="*/ 1069 w 12928"/>
              <a:gd name="connsiteY6" fmla="*/ 2204 h 11293"/>
              <a:gd name="connsiteX0" fmla="*/ 1069 w 13029"/>
              <a:gd name="connsiteY0" fmla="*/ 2204 h 11293"/>
              <a:gd name="connsiteX1" fmla="*/ 640 w 13029"/>
              <a:gd name="connsiteY1" fmla="*/ 8732 h 11293"/>
              <a:gd name="connsiteX2" fmla="*/ 6791 w 13029"/>
              <a:gd name="connsiteY2" fmla="*/ 11277 h 11293"/>
              <a:gd name="connsiteX3" fmla="*/ 12373 w 13029"/>
              <a:gd name="connsiteY3" fmla="*/ 7898 h 11293"/>
              <a:gd name="connsiteX4" fmla="*/ 12026 w 13029"/>
              <a:gd name="connsiteY4" fmla="*/ 2752 h 11293"/>
              <a:gd name="connsiteX5" fmla="*/ 6160 w 13029"/>
              <a:gd name="connsiteY5" fmla="*/ 7 h 11293"/>
              <a:gd name="connsiteX6" fmla="*/ 1069 w 13029"/>
              <a:gd name="connsiteY6" fmla="*/ 2204 h 11293"/>
              <a:gd name="connsiteX0" fmla="*/ 1069 w 13009"/>
              <a:gd name="connsiteY0" fmla="*/ 2204 h 11293"/>
              <a:gd name="connsiteX1" fmla="*/ 640 w 13009"/>
              <a:gd name="connsiteY1" fmla="*/ 8732 h 11293"/>
              <a:gd name="connsiteX2" fmla="*/ 6791 w 13009"/>
              <a:gd name="connsiteY2" fmla="*/ 11277 h 11293"/>
              <a:gd name="connsiteX3" fmla="*/ 12373 w 13009"/>
              <a:gd name="connsiteY3" fmla="*/ 7898 h 11293"/>
              <a:gd name="connsiteX4" fmla="*/ 12026 w 13009"/>
              <a:gd name="connsiteY4" fmla="*/ 2752 h 11293"/>
              <a:gd name="connsiteX5" fmla="*/ 6160 w 13009"/>
              <a:gd name="connsiteY5" fmla="*/ 7 h 11293"/>
              <a:gd name="connsiteX6" fmla="*/ 1069 w 13009"/>
              <a:gd name="connsiteY6" fmla="*/ 2204 h 11293"/>
              <a:gd name="connsiteX0" fmla="*/ 1069 w 12999"/>
              <a:gd name="connsiteY0" fmla="*/ 2204 h 11293"/>
              <a:gd name="connsiteX1" fmla="*/ 640 w 12999"/>
              <a:gd name="connsiteY1" fmla="*/ 8732 h 11293"/>
              <a:gd name="connsiteX2" fmla="*/ 6791 w 12999"/>
              <a:gd name="connsiteY2" fmla="*/ 11277 h 11293"/>
              <a:gd name="connsiteX3" fmla="*/ 12373 w 12999"/>
              <a:gd name="connsiteY3" fmla="*/ 7898 h 11293"/>
              <a:gd name="connsiteX4" fmla="*/ 12026 w 12999"/>
              <a:gd name="connsiteY4" fmla="*/ 2752 h 11293"/>
              <a:gd name="connsiteX5" fmla="*/ 6160 w 12999"/>
              <a:gd name="connsiteY5" fmla="*/ 7 h 11293"/>
              <a:gd name="connsiteX6" fmla="*/ 1069 w 12999"/>
              <a:gd name="connsiteY6" fmla="*/ 2204 h 11293"/>
              <a:gd name="connsiteX0" fmla="*/ 1069 w 12999"/>
              <a:gd name="connsiteY0" fmla="*/ 2204 h 11292"/>
              <a:gd name="connsiteX1" fmla="*/ 640 w 12999"/>
              <a:gd name="connsiteY1" fmla="*/ 8732 h 11292"/>
              <a:gd name="connsiteX2" fmla="*/ 6791 w 12999"/>
              <a:gd name="connsiteY2" fmla="*/ 11277 h 11292"/>
              <a:gd name="connsiteX3" fmla="*/ 12373 w 12999"/>
              <a:gd name="connsiteY3" fmla="*/ 7898 h 11292"/>
              <a:gd name="connsiteX4" fmla="*/ 12026 w 12999"/>
              <a:gd name="connsiteY4" fmla="*/ 2752 h 11292"/>
              <a:gd name="connsiteX5" fmla="*/ 6160 w 12999"/>
              <a:gd name="connsiteY5" fmla="*/ 7 h 11292"/>
              <a:gd name="connsiteX6" fmla="*/ 1069 w 12999"/>
              <a:gd name="connsiteY6" fmla="*/ 2204 h 11292"/>
              <a:gd name="connsiteX0" fmla="*/ 1069 w 12999"/>
              <a:gd name="connsiteY0" fmla="*/ 2204 h 11292"/>
              <a:gd name="connsiteX1" fmla="*/ 640 w 12999"/>
              <a:gd name="connsiteY1" fmla="*/ 8732 h 11292"/>
              <a:gd name="connsiteX2" fmla="*/ 6791 w 12999"/>
              <a:gd name="connsiteY2" fmla="*/ 11277 h 11292"/>
              <a:gd name="connsiteX3" fmla="*/ 12373 w 12999"/>
              <a:gd name="connsiteY3" fmla="*/ 7898 h 11292"/>
              <a:gd name="connsiteX4" fmla="*/ 12026 w 12999"/>
              <a:gd name="connsiteY4" fmla="*/ 2752 h 11292"/>
              <a:gd name="connsiteX5" fmla="*/ 6160 w 12999"/>
              <a:gd name="connsiteY5" fmla="*/ 7 h 11292"/>
              <a:gd name="connsiteX6" fmla="*/ 1069 w 12999"/>
              <a:gd name="connsiteY6" fmla="*/ 2204 h 11292"/>
              <a:gd name="connsiteX0" fmla="*/ 1069 w 12832"/>
              <a:gd name="connsiteY0" fmla="*/ 2204 h 11277"/>
              <a:gd name="connsiteX1" fmla="*/ 640 w 12832"/>
              <a:gd name="connsiteY1" fmla="*/ 8732 h 11277"/>
              <a:gd name="connsiteX2" fmla="*/ 6791 w 12832"/>
              <a:gd name="connsiteY2" fmla="*/ 11277 h 11277"/>
              <a:gd name="connsiteX3" fmla="*/ 12092 w 12832"/>
              <a:gd name="connsiteY3" fmla="*/ 8855 h 11277"/>
              <a:gd name="connsiteX4" fmla="*/ 12026 w 12832"/>
              <a:gd name="connsiteY4" fmla="*/ 2752 h 11277"/>
              <a:gd name="connsiteX5" fmla="*/ 6160 w 12832"/>
              <a:gd name="connsiteY5" fmla="*/ 7 h 11277"/>
              <a:gd name="connsiteX6" fmla="*/ 1069 w 12832"/>
              <a:gd name="connsiteY6" fmla="*/ 2204 h 11277"/>
              <a:gd name="connsiteX0" fmla="*/ 930 w 12632"/>
              <a:gd name="connsiteY0" fmla="*/ 2204 h 11636"/>
              <a:gd name="connsiteX1" fmla="*/ 501 w 12632"/>
              <a:gd name="connsiteY1" fmla="*/ 8732 h 11636"/>
              <a:gd name="connsiteX2" fmla="*/ 6301 w 12632"/>
              <a:gd name="connsiteY2" fmla="*/ 11636 h 11636"/>
              <a:gd name="connsiteX3" fmla="*/ 11953 w 12632"/>
              <a:gd name="connsiteY3" fmla="*/ 8855 h 11636"/>
              <a:gd name="connsiteX4" fmla="*/ 11887 w 12632"/>
              <a:gd name="connsiteY4" fmla="*/ 2752 h 11636"/>
              <a:gd name="connsiteX5" fmla="*/ 6021 w 12632"/>
              <a:gd name="connsiteY5" fmla="*/ 7 h 11636"/>
              <a:gd name="connsiteX6" fmla="*/ 930 w 12632"/>
              <a:gd name="connsiteY6" fmla="*/ 2204 h 11636"/>
              <a:gd name="connsiteX0" fmla="*/ 930 w 12632"/>
              <a:gd name="connsiteY0" fmla="*/ 2204 h 11636"/>
              <a:gd name="connsiteX1" fmla="*/ 501 w 12632"/>
              <a:gd name="connsiteY1" fmla="*/ 8732 h 11636"/>
              <a:gd name="connsiteX2" fmla="*/ 6301 w 12632"/>
              <a:gd name="connsiteY2" fmla="*/ 11636 h 11636"/>
              <a:gd name="connsiteX3" fmla="*/ 11953 w 12632"/>
              <a:gd name="connsiteY3" fmla="*/ 8855 h 11636"/>
              <a:gd name="connsiteX4" fmla="*/ 11887 w 12632"/>
              <a:gd name="connsiteY4" fmla="*/ 2752 h 11636"/>
              <a:gd name="connsiteX5" fmla="*/ 6021 w 12632"/>
              <a:gd name="connsiteY5" fmla="*/ 7 h 11636"/>
              <a:gd name="connsiteX6" fmla="*/ 930 w 12632"/>
              <a:gd name="connsiteY6" fmla="*/ 2204 h 11636"/>
              <a:gd name="connsiteX0" fmla="*/ 930 w 12632"/>
              <a:gd name="connsiteY0" fmla="*/ 2204 h 11641"/>
              <a:gd name="connsiteX1" fmla="*/ 501 w 12632"/>
              <a:gd name="connsiteY1" fmla="*/ 8732 h 11641"/>
              <a:gd name="connsiteX2" fmla="*/ 6301 w 12632"/>
              <a:gd name="connsiteY2" fmla="*/ 11636 h 11641"/>
              <a:gd name="connsiteX3" fmla="*/ 11953 w 12632"/>
              <a:gd name="connsiteY3" fmla="*/ 8855 h 11641"/>
              <a:gd name="connsiteX4" fmla="*/ 11887 w 12632"/>
              <a:gd name="connsiteY4" fmla="*/ 2752 h 11641"/>
              <a:gd name="connsiteX5" fmla="*/ 6021 w 12632"/>
              <a:gd name="connsiteY5" fmla="*/ 7 h 11641"/>
              <a:gd name="connsiteX6" fmla="*/ 930 w 12632"/>
              <a:gd name="connsiteY6" fmla="*/ 2204 h 11641"/>
              <a:gd name="connsiteX0" fmla="*/ 935 w 12632"/>
              <a:gd name="connsiteY0" fmla="*/ 2204 h 11880"/>
              <a:gd name="connsiteX1" fmla="*/ 506 w 12632"/>
              <a:gd name="connsiteY1" fmla="*/ 8732 h 11880"/>
              <a:gd name="connsiteX2" fmla="*/ 6376 w 12632"/>
              <a:gd name="connsiteY2" fmla="*/ 11875 h 11880"/>
              <a:gd name="connsiteX3" fmla="*/ 11958 w 12632"/>
              <a:gd name="connsiteY3" fmla="*/ 8855 h 11880"/>
              <a:gd name="connsiteX4" fmla="*/ 11892 w 12632"/>
              <a:gd name="connsiteY4" fmla="*/ 2752 h 11880"/>
              <a:gd name="connsiteX5" fmla="*/ 6026 w 12632"/>
              <a:gd name="connsiteY5" fmla="*/ 7 h 11880"/>
              <a:gd name="connsiteX6" fmla="*/ 935 w 12632"/>
              <a:gd name="connsiteY6" fmla="*/ 2204 h 11880"/>
              <a:gd name="connsiteX0" fmla="*/ 935 w 12671"/>
              <a:gd name="connsiteY0" fmla="*/ 2211 h 11887"/>
              <a:gd name="connsiteX1" fmla="*/ 506 w 12671"/>
              <a:gd name="connsiteY1" fmla="*/ 8739 h 11887"/>
              <a:gd name="connsiteX2" fmla="*/ 6376 w 12671"/>
              <a:gd name="connsiteY2" fmla="*/ 11882 h 11887"/>
              <a:gd name="connsiteX3" fmla="*/ 11958 w 12671"/>
              <a:gd name="connsiteY3" fmla="*/ 8862 h 11887"/>
              <a:gd name="connsiteX4" fmla="*/ 11962 w 12671"/>
              <a:gd name="connsiteY4" fmla="*/ 3038 h 11887"/>
              <a:gd name="connsiteX5" fmla="*/ 6026 w 12671"/>
              <a:gd name="connsiteY5" fmla="*/ 14 h 11887"/>
              <a:gd name="connsiteX6" fmla="*/ 935 w 12671"/>
              <a:gd name="connsiteY6" fmla="*/ 2211 h 11887"/>
              <a:gd name="connsiteX0" fmla="*/ 935 w 12671"/>
              <a:gd name="connsiteY0" fmla="*/ 2211 h 11887"/>
              <a:gd name="connsiteX1" fmla="*/ 506 w 12671"/>
              <a:gd name="connsiteY1" fmla="*/ 8739 h 11887"/>
              <a:gd name="connsiteX2" fmla="*/ 6376 w 12671"/>
              <a:gd name="connsiteY2" fmla="*/ 11882 h 11887"/>
              <a:gd name="connsiteX3" fmla="*/ 11958 w 12671"/>
              <a:gd name="connsiteY3" fmla="*/ 8862 h 11887"/>
              <a:gd name="connsiteX4" fmla="*/ 11962 w 12671"/>
              <a:gd name="connsiteY4" fmla="*/ 3038 h 11887"/>
              <a:gd name="connsiteX5" fmla="*/ 6026 w 12671"/>
              <a:gd name="connsiteY5" fmla="*/ 14 h 11887"/>
              <a:gd name="connsiteX6" fmla="*/ 935 w 12671"/>
              <a:gd name="connsiteY6" fmla="*/ 2211 h 11887"/>
              <a:gd name="connsiteX0" fmla="*/ 935 w 12712"/>
              <a:gd name="connsiteY0" fmla="*/ 2211 h 11887"/>
              <a:gd name="connsiteX1" fmla="*/ 506 w 12712"/>
              <a:gd name="connsiteY1" fmla="*/ 8739 h 11887"/>
              <a:gd name="connsiteX2" fmla="*/ 6376 w 12712"/>
              <a:gd name="connsiteY2" fmla="*/ 11882 h 11887"/>
              <a:gd name="connsiteX3" fmla="*/ 11958 w 12712"/>
              <a:gd name="connsiteY3" fmla="*/ 8862 h 11887"/>
              <a:gd name="connsiteX4" fmla="*/ 11962 w 12712"/>
              <a:gd name="connsiteY4" fmla="*/ 3038 h 11887"/>
              <a:gd name="connsiteX5" fmla="*/ 6026 w 12712"/>
              <a:gd name="connsiteY5" fmla="*/ 14 h 11887"/>
              <a:gd name="connsiteX6" fmla="*/ 935 w 12712"/>
              <a:gd name="connsiteY6" fmla="*/ 2211 h 11887"/>
              <a:gd name="connsiteX0" fmla="*/ 935 w 12712"/>
              <a:gd name="connsiteY0" fmla="*/ 2211 h 11887"/>
              <a:gd name="connsiteX1" fmla="*/ 506 w 12712"/>
              <a:gd name="connsiteY1" fmla="*/ 8739 h 11887"/>
              <a:gd name="connsiteX2" fmla="*/ 6376 w 12712"/>
              <a:gd name="connsiteY2" fmla="*/ 11882 h 11887"/>
              <a:gd name="connsiteX3" fmla="*/ 11958 w 12712"/>
              <a:gd name="connsiteY3" fmla="*/ 8862 h 11887"/>
              <a:gd name="connsiteX4" fmla="*/ 11962 w 12712"/>
              <a:gd name="connsiteY4" fmla="*/ 3038 h 11887"/>
              <a:gd name="connsiteX5" fmla="*/ 6026 w 12712"/>
              <a:gd name="connsiteY5" fmla="*/ 14 h 11887"/>
              <a:gd name="connsiteX6" fmla="*/ 935 w 12712"/>
              <a:gd name="connsiteY6" fmla="*/ 2211 h 11887"/>
              <a:gd name="connsiteX0" fmla="*/ 1037 w 12814"/>
              <a:gd name="connsiteY0" fmla="*/ 2211 h 11882"/>
              <a:gd name="connsiteX1" fmla="*/ 467 w 12814"/>
              <a:gd name="connsiteY1" fmla="*/ 9058 h 11882"/>
              <a:gd name="connsiteX2" fmla="*/ 6478 w 12814"/>
              <a:gd name="connsiteY2" fmla="*/ 11882 h 11882"/>
              <a:gd name="connsiteX3" fmla="*/ 12060 w 12814"/>
              <a:gd name="connsiteY3" fmla="*/ 8862 h 11882"/>
              <a:gd name="connsiteX4" fmla="*/ 12064 w 12814"/>
              <a:gd name="connsiteY4" fmla="*/ 3038 h 11882"/>
              <a:gd name="connsiteX5" fmla="*/ 6128 w 12814"/>
              <a:gd name="connsiteY5" fmla="*/ 14 h 11882"/>
              <a:gd name="connsiteX6" fmla="*/ 1037 w 12814"/>
              <a:gd name="connsiteY6" fmla="*/ 2211 h 11882"/>
              <a:gd name="connsiteX0" fmla="*/ 972 w 12854"/>
              <a:gd name="connsiteY0" fmla="*/ 2328 h 11879"/>
              <a:gd name="connsiteX1" fmla="*/ 507 w 12854"/>
              <a:gd name="connsiteY1" fmla="*/ 9055 h 11879"/>
              <a:gd name="connsiteX2" fmla="*/ 6518 w 12854"/>
              <a:gd name="connsiteY2" fmla="*/ 11879 h 11879"/>
              <a:gd name="connsiteX3" fmla="*/ 12100 w 12854"/>
              <a:gd name="connsiteY3" fmla="*/ 8859 h 11879"/>
              <a:gd name="connsiteX4" fmla="*/ 12104 w 12854"/>
              <a:gd name="connsiteY4" fmla="*/ 3035 h 11879"/>
              <a:gd name="connsiteX5" fmla="*/ 6168 w 12854"/>
              <a:gd name="connsiteY5" fmla="*/ 11 h 11879"/>
              <a:gd name="connsiteX6" fmla="*/ 972 w 12854"/>
              <a:gd name="connsiteY6" fmla="*/ 2328 h 11879"/>
              <a:gd name="connsiteX0" fmla="*/ 997 w 12879"/>
              <a:gd name="connsiteY0" fmla="*/ 2324 h 11875"/>
              <a:gd name="connsiteX1" fmla="*/ 348 w 12879"/>
              <a:gd name="connsiteY1" fmla="*/ 5961 h 11875"/>
              <a:gd name="connsiteX2" fmla="*/ 532 w 12879"/>
              <a:gd name="connsiteY2" fmla="*/ 9051 h 11875"/>
              <a:gd name="connsiteX3" fmla="*/ 6543 w 12879"/>
              <a:gd name="connsiteY3" fmla="*/ 11875 h 11875"/>
              <a:gd name="connsiteX4" fmla="*/ 12125 w 12879"/>
              <a:gd name="connsiteY4" fmla="*/ 8855 h 11875"/>
              <a:gd name="connsiteX5" fmla="*/ 12129 w 12879"/>
              <a:gd name="connsiteY5" fmla="*/ 3031 h 11875"/>
              <a:gd name="connsiteX6" fmla="*/ 6193 w 12879"/>
              <a:gd name="connsiteY6" fmla="*/ 7 h 11875"/>
              <a:gd name="connsiteX7" fmla="*/ 997 w 12879"/>
              <a:gd name="connsiteY7" fmla="*/ 2324 h 11875"/>
              <a:gd name="connsiteX0" fmla="*/ 751 w 12633"/>
              <a:gd name="connsiteY0" fmla="*/ 2324 h 11875"/>
              <a:gd name="connsiteX1" fmla="*/ 102 w 12633"/>
              <a:gd name="connsiteY1" fmla="*/ 5961 h 11875"/>
              <a:gd name="connsiteX2" fmla="*/ 286 w 12633"/>
              <a:gd name="connsiteY2" fmla="*/ 9051 h 11875"/>
              <a:gd name="connsiteX3" fmla="*/ 6297 w 12633"/>
              <a:gd name="connsiteY3" fmla="*/ 11875 h 11875"/>
              <a:gd name="connsiteX4" fmla="*/ 11879 w 12633"/>
              <a:gd name="connsiteY4" fmla="*/ 8855 h 11875"/>
              <a:gd name="connsiteX5" fmla="*/ 11883 w 12633"/>
              <a:gd name="connsiteY5" fmla="*/ 3031 h 11875"/>
              <a:gd name="connsiteX6" fmla="*/ 5947 w 12633"/>
              <a:gd name="connsiteY6" fmla="*/ 7 h 11875"/>
              <a:gd name="connsiteX7" fmla="*/ 751 w 12633"/>
              <a:gd name="connsiteY7" fmla="*/ 2324 h 11875"/>
              <a:gd name="connsiteX0" fmla="*/ 669 w 12551"/>
              <a:gd name="connsiteY0" fmla="*/ 2324 h 11881"/>
              <a:gd name="connsiteX1" fmla="*/ 20 w 12551"/>
              <a:gd name="connsiteY1" fmla="*/ 5961 h 11881"/>
              <a:gd name="connsiteX2" fmla="*/ 735 w 12551"/>
              <a:gd name="connsiteY2" fmla="*/ 9618 h 11881"/>
              <a:gd name="connsiteX3" fmla="*/ 6215 w 12551"/>
              <a:gd name="connsiteY3" fmla="*/ 11875 h 11881"/>
              <a:gd name="connsiteX4" fmla="*/ 11797 w 12551"/>
              <a:gd name="connsiteY4" fmla="*/ 8855 h 11881"/>
              <a:gd name="connsiteX5" fmla="*/ 11801 w 12551"/>
              <a:gd name="connsiteY5" fmla="*/ 3031 h 11881"/>
              <a:gd name="connsiteX6" fmla="*/ 5865 w 12551"/>
              <a:gd name="connsiteY6" fmla="*/ 7 h 11881"/>
              <a:gd name="connsiteX7" fmla="*/ 669 w 12551"/>
              <a:gd name="connsiteY7" fmla="*/ 2324 h 11881"/>
              <a:gd name="connsiteX0" fmla="*/ 734 w 12608"/>
              <a:gd name="connsiteY0" fmla="*/ 2324 h 11636"/>
              <a:gd name="connsiteX1" fmla="*/ 85 w 12608"/>
              <a:gd name="connsiteY1" fmla="*/ 5961 h 11636"/>
              <a:gd name="connsiteX2" fmla="*/ 800 w 12608"/>
              <a:gd name="connsiteY2" fmla="*/ 9618 h 11636"/>
              <a:gd name="connsiteX3" fmla="*/ 6405 w 12608"/>
              <a:gd name="connsiteY3" fmla="*/ 11627 h 11636"/>
              <a:gd name="connsiteX4" fmla="*/ 11862 w 12608"/>
              <a:gd name="connsiteY4" fmla="*/ 8855 h 11636"/>
              <a:gd name="connsiteX5" fmla="*/ 11866 w 12608"/>
              <a:gd name="connsiteY5" fmla="*/ 3031 h 11636"/>
              <a:gd name="connsiteX6" fmla="*/ 5930 w 12608"/>
              <a:gd name="connsiteY6" fmla="*/ 7 h 11636"/>
              <a:gd name="connsiteX7" fmla="*/ 734 w 12608"/>
              <a:gd name="connsiteY7" fmla="*/ 2324 h 11636"/>
              <a:gd name="connsiteX0" fmla="*/ 734 w 12608"/>
              <a:gd name="connsiteY0" fmla="*/ 2324 h 11628"/>
              <a:gd name="connsiteX1" fmla="*/ 85 w 12608"/>
              <a:gd name="connsiteY1" fmla="*/ 5961 h 11628"/>
              <a:gd name="connsiteX2" fmla="*/ 800 w 12608"/>
              <a:gd name="connsiteY2" fmla="*/ 9618 h 11628"/>
              <a:gd name="connsiteX3" fmla="*/ 6405 w 12608"/>
              <a:gd name="connsiteY3" fmla="*/ 11627 h 11628"/>
              <a:gd name="connsiteX4" fmla="*/ 11862 w 12608"/>
              <a:gd name="connsiteY4" fmla="*/ 8855 h 11628"/>
              <a:gd name="connsiteX5" fmla="*/ 11866 w 12608"/>
              <a:gd name="connsiteY5" fmla="*/ 3031 h 11628"/>
              <a:gd name="connsiteX6" fmla="*/ 5930 w 12608"/>
              <a:gd name="connsiteY6" fmla="*/ 7 h 11628"/>
              <a:gd name="connsiteX7" fmla="*/ 734 w 12608"/>
              <a:gd name="connsiteY7" fmla="*/ 2324 h 11628"/>
              <a:gd name="connsiteX0" fmla="*/ 734 w 12608"/>
              <a:gd name="connsiteY0" fmla="*/ 2324 h 11634"/>
              <a:gd name="connsiteX1" fmla="*/ 85 w 12608"/>
              <a:gd name="connsiteY1" fmla="*/ 5961 h 11634"/>
              <a:gd name="connsiteX2" fmla="*/ 800 w 12608"/>
              <a:gd name="connsiteY2" fmla="*/ 9618 h 11634"/>
              <a:gd name="connsiteX3" fmla="*/ 6405 w 12608"/>
              <a:gd name="connsiteY3" fmla="*/ 11627 h 11634"/>
              <a:gd name="connsiteX4" fmla="*/ 11862 w 12608"/>
              <a:gd name="connsiteY4" fmla="*/ 8855 h 11634"/>
              <a:gd name="connsiteX5" fmla="*/ 11866 w 12608"/>
              <a:gd name="connsiteY5" fmla="*/ 3031 h 11634"/>
              <a:gd name="connsiteX6" fmla="*/ 5930 w 12608"/>
              <a:gd name="connsiteY6" fmla="*/ 7 h 11634"/>
              <a:gd name="connsiteX7" fmla="*/ 734 w 12608"/>
              <a:gd name="connsiteY7" fmla="*/ 2324 h 11634"/>
              <a:gd name="connsiteX0" fmla="*/ 740 w 12607"/>
              <a:gd name="connsiteY0" fmla="*/ 2324 h 11669"/>
              <a:gd name="connsiteX1" fmla="*/ 91 w 12607"/>
              <a:gd name="connsiteY1" fmla="*/ 5961 h 11669"/>
              <a:gd name="connsiteX2" fmla="*/ 806 w 12607"/>
              <a:gd name="connsiteY2" fmla="*/ 9618 h 11669"/>
              <a:gd name="connsiteX3" fmla="*/ 6536 w 12607"/>
              <a:gd name="connsiteY3" fmla="*/ 11662 h 11669"/>
              <a:gd name="connsiteX4" fmla="*/ 11868 w 12607"/>
              <a:gd name="connsiteY4" fmla="*/ 8855 h 11669"/>
              <a:gd name="connsiteX5" fmla="*/ 11872 w 12607"/>
              <a:gd name="connsiteY5" fmla="*/ 3031 h 11669"/>
              <a:gd name="connsiteX6" fmla="*/ 5936 w 12607"/>
              <a:gd name="connsiteY6" fmla="*/ 7 h 11669"/>
              <a:gd name="connsiteX7" fmla="*/ 740 w 12607"/>
              <a:gd name="connsiteY7" fmla="*/ 2324 h 11669"/>
              <a:gd name="connsiteX0" fmla="*/ 740 w 12458"/>
              <a:gd name="connsiteY0" fmla="*/ 2324 h 11665"/>
              <a:gd name="connsiteX1" fmla="*/ 91 w 12458"/>
              <a:gd name="connsiteY1" fmla="*/ 5961 h 11665"/>
              <a:gd name="connsiteX2" fmla="*/ 806 w 12458"/>
              <a:gd name="connsiteY2" fmla="*/ 9618 h 11665"/>
              <a:gd name="connsiteX3" fmla="*/ 6536 w 12458"/>
              <a:gd name="connsiteY3" fmla="*/ 11662 h 11665"/>
              <a:gd name="connsiteX4" fmla="*/ 11493 w 12458"/>
              <a:gd name="connsiteY4" fmla="*/ 9174 h 11665"/>
              <a:gd name="connsiteX5" fmla="*/ 11872 w 12458"/>
              <a:gd name="connsiteY5" fmla="*/ 3031 h 11665"/>
              <a:gd name="connsiteX6" fmla="*/ 5936 w 12458"/>
              <a:gd name="connsiteY6" fmla="*/ 7 h 11665"/>
              <a:gd name="connsiteX7" fmla="*/ 740 w 12458"/>
              <a:gd name="connsiteY7" fmla="*/ 2324 h 11665"/>
              <a:gd name="connsiteX0" fmla="*/ 740 w 12551"/>
              <a:gd name="connsiteY0" fmla="*/ 2324 h 11665"/>
              <a:gd name="connsiteX1" fmla="*/ 91 w 12551"/>
              <a:gd name="connsiteY1" fmla="*/ 5961 h 11665"/>
              <a:gd name="connsiteX2" fmla="*/ 806 w 12551"/>
              <a:gd name="connsiteY2" fmla="*/ 9618 h 11665"/>
              <a:gd name="connsiteX3" fmla="*/ 6536 w 12551"/>
              <a:gd name="connsiteY3" fmla="*/ 11662 h 11665"/>
              <a:gd name="connsiteX4" fmla="*/ 11493 w 12551"/>
              <a:gd name="connsiteY4" fmla="*/ 9174 h 11665"/>
              <a:gd name="connsiteX5" fmla="*/ 11872 w 12551"/>
              <a:gd name="connsiteY5" fmla="*/ 3031 h 11665"/>
              <a:gd name="connsiteX6" fmla="*/ 5936 w 12551"/>
              <a:gd name="connsiteY6" fmla="*/ 7 h 11665"/>
              <a:gd name="connsiteX7" fmla="*/ 740 w 12551"/>
              <a:gd name="connsiteY7" fmla="*/ 2324 h 11665"/>
              <a:gd name="connsiteX0" fmla="*/ 740 w 12530"/>
              <a:gd name="connsiteY0" fmla="*/ 2324 h 11665"/>
              <a:gd name="connsiteX1" fmla="*/ 91 w 12530"/>
              <a:gd name="connsiteY1" fmla="*/ 5961 h 11665"/>
              <a:gd name="connsiteX2" fmla="*/ 806 w 12530"/>
              <a:gd name="connsiteY2" fmla="*/ 9618 h 11665"/>
              <a:gd name="connsiteX3" fmla="*/ 6536 w 12530"/>
              <a:gd name="connsiteY3" fmla="*/ 11662 h 11665"/>
              <a:gd name="connsiteX4" fmla="*/ 11493 w 12530"/>
              <a:gd name="connsiteY4" fmla="*/ 9174 h 11665"/>
              <a:gd name="connsiteX5" fmla="*/ 11872 w 12530"/>
              <a:gd name="connsiteY5" fmla="*/ 3031 h 11665"/>
              <a:gd name="connsiteX6" fmla="*/ 5936 w 12530"/>
              <a:gd name="connsiteY6" fmla="*/ 7 h 11665"/>
              <a:gd name="connsiteX7" fmla="*/ 740 w 12530"/>
              <a:gd name="connsiteY7" fmla="*/ 2324 h 11665"/>
              <a:gd name="connsiteX0" fmla="*/ 740 w 12502"/>
              <a:gd name="connsiteY0" fmla="*/ 2333 h 11674"/>
              <a:gd name="connsiteX1" fmla="*/ 91 w 12502"/>
              <a:gd name="connsiteY1" fmla="*/ 5970 h 11674"/>
              <a:gd name="connsiteX2" fmla="*/ 806 w 12502"/>
              <a:gd name="connsiteY2" fmla="*/ 9627 h 11674"/>
              <a:gd name="connsiteX3" fmla="*/ 6536 w 12502"/>
              <a:gd name="connsiteY3" fmla="*/ 11671 h 11674"/>
              <a:gd name="connsiteX4" fmla="*/ 11493 w 12502"/>
              <a:gd name="connsiteY4" fmla="*/ 9183 h 11674"/>
              <a:gd name="connsiteX5" fmla="*/ 11934 w 12502"/>
              <a:gd name="connsiteY5" fmla="*/ 3465 h 11674"/>
              <a:gd name="connsiteX6" fmla="*/ 5936 w 12502"/>
              <a:gd name="connsiteY6" fmla="*/ 16 h 11674"/>
              <a:gd name="connsiteX7" fmla="*/ 740 w 12502"/>
              <a:gd name="connsiteY7" fmla="*/ 2333 h 11674"/>
              <a:gd name="connsiteX0" fmla="*/ 740 w 12502"/>
              <a:gd name="connsiteY0" fmla="*/ 2229 h 11570"/>
              <a:gd name="connsiteX1" fmla="*/ 91 w 12502"/>
              <a:gd name="connsiteY1" fmla="*/ 5866 h 11570"/>
              <a:gd name="connsiteX2" fmla="*/ 806 w 12502"/>
              <a:gd name="connsiteY2" fmla="*/ 9523 h 11570"/>
              <a:gd name="connsiteX3" fmla="*/ 6536 w 12502"/>
              <a:gd name="connsiteY3" fmla="*/ 11567 h 11570"/>
              <a:gd name="connsiteX4" fmla="*/ 11493 w 12502"/>
              <a:gd name="connsiteY4" fmla="*/ 9079 h 11570"/>
              <a:gd name="connsiteX5" fmla="*/ 11934 w 12502"/>
              <a:gd name="connsiteY5" fmla="*/ 3361 h 11570"/>
              <a:gd name="connsiteX6" fmla="*/ 6155 w 12502"/>
              <a:gd name="connsiteY6" fmla="*/ 18 h 11570"/>
              <a:gd name="connsiteX7" fmla="*/ 740 w 12502"/>
              <a:gd name="connsiteY7" fmla="*/ 2229 h 11570"/>
              <a:gd name="connsiteX0" fmla="*/ 740 w 12502"/>
              <a:gd name="connsiteY0" fmla="*/ 2232 h 11573"/>
              <a:gd name="connsiteX1" fmla="*/ 91 w 12502"/>
              <a:gd name="connsiteY1" fmla="*/ 5869 h 11573"/>
              <a:gd name="connsiteX2" fmla="*/ 806 w 12502"/>
              <a:gd name="connsiteY2" fmla="*/ 9526 h 11573"/>
              <a:gd name="connsiteX3" fmla="*/ 6536 w 12502"/>
              <a:gd name="connsiteY3" fmla="*/ 11570 h 11573"/>
              <a:gd name="connsiteX4" fmla="*/ 11493 w 12502"/>
              <a:gd name="connsiteY4" fmla="*/ 9082 h 11573"/>
              <a:gd name="connsiteX5" fmla="*/ 11934 w 12502"/>
              <a:gd name="connsiteY5" fmla="*/ 3364 h 11573"/>
              <a:gd name="connsiteX6" fmla="*/ 6155 w 12502"/>
              <a:gd name="connsiteY6" fmla="*/ 21 h 11573"/>
              <a:gd name="connsiteX7" fmla="*/ 740 w 12502"/>
              <a:gd name="connsiteY7" fmla="*/ 2232 h 11573"/>
              <a:gd name="connsiteX0" fmla="*/ 740 w 12502"/>
              <a:gd name="connsiteY0" fmla="*/ 2232 h 11574"/>
              <a:gd name="connsiteX1" fmla="*/ 91 w 12502"/>
              <a:gd name="connsiteY1" fmla="*/ 5869 h 11574"/>
              <a:gd name="connsiteX2" fmla="*/ 806 w 12502"/>
              <a:gd name="connsiteY2" fmla="*/ 9597 h 11574"/>
              <a:gd name="connsiteX3" fmla="*/ 6536 w 12502"/>
              <a:gd name="connsiteY3" fmla="*/ 11570 h 11574"/>
              <a:gd name="connsiteX4" fmla="*/ 11493 w 12502"/>
              <a:gd name="connsiteY4" fmla="*/ 9082 h 11574"/>
              <a:gd name="connsiteX5" fmla="*/ 11934 w 12502"/>
              <a:gd name="connsiteY5" fmla="*/ 3364 h 11574"/>
              <a:gd name="connsiteX6" fmla="*/ 6155 w 12502"/>
              <a:gd name="connsiteY6" fmla="*/ 21 h 11574"/>
              <a:gd name="connsiteX7" fmla="*/ 740 w 12502"/>
              <a:gd name="connsiteY7" fmla="*/ 2232 h 11574"/>
              <a:gd name="connsiteX0" fmla="*/ 748 w 12510"/>
              <a:gd name="connsiteY0" fmla="*/ 2232 h 11577"/>
              <a:gd name="connsiteX1" fmla="*/ 99 w 12510"/>
              <a:gd name="connsiteY1" fmla="*/ 5869 h 11577"/>
              <a:gd name="connsiteX2" fmla="*/ 814 w 12510"/>
              <a:gd name="connsiteY2" fmla="*/ 9597 h 11577"/>
              <a:gd name="connsiteX3" fmla="*/ 6544 w 12510"/>
              <a:gd name="connsiteY3" fmla="*/ 11570 h 11577"/>
              <a:gd name="connsiteX4" fmla="*/ 11501 w 12510"/>
              <a:gd name="connsiteY4" fmla="*/ 9082 h 11577"/>
              <a:gd name="connsiteX5" fmla="*/ 11942 w 12510"/>
              <a:gd name="connsiteY5" fmla="*/ 3364 h 11577"/>
              <a:gd name="connsiteX6" fmla="*/ 6163 w 12510"/>
              <a:gd name="connsiteY6" fmla="*/ 21 h 11577"/>
              <a:gd name="connsiteX7" fmla="*/ 748 w 12510"/>
              <a:gd name="connsiteY7" fmla="*/ 2232 h 11577"/>
              <a:gd name="connsiteX0" fmla="*/ 964 w 12726"/>
              <a:gd name="connsiteY0" fmla="*/ 2228 h 11570"/>
              <a:gd name="connsiteX1" fmla="*/ 34 w 12726"/>
              <a:gd name="connsiteY1" fmla="*/ 5833 h 11570"/>
              <a:gd name="connsiteX2" fmla="*/ 1030 w 12726"/>
              <a:gd name="connsiteY2" fmla="*/ 9593 h 11570"/>
              <a:gd name="connsiteX3" fmla="*/ 6760 w 12726"/>
              <a:gd name="connsiteY3" fmla="*/ 11566 h 11570"/>
              <a:gd name="connsiteX4" fmla="*/ 11717 w 12726"/>
              <a:gd name="connsiteY4" fmla="*/ 9078 h 11570"/>
              <a:gd name="connsiteX5" fmla="*/ 12158 w 12726"/>
              <a:gd name="connsiteY5" fmla="*/ 3360 h 11570"/>
              <a:gd name="connsiteX6" fmla="*/ 6379 w 12726"/>
              <a:gd name="connsiteY6" fmla="*/ 17 h 11570"/>
              <a:gd name="connsiteX7" fmla="*/ 964 w 12726"/>
              <a:gd name="connsiteY7" fmla="*/ 2228 h 11570"/>
              <a:gd name="connsiteX0" fmla="*/ 979 w 12741"/>
              <a:gd name="connsiteY0" fmla="*/ 2228 h 11609"/>
              <a:gd name="connsiteX1" fmla="*/ 49 w 12741"/>
              <a:gd name="connsiteY1" fmla="*/ 5833 h 11609"/>
              <a:gd name="connsiteX2" fmla="*/ 1635 w 12741"/>
              <a:gd name="connsiteY2" fmla="*/ 10295 h 11609"/>
              <a:gd name="connsiteX3" fmla="*/ 6775 w 12741"/>
              <a:gd name="connsiteY3" fmla="*/ 11566 h 11609"/>
              <a:gd name="connsiteX4" fmla="*/ 11732 w 12741"/>
              <a:gd name="connsiteY4" fmla="*/ 9078 h 11609"/>
              <a:gd name="connsiteX5" fmla="*/ 12173 w 12741"/>
              <a:gd name="connsiteY5" fmla="*/ 3360 h 11609"/>
              <a:gd name="connsiteX6" fmla="*/ 6394 w 12741"/>
              <a:gd name="connsiteY6" fmla="*/ 17 h 11609"/>
              <a:gd name="connsiteX7" fmla="*/ 979 w 12741"/>
              <a:gd name="connsiteY7" fmla="*/ 2228 h 11609"/>
              <a:gd name="connsiteX0" fmla="*/ 1095 w 12716"/>
              <a:gd name="connsiteY0" fmla="*/ 1601 h 11652"/>
              <a:gd name="connsiteX1" fmla="*/ 24 w 12716"/>
              <a:gd name="connsiteY1" fmla="*/ 5876 h 11652"/>
              <a:gd name="connsiteX2" fmla="*/ 1610 w 12716"/>
              <a:gd name="connsiteY2" fmla="*/ 10338 h 11652"/>
              <a:gd name="connsiteX3" fmla="*/ 6750 w 12716"/>
              <a:gd name="connsiteY3" fmla="*/ 11609 h 11652"/>
              <a:gd name="connsiteX4" fmla="*/ 11707 w 12716"/>
              <a:gd name="connsiteY4" fmla="*/ 9121 h 11652"/>
              <a:gd name="connsiteX5" fmla="*/ 12148 w 12716"/>
              <a:gd name="connsiteY5" fmla="*/ 3403 h 11652"/>
              <a:gd name="connsiteX6" fmla="*/ 6369 w 12716"/>
              <a:gd name="connsiteY6" fmla="*/ 60 h 11652"/>
              <a:gd name="connsiteX7" fmla="*/ 1095 w 12716"/>
              <a:gd name="connsiteY7" fmla="*/ 1601 h 11652"/>
              <a:gd name="connsiteX0" fmla="*/ 434 w 12055"/>
              <a:gd name="connsiteY0" fmla="*/ 1601 h 11740"/>
              <a:gd name="connsiteX1" fmla="*/ 949 w 12055"/>
              <a:gd name="connsiteY1" fmla="*/ 10338 h 11740"/>
              <a:gd name="connsiteX2" fmla="*/ 6089 w 12055"/>
              <a:gd name="connsiteY2" fmla="*/ 11609 h 11740"/>
              <a:gd name="connsiteX3" fmla="*/ 11046 w 12055"/>
              <a:gd name="connsiteY3" fmla="*/ 9121 h 11740"/>
              <a:gd name="connsiteX4" fmla="*/ 11487 w 12055"/>
              <a:gd name="connsiteY4" fmla="*/ 3403 h 11740"/>
              <a:gd name="connsiteX5" fmla="*/ 5708 w 12055"/>
              <a:gd name="connsiteY5" fmla="*/ 60 h 11740"/>
              <a:gd name="connsiteX6" fmla="*/ 434 w 12055"/>
              <a:gd name="connsiteY6" fmla="*/ 1601 h 11740"/>
              <a:gd name="connsiteX0" fmla="*/ 646 w 12267"/>
              <a:gd name="connsiteY0" fmla="*/ 1653 h 11675"/>
              <a:gd name="connsiteX1" fmla="*/ 711 w 12267"/>
              <a:gd name="connsiteY1" fmla="*/ 9752 h 11675"/>
              <a:gd name="connsiteX2" fmla="*/ 6301 w 12267"/>
              <a:gd name="connsiteY2" fmla="*/ 11661 h 11675"/>
              <a:gd name="connsiteX3" fmla="*/ 11258 w 12267"/>
              <a:gd name="connsiteY3" fmla="*/ 9173 h 11675"/>
              <a:gd name="connsiteX4" fmla="*/ 11699 w 12267"/>
              <a:gd name="connsiteY4" fmla="*/ 3455 h 11675"/>
              <a:gd name="connsiteX5" fmla="*/ 5920 w 12267"/>
              <a:gd name="connsiteY5" fmla="*/ 112 h 11675"/>
              <a:gd name="connsiteX6" fmla="*/ 646 w 12267"/>
              <a:gd name="connsiteY6" fmla="*/ 1653 h 11675"/>
              <a:gd name="connsiteX0" fmla="*/ 995 w 12616"/>
              <a:gd name="connsiteY0" fmla="*/ 1653 h 11714"/>
              <a:gd name="connsiteX1" fmla="*/ 1060 w 12616"/>
              <a:gd name="connsiteY1" fmla="*/ 9752 h 11714"/>
              <a:gd name="connsiteX2" fmla="*/ 6650 w 12616"/>
              <a:gd name="connsiteY2" fmla="*/ 11661 h 11714"/>
              <a:gd name="connsiteX3" fmla="*/ 11607 w 12616"/>
              <a:gd name="connsiteY3" fmla="*/ 9173 h 11714"/>
              <a:gd name="connsiteX4" fmla="*/ 12048 w 12616"/>
              <a:gd name="connsiteY4" fmla="*/ 3455 h 11714"/>
              <a:gd name="connsiteX5" fmla="*/ 6269 w 12616"/>
              <a:gd name="connsiteY5" fmla="*/ 112 h 11714"/>
              <a:gd name="connsiteX6" fmla="*/ 995 w 12616"/>
              <a:gd name="connsiteY6" fmla="*/ 1653 h 11714"/>
              <a:gd name="connsiteX0" fmla="*/ 601 w 12334"/>
              <a:gd name="connsiteY0" fmla="*/ 1865 h 11631"/>
              <a:gd name="connsiteX1" fmla="*/ 778 w 12334"/>
              <a:gd name="connsiteY1" fmla="*/ 9709 h 11631"/>
              <a:gd name="connsiteX2" fmla="*/ 6368 w 12334"/>
              <a:gd name="connsiteY2" fmla="*/ 11618 h 11631"/>
              <a:gd name="connsiteX3" fmla="*/ 11325 w 12334"/>
              <a:gd name="connsiteY3" fmla="*/ 9130 h 11631"/>
              <a:gd name="connsiteX4" fmla="*/ 11766 w 12334"/>
              <a:gd name="connsiteY4" fmla="*/ 3412 h 11631"/>
              <a:gd name="connsiteX5" fmla="*/ 5987 w 12334"/>
              <a:gd name="connsiteY5" fmla="*/ 69 h 11631"/>
              <a:gd name="connsiteX6" fmla="*/ 601 w 12334"/>
              <a:gd name="connsiteY6" fmla="*/ 1865 h 11631"/>
              <a:gd name="connsiteX0" fmla="*/ 579 w 12368"/>
              <a:gd name="connsiteY0" fmla="*/ 2062 h 11604"/>
              <a:gd name="connsiteX1" fmla="*/ 812 w 12368"/>
              <a:gd name="connsiteY1" fmla="*/ 9683 h 11604"/>
              <a:gd name="connsiteX2" fmla="*/ 6402 w 12368"/>
              <a:gd name="connsiteY2" fmla="*/ 11592 h 11604"/>
              <a:gd name="connsiteX3" fmla="*/ 11359 w 12368"/>
              <a:gd name="connsiteY3" fmla="*/ 9104 h 11604"/>
              <a:gd name="connsiteX4" fmla="*/ 11800 w 12368"/>
              <a:gd name="connsiteY4" fmla="*/ 3386 h 11604"/>
              <a:gd name="connsiteX5" fmla="*/ 6021 w 12368"/>
              <a:gd name="connsiteY5" fmla="*/ 43 h 11604"/>
              <a:gd name="connsiteX6" fmla="*/ 579 w 12368"/>
              <a:gd name="connsiteY6" fmla="*/ 2062 h 11604"/>
              <a:gd name="connsiteX0" fmla="*/ 779 w 12568"/>
              <a:gd name="connsiteY0" fmla="*/ 2121 h 11663"/>
              <a:gd name="connsiteX1" fmla="*/ 1012 w 12568"/>
              <a:gd name="connsiteY1" fmla="*/ 9742 h 11663"/>
              <a:gd name="connsiteX2" fmla="*/ 6602 w 12568"/>
              <a:gd name="connsiteY2" fmla="*/ 11651 h 11663"/>
              <a:gd name="connsiteX3" fmla="*/ 11559 w 12568"/>
              <a:gd name="connsiteY3" fmla="*/ 9163 h 11663"/>
              <a:gd name="connsiteX4" fmla="*/ 12000 w 12568"/>
              <a:gd name="connsiteY4" fmla="*/ 3445 h 11663"/>
              <a:gd name="connsiteX5" fmla="*/ 6221 w 12568"/>
              <a:gd name="connsiteY5" fmla="*/ 102 h 11663"/>
              <a:gd name="connsiteX6" fmla="*/ 779 w 12568"/>
              <a:gd name="connsiteY6" fmla="*/ 2121 h 11663"/>
              <a:gd name="connsiteX0" fmla="*/ 736 w 12666"/>
              <a:gd name="connsiteY0" fmla="*/ 2525 h 11588"/>
              <a:gd name="connsiteX1" fmla="*/ 1110 w 12666"/>
              <a:gd name="connsiteY1" fmla="*/ 9668 h 11588"/>
              <a:gd name="connsiteX2" fmla="*/ 6700 w 12666"/>
              <a:gd name="connsiteY2" fmla="*/ 11577 h 11588"/>
              <a:gd name="connsiteX3" fmla="*/ 11657 w 12666"/>
              <a:gd name="connsiteY3" fmla="*/ 9089 h 11588"/>
              <a:gd name="connsiteX4" fmla="*/ 12098 w 12666"/>
              <a:gd name="connsiteY4" fmla="*/ 3371 h 11588"/>
              <a:gd name="connsiteX5" fmla="*/ 6319 w 12666"/>
              <a:gd name="connsiteY5" fmla="*/ 28 h 11588"/>
              <a:gd name="connsiteX6" fmla="*/ 736 w 12666"/>
              <a:gd name="connsiteY6" fmla="*/ 2525 h 11588"/>
              <a:gd name="connsiteX0" fmla="*/ 533 w 12463"/>
              <a:gd name="connsiteY0" fmla="*/ 2636 h 11699"/>
              <a:gd name="connsiteX1" fmla="*/ 907 w 12463"/>
              <a:gd name="connsiteY1" fmla="*/ 9779 h 11699"/>
              <a:gd name="connsiteX2" fmla="*/ 6497 w 12463"/>
              <a:gd name="connsiteY2" fmla="*/ 11688 h 11699"/>
              <a:gd name="connsiteX3" fmla="*/ 11454 w 12463"/>
              <a:gd name="connsiteY3" fmla="*/ 9200 h 11699"/>
              <a:gd name="connsiteX4" fmla="*/ 11895 w 12463"/>
              <a:gd name="connsiteY4" fmla="*/ 3482 h 11699"/>
              <a:gd name="connsiteX5" fmla="*/ 6144 w 12463"/>
              <a:gd name="connsiteY5" fmla="*/ 11 h 11699"/>
              <a:gd name="connsiteX6" fmla="*/ 533 w 12463"/>
              <a:gd name="connsiteY6" fmla="*/ 2636 h 11699"/>
              <a:gd name="connsiteX0" fmla="*/ 677 w 12607"/>
              <a:gd name="connsiteY0" fmla="*/ 2637 h 11700"/>
              <a:gd name="connsiteX1" fmla="*/ 1051 w 12607"/>
              <a:gd name="connsiteY1" fmla="*/ 9780 h 11700"/>
              <a:gd name="connsiteX2" fmla="*/ 6641 w 12607"/>
              <a:gd name="connsiteY2" fmla="*/ 11689 h 11700"/>
              <a:gd name="connsiteX3" fmla="*/ 11598 w 12607"/>
              <a:gd name="connsiteY3" fmla="*/ 9201 h 11700"/>
              <a:gd name="connsiteX4" fmla="*/ 12039 w 12607"/>
              <a:gd name="connsiteY4" fmla="*/ 3483 h 11700"/>
              <a:gd name="connsiteX5" fmla="*/ 6288 w 12607"/>
              <a:gd name="connsiteY5" fmla="*/ 12 h 11700"/>
              <a:gd name="connsiteX6" fmla="*/ 677 w 12607"/>
              <a:gd name="connsiteY6" fmla="*/ 2637 h 11700"/>
              <a:gd name="connsiteX0" fmla="*/ 780 w 12710"/>
              <a:gd name="connsiteY0" fmla="*/ 2637 h 11700"/>
              <a:gd name="connsiteX1" fmla="*/ 1154 w 12710"/>
              <a:gd name="connsiteY1" fmla="*/ 9780 h 11700"/>
              <a:gd name="connsiteX2" fmla="*/ 6744 w 12710"/>
              <a:gd name="connsiteY2" fmla="*/ 11689 h 11700"/>
              <a:gd name="connsiteX3" fmla="*/ 11701 w 12710"/>
              <a:gd name="connsiteY3" fmla="*/ 9201 h 11700"/>
              <a:gd name="connsiteX4" fmla="*/ 12142 w 12710"/>
              <a:gd name="connsiteY4" fmla="*/ 3483 h 11700"/>
              <a:gd name="connsiteX5" fmla="*/ 6391 w 12710"/>
              <a:gd name="connsiteY5" fmla="*/ 12 h 11700"/>
              <a:gd name="connsiteX6" fmla="*/ 780 w 12710"/>
              <a:gd name="connsiteY6" fmla="*/ 2637 h 11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710" h="11700">
                <a:moveTo>
                  <a:pt x="780" y="2637"/>
                </a:moveTo>
                <a:cubicBezTo>
                  <a:pt x="-430" y="4297"/>
                  <a:pt x="-177" y="8271"/>
                  <a:pt x="1154" y="9780"/>
                </a:cubicBezTo>
                <a:cubicBezTo>
                  <a:pt x="2485" y="11289"/>
                  <a:pt x="4986" y="11785"/>
                  <a:pt x="6744" y="11689"/>
                </a:cubicBezTo>
                <a:cubicBezTo>
                  <a:pt x="8502" y="11593"/>
                  <a:pt x="10801" y="10569"/>
                  <a:pt x="11701" y="9201"/>
                </a:cubicBezTo>
                <a:cubicBezTo>
                  <a:pt x="12601" y="7833"/>
                  <a:pt x="13214" y="5447"/>
                  <a:pt x="12142" y="3483"/>
                </a:cubicBezTo>
                <a:cubicBezTo>
                  <a:pt x="10885" y="1448"/>
                  <a:pt x="8285" y="153"/>
                  <a:pt x="6391" y="12"/>
                </a:cubicBezTo>
                <a:cubicBezTo>
                  <a:pt x="4497" y="-129"/>
                  <a:pt x="1990" y="977"/>
                  <a:pt x="780" y="2637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12" name="Espaço Reservado para Imagem 26"/>
          <p:cNvSpPr>
            <a:spLocks noGrp="1"/>
          </p:cNvSpPr>
          <p:nvPr>
            <p:ph type="pic" sz="quarter" idx="13"/>
          </p:nvPr>
        </p:nvSpPr>
        <p:spPr>
          <a:xfrm>
            <a:off x="977900" y="635000"/>
            <a:ext cx="7586963" cy="5052468"/>
          </a:xfrm>
          <a:custGeom>
            <a:avLst/>
            <a:gdLst/>
            <a:ahLst/>
            <a:cxnLst/>
            <a:rect l="l" t="t" r="r" b="b"/>
            <a:pathLst>
              <a:path w="7586963" h="5052468">
                <a:moveTo>
                  <a:pt x="512914" y="0"/>
                </a:moveTo>
                <a:lnTo>
                  <a:pt x="7036044" y="0"/>
                </a:lnTo>
                <a:cubicBezTo>
                  <a:pt x="7067425" y="218474"/>
                  <a:pt x="7408274" y="435930"/>
                  <a:pt x="7567419" y="451189"/>
                </a:cubicBezTo>
                <a:cubicBezTo>
                  <a:pt x="7570610" y="1228792"/>
                  <a:pt x="7579436" y="2003942"/>
                  <a:pt x="7586963" y="2779417"/>
                </a:cubicBezTo>
                <a:cubicBezTo>
                  <a:pt x="7158221" y="2877305"/>
                  <a:pt x="6797390" y="3063094"/>
                  <a:pt x="6588229" y="3324502"/>
                </a:cubicBezTo>
                <a:cubicBezTo>
                  <a:pt x="6301413" y="3685358"/>
                  <a:pt x="6042535" y="4467555"/>
                  <a:pt x="6453903" y="5052468"/>
                </a:cubicBezTo>
                <a:lnTo>
                  <a:pt x="522740" y="5034431"/>
                </a:lnTo>
                <a:cubicBezTo>
                  <a:pt x="511444" y="4836099"/>
                  <a:pt x="406247" y="4616638"/>
                  <a:pt x="11581" y="4586863"/>
                </a:cubicBezTo>
                <a:cubicBezTo>
                  <a:pt x="25701" y="3874214"/>
                  <a:pt x="-14542" y="1242596"/>
                  <a:pt x="5932" y="515539"/>
                </a:cubicBezTo>
                <a:cubicBezTo>
                  <a:pt x="339064" y="466780"/>
                  <a:pt x="481201" y="298102"/>
                  <a:pt x="512914" y="0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365760" rtlCol="0">
            <a:normAutofit/>
          </a:bodyPr>
          <a:lstStyle>
            <a:lvl1pPr marL="0" indent="0" algn="ctr">
              <a:buNone/>
              <a:defRPr/>
            </a:lvl1pPr>
          </a:lstStyle>
          <a:p>
            <a:pPr lvl="0"/>
            <a:r>
              <a:rPr lang="pt-BR" noProof="0" dirty="0" smtClean="0"/>
              <a:t>Clique no ícone para adicionar uma imagem</a:t>
            </a:r>
            <a:endParaRPr lang="pt-BR" noProof="0" dirty="0"/>
          </a:p>
        </p:txBody>
      </p:sp>
      <p:sp>
        <p:nvSpPr>
          <p:cNvPr id="16" name="Espaço Reservado para Imagem 31"/>
          <p:cNvSpPr>
            <a:spLocks noGrp="1"/>
          </p:cNvSpPr>
          <p:nvPr>
            <p:ph type="pic" sz="quarter" idx="14"/>
          </p:nvPr>
        </p:nvSpPr>
        <p:spPr>
          <a:xfrm>
            <a:off x="7452731" y="3555897"/>
            <a:ext cx="3928819" cy="2629022"/>
          </a:xfrm>
          <a:custGeom>
            <a:avLst/>
            <a:gdLst/>
            <a:ahLst/>
            <a:cxnLst/>
            <a:rect l="l" t="t" r="r" b="b"/>
            <a:pathLst>
              <a:path w="3928819" h="2629022">
                <a:moveTo>
                  <a:pt x="1871179" y="906"/>
                </a:moveTo>
                <a:cubicBezTo>
                  <a:pt x="1945122" y="-739"/>
                  <a:pt x="2016632" y="-121"/>
                  <a:pt x="2084553" y="2575"/>
                </a:cubicBezTo>
                <a:cubicBezTo>
                  <a:pt x="2627922" y="24145"/>
                  <a:pt x="3338507" y="254230"/>
                  <a:pt x="3616682" y="561609"/>
                </a:cubicBezTo>
                <a:cubicBezTo>
                  <a:pt x="3894858" y="868988"/>
                  <a:pt x="4084326" y="1405104"/>
                  <a:pt x="3752988" y="1846400"/>
                </a:cubicBezTo>
                <a:cubicBezTo>
                  <a:pt x="3364469" y="2303649"/>
                  <a:pt x="2560851" y="2594625"/>
                  <a:pt x="1975446" y="2626307"/>
                </a:cubicBezTo>
                <a:cubicBezTo>
                  <a:pt x="1390041" y="2657989"/>
                  <a:pt x="615167" y="2409479"/>
                  <a:pt x="241176" y="2036490"/>
                </a:cubicBezTo>
                <a:cubicBezTo>
                  <a:pt x="-132816" y="1663500"/>
                  <a:pt x="-54618" y="770573"/>
                  <a:pt x="356773" y="431512"/>
                </a:cubicBezTo>
                <a:cubicBezTo>
                  <a:pt x="716740" y="134834"/>
                  <a:pt x="1353579" y="12423"/>
                  <a:pt x="1871179" y="906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274320" rtlCol="0">
            <a:normAutofit/>
          </a:bodyPr>
          <a:lstStyle>
            <a:lvl1pPr marL="0" indent="0" algn="ctr">
              <a:buNone/>
              <a:defRPr/>
            </a:lvl1pPr>
          </a:lstStyle>
          <a:p>
            <a:pPr lvl="0"/>
            <a:r>
              <a:rPr lang="pt-BR" noProof="0" dirty="0" smtClean="0"/>
              <a:t>Clique no ícone para adicionar uma imagem</a:t>
            </a:r>
            <a:endParaRPr lang="pt-BR" noProof="0" dirty="0"/>
          </a:p>
        </p:txBody>
      </p:sp>
      <p:sp>
        <p:nvSpPr>
          <p:cNvPr id="10" name="Espaço Reservado para Data 1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33AE2F-8A71-4DCD-8A2C-7ABF7C4C7B9E}" type="datetime1">
              <a:rPr lang="pt-BR"/>
              <a:pPr>
                <a:defRPr/>
              </a:pPr>
              <a:t>18/08/2013</a:t>
            </a:fld>
            <a:endParaRPr lang="pt-BR" dirty="0"/>
          </a:p>
        </p:txBody>
      </p:sp>
      <p:sp>
        <p:nvSpPr>
          <p:cNvPr id="11" name="Espaço Reservado para Rodapé 2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3" name="Espaço Reservado para Número de Slide 3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9982E3-7C49-48E4-8AA6-A922FD1494BC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ês Imagens"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rma livre 5"/>
          <p:cNvSpPr>
            <a:spLocks/>
          </p:cNvSpPr>
          <p:nvPr/>
        </p:nvSpPr>
        <p:spPr bwMode="auto">
          <a:xfrm rot="5142891" flipH="1" flipV="1">
            <a:off x="247650" y="1722438"/>
            <a:ext cx="4930775" cy="3406775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0"/>
              <a:gd name="connsiteY0" fmla="*/ 1897 h 9316"/>
              <a:gd name="connsiteX1" fmla="*/ 3768 w 7680"/>
              <a:gd name="connsiteY1" fmla="*/ 9315 h 9316"/>
              <a:gd name="connsiteX2" fmla="*/ 6232 w 7680"/>
              <a:gd name="connsiteY2" fmla="*/ 1036 h 9316"/>
              <a:gd name="connsiteX3" fmla="*/ 601 w 7680"/>
              <a:gd name="connsiteY3" fmla="*/ 1897 h 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0" h="9316">
                <a:moveTo>
                  <a:pt x="601" y="1897"/>
                </a:moveTo>
                <a:cubicBezTo>
                  <a:pt x="-230" y="3730"/>
                  <a:pt x="-925" y="9159"/>
                  <a:pt x="3768" y="9315"/>
                </a:cubicBezTo>
                <a:cubicBezTo>
                  <a:pt x="7399" y="9436"/>
                  <a:pt x="9107" y="3569"/>
                  <a:pt x="6232" y="1036"/>
                </a:cubicBezTo>
                <a:cubicBezTo>
                  <a:pt x="4298" y="-677"/>
                  <a:pt x="1548" y="-178"/>
                  <a:pt x="601" y="189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6" name="Forma livre 5"/>
          <p:cNvSpPr>
            <a:spLocks/>
          </p:cNvSpPr>
          <p:nvPr/>
        </p:nvSpPr>
        <p:spPr bwMode="auto">
          <a:xfrm rot="5239426" flipH="1" flipV="1">
            <a:off x="356393" y="1796257"/>
            <a:ext cx="4729163" cy="3244850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0"/>
              <a:gd name="connsiteY0" fmla="*/ 1897 h 9316"/>
              <a:gd name="connsiteX1" fmla="*/ 3768 w 7680"/>
              <a:gd name="connsiteY1" fmla="*/ 9315 h 9316"/>
              <a:gd name="connsiteX2" fmla="*/ 6232 w 7680"/>
              <a:gd name="connsiteY2" fmla="*/ 1036 h 9316"/>
              <a:gd name="connsiteX3" fmla="*/ 601 w 7680"/>
              <a:gd name="connsiteY3" fmla="*/ 1897 h 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0" h="9316">
                <a:moveTo>
                  <a:pt x="601" y="1897"/>
                </a:moveTo>
                <a:cubicBezTo>
                  <a:pt x="-230" y="3730"/>
                  <a:pt x="-925" y="9159"/>
                  <a:pt x="3768" y="9315"/>
                </a:cubicBezTo>
                <a:cubicBezTo>
                  <a:pt x="7399" y="9436"/>
                  <a:pt x="9107" y="3569"/>
                  <a:pt x="6232" y="1036"/>
                </a:cubicBezTo>
                <a:cubicBezTo>
                  <a:pt x="4298" y="-677"/>
                  <a:pt x="1548" y="-178"/>
                  <a:pt x="601" y="189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7" name="Forma livre 5"/>
          <p:cNvSpPr>
            <a:spLocks/>
          </p:cNvSpPr>
          <p:nvPr/>
        </p:nvSpPr>
        <p:spPr bwMode="auto">
          <a:xfrm rot="16039426" flipV="1">
            <a:off x="480218" y="1881982"/>
            <a:ext cx="4513263" cy="3092450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443 w 7499"/>
              <a:gd name="connsiteY0" fmla="*/ 1827 h 9251"/>
              <a:gd name="connsiteX1" fmla="*/ 3610 w 7499"/>
              <a:gd name="connsiteY1" fmla="*/ 9245 h 9251"/>
              <a:gd name="connsiteX2" fmla="*/ 6042 w 7499"/>
              <a:gd name="connsiteY2" fmla="*/ 1079 h 9251"/>
              <a:gd name="connsiteX3" fmla="*/ 443 w 7499"/>
              <a:gd name="connsiteY3" fmla="*/ 1827 h 9251"/>
              <a:gd name="connsiteX0" fmla="*/ 376 w 9785"/>
              <a:gd name="connsiteY0" fmla="*/ 1974 h 9995"/>
              <a:gd name="connsiteX1" fmla="*/ 4599 w 9785"/>
              <a:gd name="connsiteY1" fmla="*/ 9993 h 9995"/>
              <a:gd name="connsiteX2" fmla="*/ 7842 w 9785"/>
              <a:gd name="connsiteY2" fmla="*/ 1165 h 9995"/>
              <a:gd name="connsiteX3" fmla="*/ 376 w 9785"/>
              <a:gd name="connsiteY3" fmla="*/ 1974 h 9995"/>
              <a:gd name="connsiteX0" fmla="*/ 384 w 9651"/>
              <a:gd name="connsiteY0" fmla="*/ 1975 h 9998"/>
              <a:gd name="connsiteX1" fmla="*/ 4700 w 9651"/>
              <a:gd name="connsiteY1" fmla="*/ 9998 h 9998"/>
              <a:gd name="connsiteX2" fmla="*/ 8014 w 9651"/>
              <a:gd name="connsiteY2" fmla="*/ 1166 h 9998"/>
              <a:gd name="connsiteX3" fmla="*/ 384 w 9651"/>
              <a:gd name="connsiteY3" fmla="*/ 1975 h 9998"/>
              <a:gd name="connsiteX0" fmla="*/ 398 w 10001"/>
              <a:gd name="connsiteY0" fmla="*/ 1742 h 9767"/>
              <a:gd name="connsiteX1" fmla="*/ 4870 w 10001"/>
              <a:gd name="connsiteY1" fmla="*/ 9767 h 9767"/>
              <a:gd name="connsiteX2" fmla="*/ 8304 w 10001"/>
              <a:gd name="connsiteY2" fmla="*/ 933 h 9767"/>
              <a:gd name="connsiteX3" fmla="*/ 398 w 10001"/>
              <a:gd name="connsiteY3" fmla="*/ 1742 h 9767"/>
              <a:gd name="connsiteX0" fmla="*/ 189 w 9791"/>
              <a:gd name="connsiteY0" fmla="*/ 1784 h 10000"/>
              <a:gd name="connsiteX1" fmla="*/ 4661 w 9791"/>
              <a:gd name="connsiteY1" fmla="*/ 10000 h 10000"/>
              <a:gd name="connsiteX2" fmla="*/ 8094 w 9791"/>
              <a:gd name="connsiteY2" fmla="*/ 955 h 10000"/>
              <a:gd name="connsiteX3" fmla="*/ 189 w 9791"/>
              <a:gd name="connsiteY3" fmla="*/ 1784 h 10000"/>
              <a:gd name="connsiteX0" fmla="*/ 193 w 8969"/>
              <a:gd name="connsiteY0" fmla="*/ 1784 h 10000"/>
              <a:gd name="connsiteX1" fmla="*/ 4760 w 8969"/>
              <a:gd name="connsiteY1" fmla="*/ 10000 h 10000"/>
              <a:gd name="connsiteX2" fmla="*/ 8267 w 8969"/>
              <a:gd name="connsiteY2" fmla="*/ 955 h 10000"/>
              <a:gd name="connsiteX3" fmla="*/ 193 w 8969"/>
              <a:gd name="connsiteY3" fmla="*/ 1784 h 10000"/>
              <a:gd name="connsiteX0" fmla="*/ 215 w 10000"/>
              <a:gd name="connsiteY0" fmla="*/ 1307 h 9523"/>
              <a:gd name="connsiteX1" fmla="*/ 5307 w 10000"/>
              <a:gd name="connsiteY1" fmla="*/ 9523 h 9523"/>
              <a:gd name="connsiteX2" fmla="*/ 9217 w 10000"/>
              <a:gd name="connsiteY2" fmla="*/ 478 h 9523"/>
              <a:gd name="connsiteX3" fmla="*/ 215 w 10000"/>
              <a:gd name="connsiteY3" fmla="*/ 1307 h 9523"/>
              <a:gd name="connsiteX0" fmla="*/ 215 w 10000"/>
              <a:gd name="connsiteY0" fmla="*/ 2182 h 10810"/>
              <a:gd name="connsiteX1" fmla="*/ 5307 w 10000"/>
              <a:gd name="connsiteY1" fmla="*/ 10810 h 10810"/>
              <a:gd name="connsiteX2" fmla="*/ 9217 w 10000"/>
              <a:gd name="connsiteY2" fmla="*/ 1312 h 10810"/>
              <a:gd name="connsiteX3" fmla="*/ 4284 w 10000"/>
              <a:gd name="connsiteY3" fmla="*/ 123 h 10810"/>
              <a:gd name="connsiteX4" fmla="*/ 215 w 10000"/>
              <a:gd name="connsiteY4" fmla="*/ 2182 h 10810"/>
              <a:gd name="connsiteX0" fmla="*/ 724 w 10509"/>
              <a:gd name="connsiteY0" fmla="*/ 2182 h 11042"/>
              <a:gd name="connsiteX1" fmla="*/ 426 w 10509"/>
              <a:gd name="connsiteY1" fmla="*/ 7876 h 11042"/>
              <a:gd name="connsiteX2" fmla="*/ 5816 w 10509"/>
              <a:gd name="connsiteY2" fmla="*/ 10810 h 11042"/>
              <a:gd name="connsiteX3" fmla="*/ 9726 w 10509"/>
              <a:gd name="connsiteY3" fmla="*/ 1312 h 11042"/>
              <a:gd name="connsiteX4" fmla="*/ 4793 w 10509"/>
              <a:gd name="connsiteY4" fmla="*/ 123 h 11042"/>
              <a:gd name="connsiteX5" fmla="*/ 724 w 10509"/>
              <a:gd name="connsiteY5" fmla="*/ 2182 h 11042"/>
              <a:gd name="connsiteX0" fmla="*/ 724 w 11600"/>
              <a:gd name="connsiteY0" fmla="*/ 2182 h 10823"/>
              <a:gd name="connsiteX1" fmla="*/ 426 w 11600"/>
              <a:gd name="connsiteY1" fmla="*/ 7876 h 10823"/>
              <a:gd name="connsiteX2" fmla="*/ 5816 w 11600"/>
              <a:gd name="connsiteY2" fmla="*/ 10810 h 10823"/>
              <a:gd name="connsiteX3" fmla="*/ 11442 w 11600"/>
              <a:gd name="connsiteY3" fmla="*/ 7487 h 10823"/>
              <a:gd name="connsiteX4" fmla="*/ 9726 w 11600"/>
              <a:gd name="connsiteY4" fmla="*/ 1312 h 10823"/>
              <a:gd name="connsiteX5" fmla="*/ 4793 w 11600"/>
              <a:gd name="connsiteY5" fmla="*/ 123 h 10823"/>
              <a:gd name="connsiteX6" fmla="*/ 724 w 11600"/>
              <a:gd name="connsiteY6" fmla="*/ 2182 h 10823"/>
              <a:gd name="connsiteX0" fmla="*/ 724 w 11741"/>
              <a:gd name="connsiteY0" fmla="*/ 2092 h 10733"/>
              <a:gd name="connsiteX1" fmla="*/ 426 w 11741"/>
              <a:gd name="connsiteY1" fmla="*/ 7786 h 10733"/>
              <a:gd name="connsiteX2" fmla="*/ 5816 w 11741"/>
              <a:gd name="connsiteY2" fmla="*/ 10720 h 10733"/>
              <a:gd name="connsiteX3" fmla="*/ 11442 w 11741"/>
              <a:gd name="connsiteY3" fmla="*/ 7397 h 10733"/>
              <a:gd name="connsiteX4" fmla="*/ 10747 w 11741"/>
              <a:gd name="connsiteY4" fmla="*/ 1833 h 10733"/>
              <a:gd name="connsiteX5" fmla="*/ 4793 w 11741"/>
              <a:gd name="connsiteY5" fmla="*/ 33 h 10733"/>
              <a:gd name="connsiteX6" fmla="*/ 724 w 11741"/>
              <a:gd name="connsiteY6" fmla="*/ 2092 h 10733"/>
              <a:gd name="connsiteX0" fmla="*/ 724 w 11634"/>
              <a:gd name="connsiteY0" fmla="*/ 2092 h 10733"/>
              <a:gd name="connsiteX1" fmla="*/ 426 w 11634"/>
              <a:gd name="connsiteY1" fmla="*/ 7786 h 10733"/>
              <a:gd name="connsiteX2" fmla="*/ 5816 w 11634"/>
              <a:gd name="connsiteY2" fmla="*/ 10720 h 10733"/>
              <a:gd name="connsiteX3" fmla="*/ 11442 w 11634"/>
              <a:gd name="connsiteY3" fmla="*/ 7397 h 10733"/>
              <a:gd name="connsiteX4" fmla="*/ 10747 w 11634"/>
              <a:gd name="connsiteY4" fmla="*/ 1833 h 10733"/>
              <a:gd name="connsiteX5" fmla="*/ 4793 w 11634"/>
              <a:gd name="connsiteY5" fmla="*/ 33 h 10733"/>
              <a:gd name="connsiteX6" fmla="*/ 724 w 11634"/>
              <a:gd name="connsiteY6" fmla="*/ 2092 h 10733"/>
              <a:gd name="connsiteX0" fmla="*/ 724 w 11758"/>
              <a:gd name="connsiteY0" fmla="*/ 2079 h 10720"/>
              <a:gd name="connsiteX1" fmla="*/ 426 w 11758"/>
              <a:gd name="connsiteY1" fmla="*/ 7773 h 10720"/>
              <a:gd name="connsiteX2" fmla="*/ 5816 w 11758"/>
              <a:gd name="connsiteY2" fmla="*/ 10707 h 10720"/>
              <a:gd name="connsiteX3" fmla="*/ 11442 w 11758"/>
              <a:gd name="connsiteY3" fmla="*/ 7384 h 10720"/>
              <a:gd name="connsiteX4" fmla="*/ 10747 w 11758"/>
              <a:gd name="connsiteY4" fmla="*/ 1820 h 10720"/>
              <a:gd name="connsiteX5" fmla="*/ 4793 w 11758"/>
              <a:gd name="connsiteY5" fmla="*/ 20 h 10720"/>
              <a:gd name="connsiteX6" fmla="*/ 724 w 11758"/>
              <a:gd name="connsiteY6" fmla="*/ 2079 h 10720"/>
              <a:gd name="connsiteX0" fmla="*/ 724 w 11758"/>
              <a:gd name="connsiteY0" fmla="*/ 2079 h 10720"/>
              <a:gd name="connsiteX1" fmla="*/ 426 w 11758"/>
              <a:gd name="connsiteY1" fmla="*/ 7773 h 10720"/>
              <a:gd name="connsiteX2" fmla="*/ 5816 w 11758"/>
              <a:gd name="connsiteY2" fmla="*/ 10707 h 10720"/>
              <a:gd name="connsiteX3" fmla="*/ 11442 w 11758"/>
              <a:gd name="connsiteY3" fmla="*/ 7384 h 10720"/>
              <a:gd name="connsiteX4" fmla="*/ 10747 w 11758"/>
              <a:gd name="connsiteY4" fmla="*/ 1820 h 10720"/>
              <a:gd name="connsiteX5" fmla="*/ 4793 w 11758"/>
              <a:gd name="connsiteY5" fmla="*/ 20 h 10720"/>
              <a:gd name="connsiteX6" fmla="*/ 724 w 11758"/>
              <a:gd name="connsiteY6" fmla="*/ 2079 h 10720"/>
              <a:gd name="connsiteX0" fmla="*/ 724 w 11866"/>
              <a:gd name="connsiteY0" fmla="*/ 2079 h 10720"/>
              <a:gd name="connsiteX1" fmla="*/ 426 w 11866"/>
              <a:gd name="connsiteY1" fmla="*/ 7773 h 10720"/>
              <a:gd name="connsiteX2" fmla="*/ 5816 w 11866"/>
              <a:gd name="connsiteY2" fmla="*/ 10707 h 10720"/>
              <a:gd name="connsiteX3" fmla="*/ 11442 w 11866"/>
              <a:gd name="connsiteY3" fmla="*/ 7384 h 10720"/>
              <a:gd name="connsiteX4" fmla="*/ 10747 w 11866"/>
              <a:gd name="connsiteY4" fmla="*/ 1820 h 10720"/>
              <a:gd name="connsiteX5" fmla="*/ 4793 w 11866"/>
              <a:gd name="connsiteY5" fmla="*/ 20 h 10720"/>
              <a:gd name="connsiteX6" fmla="*/ 724 w 11866"/>
              <a:gd name="connsiteY6" fmla="*/ 2079 h 10720"/>
              <a:gd name="connsiteX0" fmla="*/ 724 w 11866"/>
              <a:gd name="connsiteY0" fmla="*/ 2079 h 10720"/>
              <a:gd name="connsiteX1" fmla="*/ 426 w 11866"/>
              <a:gd name="connsiteY1" fmla="*/ 7773 h 10720"/>
              <a:gd name="connsiteX2" fmla="*/ 5816 w 11866"/>
              <a:gd name="connsiteY2" fmla="*/ 10707 h 10720"/>
              <a:gd name="connsiteX3" fmla="*/ 11442 w 11866"/>
              <a:gd name="connsiteY3" fmla="*/ 7384 h 10720"/>
              <a:gd name="connsiteX4" fmla="*/ 10747 w 11866"/>
              <a:gd name="connsiteY4" fmla="*/ 1820 h 10720"/>
              <a:gd name="connsiteX5" fmla="*/ 4793 w 11866"/>
              <a:gd name="connsiteY5" fmla="*/ 20 h 10720"/>
              <a:gd name="connsiteX6" fmla="*/ 724 w 11866"/>
              <a:gd name="connsiteY6" fmla="*/ 2079 h 10720"/>
              <a:gd name="connsiteX0" fmla="*/ 724 w 11866"/>
              <a:gd name="connsiteY0" fmla="*/ 2079 h 10707"/>
              <a:gd name="connsiteX1" fmla="*/ 426 w 11866"/>
              <a:gd name="connsiteY1" fmla="*/ 7773 h 10707"/>
              <a:gd name="connsiteX2" fmla="*/ 5816 w 11866"/>
              <a:gd name="connsiteY2" fmla="*/ 10707 h 10707"/>
              <a:gd name="connsiteX3" fmla="*/ 11442 w 11866"/>
              <a:gd name="connsiteY3" fmla="*/ 7384 h 10707"/>
              <a:gd name="connsiteX4" fmla="*/ 10747 w 11866"/>
              <a:gd name="connsiteY4" fmla="*/ 1820 h 10707"/>
              <a:gd name="connsiteX5" fmla="*/ 4793 w 11866"/>
              <a:gd name="connsiteY5" fmla="*/ 20 h 10707"/>
              <a:gd name="connsiteX6" fmla="*/ 724 w 11866"/>
              <a:gd name="connsiteY6" fmla="*/ 2079 h 10707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56 w 11818"/>
              <a:gd name="connsiteY0" fmla="*/ 2159 h 10790"/>
              <a:gd name="connsiteX1" fmla="*/ 501 w 11818"/>
              <a:gd name="connsiteY1" fmla="*/ 7964 h 10790"/>
              <a:gd name="connsiteX2" fmla="*/ 5848 w 11818"/>
              <a:gd name="connsiteY2" fmla="*/ 10787 h 10790"/>
              <a:gd name="connsiteX3" fmla="*/ 11474 w 11818"/>
              <a:gd name="connsiteY3" fmla="*/ 7464 h 10790"/>
              <a:gd name="connsiteX4" fmla="*/ 10779 w 11818"/>
              <a:gd name="connsiteY4" fmla="*/ 1900 h 10790"/>
              <a:gd name="connsiteX5" fmla="*/ 5173 w 11818"/>
              <a:gd name="connsiteY5" fmla="*/ 17 h 10790"/>
              <a:gd name="connsiteX6" fmla="*/ 756 w 11818"/>
              <a:gd name="connsiteY6" fmla="*/ 2159 h 10790"/>
              <a:gd name="connsiteX0" fmla="*/ 769 w 11831"/>
              <a:gd name="connsiteY0" fmla="*/ 2159 h 10790"/>
              <a:gd name="connsiteX1" fmla="*/ 514 w 11831"/>
              <a:gd name="connsiteY1" fmla="*/ 7964 h 10790"/>
              <a:gd name="connsiteX2" fmla="*/ 5861 w 11831"/>
              <a:gd name="connsiteY2" fmla="*/ 10787 h 10790"/>
              <a:gd name="connsiteX3" fmla="*/ 11487 w 11831"/>
              <a:gd name="connsiteY3" fmla="*/ 7464 h 10790"/>
              <a:gd name="connsiteX4" fmla="*/ 10792 w 11831"/>
              <a:gd name="connsiteY4" fmla="*/ 1900 h 10790"/>
              <a:gd name="connsiteX5" fmla="*/ 5186 w 11831"/>
              <a:gd name="connsiteY5" fmla="*/ 17 h 10790"/>
              <a:gd name="connsiteX6" fmla="*/ 769 w 11831"/>
              <a:gd name="connsiteY6" fmla="*/ 2159 h 10790"/>
              <a:gd name="connsiteX0" fmla="*/ 801 w 11863"/>
              <a:gd name="connsiteY0" fmla="*/ 2159 h 10797"/>
              <a:gd name="connsiteX1" fmla="*/ 481 w 11863"/>
              <a:gd name="connsiteY1" fmla="*/ 8270 h 10797"/>
              <a:gd name="connsiteX2" fmla="*/ 5893 w 11863"/>
              <a:gd name="connsiteY2" fmla="*/ 10787 h 10797"/>
              <a:gd name="connsiteX3" fmla="*/ 11519 w 11863"/>
              <a:gd name="connsiteY3" fmla="*/ 7464 h 10797"/>
              <a:gd name="connsiteX4" fmla="*/ 10824 w 11863"/>
              <a:gd name="connsiteY4" fmla="*/ 1900 h 10797"/>
              <a:gd name="connsiteX5" fmla="*/ 5218 w 11863"/>
              <a:gd name="connsiteY5" fmla="*/ 17 h 10797"/>
              <a:gd name="connsiteX6" fmla="*/ 801 w 11863"/>
              <a:gd name="connsiteY6" fmla="*/ 2159 h 10797"/>
              <a:gd name="connsiteX0" fmla="*/ 905 w 11967"/>
              <a:gd name="connsiteY0" fmla="*/ 2159 h 10797"/>
              <a:gd name="connsiteX1" fmla="*/ 585 w 11967"/>
              <a:gd name="connsiteY1" fmla="*/ 8270 h 10797"/>
              <a:gd name="connsiteX2" fmla="*/ 5997 w 11967"/>
              <a:gd name="connsiteY2" fmla="*/ 10787 h 10797"/>
              <a:gd name="connsiteX3" fmla="*/ 11623 w 11967"/>
              <a:gd name="connsiteY3" fmla="*/ 7464 h 10797"/>
              <a:gd name="connsiteX4" fmla="*/ 10928 w 11967"/>
              <a:gd name="connsiteY4" fmla="*/ 1900 h 10797"/>
              <a:gd name="connsiteX5" fmla="*/ 5322 w 11967"/>
              <a:gd name="connsiteY5" fmla="*/ 17 h 10797"/>
              <a:gd name="connsiteX6" fmla="*/ 905 w 11967"/>
              <a:gd name="connsiteY6" fmla="*/ 2159 h 10797"/>
              <a:gd name="connsiteX0" fmla="*/ 824 w 11939"/>
              <a:gd name="connsiteY0" fmla="*/ 2159 h 11017"/>
              <a:gd name="connsiteX1" fmla="*/ 504 w 11939"/>
              <a:gd name="connsiteY1" fmla="*/ 8270 h 11017"/>
              <a:gd name="connsiteX2" fmla="*/ 6220 w 11939"/>
              <a:gd name="connsiteY2" fmla="*/ 11009 h 11017"/>
              <a:gd name="connsiteX3" fmla="*/ 11542 w 11939"/>
              <a:gd name="connsiteY3" fmla="*/ 7464 h 11017"/>
              <a:gd name="connsiteX4" fmla="*/ 10847 w 11939"/>
              <a:gd name="connsiteY4" fmla="*/ 1900 h 11017"/>
              <a:gd name="connsiteX5" fmla="*/ 5241 w 11939"/>
              <a:gd name="connsiteY5" fmla="*/ 17 h 11017"/>
              <a:gd name="connsiteX6" fmla="*/ 824 w 11939"/>
              <a:gd name="connsiteY6" fmla="*/ 2159 h 11017"/>
              <a:gd name="connsiteX0" fmla="*/ 824 w 11939"/>
              <a:gd name="connsiteY0" fmla="*/ 2159 h 11014"/>
              <a:gd name="connsiteX1" fmla="*/ 504 w 11939"/>
              <a:gd name="connsiteY1" fmla="*/ 8270 h 11014"/>
              <a:gd name="connsiteX2" fmla="*/ 6220 w 11939"/>
              <a:gd name="connsiteY2" fmla="*/ 11009 h 11014"/>
              <a:gd name="connsiteX3" fmla="*/ 11542 w 11939"/>
              <a:gd name="connsiteY3" fmla="*/ 7464 h 11014"/>
              <a:gd name="connsiteX4" fmla="*/ 10847 w 11939"/>
              <a:gd name="connsiteY4" fmla="*/ 1900 h 11014"/>
              <a:gd name="connsiteX5" fmla="*/ 5241 w 11939"/>
              <a:gd name="connsiteY5" fmla="*/ 17 h 11014"/>
              <a:gd name="connsiteX6" fmla="*/ 824 w 11939"/>
              <a:gd name="connsiteY6" fmla="*/ 2159 h 11014"/>
              <a:gd name="connsiteX0" fmla="*/ 824 w 12073"/>
              <a:gd name="connsiteY0" fmla="*/ 2159 h 11013"/>
              <a:gd name="connsiteX1" fmla="*/ 504 w 12073"/>
              <a:gd name="connsiteY1" fmla="*/ 8270 h 11013"/>
              <a:gd name="connsiteX2" fmla="*/ 6220 w 12073"/>
              <a:gd name="connsiteY2" fmla="*/ 11009 h 11013"/>
              <a:gd name="connsiteX3" fmla="*/ 11716 w 12073"/>
              <a:gd name="connsiteY3" fmla="*/ 7714 h 11013"/>
              <a:gd name="connsiteX4" fmla="*/ 10847 w 12073"/>
              <a:gd name="connsiteY4" fmla="*/ 1900 h 11013"/>
              <a:gd name="connsiteX5" fmla="*/ 5241 w 12073"/>
              <a:gd name="connsiteY5" fmla="*/ 17 h 11013"/>
              <a:gd name="connsiteX6" fmla="*/ 824 w 12073"/>
              <a:gd name="connsiteY6" fmla="*/ 2159 h 11013"/>
              <a:gd name="connsiteX0" fmla="*/ 824 w 12094"/>
              <a:gd name="connsiteY0" fmla="*/ 2159 h 11013"/>
              <a:gd name="connsiteX1" fmla="*/ 504 w 12094"/>
              <a:gd name="connsiteY1" fmla="*/ 8270 h 11013"/>
              <a:gd name="connsiteX2" fmla="*/ 6220 w 12094"/>
              <a:gd name="connsiteY2" fmla="*/ 11009 h 11013"/>
              <a:gd name="connsiteX3" fmla="*/ 11716 w 12094"/>
              <a:gd name="connsiteY3" fmla="*/ 7714 h 11013"/>
              <a:gd name="connsiteX4" fmla="*/ 10847 w 12094"/>
              <a:gd name="connsiteY4" fmla="*/ 1900 h 11013"/>
              <a:gd name="connsiteX5" fmla="*/ 5241 w 12094"/>
              <a:gd name="connsiteY5" fmla="*/ 17 h 11013"/>
              <a:gd name="connsiteX6" fmla="*/ 824 w 12094"/>
              <a:gd name="connsiteY6" fmla="*/ 2159 h 11013"/>
              <a:gd name="connsiteX0" fmla="*/ 824 w 12072"/>
              <a:gd name="connsiteY0" fmla="*/ 2159 h 10846"/>
              <a:gd name="connsiteX1" fmla="*/ 504 w 12072"/>
              <a:gd name="connsiteY1" fmla="*/ 8270 h 10846"/>
              <a:gd name="connsiteX2" fmla="*/ 6242 w 12072"/>
              <a:gd name="connsiteY2" fmla="*/ 10842 h 10846"/>
              <a:gd name="connsiteX3" fmla="*/ 11716 w 12072"/>
              <a:gd name="connsiteY3" fmla="*/ 7714 h 10846"/>
              <a:gd name="connsiteX4" fmla="*/ 10847 w 12072"/>
              <a:gd name="connsiteY4" fmla="*/ 1900 h 10846"/>
              <a:gd name="connsiteX5" fmla="*/ 5241 w 12072"/>
              <a:gd name="connsiteY5" fmla="*/ 17 h 10846"/>
              <a:gd name="connsiteX6" fmla="*/ 824 w 12072"/>
              <a:gd name="connsiteY6" fmla="*/ 2159 h 10846"/>
              <a:gd name="connsiteX0" fmla="*/ 824 w 12072"/>
              <a:gd name="connsiteY0" fmla="*/ 2159 h 10842"/>
              <a:gd name="connsiteX1" fmla="*/ 504 w 12072"/>
              <a:gd name="connsiteY1" fmla="*/ 8270 h 10842"/>
              <a:gd name="connsiteX2" fmla="*/ 6242 w 12072"/>
              <a:gd name="connsiteY2" fmla="*/ 10842 h 10842"/>
              <a:gd name="connsiteX3" fmla="*/ 11716 w 12072"/>
              <a:gd name="connsiteY3" fmla="*/ 7714 h 10842"/>
              <a:gd name="connsiteX4" fmla="*/ 10847 w 12072"/>
              <a:gd name="connsiteY4" fmla="*/ 1900 h 10842"/>
              <a:gd name="connsiteX5" fmla="*/ 5241 w 12072"/>
              <a:gd name="connsiteY5" fmla="*/ 17 h 10842"/>
              <a:gd name="connsiteX6" fmla="*/ 824 w 12072"/>
              <a:gd name="connsiteY6" fmla="*/ 2159 h 10842"/>
              <a:gd name="connsiteX0" fmla="*/ 824 w 12072"/>
              <a:gd name="connsiteY0" fmla="*/ 2159 h 10844"/>
              <a:gd name="connsiteX1" fmla="*/ 504 w 12072"/>
              <a:gd name="connsiteY1" fmla="*/ 8270 h 10844"/>
              <a:gd name="connsiteX2" fmla="*/ 6242 w 12072"/>
              <a:gd name="connsiteY2" fmla="*/ 10842 h 10844"/>
              <a:gd name="connsiteX3" fmla="*/ 11716 w 12072"/>
              <a:gd name="connsiteY3" fmla="*/ 7714 h 10844"/>
              <a:gd name="connsiteX4" fmla="*/ 10847 w 12072"/>
              <a:gd name="connsiteY4" fmla="*/ 1900 h 10844"/>
              <a:gd name="connsiteX5" fmla="*/ 5241 w 12072"/>
              <a:gd name="connsiteY5" fmla="*/ 17 h 10844"/>
              <a:gd name="connsiteX6" fmla="*/ 824 w 12072"/>
              <a:gd name="connsiteY6" fmla="*/ 2159 h 10844"/>
              <a:gd name="connsiteX0" fmla="*/ 824 w 12190"/>
              <a:gd name="connsiteY0" fmla="*/ 2159 h 10844"/>
              <a:gd name="connsiteX1" fmla="*/ 504 w 12190"/>
              <a:gd name="connsiteY1" fmla="*/ 8270 h 10844"/>
              <a:gd name="connsiteX2" fmla="*/ 6242 w 12190"/>
              <a:gd name="connsiteY2" fmla="*/ 10842 h 10844"/>
              <a:gd name="connsiteX3" fmla="*/ 11716 w 12190"/>
              <a:gd name="connsiteY3" fmla="*/ 7714 h 10844"/>
              <a:gd name="connsiteX4" fmla="*/ 11173 w 12190"/>
              <a:gd name="connsiteY4" fmla="*/ 1928 h 10844"/>
              <a:gd name="connsiteX5" fmla="*/ 5241 w 12190"/>
              <a:gd name="connsiteY5" fmla="*/ 17 h 10844"/>
              <a:gd name="connsiteX6" fmla="*/ 824 w 12190"/>
              <a:gd name="connsiteY6" fmla="*/ 2159 h 10844"/>
              <a:gd name="connsiteX0" fmla="*/ 824 w 12319"/>
              <a:gd name="connsiteY0" fmla="*/ 2159 h 10844"/>
              <a:gd name="connsiteX1" fmla="*/ 504 w 12319"/>
              <a:gd name="connsiteY1" fmla="*/ 8270 h 10844"/>
              <a:gd name="connsiteX2" fmla="*/ 6242 w 12319"/>
              <a:gd name="connsiteY2" fmla="*/ 10842 h 10844"/>
              <a:gd name="connsiteX3" fmla="*/ 11716 w 12319"/>
              <a:gd name="connsiteY3" fmla="*/ 7714 h 10844"/>
              <a:gd name="connsiteX4" fmla="*/ 11173 w 12319"/>
              <a:gd name="connsiteY4" fmla="*/ 1928 h 10844"/>
              <a:gd name="connsiteX5" fmla="*/ 5241 w 12319"/>
              <a:gd name="connsiteY5" fmla="*/ 17 h 10844"/>
              <a:gd name="connsiteX6" fmla="*/ 824 w 12319"/>
              <a:gd name="connsiteY6" fmla="*/ 2159 h 10844"/>
              <a:gd name="connsiteX0" fmla="*/ 824 w 12329"/>
              <a:gd name="connsiteY0" fmla="*/ 2175 h 10860"/>
              <a:gd name="connsiteX1" fmla="*/ 504 w 12329"/>
              <a:gd name="connsiteY1" fmla="*/ 8286 h 10860"/>
              <a:gd name="connsiteX2" fmla="*/ 6242 w 12329"/>
              <a:gd name="connsiteY2" fmla="*/ 10858 h 10860"/>
              <a:gd name="connsiteX3" fmla="*/ 11716 w 12329"/>
              <a:gd name="connsiteY3" fmla="*/ 7730 h 10860"/>
              <a:gd name="connsiteX4" fmla="*/ 11173 w 12329"/>
              <a:gd name="connsiteY4" fmla="*/ 1944 h 10860"/>
              <a:gd name="connsiteX5" fmla="*/ 5241 w 12329"/>
              <a:gd name="connsiteY5" fmla="*/ 33 h 10860"/>
              <a:gd name="connsiteX6" fmla="*/ 824 w 12329"/>
              <a:gd name="connsiteY6" fmla="*/ 2175 h 10860"/>
              <a:gd name="connsiteX0" fmla="*/ 825 w 12190"/>
              <a:gd name="connsiteY0" fmla="*/ 2378 h 11063"/>
              <a:gd name="connsiteX1" fmla="*/ 505 w 12190"/>
              <a:gd name="connsiteY1" fmla="*/ 8489 h 11063"/>
              <a:gd name="connsiteX2" fmla="*/ 6243 w 12190"/>
              <a:gd name="connsiteY2" fmla="*/ 11061 h 11063"/>
              <a:gd name="connsiteX3" fmla="*/ 11717 w 12190"/>
              <a:gd name="connsiteY3" fmla="*/ 7933 h 11063"/>
              <a:gd name="connsiteX4" fmla="*/ 11174 w 12190"/>
              <a:gd name="connsiteY4" fmla="*/ 2147 h 11063"/>
              <a:gd name="connsiteX5" fmla="*/ 5264 w 12190"/>
              <a:gd name="connsiteY5" fmla="*/ 14 h 11063"/>
              <a:gd name="connsiteX6" fmla="*/ 825 w 12190"/>
              <a:gd name="connsiteY6" fmla="*/ 2378 h 11063"/>
              <a:gd name="connsiteX0" fmla="*/ 825 w 12356"/>
              <a:gd name="connsiteY0" fmla="*/ 2378 h 11063"/>
              <a:gd name="connsiteX1" fmla="*/ 505 w 12356"/>
              <a:gd name="connsiteY1" fmla="*/ 8489 h 11063"/>
              <a:gd name="connsiteX2" fmla="*/ 6243 w 12356"/>
              <a:gd name="connsiteY2" fmla="*/ 11061 h 11063"/>
              <a:gd name="connsiteX3" fmla="*/ 11717 w 12356"/>
              <a:gd name="connsiteY3" fmla="*/ 7933 h 11063"/>
              <a:gd name="connsiteX4" fmla="*/ 11174 w 12356"/>
              <a:gd name="connsiteY4" fmla="*/ 2147 h 11063"/>
              <a:gd name="connsiteX5" fmla="*/ 5264 w 12356"/>
              <a:gd name="connsiteY5" fmla="*/ 14 h 11063"/>
              <a:gd name="connsiteX6" fmla="*/ 825 w 12356"/>
              <a:gd name="connsiteY6" fmla="*/ 2378 h 11063"/>
              <a:gd name="connsiteX0" fmla="*/ 825 w 12354"/>
              <a:gd name="connsiteY0" fmla="*/ 2388 h 11073"/>
              <a:gd name="connsiteX1" fmla="*/ 505 w 12354"/>
              <a:gd name="connsiteY1" fmla="*/ 8499 h 11073"/>
              <a:gd name="connsiteX2" fmla="*/ 6243 w 12354"/>
              <a:gd name="connsiteY2" fmla="*/ 11071 h 11073"/>
              <a:gd name="connsiteX3" fmla="*/ 11717 w 12354"/>
              <a:gd name="connsiteY3" fmla="*/ 7943 h 11073"/>
              <a:gd name="connsiteX4" fmla="*/ 11174 w 12354"/>
              <a:gd name="connsiteY4" fmla="*/ 2157 h 11073"/>
              <a:gd name="connsiteX5" fmla="*/ 5264 w 12354"/>
              <a:gd name="connsiteY5" fmla="*/ 24 h 11073"/>
              <a:gd name="connsiteX6" fmla="*/ 825 w 12354"/>
              <a:gd name="connsiteY6" fmla="*/ 2388 h 11073"/>
              <a:gd name="connsiteX0" fmla="*/ 825 w 12284"/>
              <a:gd name="connsiteY0" fmla="*/ 2379 h 11066"/>
              <a:gd name="connsiteX1" fmla="*/ 505 w 12284"/>
              <a:gd name="connsiteY1" fmla="*/ 8490 h 11066"/>
              <a:gd name="connsiteX2" fmla="*/ 6243 w 12284"/>
              <a:gd name="connsiteY2" fmla="*/ 11062 h 11066"/>
              <a:gd name="connsiteX3" fmla="*/ 11847 w 12284"/>
              <a:gd name="connsiteY3" fmla="*/ 7962 h 11066"/>
              <a:gd name="connsiteX4" fmla="*/ 11174 w 12284"/>
              <a:gd name="connsiteY4" fmla="*/ 2148 h 11066"/>
              <a:gd name="connsiteX5" fmla="*/ 5264 w 12284"/>
              <a:gd name="connsiteY5" fmla="*/ 15 h 11066"/>
              <a:gd name="connsiteX6" fmla="*/ 825 w 12284"/>
              <a:gd name="connsiteY6" fmla="*/ 2379 h 11066"/>
              <a:gd name="connsiteX0" fmla="*/ 825 w 12395"/>
              <a:gd name="connsiteY0" fmla="*/ 2378 h 11065"/>
              <a:gd name="connsiteX1" fmla="*/ 505 w 12395"/>
              <a:gd name="connsiteY1" fmla="*/ 8489 h 11065"/>
              <a:gd name="connsiteX2" fmla="*/ 6243 w 12395"/>
              <a:gd name="connsiteY2" fmla="*/ 11061 h 11065"/>
              <a:gd name="connsiteX3" fmla="*/ 11847 w 12395"/>
              <a:gd name="connsiteY3" fmla="*/ 7961 h 11065"/>
              <a:gd name="connsiteX4" fmla="*/ 11174 w 12395"/>
              <a:gd name="connsiteY4" fmla="*/ 2147 h 11065"/>
              <a:gd name="connsiteX5" fmla="*/ 5264 w 12395"/>
              <a:gd name="connsiteY5" fmla="*/ 14 h 11065"/>
              <a:gd name="connsiteX6" fmla="*/ 825 w 12395"/>
              <a:gd name="connsiteY6" fmla="*/ 2378 h 11065"/>
              <a:gd name="connsiteX0" fmla="*/ 825 w 12368"/>
              <a:gd name="connsiteY0" fmla="*/ 2387 h 11074"/>
              <a:gd name="connsiteX1" fmla="*/ 505 w 12368"/>
              <a:gd name="connsiteY1" fmla="*/ 8498 h 11074"/>
              <a:gd name="connsiteX2" fmla="*/ 6243 w 12368"/>
              <a:gd name="connsiteY2" fmla="*/ 11070 h 11074"/>
              <a:gd name="connsiteX3" fmla="*/ 11847 w 12368"/>
              <a:gd name="connsiteY3" fmla="*/ 7970 h 11074"/>
              <a:gd name="connsiteX4" fmla="*/ 11174 w 12368"/>
              <a:gd name="connsiteY4" fmla="*/ 2156 h 11074"/>
              <a:gd name="connsiteX5" fmla="*/ 5264 w 12368"/>
              <a:gd name="connsiteY5" fmla="*/ 23 h 11074"/>
              <a:gd name="connsiteX6" fmla="*/ 825 w 12368"/>
              <a:gd name="connsiteY6" fmla="*/ 2387 h 11074"/>
              <a:gd name="connsiteX0" fmla="*/ 825 w 12368"/>
              <a:gd name="connsiteY0" fmla="*/ 2387 h 11071"/>
              <a:gd name="connsiteX1" fmla="*/ 505 w 12368"/>
              <a:gd name="connsiteY1" fmla="*/ 8498 h 11071"/>
              <a:gd name="connsiteX2" fmla="*/ 6243 w 12368"/>
              <a:gd name="connsiteY2" fmla="*/ 11070 h 11071"/>
              <a:gd name="connsiteX3" fmla="*/ 11847 w 12368"/>
              <a:gd name="connsiteY3" fmla="*/ 7970 h 11071"/>
              <a:gd name="connsiteX4" fmla="*/ 11174 w 12368"/>
              <a:gd name="connsiteY4" fmla="*/ 2156 h 11071"/>
              <a:gd name="connsiteX5" fmla="*/ 5264 w 12368"/>
              <a:gd name="connsiteY5" fmla="*/ 23 h 11071"/>
              <a:gd name="connsiteX6" fmla="*/ 825 w 12368"/>
              <a:gd name="connsiteY6" fmla="*/ 2387 h 11071"/>
              <a:gd name="connsiteX0" fmla="*/ 802 w 12345"/>
              <a:gd name="connsiteY0" fmla="*/ 2387 h 11071"/>
              <a:gd name="connsiteX1" fmla="*/ 482 w 12345"/>
              <a:gd name="connsiteY1" fmla="*/ 8498 h 11071"/>
              <a:gd name="connsiteX2" fmla="*/ 6220 w 12345"/>
              <a:gd name="connsiteY2" fmla="*/ 11070 h 11071"/>
              <a:gd name="connsiteX3" fmla="*/ 11824 w 12345"/>
              <a:gd name="connsiteY3" fmla="*/ 7970 h 11071"/>
              <a:gd name="connsiteX4" fmla="*/ 11151 w 12345"/>
              <a:gd name="connsiteY4" fmla="*/ 2156 h 11071"/>
              <a:gd name="connsiteX5" fmla="*/ 5241 w 12345"/>
              <a:gd name="connsiteY5" fmla="*/ 23 h 11071"/>
              <a:gd name="connsiteX6" fmla="*/ 802 w 12345"/>
              <a:gd name="connsiteY6" fmla="*/ 2387 h 11071"/>
              <a:gd name="connsiteX0" fmla="*/ 917 w 12460"/>
              <a:gd name="connsiteY0" fmla="*/ 2387 h 11071"/>
              <a:gd name="connsiteX1" fmla="*/ 597 w 12460"/>
              <a:gd name="connsiteY1" fmla="*/ 8498 h 11071"/>
              <a:gd name="connsiteX2" fmla="*/ 6335 w 12460"/>
              <a:gd name="connsiteY2" fmla="*/ 11070 h 11071"/>
              <a:gd name="connsiteX3" fmla="*/ 11939 w 12460"/>
              <a:gd name="connsiteY3" fmla="*/ 7970 h 11071"/>
              <a:gd name="connsiteX4" fmla="*/ 11266 w 12460"/>
              <a:gd name="connsiteY4" fmla="*/ 2156 h 11071"/>
              <a:gd name="connsiteX5" fmla="*/ 5356 w 12460"/>
              <a:gd name="connsiteY5" fmla="*/ 23 h 11071"/>
              <a:gd name="connsiteX6" fmla="*/ 917 w 12460"/>
              <a:gd name="connsiteY6" fmla="*/ 2387 h 11071"/>
              <a:gd name="connsiteX0" fmla="*/ 917 w 12460"/>
              <a:gd name="connsiteY0" fmla="*/ 2387 h 11071"/>
              <a:gd name="connsiteX1" fmla="*/ 597 w 12460"/>
              <a:gd name="connsiteY1" fmla="*/ 8498 h 11071"/>
              <a:gd name="connsiteX2" fmla="*/ 6335 w 12460"/>
              <a:gd name="connsiteY2" fmla="*/ 11070 h 11071"/>
              <a:gd name="connsiteX3" fmla="*/ 11939 w 12460"/>
              <a:gd name="connsiteY3" fmla="*/ 7970 h 11071"/>
              <a:gd name="connsiteX4" fmla="*/ 11266 w 12460"/>
              <a:gd name="connsiteY4" fmla="*/ 2156 h 11071"/>
              <a:gd name="connsiteX5" fmla="*/ 5356 w 12460"/>
              <a:gd name="connsiteY5" fmla="*/ 23 h 11071"/>
              <a:gd name="connsiteX6" fmla="*/ 917 w 12460"/>
              <a:gd name="connsiteY6" fmla="*/ 2387 h 11071"/>
              <a:gd name="connsiteX0" fmla="*/ 803 w 12262"/>
              <a:gd name="connsiteY0" fmla="*/ 2297 h 10981"/>
              <a:gd name="connsiteX1" fmla="*/ 483 w 12262"/>
              <a:gd name="connsiteY1" fmla="*/ 8408 h 10981"/>
              <a:gd name="connsiteX2" fmla="*/ 6221 w 12262"/>
              <a:gd name="connsiteY2" fmla="*/ 10980 h 10981"/>
              <a:gd name="connsiteX3" fmla="*/ 11825 w 12262"/>
              <a:gd name="connsiteY3" fmla="*/ 7880 h 10981"/>
              <a:gd name="connsiteX4" fmla="*/ 11152 w 12262"/>
              <a:gd name="connsiteY4" fmla="*/ 2066 h 10981"/>
              <a:gd name="connsiteX5" fmla="*/ 5264 w 12262"/>
              <a:gd name="connsiteY5" fmla="*/ 16 h 10981"/>
              <a:gd name="connsiteX6" fmla="*/ 803 w 12262"/>
              <a:gd name="connsiteY6" fmla="*/ 2297 h 10981"/>
              <a:gd name="connsiteX0" fmla="*/ 803 w 12262"/>
              <a:gd name="connsiteY0" fmla="*/ 2282 h 10966"/>
              <a:gd name="connsiteX1" fmla="*/ 483 w 12262"/>
              <a:gd name="connsiteY1" fmla="*/ 8393 h 10966"/>
              <a:gd name="connsiteX2" fmla="*/ 6221 w 12262"/>
              <a:gd name="connsiteY2" fmla="*/ 10965 h 10966"/>
              <a:gd name="connsiteX3" fmla="*/ 11825 w 12262"/>
              <a:gd name="connsiteY3" fmla="*/ 7865 h 10966"/>
              <a:gd name="connsiteX4" fmla="*/ 11152 w 12262"/>
              <a:gd name="connsiteY4" fmla="*/ 2051 h 10966"/>
              <a:gd name="connsiteX5" fmla="*/ 5264 w 12262"/>
              <a:gd name="connsiteY5" fmla="*/ 1 h 10966"/>
              <a:gd name="connsiteX6" fmla="*/ 803 w 12262"/>
              <a:gd name="connsiteY6" fmla="*/ 2282 h 10966"/>
              <a:gd name="connsiteX0" fmla="*/ 825 w 12264"/>
              <a:gd name="connsiteY0" fmla="*/ 2420 h 11104"/>
              <a:gd name="connsiteX1" fmla="*/ 505 w 12264"/>
              <a:gd name="connsiteY1" fmla="*/ 8531 h 11104"/>
              <a:gd name="connsiteX2" fmla="*/ 6243 w 12264"/>
              <a:gd name="connsiteY2" fmla="*/ 11103 h 11104"/>
              <a:gd name="connsiteX3" fmla="*/ 11847 w 12264"/>
              <a:gd name="connsiteY3" fmla="*/ 8003 h 11104"/>
              <a:gd name="connsiteX4" fmla="*/ 11174 w 12264"/>
              <a:gd name="connsiteY4" fmla="*/ 2189 h 11104"/>
              <a:gd name="connsiteX5" fmla="*/ 5764 w 12264"/>
              <a:gd name="connsiteY5" fmla="*/ 0 h 11104"/>
              <a:gd name="connsiteX6" fmla="*/ 825 w 12264"/>
              <a:gd name="connsiteY6" fmla="*/ 2420 h 11104"/>
              <a:gd name="connsiteX0" fmla="*/ 825 w 12351"/>
              <a:gd name="connsiteY0" fmla="*/ 2420 h 11104"/>
              <a:gd name="connsiteX1" fmla="*/ 505 w 12351"/>
              <a:gd name="connsiteY1" fmla="*/ 8531 h 11104"/>
              <a:gd name="connsiteX2" fmla="*/ 6243 w 12351"/>
              <a:gd name="connsiteY2" fmla="*/ 11103 h 11104"/>
              <a:gd name="connsiteX3" fmla="*/ 11847 w 12351"/>
              <a:gd name="connsiteY3" fmla="*/ 8003 h 11104"/>
              <a:gd name="connsiteX4" fmla="*/ 11174 w 12351"/>
              <a:gd name="connsiteY4" fmla="*/ 2189 h 11104"/>
              <a:gd name="connsiteX5" fmla="*/ 5764 w 12351"/>
              <a:gd name="connsiteY5" fmla="*/ 0 h 11104"/>
              <a:gd name="connsiteX6" fmla="*/ 825 w 12351"/>
              <a:gd name="connsiteY6" fmla="*/ 2420 h 11104"/>
              <a:gd name="connsiteX0" fmla="*/ 825 w 12372"/>
              <a:gd name="connsiteY0" fmla="*/ 2420 h 11104"/>
              <a:gd name="connsiteX1" fmla="*/ 505 w 12372"/>
              <a:gd name="connsiteY1" fmla="*/ 8531 h 11104"/>
              <a:gd name="connsiteX2" fmla="*/ 6243 w 12372"/>
              <a:gd name="connsiteY2" fmla="*/ 11103 h 11104"/>
              <a:gd name="connsiteX3" fmla="*/ 11847 w 12372"/>
              <a:gd name="connsiteY3" fmla="*/ 8003 h 11104"/>
              <a:gd name="connsiteX4" fmla="*/ 11174 w 12372"/>
              <a:gd name="connsiteY4" fmla="*/ 2189 h 11104"/>
              <a:gd name="connsiteX5" fmla="*/ 5764 w 12372"/>
              <a:gd name="connsiteY5" fmla="*/ 0 h 11104"/>
              <a:gd name="connsiteX6" fmla="*/ 825 w 12372"/>
              <a:gd name="connsiteY6" fmla="*/ 2420 h 11104"/>
              <a:gd name="connsiteX0" fmla="*/ 850 w 12397"/>
              <a:gd name="connsiteY0" fmla="*/ 2281 h 11104"/>
              <a:gd name="connsiteX1" fmla="*/ 530 w 12397"/>
              <a:gd name="connsiteY1" fmla="*/ 8531 h 11104"/>
              <a:gd name="connsiteX2" fmla="*/ 6268 w 12397"/>
              <a:gd name="connsiteY2" fmla="*/ 11103 h 11104"/>
              <a:gd name="connsiteX3" fmla="*/ 11872 w 12397"/>
              <a:gd name="connsiteY3" fmla="*/ 8003 h 11104"/>
              <a:gd name="connsiteX4" fmla="*/ 11199 w 12397"/>
              <a:gd name="connsiteY4" fmla="*/ 2189 h 11104"/>
              <a:gd name="connsiteX5" fmla="*/ 5789 w 12397"/>
              <a:gd name="connsiteY5" fmla="*/ 0 h 11104"/>
              <a:gd name="connsiteX6" fmla="*/ 850 w 12397"/>
              <a:gd name="connsiteY6" fmla="*/ 2281 h 11104"/>
              <a:gd name="connsiteX0" fmla="*/ 850 w 12397"/>
              <a:gd name="connsiteY0" fmla="*/ 2281 h 11104"/>
              <a:gd name="connsiteX1" fmla="*/ 530 w 12397"/>
              <a:gd name="connsiteY1" fmla="*/ 8531 h 11104"/>
              <a:gd name="connsiteX2" fmla="*/ 6268 w 12397"/>
              <a:gd name="connsiteY2" fmla="*/ 11103 h 11104"/>
              <a:gd name="connsiteX3" fmla="*/ 11872 w 12397"/>
              <a:gd name="connsiteY3" fmla="*/ 8003 h 11104"/>
              <a:gd name="connsiteX4" fmla="*/ 11199 w 12397"/>
              <a:gd name="connsiteY4" fmla="*/ 2189 h 11104"/>
              <a:gd name="connsiteX5" fmla="*/ 5789 w 12397"/>
              <a:gd name="connsiteY5" fmla="*/ 0 h 11104"/>
              <a:gd name="connsiteX6" fmla="*/ 850 w 12397"/>
              <a:gd name="connsiteY6" fmla="*/ 2281 h 11104"/>
              <a:gd name="connsiteX0" fmla="*/ 826 w 12373"/>
              <a:gd name="connsiteY0" fmla="*/ 2281 h 11104"/>
              <a:gd name="connsiteX1" fmla="*/ 506 w 12373"/>
              <a:gd name="connsiteY1" fmla="*/ 8531 h 11104"/>
              <a:gd name="connsiteX2" fmla="*/ 6244 w 12373"/>
              <a:gd name="connsiteY2" fmla="*/ 11103 h 11104"/>
              <a:gd name="connsiteX3" fmla="*/ 11848 w 12373"/>
              <a:gd name="connsiteY3" fmla="*/ 8003 h 11104"/>
              <a:gd name="connsiteX4" fmla="*/ 11175 w 12373"/>
              <a:gd name="connsiteY4" fmla="*/ 2189 h 11104"/>
              <a:gd name="connsiteX5" fmla="*/ 5765 w 12373"/>
              <a:gd name="connsiteY5" fmla="*/ 0 h 11104"/>
              <a:gd name="connsiteX6" fmla="*/ 826 w 12373"/>
              <a:gd name="connsiteY6" fmla="*/ 2281 h 11104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3"/>
              <a:gd name="connsiteY0" fmla="*/ 2281 h 11160"/>
              <a:gd name="connsiteX1" fmla="*/ 533 w 12393"/>
              <a:gd name="connsiteY1" fmla="*/ 8531 h 11160"/>
              <a:gd name="connsiteX2" fmla="*/ 6314 w 12393"/>
              <a:gd name="connsiteY2" fmla="*/ 11159 h 11160"/>
              <a:gd name="connsiteX3" fmla="*/ 11875 w 12393"/>
              <a:gd name="connsiteY3" fmla="*/ 8003 h 11160"/>
              <a:gd name="connsiteX4" fmla="*/ 11202 w 12393"/>
              <a:gd name="connsiteY4" fmla="*/ 2189 h 11160"/>
              <a:gd name="connsiteX5" fmla="*/ 5792 w 12393"/>
              <a:gd name="connsiteY5" fmla="*/ 0 h 11160"/>
              <a:gd name="connsiteX6" fmla="*/ 853 w 12393"/>
              <a:gd name="connsiteY6" fmla="*/ 2281 h 11160"/>
              <a:gd name="connsiteX0" fmla="*/ 853 w 12387"/>
              <a:gd name="connsiteY0" fmla="*/ 2281 h 11160"/>
              <a:gd name="connsiteX1" fmla="*/ 533 w 12387"/>
              <a:gd name="connsiteY1" fmla="*/ 8531 h 11160"/>
              <a:gd name="connsiteX2" fmla="*/ 6314 w 12387"/>
              <a:gd name="connsiteY2" fmla="*/ 11159 h 11160"/>
              <a:gd name="connsiteX3" fmla="*/ 11875 w 12387"/>
              <a:gd name="connsiteY3" fmla="*/ 8003 h 11160"/>
              <a:gd name="connsiteX4" fmla="*/ 11202 w 12387"/>
              <a:gd name="connsiteY4" fmla="*/ 2189 h 11160"/>
              <a:gd name="connsiteX5" fmla="*/ 5792 w 12387"/>
              <a:gd name="connsiteY5" fmla="*/ 0 h 11160"/>
              <a:gd name="connsiteX6" fmla="*/ 853 w 12387"/>
              <a:gd name="connsiteY6" fmla="*/ 2281 h 11160"/>
              <a:gd name="connsiteX0" fmla="*/ 853 w 12508"/>
              <a:gd name="connsiteY0" fmla="*/ 2281 h 11160"/>
              <a:gd name="connsiteX1" fmla="*/ 533 w 12508"/>
              <a:gd name="connsiteY1" fmla="*/ 8531 h 11160"/>
              <a:gd name="connsiteX2" fmla="*/ 6314 w 12508"/>
              <a:gd name="connsiteY2" fmla="*/ 11159 h 11160"/>
              <a:gd name="connsiteX3" fmla="*/ 11875 w 12508"/>
              <a:gd name="connsiteY3" fmla="*/ 8003 h 11160"/>
              <a:gd name="connsiteX4" fmla="*/ 11202 w 12508"/>
              <a:gd name="connsiteY4" fmla="*/ 2189 h 11160"/>
              <a:gd name="connsiteX5" fmla="*/ 5792 w 12508"/>
              <a:gd name="connsiteY5" fmla="*/ 0 h 11160"/>
              <a:gd name="connsiteX6" fmla="*/ 853 w 12508"/>
              <a:gd name="connsiteY6" fmla="*/ 2281 h 11160"/>
              <a:gd name="connsiteX0" fmla="*/ 853 w 12511"/>
              <a:gd name="connsiteY0" fmla="*/ 2283 h 11162"/>
              <a:gd name="connsiteX1" fmla="*/ 533 w 12511"/>
              <a:gd name="connsiteY1" fmla="*/ 8533 h 11162"/>
              <a:gd name="connsiteX2" fmla="*/ 6314 w 12511"/>
              <a:gd name="connsiteY2" fmla="*/ 11161 h 11162"/>
              <a:gd name="connsiteX3" fmla="*/ 11875 w 12511"/>
              <a:gd name="connsiteY3" fmla="*/ 8005 h 11162"/>
              <a:gd name="connsiteX4" fmla="*/ 11441 w 12511"/>
              <a:gd name="connsiteY4" fmla="*/ 2636 h 11162"/>
              <a:gd name="connsiteX5" fmla="*/ 5792 w 12511"/>
              <a:gd name="connsiteY5" fmla="*/ 2 h 11162"/>
              <a:gd name="connsiteX6" fmla="*/ 853 w 12511"/>
              <a:gd name="connsiteY6" fmla="*/ 2283 h 11162"/>
              <a:gd name="connsiteX0" fmla="*/ 853 w 12383"/>
              <a:gd name="connsiteY0" fmla="*/ 2118 h 10997"/>
              <a:gd name="connsiteX1" fmla="*/ 533 w 12383"/>
              <a:gd name="connsiteY1" fmla="*/ 8368 h 10997"/>
              <a:gd name="connsiteX2" fmla="*/ 6314 w 12383"/>
              <a:gd name="connsiteY2" fmla="*/ 10996 h 10997"/>
              <a:gd name="connsiteX3" fmla="*/ 11875 w 12383"/>
              <a:gd name="connsiteY3" fmla="*/ 7840 h 10997"/>
              <a:gd name="connsiteX4" fmla="*/ 11441 w 12383"/>
              <a:gd name="connsiteY4" fmla="*/ 2471 h 10997"/>
              <a:gd name="connsiteX5" fmla="*/ 5792 w 12383"/>
              <a:gd name="connsiteY5" fmla="*/ 4 h 10997"/>
              <a:gd name="connsiteX6" fmla="*/ 853 w 12383"/>
              <a:gd name="connsiteY6" fmla="*/ 2118 h 10997"/>
              <a:gd name="connsiteX0" fmla="*/ 1040 w 12570"/>
              <a:gd name="connsiteY0" fmla="*/ 2118 h 11002"/>
              <a:gd name="connsiteX1" fmla="*/ 459 w 12570"/>
              <a:gd name="connsiteY1" fmla="*/ 8451 h 11002"/>
              <a:gd name="connsiteX2" fmla="*/ 6501 w 12570"/>
              <a:gd name="connsiteY2" fmla="*/ 10996 h 11002"/>
              <a:gd name="connsiteX3" fmla="*/ 12062 w 12570"/>
              <a:gd name="connsiteY3" fmla="*/ 7840 h 11002"/>
              <a:gd name="connsiteX4" fmla="*/ 11628 w 12570"/>
              <a:gd name="connsiteY4" fmla="*/ 2471 h 11002"/>
              <a:gd name="connsiteX5" fmla="*/ 5979 w 12570"/>
              <a:gd name="connsiteY5" fmla="*/ 4 h 11002"/>
              <a:gd name="connsiteX6" fmla="*/ 1040 w 12570"/>
              <a:gd name="connsiteY6" fmla="*/ 2118 h 11002"/>
              <a:gd name="connsiteX0" fmla="*/ 1117 w 12647"/>
              <a:gd name="connsiteY0" fmla="*/ 2118 h 11002"/>
              <a:gd name="connsiteX1" fmla="*/ 536 w 12647"/>
              <a:gd name="connsiteY1" fmla="*/ 8451 h 11002"/>
              <a:gd name="connsiteX2" fmla="*/ 6578 w 12647"/>
              <a:gd name="connsiteY2" fmla="*/ 10996 h 11002"/>
              <a:gd name="connsiteX3" fmla="*/ 12139 w 12647"/>
              <a:gd name="connsiteY3" fmla="*/ 7840 h 11002"/>
              <a:gd name="connsiteX4" fmla="*/ 11705 w 12647"/>
              <a:gd name="connsiteY4" fmla="*/ 2471 h 11002"/>
              <a:gd name="connsiteX5" fmla="*/ 6056 w 12647"/>
              <a:gd name="connsiteY5" fmla="*/ 4 h 11002"/>
              <a:gd name="connsiteX6" fmla="*/ 1117 w 12647"/>
              <a:gd name="connsiteY6" fmla="*/ 2118 h 11002"/>
              <a:gd name="connsiteX0" fmla="*/ 1105 w 12635"/>
              <a:gd name="connsiteY0" fmla="*/ 2118 h 11005"/>
              <a:gd name="connsiteX1" fmla="*/ 524 w 12635"/>
              <a:gd name="connsiteY1" fmla="*/ 8451 h 11005"/>
              <a:gd name="connsiteX2" fmla="*/ 6566 w 12635"/>
              <a:gd name="connsiteY2" fmla="*/ 10996 h 11005"/>
              <a:gd name="connsiteX3" fmla="*/ 12127 w 12635"/>
              <a:gd name="connsiteY3" fmla="*/ 7840 h 11005"/>
              <a:gd name="connsiteX4" fmla="*/ 11693 w 12635"/>
              <a:gd name="connsiteY4" fmla="*/ 2471 h 11005"/>
              <a:gd name="connsiteX5" fmla="*/ 6044 w 12635"/>
              <a:gd name="connsiteY5" fmla="*/ 4 h 11005"/>
              <a:gd name="connsiteX6" fmla="*/ 1105 w 12635"/>
              <a:gd name="connsiteY6" fmla="*/ 2118 h 11005"/>
              <a:gd name="connsiteX0" fmla="*/ 1049 w 12571"/>
              <a:gd name="connsiteY0" fmla="*/ 2118 h 11168"/>
              <a:gd name="connsiteX1" fmla="*/ 468 w 12571"/>
              <a:gd name="connsiteY1" fmla="*/ 8451 h 11168"/>
              <a:gd name="connsiteX2" fmla="*/ 6619 w 12571"/>
              <a:gd name="connsiteY2" fmla="*/ 11163 h 11168"/>
              <a:gd name="connsiteX3" fmla="*/ 12071 w 12571"/>
              <a:gd name="connsiteY3" fmla="*/ 7840 h 11168"/>
              <a:gd name="connsiteX4" fmla="*/ 11637 w 12571"/>
              <a:gd name="connsiteY4" fmla="*/ 2471 h 11168"/>
              <a:gd name="connsiteX5" fmla="*/ 5988 w 12571"/>
              <a:gd name="connsiteY5" fmla="*/ 4 h 11168"/>
              <a:gd name="connsiteX6" fmla="*/ 1049 w 12571"/>
              <a:gd name="connsiteY6" fmla="*/ 2118 h 11168"/>
              <a:gd name="connsiteX0" fmla="*/ 1022 w 12544"/>
              <a:gd name="connsiteY0" fmla="*/ 2118 h 11170"/>
              <a:gd name="connsiteX1" fmla="*/ 441 w 12544"/>
              <a:gd name="connsiteY1" fmla="*/ 8451 h 11170"/>
              <a:gd name="connsiteX2" fmla="*/ 6592 w 12544"/>
              <a:gd name="connsiteY2" fmla="*/ 11163 h 11170"/>
              <a:gd name="connsiteX3" fmla="*/ 12044 w 12544"/>
              <a:gd name="connsiteY3" fmla="*/ 7840 h 11170"/>
              <a:gd name="connsiteX4" fmla="*/ 11610 w 12544"/>
              <a:gd name="connsiteY4" fmla="*/ 2471 h 11170"/>
              <a:gd name="connsiteX5" fmla="*/ 5961 w 12544"/>
              <a:gd name="connsiteY5" fmla="*/ 4 h 11170"/>
              <a:gd name="connsiteX6" fmla="*/ 1022 w 12544"/>
              <a:gd name="connsiteY6" fmla="*/ 2118 h 11170"/>
              <a:gd name="connsiteX0" fmla="*/ 1022 w 12516"/>
              <a:gd name="connsiteY0" fmla="*/ 2118 h 11170"/>
              <a:gd name="connsiteX1" fmla="*/ 441 w 12516"/>
              <a:gd name="connsiteY1" fmla="*/ 8451 h 11170"/>
              <a:gd name="connsiteX2" fmla="*/ 6592 w 12516"/>
              <a:gd name="connsiteY2" fmla="*/ 11163 h 11170"/>
              <a:gd name="connsiteX3" fmla="*/ 12044 w 12516"/>
              <a:gd name="connsiteY3" fmla="*/ 7840 h 11170"/>
              <a:gd name="connsiteX4" fmla="*/ 11610 w 12516"/>
              <a:gd name="connsiteY4" fmla="*/ 2471 h 11170"/>
              <a:gd name="connsiteX5" fmla="*/ 5961 w 12516"/>
              <a:gd name="connsiteY5" fmla="*/ 4 h 11170"/>
              <a:gd name="connsiteX6" fmla="*/ 1022 w 12516"/>
              <a:gd name="connsiteY6" fmla="*/ 2118 h 11170"/>
              <a:gd name="connsiteX0" fmla="*/ 1022 w 12502"/>
              <a:gd name="connsiteY0" fmla="*/ 2118 h 11170"/>
              <a:gd name="connsiteX1" fmla="*/ 441 w 12502"/>
              <a:gd name="connsiteY1" fmla="*/ 8451 h 11170"/>
              <a:gd name="connsiteX2" fmla="*/ 6592 w 12502"/>
              <a:gd name="connsiteY2" fmla="*/ 11163 h 11170"/>
              <a:gd name="connsiteX3" fmla="*/ 12044 w 12502"/>
              <a:gd name="connsiteY3" fmla="*/ 7840 h 11170"/>
              <a:gd name="connsiteX4" fmla="*/ 11610 w 12502"/>
              <a:gd name="connsiteY4" fmla="*/ 2471 h 11170"/>
              <a:gd name="connsiteX5" fmla="*/ 5961 w 12502"/>
              <a:gd name="connsiteY5" fmla="*/ 4 h 11170"/>
              <a:gd name="connsiteX6" fmla="*/ 1022 w 12502"/>
              <a:gd name="connsiteY6" fmla="*/ 2118 h 11170"/>
              <a:gd name="connsiteX0" fmla="*/ 955 w 12587"/>
              <a:gd name="connsiteY0" fmla="*/ 2090 h 11168"/>
              <a:gd name="connsiteX1" fmla="*/ 526 w 12587"/>
              <a:gd name="connsiteY1" fmla="*/ 8451 h 11168"/>
              <a:gd name="connsiteX2" fmla="*/ 6677 w 12587"/>
              <a:gd name="connsiteY2" fmla="*/ 11163 h 11168"/>
              <a:gd name="connsiteX3" fmla="*/ 12129 w 12587"/>
              <a:gd name="connsiteY3" fmla="*/ 7840 h 11168"/>
              <a:gd name="connsiteX4" fmla="*/ 11695 w 12587"/>
              <a:gd name="connsiteY4" fmla="*/ 2471 h 11168"/>
              <a:gd name="connsiteX5" fmla="*/ 6046 w 12587"/>
              <a:gd name="connsiteY5" fmla="*/ 4 h 11168"/>
              <a:gd name="connsiteX6" fmla="*/ 955 w 12587"/>
              <a:gd name="connsiteY6" fmla="*/ 2090 h 11168"/>
              <a:gd name="connsiteX0" fmla="*/ 1032 w 12664"/>
              <a:gd name="connsiteY0" fmla="*/ 2090 h 11168"/>
              <a:gd name="connsiteX1" fmla="*/ 603 w 12664"/>
              <a:gd name="connsiteY1" fmla="*/ 8451 h 11168"/>
              <a:gd name="connsiteX2" fmla="*/ 6754 w 12664"/>
              <a:gd name="connsiteY2" fmla="*/ 11163 h 11168"/>
              <a:gd name="connsiteX3" fmla="*/ 12206 w 12664"/>
              <a:gd name="connsiteY3" fmla="*/ 7840 h 11168"/>
              <a:gd name="connsiteX4" fmla="*/ 11772 w 12664"/>
              <a:gd name="connsiteY4" fmla="*/ 2471 h 11168"/>
              <a:gd name="connsiteX5" fmla="*/ 6123 w 12664"/>
              <a:gd name="connsiteY5" fmla="*/ 4 h 11168"/>
              <a:gd name="connsiteX6" fmla="*/ 1032 w 12664"/>
              <a:gd name="connsiteY6" fmla="*/ 2090 h 11168"/>
              <a:gd name="connsiteX0" fmla="*/ 956 w 12588"/>
              <a:gd name="connsiteY0" fmla="*/ 2090 h 11172"/>
              <a:gd name="connsiteX1" fmla="*/ 527 w 12588"/>
              <a:gd name="connsiteY1" fmla="*/ 8618 h 11172"/>
              <a:gd name="connsiteX2" fmla="*/ 6678 w 12588"/>
              <a:gd name="connsiteY2" fmla="*/ 11163 h 11172"/>
              <a:gd name="connsiteX3" fmla="*/ 12130 w 12588"/>
              <a:gd name="connsiteY3" fmla="*/ 7840 h 11172"/>
              <a:gd name="connsiteX4" fmla="*/ 11696 w 12588"/>
              <a:gd name="connsiteY4" fmla="*/ 2471 h 11172"/>
              <a:gd name="connsiteX5" fmla="*/ 6047 w 12588"/>
              <a:gd name="connsiteY5" fmla="*/ 4 h 11172"/>
              <a:gd name="connsiteX6" fmla="*/ 956 w 12588"/>
              <a:gd name="connsiteY6" fmla="*/ 2090 h 11172"/>
              <a:gd name="connsiteX0" fmla="*/ 1069 w 12701"/>
              <a:gd name="connsiteY0" fmla="*/ 2090 h 11172"/>
              <a:gd name="connsiteX1" fmla="*/ 640 w 12701"/>
              <a:gd name="connsiteY1" fmla="*/ 8618 h 11172"/>
              <a:gd name="connsiteX2" fmla="*/ 6791 w 12701"/>
              <a:gd name="connsiteY2" fmla="*/ 11163 h 11172"/>
              <a:gd name="connsiteX3" fmla="*/ 12243 w 12701"/>
              <a:gd name="connsiteY3" fmla="*/ 7840 h 11172"/>
              <a:gd name="connsiteX4" fmla="*/ 11809 w 12701"/>
              <a:gd name="connsiteY4" fmla="*/ 2471 h 11172"/>
              <a:gd name="connsiteX5" fmla="*/ 6160 w 12701"/>
              <a:gd name="connsiteY5" fmla="*/ 4 h 11172"/>
              <a:gd name="connsiteX6" fmla="*/ 1069 w 12701"/>
              <a:gd name="connsiteY6" fmla="*/ 2090 h 11172"/>
              <a:gd name="connsiteX0" fmla="*/ 1069 w 12701"/>
              <a:gd name="connsiteY0" fmla="*/ 2090 h 11177"/>
              <a:gd name="connsiteX1" fmla="*/ 640 w 12701"/>
              <a:gd name="connsiteY1" fmla="*/ 8618 h 11177"/>
              <a:gd name="connsiteX2" fmla="*/ 6791 w 12701"/>
              <a:gd name="connsiteY2" fmla="*/ 11163 h 11177"/>
              <a:gd name="connsiteX3" fmla="*/ 12243 w 12701"/>
              <a:gd name="connsiteY3" fmla="*/ 7840 h 11177"/>
              <a:gd name="connsiteX4" fmla="*/ 11809 w 12701"/>
              <a:gd name="connsiteY4" fmla="*/ 2471 h 11177"/>
              <a:gd name="connsiteX5" fmla="*/ 6160 w 12701"/>
              <a:gd name="connsiteY5" fmla="*/ 4 h 11177"/>
              <a:gd name="connsiteX6" fmla="*/ 1069 w 12701"/>
              <a:gd name="connsiteY6" fmla="*/ 2090 h 11177"/>
              <a:gd name="connsiteX0" fmla="*/ 1069 w 12701"/>
              <a:gd name="connsiteY0" fmla="*/ 2200 h 11287"/>
              <a:gd name="connsiteX1" fmla="*/ 640 w 12701"/>
              <a:gd name="connsiteY1" fmla="*/ 8728 h 11287"/>
              <a:gd name="connsiteX2" fmla="*/ 6791 w 12701"/>
              <a:gd name="connsiteY2" fmla="*/ 11273 h 11287"/>
              <a:gd name="connsiteX3" fmla="*/ 12243 w 12701"/>
              <a:gd name="connsiteY3" fmla="*/ 7950 h 11287"/>
              <a:gd name="connsiteX4" fmla="*/ 11809 w 12701"/>
              <a:gd name="connsiteY4" fmla="*/ 2581 h 11287"/>
              <a:gd name="connsiteX5" fmla="*/ 6160 w 12701"/>
              <a:gd name="connsiteY5" fmla="*/ 3 h 11287"/>
              <a:gd name="connsiteX6" fmla="*/ 1069 w 12701"/>
              <a:gd name="connsiteY6" fmla="*/ 2200 h 11287"/>
              <a:gd name="connsiteX0" fmla="*/ 1069 w 12701"/>
              <a:gd name="connsiteY0" fmla="*/ 2208 h 11295"/>
              <a:gd name="connsiteX1" fmla="*/ 640 w 12701"/>
              <a:gd name="connsiteY1" fmla="*/ 8736 h 11295"/>
              <a:gd name="connsiteX2" fmla="*/ 6791 w 12701"/>
              <a:gd name="connsiteY2" fmla="*/ 11281 h 11295"/>
              <a:gd name="connsiteX3" fmla="*/ 12243 w 12701"/>
              <a:gd name="connsiteY3" fmla="*/ 7958 h 11295"/>
              <a:gd name="connsiteX4" fmla="*/ 11809 w 12701"/>
              <a:gd name="connsiteY4" fmla="*/ 2589 h 11295"/>
              <a:gd name="connsiteX5" fmla="*/ 6160 w 12701"/>
              <a:gd name="connsiteY5" fmla="*/ 11 h 11295"/>
              <a:gd name="connsiteX6" fmla="*/ 1069 w 12701"/>
              <a:gd name="connsiteY6" fmla="*/ 2208 h 11295"/>
              <a:gd name="connsiteX0" fmla="*/ 1069 w 12701"/>
              <a:gd name="connsiteY0" fmla="*/ 2204 h 11291"/>
              <a:gd name="connsiteX1" fmla="*/ 640 w 12701"/>
              <a:gd name="connsiteY1" fmla="*/ 8732 h 11291"/>
              <a:gd name="connsiteX2" fmla="*/ 6791 w 12701"/>
              <a:gd name="connsiteY2" fmla="*/ 11277 h 11291"/>
              <a:gd name="connsiteX3" fmla="*/ 12243 w 12701"/>
              <a:gd name="connsiteY3" fmla="*/ 7954 h 11291"/>
              <a:gd name="connsiteX4" fmla="*/ 11809 w 12701"/>
              <a:gd name="connsiteY4" fmla="*/ 2585 h 11291"/>
              <a:gd name="connsiteX5" fmla="*/ 6160 w 12701"/>
              <a:gd name="connsiteY5" fmla="*/ 7 h 11291"/>
              <a:gd name="connsiteX6" fmla="*/ 1069 w 12701"/>
              <a:gd name="connsiteY6" fmla="*/ 2204 h 11291"/>
              <a:gd name="connsiteX0" fmla="*/ 1069 w 12845"/>
              <a:gd name="connsiteY0" fmla="*/ 2204 h 11291"/>
              <a:gd name="connsiteX1" fmla="*/ 640 w 12845"/>
              <a:gd name="connsiteY1" fmla="*/ 8732 h 11291"/>
              <a:gd name="connsiteX2" fmla="*/ 6791 w 12845"/>
              <a:gd name="connsiteY2" fmla="*/ 11277 h 11291"/>
              <a:gd name="connsiteX3" fmla="*/ 12243 w 12845"/>
              <a:gd name="connsiteY3" fmla="*/ 7954 h 11291"/>
              <a:gd name="connsiteX4" fmla="*/ 12026 w 12845"/>
              <a:gd name="connsiteY4" fmla="*/ 2752 h 11291"/>
              <a:gd name="connsiteX5" fmla="*/ 6160 w 12845"/>
              <a:gd name="connsiteY5" fmla="*/ 7 h 11291"/>
              <a:gd name="connsiteX6" fmla="*/ 1069 w 12845"/>
              <a:gd name="connsiteY6" fmla="*/ 2204 h 11291"/>
              <a:gd name="connsiteX0" fmla="*/ 1069 w 12843"/>
              <a:gd name="connsiteY0" fmla="*/ 2204 h 11291"/>
              <a:gd name="connsiteX1" fmla="*/ 640 w 12843"/>
              <a:gd name="connsiteY1" fmla="*/ 8732 h 11291"/>
              <a:gd name="connsiteX2" fmla="*/ 6791 w 12843"/>
              <a:gd name="connsiteY2" fmla="*/ 11277 h 11291"/>
              <a:gd name="connsiteX3" fmla="*/ 12243 w 12843"/>
              <a:gd name="connsiteY3" fmla="*/ 7954 h 11291"/>
              <a:gd name="connsiteX4" fmla="*/ 12026 w 12843"/>
              <a:gd name="connsiteY4" fmla="*/ 2752 h 11291"/>
              <a:gd name="connsiteX5" fmla="*/ 6160 w 12843"/>
              <a:gd name="connsiteY5" fmla="*/ 7 h 11291"/>
              <a:gd name="connsiteX6" fmla="*/ 1069 w 12843"/>
              <a:gd name="connsiteY6" fmla="*/ 2204 h 11291"/>
              <a:gd name="connsiteX0" fmla="*/ 1069 w 12913"/>
              <a:gd name="connsiteY0" fmla="*/ 2204 h 11291"/>
              <a:gd name="connsiteX1" fmla="*/ 640 w 12913"/>
              <a:gd name="connsiteY1" fmla="*/ 8732 h 11291"/>
              <a:gd name="connsiteX2" fmla="*/ 6791 w 12913"/>
              <a:gd name="connsiteY2" fmla="*/ 11277 h 11291"/>
              <a:gd name="connsiteX3" fmla="*/ 12243 w 12913"/>
              <a:gd name="connsiteY3" fmla="*/ 7954 h 11291"/>
              <a:gd name="connsiteX4" fmla="*/ 12026 w 12913"/>
              <a:gd name="connsiteY4" fmla="*/ 2752 h 11291"/>
              <a:gd name="connsiteX5" fmla="*/ 6160 w 12913"/>
              <a:gd name="connsiteY5" fmla="*/ 7 h 11291"/>
              <a:gd name="connsiteX6" fmla="*/ 1069 w 12913"/>
              <a:gd name="connsiteY6" fmla="*/ 2204 h 11291"/>
              <a:gd name="connsiteX0" fmla="*/ 1069 w 12928"/>
              <a:gd name="connsiteY0" fmla="*/ 2204 h 11293"/>
              <a:gd name="connsiteX1" fmla="*/ 640 w 12928"/>
              <a:gd name="connsiteY1" fmla="*/ 8732 h 11293"/>
              <a:gd name="connsiteX2" fmla="*/ 6791 w 12928"/>
              <a:gd name="connsiteY2" fmla="*/ 11277 h 11293"/>
              <a:gd name="connsiteX3" fmla="*/ 12373 w 12928"/>
              <a:gd name="connsiteY3" fmla="*/ 7898 h 11293"/>
              <a:gd name="connsiteX4" fmla="*/ 12026 w 12928"/>
              <a:gd name="connsiteY4" fmla="*/ 2752 h 11293"/>
              <a:gd name="connsiteX5" fmla="*/ 6160 w 12928"/>
              <a:gd name="connsiteY5" fmla="*/ 7 h 11293"/>
              <a:gd name="connsiteX6" fmla="*/ 1069 w 12928"/>
              <a:gd name="connsiteY6" fmla="*/ 2204 h 11293"/>
              <a:gd name="connsiteX0" fmla="*/ 1069 w 13029"/>
              <a:gd name="connsiteY0" fmla="*/ 2204 h 11293"/>
              <a:gd name="connsiteX1" fmla="*/ 640 w 13029"/>
              <a:gd name="connsiteY1" fmla="*/ 8732 h 11293"/>
              <a:gd name="connsiteX2" fmla="*/ 6791 w 13029"/>
              <a:gd name="connsiteY2" fmla="*/ 11277 h 11293"/>
              <a:gd name="connsiteX3" fmla="*/ 12373 w 13029"/>
              <a:gd name="connsiteY3" fmla="*/ 7898 h 11293"/>
              <a:gd name="connsiteX4" fmla="*/ 12026 w 13029"/>
              <a:gd name="connsiteY4" fmla="*/ 2752 h 11293"/>
              <a:gd name="connsiteX5" fmla="*/ 6160 w 13029"/>
              <a:gd name="connsiteY5" fmla="*/ 7 h 11293"/>
              <a:gd name="connsiteX6" fmla="*/ 1069 w 13029"/>
              <a:gd name="connsiteY6" fmla="*/ 2204 h 11293"/>
              <a:gd name="connsiteX0" fmla="*/ 1069 w 13009"/>
              <a:gd name="connsiteY0" fmla="*/ 2204 h 11293"/>
              <a:gd name="connsiteX1" fmla="*/ 640 w 13009"/>
              <a:gd name="connsiteY1" fmla="*/ 8732 h 11293"/>
              <a:gd name="connsiteX2" fmla="*/ 6791 w 13009"/>
              <a:gd name="connsiteY2" fmla="*/ 11277 h 11293"/>
              <a:gd name="connsiteX3" fmla="*/ 12373 w 13009"/>
              <a:gd name="connsiteY3" fmla="*/ 7898 h 11293"/>
              <a:gd name="connsiteX4" fmla="*/ 12026 w 13009"/>
              <a:gd name="connsiteY4" fmla="*/ 2752 h 11293"/>
              <a:gd name="connsiteX5" fmla="*/ 6160 w 13009"/>
              <a:gd name="connsiteY5" fmla="*/ 7 h 11293"/>
              <a:gd name="connsiteX6" fmla="*/ 1069 w 13009"/>
              <a:gd name="connsiteY6" fmla="*/ 2204 h 11293"/>
              <a:gd name="connsiteX0" fmla="*/ 1069 w 12999"/>
              <a:gd name="connsiteY0" fmla="*/ 2204 h 11293"/>
              <a:gd name="connsiteX1" fmla="*/ 640 w 12999"/>
              <a:gd name="connsiteY1" fmla="*/ 8732 h 11293"/>
              <a:gd name="connsiteX2" fmla="*/ 6791 w 12999"/>
              <a:gd name="connsiteY2" fmla="*/ 11277 h 11293"/>
              <a:gd name="connsiteX3" fmla="*/ 12373 w 12999"/>
              <a:gd name="connsiteY3" fmla="*/ 7898 h 11293"/>
              <a:gd name="connsiteX4" fmla="*/ 12026 w 12999"/>
              <a:gd name="connsiteY4" fmla="*/ 2752 h 11293"/>
              <a:gd name="connsiteX5" fmla="*/ 6160 w 12999"/>
              <a:gd name="connsiteY5" fmla="*/ 7 h 11293"/>
              <a:gd name="connsiteX6" fmla="*/ 1069 w 12999"/>
              <a:gd name="connsiteY6" fmla="*/ 2204 h 11293"/>
              <a:gd name="connsiteX0" fmla="*/ 1069 w 12999"/>
              <a:gd name="connsiteY0" fmla="*/ 2204 h 11292"/>
              <a:gd name="connsiteX1" fmla="*/ 640 w 12999"/>
              <a:gd name="connsiteY1" fmla="*/ 8732 h 11292"/>
              <a:gd name="connsiteX2" fmla="*/ 6791 w 12999"/>
              <a:gd name="connsiteY2" fmla="*/ 11277 h 11292"/>
              <a:gd name="connsiteX3" fmla="*/ 12373 w 12999"/>
              <a:gd name="connsiteY3" fmla="*/ 7898 h 11292"/>
              <a:gd name="connsiteX4" fmla="*/ 12026 w 12999"/>
              <a:gd name="connsiteY4" fmla="*/ 2752 h 11292"/>
              <a:gd name="connsiteX5" fmla="*/ 6160 w 12999"/>
              <a:gd name="connsiteY5" fmla="*/ 7 h 11292"/>
              <a:gd name="connsiteX6" fmla="*/ 1069 w 12999"/>
              <a:gd name="connsiteY6" fmla="*/ 2204 h 11292"/>
              <a:gd name="connsiteX0" fmla="*/ 1069 w 12999"/>
              <a:gd name="connsiteY0" fmla="*/ 2204 h 11292"/>
              <a:gd name="connsiteX1" fmla="*/ 640 w 12999"/>
              <a:gd name="connsiteY1" fmla="*/ 8732 h 11292"/>
              <a:gd name="connsiteX2" fmla="*/ 6791 w 12999"/>
              <a:gd name="connsiteY2" fmla="*/ 11277 h 11292"/>
              <a:gd name="connsiteX3" fmla="*/ 12373 w 12999"/>
              <a:gd name="connsiteY3" fmla="*/ 7898 h 11292"/>
              <a:gd name="connsiteX4" fmla="*/ 12026 w 12999"/>
              <a:gd name="connsiteY4" fmla="*/ 2752 h 11292"/>
              <a:gd name="connsiteX5" fmla="*/ 6160 w 12999"/>
              <a:gd name="connsiteY5" fmla="*/ 7 h 11292"/>
              <a:gd name="connsiteX6" fmla="*/ 1069 w 12999"/>
              <a:gd name="connsiteY6" fmla="*/ 2204 h 11292"/>
              <a:gd name="connsiteX0" fmla="*/ 1069 w 12832"/>
              <a:gd name="connsiteY0" fmla="*/ 2204 h 11277"/>
              <a:gd name="connsiteX1" fmla="*/ 640 w 12832"/>
              <a:gd name="connsiteY1" fmla="*/ 8732 h 11277"/>
              <a:gd name="connsiteX2" fmla="*/ 6791 w 12832"/>
              <a:gd name="connsiteY2" fmla="*/ 11277 h 11277"/>
              <a:gd name="connsiteX3" fmla="*/ 12092 w 12832"/>
              <a:gd name="connsiteY3" fmla="*/ 8855 h 11277"/>
              <a:gd name="connsiteX4" fmla="*/ 12026 w 12832"/>
              <a:gd name="connsiteY4" fmla="*/ 2752 h 11277"/>
              <a:gd name="connsiteX5" fmla="*/ 6160 w 12832"/>
              <a:gd name="connsiteY5" fmla="*/ 7 h 11277"/>
              <a:gd name="connsiteX6" fmla="*/ 1069 w 12832"/>
              <a:gd name="connsiteY6" fmla="*/ 2204 h 11277"/>
              <a:gd name="connsiteX0" fmla="*/ 930 w 12632"/>
              <a:gd name="connsiteY0" fmla="*/ 2204 h 11636"/>
              <a:gd name="connsiteX1" fmla="*/ 501 w 12632"/>
              <a:gd name="connsiteY1" fmla="*/ 8732 h 11636"/>
              <a:gd name="connsiteX2" fmla="*/ 6301 w 12632"/>
              <a:gd name="connsiteY2" fmla="*/ 11636 h 11636"/>
              <a:gd name="connsiteX3" fmla="*/ 11953 w 12632"/>
              <a:gd name="connsiteY3" fmla="*/ 8855 h 11636"/>
              <a:gd name="connsiteX4" fmla="*/ 11887 w 12632"/>
              <a:gd name="connsiteY4" fmla="*/ 2752 h 11636"/>
              <a:gd name="connsiteX5" fmla="*/ 6021 w 12632"/>
              <a:gd name="connsiteY5" fmla="*/ 7 h 11636"/>
              <a:gd name="connsiteX6" fmla="*/ 930 w 12632"/>
              <a:gd name="connsiteY6" fmla="*/ 2204 h 11636"/>
              <a:gd name="connsiteX0" fmla="*/ 930 w 12632"/>
              <a:gd name="connsiteY0" fmla="*/ 2204 h 11636"/>
              <a:gd name="connsiteX1" fmla="*/ 501 w 12632"/>
              <a:gd name="connsiteY1" fmla="*/ 8732 h 11636"/>
              <a:gd name="connsiteX2" fmla="*/ 6301 w 12632"/>
              <a:gd name="connsiteY2" fmla="*/ 11636 h 11636"/>
              <a:gd name="connsiteX3" fmla="*/ 11953 w 12632"/>
              <a:gd name="connsiteY3" fmla="*/ 8855 h 11636"/>
              <a:gd name="connsiteX4" fmla="*/ 11887 w 12632"/>
              <a:gd name="connsiteY4" fmla="*/ 2752 h 11636"/>
              <a:gd name="connsiteX5" fmla="*/ 6021 w 12632"/>
              <a:gd name="connsiteY5" fmla="*/ 7 h 11636"/>
              <a:gd name="connsiteX6" fmla="*/ 930 w 12632"/>
              <a:gd name="connsiteY6" fmla="*/ 2204 h 11636"/>
              <a:gd name="connsiteX0" fmla="*/ 930 w 12632"/>
              <a:gd name="connsiteY0" fmla="*/ 2204 h 11641"/>
              <a:gd name="connsiteX1" fmla="*/ 501 w 12632"/>
              <a:gd name="connsiteY1" fmla="*/ 8732 h 11641"/>
              <a:gd name="connsiteX2" fmla="*/ 6301 w 12632"/>
              <a:gd name="connsiteY2" fmla="*/ 11636 h 11641"/>
              <a:gd name="connsiteX3" fmla="*/ 11953 w 12632"/>
              <a:gd name="connsiteY3" fmla="*/ 8855 h 11641"/>
              <a:gd name="connsiteX4" fmla="*/ 11887 w 12632"/>
              <a:gd name="connsiteY4" fmla="*/ 2752 h 11641"/>
              <a:gd name="connsiteX5" fmla="*/ 6021 w 12632"/>
              <a:gd name="connsiteY5" fmla="*/ 7 h 11641"/>
              <a:gd name="connsiteX6" fmla="*/ 930 w 12632"/>
              <a:gd name="connsiteY6" fmla="*/ 2204 h 11641"/>
              <a:gd name="connsiteX0" fmla="*/ 935 w 12632"/>
              <a:gd name="connsiteY0" fmla="*/ 2204 h 11880"/>
              <a:gd name="connsiteX1" fmla="*/ 506 w 12632"/>
              <a:gd name="connsiteY1" fmla="*/ 8732 h 11880"/>
              <a:gd name="connsiteX2" fmla="*/ 6376 w 12632"/>
              <a:gd name="connsiteY2" fmla="*/ 11875 h 11880"/>
              <a:gd name="connsiteX3" fmla="*/ 11958 w 12632"/>
              <a:gd name="connsiteY3" fmla="*/ 8855 h 11880"/>
              <a:gd name="connsiteX4" fmla="*/ 11892 w 12632"/>
              <a:gd name="connsiteY4" fmla="*/ 2752 h 11880"/>
              <a:gd name="connsiteX5" fmla="*/ 6026 w 12632"/>
              <a:gd name="connsiteY5" fmla="*/ 7 h 11880"/>
              <a:gd name="connsiteX6" fmla="*/ 935 w 12632"/>
              <a:gd name="connsiteY6" fmla="*/ 2204 h 11880"/>
              <a:gd name="connsiteX0" fmla="*/ 935 w 12671"/>
              <a:gd name="connsiteY0" fmla="*/ 2211 h 11887"/>
              <a:gd name="connsiteX1" fmla="*/ 506 w 12671"/>
              <a:gd name="connsiteY1" fmla="*/ 8739 h 11887"/>
              <a:gd name="connsiteX2" fmla="*/ 6376 w 12671"/>
              <a:gd name="connsiteY2" fmla="*/ 11882 h 11887"/>
              <a:gd name="connsiteX3" fmla="*/ 11958 w 12671"/>
              <a:gd name="connsiteY3" fmla="*/ 8862 h 11887"/>
              <a:gd name="connsiteX4" fmla="*/ 11962 w 12671"/>
              <a:gd name="connsiteY4" fmla="*/ 3038 h 11887"/>
              <a:gd name="connsiteX5" fmla="*/ 6026 w 12671"/>
              <a:gd name="connsiteY5" fmla="*/ 14 h 11887"/>
              <a:gd name="connsiteX6" fmla="*/ 935 w 12671"/>
              <a:gd name="connsiteY6" fmla="*/ 2211 h 11887"/>
              <a:gd name="connsiteX0" fmla="*/ 935 w 12671"/>
              <a:gd name="connsiteY0" fmla="*/ 2211 h 11887"/>
              <a:gd name="connsiteX1" fmla="*/ 506 w 12671"/>
              <a:gd name="connsiteY1" fmla="*/ 8739 h 11887"/>
              <a:gd name="connsiteX2" fmla="*/ 6376 w 12671"/>
              <a:gd name="connsiteY2" fmla="*/ 11882 h 11887"/>
              <a:gd name="connsiteX3" fmla="*/ 11958 w 12671"/>
              <a:gd name="connsiteY3" fmla="*/ 8862 h 11887"/>
              <a:gd name="connsiteX4" fmla="*/ 11962 w 12671"/>
              <a:gd name="connsiteY4" fmla="*/ 3038 h 11887"/>
              <a:gd name="connsiteX5" fmla="*/ 6026 w 12671"/>
              <a:gd name="connsiteY5" fmla="*/ 14 h 11887"/>
              <a:gd name="connsiteX6" fmla="*/ 935 w 12671"/>
              <a:gd name="connsiteY6" fmla="*/ 2211 h 11887"/>
              <a:gd name="connsiteX0" fmla="*/ 935 w 12712"/>
              <a:gd name="connsiteY0" fmla="*/ 2211 h 11887"/>
              <a:gd name="connsiteX1" fmla="*/ 506 w 12712"/>
              <a:gd name="connsiteY1" fmla="*/ 8739 h 11887"/>
              <a:gd name="connsiteX2" fmla="*/ 6376 w 12712"/>
              <a:gd name="connsiteY2" fmla="*/ 11882 h 11887"/>
              <a:gd name="connsiteX3" fmla="*/ 11958 w 12712"/>
              <a:gd name="connsiteY3" fmla="*/ 8862 h 11887"/>
              <a:gd name="connsiteX4" fmla="*/ 11962 w 12712"/>
              <a:gd name="connsiteY4" fmla="*/ 3038 h 11887"/>
              <a:gd name="connsiteX5" fmla="*/ 6026 w 12712"/>
              <a:gd name="connsiteY5" fmla="*/ 14 h 11887"/>
              <a:gd name="connsiteX6" fmla="*/ 935 w 12712"/>
              <a:gd name="connsiteY6" fmla="*/ 2211 h 11887"/>
              <a:gd name="connsiteX0" fmla="*/ 935 w 12712"/>
              <a:gd name="connsiteY0" fmla="*/ 2211 h 11887"/>
              <a:gd name="connsiteX1" fmla="*/ 506 w 12712"/>
              <a:gd name="connsiteY1" fmla="*/ 8739 h 11887"/>
              <a:gd name="connsiteX2" fmla="*/ 6376 w 12712"/>
              <a:gd name="connsiteY2" fmla="*/ 11882 h 11887"/>
              <a:gd name="connsiteX3" fmla="*/ 11958 w 12712"/>
              <a:gd name="connsiteY3" fmla="*/ 8862 h 11887"/>
              <a:gd name="connsiteX4" fmla="*/ 11962 w 12712"/>
              <a:gd name="connsiteY4" fmla="*/ 3038 h 11887"/>
              <a:gd name="connsiteX5" fmla="*/ 6026 w 12712"/>
              <a:gd name="connsiteY5" fmla="*/ 14 h 11887"/>
              <a:gd name="connsiteX6" fmla="*/ 935 w 12712"/>
              <a:gd name="connsiteY6" fmla="*/ 2211 h 11887"/>
              <a:gd name="connsiteX0" fmla="*/ 1037 w 12814"/>
              <a:gd name="connsiteY0" fmla="*/ 2211 h 11882"/>
              <a:gd name="connsiteX1" fmla="*/ 467 w 12814"/>
              <a:gd name="connsiteY1" fmla="*/ 9058 h 11882"/>
              <a:gd name="connsiteX2" fmla="*/ 6478 w 12814"/>
              <a:gd name="connsiteY2" fmla="*/ 11882 h 11882"/>
              <a:gd name="connsiteX3" fmla="*/ 12060 w 12814"/>
              <a:gd name="connsiteY3" fmla="*/ 8862 h 11882"/>
              <a:gd name="connsiteX4" fmla="*/ 12064 w 12814"/>
              <a:gd name="connsiteY4" fmla="*/ 3038 h 11882"/>
              <a:gd name="connsiteX5" fmla="*/ 6128 w 12814"/>
              <a:gd name="connsiteY5" fmla="*/ 14 h 11882"/>
              <a:gd name="connsiteX6" fmla="*/ 1037 w 12814"/>
              <a:gd name="connsiteY6" fmla="*/ 2211 h 11882"/>
              <a:gd name="connsiteX0" fmla="*/ 972 w 12854"/>
              <a:gd name="connsiteY0" fmla="*/ 2328 h 11879"/>
              <a:gd name="connsiteX1" fmla="*/ 507 w 12854"/>
              <a:gd name="connsiteY1" fmla="*/ 9055 h 11879"/>
              <a:gd name="connsiteX2" fmla="*/ 6518 w 12854"/>
              <a:gd name="connsiteY2" fmla="*/ 11879 h 11879"/>
              <a:gd name="connsiteX3" fmla="*/ 12100 w 12854"/>
              <a:gd name="connsiteY3" fmla="*/ 8859 h 11879"/>
              <a:gd name="connsiteX4" fmla="*/ 12104 w 12854"/>
              <a:gd name="connsiteY4" fmla="*/ 3035 h 11879"/>
              <a:gd name="connsiteX5" fmla="*/ 6168 w 12854"/>
              <a:gd name="connsiteY5" fmla="*/ 11 h 11879"/>
              <a:gd name="connsiteX6" fmla="*/ 972 w 12854"/>
              <a:gd name="connsiteY6" fmla="*/ 2328 h 11879"/>
              <a:gd name="connsiteX0" fmla="*/ 997 w 12879"/>
              <a:gd name="connsiteY0" fmla="*/ 2324 h 11875"/>
              <a:gd name="connsiteX1" fmla="*/ 348 w 12879"/>
              <a:gd name="connsiteY1" fmla="*/ 5961 h 11875"/>
              <a:gd name="connsiteX2" fmla="*/ 532 w 12879"/>
              <a:gd name="connsiteY2" fmla="*/ 9051 h 11875"/>
              <a:gd name="connsiteX3" fmla="*/ 6543 w 12879"/>
              <a:gd name="connsiteY3" fmla="*/ 11875 h 11875"/>
              <a:gd name="connsiteX4" fmla="*/ 12125 w 12879"/>
              <a:gd name="connsiteY4" fmla="*/ 8855 h 11875"/>
              <a:gd name="connsiteX5" fmla="*/ 12129 w 12879"/>
              <a:gd name="connsiteY5" fmla="*/ 3031 h 11875"/>
              <a:gd name="connsiteX6" fmla="*/ 6193 w 12879"/>
              <a:gd name="connsiteY6" fmla="*/ 7 h 11875"/>
              <a:gd name="connsiteX7" fmla="*/ 997 w 12879"/>
              <a:gd name="connsiteY7" fmla="*/ 2324 h 11875"/>
              <a:gd name="connsiteX0" fmla="*/ 751 w 12633"/>
              <a:gd name="connsiteY0" fmla="*/ 2324 h 11875"/>
              <a:gd name="connsiteX1" fmla="*/ 102 w 12633"/>
              <a:gd name="connsiteY1" fmla="*/ 5961 h 11875"/>
              <a:gd name="connsiteX2" fmla="*/ 286 w 12633"/>
              <a:gd name="connsiteY2" fmla="*/ 9051 h 11875"/>
              <a:gd name="connsiteX3" fmla="*/ 6297 w 12633"/>
              <a:gd name="connsiteY3" fmla="*/ 11875 h 11875"/>
              <a:gd name="connsiteX4" fmla="*/ 11879 w 12633"/>
              <a:gd name="connsiteY4" fmla="*/ 8855 h 11875"/>
              <a:gd name="connsiteX5" fmla="*/ 11883 w 12633"/>
              <a:gd name="connsiteY5" fmla="*/ 3031 h 11875"/>
              <a:gd name="connsiteX6" fmla="*/ 5947 w 12633"/>
              <a:gd name="connsiteY6" fmla="*/ 7 h 11875"/>
              <a:gd name="connsiteX7" fmla="*/ 751 w 12633"/>
              <a:gd name="connsiteY7" fmla="*/ 2324 h 11875"/>
              <a:gd name="connsiteX0" fmla="*/ 669 w 12551"/>
              <a:gd name="connsiteY0" fmla="*/ 2324 h 11881"/>
              <a:gd name="connsiteX1" fmla="*/ 20 w 12551"/>
              <a:gd name="connsiteY1" fmla="*/ 5961 h 11881"/>
              <a:gd name="connsiteX2" fmla="*/ 735 w 12551"/>
              <a:gd name="connsiteY2" fmla="*/ 9618 h 11881"/>
              <a:gd name="connsiteX3" fmla="*/ 6215 w 12551"/>
              <a:gd name="connsiteY3" fmla="*/ 11875 h 11881"/>
              <a:gd name="connsiteX4" fmla="*/ 11797 w 12551"/>
              <a:gd name="connsiteY4" fmla="*/ 8855 h 11881"/>
              <a:gd name="connsiteX5" fmla="*/ 11801 w 12551"/>
              <a:gd name="connsiteY5" fmla="*/ 3031 h 11881"/>
              <a:gd name="connsiteX6" fmla="*/ 5865 w 12551"/>
              <a:gd name="connsiteY6" fmla="*/ 7 h 11881"/>
              <a:gd name="connsiteX7" fmla="*/ 669 w 12551"/>
              <a:gd name="connsiteY7" fmla="*/ 2324 h 11881"/>
              <a:gd name="connsiteX0" fmla="*/ 734 w 12608"/>
              <a:gd name="connsiteY0" fmla="*/ 2324 h 11636"/>
              <a:gd name="connsiteX1" fmla="*/ 85 w 12608"/>
              <a:gd name="connsiteY1" fmla="*/ 5961 h 11636"/>
              <a:gd name="connsiteX2" fmla="*/ 800 w 12608"/>
              <a:gd name="connsiteY2" fmla="*/ 9618 h 11636"/>
              <a:gd name="connsiteX3" fmla="*/ 6405 w 12608"/>
              <a:gd name="connsiteY3" fmla="*/ 11627 h 11636"/>
              <a:gd name="connsiteX4" fmla="*/ 11862 w 12608"/>
              <a:gd name="connsiteY4" fmla="*/ 8855 h 11636"/>
              <a:gd name="connsiteX5" fmla="*/ 11866 w 12608"/>
              <a:gd name="connsiteY5" fmla="*/ 3031 h 11636"/>
              <a:gd name="connsiteX6" fmla="*/ 5930 w 12608"/>
              <a:gd name="connsiteY6" fmla="*/ 7 h 11636"/>
              <a:gd name="connsiteX7" fmla="*/ 734 w 12608"/>
              <a:gd name="connsiteY7" fmla="*/ 2324 h 11636"/>
              <a:gd name="connsiteX0" fmla="*/ 734 w 12608"/>
              <a:gd name="connsiteY0" fmla="*/ 2324 h 11628"/>
              <a:gd name="connsiteX1" fmla="*/ 85 w 12608"/>
              <a:gd name="connsiteY1" fmla="*/ 5961 h 11628"/>
              <a:gd name="connsiteX2" fmla="*/ 800 w 12608"/>
              <a:gd name="connsiteY2" fmla="*/ 9618 h 11628"/>
              <a:gd name="connsiteX3" fmla="*/ 6405 w 12608"/>
              <a:gd name="connsiteY3" fmla="*/ 11627 h 11628"/>
              <a:gd name="connsiteX4" fmla="*/ 11862 w 12608"/>
              <a:gd name="connsiteY4" fmla="*/ 8855 h 11628"/>
              <a:gd name="connsiteX5" fmla="*/ 11866 w 12608"/>
              <a:gd name="connsiteY5" fmla="*/ 3031 h 11628"/>
              <a:gd name="connsiteX6" fmla="*/ 5930 w 12608"/>
              <a:gd name="connsiteY6" fmla="*/ 7 h 11628"/>
              <a:gd name="connsiteX7" fmla="*/ 734 w 12608"/>
              <a:gd name="connsiteY7" fmla="*/ 2324 h 11628"/>
              <a:gd name="connsiteX0" fmla="*/ 734 w 12608"/>
              <a:gd name="connsiteY0" fmla="*/ 2324 h 11634"/>
              <a:gd name="connsiteX1" fmla="*/ 85 w 12608"/>
              <a:gd name="connsiteY1" fmla="*/ 5961 h 11634"/>
              <a:gd name="connsiteX2" fmla="*/ 800 w 12608"/>
              <a:gd name="connsiteY2" fmla="*/ 9618 h 11634"/>
              <a:gd name="connsiteX3" fmla="*/ 6405 w 12608"/>
              <a:gd name="connsiteY3" fmla="*/ 11627 h 11634"/>
              <a:gd name="connsiteX4" fmla="*/ 11862 w 12608"/>
              <a:gd name="connsiteY4" fmla="*/ 8855 h 11634"/>
              <a:gd name="connsiteX5" fmla="*/ 11866 w 12608"/>
              <a:gd name="connsiteY5" fmla="*/ 3031 h 11634"/>
              <a:gd name="connsiteX6" fmla="*/ 5930 w 12608"/>
              <a:gd name="connsiteY6" fmla="*/ 7 h 11634"/>
              <a:gd name="connsiteX7" fmla="*/ 734 w 12608"/>
              <a:gd name="connsiteY7" fmla="*/ 2324 h 11634"/>
              <a:gd name="connsiteX0" fmla="*/ 740 w 12607"/>
              <a:gd name="connsiteY0" fmla="*/ 2324 h 11669"/>
              <a:gd name="connsiteX1" fmla="*/ 91 w 12607"/>
              <a:gd name="connsiteY1" fmla="*/ 5961 h 11669"/>
              <a:gd name="connsiteX2" fmla="*/ 806 w 12607"/>
              <a:gd name="connsiteY2" fmla="*/ 9618 h 11669"/>
              <a:gd name="connsiteX3" fmla="*/ 6536 w 12607"/>
              <a:gd name="connsiteY3" fmla="*/ 11662 h 11669"/>
              <a:gd name="connsiteX4" fmla="*/ 11868 w 12607"/>
              <a:gd name="connsiteY4" fmla="*/ 8855 h 11669"/>
              <a:gd name="connsiteX5" fmla="*/ 11872 w 12607"/>
              <a:gd name="connsiteY5" fmla="*/ 3031 h 11669"/>
              <a:gd name="connsiteX6" fmla="*/ 5936 w 12607"/>
              <a:gd name="connsiteY6" fmla="*/ 7 h 11669"/>
              <a:gd name="connsiteX7" fmla="*/ 740 w 12607"/>
              <a:gd name="connsiteY7" fmla="*/ 2324 h 11669"/>
              <a:gd name="connsiteX0" fmla="*/ 740 w 12458"/>
              <a:gd name="connsiteY0" fmla="*/ 2324 h 11665"/>
              <a:gd name="connsiteX1" fmla="*/ 91 w 12458"/>
              <a:gd name="connsiteY1" fmla="*/ 5961 h 11665"/>
              <a:gd name="connsiteX2" fmla="*/ 806 w 12458"/>
              <a:gd name="connsiteY2" fmla="*/ 9618 h 11665"/>
              <a:gd name="connsiteX3" fmla="*/ 6536 w 12458"/>
              <a:gd name="connsiteY3" fmla="*/ 11662 h 11665"/>
              <a:gd name="connsiteX4" fmla="*/ 11493 w 12458"/>
              <a:gd name="connsiteY4" fmla="*/ 9174 h 11665"/>
              <a:gd name="connsiteX5" fmla="*/ 11872 w 12458"/>
              <a:gd name="connsiteY5" fmla="*/ 3031 h 11665"/>
              <a:gd name="connsiteX6" fmla="*/ 5936 w 12458"/>
              <a:gd name="connsiteY6" fmla="*/ 7 h 11665"/>
              <a:gd name="connsiteX7" fmla="*/ 740 w 12458"/>
              <a:gd name="connsiteY7" fmla="*/ 2324 h 11665"/>
              <a:gd name="connsiteX0" fmla="*/ 740 w 12551"/>
              <a:gd name="connsiteY0" fmla="*/ 2324 h 11665"/>
              <a:gd name="connsiteX1" fmla="*/ 91 w 12551"/>
              <a:gd name="connsiteY1" fmla="*/ 5961 h 11665"/>
              <a:gd name="connsiteX2" fmla="*/ 806 w 12551"/>
              <a:gd name="connsiteY2" fmla="*/ 9618 h 11665"/>
              <a:gd name="connsiteX3" fmla="*/ 6536 w 12551"/>
              <a:gd name="connsiteY3" fmla="*/ 11662 h 11665"/>
              <a:gd name="connsiteX4" fmla="*/ 11493 w 12551"/>
              <a:gd name="connsiteY4" fmla="*/ 9174 h 11665"/>
              <a:gd name="connsiteX5" fmla="*/ 11872 w 12551"/>
              <a:gd name="connsiteY5" fmla="*/ 3031 h 11665"/>
              <a:gd name="connsiteX6" fmla="*/ 5936 w 12551"/>
              <a:gd name="connsiteY6" fmla="*/ 7 h 11665"/>
              <a:gd name="connsiteX7" fmla="*/ 740 w 12551"/>
              <a:gd name="connsiteY7" fmla="*/ 2324 h 11665"/>
              <a:gd name="connsiteX0" fmla="*/ 740 w 12530"/>
              <a:gd name="connsiteY0" fmla="*/ 2324 h 11665"/>
              <a:gd name="connsiteX1" fmla="*/ 91 w 12530"/>
              <a:gd name="connsiteY1" fmla="*/ 5961 h 11665"/>
              <a:gd name="connsiteX2" fmla="*/ 806 w 12530"/>
              <a:gd name="connsiteY2" fmla="*/ 9618 h 11665"/>
              <a:gd name="connsiteX3" fmla="*/ 6536 w 12530"/>
              <a:gd name="connsiteY3" fmla="*/ 11662 h 11665"/>
              <a:gd name="connsiteX4" fmla="*/ 11493 w 12530"/>
              <a:gd name="connsiteY4" fmla="*/ 9174 h 11665"/>
              <a:gd name="connsiteX5" fmla="*/ 11872 w 12530"/>
              <a:gd name="connsiteY5" fmla="*/ 3031 h 11665"/>
              <a:gd name="connsiteX6" fmla="*/ 5936 w 12530"/>
              <a:gd name="connsiteY6" fmla="*/ 7 h 11665"/>
              <a:gd name="connsiteX7" fmla="*/ 740 w 12530"/>
              <a:gd name="connsiteY7" fmla="*/ 2324 h 11665"/>
              <a:gd name="connsiteX0" fmla="*/ 740 w 12502"/>
              <a:gd name="connsiteY0" fmla="*/ 2333 h 11674"/>
              <a:gd name="connsiteX1" fmla="*/ 91 w 12502"/>
              <a:gd name="connsiteY1" fmla="*/ 5970 h 11674"/>
              <a:gd name="connsiteX2" fmla="*/ 806 w 12502"/>
              <a:gd name="connsiteY2" fmla="*/ 9627 h 11674"/>
              <a:gd name="connsiteX3" fmla="*/ 6536 w 12502"/>
              <a:gd name="connsiteY3" fmla="*/ 11671 h 11674"/>
              <a:gd name="connsiteX4" fmla="*/ 11493 w 12502"/>
              <a:gd name="connsiteY4" fmla="*/ 9183 h 11674"/>
              <a:gd name="connsiteX5" fmla="*/ 11934 w 12502"/>
              <a:gd name="connsiteY5" fmla="*/ 3465 h 11674"/>
              <a:gd name="connsiteX6" fmla="*/ 5936 w 12502"/>
              <a:gd name="connsiteY6" fmla="*/ 16 h 11674"/>
              <a:gd name="connsiteX7" fmla="*/ 740 w 12502"/>
              <a:gd name="connsiteY7" fmla="*/ 2333 h 11674"/>
              <a:gd name="connsiteX0" fmla="*/ 740 w 12502"/>
              <a:gd name="connsiteY0" fmla="*/ 2229 h 11570"/>
              <a:gd name="connsiteX1" fmla="*/ 91 w 12502"/>
              <a:gd name="connsiteY1" fmla="*/ 5866 h 11570"/>
              <a:gd name="connsiteX2" fmla="*/ 806 w 12502"/>
              <a:gd name="connsiteY2" fmla="*/ 9523 h 11570"/>
              <a:gd name="connsiteX3" fmla="*/ 6536 w 12502"/>
              <a:gd name="connsiteY3" fmla="*/ 11567 h 11570"/>
              <a:gd name="connsiteX4" fmla="*/ 11493 w 12502"/>
              <a:gd name="connsiteY4" fmla="*/ 9079 h 11570"/>
              <a:gd name="connsiteX5" fmla="*/ 11934 w 12502"/>
              <a:gd name="connsiteY5" fmla="*/ 3361 h 11570"/>
              <a:gd name="connsiteX6" fmla="*/ 6155 w 12502"/>
              <a:gd name="connsiteY6" fmla="*/ 18 h 11570"/>
              <a:gd name="connsiteX7" fmla="*/ 740 w 12502"/>
              <a:gd name="connsiteY7" fmla="*/ 2229 h 11570"/>
              <a:gd name="connsiteX0" fmla="*/ 740 w 12502"/>
              <a:gd name="connsiteY0" fmla="*/ 2232 h 11573"/>
              <a:gd name="connsiteX1" fmla="*/ 91 w 12502"/>
              <a:gd name="connsiteY1" fmla="*/ 5869 h 11573"/>
              <a:gd name="connsiteX2" fmla="*/ 806 w 12502"/>
              <a:gd name="connsiteY2" fmla="*/ 9526 h 11573"/>
              <a:gd name="connsiteX3" fmla="*/ 6536 w 12502"/>
              <a:gd name="connsiteY3" fmla="*/ 11570 h 11573"/>
              <a:gd name="connsiteX4" fmla="*/ 11493 w 12502"/>
              <a:gd name="connsiteY4" fmla="*/ 9082 h 11573"/>
              <a:gd name="connsiteX5" fmla="*/ 11934 w 12502"/>
              <a:gd name="connsiteY5" fmla="*/ 3364 h 11573"/>
              <a:gd name="connsiteX6" fmla="*/ 6155 w 12502"/>
              <a:gd name="connsiteY6" fmla="*/ 21 h 11573"/>
              <a:gd name="connsiteX7" fmla="*/ 740 w 12502"/>
              <a:gd name="connsiteY7" fmla="*/ 2232 h 11573"/>
              <a:gd name="connsiteX0" fmla="*/ 740 w 12502"/>
              <a:gd name="connsiteY0" fmla="*/ 2232 h 11574"/>
              <a:gd name="connsiteX1" fmla="*/ 91 w 12502"/>
              <a:gd name="connsiteY1" fmla="*/ 5869 h 11574"/>
              <a:gd name="connsiteX2" fmla="*/ 806 w 12502"/>
              <a:gd name="connsiteY2" fmla="*/ 9597 h 11574"/>
              <a:gd name="connsiteX3" fmla="*/ 6536 w 12502"/>
              <a:gd name="connsiteY3" fmla="*/ 11570 h 11574"/>
              <a:gd name="connsiteX4" fmla="*/ 11493 w 12502"/>
              <a:gd name="connsiteY4" fmla="*/ 9082 h 11574"/>
              <a:gd name="connsiteX5" fmla="*/ 11934 w 12502"/>
              <a:gd name="connsiteY5" fmla="*/ 3364 h 11574"/>
              <a:gd name="connsiteX6" fmla="*/ 6155 w 12502"/>
              <a:gd name="connsiteY6" fmla="*/ 21 h 11574"/>
              <a:gd name="connsiteX7" fmla="*/ 740 w 12502"/>
              <a:gd name="connsiteY7" fmla="*/ 2232 h 11574"/>
              <a:gd name="connsiteX0" fmla="*/ 748 w 12510"/>
              <a:gd name="connsiteY0" fmla="*/ 2232 h 11577"/>
              <a:gd name="connsiteX1" fmla="*/ 99 w 12510"/>
              <a:gd name="connsiteY1" fmla="*/ 5869 h 11577"/>
              <a:gd name="connsiteX2" fmla="*/ 814 w 12510"/>
              <a:gd name="connsiteY2" fmla="*/ 9597 h 11577"/>
              <a:gd name="connsiteX3" fmla="*/ 6544 w 12510"/>
              <a:gd name="connsiteY3" fmla="*/ 11570 h 11577"/>
              <a:gd name="connsiteX4" fmla="*/ 11501 w 12510"/>
              <a:gd name="connsiteY4" fmla="*/ 9082 h 11577"/>
              <a:gd name="connsiteX5" fmla="*/ 11942 w 12510"/>
              <a:gd name="connsiteY5" fmla="*/ 3364 h 11577"/>
              <a:gd name="connsiteX6" fmla="*/ 6163 w 12510"/>
              <a:gd name="connsiteY6" fmla="*/ 21 h 11577"/>
              <a:gd name="connsiteX7" fmla="*/ 748 w 12510"/>
              <a:gd name="connsiteY7" fmla="*/ 2232 h 11577"/>
              <a:gd name="connsiteX0" fmla="*/ 964 w 12726"/>
              <a:gd name="connsiteY0" fmla="*/ 2228 h 11570"/>
              <a:gd name="connsiteX1" fmla="*/ 34 w 12726"/>
              <a:gd name="connsiteY1" fmla="*/ 5833 h 11570"/>
              <a:gd name="connsiteX2" fmla="*/ 1030 w 12726"/>
              <a:gd name="connsiteY2" fmla="*/ 9593 h 11570"/>
              <a:gd name="connsiteX3" fmla="*/ 6760 w 12726"/>
              <a:gd name="connsiteY3" fmla="*/ 11566 h 11570"/>
              <a:gd name="connsiteX4" fmla="*/ 11717 w 12726"/>
              <a:gd name="connsiteY4" fmla="*/ 9078 h 11570"/>
              <a:gd name="connsiteX5" fmla="*/ 12158 w 12726"/>
              <a:gd name="connsiteY5" fmla="*/ 3360 h 11570"/>
              <a:gd name="connsiteX6" fmla="*/ 6379 w 12726"/>
              <a:gd name="connsiteY6" fmla="*/ 17 h 11570"/>
              <a:gd name="connsiteX7" fmla="*/ 964 w 12726"/>
              <a:gd name="connsiteY7" fmla="*/ 2228 h 11570"/>
              <a:gd name="connsiteX0" fmla="*/ 979 w 12741"/>
              <a:gd name="connsiteY0" fmla="*/ 2228 h 11609"/>
              <a:gd name="connsiteX1" fmla="*/ 49 w 12741"/>
              <a:gd name="connsiteY1" fmla="*/ 5833 h 11609"/>
              <a:gd name="connsiteX2" fmla="*/ 1635 w 12741"/>
              <a:gd name="connsiteY2" fmla="*/ 10295 h 11609"/>
              <a:gd name="connsiteX3" fmla="*/ 6775 w 12741"/>
              <a:gd name="connsiteY3" fmla="*/ 11566 h 11609"/>
              <a:gd name="connsiteX4" fmla="*/ 11732 w 12741"/>
              <a:gd name="connsiteY4" fmla="*/ 9078 h 11609"/>
              <a:gd name="connsiteX5" fmla="*/ 12173 w 12741"/>
              <a:gd name="connsiteY5" fmla="*/ 3360 h 11609"/>
              <a:gd name="connsiteX6" fmla="*/ 6394 w 12741"/>
              <a:gd name="connsiteY6" fmla="*/ 17 h 11609"/>
              <a:gd name="connsiteX7" fmla="*/ 979 w 12741"/>
              <a:gd name="connsiteY7" fmla="*/ 2228 h 11609"/>
              <a:gd name="connsiteX0" fmla="*/ 1095 w 12716"/>
              <a:gd name="connsiteY0" fmla="*/ 1601 h 11652"/>
              <a:gd name="connsiteX1" fmla="*/ 24 w 12716"/>
              <a:gd name="connsiteY1" fmla="*/ 5876 h 11652"/>
              <a:gd name="connsiteX2" fmla="*/ 1610 w 12716"/>
              <a:gd name="connsiteY2" fmla="*/ 10338 h 11652"/>
              <a:gd name="connsiteX3" fmla="*/ 6750 w 12716"/>
              <a:gd name="connsiteY3" fmla="*/ 11609 h 11652"/>
              <a:gd name="connsiteX4" fmla="*/ 11707 w 12716"/>
              <a:gd name="connsiteY4" fmla="*/ 9121 h 11652"/>
              <a:gd name="connsiteX5" fmla="*/ 12148 w 12716"/>
              <a:gd name="connsiteY5" fmla="*/ 3403 h 11652"/>
              <a:gd name="connsiteX6" fmla="*/ 6369 w 12716"/>
              <a:gd name="connsiteY6" fmla="*/ 60 h 11652"/>
              <a:gd name="connsiteX7" fmla="*/ 1095 w 12716"/>
              <a:gd name="connsiteY7" fmla="*/ 1601 h 11652"/>
              <a:gd name="connsiteX0" fmla="*/ 434 w 12055"/>
              <a:gd name="connsiteY0" fmla="*/ 1601 h 11740"/>
              <a:gd name="connsiteX1" fmla="*/ 949 w 12055"/>
              <a:gd name="connsiteY1" fmla="*/ 10338 h 11740"/>
              <a:gd name="connsiteX2" fmla="*/ 6089 w 12055"/>
              <a:gd name="connsiteY2" fmla="*/ 11609 h 11740"/>
              <a:gd name="connsiteX3" fmla="*/ 11046 w 12055"/>
              <a:gd name="connsiteY3" fmla="*/ 9121 h 11740"/>
              <a:gd name="connsiteX4" fmla="*/ 11487 w 12055"/>
              <a:gd name="connsiteY4" fmla="*/ 3403 h 11740"/>
              <a:gd name="connsiteX5" fmla="*/ 5708 w 12055"/>
              <a:gd name="connsiteY5" fmla="*/ 60 h 11740"/>
              <a:gd name="connsiteX6" fmla="*/ 434 w 12055"/>
              <a:gd name="connsiteY6" fmla="*/ 1601 h 11740"/>
              <a:gd name="connsiteX0" fmla="*/ 646 w 12267"/>
              <a:gd name="connsiteY0" fmla="*/ 1653 h 11675"/>
              <a:gd name="connsiteX1" fmla="*/ 711 w 12267"/>
              <a:gd name="connsiteY1" fmla="*/ 9752 h 11675"/>
              <a:gd name="connsiteX2" fmla="*/ 6301 w 12267"/>
              <a:gd name="connsiteY2" fmla="*/ 11661 h 11675"/>
              <a:gd name="connsiteX3" fmla="*/ 11258 w 12267"/>
              <a:gd name="connsiteY3" fmla="*/ 9173 h 11675"/>
              <a:gd name="connsiteX4" fmla="*/ 11699 w 12267"/>
              <a:gd name="connsiteY4" fmla="*/ 3455 h 11675"/>
              <a:gd name="connsiteX5" fmla="*/ 5920 w 12267"/>
              <a:gd name="connsiteY5" fmla="*/ 112 h 11675"/>
              <a:gd name="connsiteX6" fmla="*/ 646 w 12267"/>
              <a:gd name="connsiteY6" fmla="*/ 1653 h 11675"/>
              <a:gd name="connsiteX0" fmla="*/ 995 w 12616"/>
              <a:gd name="connsiteY0" fmla="*/ 1653 h 11714"/>
              <a:gd name="connsiteX1" fmla="*/ 1060 w 12616"/>
              <a:gd name="connsiteY1" fmla="*/ 9752 h 11714"/>
              <a:gd name="connsiteX2" fmla="*/ 6650 w 12616"/>
              <a:gd name="connsiteY2" fmla="*/ 11661 h 11714"/>
              <a:gd name="connsiteX3" fmla="*/ 11607 w 12616"/>
              <a:gd name="connsiteY3" fmla="*/ 9173 h 11714"/>
              <a:gd name="connsiteX4" fmla="*/ 12048 w 12616"/>
              <a:gd name="connsiteY4" fmla="*/ 3455 h 11714"/>
              <a:gd name="connsiteX5" fmla="*/ 6269 w 12616"/>
              <a:gd name="connsiteY5" fmla="*/ 112 h 11714"/>
              <a:gd name="connsiteX6" fmla="*/ 995 w 12616"/>
              <a:gd name="connsiteY6" fmla="*/ 1653 h 11714"/>
              <a:gd name="connsiteX0" fmla="*/ 601 w 12334"/>
              <a:gd name="connsiteY0" fmla="*/ 1865 h 11631"/>
              <a:gd name="connsiteX1" fmla="*/ 778 w 12334"/>
              <a:gd name="connsiteY1" fmla="*/ 9709 h 11631"/>
              <a:gd name="connsiteX2" fmla="*/ 6368 w 12334"/>
              <a:gd name="connsiteY2" fmla="*/ 11618 h 11631"/>
              <a:gd name="connsiteX3" fmla="*/ 11325 w 12334"/>
              <a:gd name="connsiteY3" fmla="*/ 9130 h 11631"/>
              <a:gd name="connsiteX4" fmla="*/ 11766 w 12334"/>
              <a:gd name="connsiteY4" fmla="*/ 3412 h 11631"/>
              <a:gd name="connsiteX5" fmla="*/ 5987 w 12334"/>
              <a:gd name="connsiteY5" fmla="*/ 69 h 11631"/>
              <a:gd name="connsiteX6" fmla="*/ 601 w 12334"/>
              <a:gd name="connsiteY6" fmla="*/ 1865 h 11631"/>
              <a:gd name="connsiteX0" fmla="*/ 579 w 12368"/>
              <a:gd name="connsiteY0" fmla="*/ 2062 h 11604"/>
              <a:gd name="connsiteX1" fmla="*/ 812 w 12368"/>
              <a:gd name="connsiteY1" fmla="*/ 9683 h 11604"/>
              <a:gd name="connsiteX2" fmla="*/ 6402 w 12368"/>
              <a:gd name="connsiteY2" fmla="*/ 11592 h 11604"/>
              <a:gd name="connsiteX3" fmla="*/ 11359 w 12368"/>
              <a:gd name="connsiteY3" fmla="*/ 9104 h 11604"/>
              <a:gd name="connsiteX4" fmla="*/ 11800 w 12368"/>
              <a:gd name="connsiteY4" fmla="*/ 3386 h 11604"/>
              <a:gd name="connsiteX5" fmla="*/ 6021 w 12368"/>
              <a:gd name="connsiteY5" fmla="*/ 43 h 11604"/>
              <a:gd name="connsiteX6" fmla="*/ 579 w 12368"/>
              <a:gd name="connsiteY6" fmla="*/ 2062 h 11604"/>
              <a:gd name="connsiteX0" fmla="*/ 779 w 12568"/>
              <a:gd name="connsiteY0" fmla="*/ 2121 h 11663"/>
              <a:gd name="connsiteX1" fmla="*/ 1012 w 12568"/>
              <a:gd name="connsiteY1" fmla="*/ 9742 h 11663"/>
              <a:gd name="connsiteX2" fmla="*/ 6602 w 12568"/>
              <a:gd name="connsiteY2" fmla="*/ 11651 h 11663"/>
              <a:gd name="connsiteX3" fmla="*/ 11559 w 12568"/>
              <a:gd name="connsiteY3" fmla="*/ 9163 h 11663"/>
              <a:gd name="connsiteX4" fmla="*/ 12000 w 12568"/>
              <a:gd name="connsiteY4" fmla="*/ 3445 h 11663"/>
              <a:gd name="connsiteX5" fmla="*/ 6221 w 12568"/>
              <a:gd name="connsiteY5" fmla="*/ 102 h 11663"/>
              <a:gd name="connsiteX6" fmla="*/ 779 w 12568"/>
              <a:gd name="connsiteY6" fmla="*/ 2121 h 11663"/>
              <a:gd name="connsiteX0" fmla="*/ 736 w 12666"/>
              <a:gd name="connsiteY0" fmla="*/ 2525 h 11588"/>
              <a:gd name="connsiteX1" fmla="*/ 1110 w 12666"/>
              <a:gd name="connsiteY1" fmla="*/ 9668 h 11588"/>
              <a:gd name="connsiteX2" fmla="*/ 6700 w 12666"/>
              <a:gd name="connsiteY2" fmla="*/ 11577 h 11588"/>
              <a:gd name="connsiteX3" fmla="*/ 11657 w 12666"/>
              <a:gd name="connsiteY3" fmla="*/ 9089 h 11588"/>
              <a:gd name="connsiteX4" fmla="*/ 12098 w 12666"/>
              <a:gd name="connsiteY4" fmla="*/ 3371 h 11588"/>
              <a:gd name="connsiteX5" fmla="*/ 6319 w 12666"/>
              <a:gd name="connsiteY5" fmla="*/ 28 h 11588"/>
              <a:gd name="connsiteX6" fmla="*/ 736 w 12666"/>
              <a:gd name="connsiteY6" fmla="*/ 2525 h 11588"/>
              <a:gd name="connsiteX0" fmla="*/ 533 w 12463"/>
              <a:gd name="connsiteY0" fmla="*/ 2636 h 11699"/>
              <a:gd name="connsiteX1" fmla="*/ 907 w 12463"/>
              <a:gd name="connsiteY1" fmla="*/ 9779 h 11699"/>
              <a:gd name="connsiteX2" fmla="*/ 6497 w 12463"/>
              <a:gd name="connsiteY2" fmla="*/ 11688 h 11699"/>
              <a:gd name="connsiteX3" fmla="*/ 11454 w 12463"/>
              <a:gd name="connsiteY3" fmla="*/ 9200 h 11699"/>
              <a:gd name="connsiteX4" fmla="*/ 11895 w 12463"/>
              <a:gd name="connsiteY4" fmla="*/ 3482 h 11699"/>
              <a:gd name="connsiteX5" fmla="*/ 6144 w 12463"/>
              <a:gd name="connsiteY5" fmla="*/ 11 h 11699"/>
              <a:gd name="connsiteX6" fmla="*/ 533 w 12463"/>
              <a:gd name="connsiteY6" fmla="*/ 2636 h 11699"/>
              <a:gd name="connsiteX0" fmla="*/ 677 w 12607"/>
              <a:gd name="connsiteY0" fmla="*/ 2637 h 11700"/>
              <a:gd name="connsiteX1" fmla="*/ 1051 w 12607"/>
              <a:gd name="connsiteY1" fmla="*/ 9780 h 11700"/>
              <a:gd name="connsiteX2" fmla="*/ 6641 w 12607"/>
              <a:gd name="connsiteY2" fmla="*/ 11689 h 11700"/>
              <a:gd name="connsiteX3" fmla="*/ 11598 w 12607"/>
              <a:gd name="connsiteY3" fmla="*/ 9201 h 11700"/>
              <a:gd name="connsiteX4" fmla="*/ 12039 w 12607"/>
              <a:gd name="connsiteY4" fmla="*/ 3483 h 11700"/>
              <a:gd name="connsiteX5" fmla="*/ 6288 w 12607"/>
              <a:gd name="connsiteY5" fmla="*/ 12 h 11700"/>
              <a:gd name="connsiteX6" fmla="*/ 677 w 12607"/>
              <a:gd name="connsiteY6" fmla="*/ 2637 h 11700"/>
              <a:gd name="connsiteX0" fmla="*/ 780 w 12710"/>
              <a:gd name="connsiteY0" fmla="*/ 2637 h 11700"/>
              <a:gd name="connsiteX1" fmla="*/ 1154 w 12710"/>
              <a:gd name="connsiteY1" fmla="*/ 9780 h 11700"/>
              <a:gd name="connsiteX2" fmla="*/ 6744 w 12710"/>
              <a:gd name="connsiteY2" fmla="*/ 11689 h 11700"/>
              <a:gd name="connsiteX3" fmla="*/ 11701 w 12710"/>
              <a:gd name="connsiteY3" fmla="*/ 9201 h 11700"/>
              <a:gd name="connsiteX4" fmla="*/ 12142 w 12710"/>
              <a:gd name="connsiteY4" fmla="*/ 3483 h 11700"/>
              <a:gd name="connsiteX5" fmla="*/ 6391 w 12710"/>
              <a:gd name="connsiteY5" fmla="*/ 12 h 11700"/>
              <a:gd name="connsiteX6" fmla="*/ 780 w 12710"/>
              <a:gd name="connsiteY6" fmla="*/ 2637 h 11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710" h="11700">
                <a:moveTo>
                  <a:pt x="780" y="2637"/>
                </a:moveTo>
                <a:cubicBezTo>
                  <a:pt x="-430" y="4297"/>
                  <a:pt x="-177" y="8271"/>
                  <a:pt x="1154" y="9780"/>
                </a:cubicBezTo>
                <a:cubicBezTo>
                  <a:pt x="2485" y="11289"/>
                  <a:pt x="4986" y="11785"/>
                  <a:pt x="6744" y="11689"/>
                </a:cubicBezTo>
                <a:cubicBezTo>
                  <a:pt x="8502" y="11593"/>
                  <a:pt x="10801" y="10569"/>
                  <a:pt x="11701" y="9201"/>
                </a:cubicBezTo>
                <a:cubicBezTo>
                  <a:pt x="12601" y="7833"/>
                  <a:pt x="13214" y="5447"/>
                  <a:pt x="12142" y="3483"/>
                </a:cubicBezTo>
                <a:cubicBezTo>
                  <a:pt x="10885" y="1448"/>
                  <a:pt x="8285" y="153"/>
                  <a:pt x="6391" y="12"/>
                </a:cubicBezTo>
                <a:cubicBezTo>
                  <a:pt x="4497" y="-129"/>
                  <a:pt x="1990" y="977"/>
                  <a:pt x="780" y="2637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8" name="Forma livre 5"/>
          <p:cNvSpPr>
            <a:spLocks/>
          </p:cNvSpPr>
          <p:nvPr/>
        </p:nvSpPr>
        <p:spPr bwMode="auto">
          <a:xfrm rot="5245851" flipH="1">
            <a:off x="6988175" y="1660525"/>
            <a:ext cx="4876800" cy="3409950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0"/>
              <a:gd name="connsiteY0" fmla="*/ 1897 h 9316"/>
              <a:gd name="connsiteX1" fmla="*/ 3768 w 7680"/>
              <a:gd name="connsiteY1" fmla="*/ 9315 h 9316"/>
              <a:gd name="connsiteX2" fmla="*/ 6232 w 7680"/>
              <a:gd name="connsiteY2" fmla="*/ 1036 h 9316"/>
              <a:gd name="connsiteX3" fmla="*/ 601 w 7680"/>
              <a:gd name="connsiteY3" fmla="*/ 1897 h 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0" h="9316">
                <a:moveTo>
                  <a:pt x="601" y="1897"/>
                </a:moveTo>
                <a:cubicBezTo>
                  <a:pt x="-230" y="3730"/>
                  <a:pt x="-925" y="9159"/>
                  <a:pt x="3768" y="9315"/>
                </a:cubicBezTo>
                <a:cubicBezTo>
                  <a:pt x="7399" y="9436"/>
                  <a:pt x="9107" y="3569"/>
                  <a:pt x="6232" y="1036"/>
                </a:cubicBezTo>
                <a:cubicBezTo>
                  <a:pt x="4298" y="-677"/>
                  <a:pt x="1548" y="-178"/>
                  <a:pt x="601" y="189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9" name="Forma livre 5"/>
          <p:cNvSpPr>
            <a:spLocks/>
          </p:cNvSpPr>
          <p:nvPr/>
        </p:nvSpPr>
        <p:spPr bwMode="auto">
          <a:xfrm rot="5400000" flipH="1">
            <a:off x="7081044" y="1726406"/>
            <a:ext cx="4725988" cy="3241675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0"/>
              <a:gd name="connsiteY0" fmla="*/ 1897 h 9316"/>
              <a:gd name="connsiteX1" fmla="*/ 3768 w 7680"/>
              <a:gd name="connsiteY1" fmla="*/ 9315 h 9316"/>
              <a:gd name="connsiteX2" fmla="*/ 6232 w 7680"/>
              <a:gd name="connsiteY2" fmla="*/ 1036 h 9316"/>
              <a:gd name="connsiteX3" fmla="*/ 601 w 7680"/>
              <a:gd name="connsiteY3" fmla="*/ 1897 h 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0" h="9316">
                <a:moveTo>
                  <a:pt x="601" y="1897"/>
                </a:moveTo>
                <a:cubicBezTo>
                  <a:pt x="-230" y="3730"/>
                  <a:pt x="-925" y="9159"/>
                  <a:pt x="3768" y="9315"/>
                </a:cubicBezTo>
                <a:cubicBezTo>
                  <a:pt x="7399" y="9436"/>
                  <a:pt x="9107" y="3569"/>
                  <a:pt x="6232" y="1036"/>
                </a:cubicBezTo>
                <a:cubicBezTo>
                  <a:pt x="4298" y="-677"/>
                  <a:pt x="1548" y="-178"/>
                  <a:pt x="601" y="189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10" name="Forma livre 5"/>
          <p:cNvSpPr>
            <a:spLocks/>
          </p:cNvSpPr>
          <p:nvPr/>
        </p:nvSpPr>
        <p:spPr bwMode="auto">
          <a:xfrm rot="16200000">
            <a:off x="7173913" y="1792287"/>
            <a:ext cx="4510088" cy="3090863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443 w 7499"/>
              <a:gd name="connsiteY0" fmla="*/ 1827 h 9251"/>
              <a:gd name="connsiteX1" fmla="*/ 3610 w 7499"/>
              <a:gd name="connsiteY1" fmla="*/ 9245 h 9251"/>
              <a:gd name="connsiteX2" fmla="*/ 6042 w 7499"/>
              <a:gd name="connsiteY2" fmla="*/ 1079 h 9251"/>
              <a:gd name="connsiteX3" fmla="*/ 443 w 7499"/>
              <a:gd name="connsiteY3" fmla="*/ 1827 h 9251"/>
              <a:gd name="connsiteX0" fmla="*/ 376 w 9785"/>
              <a:gd name="connsiteY0" fmla="*/ 1974 h 9995"/>
              <a:gd name="connsiteX1" fmla="*/ 4599 w 9785"/>
              <a:gd name="connsiteY1" fmla="*/ 9993 h 9995"/>
              <a:gd name="connsiteX2" fmla="*/ 7842 w 9785"/>
              <a:gd name="connsiteY2" fmla="*/ 1165 h 9995"/>
              <a:gd name="connsiteX3" fmla="*/ 376 w 9785"/>
              <a:gd name="connsiteY3" fmla="*/ 1974 h 9995"/>
              <a:gd name="connsiteX0" fmla="*/ 384 w 9651"/>
              <a:gd name="connsiteY0" fmla="*/ 1975 h 9998"/>
              <a:gd name="connsiteX1" fmla="*/ 4700 w 9651"/>
              <a:gd name="connsiteY1" fmla="*/ 9998 h 9998"/>
              <a:gd name="connsiteX2" fmla="*/ 8014 w 9651"/>
              <a:gd name="connsiteY2" fmla="*/ 1166 h 9998"/>
              <a:gd name="connsiteX3" fmla="*/ 384 w 9651"/>
              <a:gd name="connsiteY3" fmla="*/ 1975 h 9998"/>
              <a:gd name="connsiteX0" fmla="*/ 398 w 10001"/>
              <a:gd name="connsiteY0" fmla="*/ 1742 h 9767"/>
              <a:gd name="connsiteX1" fmla="*/ 4870 w 10001"/>
              <a:gd name="connsiteY1" fmla="*/ 9767 h 9767"/>
              <a:gd name="connsiteX2" fmla="*/ 8304 w 10001"/>
              <a:gd name="connsiteY2" fmla="*/ 933 h 9767"/>
              <a:gd name="connsiteX3" fmla="*/ 398 w 10001"/>
              <a:gd name="connsiteY3" fmla="*/ 1742 h 9767"/>
              <a:gd name="connsiteX0" fmla="*/ 189 w 9791"/>
              <a:gd name="connsiteY0" fmla="*/ 1784 h 10000"/>
              <a:gd name="connsiteX1" fmla="*/ 4661 w 9791"/>
              <a:gd name="connsiteY1" fmla="*/ 10000 h 10000"/>
              <a:gd name="connsiteX2" fmla="*/ 8094 w 9791"/>
              <a:gd name="connsiteY2" fmla="*/ 955 h 10000"/>
              <a:gd name="connsiteX3" fmla="*/ 189 w 9791"/>
              <a:gd name="connsiteY3" fmla="*/ 1784 h 10000"/>
              <a:gd name="connsiteX0" fmla="*/ 193 w 8969"/>
              <a:gd name="connsiteY0" fmla="*/ 1784 h 10000"/>
              <a:gd name="connsiteX1" fmla="*/ 4760 w 8969"/>
              <a:gd name="connsiteY1" fmla="*/ 10000 h 10000"/>
              <a:gd name="connsiteX2" fmla="*/ 8267 w 8969"/>
              <a:gd name="connsiteY2" fmla="*/ 955 h 10000"/>
              <a:gd name="connsiteX3" fmla="*/ 193 w 8969"/>
              <a:gd name="connsiteY3" fmla="*/ 1784 h 10000"/>
              <a:gd name="connsiteX0" fmla="*/ 215 w 10000"/>
              <a:gd name="connsiteY0" fmla="*/ 1307 h 9523"/>
              <a:gd name="connsiteX1" fmla="*/ 5307 w 10000"/>
              <a:gd name="connsiteY1" fmla="*/ 9523 h 9523"/>
              <a:gd name="connsiteX2" fmla="*/ 9217 w 10000"/>
              <a:gd name="connsiteY2" fmla="*/ 478 h 9523"/>
              <a:gd name="connsiteX3" fmla="*/ 215 w 10000"/>
              <a:gd name="connsiteY3" fmla="*/ 1307 h 9523"/>
              <a:gd name="connsiteX0" fmla="*/ 215 w 10000"/>
              <a:gd name="connsiteY0" fmla="*/ 2182 h 10810"/>
              <a:gd name="connsiteX1" fmla="*/ 5307 w 10000"/>
              <a:gd name="connsiteY1" fmla="*/ 10810 h 10810"/>
              <a:gd name="connsiteX2" fmla="*/ 9217 w 10000"/>
              <a:gd name="connsiteY2" fmla="*/ 1312 h 10810"/>
              <a:gd name="connsiteX3" fmla="*/ 4284 w 10000"/>
              <a:gd name="connsiteY3" fmla="*/ 123 h 10810"/>
              <a:gd name="connsiteX4" fmla="*/ 215 w 10000"/>
              <a:gd name="connsiteY4" fmla="*/ 2182 h 10810"/>
              <a:gd name="connsiteX0" fmla="*/ 724 w 10509"/>
              <a:gd name="connsiteY0" fmla="*/ 2182 h 11042"/>
              <a:gd name="connsiteX1" fmla="*/ 426 w 10509"/>
              <a:gd name="connsiteY1" fmla="*/ 7876 h 11042"/>
              <a:gd name="connsiteX2" fmla="*/ 5816 w 10509"/>
              <a:gd name="connsiteY2" fmla="*/ 10810 h 11042"/>
              <a:gd name="connsiteX3" fmla="*/ 9726 w 10509"/>
              <a:gd name="connsiteY3" fmla="*/ 1312 h 11042"/>
              <a:gd name="connsiteX4" fmla="*/ 4793 w 10509"/>
              <a:gd name="connsiteY4" fmla="*/ 123 h 11042"/>
              <a:gd name="connsiteX5" fmla="*/ 724 w 10509"/>
              <a:gd name="connsiteY5" fmla="*/ 2182 h 11042"/>
              <a:gd name="connsiteX0" fmla="*/ 724 w 11600"/>
              <a:gd name="connsiteY0" fmla="*/ 2182 h 10823"/>
              <a:gd name="connsiteX1" fmla="*/ 426 w 11600"/>
              <a:gd name="connsiteY1" fmla="*/ 7876 h 10823"/>
              <a:gd name="connsiteX2" fmla="*/ 5816 w 11600"/>
              <a:gd name="connsiteY2" fmla="*/ 10810 h 10823"/>
              <a:gd name="connsiteX3" fmla="*/ 11442 w 11600"/>
              <a:gd name="connsiteY3" fmla="*/ 7487 h 10823"/>
              <a:gd name="connsiteX4" fmla="*/ 9726 w 11600"/>
              <a:gd name="connsiteY4" fmla="*/ 1312 h 10823"/>
              <a:gd name="connsiteX5" fmla="*/ 4793 w 11600"/>
              <a:gd name="connsiteY5" fmla="*/ 123 h 10823"/>
              <a:gd name="connsiteX6" fmla="*/ 724 w 11600"/>
              <a:gd name="connsiteY6" fmla="*/ 2182 h 10823"/>
              <a:gd name="connsiteX0" fmla="*/ 724 w 11741"/>
              <a:gd name="connsiteY0" fmla="*/ 2092 h 10733"/>
              <a:gd name="connsiteX1" fmla="*/ 426 w 11741"/>
              <a:gd name="connsiteY1" fmla="*/ 7786 h 10733"/>
              <a:gd name="connsiteX2" fmla="*/ 5816 w 11741"/>
              <a:gd name="connsiteY2" fmla="*/ 10720 h 10733"/>
              <a:gd name="connsiteX3" fmla="*/ 11442 w 11741"/>
              <a:gd name="connsiteY3" fmla="*/ 7397 h 10733"/>
              <a:gd name="connsiteX4" fmla="*/ 10747 w 11741"/>
              <a:gd name="connsiteY4" fmla="*/ 1833 h 10733"/>
              <a:gd name="connsiteX5" fmla="*/ 4793 w 11741"/>
              <a:gd name="connsiteY5" fmla="*/ 33 h 10733"/>
              <a:gd name="connsiteX6" fmla="*/ 724 w 11741"/>
              <a:gd name="connsiteY6" fmla="*/ 2092 h 10733"/>
              <a:gd name="connsiteX0" fmla="*/ 724 w 11634"/>
              <a:gd name="connsiteY0" fmla="*/ 2092 h 10733"/>
              <a:gd name="connsiteX1" fmla="*/ 426 w 11634"/>
              <a:gd name="connsiteY1" fmla="*/ 7786 h 10733"/>
              <a:gd name="connsiteX2" fmla="*/ 5816 w 11634"/>
              <a:gd name="connsiteY2" fmla="*/ 10720 h 10733"/>
              <a:gd name="connsiteX3" fmla="*/ 11442 w 11634"/>
              <a:gd name="connsiteY3" fmla="*/ 7397 h 10733"/>
              <a:gd name="connsiteX4" fmla="*/ 10747 w 11634"/>
              <a:gd name="connsiteY4" fmla="*/ 1833 h 10733"/>
              <a:gd name="connsiteX5" fmla="*/ 4793 w 11634"/>
              <a:gd name="connsiteY5" fmla="*/ 33 h 10733"/>
              <a:gd name="connsiteX6" fmla="*/ 724 w 11634"/>
              <a:gd name="connsiteY6" fmla="*/ 2092 h 10733"/>
              <a:gd name="connsiteX0" fmla="*/ 724 w 11758"/>
              <a:gd name="connsiteY0" fmla="*/ 2079 h 10720"/>
              <a:gd name="connsiteX1" fmla="*/ 426 w 11758"/>
              <a:gd name="connsiteY1" fmla="*/ 7773 h 10720"/>
              <a:gd name="connsiteX2" fmla="*/ 5816 w 11758"/>
              <a:gd name="connsiteY2" fmla="*/ 10707 h 10720"/>
              <a:gd name="connsiteX3" fmla="*/ 11442 w 11758"/>
              <a:gd name="connsiteY3" fmla="*/ 7384 h 10720"/>
              <a:gd name="connsiteX4" fmla="*/ 10747 w 11758"/>
              <a:gd name="connsiteY4" fmla="*/ 1820 h 10720"/>
              <a:gd name="connsiteX5" fmla="*/ 4793 w 11758"/>
              <a:gd name="connsiteY5" fmla="*/ 20 h 10720"/>
              <a:gd name="connsiteX6" fmla="*/ 724 w 11758"/>
              <a:gd name="connsiteY6" fmla="*/ 2079 h 10720"/>
              <a:gd name="connsiteX0" fmla="*/ 724 w 11758"/>
              <a:gd name="connsiteY0" fmla="*/ 2079 h 10720"/>
              <a:gd name="connsiteX1" fmla="*/ 426 w 11758"/>
              <a:gd name="connsiteY1" fmla="*/ 7773 h 10720"/>
              <a:gd name="connsiteX2" fmla="*/ 5816 w 11758"/>
              <a:gd name="connsiteY2" fmla="*/ 10707 h 10720"/>
              <a:gd name="connsiteX3" fmla="*/ 11442 w 11758"/>
              <a:gd name="connsiteY3" fmla="*/ 7384 h 10720"/>
              <a:gd name="connsiteX4" fmla="*/ 10747 w 11758"/>
              <a:gd name="connsiteY4" fmla="*/ 1820 h 10720"/>
              <a:gd name="connsiteX5" fmla="*/ 4793 w 11758"/>
              <a:gd name="connsiteY5" fmla="*/ 20 h 10720"/>
              <a:gd name="connsiteX6" fmla="*/ 724 w 11758"/>
              <a:gd name="connsiteY6" fmla="*/ 2079 h 10720"/>
              <a:gd name="connsiteX0" fmla="*/ 724 w 11866"/>
              <a:gd name="connsiteY0" fmla="*/ 2079 h 10720"/>
              <a:gd name="connsiteX1" fmla="*/ 426 w 11866"/>
              <a:gd name="connsiteY1" fmla="*/ 7773 h 10720"/>
              <a:gd name="connsiteX2" fmla="*/ 5816 w 11866"/>
              <a:gd name="connsiteY2" fmla="*/ 10707 h 10720"/>
              <a:gd name="connsiteX3" fmla="*/ 11442 w 11866"/>
              <a:gd name="connsiteY3" fmla="*/ 7384 h 10720"/>
              <a:gd name="connsiteX4" fmla="*/ 10747 w 11866"/>
              <a:gd name="connsiteY4" fmla="*/ 1820 h 10720"/>
              <a:gd name="connsiteX5" fmla="*/ 4793 w 11866"/>
              <a:gd name="connsiteY5" fmla="*/ 20 h 10720"/>
              <a:gd name="connsiteX6" fmla="*/ 724 w 11866"/>
              <a:gd name="connsiteY6" fmla="*/ 2079 h 10720"/>
              <a:gd name="connsiteX0" fmla="*/ 724 w 11866"/>
              <a:gd name="connsiteY0" fmla="*/ 2079 h 10720"/>
              <a:gd name="connsiteX1" fmla="*/ 426 w 11866"/>
              <a:gd name="connsiteY1" fmla="*/ 7773 h 10720"/>
              <a:gd name="connsiteX2" fmla="*/ 5816 w 11866"/>
              <a:gd name="connsiteY2" fmla="*/ 10707 h 10720"/>
              <a:gd name="connsiteX3" fmla="*/ 11442 w 11866"/>
              <a:gd name="connsiteY3" fmla="*/ 7384 h 10720"/>
              <a:gd name="connsiteX4" fmla="*/ 10747 w 11866"/>
              <a:gd name="connsiteY4" fmla="*/ 1820 h 10720"/>
              <a:gd name="connsiteX5" fmla="*/ 4793 w 11866"/>
              <a:gd name="connsiteY5" fmla="*/ 20 h 10720"/>
              <a:gd name="connsiteX6" fmla="*/ 724 w 11866"/>
              <a:gd name="connsiteY6" fmla="*/ 2079 h 10720"/>
              <a:gd name="connsiteX0" fmla="*/ 724 w 11866"/>
              <a:gd name="connsiteY0" fmla="*/ 2079 h 10707"/>
              <a:gd name="connsiteX1" fmla="*/ 426 w 11866"/>
              <a:gd name="connsiteY1" fmla="*/ 7773 h 10707"/>
              <a:gd name="connsiteX2" fmla="*/ 5816 w 11866"/>
              <a:gd name="connsiteY2" fmla="*/ 10707 h 10707"/>
              <a:gd name="connsiteX3" fmla="*/ 11442 w 11866"/>
              <a:gd name="connsiteY3" fmla="*/ 7384 h 10707"/>
              <a:gd name="connsiteX4" fmla="*/ 10747 w 11866"/>
              <a:gd name="connsiteY4" fmla="*/ 1820 h 10707"/>
              <a:gd name="connsiteX5" fmla="*/ 4793 w 11866"/>
              <a:gd name="connsiteY5" fmla="*/ 20 h 10707"/>
              <a:gd name="connsiteX6" fmla="*/ 724 w 11866"/>
              <a:gd name="connsiteY6" fmla="*/ 2079 h 10707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56 w 11818"/>
              <a:gd name="connsiteY0" fmla="*/ 2159 h 10790"/>
              <a:gd name="connsiteX1" fmla="*/ 501 w 11818"/>
              <a:gd name="connsiteY1" fmla="*/ 7964 h 10790"/>
              <a:gd name="connsiteX2" fmla="*/ 5848 w 11818"/>
              <a:gd name="connsiteY2" fmla="*/ 10787 h 10790"/>
              <a:gd name="connsiteX3" fmla="*/ 11474 w 11818"/>
              <a:gd name="connsiteY3" fmla="*/ 7464 h 10790"/>
              <a:gd name="connsiteX4" fmla="*/ 10779 w 11818"/>
              <a:gd name="connsiteY4" fmla="*/ 1900 h 10790"/>
              <a:gd name="connsiteX5" fmla="*/ 5173 w 11818"/>
              <a:gd name="connsiteY5" fmla="*/ 17 h 10790"/>
              <a:gd name="connsiteX6" fmla="*/ 756 w 11818"/>
              <a:gd name="connsiteY6" fmla="*/ 2159 h 10790"/>
              <a:gd name="connsiteX0" fmla="*/ 769 w 11831"/>
              <a:gd name="connsiteY0" fmla="*/ 2159 h 10790"/>
              <a:gd name="connsiteX1" fmla="*/ 514 w 11831"/>
              <a:gd name="connsiteY1" fmla="*/ 7964 h 10790"/>
              <a:gd name="connsiteX2" fmla="*/ 5861 w 11831"/>
              <a:gd name="connsiteY2" fmla="*/ 10787 h 10790"/>
              <a:gd name="connsiteX3" fmla="*/ 11487 w 11831"/>
              <a:gd name="connsiteY3" fmla="*/ 7464 h 10790"/>
              <a:gd name="connsiteX4" fmla="*/ 10792 w 11831"/>
              <a:gd name="connsiteY4" fmla="*/ 1900 h 10790"/>
              <a:gd name="connsiteX5" fmla="*/ 5186 w 11831"/>
              <a:gd name="connsiteY5" fmla="*/ 17 h 10790"/>
              <a:gd name="connsiteX6" fmla="*/ 769 w 11831"/>
              <a:gd name="connsiteY6" fmla="*/ 2159 h 10790"/>
              <a:gd name="connsiteX0" fmla="*/ 801 w 11863"/>
              <a:gd name="connsiteY0" fmla="*/ 2159 h 10797"/>
              <a:gd name="connsiteX1" fmla="*/ 481 w 11863"/>
              <a:gd name="connsiteY1" fmla="*/ 8270 h 10797"/>
              <a:gd name="connsiteX2" fmla="*/ 5893 w 11863"/>
              <a:gd name="connsiteY2" fmla="*/ 10787 h 10797"/>
              <a:gd name="connsiteX3" fmla="*/ 11519 w 11863"/>
              <a:gd name="connsiteY3" fmla="*/ 7464 h 10797"/>
              <a:gd name="connsiteX4" fmla="*/ 10824 w 11863"/>
              <a:gd name="connsiteY4" fmla="*/ 1900 h 10797"/>
              <a:gd name="connsiteX5" fmla="*/ 5218 w 11863"/>
              <a:gd name="connsiteY5" fmla="*/ 17 h 10797"/>
              <a:gd name="connsiteX6" fmla="*/ 801 w 11863"/>
              <a:gd name="connsiteY6" fmla="*/ 2159 h 10797"/>
              <a:gd name="connsiteX0" fmla="*/ 905 w 11967"/>
              <a:gd name="connsiteY0" fmla="*/ 2159 h 10797"/>
              <a:gd name="connsiteX1" fmla="*/ 585 w 11967"/>
              <a:gd name="connsiteY1" fmla="*/ 8270 h 10797"/>
              <a:gd name="connsiteX2" fmla="*/ 5997 w 11967"/>
              <a:gd name="connsiteY2" fmla="*/ 10787 h 10797"/>
              <a:gd name="connsiteX3" fmla="*/ 11623 w 11967"/>
              <a:gd name="connsiteY3" fmla="*/ 7464 h 10797"/>
              <a:gd name="connsiteX4" fmla="*/ 10928 w 11967"/>
              <a:gd name="connsiteY4" fmla="*/ 1900 h 10797"/>
              <a:gd name="connsiteX5" fmla="*/ 5322 w 11967"/>
              <a:gd name="connsiteY5" fmla="*/ 17 h 10797"/>
              <a:gd name="connsiteX6" fmla="*/ 905 w 11967"/>
              <a:gd name="connsiteY6" fmla="*/ 2159 h 10797"/>
              <a:gd name="connsiteX0" fmla="*/ 824 w 11939"/>
              <a:gd name="connsiteY0" fmla="*/ 2159 h 11017"/>
              <a:gd name="connsiteX1" fmla="*/ 504 w 11939"/>
              <a:gd name="connsiteY1" fmla="*/ 8270 h 11017"/>
              <a:gd name="connsiteX2" fmla="*/ 6220 w 11939"/>
              <a:gd name="connsiteY2" fmla="*/ 11009 h 11017"/>
              <a:gd name="connsiteX3" fmla="*/ 11542 w 11939"/>
              <a:gd name="connsiteY3" fmla="*/ 7464 h 11017"/>
              <a:gd name="connsiteX4" fmla="*/ 10847 w 11939"/>
              <a:gd name="connsiteY4" fmla="*/ 1900 h 11017"/>
              <a:gd name="connsiteX5" fmla="*/ 5241 w 11939"/>
              <a:gd name="connsiteY5" fmla="*/ 17 h 11017"/>
              <a:gd name="connsiteX6" fmla="*/ 824 w 11939"/>
              <a:gd name="connsiteY6" fmla="*/ 2159 h 11017"/>
              <a:gd name="connsiteX0" fmla="*/ 824 w 11939"/>
              <a:gd name="connsiteY0" fmla="*/ 2159 h 11014"/>
              <a:gd name="connsiteX1" fmla="*/ 504 w 11939"/>
              <a:gd name="connsiteY1" fmla="*/ 8270 h 11014"/>
              <a:gd name="connsiteX2" fmla="*/ 6220 w 11939"/>
              <a:gd name="connsiteY2" fmla="*/ 11009 h 11014"/>
              <a:gd name="connsiteX3" fmla="*/ 11542 w 11939"/>
              <a:gd name="connsiteY3" fmla="*/ 7464 h 11014"/>
              <a:gd name="connsiteX4" fmla="*/ 10847 w 11939"/>
              <a:gd name="connsiteY4" fmla="*/ 1900 h 11014"/>
              <a:gd name="connsiteX5" fmla="*/ 5241 w 11939"/>
              <a:gd name="connsiteY5" fmla="*/ 17 h 11014"/>
              <a:gd name="connsiteX6" fmla="*/ 824 w 11939"/>
              <a:gd name="connsiteY6" fmla="*/ 2159 h 11014"/>
              <a:gd name="connsiteX0" fmla="*/ 824 w 12073"/>
              <a:gd name="connsiteY0" fmla="*/ 2159 h 11013"/>
              <a:gd name="connsiteX1" fmla="*/ 504 w 12073"/>
              <a:gd name="connsiteY1" fmla="*/ 8270 h 11013"/>
              <a:gd name="connsiteX2" fmla="*/ 6220 w 12073"/>
              <a:gd name="connsiteY2" fmla="*/ 11009 h 11013"/>
              <a:gd name="connsiteX3" fmla="*/ 11716 w 12073"/>
              <a:gd name="connsiteY3" fmla="*/ 7714 h 11013"/>
              <a:gd name="connsiteX4" fmla="*/ 10847 w 12073"/>
              <a:gd name="connsiteY4" fmla="*/ 1900 h 11013"/>
              <a:gd name="connsiteX5" fmla="*/ 5241 w 12073"/>
              <a:gd name="connsiteY5" fmla="*/ 17 h 11013"/>
              <a:gd name="connsiteX6" fmla="*/ 824 w 12073"/>
              <a:gd name="connsiteY6" fmla="*/ 2159 h 11013"/>
              <a:gd name="connsiteX0" fmla="*/ 824 w 12094"/>
              <a:gd name="connsiteY0" fmla="*/ 2159 h 11013"/>
              <a:gd name="connsiteX1" fmla="*/ 504 w 12094"/>
              <a:gd name="connsiteY1" fmla="*/ 8270 h 11013"/>
              <a:gd name="connsiteX2" fmla="*/ 6220 w 12094"/>
              <a:gd name="connsiteY2" fmla="*/ 11009 h 11013"/>
              <a:gd name="connsiteX3" fmla="*/ 11716 w 12094"/>
              <a:gd name="connsiteY3" fmla="*/ 7714 h 11013"/>
              <a:gd name="connsiteX4" fmla="*/ 10847 w 12094"/>
              <a:gd name="connsiteY4" fmla="*/ 1900 h 11013"/>
              <a:gd name="connsiteX5" fmla="*/ 5241 w 12094"/>
              <a:gd name="connsiteY5" fmla="*/ 17 h 11013"/>
              <a:gd name="connsiteX6" fmla="*/ 824 w 12094"/>
              <a:gd name="connsiteY6" fmla="*/ 2159 h 11013"/>
              <a:gd name="connsiteX0" fmla="*/ 824 w 12072"/>
              <a:gd name="connsiteY0" fmla="*/ 2159 h 10846"/>
              <a:gd name="connsiteX1" fmla="*/ 504 w 12072"/>
              <a:gd name="connsiteY1" fmla="*/ 8270 h 10846"/>
              <a:gd name="connsiteX2" fmla="*/ 6242 w 12072"/>
              <a:gd name="connsiteY2" fmla="*/ 10842 h 10846"/>
              <a:gd name="connsiteX3" fmla="*/ 11716 w 12072"/>
              <a:gd name="connsiteY3" fmla="*/ 7714 h 10846"/>
              <a:gd name="connsiteX4" fmla="*/ 10847 w 12072"/>
              <a:gd name="connsiteY4" fmla="*/ 1900 h 10846"/>
              <a:gd name="connsiteX5" fmla="*/ 5241 w 12072"/>
              <a:gd name="connsiteY5" fmla="*/ 17 h 10846"/>
              <a:gd name="connsiteX6" fmla="*/ 824 w 12072"/>
              <a:gd name="connsiteY6" fmla="*/ 2159 h 10846"/>
              <a:gd name="connsiteX0" fmla="*/ 824 w 12072"/>
              <a:gd name="connsiteY0" fmla="*/ 2159 h 10842"/>
              <a:gd name="connsiteX1" fmla="*/ 504 w 12072"/>
              <a:gd name="connsiteY1" fmla="*/ 8270 h 10842"/>
              <a:gd name="connsiteX2" fmla="*/ 6242 w 12072"/>
              <a:gd name="connsiteY2" fmla="*/ 10842 h 10842"/>
              <a:gd name="connsiteX3" fmla="*/ 11716 w 12072"/>
              <a:gd name="connsiteY3" fmla="*/ 7714 h 10842"/>
              <a:gd name="connsiteX4" fmla="*/ 10847 w 12072"/>
              <a:gd name="connsiteY4" fmla="*/ 1900 h 10842"/>
              <a:gd name="connsiteX5" fmla="*/ 5241 w 12072"/>
              <a:gd name="connsiteY5" fmla="*/ 17 h 10842"/>
              <a:gd name="connsiteX6" fmla="*/ 824 w 12072"/>
              <a:gd name="connsiteY6" fmla="*/ 2159 h 10842"/>
              <a:gd name="connsiteX0" fmla="*/ 824 w 12072"/>
              <a:gd name="connsiteY0" fmla="*/ 2159 h 10844"/>
              <a:gd name="connsiteX1" fmla="*/ 504 w 12072"/>
              <a:gd name="connsiteY1" fmla="*/ 8270 h 10844"/>
              <a:gd name="connsiteX2" fmla="*/ 6242 w 12072"/>
              <a:gd name="connsiteY2" fmla="*/ 10842 h 10844"/>
              <a:gd name="connsiteX3" fmla="*/ 11716 w 12072"/>
              <a:gd name="connsiteY3" fmla="*/ 7714 h 10844"/>
              <a:gd name="connsiteX4" fmla="*/ 10847 w 12072"/>
              <a:gd name="connsiteY4" fmla="*/ 1900 h 10844"/>
              <a:gd name="connsiteX5" fmla="*/ 5241 w 12072"/>
              <a:gd name="connsiteY5" fmla="*/ 17 h 10844"/>
              <a:gd name="connsiteX6" fmla="*/ 824 w 12072"/>
              <a:gd name="connsiteY6" fmla="*/ 2159 h 10844"/>
              <a:gd name="connsiteX0" fmla="*/ 824 w 12190"/>
              <a:gd name="connsiteY0" fmla="*/ 2159 h 10844"/>
              <a:gd name="connsiteX1" fmla="*/ 504 w 12190"/>
              <a:gd name="connsiteY1" fmla="*/ 8270 h 10844"/>
              <a:gd name="connsiteX2" fmla="*/ 6242 w 12190"/>
              <a:gd name="connsiteY2" fmla="*/ 10842 h 10844"/>
              <a:gd name="connsiteX3" fmla="*/ 11716 w 12190"/>
              <a:gd name="connsiteY3" fmla="*/ 7714 h 10844"/>
              <a:gd name="connsiteX4" fmla="*/ 11173 w 12190"/>
              <a:gd name="connsiteY4" fmla="*/ 1928 h 10844"/>
              <a:gd name="connsiteX5" fmla="*/ 5241 w 12190"/>
              <a:gd name="connsiteY5" fmla="*/ 17 h 10844"/>
              <a:gd name="connsiteX6" fmla="*/ 824 w 12190"/>
              <a:gd name="connsiteY6" fmla="*/ 2159 h 10844"/>
              <a:gd name="connsiteX0" fmla="*/ 824 w 12319"/>
              <a:gd name="connsiteY0" fmla="*/ 2159 h 10844"/>
              <a:gd name="connsiteX1" fmla="*/ 504 w 12319"/>
              <a:gd name="connsiteY1" fmla="*/ 8270 h 10844"/>
              <a:gd name="connsiteX2" fmla="*/ 6242 w 12319"/>
              <a:gd name="connsiteY2" fmla="*/ 10842 h 10844"/>
              <a:gd name="connsiteX3" fmla="*/ 11716 w 12319"/>
              <a:gd name="connsiteY3" fmla="*/ 7714 h 10844"/>
              <a:gd name="connsiteX4" fmla="*/ 11173 w 12319"/>
              <a:gd name="connsiteY4" fmla="*/ 1928 h 10844"/>
              <a:gd name="connsiteX5" fmla="*/ 5241 w 12319"/>
              <a:gd name="connsiteY5" fmla="*/ 17 h 10844"/>
              <a:gd name="connsiteX6" fmla="*/ 824 w 12319"/>
              <a:gd name="connsiteY6" fmla="*/ 2159 h 10844"/>
              <a:gd name="connsiteX0" fmla="*/ 824 w 12329"/>
              <a:gd name="connsiteY0" fmla="*/ 2175 h 10860"/>
              <a:gd name="connsiteX1" fmla="*/ 504 w 12329"/>
              <a:gd name="connsiteY1" fmla="*/ 8286 h 10860"/>
              <a:gd name="connsiteX2" fmla="*/ 6242 w 12329"/>
              <a:gd name="connsiteY2" fmla="*/ 10858 h 10860"/>
              <a:gd name="connsiteX3" fmla="*/ 11716 w 12329"/>
              <a:gd name="connsiteY3" fmla="*/ 7730 h 10860"/>
              <a:gd name="connsiteX4" fmla="*/ 11173 w 12329"/>
              <a:gd name="connsiteY4" fmla="*/ 1944 h 10860"/>
              <a:gd name="connsiteX5" fmla="*/ 5241 w 12329"/>
              <a:gd name="connsiteY5" fmla="*/ 33 h 10860"/>
              <a:gd name="connsiteX6" fmla="*/ 824 w 12329"/>
              <a:gd name="connsiteY6" fmla="*/ 2175 h 10860"/>
              <a:gd name="connsiteX0" fmla="*/ 825 w 12190"/>
              <a:gd name="connsiteY0" fmla="*/ 2378 h 11063"/>
              <a:gd name="connsiteX1" fmla="*/ 505 w 12190"/>
              <a:gd name="connsiteY1" fmla="*/ 8489 h 11063"/>
              <a:gd name="connsiteX2" fmla="*/ 6243 w 12190"/>
              <a:gd name="connsiteY2" fmla="*/ 11061 h 11063"/>
              <a:gd name="connsiteX3" fmla="*/ 11717 w 12190"/>
              <a:gd name="connsiteY3" fmla="*/ 7933 h 11063"/>
              <a:gd name="connsiteX4" fmla="*/ 11174 w 12190"/>
              <a:gd name="connsiteY4" fmla="*/ 2147 h 11063"/>
              <a:gd name="connsiteX5" fmla="*/ 5264 w 12190"/>
              <a:gd name="connsiteY5" fmla="*/ 14 h 11063"/>
              <a:gd name="connsiteX6" fmla="*/ 825 w 12190"/>
              <a:gd name="connsiteY6" fmla="*/ 2378 h 11063"/>
              <a:gd name="connsiteX0" fmla="*/ 825 w 12356"/>
              <a:gd name="connsiteY0" fmla="*/ 2378 h 11063"/>
              <a:gd name="connsiteX1" fmla="*/ 505 w 12356"/>
              <a:gd name="connsiteY1" fmla="*/ 8489 h 11063"/>
              <a:gd name="connsiteX2" fmla="*/ 6243 w 12356"/>
              <a:gd name="connsiteY2" fmla="*/ 11061 h 11063"/>
              <a:gd name="connsiteX3" fmla="*/ 11717 w 12356"/>
              <a:gd name="connsiteY3" fmla="*/ 7933 h 11063"/>
              <a:gd name="connsiteX4" fmla="*/ 11174 w 12356"/>
              <a:gd name="connsiteY4" fmla="*/ 2147 h 11063"/>
              <a:gd name="connsiteX5" fmla="*/ 5264 w 12356"/>
              <a:gd name="connsiteY5" fmla="*/ 14 h 11063"/>
              <a:gd name="connsiteX6" fmla="*/ 825 w 12356"/>
              <a:gd name="connsiteY6" fmla="*/ 2378 h 11063"/>
              <a:gd name="connsiteX0" fmla="*/ 825 w 12354"/>
              <a:gd name="connsiteY0" fmla="*/ 2388 h 11073"/>
              <a:gd name="connsiteX1" fmla="*/ 505 w 12354"/>
              <a:gd name="connsiteY1" fmla="*/ 8499 h 11073"/>
              <a:gd name="connsiteX2" fmla="*/ 6243 w 12354"/>
              <a:gd name="connsiteY2" fmla="*/ 11071 h 11073"/>
              <a:gd name="connsiteX3" fmla="*/ 11717 w 12354"/>
              <a:gd name="connsiteY3" fmla="*/ 7943 h 11073"/>
              <a:gd name="connsiteX4" fmla="*/ 11174 w 12354"/>
              <a:gd name="connsiteY4" fmla="*/ 2157 h 11073"/>
              <a:gd name="connsiteX5" fmla="*/ 5264 w 12354"/>
              <a:gd name="connsiteY5" fmla="*/ 24 h 11073"/>
              <a:gd name="connsiteX6" fmla="*/ 825 w 12354"/>
              <a:gd name="connsiteY6" fmla="*/ 2388 h 11073"/>
              <a:gd name="connsiteX0" fmla="*/ 825 w 12284"/>
              <a:gd name="connsiteY0" fmla="*/ 2379 h 11066"/>
              <a:gd name="connsiteX1" fmla="*/ 505 w 12284"/>
              <a:gd name="connsiteY1" fmla="*/ 8490 h 11066"/>
              <a:gd name="connsiteX2" fmla="*/ 6243 w 12284"/>
              <a:gd name="connsiteY2" fmla="*/ 11062 h 11066"/>
              <a:gd name="connsiteX3" fmla="*/ 11847 w 12284"/>
              <a:gd name="connsiteY3" fmla="*/ 7962 h 11066"/>
              <a:gd name="connsiteX4" fmla="*/ 11174 w 12284"/>
              <a:gd name="connsiteY4" fmla="*/ 2148 h 11066"/>
              <a:gd name="connsiteX5" fmla="*/ 5264 w 12284"/>
              <a:gd name="connsiteY5" fmla="*/ 15 h 11066"/>
              <a:gd name="connsiteX6" fmla="*/ 825 w 12284"/>
              <a:gd name="connsiteY6" fmla="*/ 2379 h 11066"/>
              <a:gd name="connsiteX0" fmla="*/ 825 w 12395"/>
              <a:gd name="connsiteY0" fmla="*/ 2378 h 11065"/>
              <a:gd name="connsiteX1" fmla="*/ 505 w 12395"/>
              <a:gd name="connsiteY1" fmla="*/ 8489 h 11065"/>
              <a:gd name="connsiteX2" fmla="*/ 6243 w 12395"/>
              <a:gd name="connsiteY2" fmla="*/ 11061 h 11065"/>
              <a:gd name="connsiteX3" fmla="*/ 11847 w 12395"/>
              <a:gd name="connsiteY3" fmla="*/ 7961 h 11065"/>
              <a:gd name="connsiteX4" fmla="*/ 11174 w 12395"/>
              <a:gd name="connsiteY4" fmla="*/ 2147 h 11065"/>
              <a:gd name="connsiteX5" fmla="*/ 5264 w 12395"/>
              <a:gd name="connsiteY5" fmla="*/ 14 h 11065"/>
              <a:gd name="connsiteX6" fmla="*/ 825 w 12395"/>
              <a:gd name="connsiteY6" fmla="*/ 2378 h 11065"/>
              <a:gd name="connsiteX0" fmla="*/ 825 w 12368"/>
              <a:gd name="connsiteY0" fmla="*/ 2387 h 11074"/>
              <a:gd name="connsiteX1" fmla="*/ 505 w 12368"/>
              <a:gd name="connsiteY1" fmla="*/ 8498 h 11074"/>
              <a:gd name="connsiteX2" fmla="*/ 6243 w 12368"/>
              <a:gd name="connsiteY2" fmla="*/ 11070 h 11074"/>
              <a:gd name="connsiteX3" fmla="*/ 11847 w 12368"/>
              <a:gd name="connsiteY3" fmla="*/ 7970 h 11074"/>
              <a:gd name="connsiteX4" fmla="*/ 11174 w 12368"/>
              <a:gd name="connsiteY4" fmla="*/ 2156 h 11074"/>
              <a:gd name="connsiteX5" fmla="*/ 5264 w 12368"/>
              <a:gd name="connsiteY5" fmla="*/ 23 h 11074"/>
              <a:gd name="connsiteX6" fmla="*/ 825 w 12368"/>
              <a:gd name="connsiteY6" fmla="*/ 2387 h 11074"/>
              <a:gd name="connsiteX0" fmla="*/ 825 w 12368"/>
              <a:gd name="connsiteY0" fmla="*/ 2387 h 11071"/>
              <a:gd name="connsiteX1" fmla="*/ 505 w 12368"/>
              <a:gd name="connsiteY1" fmla="*/ 8498 h 11071"/>
              <a:gd name="connsiteX2" fmla="*/ 6243 w 12368"/>
              <a:gd name="connsiteY2" fmla="*/ 11070 h 11071"/>
              <a:gd name="connsiteX3" fmla="*/ 11847 w 12368"/>
              <a:gd name="connsiteY3" fmla="*/ 7970 h 11071"/>
              <a:gd name="connsiteX4" fmla="*/ 11174 w 12368"/>
              <a:gd name="connsiteY4" fmla="*/ 2156 h 11071"/>
              <a:gd name="connsiteX5" fmla="*/ 5264 w 12368"/>
              <a:gd name="connsiteY5" fmla="*/ 23 h 11071"/>
              <a:gd name="connsiteX6" fmla="*/ 825 w 12368"/>
              <a:gd name="connsiteY6" fmla="*/ 2387 h 11071"/>
              <a:gd name="connsiteX0" fmla="*/ 802 w 12345"/>
              <a:gd name="connsiteY0" fmla="*/ 2387 h 11071"/>
              <a:gd name="connsiteX1" fmla="*/ 482 w 12345"/>
              <a:gd name="connsiteY1" fmla="*/ 8498 h 11071"/>
              <a:gd name="connsiteX2" fmla="*/ 6220 w 12345"/>
              <a:gd name="connsiteY2" fmla="*/ 11070 h 11071"/>
              <a:gd name="connsiteX3" fmla="*/ 11824 w 12345"/>
              <a:gd name="connsiteY3" fmla="*/ 7970 h 11071"/>
              <a:gd name="connsiteX4" fmla="*/ 11151 w 12345"/>
              <a:gd name="connsiteY4" fmla="*/ 2156 h 11071"/>
              <a:gd name="connsiteX5" fmla="*/ 5241 w 12345"/>
              <a:gd name="connsiteY5" fmla="*/ 23 h 11071"/>
              <a:gd name="connsiteX6" fmla="*/ 802 w 12345"/>
              <a:gd name="connsiteY6" fmla="*/ 2387 h 11071"/>
              <a:gd name="connsiteX0" fmla="*/ 917 w 12460"/>
              <a:gd name="connsiteY0" fmla="*/ 2387 h 11071"/>
              <a:gd name="connsiteX1" fmla="*/ 597 w 12460"/>
              <a:gd name="connsiteY1" fmla="*/ 8498 h 11071"/>
              <a:gd name="connsiteX2" fmla="*/ 6335 w 12460"/>
              <a:gd name="connsiteY2" fmla="*/ 11070 h 11071"/>
              <a:gd name="connsiteX3" fmla="*/ 11939 w 12460"/>
              <a:gd name="connsiteY3" fmla="*/ 7970 h 11071"/>
              <a:gd name="connsiteX4" fmla="*/ 11266 w 12460"/>
              <a:gd name="connsiteY4" fmla="*/ 2156 h 11071"/>
              <a:gd name="connsiteX5" fmla="*/ 5356 w 12460"/>
              <a:gd name="connsiteY5" fmla="*/ 23 h 11071"/>
              <a:gd name="connsiteX6" fmla="*/ 917 w 12460"/>
              <a:gd name="connsiteY6" fmla="*/ 2387 h 11071"/>
              <a:gd name="connsiteX0" fmla="*/ 917 w 12460"/>
              <a:gd name="connsiteY0" fmla="*/ 2387 h 11071"/>
              <a:gd name="connsiteX1" fmla="*/ 597 w 12460"/>
              <a:gd name="connsiteY1" fmla="*/ 8498 h 11071"/>
              <a:gd name="connsiteX2" fmla="*/ 6335 w 12460"/>
              <a:gd name="connsiteY2" fmla="*/ 11070 h 11071"/>
              <a:gd name="connsiteX3" fmla="*/ 11939 w 12460"/>
              <a:gd name="connsiteY3" fmla="*/ 7970 h 11071"/>
              <a:gd name="connsiteX4" fmla="*/ 11266 w 12460"/>
              <a:gd name="connsiteY4" fmla="*/ 2156 h 11071"/>
              <a:gd name="connsiteX5" fmla="*/ 5356 w 12460"/>
              <a:gd name="connsiteY5" fmla="*/ 23 h 11071"/>
              <a:gd name="connsiteX6" fmla="*/ 917 w 12460"/>
              <a:gd name="connsiteY6" fmla="*/ 2387 h 11071"/>
              <a:gd name="connsiteX0" fmla="*/ 803 w 12262"/>
              <a:gd name="connsiteY0" fmla="*/ 2297 h 10981"/>
              <a:gd name="connsiteX1" fmla="*/ 483 w 12262"/>
              <a:gd name="connsiteY1" fmla="*/ 8408 h 10981"/>
              <a:gd name="connsiteX2" fmla="*/ 6221 w 12262"/>
              <a:gd name="connsiteY2" fmla="*/ 10980 h 10981"/>
              <a:gd name="connsiteX3" fmla="*/ 11825 w 12262"/>
              <a:gd name="connsiteY3" fmla="*/ 7880 h 10981"/>
              <a:gd name="connsiteX4" fmla="*/ 11152 w 12262"/>
              <a:gd name="connsiteY4" fmla="*/ 2066 h 10981"/>
              <a:gd name="connsiteX5" fmla="*/ 5264 w 12262"/>
              <a:gd name="connsiteY5" fmla="*/ 16 h 10981"/>
              <a:gd name="connsiteX6" fmla="*/ 803 w 12262"/>
              <a:gd name="connsiteY6" fmla="*/ 2297 h 10981"/>
              <a:gd name="connsiteX0" fmla="*/ 803 w 12262"/>
              <a:gd name="connsiteY0" fmla="*/ 2282 h 10966"/>
              <a:gd name="connsiteX1" fmla="*/ 483 w 12262"/>
              <a:gd name="connsiteY1" fmla="*/ 8393 h 10966"/>
              <a:gd name="connsiteX2" fmla="*/ 6221 w 12262"/>
              <a:gd name="connsiteY2" fmla="*/ 10965 h 10966"/>
              <a:gd name="connsiteX3" fmla="*/ 11825 w 12262"/>
              <a:gd name="connsiteY3" fmla="*/ 7865 h 10966"/>
              <a:gd name="connsiteX4" fmla="*/ 11152 w 12262"/>
              <a:gd name="connsiteY4" fmla="*/ 2051 h 10966"/>
              <a:gd name="connsiteX5" fmla="*/ 5264 w 12262"/>
              <a:gd name="connsiteY5" fmla="*/ 1 h 10966"/>
              <a:gd name="connsiteX6" fmla="*/ 803 w 12262"/>
              <a:gd name="connsiteY6" fmla="*/ 2282 h 10966"/>
              <a:gd name="connsiteX0" fmla="*/ 825 w 12264"/>
              <a:gd name="connsiteY0" fmla="*/ 2420 h 11104"/>
              <a:gd name="connsiteX1" fmla="*/ 505 w 12264"/>
              <a:gd name="connsiteY1" fmla="*/ 8531 h 11104"/>
              <a:gd name="connsiteX2" fmla="*/ 6243 w 12264"/>
              <a:gd name="connsiteY2" fmla="*/ 11103 h 11104"/>
              <a:gd name="connsiteX3" fmla="*/ 11847 w 12264"/>
              <a:gd name="connsiteY3" fmla="*/ 8003 h 11104"/>
              <a:gd name="connsiteX4" fmla="*/ 11174 w 12264"/>
              <a:gd name="connsiteY4" fmla="*/ 2189 h 11104"/>
              <a:gd name="connsiteX5" fmla="*/ 5764 w 12264"/>
              <a:gd name="connsiteY5" fmla="*/ 0 h 11104"/>
              <a:gd name="connsiteX6" fmla="*/ 825 w 12264"/>
              <a:gd name="connsiteY6" fmla="*/ 2420 h 11104"/>
              <a:gd name="connsiteX0" fmla="*/ 825 w 12351"/>
              <a:gd name="connsiteY0" fmla="*/ 2420 h 11104"/>
              <a:gd name="connsiteX1" fmla="*/ 505 w 12351"/>
              <a:gd name="connsiteY1" fmla="*/ 8531 h 11104"/>
              <a:gd name="connsiteX2" fmla="*/ 6243 w 12351"/>
              <a:gd name="connsiteY2" fmla="*/ 11103 h 11104"/>
              <a:gd name="connsiteX3" fmla="*/ 11847 w 12351"/>
              <a:gd name="connsiteY3" fmla="*/ 8003 h 11104"/>
              <a:gd name="connsiteX4" fmla="*/ 11174 w 12351"/>
              <a:gd name="connsiteY4" fmla="*/ 2189 h 11104"/>
              <a:gd name="connsiteX5" fmla="*/ 5764 w 12351"/>
              <a:gd name="connsiteY5" fmla="*/ 0 h 11104"/>
              <a:gd name="connsiteX6" fmla="*/ 825 w 12351"/>
              <a:gd name="connsiteY6" fmla="*/ 2420 h 11104"/>
              <a:gd name="connsiteX0" fmla="*/ 825 w 12372"/>
              <a:gd name="connsiteY0" fmla="*/ 2420 h 11104"/>
              <a:gd name="connsiteX1" fmla="*/ 505 w 12372"/>
              <a:gd name="connsiteY1" fmla="*/ 8531 h 11104"/>
              <a:gd name="connsiteX2" fmla="*/ 6243 w 12372"/>
              <a:gd name="connsiteY2" fmla="*/ 11103 h 11104"/>
              <a:gd name="connsiteX3" fmla="*/ 11847 w 12372"/>
              <a:gd name="connsiteY3" fmla="*/ 8003 h 11104"/>
              <a:gd name="connsiteX4" fmla="*/ 11174 w 12372"/>
              <a:gd name="connsiteY4" fmla="*/ 2189 h 11104"/>
              <a:gd name="connsiteX5" fmla="*/ 5764 w 12372"/>
              <a:gd name="connsiteY5" fmla="*/ 0 h 11104"/>
              <a:gd name="connsiteX6" fmla="*/ 825 w 12372"/>
              <a:gd name="connsiteY6" fmla="*/ 2420 h 11104"/>
              <a:gd name="connsiteX0" fmla="*/ 850 w 12397"/>
              <a:gd name="connsiteY0" fmla="*/ 2281 h 11104"/>
              <a:gd name="connsiteX1" fmla="*/ 530 w 12397"/>
              <a:gd name="connsiteY1" fmla="*/ 8531 h 11104"/>
              <a:gd name="connsiteX2" fmla="*/ 6268 w 12397"/>
              <a:gd name="connsiteY2" fmla="*/ 11103 h 11104"/>
              <a:gd name="connsiteX3" fmla="*/ 11872 w 12397"/>
              <a:gd name="connsiteY3" fmla="*/ 8003 h 11104"/>
              <a:gd name="connsiteX4" fmla="*/ 11199 w 12397"/>
              <a:gd name="connsiteY4" fmla="*/ 2189 h 11104"/>
              <a:gd name="connsiteX5" fmla="*/ 5789 w 12397"/>
              <a:gd name="connsiteY5" fmla="*/ 0 h 11104"/>
              <a:gd name="connsiteX6" fmla="*/ 850 w 12397"/>
              <a:gd name="connsiteY6" fmla="*/ 2281 h 11104"/>
              <a:gd name="connsiteX0" fmla="*/ 850 w 12397"/>
              <a:gd name="connsiteY0" fmla="*/ 2281 h 11104"/>
              <a:gd name="connsiteX1" fmla="*/ 530 w 12397"/>
              <a:gd name="connsiteY1" fmla="*/ 8531 h 11104"/>
              <a:gd name="connsiteX2" fmla="*/ 6268 w 12397"/>
              <a:gd name="connsiteY2" fmla="*/ 11103 h 11104"/>
              <a:gd name="connsiteX3" fmla="*/ 11872 w 12397"/>
              <a:gd name="connsiteY3" fmla="*/ 8003 h 11104"/>
              <a:gd name="connsiteX4" fmla="*/ 11199 w 12397"/>
              <a:gd name="connsiteY4" fmla="*/ 2189 h 11104"/>
              <a:gd name="connsiteX5" fmla="*/ 5789 w 12397"/>
              <a:gd name="connsiteY5" fmla="*/ 0 h 11104"/>
              <a:gd name="connsiteX6" fmla="*/ 850 w 12397"/>
              <a:gd name="connsiteY6" fmla="*/ 2281 h 11104"/>
              <a:gd name="connsiteX0" fmla="*/ 826 w 12373"/>
              <a:gd name="connsiteY0" fmla="*/ 2281 h 11104"/>
              <a:gd name="connsiteX1" fmla="*/ 506 w 12373"/>
              <a:gd name="connsiteY1" fmla="*/ 8531 h 11104"/>
              <a:gd name="connsiteX2" fmla="*/ 6244 w 12373"/>
              <a:gd name="connsiteY2" fmla="*/ 11103 h 11104"/>
              <a:gd name="connsiteX3" fmla="*/ 11848 w 12373"/>
              <a:gd name="connsiteY3" fmla="*/ 8003 h 11104"/>
              <a:gd name="connsiteX4" fmla="*/ 11175 w 12373"/>
              <a:gd name="connsiteY4" fmla="*/ 2189 h 11104"/>
              <a:gd name="connsiteX5" fmla="*/ 5765 w 12373"/>
              <a:gd name="connsiteY5" fmla="*/ 0 h 11104"/>
              <a:gd name="connsiteX6" fmla="*/ 826 w 12373"/>
              <a:gd name="connsiteY6" fmla="*/ 2281 h 11104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3"/>
              <a:gd name="connsiteY0" fmla="*/ 2281 h 11160"/>
              <a:gd name="connsiteX1" fmla="*/ 533 w 12393"/>
              <a:gd name="connsiteY1" fmla="*/ 8531 h 11160"/>
              <a:gd name="connsiteX2" fmla="*/ 6314 w 12393"/>
              <a:gd name="connsiteY2" fmla="*/ 11159 h 11160"/>
              <a:gd name="connsiteX3" fmla="*/ 11875 w 12393"/>
              <a:gd name="connsiteY3" fmla="*/ 8003 h 11160"/>
              <a:gd name="connsiteX4" fmla="*/ 11202 w 12393"/>
              <a:gd name="connsiteY4" fmla="*/ 2189 h 11160"/>
              <a:gd name="connsiteX5" fmla="*/ 5792 w 12393"/>
              <a:gd name="connsiteY5" fmla="*/ 0 h 11160"/>
              <a:gd name="connsiteX6" fmla="*/ 853 w 12393"/>
              <a:gd name="connsiteY6" fmla="*/ 2281 h 11160"/>
              <a:gd name="connsiteX0" fmla="*/ 853 w 12387"/>
              <a:gd name="connsiteY0" fmla="*/ 2281 h 11160"/>
              <a:gd name="connsiteX1" fmla="*/ 533 w 12387"/>
              <a:gd name="connsiteY1" fmla="*/ 8531 h 11160"/>
              <a:gd name="connsiteX2" fmla="*/ 6314 w 12387"/>
              <a:gd name="connsiteY2" fmla="*/ 11159 h 11160"/>
              <a:gd name="connsiteX3" fmla="*/ 11875 w 12387"/>
              <a:gd name="connsiteY3" fmla="*/ 8003 h 11160"/>
              <a:gd name="connsiteX4" fmla="*/ 11202 w 12387"/>
              <a:gd name="connsiteY4" fmla="*/ 2189 h 11160"/>
              <a:gd name="connsiteX5" fmla="*/ 5792 w 12387"/>
              <a:gd name="connsiteY5" fmla="*/ 0 h 11160"/>
              <a:gd name="connsiteX6" fmla="*/ 853 w 12387"/>
              <a:gd name="connsiteY6" fmla="*/ 2281 h 11160"/>
              <a:gd name="connsiteX0" fmla="*/ 853 w 12508"/>
              <a:gd name="connsiteY0" fmla="*/ 2281 h 11160"/>
              <a:gd name="connsiteX1" fmla="*/ 533 w 12508"/>
              <a:gd name="connsiteY1" fmla="*/ 8531 h 11160"/>
              <a:gd name="connsiteX2" fmla="*/ 6314 w 12508"/>
              <a:gd name="connsiteY2" fmla="*/ 11159 h 11160"/>
              <a:gd name="connsiteX3" fmla="*/ 11875 w 12508"/>
              <a:gd name="connsiteY3" fmla="*/ 8003 h 11160"/>
              <a:gd name="connsiteX4" fmla="*/ 11202 w 12508"/>
              <a:gd name="connsiteY4" fmla="*/ 2189 h 11160"/>
              <a:gd name="connsiteX5" fmla="*/ 5792 w 12508"/>
              <a:gd name="connsiteY5" fmla="*/ 0 h 11160"/>
              <a:gd name="connsiteX6" fmla="*/ 853 w 12508"/>
              <a:gd name="connsiteY6" fmla="*/ 2281 h 11160"/>
              <a:gd name="connsiteX0" fmla="*/ 853 w 12511"/>
              <a:gd name="connsiteY0" fmla="*/ 2283 h 11162"/>
              <a:gd name="connsiteX1" fmla="*/ 533 w 12511"/>
              <a:gd name="connsiteY1" fmla="*/ 8533 h 11162"/>
              <a:gd name="connsiteX2" fmla="*/ 6314 w 12511"/>
              <a:gd name="connsiteY2" fmla="*/ 11161 h 11162"/>
              <a:gd name="connsiteX3" fmla="*/ 11875 w 12511"/>
              <a:gd name="connsiteY3" fmla="*/ 8005 h 11162"/>
              <a:gd name="connsiteX4" fmla="*/ 11441 w 12511"/>
              <a:gd name="connsiteY4" fmla="*/ 2636 h 11162"/>
              <a:gd name="connsiteX5" fmla="*/ 5792 w 12511"/>
              <a:gd name="connsiteY5" fmla="*/ 2 h 11162"/>
              <a:gd name="connsiteX6" fmla="*/ 853 w 12511"/>
              <a:gd name="connsiteY6" fmla="*/ 2283 h 11162"/>
              <a:gd name="connsiteX0" fmla="*/ 853 w 12383"/>
              <a:gd name="connsiteY0" fmla="*/ 2118 h 10997"/>
              <a:gd name="connsiteX1" fmla="*/ 533 w 12383"/>
              <a:gd name="connsiteY1" fmla="*/ 8368 h 10997"/>
              <a:gd name="connsiteX2" fmla="*/ 6314 w 12383"/>
              <a:gd name="connsiteY2" fmla="*/ 10996 h 10997"/>
              <a:gd name="connsiteX3" fmla="*/ 11875 w 12383"/>
              <a:gd name="connsiteY3" fmla="*/ 7840 h 10997"/>
              <a:gd name="connsiteX4" fmla="*/ 11441 w 12383"/>
              <a:gd name="connsiteY4" fmla="*/ 2471 h 10997"/>
              <a:gd name="connsiteX5" fmla="*/ 5792 w 12383"/>
              <a:gd name="connsiteY5" fmla="*/ 4 h 10997"/>
              <a:gd name="connsiteX6" fmla="*/ 853 w 12383"/>
              <a:gd name="connsiteY6" fmla="*/ 2118 h 10997"/>
              <a:gd name="connsiteX0" fmla="*/ 1040 w 12570"/>
              <a:gd name="connsiteY0" fmla="*/ 2118 h 11002"/>
              <a:gd name="connsiteX1" fmla="*/ 459 w 12570"/>
              <a:gd name="connsiteY1" fmla="*/ 8451 h 11002"/>
              <a:gd name="connsiteX2" fmla="*/ 6501 w 12570"/>
              <a:gd name="connsiteY2" fmla="*/ 10996 h 11002"/>
              <a:gd name="connsiteX3" fmla="*/ 12062 w 12570"/>
              <a:gd name="connsiteY3" fmla="*/ 7840 h 11002"/>
              <a:gd name="connsiteX4" fmla="*/ 11628 w 12570"/>
              <a:gd name="connsiteY4" fmla="*/ 2471 h 11002"/>
              <a:gd name="connsiteX5" fmla="*/ 5979 w 12570"/>
              <a:gd name="connsiteY5" fmla="*/ 4 h 11002"/>
              <a:gd name="connsiteX6" fmla="*/ 1040 w 12570"/>
              <a:gd name="connsiteY6" fmla="*/ 2118 h 11002"/>
              <a:gd name="connsiteX0" fmla="*/ 1117 w 12647"/>
              <a:gd name="connsiteY0" fmla="*/ 2118 h 11002"/>
              <a:gd name="connsiteX1" fmla="*/ 536 w 12647"/>
              <a:gd name="connsiteY1" fmla="*/ 8451 h 11002"/>
              <a:gd name="connsiteX2" fmla="*/ 6578 w 12647"/>
              <a:gd name="connsiteY2" fmla="*/ 10996 h 11002"/>
              <a:gd name="connsiteX3" fmla="*/ 12139 w 12647"/>
              <a:gd name="connsiteY3" fmla="*/ 7840 h 11002"/>
              <a:gd name="connsiteX4" fmla="*/ 11705 w 12647"/>
              <a:gd name="connsiteY4" fmla="*/ 2471 h 11002"/>
              <a:gd name="connsiteX5" fmla="*/ 6056 w 12647"/>
              <a:gd name="connsiteY5" fmla="*/ 4 h 11002"/>
              <a:gd name="connsiteX6" fmla="*/ 1117 w 12647"/>
              <a:gd name="connsiteY6" fmla="*/ 2118 h 11002"/>
              <a:gd name="connsiteX0" fmla="*/ 1105 w 12635"/>
              <a:gd name="connsiteY0" fmla="*/ 2118 h 11005"/>
              <a:gd name="connsiteX1" fmla="*/ 524 w 12635"/>
              <a:gd name="connsiteY1" fmla="*/ 8451 h 11005"/>
              <a:gd name="connsiteX2" fmla="*/ 6566 w 12635"/>
              <a:gd name="connsiteY2" fmla="*/ 10996 h 11005"/>
              <a:gd name="connsiteX3" fmla="*/ 12127 w 12635"/>
              <a:gd name="connsiteY3" fmla="*/ 7840 h 11005"/>
              <a:gd name="connsiteX4" fmla="*/ 11693 w 12635"/>
              <a:gd name="connsiteY4" fmla="*/ 2471 h 11005"/>
              <a:gd name="connsiteX5" fmla="*/ 6044 w 12635"/>
              <a:gd name="connsiteY5" fmla="*/ 4 h 11005"/>
              <a:gd name="connsiteX6" fmla="*/ 1105 w 12635"/>
              <a:gd name="connsiteY6" fmla="*/ 2118 h 11005"/>
              <a:gd name="connsiteX0" fmla="*/ 1049 w 12571"/>
              <a:gd name="connsiteY0" fmla="*/ 2118 h 11168"/>
              <a:gd name="connsiteX1" fmla="*/ 468 w 12571"/>
              <a:gd name="connsiteY1" fmla="*/ 8451 h 11168"/>
              <a:gd name="connsiteX2" fmla="*/ 6619 w 12571"/>
              <a:gd name="connsiteY2" fmla="*/ 11163 h 11168"/>
              <a:gd name="connsiteX3" fmla="*/ 12071 w 12571"/>
              <a:gd name="connsiteY3" fmla="*/ 7840 h 11168"/>
              <a:gd name="connsiteX4" fmla="*/ 11637 w 12571"/>
              <a:gd name="connsiteY4" fmla="*/ 2471 h 11168"/>
              <a:gd name="connsiteX5" fmla="*/ 5988 w 12571"/>
              <a:gd name="connsiteY5" fmla="*/ 4 h 11168"/>
              <a:gd name="connsiteX6" fmla="*/ 1049 w 12571"/>
              <a:gd name="connsiteY6" fmla="*/ 2118 h 11168"/>
              <a:gd name="connsiteX0" fmla="*/ 1022 w 12544"/>
              <a:gd name="connsiteY0" fmla="*/ 2118 h 11170"/>
              <a:gd name="connsiteX1" fmla="*/ 441 w 12544"/>
              <a:gd name="connsiteY1" fmla="*/ 8451 h 11170"/>
              <a:gd name="connsiteX2" fmla="*/ 6592 w 12544"/>
              <a:gd name="connsiteY2" fmla="*/ 11163 h 11170"/>
              <a:gd name="connsiteX3" fmla="*/ 12044 w 12544"/>
              <a:gd name="connsiteY3" fmla="*/ 7840 h 11170"/>
              <a:gd name="connsiteX4" fmla="*/ 11610 w 12544"/>
              <a:gd name="connsiteY4" fmla="*/ 2471 h 11170"/>
              <a:gd name="connsiteX5" fmla="*/ 5961 w 12544"/>
              <a:gd name="connsiteY5" fmla="*/ 4 h 11170"/>
              <a:gd name="connsiteX6" fmla="*/ 1022 w 12544"/>
              <a:gd name="connsiteY6" fmla="*/ 2118 h 11170"/>
              <a:gd name="connsiteX0" fmla="*/ 1022 w 12516"/>
              <a:gd name="connsiteY0" fmla="*/ 2118 h 11170"/>
              <a:gd name="connsiteX1" fmla="*/ 441 w 12516"/>
              <a:gd name="connsiteY1" fmla="*/ 8451 h 11170"/>
              <a:gd name="connsiteX2" fmla="*/ 6592 w 12516"/>
              <a:gd name="connsiteY2" fmla="*/ 11163 h 11170"/>
              <a:gd name="connsiteX3" fmla="*/ 12044 w 12516"/>
              <a:gd name="connsiteY3" fmla="*/ 7840 h 11170"/>
              <a:gd name="connsiteX4" fmla="*/ 11610 w 12516"/>
              <a:gd name="connsiteY4" fmla="*/ 2471 h 11170"/>
              <a:gd name="connsiteX5" fmla="*/ 5961 w 12516"/>
              <a:gd name="connsiteY5" fmla="*/ 4 h 11170"/>
              <a:gd name="connsiteX6" fmla="*/ 1022 w 12516"/>
              <a:gd name="connsiteY6" fmla="*/ 2118 h 11170"/>
              <a:gd name="connsiteX0" fmla="*/ 1022 w 12502"/>
              <a:gd name="connsiteY0" fmla="*/ 2118 h 11170"/>
              <a:gd name="connsiteX1" fmla="*/ 441 w 12502"/>
              <a:gd name="connsiteY1" fmla="*/ 8451 h 11170"/>
              <a:gd name="connsiteX2" fmla="*/ 6592 w 12502"/>
              <a:gd name="connsiteY2" fmla="*/ 11163 h 11170"/>
              <a:gd name="connsiteX3" fmla="*/ 12044 w 12502"/>
              <a:gd name="connsiteY3" fmla="*/ 7840 h 11170"/>
              <a:gd name="connsiteX4" fmla="*/ 11610 w 12502"/>
              <a:gd name="connsiteY4" fmla="*/ 2471 h 11170"/>
              <a:gd name="connsiteX5" fmla="*/ 5961 w 12502"/>
              <a:gd name="connsiteY5" fmla="*/ 4 h 11170"/>
              <a:gd name="connsiteX6" fmla="*/ 1022 w 12502"/>
              <a:gd name="connsiteY6" fmla="*/ 2118 h 11170"/>
              <a:gd name="connsiteX0" fmla="*/ 955 w 12587"/>
              <a:gd name="connsiteY0" fmla="*/ 2090 h 11168"/>
              <a:gd name="connsiteX1" fmla="*/ 526 w 12587"/>
              <a:gd name="connsiteY1" fmla="*/ 8451 h 11168"/>
              <a:gd name="connsiteX2" fmla="*/ 6677 w 12587"/>
              <a:gd name="connsiteY2" fmla="*/ 11163 h 11168"/>
              <a:gd name="connsiteX3" fmla="*/ 12129 w 12587"/>
              <a:gd name="connsiteY3" fmla="*/ 7840 h 11168"/>
              <a:gd name="connsiteX4" fmla="*/ 11695 w 12587"/>
              <a:gd name="connsiteY4" fmla="*/ 2471 h 11168"/>
              <a:gd name="connsiteX5" fmla="*/ 6046 w 12587"/>
              <a:gd name="connsiteY5" fmla="*/ 4 h 11168"/>
              <a:gd name="connsiteX6" fmla="*/ 955 w 12587"/>
              <a:gd name="connsiteY6" fmla="*/ 2090 h 11168"/>
              <a:gd name="connsiteX0" fmla="*/ 1032 w 12664"/>
              <a:gd name="connsiteY0" fmla="*/ 2090 h 11168"/>
              <a:gd name="connsiteX1" fmla="*/ 603 w 12664"/>
              <a:gd name="connsiteY1" fmla="*/ 8451 h 11168"/>
              <a:gd name="connsiteX2" fmla="*/ 6754 w 12664"/>
              <a:gd name="connsiteY2" fmla="*/ 11163 h 11168"/>
              <a:gd name="connsiteX3" fmla="*/ 12206 w 12664"/>
              <a:gd name="connsiteY3" fmla="*/ 7840 h 11168"/>
              <a:gd name="connsiteX4" fmla="*/ 11772 w 12664"/>
              <a:gd name="connsiteY4" fmla="*/ 2471 h 11168"/>
              <a:gd name="connsiteX5" fmla="*/ 6123 w 12664"/>
              <a:gd name="connsiteY5" fmla="*/ 4 h 11168"/>
              <a:gd name="connsiteX6" fmla="*/ 1032 w 12664"/>
              <a:gd name="connsiteY6" fmla="*/ 2090 h 11168"/>
              <a:gd name="connsiteX0" fmla="*/ 956 w 12588"/>
              <a:gd name="connsiteY0" fmla="*/ 2090 h 11172"/>
              <a:gd name="connsiteX1" fmla="*/ 527 w 12588"/>
              <a:gd name="connsiteY1" fmla="*/ 8618 h 11172"/>
              <a:gd name="connsiteX2" fmla="*/ 6678 w 12588"/>
              <a:gd name="connsiteY2" fmla="*/ 11163 h 11172"/>
              <a:gd name="connsiteX3" fmla="*/ 12130 w 12588"/>
              <a:gd name="connsiteY3" fmla="*/ 7840 h 11172"/>
              <a:gd name="connsiteX4" fmla="*/ 11696 w 12588"/>
              <a:gd name="connsiteY4" fmla="*/ 2471 h 11172"/>
              <a:gd name="connsiteX5" fmla="*/ 6047 w 12588"/>
              <a:gd name="connsiteY5" fmla="*/ 4 h 11172"/>
              <a:gd name="connsiteX6" fmla="*/ 956 w 12588"/>
              <a:gd name="connsiteY6" fmla="*/ 2090 h 11172"/>
              <a:gd name="connsiteX0" fmla="*/ 1069 w 12701"/>
              <a:gd name="connsiteY0" fmla="*/ 2090 h 11172"/>
              <a:gd name="connsiteX1" fmla="*/ 640 w 12701"/>
              <a:gd name="connsiteY1" fmla="*/ 8618 h 11172"/>
              <a:gd name="connsiteX2" fmla="*/ 6791 w 12701"/>
              <a:gd name="connsiteY2" fmla="*/ 11163 h 11172"/>
              <a:gd name="connsiteX3" fmla="*/ 12243 w 12701"/>
              <a:gd name="connsiteY3" fmla="*/ 7840 h 11172"/>
              <a:gd name="connsiteX4" fmla="*/ 11809 w 12701"/>
              <a:gd name="connsiteY4" fmla="*/ 2471 h 11172"/>
              <a:gd name="connsiteX5" fmla="*/ 6160 w 12701"/>
              <a:gd name="connsiteY5" fmla="*/ 4 h 11172"/>
              <a:gd name="connsiteX6" fmla="*/ 1069 w 12701"/>
              <a:gd name="connsiteY6" fmla="*/ 2090 h 11172"/>
              <a:gd name="connsiteX0" fmla="*/ 1069 w 12701"/>
              <a:gd name="connsiteY0" fmla="*/ 2090 h 11177"/>
              <a:gd name="connsiteX1" fmla="*/ 640 w 12701"/>
              <a:gd name="connsiteY1" fmla="*/ 8618 h 11177"/>
              <a:gd name="connsiteX2" fmla="*/ 6791 w 12701"/>
              <a:gd name="connsiteY2" fmla="*/ 11163 h 11177"/>
              <a:gd name="connsiteX3" fmla="*/ 12243 w 12701"/>
              <a:gd name="connsiteY3" fmla="*/ 7840 h 11177"/>
              <a:gd name="connsiteX4" fmla="*/ 11809 w 12701"/>
              <a:gd name="connsiteY4" fmla="*/ 2471 h 11177"/>
              <a:gd name="connsiteX5" fmla="*/ 6160 w 12701"/>
              <a:gd name="connsiteY5" fmla="*/ 4 h 11177"/>
              <a:gd name="connsiteX6" fmla="*/ 1069 w 12701"/>
              <a:gd name="connsiteY6" fmla="*/ 2090 h 11177"/>
              <a:gd name="connsiteX0" fmla="*/ 1069 w 12701"/>
              <a:gd name="connsiteY0" fmla="*/ 2200 h 11287"/>
              <a:gd name="connsiteX1" fmla="*/ 640 w 12701"/>
              <a:gd name="connsiteY1" fmla="*/ 8728 h 11287"/>
              <a:gd name="connsiteX2" fmla="*/ 6791 w 12701"/>
              <a:gd name="connsiteY2" fmla="*/ 11273 h 11287"/>
              <a:gd name="connsiteX3" fmla="*/ 12243 w 12701"/>
              <a:gd name="connsiteY3" fmla="*/ 7950 h 11287"/>
              <a:gd name="connsiteX4" fmla="*/ 11809 w 12701"/>
              <a:gd name="connsiteY4" fmla="*/ 2581 h 11287"/>
              <a:gd name="connsiteX5" fmla="*/ 6160 w 12701"/>
              <a:gd name="connsiteY5" fmla="*/ 3 h 11287"/>
              <a:gd name="connsiteX6" fmla="*/ 1069 w 12701"/>
              <a:gd name="connsiteY6" fmla="*/ 2200 h 11287"/>
              <a:gd name="connsiteX0" fmla="*/ 1069 w 12701"/>
              <a:gd name="connsiteY0" fmla="*/ 2208 h 11295"/>
              <a:gd name="connsiteX1" fmla="*/ 640 w 12701"/>
              <a:gd name="connsiteY1" fmla="*/ 8736 h 11295"/>
              <a:gd name="connsiteX2" fmla="*/ 6791 w 12701"/>
              <a:gd name="connsiteY2" fmla="*/ 11281 h 11295"/>
              <a:gd name="connsiteX3" fmla="*/ 12243 w 12701"/>
              <a:gd name="connsiteY3" fmla="*/ 7958 h 11295"/>
              <a:gd name="connsiteX4" fmla="*/ 11809 w 12701"/>
              <a:gd name="connsiteY4" fmla="*/ 2589 h 11295"/>
              <a:gd name="connsiteX5" fmla="*/ 6160 w 12701"/>
              <a:gd name="connsiteY5" fmla="*/ 11 h 11295"/>
              <a:gd name="connsiteX6" fmla="*/ 1069 w 12701"/>
              <a:gd name="connsiteY6" fmla="*/ 2208 h 11295"/>
              <a:gd name="connsiteX0" fmla="*/ 1069 w 12701"/>
              <a:gd name="connsiteY0" fmla="*/ 2204 h 11291"/>
              <a:gd name="connsiteX1" fmla="*/ 640 w 12701"/>
              <a:gd name="connsiteY1" fmla="*/ 8732 h 11291"/>
              <a:gd name="connsiteX2" fmla="*/ 6791 w 12701"/>
              <a:gd name="connsiteY2" fmla="*/ 11277 h 11291"/>
              <a:gd name="connsiteX3" fmla="*/ 12243 w 12701"/>
              <a:gd name="connsiteY3" fmla="*/ 7954 h 11291"/>
              <a:gd name="connsiteX4" fmla="*/ 11809 w 12701"/>
              <a:gd name="connsiteY4" fmla="*/ 2585 h 11291"/>
              <a:gd name="connsiteX5" fmla="*/ 6160 w 12701"/>
              <a:gd name="connsiteY5" fmla="*/ 7 h 11291"/>
              <a:gd name="connsiteX6" fmla="*/ 1069 w 12701"/>
              <a:gd name="connsiteY6" fmla="*/ 2204 h 11291"/>
              <a:gd name="connsiteX0" fmla="*/ 1069 w 12845"/>
              <a:gd name="connsiteY0" fmla="*/ 2204 h 11291"/>
              <a:gd name="connsiteX1" fmla="*/ 640 w 12845"/>
              <a:gd name="connsiteY1" fmla="*/ 8732 h 11291"/>
              <a:gd name="connsiteX2" fmla="*/ 6791 w 12845"/>
              <a:gd name="connsiteY2" fmla="*/ 11277 h 11291"/>
              <a:gd name="connsiteX3" fmla="*/ 12243 w 12845"/>
              <a:gd name="connsiteY3" fmla="*/ 7954 h 11291"/>
              <a:gd name="connsiteX4" fmla="*/ 12026 w 12845"/>
              <a:gd name="connsiteY4" fmla="*/ 2752 h 11291"/>
              <a:gd name="connsiteX5" fmla="*/ 6160 w 12845"/>
              <a:gd name="connsiteY5" fmla="*/ 7 h 11291"/>
              <a:gd name="connsiteX6" fmla="*/ 1069 w 12845"/>
              <a:gd name="connsiteY6" fmla="*/ 2204 h 11291"/>
              <a:gd name="connsiteX0" fmla="*/ 1069 w 12843"/>
              <a:gd name="connsiteY0" fmla="*/ 2204 h 11291"/>
              <a:gd name="connsiteX1" fmla="*/ 640 w 12843"/>
              <a:gd name="connsiteY1" fmla="*/ 8732 h 11291"/>
              <a:gd name="connsiteX2" fmla="*/ 6791 w 12843"/>
              <a:gd name="connsiteY2" fmla="*/ 11277 h 11291"/>
              <a:gd name="connsiteX3" fmla="*/ 12243 w 12843"/>
              <a:gd name="connsiteY3" fmla="*/ 7954 h 11291"/>
              <a:gd name="connsiteX4" fmla="*/ 12026 w 12843"/>
              <a:gd name="connsiteY4" fmla="*/ 2752 h 11291"/>
              <a:gd name="connsiteX5" fmla="*/ 6160 w 12843"/>
              <a:gd name="connsiteY5" fmla="*/ 7 h 11291"/>
              <a:gd name="connsiteX6" fmla="*/ 1069 w 12843"/>
              <a:gd name="connsiteY6" fmla="*/ 2204 h 11291"/>
              <a:gd name="connsiteX0" fmla="*/ 1069 w 12913"/>
              <a:gd name="connsiteY0" fmla="*/ 2204 h 11291"/>
              <a:gd name="connsiteX1" fmla="*/ 640 w 12913"/>
              <a:gd name="connsiteY1" fmla="*/ 8732 h 11291"/>
              <a:gd name="connsiteX2" fmla="*/ 6791 w 12913"/>
              <a:gd name="connsiteY2" fmla="*/ 11277 h 11291"/>
              <a:gd name="connsiteX3" fmla="*/ 12243 w 12913"/>
              <a:gd name="connsiteY3" fmla="*/ 7954 h 11291"/>
              <a:gd name="connsiteX4" fmla="*/ 12026 w 12913"/>
              <a:gd name="connsiteY4" fmla="*/ 2752 h 11291"/>
              <a:gd name="connsiteX5" fmla="*/ 6160 w 12913"/>
              <a:gd name="connsiteY5" fmla="*/ 7 h 11291"/>
              <a:gd name="connsiteX6" fmla="*/ 1069 w 12913"/>
              <a:gd name="connsiteY6" fmla="*/ 2204 h 11291"/>
              <a:gd name="connsiteX0" fmla="*/ 1069 w 12928"/>
              <a:gd name="connsiteY0" fmla="*/ 2204 h 11293"/>
              <a:gd name="connsiteX1" fmla="*/ 640 w 12928"/>
              <a:gd name="connsiteY1" fmla="*/ 8732 h 11293"/>
              <a:gd name="connsiteX2" fmla="*/ 6791 w 12928"/>
              <a:gd name="connsiteY2" fmla="*/ 11277 h 11293"/>
              <a:gd name="connsiteX3" fmla="*/ 12373 w 12928"/>
              <a:gd name="connsiteY3" fmla="*/ 7898 h 11293"/>
              <a:gd name="connsiteX4" fmla="*/ 12026 w 12928"/>
              <a:gd name="connsiteY4" fmla="*/ 2752 h 11293"/>
              <a:gd name="connsiteX5" fmla="*/ 6160 w 12928"/>
              <a:gd name="connsiteY5" fmla="*/ 7 h 11293"/>
              <a:gd name="connsiteX6" fmla="*/ 1069 w 12928"/>
              <a:gd name="connsiteY6" fmla="*/ 2204 h 11293"/>
              <a:gd name="connsiteX0" fmla="*/ 1069 w 13029"/>
              <a:gd name="connsiteY0" fmla="*/ 2204 h 11293"/>
              <a:gd name="connsiteX1" fmla="*/ 640 w 13029"/>
              <a:gd name="connsiteY1" fmla="*/ 8732 h 11293"/>
              <a:gd name="connsiteX2" fmla="*/ 6791 w 13029"/>
              <a:gd name="connsiteY2" fmla="*/ 11277 h 11293"/>
              <a:gd name="connsiteX3" fmla="*/ 12373 w 13029"/>
              <a:gd name="connsiteY3" fmla="*/ 7898 h 11293"/>
              <a:gd name="connsiteX4" fmla="*/ 12026 w 13029"/>
              <a:gd name="connsiteY4" fmla="*/ 2752 h 11293"/>
              <a:gd name="connsiteX5" fmla="*/ 6160 w 13029"/>
              <a:gd name="connsiteY5" fmla="*/ 7 h 11293"/>
              <a:gd name="connsiteX6" fmla="*/ 1069 w 13029"/>
              <a:gd name="connsiteY6" fmla="*/ 2204 h 11293"/>
              <a:gd name="connsiteX0" fmla="*/ 1069 w 13009"/>
              <a:gd name="connsiteY0" fmla="*/ 2204 h 11293"/>
              <a:gd name="connsiteX1" fmla="*/ 640 w 13009"/>
              <a:gd name="connsiteY1" fmla="*/ 8732 h 11293"/>
              <a:gd name="connsiteX2" fmla="*/ 6791 w 13009"/>
              <a:gd name="connsiteY2" fmla="*/ 11277 h 11293"/>
              <a:gd name="connsiteX3" fmla="*/ 12373 w 13009"/>
              <a:gd name="connsiteY3" fmla="*/ 7898 h 11293"/>
              <a:gd name="connsiteX4" fmla="*/ 12026 w 13009"/>
              <a:gd name="connsiteY4" fmla="*/ 2752 h 11293"/>
              <a:gd name="connsiteX5" fmla="*/ 6160 w 13009"/>
              <a:gd name="connsiteY5" fmla="*/ 7 h 11293"/>
              <a:gd name="connsiteX6" fmla="*/ 1069 w 13009"/>
              <a:gd name="connsiteY6" fmla="*/ 2204 h 11293"/>
              <a:gd name="connsiteX0" fmla="*/ 1069 w 12999"/>
              <a:gd name="connsiteY0" fmla="*/ 2204 h 11293"/>
              <a:gd name="connsiteX1" fmla="*/ 640 w 12999"/>
              <a:gd name="connsiteY1" fmla="*/ 8732 h 11293"/>
              <a:gd name="connsiteX2" fmla="*/ 6791 w 12999"/>
              <a:gd name="connsiteY2" fmla="*/ 11277 h 11293"/>
              <a:gd name="connsiteX3" fmla="*/ 12373 w 12999"/>
              <a:gd name="connsiteY3" fmla="*/ 7898 h 11293"/>
              <a:gd name="connsiteX4" fmla="*/ 12026 w 12999"/>
              <a:gd name="connsiteY4" fmla="*/ 2752 h 11293"/>
              <a:gd name="connsiteX5" fmla="*/ 6160 w 12999"/>
              <a:gd name="connsiteY5" fmla="*/ 7 h 11293"/>
              <a:gd name="connsiteX6" fmla="*/ 1069 w 12999"/>
              <a:gd name="connsiteY6" fmla="*/ 2204 h 11293"/>
              <a:gd name="connsiteX0" fmla="*/ 1069 w 12999"/>
              <a:gd name="connsiteY0" fmla="*/ 2204 h 11292"/>
              <a:gd name="connsiteX1" fmla="*/ 640 w 12999"/>
              <a:gd name="connsiteY1" fmla="*/ 8732 h 11292"/>
              <a:gd name="connsiteX2" fmla="*/ 6791 w 12999"/>
              <a:gd name="connsiteY2" fmla="*/ 11277 h 11292"/>
              <a:gd name="connsiteX3" fmla="*/ 12373 w 12999"/>
              <a:gd name="connsiteY3" fmla="*/ 7898 h 11292"/>
              <a:gd name="connsiteX4" fmla="*/ 12026 w 12999"/>
              <a:gd name="connsiteY4" fmla="*/ 2752 h 11292"/>
              <a:gd name="connsiteX5" fmla="*/ 6160 w 12999"/>
              <a:gd name="connsiteY5" fmla="*/ 7 h 11292"/>
              <a:gd name="connsiteX6" fmla="*/ 1069 w 12999"/>
              <a:gd name="connsiteY6" fmla="*/ 2204 h 11292"/>
              <a:gd name="connsiteX0" fmla="*/ 1069 w 12999"/>
              <a:gd name="connsiteY0" fmla="*/ 2204 h 11292"/>
              <a:gd name="connsiteX1" fmla="*/ 640 w 12999"/>
              <a:gd name="connsiteY1" fmla="*/ 8732 h 11292"/>
              <a:gd name="connsiteX2" fmla="*/ 6791 w 12999"/>
              <a:gd name="connsiteY2" fmla="*/ 11277 h 11292"/>
              <a:gd name="connsiteX3" fmla="*/ 12373 w 12999"/>
              <a:gd name="connsiteY3" fmla="*/ 7898 h 11292"/>
              <a:gd name="connsiteX4" fmla="*/ 12026 w 12999"/>
              <a:gd name="connsiteY4" fmla="*/ 2752 h 11292"/>
              <a:gd name="connsiteX5" fmla="*/ 6160 w 12999"/>
              <a:gd name="connsiteY5" fmla="*/ 7 h 11292"/>
              <a:gd name="connsiteX6" fmla="*/ 1069 w 12999"/>
              <a:gd name="connsiteY6" fmla="*/ 2204 h 11292"/>
              <a:gd name="connsiteX0" fmla="*/ 1069 w 12832"/>
              <a:gd name="connsiteY0" fmla="*/ 2204 h 11277"/>
              <a:gd name="connsiteX1" fmla="*/ 640 w 12832"/>
              <a:gd name="connsiteY1" fmla="*/ 8732 h 11277"/>
              <a:gd name="connsiteX2" fmla="*/ 6791 w 12832"/>
              <a:gd name="connsiteY2" fmla="*/ 11277 h 11277"/>
              <a:gd name="connsiteX3" fmla="*/ 12092 w 12832"/>
              <a:gd name="connsiteY3" fmla="*/ 8855 h 11277"/>
              <a:gd name="connsiteX4" fmla="*/ 12026 w 12832"/>
              <a:gd name="connsiteY4" fmla="*/ 2752 h 11277"/>
              <a:gd name="connsiteX5" fmla="*/ 6160 w 12832"/>
              <a:gd name="connsiteY5" fmla="*/ 7 h 11277"/>
              <a:gd name="connsiteX6" fmla="*/ 1069 w 12832"/>
              <a:gd name="connsiteY6" fmla="*/ 2204 h 11277"/>
              <a:gd name="connsiteX0" fmla="*/ 930 w 12632"/>
              <a:gd name="connsiteY0" fmla="*/ 2204 h 11636"/>
              <a:gd name="connsiteX1" fmla="*/ 501 w 12632"/>
              <a:gd name="connsiteY1" fmla="*/ 8732 h 11636"/>
              <a:gd name="connsiteX2" fmla="*/ 6301 w 12632"/>
              <a:gd name="connsiteY2" fmla="*/ 11636 h 11636"/>
              <a:gd name="connsiteX3" fmla="*/ 11953 w 12632"/>
              <a:gd name="connsiteY3" fmla="*/ 8855 h 11636"/>
              <a:gd name="connsiteX4" fmla="*/ 11887 w 12632"/>
              <a:gd name="connsiteY4" fmla="*/ 2752 h 11636"/>
              <a:gd name="connsiteX5" fmla="*/ 6021 w 12632"/>
              <a:gd name="connsiteY5" fmla="*/ 7 h 11636"/>
              <a:gd name="connsiteX6" fmla="*/ 930 w 12632"/>
              <a:gd name="connsiteY6" fmla="*/ 2204 h 11636"/>
              <a:gd name="connsiteX0" fmla="*/ 930 w 12632"/>
              <a:gd name="connsiteY0" fmla="*/ 2204 h 11636"/>
              <a:gd name="connsiteX1" fmla="*/ 501 w 12632"/>
              <a:gd name="connsiteY1" fmla="*/ 8732 h 11636"/>
              <a:gd name="connsiteX2" fmla="*/ 6301 w 12632"/>
              <a:gd name="connsiteY2" fmla="*/ 11636 h 11636"/>
              <a:gd name="connsiteX3" fmla="*/ 11953 w 12632"/>
              <a:gd name="connsiteY3" fmla="*/ 8855 h 11636"/>
              <a:gd name="connsiteX4" fmla="*/ 11887 w 12632"/>
              <a:gd name="connsiteY4" fmla="*/ 2752 h 11636"/>
              <a:gd name="connsiteX5" fmla="*/ 6021 w 12632"/>
              <a:gd name="connsiteY5" fmla="*/ 7 h 11636"/>
              <a:gd name="connsiteX6" fmla="*/ 930 w 12632"/>
              <a:gd name="connsiteY6" fmla="*/ 2204 h 11636"/>
              <a:gd name="connsiteX0" fmla="*/ 930 w 12632"/>
              <a:gd name="connsiteY0" fmla="*/ 2204 h 11641"/>
              <a:gd name="connsiteX1" fmla="*/ 501 w 12632"/>
              <a:gd name="connsiteY1" fmla="*/ 8732 h 11641"/>
              <a:gd name="connsiteX2" fmla="*/ 6301 w 12632"/>
              <a:gd name="connsiteY2" fmla="*/ 11636 h 11641"/>
              <a:gd name="connsiteX3" fmla="*/ 11953 w 12632"/>
              <a:gd name="connsiteY3" fmla="*/ 8855 h 11641"/>
              <a:gd name="connsiteX4" fmla="*/ 11887 w 12632"/>
              <a:gd name="connsiteY4" fmla="*/ 2752 h 11641"/>
              <a:gd name="connsiteX5" fmla="*/ 6021 w 12632"/>
              <a:gd name="connsiteY5" fmla="*/ 7 h 11641"/>
              <a:gd name="connsiteX6" fmla="*/ 930 w 12632"/>
              <a:gd name="connsiteY6" fmla="*/ 2204 h 11641"/>
              <a:gd name="connsiteX0" fmla="*/ 935 w 12632"/>
              <a:gd name="connsiteY0" fmla="*/ 2204 h 11880"/>
              <a:gd name="connsiteX1" fmla="*/ 506 w 12632"/>
              <a:gd name="connsiteY1" fmla="*/ 8732 h 11880"/>
              <a:gd name="connsiteX2" fmla="*/ 6376 w 12632"/>
              <a:gd name="connsiteY2" fmla="*/ 11875 h 11880"/>
              <a:gd name="connsiteX3" fmla="*/ 11958 w 12632"/>
              <a:gd name="connsiteY3" fmla="*/ 8855 h 11880"/>
              <a:gd name="connsiteX4" fmla="*/ 11892 w 12632"/>
              <a:gd name="connsiteY4" fmla="*/ 2752 h 11880"/>
              <a:gd name="connsiteX5" fmla="*/ 6026 w 12632"/>
              <a:gd name="connsiteY5" fmla="*/ 7 h 11880"/>
              <a:gd name="connsiteX6" fmla="*/ 935 w 12632"/>
              <a:gd name="connsiteY6" fmla="*/ 2204 h 11880"/>
              <a:gd name="connsiteX0" fmla="*/ 935 w 12671"/>
              <a:gd name="connsiteY0" fmla="*/ 2211 h 11887"/>
              <a:gd name="connsiteX1" fmla="*/ 506 w 12671"/>
              <a:gd name="connsiteY1" fmla="*/ 8739 h 11887"/>
              <a:gd name="connsiteX2" fmla="*/ 6376 w 12671"/>
              <a:gd name="connsiteY2" fmla="*/ 11882 h 11887"/>
              <a:gd name="connsiteX3" fmla="*/ 11958 w 12671"/>
              <a:gd name="connsiteY3" fmla="*/ 8862 h 11887"/>
              <a:gd name="connsiteX4" fmla="*/ 11962 w 12671"/>
              <a:gd name="connsiteY4" fmla="*/ 3038 h 11887"/>
              <a:gd name="connsiteX5" fmla="*/ 6026 w 12671"/>
              <a:gd name="connsiteY5" fmla="*/ 14 h 11887"/>
              <a:gd name="connsiteX6" fmla="*/ 935 w 12671"/>
              <a:gd name="connsiteY6" fmla="*/ 2211 h 11887"/>
              <a:gd name="connsiteX0" fmla="*/ 935 w 12671"/>
              <a:gd name="connsiteY0" fmla="*/ 2211 h 11887"/>
              <a:gd name="connsiteX1" fmla="*/ 506 w 12671"/>
              <a:gd name="connsiteY1" fmla="*/ 8739 h 11887"/>
              <a:gd name="connsiteX2" fmla="*/ 6376 w 12671"/>
              <a:gd name="connsiteY2" fmla="*/ 11882 h 11887"/>
              <a:gd name="connsiteX3" fmla="*/ 11958 w 12671"/>
              <a:gd name="connsiteY3" fmla="*/ 8862 h 11887"/>
              <a:gd name="connsiteX4" fmla="*/ 11962 w 12671"/>
              <a:gd name="connsiteY4" fmla="*/ 3038 h 11887"/>
              <a:gd name="connsiteX5" fmla="*/ 6026 w 12671"/>
              <a:gd name="connsiteY5" fmla="*/ 14 h 11887"/>
              <a:gd name="connsiteX6" fmla="*/ 935 w 12671"/>
              <a:gd name="connsiteY6" fmla="*/ 2211 h 11887"/>
              <a:gd name="connsiteX0" fmla="*/ 935 w 12712"/>
              <a:gd name="connsiteY0" fmla="*/ 2211 h 11887"/>
              <a:gd name="connsiteX1" fmla="*/ 506 w 12712"/>
              <a:gd name="connsiteY1" fmla="*/ 8739 h 11887"/>
              <a:gd name="connsiteX2" fmla="*/ 6376 w 12712"/>
              <a:gd name="connsiteY2" fmla="*/ 11882 h 11887"/>
              <a:gd name="connsiteX3" fmla="*/ 11958 w 12712"/>
              <a:gd name="connsiteY3" fmla="*/ 8862 h 11887"/>
              <a:gd name="connsiteX4" fmla="*/ 11962 w 12712"/>
              <a:gd name="connsiteY4" fmla="*/ 3038 h 11887"/>
              <a:gd name="connsiteX5" fmla="*/ 6026 w 12712"/>
              <a:gd name="connsiteY5" fmla="*/ 14 h 11887"/>
              <a:gd name="connsiteX6" fmla="*/ 935 w 12712"/>
              <a:gd name="connsiteY6" fmla="*/ 2211 h 11887"/>
              <a:gd name="connsiteX0" fmla="*/ 935 w 12712"/>
              <a:gd name="connsiteY0" fmla="*/ 2211 h 11887"/>
              <a:gd name="connsiteX1" fmla="*/ 506 w 12712"/>
              <a:gd name="connsiteY1" fmla="*/ 8739 h 11887"/>
              <a:gd name="connsiteX2" fmla="*/ 6376 w 12712"/>
              <a:gd name="connsiteY2" fmla="*/ 11882 h 11887"/>
              <a:gd name="connsiteX3" fmla="*/ 11958 w 12712"/>
              <a:gd name="connsiteY3" fmla="*/ 8862 h 11887"/>
              <a:gd name="connsiteX4" fmla="*/ 11962 w 12712"/>
              <a:gd name="connsiteY4" fmla="*/ 3038 h 11887"/>
              <a:gd name="connsiteX5" fmla="*/ 6026 w 12712"/>
              <a:gd name="connsiteY5" fmla="*/ 14 h 11887"/>
              <a:gd name="connsiteX6" fmla="*/ 935 w 12712"/>
              <a:gd name="connsiteY6" fmla="*/ 2211 h 11887"/>
              <a:gd name="connsiteX0" fmla="*/ 1037 w 12814"/>
              <a:gd name="connsiteY0" fmla="*/ 2211 h 11882"/>
              <a:gd name="connsiteX1" fmla="*/ 467 w 12814"/>
              <a:gd name="connsiteY1" fmla="*/ 9058 h 11882"/>
              <a:gd name="connsiteX2" fmla="*/ 6478 w 12814"/>
              <a:gd name="connsiteY2" fmla="*/ 11882 h 11882"/>
              <a:gd name="connsiteX3" fmla="*/ 12060 w 12814"/>
              <a:gd name="connsiteY3" fmla="*/ 8862 h 11882"/>
              <a:gd name="connsiteX4" fmla="*/ 12064 w 12814"/>
              <a:gd name="connsiteY4" fmla="*/ 3038 h 11882"/>
              <a:gd name="connsiteX5" fmla="*/ 6128 w 12814"/>
              <a:gd name="connsiteY5" fmla="*/ 14 h 11882"/>
              <a:gd name="connsiteX6" fmla="*/ 1037 w 12814"/>
              <a:gd name="connsiteY6" fmla="*/ 2211 h 11882"/>
              <a:gd name="connsiteX0" fmla="*/ 972 w 12854"/>
              <a:gd name="connsiteY0" fmla="*/ 2328 h 11879"/>
              <a:gd name="connsiteX1" fmla="*/ 507 w 12854"/>
              <a:gd name="connsiteY1" fmla="*/ 9055 h 11879"/>
              <a:gd name="connsiteX2" fmla="*/ 6518 w 12854"/>
              <a:gd name="connsiteY2" fmla="*/ 11879 h 11879"/>
              <a:gd name="connsiteX3" fmla="*/ 12100 w 12854"/>
              <a:gd name="connsiteY3" fmla="*/ 8859 h 11879"/>
              <a:gd name="connsiteX4" fmla="*/ 12104 w 12854"/>
              <a:gd name="connsiteY4" fmla="*/ 3035 h 11879"/>
              <a:gd name="connsiteX5" fmla="*/ 6168 w 12854"/>
              <a:gd name="connsiteY5" fmla="*/ 11 h 11879"/>
              <a:gd name="connsiteX6" fmla="*/ 972 w 12854"/>
              <a:gd name="connsiteY6" fmla="*/ 2328 h 11879"/>
              <a:gd name="connsiteX0" fmla="*/ 997 w 12879"/>
              <a:gd name="connsiteY0" fmla="*/ 2324 h 11875"/>
              <a:gd name="connsiteX1" fmla="*/ 348 w 12879"/>
              <a:gd name="connsiteY1" fmla="*/ 5961 h 11875"/>
              <a:gd name="connsiteX2" fmla="*/ 532 w 12879"/>
              <a:gd name="connsiteY2" fmla="*/ 9051 h 11875"/>
              <a:gd name="connsiteX3" fmla="*/ 6543 w 12879"/>
              <a:gd name="connsiteY3" fmla="*/ 11875 h 11875"/>
              <a:gd name="connsiteX4" fmla="*/ 12125 w 12879"/>
              <a:gd name="connsiteY4" fmla="*/ 8855 h 11875"/>
              <a:gd name="connsiteX5" fmla="*/ 12129 w 12879"/>
              <a:gd name="connsiteY5" fmla="*/ 3031 h 11875"/>
              <a:gd name="connsiteX6" fmla="*/ 6193 w 12879"/>
              <a:gd name="connsiteY6" fmla="*/ 7 h 11875"/>
              <a:gd name="connsiteX7" fmla="*/ 997 w 12879"/>
              <a:gd name="connsiteY7" fmla="*/ 2324 h 11875"/>
              <a:gd name="connsiteX0" fmla="*/ 751 w 12633"/>
              <a:gd name="connsiteY0" fmla="*/ 2324 h 11875"/>
              <a:gd name="connsiteX1" fmla="*/ 102 w 12633"/>
              <a:gd name="connsiteY1" fmla="*/ 5961 h 11875"/>
              <a:gd name="connsiteX2" fmla="*/ 286 w 12633"/>
              <a:gd name="connsiteY2" fmla="*/ 9051 h 11875"/>
              <a:gd name="connsiteX3" fmla="*/ 6297 w 12633"/>
              <a:gd name="connsiteY3" fmla="*/ 11875 h 11875"/>
              <a:gd name="connsiteX4" fmla="*/ 11879 w 12633"/>
              <a:gd name="connsiteY4" fmla="*/ 8855 h 11875"/>
              <a:gd name="connsiteX5" fmla="*/ 11883 w 12633"/>
              <a:gd name="connsiteY5" fmla="*/ 3031 h 11875"/>
              <a:gd name="connsiteX6" fmla="*/ 5947 w 12633"/>
              <a:gd name="connsiteY6" fmla="*/ 7 h 11875"/>
              <a:gd name="connsiteX7" fmla="*/ 751 w 12633"/>
              <a:gd name="connsiteY7" fmla="*/ 2324 h 11875"/>
              <a:gd name="connsiteX0" fmla="*/ 669 w 12551"/>
              <a:gd name="connsiteY0" fmla="*/ 2324 h 11881"/>
              <a:gd name="connsiteX1" fmla="*/ 20 w 12551"/>
              <a:gd name="connsiteY1" fmla="*/ 5961 h 11881"/>
              <a:gd name="connsiteX2" fmla="*/ 735 w 12551"/>
              <a:gd name="connsiteY2" fmla="*/ 9618 h 11881"/>
              <a:gd name="connsiteX3" fmla="*/ 6215 w 12551"/>
              <a:gd name="connsiteY3" fmla="*/ 11875 h 11881"/>
              <a:gd name="connsiteX4" fmla="*/ 11797 w 12551"/>
              <a:gd name="connsiteY4" fmla="*/ 8855 h 11881"/>
              <a:gd name="connsiteX5" fmla="*/ 11801 w 12551"/>
              <a:gd name="connsiteY5" fmla="*/ 3031 h 11881"/>
              <a:gd name="connsiteX6" fmla="*/ 5865 w 12551"/>
              <a:gd name="connsiteY6" fmla="*/ 7 h 11881"/>
              <a:gd name="connsiteX7" fmla="*/ 669 w 12551"/>
              <a:gd name="connsiteY7" fmla="*/ 2324 h 11881"/>
              <a:gd name="connsiteX0" fmla="*/ 734 w 12608"/>
              <a:gd name="connsiteY0" fmla="*/ 2324 h 11636"/>
              <a:gd name="connsiteX1" fmla="*/ 85 w 12608"/>
              <a:gd name="connsiteY1" fmla="*/ 5961 h 11636"/>
              <a:gd name="connsiteX2" fmla="*/ 800 w 12608"/>
              <a:gd name="connsiteY2" fmla="*/ 9618 h 11636"/>
              <a:gd name="connsiteX3" fmla="*/ 6405 w 12608"/>
              <a:gd name="connsiteY3" fmla="*/ 11627 h 11636"/>
              <a:gd name="connsiteX4" fmla="*/ 11862 w 12608"/>
              <a:gd name="connsiteY4" fmla="*/ 8855 h 11636"/>
              <a:gd name="connsiteX5" fmla="*/ 11866 w 12608"/>
              <a:gd name="connsiteY5" fmla="*/ 3031 h 11636"/>
              <a:gd name="connsiteX6" fmla="*/ 5930 w 12608"/>
              <a:gd name="connsiteY6" fmla="*/ 7 h 11636"/>
              <a:gd name="connsiteX7" fmla="*/ 734 w 12608"/>
              <a:gd name="connsiteY7" fmla="*/ 2324 h 11636"/>
              <a:gd name="connsiteX0" fmla="*/ 734 w 12608"/>
              <a:gd name="connsiteY0" fmla="*/ 2324 h 11628"/>
              <a:gd name="connsiteX1" fmla="*/ 85 w 12608"/>
              <a:gd name="connsiteY1" fmla="*/ 5961 h 11628"/>
              <a:gd name="connsiteX2" fmla="*/ 800 w 12608"/>
              <a:gd name="connsiteY2" fmla="*/ 9618 h 11628"/>
              <a:gd name="connsiteX3" fmla="*/ 6405 w 12608"/>
              <a:gd name="connsiteY3" fmla="*/ 11627 h 11628"/>
              <a:gd name="connsiteX4" fmla="*/ 11862 w 12608"/>
              <a:gd name="connsiteY4" fmla="*/ 8855 h 11628"/>
              <a:gd name="connsiteX5" fmla="*/ 11866 w 12608"/>
              <a:gd name="connsiteY5" fmla="*/ 3031 h 11628"/>
              <a:gd name="connsiteX6" fmla="*/ 5930 w 12608"/>
              <a:gd name="connsiteY6" fmla="*/ 7 h 11628"/>
              <a:gd name="connsiteX7" fmla="*/ 734 w 12608"/>
              <a:gd name="connsiteY7" fmla="*/ 2324 h 11628"/>
              <a:gd name="connsiteX0" fmla="*/ 734 w 12608"/>
              <a:gd name="connsiteY0" fmla="*/ 2324 h 11634"/>
              <a:gd name="connsiteX1" fmla="*/ 85 w 12608"/>
              <a:gd name="connsiteY1" fmla="*/ 5961 h 11634"/>
              <a:gd name="connsiteX2" fmla="*/ 800 w 12608"/>
              <a:gd name="connsiteY2" fmla="*/ 9618 h 11634"/>
              <a:gd name="connsiteX3" fmla="*/ 6405 w 12608"/>
              <a:gd name="connsiteY3" fmla="*/ 11627 h 11634"/>
              <a:gd name="connsiteX4" fmla="*/ 11862 w 12608"/>
              <a:gd name="connsiteY4" fmla="*/ 8855 h 11634"/>
              <a:gd name="connsiteX5" fmla="*/ 11866 w 12608"/>
              <a:gd name="connsiteY5" fmla="*/ 3031 h 11634"/>
              <a:gd name="connsiteX6" fmla="*/ 5930 w 12608"/>
              <a:gd name="connsiteY6" fmla="*/ 7 h 11634"/>
              <a:gd name="connsiteX7" fmla="*/ 734 w 12608"/>
              <a:gd name="connsiteY7" fmla="*/ 2324 h 11634"/>
              <a:gd name="connsiteX0" fmla="*/ 740 w 12607"/>
              <a:gd name="connsiteY0" fmla="*/ 2324 h 11669"/>
              <a:gd name="connsiteX1" fmla="*/ 91 w 12607"/>
              <a:gd name="connsiteY1" fmla="*/ 5961 h 11669"/>
              <a:gd name="connsiteX2" fmla="*/ 806 w 12607"/>
              <a:gd name="connsiteY2" fmla="*/ 9618 h 11669"/>
              <a:gd name="connsiteX3" fmla="*/ 6536 w 12607"/>
              <a:gd name="connsiteY3" fmla="*/ 11662 h 11669"/>
              <a:gd name="connsiteX4" fmla="*/ 11868 w 12607"/>
              <a:gd name="connsiteY4" fmla="*/ 8855 h 11669"/>
              <a:gd name="connsiteX5" fmla="*/ 11872 w 12607"/>
              <a:gd name="connsiteY5" fmla="*/ 3031 h 11669"/>
              <a:gd name="connsiteX6" fmla="*/ 5936 w 12607"/>
              <a:gd name="connsiteY6" fmla="*/ 7 h 11669"/>
              <a:gd name="connsiteX7" fmla="*/ 740 w 12607"/>
              <a:gd name="connsiteY7" fmla="*/ 2324 h 11669"/>
              <a:gd name="connsiteX0" fmla="*/ 740 w 12458"/>
              <a:gd name="connsiteY0" fmla="*/ 2324 h 11665"/>
              <a:gd name="connsiteX1" fmla="*/ 91 w 12458"/>
              <a:gd name="connsiteY1" fmla="*/ 5961 h 11665"/>
              <a:gd name="connsiteX2" fmla="*/ 806 w 12458"/>
              <a:gd name="connsiteY2" fmla="*/ 9618 h 11665"/>
              <a:gd name="connsiteX3" fmla="*/ 6536 w 12458"/>
              <a:gd name="connsiteY3" fmla="*/ 11662 h 11665"/>
              <a:gd name="connsiteX4" fmla="*/ 11493 w 12458"/>
              <a:gd name="connsiteY4" fmla="*/ 9174 h 11665"/>
              <a:gd name="connsiteX5" fmla="*/ 11872 w 12458"/>
              <a:gd name="connsiteY5" fmla="*/ 3031 h 11665"/>
              <a:gd name="connsiteX6" fmla="*/ 5936 w 12458"/>
              <a:gd name="connsiteY6" fmla="*/ 7 h 11665"/>
              <a:gd name="connsiteX7" fmla="*/ 740 w 12458"/>
              <a:gd name="connsiteY7" fmla="*/ 2324 h 11665"/>
              <a:gd name="connsiteX0" fmla="*/ 740 w 12551"/>
              <a:gd name="connsiteY0" fmla="*/ 2324 h 11665"/>
              <a:gd name="connsiteX1" fmla="*/ 91 w 12551"/>
              <a:gd name="connsiteY1" fmla="*/ 5961 h 11665"/>
              <a:gd name="connsiteX2" fmla="*/ 806 w 12551"/>
              <a:gd name="connsiteY2" fmla="*/ 9618 h 11665"/>
              <a:gd name="connsiteX3" fmla="*/ 6536 w 12551"/>
              <a:gd name="connsiteY3" fmla="*/ 11662 h 11665"/>
              <a:gd name="connsiteX4" fmla="*/ 11493 w 12551"/>
              <a:gd name="connsiteY4" fmla="*/ 9174 h 11665"/>
              <a:gd name="connsiteX5" fmla="*/ 11872 w 12551"/>
              <a:gd name="connsiteY5" fmla="*/ 3031 h 11665"/>
              <a:gd name="connsiteX6" fmla="*/ 5936 w 12551"/>
              <a:gd name="connsiteY6" fmla="*/ 7 h 11665"/>
              <a:gd name="connsiteX7" fmla="*/ 740 w 12551"/>
              <a:gd name="connsiteY7" fmla="*/ 2324 h 11665"/>
              <a:gd name="connsiteX0" fmla="*/ 740 w 12530"/>
              <a:gd name="connsiteY0" fmla="*/ 2324 h 11665"/>
              <a:gd name="connsiteX1" fmla="*/ 91 w 12530"/>
              <a:gd name="connsiteY1" fmla="*/ 5961 h 11665"/>
              <a:gd name="connsiteX2" fmla="*/ 806 w 12530"/>
              <a:gd name="connsiteY2" fmla="*/ 9618 h 11665"/>
              <a:gd name="connsiteX3" fmla="*/ 6536 w 12530"/>
              <a:gd name="connsiteY3" fmla="*/ 11662 h 11665"/>
              <a:gd name="connsiteX4" fmla="*/ 11493 w 12530"/>
              <a:gd name="connsiteY4" fmla="*/ 9174 h 11665"/>
              <a:gd name="connsiteX5" fmla="*/ 11872 w 12530"/>
              <a:gd name="connsiteY5" fmla="*/ 3031 h 11665"/>
              <a:gd name="connsiteX6" fmla="*/ 5936 w 12530"/>
              <a:gd name="connsiteY6" fmla="*/ 7 h 11665"/>
              <a:gd name="connsiteX7" fmla="*/ 740 w 12530"/>
              <a:gd name="connsiteY7" fmla="*/ 2324 h 11665"/>
              <a:gd name="connsiteX0" fmla="*/ 740 w 12502"/>
              <a:gd name="connsiteY0" fmla="*/ 2333 h 11674"/>
              <a:gd name="connsiteX1" fmla="*/ 91 w 12502"/>
              <a:gd name="connsiteY1" fmla="*/ 5970 h 11674"/>
              <a:gd name="connsiteX2" fmla="*/ 806 w 12502"/>
              <a:gd name="connsiteY2" fmla="*/ 9627 h 11674"/>
              <a:gd name="connsiteX3" fmla="*/ 6536 w 12502"/>
              <a:gd name="connsiteY3" fmla="*/ 11671 h 11674"/>
              <a:gd name="connsiteX4" fmla="*/ 11493 w 12502"/>
              <a:gd name="connsiteY4" fmla="*/ 9183 h 11674"/>
              <a:gd name="connsiteX5" fmla="*/ 11934 w 12502"/>
              <a:gd name="connsiteY5" fmla="*/ 3465 h 11674"/>
              <a:gd name="connsiteX6" fmla="*/ 5936 w 12502"/>
              <a:gd name="connsiteY6" fmla="*/ 16 h 11674"/>
              <a:gd name="connsiteX7" fmla="*/ 740 w 12502"/>
              <a:gd name="connsiteY7" fmla="*/ 2333 h 11674"/>
              <a:gd name="connsiteX0" fmla="*/ 740 w 12502"/>
              <a:gd name="connsiteY0" fmla="*/ 2229 h 11570"/>
              <a:gd name="connsiteX1" fmla="*/ 91 w 12502"/>
              <a:gd name="connsiteY1" fmla="*/ 5866 h 11570"/>
              <a:gd name="connsiteX2" fmla="*/ 806 w 12502"/>
              <a:gd name="connsiteY2" fmla="*/ 9523 h 11570"/>
              <a:gd name="connsiteX3" fmla="*/ 6536 w 12502"/>
              <a:gd name="connsiteY3" fmla="*/ 11567 h 11570"/>
              <a:gd name="connsiteX4" fmla="*/ 11493 w 12502"/>
              <a:gd name="connsiteY4" fmla="*/ 9079 h 11570"/>
              <a:gd name="connsiteX5" fmla="*/ 11934 w 12502"/>
              <a:gd name="connsiteY5" fmla="*/ 3361 h 11570"/>
              <a:gd name="connsiteX6" fmla="*/ 6155 w 12502"/>
              <a:gd name="connsiteY6" fmla="*/ 18 h 11570"/>
              <a:gd name="connsiteX7" fmla="*/ 740 w 12502"/>
              <a:gd name="connsiteY7" fmla="*/ 2229 h 11570"/>
              <a:gd name="connsiteX0" fmla="*/ 740 w 12502"/>
              <a:gd name="connsiteY0" fmla="*/ 2232 h 11573"/>
              <a:gd name="connsiteX1" fmla="*/ 91 w 12502"/>
              <a:gd name="connsiteY1" fmla="*/ 5869 h 11573"/>
              <a:gd name="connsiteX2" fmla="*/ 806 w 12502"/>
              <a:gd name="connsiteY2" fmla="*/ 9526 h 11573"/>
              <a:gd name="connsiteX3" fmla="*/ 6536 w 12502"/>
              <a:gd name="connsiteY3" fmla="*/ 11570 h 11573"/>
              <a:gd name="connsiteX4" fmla="*/ 11493 w 12502"/>
              <a:gd name="connsiteY4" fmla="*/ 9082 h 11573"/>
              <a:gd name="connsiteX5" fmla="*/ 11934 w 12502"/>
              <a:gd name="connsiteY5" fmla="*/ 3364 h 11573"/>
              <a:gd name="connsiteX6" fmla="*/ 6155 w 12502"/>
              <a:gd name="connsiteY6" fmla="*/ 21 h 11573"/>
              <a:gd name="connsiteX7" fmla="*/ 740 w 12502"/>
              <a:gd name="connsiteY7" fmla="*/ 2232 h 11573"/>
              <a:gd name="connsiteX0" fmla="*/ 740 w 12502"/>
              <a:gd name="connsiteY0" fmla="*/ 2232 h 11574"/>
              <a:gd name="connsiteX1" fmla="*/ 91 w 12502"/>
              <a:gd name="connsiteY1" fmla="*/ 5869 h 11574"/>
              <a:gd name="connsiteX2" fmla="*/ 806 w 12502"/>
              <a:gd name="connsiteY2" fmla="*/ 9597 h 11574"/>
              <a:gd name="connsiteX3" fmla="*/ 6536 w 12502"/>
              <a:gd name="connsiteY3" fmla="*/ 11570 h 11574"/>
              <a:gd name="connsiteX4" fmla="*/ 11493 w 12502"/>
              <a:gd name="connsiteY4" fmla="*/ 9082 h 11574"/>
              <a:gd name="connsiteX5" fmla="*/ 11934 w 12502"/>
              <a:gd name="connsiteY5" fmla="*/ 3364 h 11574"/>
              <a:gd name="connsiteX6" fmla="*/ 6155 w 12502"/>
              <a:gd name="connsiteY6" fmla="*/ 21 h 11574"/>
              <a:gd name="connsiteX7" fmla="*/ 740 w 12502"/>
              <a:gd name="connsiteY7" fmla="*/ 2232 h 11574"/>
              <a:gd name="connsiteX0" fmla="*/ 748 w 12510"/>
              <a:gd name="connsiteY0" fmla="*/ 2232 h 11577"/>
              <a:gd name="connsiteX1" fmla="*/ 99 w 12510"/>
              <a:gd name="connsiteY1" fmla="*/ 5869 h 11577"/>
              <a:gd name="connsiteX2" fmla="*/ 814 w 12510"/>
              <a:gd name="connsiteY2" fmla="*/ 9597 h 11577"/>
              <a:gd name="connsiteX3" fmla="*/ 6544 w 12510"/>
              <a:gd name="connsiteY3" fmla="*/ 11570 h 11577"/>
              <a:gd name="connsiteX4" fmla="*/ 11501 w 12510"/>
              <a:gd name="connsiteY4" fmla="*/ 9082 h 11577"/>
              <a:gd name="connsiteX5" fmla="*/ 11942 w 12510"/>
              <a:gd name="connsiteY5" fmla="*/ 3364 h 11577"/>
              <a:gd name="connsiteX6" fmla="*/ 6163 w 12510"/>
              <a:gd name="connsiteY6" fmla="*/ 21 h 11577"/>
              <a:gd name="connsiteX7" fmla="*/ 748 w 12510"/>
              <a:gd name="connsiteY7" fmla="*/ 2232 h 11577"/>
              <a:gd name="connsiteX0" fmla="*/ 964 w 12726"/>
              <a:gd name="connsiteY0" fmla="*/ 2228 h 11570"/>
              <a:gd name="connsiteX1" fmla="*/ 34 w 12726"/>
              <a:gd name="connsiteY1" fmla="*/ 5833 h 11570"/>
              <a:gd name="connsiteX2" fmla="*/ 1030 w 12726"/>
              <a:gd name="connsiteY2" fmla="*/ 9593 h 11570"/>
              <a:gd name="connsiteX3" fmla="*/ 6760 w 12726"/>
              <a:gd name="connsiteY3" fmla="*/ 11566 h 11570"/>
              <a:gd name="connsiteX4" fmla="*/ 11717 w 12726"/>
              <a:gd name="connsiteY4" fmla="*/ 9078 h 11570"/>
              <a:gd name="connsiteX5" fmla="*/ 12158 w 12726"/>
              <a:gd name="connsiteY5" fmla="*/ 3360 h 11570"/>
              <a:gd name="connsiteX6" fmla="*/ 6379 w 12726"/>
              <a:gd name="connsiteY6" fmla="*/ 17 h 11570"/>
              <a:gd name="connsiteX7" fmla="*/ 964 w 12726"/>
              <a:gd name="connsiteY7" fmla="*/ 2228 h 11570"/>
              <a:gd name="connsiteX0" fmla="*/ 979 w 12741"/>
              <a:gd name="connsiteY0" fmla="*/ 2228 h 11609"/>
              <a:gd name="connsiteX1" fmla="*/ 49 w 12741"/>
              <a:gd name="connsiteY1" fmla="*/ 5833 h 11609"/>
              <a:gd name="connsiteX2" fmla="*/ 1635 w 12741"/>
              <a:gd name="connsiteY2" fmla="*/ 10295 h 11609"/>
              <a:gd name="connsiteX3" fmla="*/ 6775 w 12741"/>
              <a:gd name="connsiteY3" fmla="*/ 11566 h 11609"/>
              <a:gd name="connsiteX4" fmla="*/ 11732 w 12741"/>
              <a:gd name="connsiteY4" fmla="*/ 9078 h 11609"/>
              <a:gd name="connsiteX5" fmla="*/ 12173 w 12741"/>
              <a:gd name="connsiteY5" fmla="*/ 3360 h 11609"/>
              <a:gd name="connsiteX6" fmla="*/ 6394 w 12741"/>
              <a:gd name="connsiteY6" fmla="*/ 17 h 11609"/>
              <a:gd name="connsiteX7" fmla="*/ 979 w 12741"/>
              <a:gd name="connsiteY7" fmla="*/ 2228 h 11609"/>
              <a:gd name="connsiteX0" fmla="*/ 1095 w 12716"/>
              <a:gd name="connsiteY0" fmla="*/ 1601 h 11652"/>
              <a:gd name="connsiteX1" fmla="*/ 24 w 12716"/>
              <a:gd name="connsiteY1" fmla="*/ 5876 h 11652"/>
              <a:gd name="connsiteX2" fmla="*/ 1610 w 12716"/>
              <a:gd name="connsiteY2" fmla="*/ 10338 h 11652"/>
              <a:gd name="connsiteX3" fmla="*/ 6750 w 12716"/>
              <a:gd name="connsiteY3" fmla="*/ 11609 h 11652"/>
              <a:gd name="connsiteX4" fmla="*/ 11707 w 12716"/>
              <a:gd name="connsiteY4" fmla="*/ 9121 h 11652"/>
              <a:gd name="connsiteX5" fmla="*/ 12148 w 12716"/>
              <a:gd name="connsiteY5" fmla="*/ 3403 h 11652"/>
              <a:gd name="connsiteX6" fmla="*/ 6369 w 12716"/>
              <a:gd name="connsiteY6" fmla="*/ 60 h 11652"/>
              <a:gd name="connsiteX7" fmla="*/ 1095 w 12716"/>
              <a:gd name="connsiteY7" fmla="*/ 1601 h 11652"/>
              <a:gd name="connsiteX0" fmla="*/ 434 w 12055"/>
              <a:gd name="connsiteY0" fmla="*/ 1601 h 11740"/>
              <a:gd name="connsiteX1" fmla="*/ 949 w 12055"/>
              <a:gd name="connsiteY1" fmla="*/ 10338 h 11740"/>
              <a:gd name="connsiteX2" fmla="*/ 6089 w 12055"/>
              <a:gd name="connsiteY2" fmla="*/ 11609 h 11740"/>
              <a:gd name="connsiteX3" fmla="*/ 11046 w 12055"/>
              <a:gd name="connsiteY3" fmla="*/ 9121 h 11740"/>
              <a:gd name="connsiteX4" fmla="*/ 11487 w 12055"/>
              <a:gd name="connsiteY4" fmla="*/ 3403 h 11740"/>
              <a:gd name="connsiteX5" fmla="*/ 5708 w 12055"/>
              <a:gd name="connsiteY5" fmla="*/ 60 h 11740"/>
              <a:gd name="connsiteX6" fmla="*/ 434 w 12055"/>
              <a:gd name="connsiteY6" fmla="*/ 1601 h 11740"/>
              <a:gd name="connsiteX0" fmla="*/ 646 w 12267"/>
              <a:gd name="connsiteY0" fmla="*/ 1653 h 11675"/>
              <a:gd name="connsiteX1" fmla="*/ 711 w 12267"/>
              <a:gd name="connsiteY1" fmla="*/ 9752 h 11675"/>
              <a:gd name="connsiteX2" fmla="*/ 6301 w 12267"/>
              <a:gd name="connsiteY2" fmla="*/ 11661 h 11675"/>
              <a:gd name="connsiteX3" fmla="*/ 11258 w 12267"/>
              <a:gd name="connsiteY3" fmla="*/ 9173 h 11675"/>
              <a:gd name="connsiteX4" fmla="*/ 11699 w 12267"/>
              <a:gd name="connsiteY4" fmla="*/ 3455 h 11675"/>
              <a:gd name="connsiteX5" fmla="*/ 5920 w 12267"/>
              <a:gd name="connsiteY5" fmla="*/ 112 h 11675"/>
              <a:gd name="connsiteX6" fmla="*/ 646 w 12267"/>
              <a:gd name="connsiteY6" fmla="*/ 1653 h 11675"/>
              <a:gd name="connsiteX0" fmla="*/ 995 w 12616"/>
              <a:gd name="connsiteY0" fmla="*/ 1653 h 11714"/>
              <a:gd name="connsiteX1" fmla="*/ 1060 w 12616"/>
              <a:gd name="connsiteY1" fmla="*/ 9752 h 11714"/>
              <a:gd name="connsiteX2" fmla="*/ 6650 w 12616"/>
              <a:gd name="connsiteY2" fmla="*/ 11661 h 11714"/>
              <a:gd name="connsiteX3" fmla="*/ 11607 w 12616"/>
              <a:gd name="connsiteY3" fmla="*/ 9173 h 11714"/>
              <a:gd name="connsiteX4" fmla="*/ 12048 w 12616"/>
              <a:gd name="connsiteY4" fmla="*/ 3455 h 11714"/>
              <a:gd name="connsiteX5" fmla="*/ 6269 w 12616"/>
              <a:gd name="connsiteY5" fmla="*/ 112 h 11714"/>
              <a:gd name="connsiteX6" fmla="*/ 995 w 12616"/>
              <a:gd name="connsiteY6" fmla="*/ 1653 h 11714"/>
              <a:gd name="connsiteX0" fmla="*/ 601 w 12334"/>
              <a:gd name="connsiteY0" fmla="*/ 1865 h 11631"/>
              <a:gd name="connsiteX1" fmla="*/ 778 w 12334"/>
              <a:gd name="connsiteY1" fmla="*/ 9709 h 11631"/>
              <a:gd name="connsiteX2" fmla="*/ 6368 w 12334"/>
              <a:gd name="connsiteY2" fmla="*/ 11618 h 11631"/>
              <a:gd name="connsiteX3" fmla="*/ 11325 w 12334"/>
              <a:gd name="connsiteY3" fmla="*/ 9130 h 11631"/>
              <a:gd name="connsiteX4" fmla="*/ 11766 w 12334"/>
              <a:gd name="connsiteY4" fmla="*/ 3412 h 11631"/>
              <a:gd name="connsiteX5" fmla="*/ 5987 w 12334"/>
              <a:gd name="connsiteY5" fmla="*/ 69 h 11631"/>
              <a:gd name="connsiteX6" fmla="*/ 601 w 12334"/>
              <a:gd name="connsiteY6" fmla="*/ 1865 h 11631"/>
              <a:gd name="connsiteX0" fmla="*/ 579 w 12368"/>
              <a:gd name="connsiteY0" fmla="*/ 2062 h 11604"/>
              <a:gd name="connsiteX1" fmla="*/ 812 w 12368"/>
              <a:gd name="connsiteY1" fmla="*/ 9683 h 11604"/>
              <a:gd name="connsiteX2" fmla="*/ 6402 w 12368"/>
              <a:gd name="connsiteY2" fmla="*/ 11592 h 11604"/>
              <a:gd name="connsiteX3" fmla="*/ 11359 w 12368"/>
              <a:gd name="connsiteY3" fmla="*/ 9104 h 11604"/>
              <a:gd name="connsiteX4" fmla="*/ 11800 w 12368"/>
              <a:gd name="connsiteY4" fmla="*/ 3386 h 11604"/>
              <a:gd name="connsiteX5" fmla="*/ 6021 w 12368"/>
              <a:gd name="connsiteY5" fmla="*/ 43 h 11604"/>
              <a:gd name="connsiteX6" fmla="*/ 579 w 12368"/>
              <a:gd name="connsiteY6" fmla="*/ 2062 h 11604"/>
              <a:gd name="connsiteX0" fmla="*/ 779 w 12568"/>
              <a:gd name="connsiteY0" fmla="*/ 2121 h 11663"/>
              <a:gd name="connsiteX1" fmla="*/ 1012 w 12568"/>
              <a:gd name="connsiteY1" fmla="*/ 9742 h 11663"/>
              <a:gd name="connsiteX2" fmla="*/ 6602 w 12568"/>
              <a:gd name="connsiteY2" fmla="*/ 11651 h 11663"/>
              <a:gd name="connsiteX3" fmla="*/ 11559 w 12568"/>
              <a:gd name="connsiteY3" fmla="*/ 9163 h 11663"/>
              <a:gd name="connsiteX4" fmla="*/ 12000 w 12568"/>
              <a:gd name="connsiteY4" fmla="*/ 3445 h 11663"/>
              <a:gd name="connsiteX5" fmla="*/ 6221 w 12568"/>
              <a:gd name="connsiteY5" fmla="*/ 102 h 11663"/>
              <a:gd name="connsiteX6" fmla="*/ 779 w 12568"/>
              <a:gd name="connsiteY6" fmla="*/ 2121 h 11663"/>
              <a:gd name="connsiteX0" fmla="*/ 736 w 12666"/>
              <a:gd name="connsiteY0" fmla="*/ 2525 h 11588"/>
              <a:gd name="connsiteX1" fmla="*/ 1110 w 12666"/>
              <a:gd name="connsiteY1" fmla="*/ 9668 h 11588"/>
              <a:gd name="connsiteX2" fmla="*/ 6700 w 12666"/>
              <a:gd name="connsiteY2" fmla="*/ 11577 h 11588"/>
              <a:gd name="connsiteX3" fmla="*/ 11657 w 12666"/>
              <a:gd name="connsiteY3" fmla="*/ 9089 h 11588"/>
              <a:gd name="connsiteX4" fmla="*/ 12098 w 12666"/>
              <a:gd name="connsiteY4" fmla="*/ 3371 h 11588"/>
              <a:gd name="connsiteX5" fmla="*/ 6319 w 12666"/>
              <a:gd name="connsiteY5" fmla="*/ 28 h 11588"/>
              <a:gd name="connsiteX6" fmla="*/ 736 w 12666"/>
              <a:gd name="connsiteY6" fmla="*/ 2525 h 11588"/>
              <a:gd name="connsiteX0" fmla="*/ 533 w 12463"/>
              <a:gd name="connsiteY0" fmla="*/ 2636 h 11699"/>
              <a:gd name="connsiteX1" fmla="*/ 907 w 12463"/>
              <a:gd name="connsiteY1" fmla="*/ 9779 h 11699"/>
              <a:gd name="connsiteX2" fmla="*/ 6497 w 12463"/>
              <a:gd name="connsiteY2" fmla="*/ 11688 h 11699"/>
              <a:gd name="connsiteX3" fmla="*/ 11454 w 12463"/>
              <a:gd name="connsiteY3" fmla="*/ 9200 h 11699"/>
              <a:gd name="connsiteX4" fmla="*/ 11895 w 12463"/>
              <a:gd name="connsiteY4" fmla="*/ 3482 h 11699"/>
              <a:gd name="connsiteX5" fmla="*/ 6144 w 12463"/>
              <a:gd name="connsiteY5" fmla="*/ 11 h 11699"/>
              <a:gd name="connsiteX6" fmla="*/ 533 w 12463"/>
              <a:gd name="connsiteY6" fmla="*/ 2636 h 11699"/>
              <a:gd name="connsiteX0" fmla="*/ 677 w 12607"/>
              <a:gd name="connsiteY0" fmla="*/ 2637 h 11700"/>
              <a:gd name="connsiteX1" fmla="*/ 1051 w 12607"/>
              <a:gd name="connsiteY1" fmla="*/ 9780 h 11700"/>
              <a:gd name="connsiteX2" fmla="*/ 6641 w 12607"/>
              <a:gd name="connsiteY2" fmla="*/ 11689 h 11700"/>
              <a:gd name="connsiteX3" fmla="*/ 11598 w 12607"/>
              <a:gd name="connsiteY3" fmla="*/ 9201 h 11700"/>
              <a:gd name="connsiteX4" fmla="*/ 12039 w 12607"/>
              <a:gd name="connsiteY4" fmla="*/ 3483 h 11700"/>
              <a:gd name="connsiteX5" fmla="*/ 6288 w 12607"/>
              <a:gd name="connsiteY5" fmla="*/ 12 h 11700"/>
              <a:gd name="connsiteX6" fmla="*/ 677 w 12607"/>
              <a:gd name="connsiteY6" fmla="*/ 2637 h 11700"/>
              <a:gd name="connsiteX0" fmla="*/ 780 w 12710"/>
              <a:gd name="connsiteY0" fmla="*/ 2637 h 11700"/>
              <a:gd name="connsiteX1" fmla="*/ 1154 w 12710"/>
              <a:gd name="connsiteY1" fmla="*/ 9780 h 11700"/>
              <a:gd name="connsiteX2" fmla="*/ 6744 w 12710"/>
              <a:gd name="connsiteY2" fmla="*/ 11689 h 11700"/>
              <a:gd name="connsiteX3" fmla="*/ 11701 w 12710"/>
              <a:gd name="connsiteY3" fmla="*/ 9201 h 11700"/>
              <a:gd name="connsiteX4" fmla="*/ 12142 w 12710"/>
              <a:gd name="connsiteY4" fmla="*/ 3483 h 11700"/>
              <a:gd name="connsiteX5" fmla="*/ 6391 w 12710"/>
              <a:gd name="connsiteY5" fmla="*/ 12 h 11700"/>
              <a:gd name="connsiteX6" fmla="*/ 780 w 12710"/>
              <a:gd name="connsiteY6" fmla="*/ 2637 h 11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710" h="11700">
                <a:moveTo>
                  <a:pt x="780" y="2637"/>
                </a:moveTo>
                <a:cubicBezTo>
                  <a:pt x="-430" y="4297"/>
                  <a:pt x="-177" y="8271"/>
                  <a:pt x="1154" y="9780"/>
                </a:cubicBezTo>
                <a:cubicBezTo>
                  <a:pt x="2485" y="11289"/>
                  <a:pt x="4986" y="11785"/>
                  <a:pt x="6744" y="11689"/>
                </a:cubicBezTo>
                <a:cubicBezTo>
                  <a:pt x="8502" y="11593"/>
                  <a:pt x="10801" y="10569"/>
                  <a:pt x="11701" y="9201"/>
                </a:cubicBezTo>
                <a:cubicBezTo>
                  <a:pt x="12601" y="7833"/>
                  <a:pt x="13214" y="5447"/>
                  <a:pt x="12142" y="3483"/>
                </a:cubicBezTo>
                <a:cubicBezTo>
                  <a:pt x="10885" y="1448"/>
                  <a:pt x="8285" y="153"/>
                  <a:pt x="6391" y="12"/>
                </a:cubicBezTo>
                <a:cubicBezTo>
                  <a:pt x="4497" y="-129"/>
                  <a:pt x="1990" y="977"/>
                  <a:pt x="780" y="2637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11" name="Forma livre 5"/>
          <p:cNvSpPr>
            <a:spLocks/>
          </p:cNvSpPr>
          <p:nvPr/>
        </p:nvSpPr>
        <p:spPr bwMode="auto">
          <a:xfrm rot="5400000" flipH="1" flipV="1">
            <a:off x="3411538" y="1401762"/>
            <a:ext cx="5365750" cy="3698875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3"/>
              <a:gd name="connsiteY0" fmla="*/ 1907 h 9326"/>
              <a:gd name="connsiteX1" fmla="*/ 3768 w 7683"/>
              <a:gd name="connsiteY1" fmla="*/ 9325 h 9326"/>
              <a:gd name="connsiteX2" fmla="*/ 6236 w 7683"/>
              <a:gd name="connsiteY2" fmla="*/ 1030 h 9326"/>
              <a:gd name="connsiteX3" fmla="*/ 601 w 7683"/>
              <a:gd name="connsiteY3" fmla="*/ 1907 h 9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3" h="9326">
                <a:moveTo>
                  <a:pt x="601" y="1907"/>
                </a:moveTo>
                <a:cubicBezTo>
                  <a:pt x="-230" y="3740"/>
                  <a:pt x="-925" y="9169"/>
                  <a:pt x="3768" y="9325"/>
                </a:cubicBezTo>
                <a:cubicBezTo>
                  <a:pt x="7399" y="9446"/>
                  <a:pt x="9111" y="3563"/>
                  <a:pt x="6236" y="1030"/>
                </a:cubicBezTo>
                <a:cubicBezTo>
                  <a:pt x="4302" y="-683"/>
                  <a:pt x="1548" y="-168"/>
                  <a:pt x="601" y="190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12" name="Forma livre 5"/>
          <p:cNvSpPr>
            <a:spLocks/>
          </p:cNvSpPr>
          <p:nvPr/>
        </p:nvSpPr>
        <p:spPr bwMode="auto">
          <a:xfrm rot="5400000" flipH="1" flipV="1">
            <a:off x="3498850" y="1460500"/>
            <a:ext cx="5191125" cy="3578225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3"/>
              <a:gd name="connsiteY0" fmla="*/ 1907 h 9326"/>
              <a:gd name="connsiteX1" fmla="*/ 3768 w 7683"/>
              <a:gd name="connsiteY1" fmla="*/ 9325 h 9326"/>
              <a:gd name="connsiteX2" fmla="*/ 6236 w 7683"/>
              <a:gd name="connsiteY2" fmla="*/ 1030 h 9326"/>
              <a:gd name="connsiteX3" fmla="*/ 601 w 7683"/>
              <a:gd name="connsiteY3" fmla="*/ 1907 h 9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3" h="9326">
                <a:moveTo>
                  <a:pt x="601" y="1907"/>
                </a:moveTo>
                <a:cubicBezTo>
                  <a:pt x="-230" y="3740"/>
                  <a:pt x="-925" y="9169"/>
                  <a:pt x="3768" y="9325"/>
                </a:cubicBezTo>
                <a:cubicBezTo>
                  <a:pt x="7399" y="9446"/>
                  <a:pt x="9111" y="3563"/>
                  <a:pt x="6236" y="1030"/>
                </a:cubicBezTo>
                <a:cubicBezTo>
                  <a:pt x="4302" y="-683"/>
                  <a:pt x="1548" y="-168"/>
                  <a:pt x="601" y="190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13" name="Forma livre 5"/>
          <p:cNvSpPr>
            <a:spLocks/>
          </p:cNvSpPr>
          <p:nvPr/>
        </p:nvSpPr>
        <p:spPr bwMode="auto">
          <a:xfrm rot="5400000" flipH="1" flipV="1">
            <a:off x="3599656" y="1547019"/>
            <a:ext cx="4949825" cy="3386138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3"/>
              <a:gd name="connsiteY0" fmla="*/ 1907 h 9326"/>
              <a:gd name="connsiteX1" fmla="*/ 3768 w 7683"/>
              <a:gd name="connsiteY1" fmla="*/ 9325 h 9326"/>
              <a:gd name="connsiteX2" fmla="*/ 6236 w 7683"/>
              <a:gd name="connsiteY2" fmla="*/ 1030 h 9326"/>
              <a:gd name="connsiteX3" fmla="*/ 601 w 7683"/>
              <a:gd name="connsiteY3" fmla="*/ 1907 h 9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3" h="9326">
                <a:moveTo>
                  <a:pt x="601" y="1907"/>
                </a:moveTo>
                <a:cubicBezTo>
                  <a:pt x="-230" y="3740"/>
                  <a:pt x="-925" y="9169"/>
                  <a:pt x="3768" y="9325"/>
                </a:cubicBezTo>
                <a:cubicBezTo>
                  <a:pt x="7399" y="9446"/>
                  <a:pt x="9111" y="3563"/>
                  <a:pt x="6236" y="1030"/>
                </a:cubicBezTo>
                <a:cubicBezTo>
                  <a:pt x="4302" y="-683"/>
                  <a:pt x="1548" y="-168"/>
                  <a:pt x="601" y="1907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26" name="Espaço Reservado para Imagem 23"/>
          <p:cNvSpPr>
            <a:spLocks noGrp="1"/>
          </p:cNvSpPr>
          <p:nvPr>
            <p:ph type="pic" sz="quarter" idx="13"/>
          </p:nvPr>
        </p:nvSpPr>
        <p:spPr>
          <a:xfrm>
            <a:off x="1295401" y="1267339"/>
            <a:ext cx="2899856" cy="4319920"/>
          </a:xfrm>
          <a:custGeom>
            <a:avLst/>
            <a:gdLst/>
            <a:ahLst/>
            <a:cxnLst/>
            <a:rect l="l" t="t" r="r" b="b"/>
            <a:pathLst>
              <a:path w="2899856" h="4319920">
                <a:moveTo>
                  <a:pt x="1360833" y="942"/>
                </a:moveTo>
                <a:cubicBezTo>
                  <a:pt x="1553283" y="-7435"/>
                  <a:pt x="1752422" y="39442"/>
                  <a:pt x="1940669" y="167490"/>
                </a:cubicBezTo>
                <a:cubicBezTo>
                  <a:pt x="2463131" y="570974"/>
                  <a:pt x="2824188" y="1439183"/>
                  <a:pt x="2889077" y="2080901"/>
                </a:cubicBezTo>
                <a:cubicBezTo>
                  <a:pt x="2953967" y="2722618"/>
                  <a:pt x="2720666" y="3586951"/>
                  <a:pt x="2329972" y="4017118"/>
                </a:cubicBezTo>
                <a:cubicBezTo>
                  <a:pt x="1939279" y="4447286"/>
                  <a:pt x="953958" y="4407217"/>
                  <a:pt x="560207" y="3972527"/>
                </a:cubicBezTo>
                <a:cubicBezTo>
                  <a:pt x="166455" y="3537836"/>
                  <a:pt x="4268" y="2694032"/>
                  <a:pt x="61" y="2095775"/>
                </a:cubicBezTo>
                <a:cubicBezTo>
                  <a:pt x="-4147" y="1497517"/>
                  <a:pt x="212208" y="704784"/>
                  <a:pt x="535720" y="383286"/>
                </a:cubicBezTo>
                <a:cubicBezTo>
                  <a:pt x="737915" y="182350"/>
                  <a:pt x="1040083" y="14905"/>
                  <a:pt x="1360833" y="942"/>
                </a:cubicBezTo>
                <a:close/>
              </a:path>
            </a:pathLst>
          </a:custGeom>
          <a:ln w="12700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914400" rtlCol="0">
            <a:normAutofit/>
          </a:bodyPr>
          <a:lstStyle>
            <a:lvl1pPr marL="0" indent="0" algn="ctr">
              <a:buNone/>
              <a:defRPr sz="1800"/>
            </a:lvl1pPr>
          </a:lstStyle>
          <a:p>
            <a:pPr lvl="0"/>
            <a:r>
              <a:rPr lang="pt-BR" noProof="0" dirty="0" smtClean="0"/>
              <a:t>Clique no ícone para adicionar uma imagem</a:t>
            </a:r>
            <a:endParaRPr lang="pt-BR" noProof="0" dirty="0"/>
          </a:p>
        </p:txBody>
      </p:sp>
      <p:sp>
        <p:nvSpPr>
          <p:cNvPr id="27" name="Espaço Reservado para Imagem 23"/>
          <p:cNvSpPr>
            <a:spLocks noGrp="1"/>
          </p:cNvSpPr>
          <p:nvPr>
            <p:ph type="pic" sz="quarter" idx="14"/>
          </p:nvPr>
        </p:nvSpPr>
        <p:spPr>
          <a:xfrm>
            <a:off x="4512088" y="872538"/>
            <a:ext cx="3147670" cy="4689802"/>
          </a:xfrm>
          <a:custGeom>
            <a:avLst/>
            <a:gdLst/>
            <a:ahLst/>
            <a:cxnLst/>
            <a:rect l="l" t="t" r="r" b="b"/>
            <a:pathLst>
              <a:path w="3147670" h="4689802">
                <a:moveTo>
                  <a:pt x="1501630" y="169"/>
                </a:moveTo>
                <a:cubicBezTo>
                  <a:pt x="2327961" y="-14532"/>
                  <a:pt x="3173850" y="935513"/>
                  <a:pt x="3147050" y="2390030"/>
                </a:cubicBezTo>
                <a:cubicBezTo>
                  <a:pt x="3094399" y="5254696"/>
                  <a:pt x="1262084" y="4830459"/>
                  <a:pt x="643437" y="4323206"/>
                </a:cubicBezTo>
                <a:cubicBezTo>
                  <a:pt x="-56886" y="3745146"/>
                  <a:pt x="-230701" y="2064070"/>
                  <a:pt x="347445" y="883533"/>
                </a:cubicBezTo>
                <a:cubicBezTo>
                  <a:pt x="641317" y="280273"/>
                  <a:pt x="1068791" y="7869"/>
                  <a:pt x="1501630" y="169"/>
                </a:cubicBezTo>
                <a:close/>
              </a:path>
            </a:pathLst>
          </a:custGeom>
          <a:ln w="12700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914400" rtlCol="0">
            <a:normAutofit/>
          </a:bodyPr>
          <a:lstStyle>
            <a:lvl1pPr marL="0" indent="0" algn="ctr">
              <a:buNone/>
              <a:defRPr sz="1800"/>
            </a:lvl1pPr>
          </a:lstStyle>
          <a:p>
            <a:pPr lvl="0"/>
            <a:r>
              <a:rPr lang="pt-BR" noProof="0" dirty="0" smtClean="0"/>
              <a:t>Clique no ícone para adicionar uma imagem</a:t>
            </a:r>
            <a:endParaRPr lang="pt-BR" noProof="0" dirty="0"/>
          </a:p>
        </p:txBody>
      </p:sp>
      <p:sp>
        <p:nvSpPr>
          <p:cNvPr id="28" name="Espaço Reservado para Imagem 23"/>
          <p:cNvSpPr>
            <a:spLocks noGrp="1"/>
          </p:cNvSpPr>
          <p:nvPr>
            <p:ph type="pic" sz="quarter" idx="15"/>
          </p:nvPr>
        </p:nvSpPr>
        <p:spPr>
          <a:xfrm>
            <a:off x="7989807" y="1177218"/>
            <a:ext cx="2890736" cy="4319929"/>
          </a:xfrm>
          <a:custGeom>
            <a:avLst/>
            <a:gdLst/>
            <a:ahLst/>
            <a:cxnLst/>
            <a:rect l="l" t="t" r="r" b="b"/>
            <a:pathLst>
              <a:path w="2890736" h="4319929">
                <a:moveTo>
                  <a:pt x="1431633" y="6"/>
                </a:moveTo>
                <a:cubicBezTo>
                  <a:pt x="1752503" y="-1023"/>
                  <a:pt x="2061984" y="152043"/>
                  <a:pt x="2273220" y="343211"/>
                </a:cubicBezTo>
                <a:cubicBezTo>
                  <a:pt x="2611198" y="649079"/>
                  <a:pt x="2864187" y="1430401"/>
                  <a:pt x="2887905" y="2027862"/>
                </a:cubicBezTo>
                <a:cubicBezTo>
                  <a:pt x="2911623" y="2625324"/>
                  <a:pt x="2789081" y="3475296"/>
                  <a:pt x="2416268" y="3927641"/>
                </a:cubicBezTo>
                <a:cubicBezTo>
                  <a:pt x="2043454" y="4379985"/>
                  <a:pt x="1061638" y="4465968"/>
                  <a:pt x="651518" y="4054746"/>
                </a:cubicBezTo>
                <a:cubicBezTo>
                  <a:pt x="241399" y="3643524"/>
                  <a:pt x="-31849" y="2791512"/>
                  <a:pt x="2986" y="2147830"/>
                </a:cubicBezTo>
                <a:cubicBezTo>
                  <a:pt x="37821" y="1504149"/>
                  <a:pt x="357764" y="620531"/>
                  <a:pt x="860531" y="193336"/>
                </a:cubicBezTo>
                <a:cubicBezTo>
                  <a:pt x="1042491" y="56715"/>
                  <a:pt x="1239112" y="623"/>
                  <a:pt x="1431633" y="6"/>
                </a:cubicBezTo>
                <a:close/>
              </a:path>
            </a:pathLst>
          </a:custGeom>
          <a:ln w="12700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914400" rtlCol="0">
            <a:normAutofit/>
          </a:bodyPr>
          <a:lstStyle>
            <a:lvl1pPr marL="0" indent="0" algn="ctr">
              <a:buNone/>
              <a:defRPr sz="1800"/>
            </a:lvl1pPr>
          </a:lstStyle>
          <a:p>
            <a:pPr lvl="0"/>
            <a:r>
              <a:rPr lang="pt-BR" noProof="0" dirty="0" smtClean="0"/>
              <a:t>Clique no ícone para adicionar uma imagem</a:t>
            </a:r>
            <a:endParaRPr lang="pt-BR" noProof="0" dirty="0"/>
          </a:p>
        </p:txBody>
      </p:sp>
      <p:sp>
        <p:nvSpPr>
          <p:cNvPr id="14" name="Espaço Reservado para Data 1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9ADAD3-1415-4D5A-AAA4-09C7CD2C634C}" type="datetime1">
              <a:rPr lang="pt-BR"/>
              <a:pPr>
                <a:defRPr/>
              </a:pPr>
              <a:t>18/08/2013</a:t>
            </a:fld>
            <a:endParaRPr lang="pt-BR" dirty="0"/>
          </a:p>
        </p:txBody>
      </p:sp>
      <p:sp>
        <p:nvSpPr>
          <p:cNvPr id="15" name="Espaço Reservado para Rodapé 2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6" name="Espaço Reservado para Número de Slide 3"/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812B5B-57CB-43B7-9831-5B07B1DC3511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atro imagens"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rma livre 5"/>
          <p:cNvSpPr>
            <a:spLocks/>
          </p:cNvSpPr>
          <p:nvPr/>
        </p:nvSpPr>
        <p:spPr bwMode="auto">
          <a:xfrm rot="21432709">
            <a:off x="6324600" y="3487738"/>
            <a:ext cx="4287838" cy="2974975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3"/>
              <a:gd name="connsiteY0" fmla="*/ 1907 h 9326"/>
              <a:gd name="connsiteX1" fmla="*/ 3768 w 7683"/>
              <a:gd name="connsiteY1" fmla="*/ 9325 h 9326"/>
              <a:gd name="connsiteX2" fmla="*/ 6236 w 7683"/>
              <a:gd name="connsiteY2" fmla="*/ 1030 h 9326"/>
              <a:gd name="connsiteX3" fmla="*/ 601 w 7683"/>
              <a:gd name="connsiteY3" fmla="*/ 1907 h 9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3" h="9326">
                <a:moveTo>
                  <a:pt x="601" y="1907"/>
                </a:moveTo>
                <a:cubicBezTo>
                  <a:pt x="-230" y="3740"/>
                  <a:pt x="-925" y="9169"/>
                  <a:pt x="3768" y="9325"/>
                </a:cubicBezTo>
                <a:cubicBezTo>
                  <a:pt x="7399" y="9446"/>
                  <a:pt x="9111" y="3563"/>
                  <a:pt x="6236" y="1030"/>
                </a:cubicBezTo>
                <a:cubicBezTo>
                  <a:pt x="4302" y="-683"/>
                  <a:pt x="1548" y="-168"/>
                  <a:pt x="601" y="190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7" name="Forma livre 5"/>
          <p:cNvSpPr>
            <a:spLocks/>
          </p:cNvSpPr>
          <p:nvPr/>
        </p:nvSpPr>
        <p:spPr bwMode="auto">
          <a:xfrm flipV="1">
            <a:off x="6288088" y="223838"/>
            <a:ext cx="4298950" cy="3014662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0"/>
              <a:gd name="connsiteY0" fmla="*/ 1897 h 9316"/>
              <a:gd name="connsiteX1" fmla="*/ 3768 w 7680"/>
              <a:gd name="connsiteY1" fmla="*/ 9315 h 9316"/>
              <a:gd name="connsiteX2" fmla="*/ 6232 w 7680"/>
              <a:gd name="connsiteY2" fmla="*/ 1036 h 9316"/>
              <a:gd name="connsiteX3" fmla="*/ 601 w 7680"/>
              <a:gd name="connsiteY3" fmla="*/ 1897 h 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0" h="9316">
                <a:moveTo>
                  <a:pt x="601" y="1897"/>
                </a:moveTo>
                <a:cubicBezTo>
                  <a:pt x="-230" y="3730"/>
                  <a:pt x="-925" y="9159"/>
                  <a:pt x="3768" y="9315"/>
                </a:cubicBezTo>
                <a:cubicBezTo>
                  <a:pt x="7399" y="9436"/>
                  <a:pt x="9107" y="3569"/>
                  <a:pt x="6232" y="1036"/>
                </a:cubicBezTo>
                <a:cubicBezTo>
                  <a:pt x="4298" y="-677"/>
                  <a:pt x="1548" y="-178"/>
                  <a:pt x="601" y="189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8" name="Forma livre 5"/>
          <p:cNvSpPr>
            <a:spLocks/>
          </p:cNvSpPr>
          <p:nvPr/>
        </p:nvSpPr>
        <p:spPr bwMode="auto">
          <a:xfrm rot="160574" flipV="1">
            <a:off x="6342063" y="304800"/>
            <a:ext cx="4187825" cy="2873375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0"/>
              <a:gd name="connsiteY0" fmla="*/ 1897 h 9316"/>
              <a:gd name="connsiteX1" fmla="*/ 3768 w 7680"/>
              <a:gd name="connsiteY1" fmla="*/ 9315 h 9316"/>
              <a:gd name="connsiteX2" fmla="*/ 6232 w 7680"/>
              <a:gd name="connsiteY2" fmla="*/ 1036 h 9316"/>
              <a:gd name="connsiteX3" fmla="*/ 601 w 7680"/>
              <a:gd name="connsiteY3" fmla="*/ 1897 h 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0" h="9316">
                <a:moveTo>
                  <a:pt x="601" y="1897"/>
                </a:moveTo>
                <a:cubicBezTo>
                  <a:pt x="-230" y="3730"/>
                  <a:pt x="-925" y="9159"/>
                  <a:pt x="3768" y="9315"/>
                </a:cubicBezTo>
                <a:cubicBezTo>
                  <a:pt x="7399" y="9436"/>
                  <a:pt x="9107" y="3569"/>
                  <a:pt x="6232" y="1036"/>
                </a:cubicBezTo>
                <a:cubicBezTo>
                  <a:pt x="4298" y="-677"/>
                  <a:pt x="1548" y="-178"/>
                  <a:pt x="601" y="189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9" name="Forma livre 5"/>
          <p:cNvSpPr>
            <a:spLocks/>
          </p:cNvSpPr>
          <p:nvPr/>
        </p:nvSpPr>
        <p:spPr bwMode="auto">
          <a:xfrm rot="10960574" flipH="1" flipV="1">
            <a:off x="6427788" y="357188"/>
            <a:ext cx="3998912" cy="2741612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443 w 7499"/>
              <a:gd name="connsiteY0" fmla="*/ 1827 h 9251"/>
              <a:gd name="connsiteX1" fmla="*/ 3610 w 7499"/>
              <a:gd name="connsiteY1" fmla="*/ 9245 h 9251"/>
              <a:gd name="connsiteX2" fmla="*/ 6042 w 7499"/>
              <a:gd name="connsiteY2" fmla="*/ 1079 h 9251"/>
              <a:gd name="connsiteX3" fmla="*/ 443 w 7499"/>
              <a:gd name="connsiteY3" fmla="*/ 1827 h 9251"/>
              <a:gd name="connsiteX0" fmla="*/ 376 w 9785"/>
              <a:gd name="connsiteY0" fmla="*/ 1974 h 9995"/>
              <a:gd name="connsiteX1" fmla="*/ 4599 w 9785"/>
              <a:gd name="connsiteY1" fmla="*/ 9993 h 9995"/>
              <a:gd name="connsiteX2" fmla="*/ 7842 w 9785"/>
              <a:gd name="connsiteY2" fmla="*/ 1165 h 9995"/>
              <a:gd name="connsiteX3" fmla="*/ 376 w 9785"/>
              <a:gd name="connsiteY3" fmla="*/ 1974 h 9995"/>
              <a:gd name="connsiteX0" fmla="*/ 384 w 9651"/>
              <a:gd name="connsiteY0" fmla="*/ 1975 h 9998"/>
              <a:gd name="connsiteX1" fmla="*/ 4700 w 9651"/>
              <a:gd name="connsiteY1" fmla="*/ 9998 h 9998"/>
              <a:gd name="connsiteX2" fmla="*/ 8014 w 9651"/>
              <a:gd name="connsiteY2" fmla="*/ 1166 h 9998"/>
              <a:gd name="connsiteX3" fmla="*/ 384 w 9651"/>
              <a:gd name="connsiteY3" fmla="*/ 1975 h 9998"/>
              <a:gd name="connsiteX0" fmla="*/ 398 w 10001"/>
              <a:gd name="connsiteY0" fmla="*/ 1742 h 9767"/>
              <a:gd name="connsiteX1" fmla="*/ 4870 w 10001"/>
              <a:gd name="connsiteY1" fmla="*/ 9767 h 9767"/>
              <a:gd name="connsiteX2" fmla="*/ 8304 w 10001"/>
              <a:gd name="connsiteY2" fmla="*/ 933 h 9767"/>
              <a:gd name="connsiteX3" fmla="*/ 398 w 10001"/>
              <a:gd name="connsiteY3" fmla="*/ 1742 h 9767"/>
              <a:gd name="connsiteX0" fmla="*/ 189 w 9791"/>
              <a:gd name="connsiteY0" fmla="*/ 1784 h 10000"/>
              <a:gd name="connsiteX1" fmla="*/ 4661 w 9791"/>
              <a:gd name="connsiteY1" fmla="*/ 10000 h 10000"/>
              <a:gd name="connsiteX2" fmla="*/ 8094 w 9791"/>
              <a:gd name="connsiteY2" fmla="*/ 955 h 10000"/>
              <a:gd name="connsiteX3" fmla="*/ 189 w 9791"/>
              <a:gd name="connsiteY3" fmla="*/ 1784 h 10000"/>
              <a:gd name="connsiteX0" fmla="*/ 193 w 8969"/>
              <a:gd name="connsiteY0" fmla="*/ 1784 h 10000"/>
              <a:gd name="connsiteX1" fmla="*/ 4760 w 8969"/>
              <a:gd name="connsiteY1" fmla="*/ 10000 h 10000"/>
              <a:gd name="connsiteX2" fmla="*/ 8267 w 8969"/>
              <a:gd name="connsiteY2" fmla="*/ 955 h 10000"/>
              <a:gd name="connsiteX3" fmla="*/ 193 w 8969"/>
              <a:gd name="connsiteY3" fmla="*/ 1784 h 10000"/>
              <a:gd name="connsiteX0" fmla="*/ 215 w 10000"/>
              <a:gd name="connsiteY0" fmla="*/ 1307 h 9523"/>
              <a:gd name="connsiteX1" fmla="*/ 5307 w 10000"/>
              <a:gd name="connsiteY1" fmla="*/ 9523 h 9523"/>
              <a:gd name="connsiteX2" fmla="*/ 9217 w 10000"/>
              <a:gd name="connsiteY2" fmla="*/ 478 h 9523"/>
              <a:gd name="connsiteX3" fmla="*/ 215 w 10000"/>
              <a:gd name="connsiteY3" fmla="*/ 1307 h 9523"/>
              <a:gd name="connsiteX0" fmla="*/ 215 w 10000"/>
              <a:gd name="connsiteY0" fmla="*/ 2182 h 10810"/>
              <a:gd name="connsiteX1" fmla="*/ 5307 w 10000"/>
              <a:gd name="connsiteY1" fmla="*/ 10810 h 10810"/>
              <a:gd name="connsiteX2" fmla="*/ 9217 w 10000"/>
              <a:gd name="connsiteY2" fmla="*/ 1312 h 10810"/>
              <a:gd name="connsiteX3" fmla="*/ 4284 w 10000"/>
              <a:gd name="connsiteY3" fmla="*/ 123 h 10810"/>
              <a:gd name="connsiteX4" fmla="*/ 215 w 10000"/>
              <a:gd name="connsiteY4" fmla="*/ 2182 h 10810"/>
              <a:gd name="connsiteX0" fmla="*/ 724 w 10509"/>
              <a:gd name="connsiteY0" fmla="*/ 2182 h 11042"/>
              <a:gd name="connsiteX1" fmla="*/ 426 w 10509"/>
              <a:gd name="connsiteY1" fmla="*/ 7876 h 11042"/>
              <a:gd name="connsiteX2" fmla="*/ 5816 w 10509"/>
              <a:gd name="connsiteY2" fmla="*/ 10810 h 11042"/>
              <a:gd name="connsiteX3" fmla="*/ 9726 w 10509"/>
              <a:gd name="connsiteY3" fmla="*/ 1312 h 11042"/>
              <a:gd name="connsiteX4" fmla="*/ 4793 w 10509"/>
              <a:gd name="connsiteY4" fmla="*/ 123 h 11042"/>
              <a:gd name="connsiteX5" fmla="*/ 724 w 10509"/>
              <a:gd name="connsiteY5" fmla="*/ 2182 h 11042"/>
              <a:gd name="connsiteX0" fmla="*/ 724 w 11600"/>
              <a:gd name="connsiteY0" fmla="*/ 2182 h 10823"/>
              <a:gd name="connsiteX1" fmla="*/ 426 w 11600"/>
              <a:gd name="connsiteY1" fmla="*/ 7876 h 10823"/>
              <a:gd name="connsiteX2" fmla="*/ 5816 w 11600"/>
              <a:gd name="connsiteY2" fmla="*/ 10810 h 10823"/>
              <a:gd name="connsiteX3" fmla="*/ 11442 w 11600"/>
              <a:gd name="connsiteY3" fmla="*/ 7487 h 10823"/>
              <a:gd name="connsiteX4" fmla="*/ 9726 w 11600"/>
              <a:gd name="connsiteY4" fmla="*/ 1312 h 10823"/>
              <a:gd name="connsiteX5" fmla="*/ 4793 w 11600"/>
              <a:gd name="connsiteY5" fmla="*/ 123 h 10823"/>
              <a:gd name="connsiteX6" fmla="*/ 724 w 11600"/>
              <a:gd name="connsiteY6" fmla="*/ 2182 h 10823"/>
              <a:gd name="connsiteX0" fmla="*/ 724 w 11741"/>
              <a:gd name="connsiteY0" fmla="*/ 2092 h 10733"/>
              <a:gd name="connsiteX1" fmla="*/ 426 w 11741"/>
              <a:gd name="connsiteY1" fmla="*/ 7786 h 10733"/>
              <a:gd name="connsiteX2" fmla="*/ 5816 w 11741"/>
              <a:gd name="connsiteY2" fmla="*/ 10720 h 10733"/>
              <a:gd name="connsiteX3" fmla="*/ 11442 w 11741"/>
              <a:gd name="connsiteY3" fmla="*/ 7397 h 10733"/>
              <a:gd name="connsiteX4" fmla="*/ 10747 w 11741"/>
              <a:gd name="connsiteY4" fmla="*/ 1833 h 10733"/>
              <a:gd name="connsiteX5" fmla="*/ 4793 w 11741"/>
              <a:gd name="connsiteY5" fmla="*/ 33 h 10733"/>
              <a:gd name="connsiteX6" fmla="*/ 724 w 11741"/>
              <a:gd name="connsiteY6" fmla="*/ 2092 h 10733"/>
              <a:gd name="connsiteX0" fmla="*/ 724 w 11634"/>
              <a:gd name="connsiteY0" fmla="*/ 2092 h 10733"/>
              <a:gd name="connsiteX1" fmla="*/ 426 w 11634"/>
              <a:gd name="connsiteY1" fmla="*/ 7786 h 10733"/>
              <a:gd name="connsiteX2" fmla="*/ 5816 w 11634"/>
              <a:gd name="connsiteY2" fmla="*/ 10720 h 10733"/>
              <a:gd name="connsiteX3" fmla="*/ 11442 w 11634"/>
              <a:gd name="connsiteY3" fmla="*/ 7397 h 10733"/>
              <a:gd name="connsiteX4" fmla="*/ 10747 w 11634"/>
              <a:gd name="connsiteY4" fmla="*/ 1833 h 10733"/>
              <a:gd name="connsiteX5" fmla="*/ 4793 w 11634"/>
              <a:gd name="connsiteY5" fmla="*/ 33 h 10733"/>
              <a:gd name="connsiteX6" fmla="*/ 724 w 11634"/>
              <a:gd name="connsiteY6" fmla="*/ 2092 h 10733"/>
              <a:gd name="connsiteX0" fmla="*/ 724 w 11758"/>
              <a:gd name="connsiteY0" fmla="*/ 2079 h 10720"/>
              <a:gd name="connsiteX1" fmla="*/ 426 w 11758"/>
              <a:gd name="connsiteY1" fmla="*/ 7773 h 10720"/>
              <a:gd name="connsiteX2" fmla="*/ 5816 w 11758"/>
              <a:gd name="connsiteY2" fmla="*/ 10707 h 10720"/>
              <a:gd name="connsiteX3" fmla="*/ 11442 w 11758"/>
              <a:gd name="connsiteY3" fmla="*/ 7384 h 10720"/>
              <a:gd name="connsiteX4" fmla="*/ 10747 w 11758"/>
              <a:gd name="connsiteY4" fmla="*/ 1820 h 10720"/>
              <a:gd name="connsiteX5" fmla="*/ 4793 w 11758"/>
              <a:gd name="connsiteY5" fmla="*/ 20 h 10720"/>
              <a:gd name="connsiteX6" fmla="*/ 724 w 11758"/>
              <a:gd name="connsiteY6" fmla="*/ 2079 h 10720"/>
              <a:gd name="connsiteX0" fmla="*/ 724 w 11758"/>
              <a:gd name="connsiteY0" fmla="*/ 2079 h 10720"/>
              <a:gd name="connsiteX1" fmla="*/ 426 w 11758"/>
              <a:gd name="connsiteY1" fmla="*/ 7773 h 10720"/>
              <a:gd name="connsiteX2" fmla="*/ 5816 w 11758"/>
              <a:gd name="connsiteY2" fmla="*/ 10707 h 10720"/>
              <a:gd name="connsiteX3" fmla="*/ 11442 w 11758"/>
              <a:gd name="connsiteY3" fmla="*/ 7384 h 10720"/>
              <a:gd name="connsiteX4" fmla="*/ 10747 w 11758"/>
              <a:gd name="connsiteY4" fmla="*/ 1820 h 10720"/>
              <a:gd name="connsiteX5" fmla="*/ 4793 w 11758"/>
              <a:gd name="connsiteY5" fmla="*/ 20 h 10720"/>
              <a:gd name="connsiteX6" fmla="*/ 724 w 11758"/>
              <a:gd name="connsiteY6" fmla="*/ 2079 h 10720"/>
              <a:gd name="connsiteX0" fmla="*/ 724 w 11866"/>
              <a:gd name="connsiteY0" fmla="*/ 2079 h 10720"/>
              <a:gd name="connsiteX1" fmla="*/ 426 w 11866"/>
              <a:gd name="connsiteY1" fmla="*/ 7773 h 10720"/>
              <a:gd name="connsiteX2" fmla="*/ 5816 w 11866"/>
              <a:gd name="connsiteY2" fmla="*/ 10707 h 10720"/>
              <a:gd name="connsiteX3" fmla="*/ 11442 w 11866"/>
              <a:gd name="connsiteY3" fmla="*/ 7384 h 10720"/>
              <a:gd name="connsiteX4" fmla="*/ 10747 w 11866"/>
              <a:gd name="connsiteY4" fmla="*/ 1820 h 10720"/>
              <a:gd name="connsiteX5" fmla="*/ 4793 w 11866"/>
              <a:gd name="connsiteY5" fmla="*/ 20 h 10720"/>
              <a:gd name="connsiteX6" fmla="*/ 724 w 11866"/>
              <a:gd name="connsiteY6" fmla="*/ 2079 h 10720"/>
              <a:gd name="connsiteX0" fmla="*/ 724 w 11866"/>
              <a:gd name="connsiteY0" fmla="*/ 2079 h 10720"/>
              <a:gd name="connsiteX1" fmla="*/ 426 w 11866"/>
              <a:gd name="connsiteY1" fmla="*/ 7773 h 10720"/>
              <a:gd name="connsiteX2" fmla="*/ 5816 w 11866"/>
              <a:gd name="connsiteY2" fmla="*/ 10707 h 10720"/>
              <a:gd name="connsiteX3" fmla="*/ 11442 w 11866"/>
              <a:gd name="connsiteY3" fmla="*/ 7384 h 10720"/>
              <a:gd name="connsiteX4" fmla="*/ 10747 w 11866"/>
              <a:gd name="connsiteY4" fmla="*/ 1820 h 10720"/>
              <a:gd name="connsiteX5" fmla="*/ 4793 w 11866"/>
              <a:gd name="connsiteY5" fmla="*/ 20 h 10720"/>
              <a:gd name="connsiteX6" fmla="*/ 724 w 11866"/>
              <a:gd name="connsiteY6" fmla="*/ 2079 h 10720"/>
              <a:gd name="connsiteX0" fmla="*/ 724 w 11866"/>
              <a:gd name="connsiteY0" fmla="*/ 2079 h 10707"/>
              <a:gd name="connsiteX1" fmla="*/ 426 w 11866"/>
              <a:gd name="connsiteY1" fmla="*/ 7773 h 10707"/>
              <a:gd name="connsiteX2" fmla="*/ 5816 w 11866"/>
              <a:gd name="connsiteY2" fmla="*/ 10707 h 10707"/>
              <a:gd name="connsiteX3" fmla="*/ 11442 w 11866"/>
              <a:gd name="connsiteY3" fmla="*/ 7384 h 10707"/>
              <a:gd name="connsiteX4" fmla="*/ 10747 w 11866"/>
              <a:gd name="connsiteY4" fmla="*/ 1820 h 10707"/>
              <a:gd name="connsiteX5" fmla="*/ 4793 w 11866"/>
              <a:gd name="connsiteY5" fmla="*/ 20 h 10707"/>
              <a:gd name="connsiteX6" fmla="*/ 724 w 11866"/>
              <a:gd name="connsiteY6" fmla="*/ 2079 h 10707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56 w 11818"/>
              <a:gd name="connsiteY0" fmla="*/ 2159 h 10790"/>
              <a:gd name="connsiteX1" fmla="*/ 501 w 11818"/>
              <a:gd name="connsiteY1" fmla="*/ 7964 h 10790"/>
              <a:gd name="connsiteX2" fmla="*/ 5848 w 11818"/>
              <a:gd name="connsiteY2" fmla="*/ 10787 h 10790"/>
              <a:gd name="connsiteX3" fmla="*/ 11474 w 11818"/>
              <a:gd name="connsiteY3" fmla="*/ 7464 h 10790"/>
              <a:gd name="connsiteX4" fmla="*/ 10779 w 11818"/>
              <a:gd name="connsiteY4" fmla="*/ 1900 h 10790"/>
              <a:gd name="connsiteX5" fmla="*/ 5173 w 11818"/>
              <a:gd name="connsiteY5" fmla="*/ 17 h 10790"/>
              <a:gd name="connsiteX6" fmla="*/ 756 w 11818"/>
              <a:gd name="connsiteY6" fmla="*/ 2159 h 10790"/>
              <a:gd name="connsiteX0" fmla="*/ 769 w 11831"/>
              <a:gd name="connsiteY0" fmla="*/ 2159 h 10790"/>
              <a:gd name="connsiteX1" fmla="*/ 514 w 11831"/>
              <a:gd name="connsiteY1" fmla="*/ 7964 h 10790"/>
              <a:gd name="connsiteX2" fmla="*/ 5861 w 11831"/>
              <a:gd name="connsiteY2" fmla="*/ 10787 h 10790"/>
              <a:gd name="connsiteX3" fmla="*/ 11487 w 11831"/>
              <a:gd name="connsiteY3" fmla="*/ 7464 h 10790"/>
              <a:gd name="connsiteX4" fmla="*/ 10792 w 11831"/>
              <a:gd name="connsiteY4" fmla="*/ 1900 h 10790"/>
              <a:gd name="connsiteX5" fmla="*/ 5186 w 11831"/>
              <a:gd name="connsiteY5" fmla="*/ 17 h 10790"/>
              <a:gd name="connsiteX6" fmla="*/ 769 w 11831"/>
              <a:gd name="connsiteY6" fmla="*/ 2159 h 10790"/>
              <a:gd name="connsiteX0" fmla="*/ 801 w 11863"/>
              <a:gd name="connsiteY0" fmla="*/ 2159 h 10797"/>
              <a:gd name="connsiteX1" fmla="*/ 481 w 11863"/>
              <a:gd name="connsiteY1" fmla="*/ 8270 h 10797"/>
              <a:gd name="connsiteX2" fmla="*/ 5893 w 11863"/>
              <a:gd name="connsiteY2" fmla="*/ 10787 h 10797"/>
              <a:gd name="connsiteX3" fmla="*/ 11519 w 11863"/>
              <a:gd name="connsiteY3" fmla="*/ 7464 h 10797"/>
              <a:gd name="connsiteX4" fmla="*/ 10824 w 11863"/>
              <a:gd name="connsiteY4" fmla="*/ 1900 h 10797"/>
              <a:gd name="connsiteX5" fmla="*/ 5218 w 11863"/>
              <a:gd name="connsiteY5" fmla="*/ 17 h 10797"/>
              <a:gd name="connsiteX6" fmla="*/ 801 w 11863"/>
              <a:gd name="connsiteY6" fmla="*/ 2159 h 10797"/>
              <a:gd name="connsiteX0" fmla="*/ 905 w 11967"/>
              <a:gd name="connsiteY0" fmla="*/ 2159 h 10797"/>
              <a:gd name="connsiteX1" fmla="*/ 585 w 11967"/>
              <a:gd name="connsiteY1" fmla="*/ 8270 h 10797"/>
              <a:gd name="connsiteX2" fmla="*/ 5997 w 11967"/>
              <a:gd name="connsiteY2" fmla="*/ 10787 h 10797"/>
              <a:gd name="connsiteX3" fmla="*/ 11623 w 11967"/>
              <a:gd name="connsiteY3" fmla="*/ 7464 h 10797"/>
              <a:gd name="connsiteX4" fmla="*/ 10928 w 11967"/>
              <a:gd name="connsiteY4" fmla="*/ 1900 h 10797"/>
              <a:gd name="connsiteX5" fmla="*/ 5322 w 11967"/>
              <a:gd name="connsiteY5" fmla="*/ 17 h 10797"/>
              <a:gd name="connsiteX6" fmla="*/ 905 w 11967"/>
              <a:gd name="connsiteY6" fmla="*/ 2159 h 10797"/>
              <a:gd name="connsiteX0" fmla="*/ 824 w 11939"/>
              <a:gd name="connsiteY0" fmla="*/ 2159 h 11017"/>
              <a:gd name="connsiteX1" fmla="*/ 504 w 11939"/>
              <a:gd name="connsiteY1" fmla="*/ 8270 h 11017"/>
              <a:gd name="connsiteX2" fmla="*/ 6220 w 11939"/>
              <a:gd name="connsiteY2" fmla="*/ 11009 h 11017"/>
              <a:gd name="connsiteX3" fmla="*/ 11542 w 11939"/>
              <a:gd name="connsiteY3" fmla="*/ 7464 h 11017"/>
              <a:gd name="connsiteX4" fmla="*/ 10847 w 11939"/>
              <a:gd name="connsiteY4" fmla="*/ 1900 h 11017"/>
              <a:gd name="connsiteX5" fmla="*/ 5241 w 11939"/>
              <a:gd name="connsiteY5" fmla="*/ 17 h 11017"/>
              <a:gd name="connsiteX6" fmla="*/ 824 w 11939"/>
              <a:gd name="connsiteY6" fmla="*/ 2159 h 11017"/>
              <a:gd name="connsiteX0" fmla="*/ 824 w 11939"/>
              <a:gd name="connsiteY0" fmla="*/ 2159 h 11014"/>
              <a:gd name="connsiteX1" fmla="*/ 504 w 11939"/>
              <a:gd name="connsiteY1" fmla="*/ 8270 h 11014"/>
              <a:gd name="connsiteX2" fmla="*/ 6220 w 11939"/>
              <a:gd name="connsiteY2" fmla="*/ 11009 h 11014"/>
              <a:gd name="connsiteX3" fmla="*/ 11542 w 11939"/>
              <a:gd name="connsiteY3" fmla="*/ 7464 h 11014"/>
              <a:gd name="connsiteX4" fmla="*/ 10847 w 11939"/>
              <a:gd name="connsiteY4" fmla="*/ 1900 h 11014"/>
              <a:gd name="connsiteX5" fmla="*/ 5241 w 11939"/>
              <a:gd name="connsiteY5" fmla="*/ 17 h 11014"/>
              <a:gd name="connsiteX6" fmla="*/ 824 w 11939"/>
              <a:gd name="connsiteY6" fmla="*/ 2159 h 11014"/>
              <a:gd name="connsiteX0" fmla="*/ 824 w 12073"/>
              <a:gd name="connsiteY0" fmla="*/ 2159 h 11013"/>
              <a:gd name="connsiteX1" fmla="*/ 504 w 12073"/>
              <a:gd name="connsiteY1" fmla="*/ 8270 h 11013"/>
              <a:gd name="connsiteX2" fmla="*/ 6220 w 12073"/>
              <a:gd name="connsiteY2" fmla="*/ 11009 h 11013"/>
              <a:gd name="connsiteX3" fmla="*/ 11716 w 12073"/>
              <a:gd name="connsiteY3" fmla="*/ 7714 h 11013"/>
              <a:gd name="connsiteX4" fmla="*/ 10847 w 12073"/>
              <a:gd name="connsiteY4" fmla="*/ 1900 h 11013"/>
              <a:gd name="connsiteX5" fmla="*/ 5241 w 12073"/>
              <a:gd name="connsiteY5" fmla="*/ 17 h 11013"/>
              <a:gd name="connsiteX6" fmla="*/ 824 w 12073"/>
              <a:gd name="connsiteY6" fmla="*/ 2159 h 11013"/>
              <a:gd name="connsiteX0" fmla="*/ 824 w 12094"/>
              <a:gd name="connsiteY0" fmla="*/ 2159 h 11013"/>
              <a:gd name="connsiteX1" fmla="*/ 504 w 12094"/>
              <a:gd name="connsiteY1" fmla="*/ 8270 h 11013"/>
              <a:gd name="connsiteX2" fmla="*/ 6220 w 12094"/>
              <a:gd name="connsiteY2" fmla="*/ 11009 h 11013"/>
              <a:gd name="connsiteX3" fmla="*/ 11716 w 12094"/>
              <a:gd name="connsiteY3" fmla="*/ 7714 h 11013"/>
              <a:gd name="connsiteX4" fmla="*/ 10847 w 12094"/>
              <a:gd name="connsiteY4" fmla="*/ 1900 h 11013"/>
              <a:gd name="connsiteX5" fmla="*/ 5241 w 12094"/>
              <a:gd name="connsiteY5" fmla="*/ 17 h 11013"/>
              <a:gd name="connsiteX6" fmla="*/ 824 w 12094"/>
              <a:gd name="connsiteY6" fmla="*/ 2159 h 11013"/>
              <a:gd name="connsiteX0" fmla="*/ 824 w 12072"/>
              <a:gd name="connsiteY0" fmla="*/ 2159 h 10846"/>
              <a:gd name="connsiteX1" fmla="*/ 504 w 12072"/>
              <a:gd name="connsiteY1" fmla="*/ 8270 h 10846"/>
              <a:gd name="connsiteX2" fmla="*/ 6242 w 12072"/>
              <a:gd name="connsiteY2" fmla="*/ 10842 h 10846"/>
              <a:gd name="connsiteX3" fmla="*/ 11716 w 12072"/>
              <a:gd name="connsiteY3" fmla="*/ 7714 h 10846"/>
              <a:gd name="connsiteX4" fmla="*/ 10847 w 12072"/>
              <a:gd name="connsiteY4" fmla="*/ 1900 h 10846"/>
              <a:gd name="connsiteX5" fmla="*/ 5241 w 12072"/>
              <a:gd name="connsiteY5" fmla="*/ 17 h 10846"/>
              <a:gd name="connsiteX6" fmla="*/ 824 w 12072"/>
              <a:gd name="connsiteY6" fmla="*/ 2159 h 10846"/>
              <a:gd name="connsiteX0" fmla="*/ 824 w 12072"/>
              <a:gd name="connsiteY0" fmla="*/ 2159 h 10842"/>
              <a:gd name="connsiteX1" fmla="*/ 504 w 12072"/>
              <a:gd name="connsiteY1" fmla="*/ 8270 h 10842"/>
              <a:gd name="connsiteX2" fmla="*/ 6242 w 12072"/>
              <a:gd name="connsiteY2" fmla="*/ 10842 h 10842"/>
              <a:gd name="connsiteX3" fmla="*/ 11716 w 12072"/>
              <a:gd name="connsiteY3" fmla="*/ 7714 h 10842"/>
              <a:gd name="connsiteX4" fmla="*/ 10847 w 12072"/>
              <a:gd name="connsiteY4" fmla="*/ 1900 h 10842"/>
              <a:gd name="connsiteX5" fmla="*/ 5241 w 12072"/>
              <a:gd name="connsiteY5" fmla="*/ 17 h 10842"/>
              <a:gd name="connsiteX6" fmla="*/ 824 w 12072"/>
              <a:gd name="connsiteY6" fmla="*/ 2159 h 10842"/>
              <a:gd name="connsiteX0" fmla="*/ 824 w 12072"/>
              <a:gd name="connsiteY0" fmla="*/ 2159 h 10844"/>
              <a:gd name="connsiteX1" fmla="*/ 504 w 12072"/>
              <a:gd name="connsiteY1" fmla="*/ 8270 h 10844"/>
              <a:gd name="connsiteX2" fmla="*/ 6242 w 12072"/>
              <a:gd name="connsiteY2" fmla="*/ 10842 h 10844"/>
              <a:gd name="connsiteX3" fmla="*/ 11716 w 12072"/>
              <a:gd name="connsiteY3" fmla="*/ 7714 h 10844"/>
              <a:gd name="connsiteX4" fmla="*/ 10847 w 12072"/>
              <a:gd name="connsiteY4" fmla="*/ 1900 h 10844"/>
              <a:gd name="connsiteX5" fmla="*/ 5241 w 12072"/>
              <a:gd name="connsiteY5" fmla="*/ 17 h 10844"/>
              <a:gd name="connsiteX6" fmla="*/ 824 w 12072"/>
              <a:gd name="connsiteY6" fmla="*/ 2159 h 10844"/>
              <a:gd name="connsiteX0" fmla="*/ 824 w 12190"/>
              <a:gd name="connsiteY0" fmla="*/ 2159 h 10844"/>
              <a:gd name="connsiteX1" fmla="*/ 504 w 12190"/>
              <a:gd name="connsiteY1" fmla="*/ 8270 h 10844"/>
              <a:gd name="connsiteX2" fmla="*/ 6242 w 12190"/>
              <a:gd name="connsiteY2" fmla="*/ 10842 h 10844"/>
              <a:gd name="connsiteX3" fmla="*/ 11716 w 12190"/>
              <a:gd name="connsiteY3" fmla="*/ 7714 h 10844"/>
              <a:gd name="connsiteX4" fmla="*/ 11173 w 12190"/>
              <a:gd name="connsiteY4" fmla="*/ 1928 h 10844"/>
              <a:gd name="connsiteX5" fmla="*/ 5241 w 12190"/>
              <a:gd name="connsiteY5" fmla="*/ 17 h 10844"/>
              <a:gd name="connsiteX6" fmla="*/ 824 w 12190"/>
              <a:gd name="connsiteY6" fmla="*/ 2159 h 10844"/>
              <a:gd name="connsiteX0" fmla="*/ 824 w 12319"/>
              <a:gd name="connsiteY0" fmla="*/ 2159 h 10844"/>
              <a:gd name="connsiteX1" fmla="*/ 504 w 12319"/>
              <a:gd name="connsiteY1" fmla="*/ 8270 h 10844"/>
              <a:gd name="connsiteX2" fmla="*/ 6242 w 12319"/>
              <a:gd name="connsiteY2" fmla="*/ 10842 h 10844"/>
              <a:gd name="connsiteX3" fmla="*/ 11716 w 12319"/>
              <a:gd name="connsiteY3" fmla="*/ 7714 h 10844"/>
              <a:gd name="connsiteX4" fmla="*/ 11173 w 12319"/>
              <a:gd name="connsiteY4" fmla="*/ 1928 h 10844"/>
              <a:gd name="connsiteX5" fmla="*/ 5241 w 12319"/>
              <a:gd name="connsiteY5" fmla="*/ 17 h 10844"/>
              <a:gd name="connsiteX6" fmla="*/ 824 w 12319"/>
              <a:gd name="connsiteY6" fmla="*/ 2159 h 10844"/>
              <a:gd name="connsiteX0" fmla="*/ 824 w 12329"/>
              <a:gd name="connsiteY0" fmla="*/ 2175 h 10860"/>
              <a:gd name="connsiteX1" fmla="*/ 504 w 12329"/>
              <a:gd name="connsiteY1" fmla="*/ 8286 h 10860"/>
              <a:gd name="connsiteX2" fmla="*/ 6242 w 12329"/>
              <a:gd name="connsiteY2" fmla="*/ 10858 h 10860"/>
              <a:gd name="connsiteX3" fmla="*/ 11716 w 12329"/>
              <a:gd name="connsiteY3" fmla="*/ 7730 h 10860"/>
              <a:gd name="connsiteX4" fmla="*/ 11173 w 12329"/>
              <a:gd name="connsiteY4" fmla="*/ 1944 h 10860"/>
              <a:gd name="connsiteX5" fmla="*/ 5241 w 12329"/>
              <a:gd name="connsiteY5" fmla="*/ 33 h 10860"/>
              <a:gd name="connsiteX6" fmla="*/ 824 w 12329"/>
              <a:gd name="connsiteY6" fmla="*/ 2175 h 10860"/>
              <a:gd name="connsiteX0" fmla="*/ 825 w 12190"/>
              <a:gd name="connsiteY0" fmla="*/ 2378 h 11063"/>
              <a:gd name="connsiteX1" fmla="*/ 505 w 12190"/>
              <a:gd name="connsiteY1" fmla="*/ 8489 h 11063"/>
              <a:gd name="connsiteX2" fmla="*/ 6243 w 12190"/>
              <a:gd name="connsiteY2" fmla="*/ 11061 h 11063"/>
              <a:gd name="connsiteX3" fmla="*/ 11717 w 12190"/>
              <a:gd name="connsiteY3" fmla="*/ 7933 h 11063"/>
              <a:gd name="connsiteX4" fmla="*/ 11174 w 12190"/>
              <a:gd name="connsiteY4" fmla="*/ 2147 h 11063"/>
              <a:gd name="connsiteX5" fmla="*/ 5264 w 12190"/>
              <a:gd name="connsiteY5" fmla="*/ 14 h 11063"/>
              <a:gd name="connsiteX6" fmla="*/ 825 w 12190"/>
              <a:gd name="connsiteY6" fmla="*/ 2378 h 11063"/>
              <a:gd name="connsiteX0" fmla="*/ 825 w 12356"/>
              <a:gd name="connsiteY0" fmla="*/ 2378 h 11063"/>
              <a:gd name="connsiteX1" fmla="*/ 505 w 12356"/>
              <a:gd name="connsiteY1" fmla="*/ 8489 h 11063"/>
              <a:gd name="connsiteX2" fmla="*/ 6243 w 12356"/>
              <a:gd name="connsiteY2" fmla="*/ 11061 h 11063"/>
              <a:gd name="connsiteX3" fmla="*/ 11717 w 12356"/>
              <a:gd name="connsiteY3" fmla="*/ 7933 h 11063"/>
              <a:gd name="connsiteX4" fmla="*/ 11174 w 12356"/>
              <a:gd name="connsiteY4" fmla="*/ 2147 h 11063"/>
              <a:gd name="connsiteX5" fmla="*/ 5264 w 12356"/>
              <a:gd name="connsiteY5" fmla="*/ 14 h 11063"/>
              <a:gd name="connsiteX6" fmla="*/ 825 w 12356"/>
              <a:gd name="connsiteY6" fmla="*/ 2378 h 11063"/>
              <a:gd name="connsiteX0" fmla="*/ 825 w 12354"/>
              <a:gd name="connsiteY0" fmla="*/ 2388 h 11073"/>
              <a:gd name="connsiteX1" fmla="*/ 505 w 12354"/>
              <a:gd name="connsiteY1" fmla="*/ 8499 h 11073"/>
              <a:gd name="connsiteX2" fmla="*/ 6243 w 12354"/>
              <a:gd name="connsiteY2" fmla="*/ 11071 h 11073"/>
              <a:gd name="connsiteX3" fmla="*/ 11717 w 12354"/>
              <a:gd name="connsiteY3" fmla="*/ 7943 h 11073"/>
              <a:gd name="connsiteX4" fmla="*/ 11174 w 12354"/>
              <a:gd name="connsiteY4" fmla="*/ 2157 h 11073"/>
              <a:gd name="connsiteX5" fmla="*/ 5264 w 12354"/>
              <a:gd name="connsiteY5" fmla="*/ 24 h 11073"/>
              <a:gd name="connsiteX6" fmla="*/ 825 w 12354"/>
              <a:gd name="connsiteY6" fmla="*/ 2388 h 11073"/>
              <a:gd name="connsiteX0" fmla="*/ 825 w 12284"/>
              <a:gd name="connsiteY0" fmla="*/ 2379 h 11066"/>
              <a:gd name="connsiteX1" fmla="*/ 505 w 12284"/>
              <a:gd name="connsiteY1" fmla="*/ 8490 h 11066"/>
              <a:gd name="connsiteX2" fmla="*/ 6243 w 12284"/>
              <a:gd name="connsiteY2" fmla="*/ 11062 h 11066"/>
              <a:gd name="connsiteX3" fmla="*/ 11847 w 12284"/>
              <a:gd name="connsiteY3" fmla="*/ 7962 h 11066"/>
              <a:gd name="connsiteX4" fmla="*/ 11174 w 12284"/>
              <a:gd name="connsiteY4" fmla="*/ 2148 h 11066"/>
              <a:gd name="connsiteX5" fmla="*/ 5264 w 12284"/>
              <a:gd name="connsiteY5" fmla="*/ 15 h 11066"/>
              <a:gd name="connsiteX6" fmla="*/ 825 w 12284"/>
              <a:gd name="connsiteY6" fmla="*/ 2379 h 11066"/>
              <a:gd name="connsiteX0" fmla="*/ 825 w 12395"/>
              <a:gd name="connsiteY0" fmla="*/ 2378 h 11065"/>
              <a:gd name="connsiteX1" fmla="*/ 505 w 12395"/>
              <a:gd name="connsiteY1" fmla="*/ 8489 h 11065"/>
              <a:gd name="connsiteX2" fmla="*/ 6243 w 12395"/>
              <a:gd name="connsiteY2" fmla="*/ 11061 h 11065"/>
              <a:gd name="connsiteX3" fmla="*/ 11847 w 12395"/>
              <a:gd name="connsiteY3" fmla="*/ 7961 h 11065"/>
              <a:gd name="connsiteX4" fmla="*/ 11174 w 12395"/>
              <a:gd name="connsiteY4" fmla="*/ 2147 h 11065"/>
              <a:gd name="connsiteX5" fmla="*/ 5264 w 12395"/>
              <a:gd name="connsiteY5" fmla="*/ 14 h 11065"/>
              <a:gd name="connsiteX6" fmla="*/ 825 w 12395"/>
              <a:gd name="connsiteY6" fmla="*/ 2378 h 11065"/>
              <a:gd name="connsiteX0" fmla="*/ 825 w 12368"/>
              <a:gd name="connsiteY0" fmla="*/ 2387 h 11074"/>
              <a:gd name="connsiteX1" fmla="*/ 505 w 12368"/>
              <a:gd name="connsiteY1" fmla="*/ 8498 h 11074"/>
              <a:gd name="connsiteX2" fmla="*/ 6243 w 12368"/>
              <a:gd name="connsiteY2" fmla="*/ 11070 h 11074"/>
              <a:gd name="connsiteX3" fmla="*/ 11847 w 12368"/>
              <a:gd name="connsiteY3" fmla="*/ 7970 h 11074"/>
              <a:gd name="connsiteX4" fmla="*/ 11174 w 12368"/>
              <a:gd name="connsiteY4" fmla="*/ 2156 h 11074"/>
              <a:gd name="connsiteX5" fmla="*/ 5264 w 12368"/>
              <a:gd name="connsiteY5" fmla="*/ 23 h 11074"/>
              <a:gd name="connsiteX6" fmla="*/ 825 w 12368"/>
              <a:gd name="connsiteY6" fmla="*/ 2387 h 11074"/>
              <a:gd name="connsiteX0" fmla="*/ 825 w 12368"/>
              <a:gd name="connsiteY0" fmla="*/ 2387 h 11071"/>
              <a:gd name="connsiteX1" fmla="*/ 505 w 12368"/>
              <a:gd name="connsiteY1" fmla="*/ 8498 h 11071"/>
              <a:gd name="connsiteX2" fmla="*/ 6243 w 12368"/>
              <a:gd name="connsiteY2" fmla="*/ 11070 h 11071"/>
              <a:gd name="connsiteX3" fmla="*/ 11847 w 12368"/>
              <a:gd name="connsiteY3" fmla="*/ 7970 h 11071"/>
              <a:gd name="connsiteX4" fmla="*/ 11174 w 12368"/>
              <a:gd name="connsiteY4" fmla="*/ 2156 h 11071"/>
              <a:gd name="connsiteX5" fmla="*/ 5264 w 12368"/>
              <a:gd name="connsiteY5" fmla="*/ 23 h 11071"/>
              <a:gd name="connsiteX6" fmla="*/ 825 w 12368"/>
              <a:gd name="connsiteY6" fmla="*/ 2387 h 11071"/>
              <a:gd name="connsiteX0" fmla="*/ 802 w 12345"/>
              <a:gd name="connsiteY0" fmla="*/ 2387 h 11071"/>
              <a:gd name="connsiteX1" fmla="*/ 482 w 12345"/>
              <a:gd name="connsiteY1" fmla="*/ 8498 h 11071"/>
              <a:gd name="connsiteX2" fmla="*/ 6220 w 12345"/>
              <a:gd name="connsiteY2" fmla="*/ 11070 h 11071"/>
              <a:gd name="connsiteX3" fmla="*/ 11824 w 12345"/>
              <a:gd name="connsiteY3" fmla="*/ 7970 h 11071"/>
              <a:gd name="connsiteX4" fmla="*/ 11151 w 12345"/>
              <a:gd name="connsiteY4" fmla="*/ 2156 h 11071"/>
              <a:gd name="connsiteX5" fmla="*/ 5241 w 12345"/>
              <a:gd name="connsiteY5" fmla="*/ 23 h 11071"/>
              <a:gd name="connsiteX6" fmla="*/ 802 w 12345"/>
              <a:gd name="connsiteY6" fmla="*/ 2387 h 11071"/>
              <a:gd name="connsiteX0" fmla="*/ 917 w 12460"/>
              <a:gd name="connsiteY0" fmla="*/ 2387 h 11071"/>
              <a:gd name="connsiteX1" fmla="*/ 597 w 12460"/>
              <a:gd name="connsiteY1" fmla="*/ 8498 h 11071"/>
              <a:gd name="connsiteX2" fmla="*/ 6335 w 12460"/>
              <a:gd name="connsiteY2" fmla="*/ 11070 h 11071"/>
              <a:gd name="connsiteX3" fmla="*/ 11939 w 12460"/>
              <a:gd name="connsiteY3" fmla="*/ 7970 h 11071"/>
              <a:gd name="connsiteX4" fmla="*/ 11266 w 12460"/>
              <a:gd name="connsiteY4" fmla="*/ 2156 h 11071"/>
              <a:gd name="connsiteX5" fmla="*/ 5356 w 12460"/>
              <a:gd name="connsiteY5" fmla="*/ 23 h 11071"/>
              <a:gd name="connsiteX6" fmla="*/ 917 w 12460"/>
              <a:gd name="connsiteY6" fmla="*/ 2387 h 11071"/>
              <a:gd name="connsiteX0" fmla="*/ 917 w 12460"/>
              <a:gd name="connsiteY0" fmla="*/ 2387 h 11071"/>
              <a:gd name="connsiteX1" fmla="*/ 597 w 12460"/>
              <a:gd name="connsiteY1" fmla="*/ 8498 h 11071"/>
              <a:gd name="connsiteX2" fmla="*/ 6335 w 12460"/>
              <a:gd name="connsiteY2" fmla="*/ 11070 h 11071"/>
              <a:gd name="connsiteX3" fmla="*/ 11939 w 12460"/>
              <a:gd name="connsiteY3" fmla="*/ 7970 h 11071"/>
              <a:gd name="connsiteX4" fmla="*/ 11266 w 12460"/>
              <a:gd name="connsiteY4" fmla="*/ 2156 h 11071"/>
              <a:gd name="connsiteX5" fmla="*/ 5356 w 12460"/>
              <a:gd name="connsiteY5" fmla="*/ 23 h 11071"/>
              <a:gd name="connsiteX6" fmla="*/ 917 w 12460"/>
              <a:gd name="connsiteY6" fmla="*/ 2387 h 11071"/>
              <a:gd name="connsiteX0" fmla="*/ 803 w 12262"/>
              <a:gd name="connsiteY0" fmla="*/ 2297 h 10981"/>
              <a:gd name="connsiteX1" fmla="*/ 483 w 12262"/>
              <a:gd name="connsiteY1" fmla="*/ 8408 h 10981"/>
              <a:gd name="connsiteX2" fmla="*/ 6221 w 12262"/>
              <a:gd name="connsiteY2" fmla="*/ 10980 h 10981"/>
              <a:gd name="connsiteX3" fmla="*/ 11825 w 12262"/>
              <a:gd name="connsiteY3" fmla="*/ 7880 h 10981"/>
              <a:gd name="connsiteX4" fmla="*/ 11152 w 12262"/>
              <a:gd name="connsiteY4" fmla="*/ 2066 h 10981"/>
              <a:gd name="connsiteX5" fmla="*/ 5264 w 12262"/>
              <a:gd name="connsiteY5" fmla="*/ 16 h 10981"/>
              <a:gd name="connsiteX6" fmla="*/ 803 w 12262"/>
              <a:gd name="connsiteY6" fmla="*/ 2297 h 10981"/>
              <a:gd name="connsiteX0" fmla="*/ 803 w 12262"/>
              <a:gd name="connsiteY0" fmla="*/ 2282 h 10966"/>
              <a:gd name="connsiteX1" fmla="*/ 483 w 12262"/>
              <a:gd name="connsiteY1" fmla="*/ 8393 h 10966"/>
              <a:gd name="connsiteX2" fmla="*/ 6221 w 12262"/>
              <a:gd name="connsiteY2" fmla="*/ 10965 h 10966"/>
              <a:gd name="connsiteX3" fmla="*/ 11825 w 12262"/>
              <a:gd name="connsiteY3" fmla="*/ 7865 h 10966"/>
              <a:gd name="connsiteX4" fmla="*/ 11152 w 12262"/>
              <a:gd name="connsiteY4" fmla="*/ 2051 h 10966"/>
              <a:gd name="connsiteX5" fmla="*/ 5264 w 12262"/>
              <a:gd name="connsiteY5" fmla="*/ 1 h 10966"/>
              <a:gd name="connsiteX6" fmla="*/ 803 w 12262"/>
              <a:gd name="connsiteY6" fmla="*/ 2282 h 10966"/>
              <a:gd name="connsiteX0" fmla="*/ 825 w 12264"/>
              <a:gd name="connsiteY0" fmla="*/ 2420 h 11104"/>
              <a:gd name="connsiteX1" fmla="*/ 505 w 12264"/>
              <a:gd name="connsiteY1" fmla="*/ 8531 h 11104"/>
              <a:gd name="connsiteX2" fmla="*/ 6243 w 12264"/>
              <a:gd name="connsiteY2" fmla="*/ 11103 h 11104"/>
              <a:gd name="connsiteX3" fmla="*/ 11847 w 12264"/>
              <a:gd name="connsiteY3" fmla="*/ 8003 h 11104"/>
              <a:gd name="connsiteX4" fmla="*/ 11174 w 12264"/>
              <a:gd name="connsiteY4" fmla="*/ 2189 h 11104"/>
              <a:gd name="connsiteX5" fmla="*/ 5764 w 12264"/>
              <a:gd name="connsiteY5" fmla="*/ 0 h 11104"/>
              <a:gd name="connsiteX6" fmla="*/ 825 w 12264"/>
              <a:gd name="connsiteY6" fmla="*/ 2420 h 11104"/>
              <a:gd name="connsiteX0" fmla="*/ 825 w 12351"/>
              <a:gd name="connsiteY0" fmla="*/ 2420 h 11104"/>
              <a:gd name="connsiteX1" fmla="*/ 505 w 12351"/>
              <a:gd name="connsiteY1" fmla="*/ 8531 h 11104"/>
              <a:gd name="connsiteX2" fmla="*/ 6243 w 12351"/>
              <a:gd name="connsiteY2" fmla="*/ 11103 h 11104"/>
              <a:gd name="connsiteX3" fmla="*/ 11847 w 12351"/>
              <a:gd name="connsiteY3" fmla="*/ 8003 h 11104"/>
              <a:gd name="connsiteX4" fmla="*/ 11174 w 12351"/>
              <a:gd name="connsiteY4" fmla="*/ 2189 h 11104"/>
              <a:gd name="connsiteX5" fmla="*/ 5764 w 12351"/>
              <a:gd name="connsiteY5" fmla="*/ 0 h 11104"/>
              <a:gd name="connsiteX6" fmla="*/ 825 w 12351"/>
              <a:gd name="connsiteY6" fmla="*/ 2420 h 11104"/>
              <a:gd name="connsiteX0" fmla="*/ 825 w 12372"/>
              <a:gd name="connsiteY0" fmla="*/ 2420 h 11104"/>
              <a:gd name="connsiteX1" fmla="*/ 505 w 12372"/>
              <a:gd name="connsiteY1" fmla="*/ 8531 h 11104"/>
              <a:gd name="connsiteX2" fmla="*/ 6243 w 12372"/>
              <a:gd name="connsiteY2" fmla="*/ 11103 h 11104"/>
              <a:gd name="connsiteX3" fmla="*/ 11847 w 12372"/>
              <a:gd name="connsiteY3" fmla="*/ 8003 h 11104"/>
              <a:gd name="connsiteX4" fmla="*/ 11174 w 12372"/>
              <a:gd name="connsiteY4" fmla="*/ 2189 h 11104"/>
              <a:gd name="connsiteX5" fmla="*/ 5764 w 12372"/>
              <a:gd name="connsiteY5" fmla="*/ 0 h 11104"/>
              <a:gd name="connsiteX6" fmla="*/ 825 w 12372"/>
              <a:gd name="connsiteY6" fmla="*/ 2420 h 11104"/>
              <a:gd name="connsiteX0" fmla="*/ 850 w 12397"/>
              <a:gd name="connsiteY0" fmla="*/ 2281 h 11104"/>
              <a:gd name="connsiteX1" fmla="*/ 530 w 12397"/>
              <a:gd name="connsiteY1" fmla="*/ 8531 h 11104"/>
              <a:gd name="connsiteX2" fmla="*/ 6268 w 12397"/>
              <a:gd name="connsiteY2" fmla="*/ 11103 h 11104"/>
              <a:gd name="connsiteX3" fmla="*/ 11872 w 12397"/>
              <a:gd name="connsiteY3" fmla="*/ 8003 h 11104"/>
              <a:gd name="connsiteX4" fmla="*/ 11199 w 12397"/>
              <a:gd name="connsiteY4" fmla="*/ 2189 h 11104"/>
              <a:gd name="connsiteX5" fmla="*/ 5789 w 12397"/>
              <a:gd name="connsiteY5" fmla="*/ 0 h 11104"/>
              <a:gd name="connsiteX6" fmla="*/ 850 w 12397"/>
              <a:gd name="connsiteY6" fmla="*/ 2281 h 11104"/>
              <a:gd name="connsiteX0" fmla="*/ 850 w 12397"/>
              <a:gd name="connsiteY0" fmla="*/ 2281 h 11104"/>
              <a:gd name="connsiteX1" fmla="*/ 530 w 12397"/>
              <a:gd name="connsiteY1" fmla="*/ 8531 h 11104"/>
              <a:gd name="connsiteX2" fmla="*/ 6268 w 12397"/>
              <a:gd name="connsiteY2" fmla="*/ 11103 h 11104"/>
              <a:gd name="connsiteX3" fmla="*/ 11872 w 12397"/>
              <a:gd name="connsiteY3" fmla="*/ 8003 h 11104"/>
              <a:gd name="connsiteX4" fmla="*/ 11199 w 12397"/>
              <a:gd name="connsiteY4" fmla="*/ 2189 h 11104"/>
              <a:gd name="connsiteX5" fmla="*/ 5789 w 12397"/>
              <a:gd name="connsiteY5" fmla="*/ 0 h 11104"/>
              <a:gd name="connsiteX6" fmla="*/ 850 w 12397"/>
              <a:gd name="connsiteY6" fmla="*/ 2281 h 11104"/>
              <a:gd name="connsiteX0" fmla="*/ 826 w 12373"/>
              <a:gd name="connsiteY0" fmla="*/ 2281 h 11104"/>
              <a:gd name="connsiteX1" fmla="*/ 506 w 12373"/>
              <a:gd name="connsiteY1" fmla="*/ 8531 h 11104"/>
              <a:gd name="connsiteX2" fmla="*/ 6244 w 12373"/>
              <a:gd name="connsiteY2" fmla="*/ 11103 h 11104"/>
              <a:gd name="connsiteX3" fmla="*/ 11848 w 12373"/>
              <a:gd name="connsiteY3" fmla="*/ 8003 h 11104"/>
              <a:gd name="connsiteX4" fmla="*/ 11175 w 12373"/>
              <a:gd name="connsiteY4" fmla="*/ 2189 h 11104"/>
              <a:gd name="connsiteX5" fmla="*/ 5765 w 12373"/>
              <a:gd name="connsiteY5" fmla="*/ 0 h 11104"/>
              <a:gd name="connsiteX6" fmla="*/ 826 w 12373"/>
              <a:gd name="connsiteY6" fmla="*/ 2281 h 11104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3"/>
              <a:gd name="connsiteY0" fmla="*/ 2281 h 11160"/>
              <a:gd name="connsiteX1" fmla="*/ 533 w 12393"/>
              <a:gd name="connsiteY1" fmla="*/ 8531 h 11160"/>
              <a:gd name="connsiteX2" fmla="*/ 6314 w 12393"/>
              <a:gd name="connsiteY2" fmla="*/ 11159 h 11160"/>
              <a:gd name="connsiteX3" fmla="*/ 11875 w 12393"/>
              <a:gd name="connsiteY3" fmla="*/ 8003 h 11160"/>
              <a:gd name="connsiteX4" fmla="*/ 11202 w 12393"/>
              <a:gd name="connsiteY4" fmla="*/ 2189 h 11160"/>
              <a:gd name="connsiteX5" fmla="*/ 5792 w 12393"/>
              <a:gd name="connsiteY5" fmla="*/ 0 h 11160"/>
              <a:gd name="connsiteX6" fmla="*/ 853 w 12393"/>
              <a:gd name="connsiteY6" fmla="*/ 2281 h 11160"/>
              <a:gd name="connsiteX0" fmla="*/ 853 w 12387"/>
              <a:gd name="connsiteY0" fmla="*/ 2281 h 11160"/>
              <a:gd name="connsiteX1" fmla="*/ 533 w 12387"/>
              <a:gd name="connsiteY1" fmla="*/ 8531 h 11160"/>
              <a:gd name="connsiteX2" fmla="*/ 6314 w 12387"/>
              <a:gd name="connsiteY2" fmla="*/ 11159 h 11160"/>
              <a:gd name="connsiteX3" fmla="*/ 11875 w 12387"/>
              <a:gd name="connsiteY3" fmla="*/ 8003 h 11160"/>
              <a:gd name="connsiteX4" fmla="*/ 11202 w 12387"/>
              <a:gd name="connsiteY4" fmla="*/ 2189 h 11160"/>
              <a:gd name="connsiteX5" fmla="*/ 5792 w 12387"/>
              <a:gd name="connsiteY5" fmla="*/ 0 h 11160"/>
              <a:gd name="connsiteX6" fmla="*/ 853 w 12387"/>
              <a:gd name="connsiteY6" fmla="*/ 2281 h 11160"/>
              <a:gd name="connsiteX0" fmla="*/ 853 w 12508"/>
              <a:gd name="connsiteY0" fmla="*/ 2281 h 11160"/>
              <a:gd name="connsiteX1" fmla="*/ 533 w 12508"/>
              <a:gd name="connsiteY1" fmla="*/ 8531 h 11160"/>
              <a:gd name="connsiteX2" fmla="*/ 6314 w 12508"/>
              <a:gd name="connsiteY2" fmla="*/ 11159 h 11160"/>
              <a:gd name="connsiteX3" fmla="*/ 11875 w 12508"/>
              <a:gd name="connsiteY3" fmla="*/ 8003 h 11160"/>
              <a:gd name="connsiteX4" fmla="*/ 11202 w 12508"/>
              <a:gd name="connsiteY4" fmla="*/ 2189 h 11160"/>
              <a:gd name="connsiteX5" fmla="*/ 5792 w 12508"/>
              <a:gd name="connsiteY5" fmla="*/ 0 h 11160"/>
              <a:gd name="connsiteX6" fmla="*/ 853 w 12508"/>
              <a:gd name="connsiteY6" fmla="*/ 2281 h 11160"/>
              <a:gd name="connsiteX0" fmla="*/ 853 w 12511"/>
              <a:gd name="connsiteY0" fmla="*/ 2283 h 11162"/>
              <a:gd name="connsiteX1" fmla="*/ 533 w 12511"/>
              <a:gd name="connsiteY1" fmla="*/ 8533 h 11162"/>
              <a:gd name="connsiteX2" fmla="*/ 6314 w 12511"/>
              <a:gd name="connsiteY2" fmla="*/ 11161 h 11162"/>
              <a:gd name="connsiteX3" fmla="*/ 11875 w 12511"/>
              <a:gd name="connsiteY3" fmla="*/ 8005 h 11162"/>
              <a:gd name="connsiteX4" fmla="*/ 11441 w 12511"/>
              <a:gd name="connsiteY4" fmla="*/ 2636 h 11162"/>
              <a:gd name="connsiteX5" fmla="*/ 5792 w 12511"/>
              <a:gd name="connsiteY5" fmla="*/ 2 h 11162"/>
              <a:gd name="connsiteX6" fmla="*/ 853 w 12511"/>
              <a:gd name="connsiteY6" fmla="*/ 2283 h 11162"/>
              <a:gd name="connsiteX0" fmla="*/ 853 w 12383"/>
              <a:gd name="connsiteY0" fmla="*/ 2118 h 10997"/>
              <a:gd name="connsiteX1" fmla="*/ 533 w 12383"/>
              <a:gd name="connsiteY1" fmla="*/ 8368 h 10997"/>
              <a:gd name="connsiteX2" fmla="*/ 6314 w 12383"/>
              <a:gd name="connsiteY2" fmla="*/ 10996 h 10997"/>
              <a:gd name="connsiteX3" fmla="*/ 11875 w 12383"/>
              <a:gd name="connsiteY3" fmla="*/ 7840 h 10997"/>
              <a:gd name="connsiteX4" fmla="*/ 11441 w 12383"/>
              <a:gd name="connsiteY4" fmla="*/ 2471 h 10997"/>
              <a:gd name="connsiteX5" fmla="*/ 5792 w 12383"/>
              <a:gd name="connsiteY5" fmla="*/ 4 h 10997"/>
              <a:gd name="connsiteX6" fmla="*/ 853 w 12383"/>
              <a:gd name="connsiteY6" fmla="*/ 2118 h 10997"/>
              <a:gd name="connsiteX0" fmla="*/ 1040 w 12570"/>
              <a:gd name="connsiteY0" fmla="*/ 2118 h 11002"/>
              <a:gd name="connsiteX1" fmla="*/ 459 w 12570"/>
              <a:gd name="connsiteY1" fmla="*/ 8451 h 11002"/>
              <a:gd name="connsiteX2" fmla="*/ 6501 w 12570"/>
              <a:gd name="connsiteY2" fmla="*/ 10996 h 11002"/>
              <a:gd name="connsiteX3" fmla="*/ 12062 w 12570"/>
              <a:gd name="connsiteY3" fmla="*/ 7840 h 11002"/>
              <a:gd name="connsiteX4" fmla="*/ 11628 w 12570"/>
              <a:gd name="connsiteY4" fmla="*/ 2471 h 11002"/>
              <a:gd name="connsiteX5" fmla="*/ 5979 w 12570"/>
              <a:gd name="connsiteY5" fmla="*/ 4 h 11002"/>
              <a:gd name="connsiteX6" fmla="*/ 1040 w 12570"/>
              <a:gd name="connsiteY6" fmla="*/ 2118 h 11002"/>
              <a:gd name="connsiteX0" fmla="*/ 1117 w 12647"/>
              <a:gd name="connsiteY0" fmla="*/ 2118 h 11002"/>
              <a:gd name="connsiteX1" fmla="*/ 536 w 12647"/>
              <a:gd name="connsiteY1" fmla="*/ 8451 h 11002"/>
              <a:gd name="connsiteX2" fmla="*/ 6578 w 12647"/>
              <a:gd name="connsiteY2" fmla="*/ 10996 h 11002"/>
              <a:gd name="connsiteX3" fmla="*/ 12139 w 12647"/>
              <a:gd name="connsiteY3" fmla="*/ 7840 h 11002"/>
              <a:gd name="connsiteX4" fmla="*/ 11705 w 12647"/>
              <a:gd name="connsiteY4" fmla="*/ 2471 h 11002"/>
              <a:gd name="connsiteX5" fmla="*/ 6056 w 12647"/>
              <a:gd name="connsiteY5" fmla="*/ 4 h 11002"/>
              <a:gd name="connsiteX6" fmla="*/ 1117 w 12647"/>
              <a:gd name="connsiteY6" fmla="*/ 2118 h 11002"/>
              <a:gd name="connsiteX0" fmla="*/ 1105 w 12635"/>
              <a:gd name="connsiteY0" fmla="*/ 2118 h 11005"/>
              <a:gd name="connsiteX1" fmla="*/ 524 w 12635"/>
              <a:gd name="connsiteY1" fmla="*/ 8451 h 11005"/>
              <a:gd name="connsiteX2" fmla="*/ 6566 w 12635"/>
              <a:gd name="connsiteY2" fmla="*/ 10996 h 11005"/>
              <a:gd name="connsiteX3" fmla="*/ 12127 w 12635"/>
              <a:gd name="connsiteY3" fmla="*/ 7840 h 11005"/>
              <a:gd name="connsiteX4" fmla="*/ 11693 w 12635"/>
              <a:gd name="connsiteY4" fmla="*/ 2471 h 11005"/>
              <a:gd name="connsiteX5" fmla="*/ 6044 w 12635"/>
              <a:gd name="connsiteY5" fmla="*/ 4 h 11005"/>
              <a:gd name="connsiteX6" fmla="*/ 1105 w 12635"/>
              <a:gd name="connsiteY6" fmla="*/ 2118 h 11005"/>
              <a:gd name="connsiteX0" fmla="*/ 1049 w 12571"/>
              <a:gd name="connsiteY0" fmla="*/ 2118 h 11168"/>
              <a:gd name="connsiteX1" fmla="*/ 468 w 12571"/>
              <a:gd name="connsiteY1" fmla="*/ 8451 h 11168"/>
              <a:gd name="connsiteX2" fmla="*/ 6619 w 12571"/>
              <a:gd name="connsiteY2" fmla="*/ 11163 h 11168"/>
              <a:gd name="connsiteX3" fmla="*/ 12071 w 12571"/>
              <a:gd name="connsiteY3" fmla="*/ 7840 h 11168"/>
              <a:gd name="connsiteX4" fmla="*/ 11637 w 12571"/>
              <a:gd name="connsiteY4" fmla="*/ 2471 h 11168"/>
              <a:gd name="connsiteX5" fmla="*/ 5988 w 12571"/>
              <a:gd name="connsiteY5" fmla="*/ 4 h 11168"/>
              <a:gd name="connsiteX6" fmla="*/ 1049 w 12571"/>
              <a:gd name="connsiteY6" fmla="*/ 2118 h 11168"/>
              <a:gd name="connsiteX0" fmla="*/ 1022 w 12544"/>
              <a:gd name="connsiteY0" fmla="*/ 2118 h 11170"/>
              <a:gd name="connsiteX1" fmla="*/ 441 w 12544"/>
              <a:gd name="connsiteY1" fmla="*/ 8451 h 11170"/>
              <a:gd name="connsiteX2" fmla="*/ 6592 w 12544"/>
              <a:gd name="connsiteY2" fmla="*/ 11163 h 11170"/>
              <a:gd name="connsiteX3" fmla="*/ 12044 w 12544"/>
              <a:gd name="connsiteY3" fmla="*/ 7840 h 11170"/>
              <a:gd name="connsiteX4" fmla="*/ 11610 w 12544"/>
              <a:gd name="connsiteY4" fmla="*/ 2471 h 11170"/>
              <a:gd name="connsiteX5" fmla="*/ 5961 w 12544"/>
              <a:gd name="connsiteY5" fmla="*/ 4 h 11170"/>
              <a:gd name="connsiteX6" fmla="*/ 1022 w 12544"/>
              <a:gd name="connsiteY6" fmla="*/ 2118 h 11170"/>
              <a:gd name="connsiteX0" fmla="*/ 1022 w 12516"/>
              <a:gd name="connsiteY0" fmla="*/ 2118 h 11170"/>
              <a:gd name="connsiteX1" fmla="*/ 441 w 12516"/>
              <a:gd name="connsiteY1" fmla="*/ 8451 h 11170"/>
              <a:gd name="connsiteX2" fmla="*/ 6592 w 12516"/>
              <a:gd name="connsiteY2" fmla="*/ 11163 h 11170"/>
              <a:gd name="connsiteX3" fmla="*/ 12044 w 12516"/>
              <a:gd name="connsiteY3" fmla="*/ 7840 h 11170"/>
              <a:gd name="connsiteX4" fmla="*/ 11610 w 12516"/>
              <a:gd name="connsiteY4" fmla="*/ 2471 h 11170"/>
              <a:gd name="connsiteX5" fmla="*/ 5961 w 12516"/>
              <a:gd name="connsiteY5" fmla="*/ 4 h 11170"/>
              <a:gd name="connsiteX6" fmla="*/ 1022 w 12516"/>
              <a:gd name="connsiteY6" fmla="*/ 2118 h 11170"/>
              <a:gd name="connsiteX0" fmla="*/ 1022 w 12502"/>
              <a:gd name="connsiteY0" fmla="*/ 2118 h 11170"/>
              <a:gd name="connsiteX1" fmla="*/ 441 w 12502"/>
              <a:gd name="connsiteY1" fmla="*/ 8451 h 11170"/>
              <a:gd name="connsiteX2" fmla="*/ 6592 w 12502"/>
              <a:gd name="connsiteY2" fmla="*/ 11163 h 11170"/>
              <a:gd name="connsiteX3" fmla="*/ 12044 w 12502"/>
              <a:gd name="connsiteY3" fmla="*/ 7840 h 11170"/>
              <a:gd name="connsiteX4" fmla="*/ 11610 w 12502"/>
              <a:gd name="connsiteY4" fmla="*/ 2471 h 11170"/>
              <a:gd name="connsiteX5" fmla="*/ 5961 w 12502"/>
              <a:gd name="connsiteY5" fmla="*/ 4 h 11170"/>
              <a:gd name="connsiteX6" fmla="*/ 1022 w 12502"/>
              <a:gd name="connsiteY6" fmla="*/ 2118 h 11170"/>
              <a:gd name="connsiteX0" fmla="*/ 955 w 12587"/>
              <a:gd name="connsiteY0" fmla="*/ 2090 h 11168"/>
              <a:gd name="connsiteX1" fmla="*/ 526 w 12587"/>
              <a:gd name="connsiteY1" fmla="*/ 8451 h 11168"/>
              <a:gd name="connsiteX2" fmla="*/ 6677 w 12587"/>
              <a:gd name="connsiteY2" fmla="*/ 11163 h 11168"/>
              <a:gd name="connsiteX3" fmla="*/ 12129 w 12587"/>
              <a:gd name="connsiteY3" fmla="*/ 7840 h 11168"/>
              <a:gd name="connsiteX4" fmla="*/ 11695 w 12587"/>
              <a:gd name="connsiteY4" fmla="*/ 2471 h 11168"/>
              <a:gd name="connsiteX5" fmla="*/ 6046 w 12587"/>
              <a:gd name="connsiteY5" fmla="*/ 4 h 11168"/>
              <a:gd name="connsiteX6" fmla="*/ 955 w 12587"/>
              <a:gd name="connsiteY6" fmla="*/ 2090 h 11168"/>
              <a:gd name="connsiteX0" fmla="*/ 1032 w 12664"/>
              <a:gd name="connsiteY0" fmla="*/ 2090 h 11168"/>
              <a:gd name="connsiteX1" fmla="*/ 603 w 12664"/>
              <a:gd name="connsiteY1" fmla="*/ 8451 h 11168"/>
              <a:gd name="connsiteX2" fmla="*/ 6754 w 12664"/>
              <a:gd name="connsiteY2" fmla="*/ 11163 h 11168"/>
              <a:gd name="connsiteX3" fmla="*/ 12206 w 12664"/>
              <a:gd name="connsiteY3" fmla="*/ 7840 h 11168"/>
              <a:gd name="connsiteX4" fmla="*/ 11772 w 12664"/>
              <a:gd name="connsiteY4" fmla="*/ 2471 h 11168"/>
              <a:gd name="connsiteX5" fmla="*/ 6123 w 12664"/>
              <a:gd name="connsiteY5" fmla="*/ 4 h 11168"/>
              <a:gd name="connsiteX6" fmla="*/ 1032 w 12664"/>
              <a:gd name="connsiteY6" fmla="*/ 2090 h 11168"/>
              <a:gd name="connsiteX0" fmla="*/ 956 w 12588"/>
              <a:gd name="connsiteY0" fmla="*/ 2090 h 11172"/>
              <a:gd name="connsiteX1" fmla="*/ 527 w 12588"/>
              <a:gd name="connsiteY1" fmla="*/ 8618 h 11172"/>
              <a:gd name="connsiteX2" fmla="*/ 6678 w 12588"/>
              <a:gd name="connsiteY2" fmla="*/ 11163 h 11172"/>
              <a:gd name="connsiteX3" fmla="*/ 12130 w 12588"/>
              <a:gd name="connsiteY3" fmla="*/ 7840 h 11172"/>
              <a:gd name="connsiteX4" fmla="*/ 11696 w 12588"/>
              <a:gd name="connsiteY4" fmla="*/ 2471 h 11172"/>
              <a:gd name="connsiteX5" fmla="*/ 6047 w 12588"/>
              <a:gd name="connsiteY5" fmla="*/ 4 h 11172"/>
              <a:gd name="connsiteX6" fmla="*/ 956 w 12588"/>
              <a:gd name="connsiteY6" fmla="*/ 2090 h 11172"/>
              <a:gd name="connsiteX0" fmla="*/ 1069 w 12701"/>
              <a:gd name="connsiteY0" fmla="*/ 2090 h 11172"/>
              <a:gd name="connsiteX1" fmla="*/ 640 w 12701"/>
              <a:gd name="connsiteY1" fmla="*/ 8618 h 11172"/>
              <a:gd name="connsiteX2" fmla="*/ 6791 w 12701"/>
              <a:gd name="connsiteY2" fmla="*/ 11163 h 11172"/>
              <a:gd name="connsiteX3" fmla="*/ 12243 w 12701"/>
              <a:gd name="connsiteY3" fmla="*/ 7840 h 11172"/>
              <a:gd name="connsiteX4" fmla="*/ 11809 w 12701"/>
              <a:gd name="connsiteY4" fmla="*/ 2471 h 11172"/>
              <a:gd name="connsiteX5" fmla="*/ 6160 w 12701"/>
              <a:gd name="connsiteY5" fmla="*/ 4 h 11172"/>
              <a:gd name="connsiteX6" fmla="*/ 1069 w 12701"/>
              <a:gd name="connsiteY6" fmla="*/ 2090 h 11172"/>
              <a:gd name="connsiteX0" fmla="*/ 1069 w 12701"/>
              <a:gd name="connsiteY0" fmla="*/ 2090 h 11177"/>
              <a:gd name="connsiteX1" fmla="*/ 640 w 12701"/>
              <a:gd name="connsiteY1" fmla="*/ 8618 h 11177"/>
              <a:gd name="connsiteX2" fmla="*/ 6791 w 12701"/>
              <a:gd name="connsiteY2" fmla="*/ 11163 h 11177"/>
              <a:gd name="connsiteX3" fmla="*/ 12243 w 12701"/>
              <a:gd name="connsiteY3" fmla="*/ 7840 h 11177"/>
              <a:gd name="connsiteX4" fmla="*/ 11809 w 12701"/>
              <a:gd name="connsiteY4" fmla="*/ 2471 h 11177"/>
              <a:gd name="connsiteX5" fmla="*/ 6160 w 12701"/>
              <a:gd name="connsiteY5" fmla="*/ 4 h 11177"/>
              <a:gd name="connsiteX6" fmla="*/ 1069 w 12701"/>
              <a:gd name="connsiteY6" fmla="*/ 2090 h 11177"/>
              <a:gd name="connsiteX0" fmla="*/ 1069 w 12701"/>
              <a:gd name="connsiteY0" fmla="*/ 2200 h 11287"/>
              <a:gd name="connsiteX1" fmla="*/ 640 w 12701"/>
              <a:gd name="connsiteY1" fmla="*/ 8728 h 11287"/>
              <a:gd name="connsiteX2" fmla="*/ 6791 w 12701"/>
              <a:gd name="connsiteY2" fmla="*/ 11273 h 11287"/>
              <a:gd name="connsiteX3" fmla="*/ 12243 w 12701"/>
              <a:gd name="connsiteY3" fmla="*/ 7950 h 11287"/>
              <a:gd name="connsiteX4" fmla="*/ 11809 w 12701"/>
              <a:gd name="connsiteY4" fmla="*/ 2581 h 11287"/>
              <a:gd name="connsiteX5" fmla="*/ 6160 w 12701"/>
              <a:gd name="connsiteY5" fmla="*/ 3 h 11287"/>
              <a:gd name="connsiteX6" fmla="*/ 1069 w 12701"/>
              <a:gd name="connsiteY6" fmla="*/ 2200 h 11287"/>
              <a:gd name="connsiteX0" fmla="*/ 1069 w 12701"/>
              <a:gd name="connsiteY0" fmla="*/ 2208 h 11295"/>
              <a:gd name="connsiteX1" fmla="*/ 640 w 12701"/>
              <a:gd name="connsiteY1" fmla="*/ 8736 h 11295"/>
              <a:gd name="connsiteX2" fmla="*/ 6791 w 12701"/>
              <a:gd name="connsiteY2" fmla="*/ 11281 h 11295"/>
              <a:gd name="connsiteX3" fmla="*/ 12243 w 12701"/>
              <a:gd name="connsiteY3" fmla="*/ 7958 h 11295"/>
              <a:gd name="connsiteX4" fmla="*/ 11809 w 12701"/>
              <a:gd name="connsiteY4" fmla="*/ 2589 h 11295"/>
              <a:gd name="connsiteX5" fmla="*/ 6160 w 12701"/>
              <a:gd name="connsiteY5" fmla="*/ 11 h 11295"/>
              <a:gd name="connsiteX6" fmla="*/ 1069 w 12701"/>
              <a:gd name="connsiteY6" fmla="*/ 2208 h 11295"/>
              <a:gd name="connsiteX0" fmla="*/ 1069 w 12701"/>
              <a:gd name="connsiteY0" fmla="*/ 2204 h 11291"/>
              <a:gd name="connsiteX1" fmla="*/ 640 w 12701"/>
              <a:gd name="connsiteY1" fmla="*/ 8732 h 11291"/>
              <a:gd name="connsiteX2" fmla="*/ 6791 w 12701"/>
              <a:gd name="connsiteY2" fmla="*/ 11277 h 11291"/>
              <a:gd name="connsiteX3" fmla="*/ 12243 w 12701"/>
              <a:gd name="connsiteY3" fmla="*/ 7954 h 11291"/>
              <a:gd name="connsiteX4" fmla="*/ 11809 w 12701"/>
              <a:gd name="connsiteY4" fmla="*/ 2585 h 11291"/>
              <a:gd name="connsiteX5" fmla="*/ 6160 w 12701"/>
              <a:gd name="connsiteY5" fmla="*/ 7 h 11291"/>
              <a:gd name="connsiteX6" fmla="*/ 1069 w 12701"/>
              <a:gd name="connsiteY6" fmla="*/ 2204 h 11291"/>
              <a:gd name="connsiteX0" fmla="*/ 1069 w 12845"/>
              <a:gd name="connsiteY0" fmla="*/ 2204 h 11291"/>
              <a:gd name="connsiteX1" fmla="*/ 640 w 12845"/>
              <a:gd name="connsiteY1" fmla="*/ 8732 h 11291"/>
              <a:gd name="connsiteX2" fmla="*/ 6791 w 12845"/>
              <a:gd name="connsiteY2" fmla="*/ 11277 h 11291"/>
              <a:gd name="connsiteX3" fmla="*/ 12243 w 12845"/>
              <a:gd name="connsiteY3" fmla="*/ 7954 h 11291"/>
              <a:gd name="connsiteX4" fmla="*/ 12026 w 12845"/>
              <a:gd name="connsiteY4" fmla="*/ 2752 h 11291"/>
              <a:gd name="connsiteX5" fmla="*/ 6160 w 12845"/>
              <a:gd name="connsiteY5" fmla="*/ 7 h 11291"/>
              <a:gd name="connsiteX6" fmla="*/ 1069 w 12845"/>
              <a:gd name="connsiteY6" fmla="*/ 2204 h 11291"/>
              <a:gd name="connsiteX0" fmla="*/ 1069 w 12843"/>
              <a:gd name="connsiteY0" fmla="*/ 2204 h 11291"/>
              <a:gd name="connsiteX1" fmla="*/ 640 w 12843"/>
              <a:gd name="connsiteY1" fmla="*/ 8732 h 11291"/>
              <a:gd name="connsiteX2" fmla="*/ 6791 w 12843"/>
              <a:gd name="connsiteY2" fmla="*/ 11277 h 11291"/>
              <a:gd name="connsiteX3" fmla="*/ 12243 w 12843"/>
              <a:gd name="connsiteY3" fmla="*/ 7954 h 11291"/>
              <a:gd name="connsiteX4" fmla="*/ 12026 w 12843"/>
              <a:gd name="connsiteY4" fmla="*/ 2752 h 11291"/>
              <a:gd name="connsiteX5" fmla="*/ 6160 w 12843"/>
              <a:gd name="connsiteY5" fmla="*/ 7 h 11291"/>
              <a:gd name="connsiteX6" fmla="*/ 1069 w 12843"/>
              <a:gd name="connsiteY6" fmla="*/ 2204 h 11291"/>
              <a:gd name="connsiteX0" fmla="*/ 1069 w 12913"/>
              <a:gd name="connsiteY0" fmla="*/ 2204 h 11291"/>
              <a:gd name="connsiteX1" fmla="*/ 640 w 12913"/>
              <a:gd name="connsiteY1" fmla="*/ 8732 h 11291"/>
              <a:gd name="connsiteX2" fmla="*/ 6791 w 12913"/>
              <a:gd name="connsiteY2" fmla="*/ 11277 h 11291"/>
              <a:gd name="connsiteX3" fmla="*/ 12243 w 12913"/>
              <a:gd name="connsiteY3" fmla="*/ 7954 h 11291"/>
              <a:gd name="connsiteX4" fmla="*/ 12026 w 12913"/>
              <a:gd name="connsiteY4" fmla="*/ 2752 h 11291"/>
              <a:gd name="connsiteX5" fmla="*/ 6160 w 12913"/>
              <a:gd name="connsiteY5" fmla="*/ 7 h 11291"/>
              <a:gd name="connsiteX6" fmla="*/ 1069 w 12913"/>
              <a:gd name="connsiteY6" fmla="*/ 2204 h 11291"/>
              <a:gd name="connsiteX0" fmla="*/ 1069 w 12928"/>
              <a:gd name="connsiteY0" fmla="*/ 2204 h 11293"/>
              <a:gd name="connsiteX1" fmla="*/ 640 w 12928"/>
              <a:gd name="connsiteY1" fmla="*/ 8732 h 11293"/>
              <a:gd name="connsiteX2" fmla="*/ 6791 w 12928"/>
              <a:gd name="connsiteY2" fmla="*/ 11277 h 11293"/>
              <a:gd name="connsiteX3" fmla="*/ 12373 w 12928"/>
              <a:gd name="connsiteY3" fmla="*/ 7898 h 11293"/>
              <a:gd name="connsiteX4" fmla="*/ 12026 w 12928"/>
              <a:gd name="connsiteY4" fmla="*/ 2752 h 11293"/>
              <a:gd name="connsiteX5" fmla="*/ 6160 w 12928"/>
              <a:gd name="connsiteY5" fmla="*/ 7 h 11293"/>
              <a:gd name="connsiteX6" fmla="*/ 1069 w 12928"/>
              <a:gd name="connsiteY6" fmla="*/ 2204 h 11293"/>
              <a:gd name="connsiteX0" fmla="*/ 1069 w 13029"/>
              <a:gd name="connsiteY0" fmla="*/ 2204 h 11293"/>
              <a:gd name="connsiteX1" fmla="*/ 640 w 13029"/>
              <a:gd name="connsiteY1" fmla="*/ 8732 h 11293"/>
              <a:gd name="connsiteX2" fmla="*/ 6791 w 13029"/>
              <a:gd name="connsiteY2" fmla="*/ 11277 h 11293"/>
              <a:gd name="connsiteX3" fmla="*/ 12373 w 13029"/>
              <a:gd name="connsiteY3" fmla="*/ 7898 h 11293"/>
              <a:gd name="connsiteX4" fmla="*/ 12026 w 13029"/>
              <a:gd name="connsiteY4" fmla="*/ 2752 h 11293"/>
              <a:gd name="connsiteX5" fmla="*/ 6160 w 13029"/>
              <a:gd name="connsiteY5" fmla="*/ 7 h 11293"/>
              <a:gd name="connsiteX6" fmla="*/ 1069 w 13029"/>
              <a:gd name="connsiteY6" fmla="*/ 2204 h 11293"/>
              <a:gd name="connsiteX0" fmla="*/ 1069 w 13009"/>
              <a:gd name="connsiteY0" fmla="*/ 2204 h 11293"/>
              <a:gd name="connsiteX1" fmla="*/ 640 w 13009"/>
              <a:gd name="connsiteY1" fmla="*/ 8732 h 11293"/>
              <a:gd name="connsiteX2" fmla="*/ 6791 w 13009"/>
              <a:gd name="connsiteY2" fmla="*/ 11277 h 11293"/>
              <a:gd name="connsiteX3" fmla="*/ 12373 w 13009"/>
              <a:gd name="connsiteY3" fmla="*/ 7898 h 11293"/>
              <a:gd name="connsiteX4" fmla="*/ 12026 w 13009"/>
              <a:gd name="connsiteY4" fmla="*/ 2752 h 11293"/>
              <a:gd name="connsiteX5" fmla="*/ 6160 w 13009"/>
              <a:gd name="connsiteY5" fmla="*/ 7 h 11293"/>
              <a:gd name="connsiteX6" fmla="*/ 1069 w 13009"/>
              <a:gd name="connsiteY6" fmla="*/ 2204 h 11293"/>
              <a:gd name="connsiteX0" fmla="*/ 1069 w 12999"/>
              <a:gd name="connsiteY0" fmla="*/ 2204 h 11293"/>
              <a:gd name="connsiteX1" fmla="*/ 640 w 12999"/>
              <a:gd name="connsiteY1" fmla="*/ 8732 h 11293"/>
              <a:gd name="connsiteX2" fmla="*/ 6791 w 12999"/>
              <a:gd name="connsiteY2" fmla="*/ 11277 h 11293"/>
              <a:gd name="connsiteX3" fmla="*/ 12373 w 12999"/>
              <a:gd name="connsiteY3" fmla="*/ 7898 h 11293"/>
              <a:gd name="connsiteX4" fmla="*/ 12026 w 12999"/>
              <a:gd name="connsiteY4" fmla="*/ 2752 h 11293"/>
              <a:gd name="connsiteX5" fmla="*/ 6160 w 12999"/>
              <a:gd name="connsiteY5" fmla="*/ 7 h 11293"/>
              <a:gd name="connsiteX6" fmla="*/ 1069 w 12999"/>
              <a:gd name="connsiteY6" fmla="*/ 2204 h 11293"/>
              <a:gd name="connsiteX0" fmla="*/ 1069 w 12999"/>
              <a:gd name="connsiteY0" fmla="*/ 2204 h 11292"/>
              <a:gd name="connsiteX1" fmla="*/ 640 w 12999"/>
              <a:gd name="connsiteY1" fmla="*/ 8732 h 11292"/>
              <a:gd name="connsiteX2" fmla="*/ 6791 w 12999"/>
              <a:gd name="connsiteY2" fmla="*/ 11277 h 11292"/>
              <a:gd name="connsiteX3" fmla="*/ 12373 w 12999"/>
              <a:gd name="connsiteY3" fmla="*/ 7898 h 11292"/>
              <a:gd name="connsiteX4" fmla="*/ 12026 w 12999"/>
              <a:gd name="connsiteY4" fmla="*/ 2752 h 11292"/>
              <a:gd name="connsiteX5" fmla="*/ 6160 w 12999"/>
              <a:gd name="connsiteY5" fmla="*/ 7 h 11292"/>
              <a:gd name="connsiteX6" fmla="*/ 1069 w 12999"/>
              <a:gd name="connsiteY6" fmla="*/ 2204 h 11292"/>
              <a:gd name="connsiteX0" fmla="*/ 1069 w 12999"/>
              <a:gd name="connsiteY0" fmla="*/ 2204 h 11292"/>
              <a:gd name="connsiteX1" fmla="*/ 640 w 12999"/>
              <a:gd name="connsiteY1" fmla="*/ 8732 h 11292"/>
              <a:gd name="connsiteX2" fmla="*/ 6791 w 12999"/>
              <a:gd name="connsiteY2" fmla="*/ 11277 h 11292"/>
              <a:gd name="connsiteX3" fmla="*/ 12373 w 12999"/>
              <a:gd name="connsiteY3" fmla="*/ 7898 h 11292"/>
              <a:gd name="connsiteX4" fmla="*/ 12026 w 12999"/>
              <a:gd name="connsiteY4" fmla="*/ 2752 h 11292"/>
              <a:gd name="connsiteX5" fmla="*/ 6160 w 12999"/>
              <a:gd name="connsiteY5" fmla="*/ 7 h 11292"/>
              <a:gd name="connsiteX6" fmla="*/ 1069 w 12999"/>
              <a:gd name="connsiteY6" fmla="*/ 2204 h 11292"/>
              <a:gd name="connsiteX0" fmla="*/ 1069 w 12832"/>
              <a:gd name="connsiteY0" fmla="*/ 2204 h 11277"/>
              <a:gd name="connsiteX1" fmla="*/ 640 w 12832"/>
              <a:gd name="connsiteY1" fmla="*/ 8732 h 11277"/>
              <a:gd name="connsiteX2" fmla="*/ 6791 w 12832"/>
              <a:gd name="connsiteY2" fmla="*/ 11277 h 11277"/>
              <a:gd name="connsiteX3" fmla="*/ 12092 w 12832"/>
              <a:gd name="connsiteY3" fmla="*/ 8855 h 11277"/>
              <a:gd name="connsiteX4" fmla="*/ 12026 w 12832"/>
              <a:gd name="connsiteY4" fmla="*/ 2752 h 11277"/>
              <a:gd name="connsiteX5" fmla="*/ 6160 w 12832"/>
              <a:gd name="connsiteY5" fmla="*/ 7 h 11277"/>
              <a:gd name="connsiteX6" fmla="*/ 1069 w 12832"/>
              <a:gd name="connsiteY6" fmla="*/ 2204 h 11277"/>
              <a:gd name="connsiteX0" fmla="*/ 930 w 12632"/>
              <a:gd name="connsiteY0" fmla="*/ 2204 h 11636"/>
              <a:gd name="connsiteX1" fmla="*/ 501 w 12632"/>
              <a:gd name="connsiteY1" fmla="*/ 8732 h 11636"/>
              <a:gd name="connsiteX2" fmla="*/ 6301 w 12632"/>
              <a:gd name="connsiteY2" fmla="*/ 11636 h 11636"/>
              <a:gd name="connsiteX3" fmla="*/ 11953 w 12632"/>
              <a:gd name="connsiteY3" fmla="*/ 8855 h 11636"/>
              <a:gd name="connsiteX4" fmla="*/ 11887 w 12632"/>
              <a:gd name="connsiteY4" fmla="*/ 2752 h 11636"/>
              <a:gd name="connsiteX5" fmla="*/ 6021 w 12632"/>
              <a:gd name="connsiteY5" fmla="*/ 7 h 11636"/>
              <a:gd name="connsiteX6" fmla="*/ 930 w 12632"/>
              <a:gd name="connsiteY6" fmla="*/ 2204 h 11636"/>
              <a:gd name="connsiteX0" fmla="*/ 930 w 12632"/>
              <a:gd name="connsiteY0" fmla="*/ 2204 h 11636"/>
              <a:gd name="connsiteX1" fmla="*/ 501 w 12632"/>
              <a:gd name="connsiteY1" fmla="*/ 8732 h 11636"/>
              <a:gd name="connsiteX2" fmla="*/ 6301 w 12632"/>
              <a:gd name="connsiteY2" fmla="*/ 11636 h 11636"/>
              <a:gd name="connsiteX3" fmla="*/ 11953 w 12632"/>
              <a:gd name="connsiteY3" fmla="*/ 8855 h 11636"/>
              <a:gd name="connsiteX4" fmla="*/ 11887 w 12632"/>
              <a:gd name="connsiteY4" fmla="*/ 2752 h 11636"/>
              <a:gd name="connsiteX5" fmla="*/ 6021 w 12632"/>
              <a:gd name="connsiteY5" fmla="*/ 7 h 11636"/>
              <a:gd name="connsiteX6" fmla="*/ 930 w 12632"/>
              <a:gd name="connsiteY6" fmla="*/ 2204 h 11636"/>
              <a:gd name="connsiteX0" fmla="*/ 930 w 12632"/>
              <a:gd name="connsiteY0" fmla="*/ 2204 h 11641"/>
              <a:gd name="connsiteX1" fmla="*/ 501 w 12632"/>
              <a:gd name="connsiteY1" fmla="*/ 8732 h 11641"/>
              <a:gd name="connsiteX2" fmla="*/ 6301 w 12632"/>
              <a:gd name="connsiteY2" fmla="*/ 11636 h 11641"/>
              <a:gd name="connsiteX3" fmla="*/ 11953 w 12632"/>
              <a:gd name="connsiteY3" fmla="*/ 8855 h 11641"/>
              <a:gd name="connsiteX4" fmla="*/ 11887 w 12632"/>
              <a:gd name="connsiteY4" fmla="*/ 2752 h 11641"/>
              <a:gd name="connsiteX5" fmla="*/ 6021 w 12632"/>
              <a:gd name="connsiteY5" fmla="*/ 7 h 11641"/>
              <a:gd name="connsiteX6" fmla="*/ 930 w 12632"/>
              <a:gd name="connsiteY6" fmla="*/ 2204 h 11641"/>
              <a:gd name="connsiteX0" fmla="*/ 935 w 12632"/>
              <a:gd name="connsiteY0" fmla="*/ 2204 h 11880"/>
              <a:gd name="connsiteX1" fmla="*/ 506 w 12632"/>
              <a:gd name="connsiteY1" fmla="*/ 8732 h 11880"/>
              <a:gd name="connsiteX2" fmla="*/ 6376 w 12632"/>
              <a:gd name="connsiteY2" fmla="*/ 11875 h 11880"/>
              <a:gd name="connsiteX3" fmla="*/ 11958 w 12632"/>
              <a:gd name="connsiteY3" fmla="*/ 8855 h 11880"/>
              <a:gd name="connsiteX4" fmla="*/ 11892 w 12632"/>
              <a:gd name="connsiteY4" fmla="*/ 2752 h 11880"/>
              <a:gd name="connsiteX5" fmla="*/ 6026 w 12632"/>
              <a:gd name="connsiteY5" fmla="*/ 7 h 11880"/>
              <a:gd name="connsiteX6" fmla="*/ 935 w 12632"/>
              <a:gd name="connsiteY6" fmla="*/ 2204 h 11880"/>
              <a:gd name="connsiteX0" fmla="*/ 935 w 12671"/>
              <a:gd name="connsiteY0" fmla="*/ 2211 h 11887"/>
              <a:gd name="connsiteX1" fmla="*/ 506 w 12671"/>
              <a:gd name="connsiteY1" fmla="*/ 8739 h 11887"/>
              <a:gd name="connsiteX2" fmla="*/ 6376 w 12671"/>
              <a:gd name="connsiteY2" fmla="*/ 11882 h 11887"/>
              <a:gd name="connsiteX3" fmla="*/ 11958 w 12671"/>
              <a:gd name="connsiteY3" fmla="*/ 8862 h 11887"/>
              <a:gd name="connsiteX4" fmla="*/ 11962 w 12671"/>
              <a:gd name="connsiteY4" fmla="*/ 3038 h 11887"/>
              <a:gd name="connsiteX5" fmla="*/ 6026 w 12671"/>
              <a:gd name="connsiteY5" fmla="*/ 14 h 11887"/>
              <a:gd name="connsiteX6" fmla="*/ 935 w 12671"/>
              <a:gd name="connsiteY6" fmla="*/ 2211 h 11887"/>
              <a:gd name="connsiteX0" fmla="*/ 935 w 12671"/>
              <a:gd name="connsiteY0" fmla="*/ 2211 h 11887"/>
              <a:gd name="connsiteX1" fmla="*/ 506 w 12671"/>
              <a:gd name="connsiteY1" fmla="*/ 8739 h 11887"/>
              <a:gd name="connsiteX2" fmla="*/ 6376 w 12671"/>
              <a:gd name="connsiteY2" fmla="*/ 11882 h 11887"/>
              <a:gd name="connsiteX3" fmla="*/ 11958 w 12671"/>
              <a:gd name="connsiteY3" fmla="*/ 8862 h 11887"/>
              <a:gd name="connsiteX4" fmla="*/ 11962 w 12671"/>
              <a:gd name="connsiteY4" fmla="*/ 3038 h 11887"/>
              <a:gd name="connsiteX5" fmla="*/ 6026 w 12671"/>
              <a:gd name="connsiteY5" fmla="*/ 14 h 11887"/>
              <a:gd name="connsiteX6" fmla="*/ 935 w 12671"/>
              <a:gd name="connsiteY6" fmla="*/ 2211 h 11887"/>
              <a:gd name="connsiteX0" fmla="*/ 935 w 12712"/>
              <a:gd name="connsiteY0" fmla="*/ 2211 h 11887"/>
              <a:gd name="connsiteX1" fmla="*/ 506 w 12712"/>
              <a:gd name="connsiteY1" fmla="*/ 8739 h 11887"/>
              <a:gd name="connsiteX2" fmla="*/ 6376 w 12712"/>
              <a:gd name="connsiteY2" fmla="*/ 11882 h 11887"/>
              <a:gd name="connsiteX3" fmla="*/ 11958 w 12712"/>
              <a:gd name="connsiteY3" fmla="*/ 8862 h 11887"/>
              <a:gd name="connsiteX4" fmla="*/ 11962 w 12712"/>
              <a:gd name="connsiteY4" fmla="*/ 3038 h 11887"/>
              <a:gd name="connsiteX5" fmla="*/ 6026 w 12712"/>
              <a:gd name="connsiteY5" fmla="*/ 14 h 11887"/>
              <a:gd name="connsiteX6" fmla="*/ 935 w 12712"/>
              <a:gd name="connsiteY6" fmla="*/ 2211 h 11887"/>
              <a:gd name="connsiteX0" fmla="*/ 935 w 12712"/>
              <a:gd name="connsiteY0" fmla="*/ 2211 h 11887"/>
              <a:gd name="connsiteX1" fmla="*/ 506 w 12712"/>
              <a:gd name="connsiteY1" fmla="*/ 8739 h 11887"/>
              <a:gd name="connsiteX2" fmla="*/ 6376 w 12712"/>
              <a:gd name="connsiteY2" fmla="*/ 11882 h 11887"/>
              <a:gd name="connsiteX3" fmla="*/ 11958 w 12712"/>
              <a:gd name="connsiteY3" fmla="*/ 8862 h 11887"/>
              <a:gd name="connsiteX4" fmla="*/ 11962 w 12712"/>
              <a:gd name="connsiteY4" fmla="*/ 3038 h 11887"/>
              <a:gd name="connsiteX5" fmla="*/ 6026 w 12712"/>
              <a:gd name="connsiteY5" fmla="*/ 14 h 11887"/>
              <a:gd name="connsiteX6" fmla="*/ 935 w 12712"/>
              <a:gd name="connsiteY6" fmla="*/ 2211 h 11887"/>
              <a:gd name="connsiteX0" fmla="*/ 1037 w 12814"/>
              <a:gd name="connsiteY0" fmla="*/ 2211 h 11882"/>
              <a:gd name="connsiteX1" fmla="*/ 467 w 12814"/>
              <a:gd name="connsiteY1" fmla="*/ 9058 h 11882"/>
              <a:gd name="connsiteX2" fmla="*/ 6478 w 12814"/>
              <a:gd name="connsiteY2" fmla="*/ 11882 h 11882"/>
              <a:gd name="connsiteX3" fmla="*/ 12060 w 12814"/>
              <a:gd name="connsiteY3" fmla="*/ 8862 h 11882"/>
              <a:gd name="connsiteX4" fmla="*/ 12064 w 12814"/>
              <a:gd name="connsiteY4" fmla="*/ 3038 h 11882"/>
              <a:gd name="connsiteX5" fmla="*/ 6128 w 12814"/>
              <a:gd name="connsiteY5" fmla="*/ 14 h 11882"/>
              <a:gd name="connsiteX6" fmla="*/ 1037 w 12814"/>
              <a:gd name="connsiteY6" fmla="*/ 2211 h 11882"/>
              <a:gd name="connsiteX0" fmla="*/ 972 w 12854"/>
              <a:gd name="connsiteY0" fmla="*/ 2328 h 11879"/>
              <a:gd name="connsiteX1" fmla="*/ 507 w 12854"/>
              <a:gd name="connsiteY1" fmla="*/ 9055 h 11879"/>
              <a:gd name="connsiteX2" fmla="*/ 6518 w 12854"/>
              <a:gd name="connsiteY2" fmla="*/ 11879 h 11879"/>
              <a:gd name="connsiteX3" fmla="*/ 12100 w 12854"/>
              <a:gd name="connsiteY3" fmla="*/ 8859 h 11879"/>
              <a:gd name="connsiteX4" fmla="*/ 12104 w 12854"/>
              <a:gd name="connsiteY4" fmla="*/ 3035 h 11879"/>
              <a:gd name="connsiteX5" fmla="*/ 6168 w 12854"/>
              <a:gd name="connsiteY5" fmla="*/ 11 h 11879"/>
              <a:gd name="connsiteX6" fmla="*/ 972 w 12854"/>
              <a:gd name="connsiteY6" fmla="*/ 2328 h 11879"/>
              <a:gd name="connsiteX0" fmla="*/ 997 w 12879"/>
              <a:gd name="connsiteY0" fmla="*/ 2324 h 11875"/>
              <a:gd name="connsiteX1" fmla="*/ 348 w 12879"/>
              <a:gd name="connsiteY1" fmla="*/ 5961 h 11875"/>
              <a:gd name="connsiteX2" fmla="*/ 532 w 12879"/>
              <a:gd name="connsiteY2" fmla="*/ 9051 h 11875"/>
              <a:gd name="connsiteX3" fmla="*/ 6543 w 12879"/>
              <a:gd name="connsiteY3" fmla="*/ 11875 h 11875"/>
              <a:gd name="connsiteX4" fmla="*/ 12125 w 12879"/>
              <a:gd name="connsiteY4" fmla="*/ 8855 h 11875"/>
              <a:gd name="connsiteX5" fmla="*/ 12129 w 12879"/>
              <a:gd name="connsiteY5" fmla="*/ 3031 h 11875"/>
              <a:gd name="connsiteX6" fmla="*/ 6193 w 12879"/>
              <a:gd name="connsiteY6" fmla="*/ 7 h 11875"/>
              <a:gd name="connsiteX7" fmla="*/ 997 w 12879"/>
              <a:gd name="connsiteY7" fmla="*/ 2324 h 11875"/>
              <a:gd name="connsiteX0" fmla="*/ 751 w 12633"/>
              <a:gd name="connsiteY0" fmla="*/ 2324 h 11875"/>
              <a:gd name="connsiteX1" fmla="*/ 102 w 12633"/>
              <a:gd name="connsiteY1" fmla="*/ 5961 h 11875"/>
              <a:gd name="connsiteX2" fmla="*/ 286 w 12633"/>
              <a:gd name="connsiteY2" fmla="*/ 9051 h 11875"/>
              <a:gd name="connsiteX3" fmla="*/ 6297 w 12633"/>
              <a:gd name="connsiteY3" fmla="*/ 11875 h 11875"/>
              <a:gd name="connsiteX4" fmla="*/ 11879 w 12633"/>
              <a:gd name="connsiteY4" fmla="*/ 8855 h 11875"/>
              <a:gd name="connsiteX5" fmla="*/ 11883 w 12633"/>
              <a:gd name="connsiteY5" fmla="*/ 3031 h 11875"/>
              <a:gd name="connsiteX6" fmla="*/ 5947 w 12633"/>
              <a:gd name="connsiteY6" fmla="*/ 7 h 11875"/>
              <a:gd name="connsiteX7" fmla="*/ 751 w 12633"/>
              <a:gd name="connsiteY7" fmla="*/ 2324 h 11875"/>
              <a:gd name="connsiteX0" fmla="*/ 669 w 12551"/>
              <a:gd name="connsiteY0" fmla="*/ 2324 h 11881"/>
              <a:gd name="connsiteX1" fmla="*/ 20 w 12551"/>
              <a:gd name="connsiteY1" fmla="*/ 5961 h 11881"/>
              <a:gd name="connsiteX2" fmla="*/ 735 w 12551"/>
              <a:gd name="connsiteY2" fmla="*/ 9618 h 11881"/>
              <a:gd name="connsiteX3" fmla="*/ 6215 w 12551"/>
              <a:gd name="connsiteY3" fmla="*/ 11875 h 11881"/>
              <a:gd name="connsiteX4" fmla="*/ 11797 w 12551"/>
              <a:gd name="connsiteY4" fmla="*/ 8855 h 11881"/>
              <a:gd name="connsiteX5" fmla="*/ 11801 w 12551"/>
              <a:gd name="connsiteY5" fmla="*/ 3031 h 11881"/>
              <a:gd name="connsiteX6" fmla="*/ 5865 w 12551"/>
              <a:gd name="connsiteY6" fmla="*/ 7 h 11881"/>
              <a:gd name="connsiteX7" fmla="*/ 669 w 12551"/>
              <a:gd name="connsiteY7" fmla="*/ 2324 h 11881"/>
              <a:gd name="connsiteX0" fmla="*/ 734 w 12608"/>
              <a:gd name="connsiteY0" fmla="*/ 2324 h 11636"/>
              <a:gd name="connsiteX1" fmla="*/ 85 w 12608"/>
              <a:gd name="connsiteY1" fmla="*/ 5961 h 11636"/>
              <a:gd name="connsiteX2" fmla="*/ 800 w 12608"/>
              <a:gd name="connsiteY2" fmla="*/ 9618 h 11636"/>
              <a:gd name="connsiteX3" fmla="*/ 6405 w 12608"/>
              <a:gd name="connsiteY3" fmla="*/ 11627 h 11636"/>
              <a:gd name="connsiteX4" fmla="*/ 11862 w 12608"/>
              <a:gd name="connsiteY4" fmla="*/ 8855 h 11636"/>
              <a:gd name="connsiteX5" fmla="*/ 11866 w 12608"/>
              <a:gd name="connsiteY5" fmla="*/ 3031 h 11636"/>
              <a:gd name="connsiteX6" fmla="*/ 5930 w 12608"/>
              <a:gd name="connsiteY6" fmla="*/ 7 h 11636"/>
              <a:gd name="connsiteX7" fmla="*/ 734 w 12608"/>
              <a:gd name="connsiteY7" fmla="*/ 2324 h 11636"/>
              <a:gd name="connsiteX0" fmla="*/ 734 w 12608"/>
              <a:gd name="connsiteY0" fmla="*/ 2324 h 11628"/>
              <a:gd name="connsiteX1" fmla="*/ 85 w 12608"/>
              <a:gd name="connsiteY1" fmla="*/ 5961 h 11628"/>
              <a:gd name="connsiteX2" fmla="*/ 800 w 12608"/>
              <a:gd name="connsiteY2" fmla="*/ 9618 h 11628"/>
              <a:gd name="connsiteX3" fmla="*/ 6405 w 12608"/>
              <a:gd name="connsiteY3" fmla="*/ 11627 h 11628"/>
              <a:gd name="connsiteX4" fmla="*/ 11862 w 12608"/>
              <a:gd name="connsiteY4" fmla="*/ 8855 h 11628"/>
              <a:gd name="connsiteX5" fmla="*/ 11866 w 12608"/>
              <a:gd name="connsiteY5" fmla="*/ 3031 h 11628"/>
              <a:gd name="connsiteX6" fmla="*/ 5930 w 12608"/>
              <a:gd name="connsiteY6" fmla="*/ 7 h 11628"/>
              <a:gd name="connsiteX7" fmla="*/ 734 w 12608"/>
              <a:gd name="connsiteY7" fmla="*/ 2324 h 11628"/>
              <a:gd name="connsiteX0" fmla="*/ 734 w 12608"/>
              <a:gd name="connsiteY0" fmla="*/ 2324 h 11634"/>
              <a:gd name="connsiteX1" fmla="*/ 85 w 12608"/>
              <a:gd name="connsiteY1" fmla="*/ 5961 h 11634"/>
              <a:gd name="connsiteX2" fmla="*/ 800 w 12608"/>
              <a:gd name="connsiteY2" fmla="*/ 9618 h 11634"/>
              <a:gd name="connsiteX3" fmla="*/ 6405 w 12608"/>
              <a:gd name="connsiteY3" fmla="*/ 11627 h 11634"/>
              <a:gd name="connsiteX4" fmla="*/ 11862 w 12608"/>
              <a:gd name="connsiteY4" fmla="*/ 8855 h 11634"/>
              <a:gd name="connsiteX5" fmla="*/ 11866 w 12608"/>
              <a:gd name="connsiteY5" fmla="*/ 3031 h 11634"/>
              <a:gd name="connsiteX6" fmla="*/ 5930 w 12608"/>
              <a:gd name="connsiteY6" fmla="*/ 7 h 11634"/>
              <a:gd name="connsiteX7" fmla="*/ 734 w 12608"/>
              <a:gd name="connsiteY7" fmla="*/ 2324 h 11634"/>
              <a:gd name="connsiteX0" fmla="*/ 740 w 12607"/>
              <a:gd name="connsiteY0" fmla="*/ 2324 h 11669"/>
              <a:gd name="connsiteX1" fmla="*/ 91 w 12607"/>
              <a:gd name="connsiteY1" fmla="*/ 5961 h 11669"/>
              <a:gd name="connsiteX2" fmla="*/ 806 w 12607"/>
              <a:gd name="connsiteY2" fmla="*/ 9618 h 11669"/>
              <a:gd name="connsiteX3" fmla="*/ 6536 w 12607"/>
              <a:gd name="connsiteY3" fmla="*/ 11662 h 11669"/>
              <a:gd name="connsiteX4" fmla="*/ 11868 w 12607"/>
              <a:gd name="connsiteY4" fmla="*/ 8855 h 11669"/>
              <a:gd name="connsiteX5" fmla="*/ 11872 w 12607"/>
              <a:gd name="connsiteY5" fmla="*/ 3031 h 11669"/>
              <a:gd name="connsiteX6" fmla="*/ 5936 w 12607"/>
              <a:gd name="connsiteY6" fmla="*/ 7 h 11669"/>
              <a:gd name="connsiteX7" fmla="*/ 740 w 12607"/>
              <a:gd name="connsiteY7" fmla="*/ 2324 h 11669"/>
              <a:gd name="connsiteX0" fmla="*/ 740 w 12458"/>
              <a:gd name="connsiteY0" fmla="*/ 2324 h 11665"/>
              <a:gd name="connsiteX1" fmla="*/ 91 w 12458"/>
              <a:gd name="connsiteY1" fmla="*/ 5961 h 11665"/>
              <a:gd name="connsiteX2" fmla="*/ 806 w 12458"/>
              <a:gd name="connsiteY2" fmla="*/ 9618 h 11665"/>
              <a:gd name="connsiteX3" fmla="*/ 6536 w 12458"/>
              <a:gd name="connsiteY3" fmla="*/ 11662 h 11665"/>
              <a:gd name="connsiteX4" fmla="*/ 11493 w 12458"/>
              <a:gd name="connsiteY4" fmla="*/ 9174 h 11665"/>
              <a:gd name="connsiteX5" fmla="*/ 11872 w 12458"/>
              <a:gd name="connsiteY5" fmla="*/ 3031 h 11665"/>
              <a:gd name="connsiteX6" fmla="*/ 5936 w 12458"/>
              <a:gd name="connsiteY6" fmla="*/ 7 h 11665"/>
              <a:gd name="connsiteX7" fmla="*/ 740 w 12458"/>
              <a:gd name="connsiteY7" fmla="*/ 2324 h 11665"/>
              <a:gd name="connsiteX0" fmla="*/ 740 w 12551"/>
              <a:gd name="connsiteY0" fmla="*/ 2324 h 11665"/>
              <a:gd name="connsiteX1" fmla="*/ 91 w 12551"/>
              <a:gd name="connsiteY1" fmla="*/ 5961 h 11665"/>
              <a:gd name="connsiteX2" fmla="*/ 806 w 12551"/>
              <a:gd name="connsiteY2" fmla="*/ 9618 h 11665"/>
              <a:gd name="connsiteX3" fmla="*/ 6536 w 12551"/>
              <a:gd name="connsiteY3" fmla="*/ 11662 h 11665"/>
              <a:gd name="connsiteX4" fmla="*/ 11493 w 12551"/>
              <a:gd name="connsiteY4" fmla="*/ 9174 h 11665"/>
              <a:gd name="connsiteX5" fmla="*/ 11872 w 12551"/>
              <a:gd name="connsiteY5" fmla="*/ 3031 h 11665"/>
              <a:gd name="connsiteX6" fmla="*/ 5936 w 12551"/>
              <a:gd name="connsiteY6" fmla="*/ 7 h 11665"/>
              <a:gd name="connsiteX7" fmla="*/ 740 w 12551"/>
              <a:gd name="connsiteY7" fmla="*/ 2324 h 11665"/>
              <a:gd name="connsiteX0" fmla="*/ 740 w 12530"/>
              <a:gd name="connsiteY0" fmla="*/ 2324 h 11665"/>
              <a:gd name="connsiteX1" fmla="*/ 91 w 12530"/>
              <a:gd name="connsiteY1" fmla="*/ 5961 h 11665"/>
              <a:gd name="connsiteX2" fmla="*/ 806 w 12530"/>
              <a:gd name="connsiteY2" fmla="*/ 9618 h 11665"/>
              <a:gd name="connsiteX3" fmla="*/ 6536 w 12530"/>
              <a:gd name="connsiteY3" fmla="*/ 11662 h 11665"/>
              <a:gd name="connsiteX4" fmla="*/ 11493 w 12530"/>
              <a:gd name="connsiteY4" fmla="*/ 9174 h 11665"/>
              <a:gd name="connsiteX5" fmla="*/ 11872 w 12530"/>
              <a:gd name="connsiteY5" fmla="*/ 3031 h 11665"/>
              <a:gd name="connsiteX6" fmla="*/ 5936 w 12530"/>
              <a:gd name="connsiteY6" fmla="*/ 7 h 11665"/>
              <a:gd name="connsiteX7" fmla="*/ 740 w 12530"/>
              <a:gd name="connsiteY7" fmla="*/ 2324 h 11665"/>
              <a:gd name="connsiteX0" fmla="*/ 740 w 12502"/>
              <a:gd name="connsiteY0" fmla="*/ 2333 h 11674"/>
              <a:gd name="connsiteX1" fmla="*/ 91 w 12502"/>
              <a:gd name="connsiteY1" fmla="*/ 5970 h 11674"/>
              <a:gd name="connsiteX2" fmla="*/ 806 w 12502"/>
              <a:gd name="connsiteY2" fmla="*/ 9627 h 11674"/>
              <a:gd name="connsiteX3" fmla="*/ 6536 w 12502"/>
              <a:gd name="connsiteY3" fmla="*/ 11671 h 11674"/>
              <a:gd name="connsiteX4" fmla="*/ 11493 w 12502"/>
              <a:gd name="connsiteY4" fmla="*/ 9183 h 11674"/>
              <a:gd name="connsiteX5" fmla="*/ 11934 w 12502"/>
              <a:gd name="connsiteY5" fmla="*/ 3465 h 11674"/>
              <a:gd name="connsiteX6" fmla="*/ 5936 w 12502"/>
              <a:gd name="connsiteY6" fmla="*/ 16 h 11674"/>
              <a:gd name="connsiteX7" fmla="*/ 740 w 12502"/>
              <a:gd name="connsiteY7" fmla="*/ 2333 h 11674"/>
              <a:gd name="connsiteX0" fmla="*/ 740 w 12502"/>
              <a:gd name="connsiteY0" fmla="*/ 2229 h 11570"/>
              <a:gd name="connsiteX1" fmla="*/ 91 w 12502"/>
              <a:gd name="connsiteY1" fmla="*/ 5866 h 11570"/>
              <a:gd name="connsiteX2" fmla="*/ 806 w 12502"/>
              <a:gd name="connsiteY2" fmla="*/ 9523 h 11570"/>
              <a:gd name="connsiteX3" fmla="*/ 6536 w 12502"/>
              <a:gd name="connsiteY3" fmla="*/ 11567 h 11570"/>
              <a:gd name="connsiteX4" fmla="*/ 11493 w 12502"/>
              <a:gd name="connsiteY4" fmla="*/ 9079 h 11570"/>
              <a:gd name="connsiteX5" fmla="*/ 11934 w 12502"/>
              <a:gd name="connsiteY5" fmla="*/ 3361 h 11570"/>
              <a:gd name="connsiteX6" fmla="*/ 6155 w 12502"/>
              <a:gd name="connsiteY6" fmla="*/ 18 h 11570"/>
              <a:gd name="connsiteX7" fmla="*/ 740 w 12502"/>
              <a:gd name="connsiteY7" fmla="*/ 2229 h 11570"/>
              <a:gd name="connsiteX0" fmla="*/ 740 w 12502"/>
              <a:gd name="connsiteY0" fmla="*/ 2232 h 11573"/>
              <a:gd name="connsiteX1" fmla="*/ 91 w 12502"/>
              <a:gd name="connsiteY1" fmla="*/ 5869 h 11573"/>
              <a:gd name="connsiteX2" fmla="*/ 806 w 12502"/>
              <a:gd name="connsiteY2" fmla="*/ 9526 h 11573"/>
              <a:gd name="connsiteX3" fmla="*/ 6536 w 12502"/>
              <a:gd name="connsiteY3" fmla="*/ 11570 h 11573"/>
              <a:gd name="connsiteX4" fmla="*/ 11493 w 12502"/>
              <a:gd name="connsiteY4" fmla="*/ 9082 h 11573"/>
              <a:gd name="connsiteX5" fmla="*/ 11934 w 12502"/>
              <a:gd name="connsiteY5" fmla="*/ 3364 h 11573"/>
              <a:gd name="connsiteX6" fmla="*/ 6155 w 12502"/>
              <a:gd name="connsiteY6" fmla="*/ 21 h 11573"/>
              <a:gd name="connsiteX7" fmla="*/ 740 w 12502"/>
              <a:gd name="connsiteY7" fmla="*/ 2232 h 11573"/>
              <a:gd name="connsiteX0" fmla="*/ 740 w 12502"/>
              <a:gd name="connsiteY0" fmla="*/ 2232 h 11574"/>
              <a:gd name="connsiteX1" fmla="*/ 91 w 12502"/>
              <a:gd name="connsiteY1" fmla="*/ 5869 h 11574"/>
              <a:gd name="connsiteX2" fmla="*/ 806 w 12502"/>
              <a:gd name="connsiteY2" fmla="*/ 9597 h 11574"/>
              <a:gd name="connsiteX3" fmla="*/ 6536 w 12502"/>
              <a:gd name="connsiteY3" fmla="*/ 11570 h 11574"/>
              <a:gd name="connsiteX4" fmla="*/ 11493 w 12502"/>
              <a:gd name="connsiteY4" fmla="*/ 9082 h 11574"/>
              <a:gd name="connsiteX5" fmla="*/ 11934 w 12502"/>
              <a:gd name="connsiteY5" fmla="*/ 3364 h 11574"/>
              <a:gd name="connsiteX6" fmla="*/ 6155 w 12502"/>
              <a:gd name="connsiteY6" fmla="*/ 21 h 11574"/>
              <a:gd name="connsiteX7" fmla="*/ 740 w 12502"/>
              <a:gd name="connsiteY7" fmla="*/ 2232 h 11574"/>
              <a:gd name="connsiteX0" fmla="*/ 748 w 12510"/>
              <a:gd name="connsiteY0" fmla="*/ 2232 h 11577"/>
              <a:gd name="connsiteX1" fmla="*/ 99 w 12510"/>
              <a:gd name="connsiteY1" fmla="*/ 5869 h 11577"/>
              <a:gd name="connsiteX2" fmla="*/ 814 w 12510"/>
              <a:gd name="connsiteY2" fmla="*/ 9597 h 11577"/>
              <a:gd name="connsiteX3" fmla="*/ 6544 w 12510"/>
              <a:gd name="connsiteY3" fmla="*/ 11570 h 11577"/>
              <a:gd name="connsiteX4" fmla="*/ 11501 w 12510"/>
              <a:gd name="connsiteY4" fmla="*/ 9082 h 11577"/>
              <a:gd name="connsiteX5" fmla="*/ 11942 w 12510"/>
              <a:gd name="connsiteY5" fmla="*/ 3364 h 11577"/>
              <a:gd name="connsiteX6" fmla="*/ 6163 w 12510"/>
              <a:gd name="connsiteY6" fmla="*/ 21 h 11577"/>
              <a:gd name="connsiteX7" fmla="*/ 748 w 12510"/>
              <a:gd name="connsiteY7" fmla="*/ 2232 h 11577"/>
              <a:gd name="connsiteX0" fmla="*/ 964 w 12726"/>
              <a:gd name="connsiteY0" fmla="*/ 2228 h 11570"/>
              <a:gd name="connsiteX1" fmla="*/ 34 w 12726"/>
              <a:gd name="connsiteY1" fmla="*/ 5833 h 11570"/>
              <a:gd name="connsiteX2" fmla="*/ 1030 w 12726"/>
              <a:gd name="connsiteY2" fmla="*/ 9593 h 11570"/>
              <a:gd name="connsiteX3" fmla="*/ 6760 w 12726"/>
              <a:gd name="connsiteY3" fmla="*/ 11566 h 11570"/>
              <a:gd name="connsiteX4" fmla="*/ 11717 w 12726"/>
              <a:gd name="connsiteY4" fmla="*/ 9078 h 11570"/>
              <a:gd name="connsiteX5" fmla="*/ 12158 w 12726"/>
              <a:gd name="connsiteY5" fmla="*/ 3360 h 11570"/>
              <a:gd name="connsiteX6" fmla="*/ 6379 w 12726"/>
              <a:gd name="connsiteY6" fmla="*/ 17 h 11570"/>
              <a:gd name="connsiteX7" fmla="*/ 964 w 12726"/>
              <a:gd name="connsiteY7" fmla="*/ 2228 h 11570"/>
              <a:gd name="connsiteX0" fmla="*/ 979 w 12741"/>
              <a:gd name="connsiteY0" fmla="*/ 2228 h 11609"/>
              <a:gd name="connsiteX1" fmla="*/ 49 w 12741"/>
              <a:gd name="connsiteY1" fmla="*/ 5833 h 11609"/>
              <a:gd name="connsiteX2" fmla="*/ 1635 w 12741"/>
              <a:gd name="connsiteY2" fmla="*/ 10295 h 11609"/>
              <a:gd name="connsiteX3" fmla="*/ 6775 w 12741"/>
              <a:gd name="connsiteY3" fmla="*/ 11566 h 11609"/>
              <a:gd name="connsiteX4" fmla="*/ 11732 w 12741"/>
              <a:gd name="connsiteY4" fmla="*/ 9078 h 11609"/>
              <a:gd name="connsiteX5" fmla="*/ 12173 w 12741"/>
              <a:gd name="connsiteY5" fmla="*/ 3360 h 11609"/>
              <a:gd name="connsiteX6" fmla="*/ 6394 w 12741"/>
              <a:gd name="connsiteY6" fmla="*/ 17 h 11609"/>
              <a:gd name="connsiteX7" fmla="*/ 979 w 12741"/>
              <a:gd name="connsiteY7" fmla="*/ 2228 h 11609"/>
              <a:gd name="connsiteX0" fmla="*/ 1095 w 12716"/>
              <a:gd name="connsiteY0" fmla="*/ 1601 h 11652"/>
              <a:gd name="connsiteX1" fmla="*/ 24 w 12716"/>
              <a:gd name="connsiteY1" fmla="*/ 5876 h 11652"/>
              <a:gd name="connsiteX2" fmla="*/ 1610 w 12716"/>
              <a:gd name="connsiteY2" fmla="*/ 10338 h 11652"/>
              <a:gd name="connsiteX3" fmla="*/ 6750 w 12716"/>
              <a:gd name="connsiteY3" fmla="*/ 11609 h 11652"/>
              <a:gd name="connsiteX4" fmla="*/ 11707 w 12716"/>
              <a:gd name="connsiteY4" fmla="*/ 9121 h 11652"/>
              <a:gd name="connsiteX5" fmla="*/ 12148 w 12716"/>
              <a:gd name="connsiteY5" fmla="*/ 3403 h 11652"/>
              <a:gd name="connsiteX6" fmla="*/ 6369 w 12716"/>
              <a:gd name="connsiteY6" fmla="*/ 60 h 11652"/>
              <a:gd name="connsiteX7" fmla="*/ 1095 w 12716"/>
              <a:gd name="connsiteY7" fmla="*/ 1601 h 11652"/>
              <a:gd name="connsiteX0" fmla="*/ 434 w 12055"/>
              <a:gd name="connsiteY0" fmla="*/ 1601 h 11740"/>
              <a:gd name="connsiteX1" fmla="*/ 949 w 12055"/>
              <a:gd name="connsiteY1" fmla="*/ 10338 h 11740"/>
              <a:gd name="connsiteX2" fmla="*/ 6089 w 12055"/>
              <a:gd name="connsiteY2" fmla="*/ 11609 h 11740"/>
              <a:gd name="connsiteX3" fmla="*/ 11046 w 12055"/>
              <a:gd name="connsiteY3" fmla="*/ 9121 h 11740"/>
              <a:gd name="connsiteX4" fmla="*/ 11487 w 12055"/>
              <a:gd name="connsiteY4" fmla="*/ 3403 h 11740"/>
              <a:gd name="connsiteX5" fmla="*/ 5708 w 12055"/>
              <a:gd name="connsiteY5" fmla="*/ 60 h 11740"/>
              <a:gd name="connsiteX6" fmla="*/ 434 w 12055"/>
              <a:gd name="connsiteY6" fmla="*/ 1601 h 11740"/>
              <a:gd name="connsiteX0" fmla="*/ 646 w 12267"/>
              <a:gd name="connsiteY0" fmla="*/ 1653 h 11675"/>
              <a:gd name="connsiteX1" fmla="*/ 711 w 12267"/>
              <a:gd name="connsiteY1" fmla="*/ 9752 h 11675"/>
              <a:gd name="connsiteX2" fmla="*/ 6301 w 12267"/>
              <a:gd name="connsiteY2" fmla="*/ 11661 h 11675"/>
              <a:gd name="connsiteX3" fmla="*/ 11258 w 12267"/>
              <a:gd name="connsiteY3" fmla="*/ 9173 h 11675"/>
              <a:gd name="connsiteX4" fmla="*/ 11699 w 12267"/>
              <a:gd name="connsiteY4" fmla="*/ 3455 h 11675"/>
              <a:gd name="connsiteX5" fmla="*/ 5920 w 12267"/>
              <a:gd name="connsiteY5" fmla="*/ 112 h 11675"/>
              <a:gd name="connsiteX6" fmla="*/ 646 w 12267"/>
              <a:gd name="connsiteY6" fmla="*/ 1653 h 11675"/>
              <a:gd name="connsiteX0" fmla="*/ 995 w 12616"/>
              <a:gd name="connsiteY0" fmla="*/ 1653 h 11714"/>
              <a:gd name="connsiteX1" fmla="*/ 1060 w 12616"/>
              <a:gd name="connsiteY1" fmla="*/ 9752 h 11714"/>
              <a:gd name="connsiteX2" fmla="*/ 6650 w 12616"/>
              <a:gd name="connsiteY2" fmla="*/ 11661 h 11714"/>
              <a:gd name="connsiteX3" fmla="*/ 11607 w 12616"/>
              <a:gd name="connsiteY3" fmla="*/ 9173 h 11714"/>
              <a:gd name="connsiteX4" fmla="*/ 12048 w 12616"/>
              <a:gd name="connsiteY4" fmla="*/ 3455 h 11714"/>
              <a:gd name="connsiteX5" fmla="*/ 6269 w 12616"/>
              <a:gd name="connsiteY5" fmla="*/ 112 h 11714"/>
              <a:gd name="connsiteX6" fmla="*/ 995 w 12616"/>
              <a:gd name="connsiteY6" fmla="*/ 1653 h 11714"/>
              <a:gd name="connsiteX0" fmla="*/ 601 w 12334"/>
              <a:gd name="connsiteY0" fmla="*/ 1865 h 11631"/>
              <a:gd name="connsiteX1" fmla="*/ 778 w 12334"/>
              <a:gd name="connsiteY1" fmla="*/ 9709 h 11631"/>
              <a:gd name="connsiteX2" fmla="*/ 6368 w 12334"/>
              <a:gd name="connsiteY2" fmla="*/ 11618 h 11631"/>
              <a:gd name="connsiteX3" fmla="*/ 11325 w 12334"/>
              <a:gd name="connsiteY3" fmla="*/ 9130 h 11631"/>
              <a:gd name="connsiteX4" fmla="*/ 11766 w 12334"/>
              <a:gd name="connsiteY4" fmla="*/ 3412 h 11631"/>
              <a:gd name="connsiteX5" fmla="*/ 5987 w 12334"/>
              <a:gd name="connsiteY5" fmla="*/ 69 h 11631"/>
              <a:gd name="connsiteX6" fmla="*/ 601 w 12334"/>
              <a:gd name="connsiteY6" fmla="*/ 1865 h 11631"/>
              <a:gd name="connsiteX0" fmla="*/ 579 w 12368"/>
              <a:gd name="connsiteY0" fmla="*/ 2062 h 11604"/>
              <a:gd name="connsiteX1" fmla="*/ 812 w 12368"/>
              <a:gd name="connsiteY1" fmla="*/ 9683 h 11604"/>
              <a:gd name="connsiteX2" fmla="*/ 6402 w 12368"/>
              <a:gd name="connsiteY2" fmla="*/ 11592 h 11604"/>
              <a:gd name="connsiteX3" fmla="*/ 11359 w 12368"/>
              <a:gd name="connsiteY3" fmla="*/ 9104 h 11604"/>
              <a:gd name="connsiteX4" fmla="*/ 11800 w 12368"/>
              <a:gd name="connsiteY4" fmla="*/ 3386 h 11604"/>
              <a:gd name="connsiteX5" fmla="*/ 6021 w 12368"/>
              <a:gd name="connsiteY5" fmla="*/ 43 h 11604"/>
              <a:gd name="connsiteX6" fmla="*/ 579 w 12368"/>
              <a:gd name="connsiteY6" fmla="*/ 2062 h 11604"/>
              <a:gd name="connsiteX0" fmla="*/ 779 w 12568"/>
              <a:gd name="connsiteY0" fmla="*/ 2121 h 11663"/>
              <a:gd name="connsiteX1" fmla="*/ 1012 w 12568"/>
              <a:gd name="connsiteY1" fmla="*/ 9742 h 11663"/>
              <a:gd name="connsiteX2" fmla="*/ 6602 w 12568"/>
              <a:gd name="connsiteY2" fmla="*/ 11651 h 11663"/>
              <a:gd name="connsiteX3" fmla="*/ 11559 w 12568"/>
              <a:gd name="connsiteY3" fmla="*/ 9163 h 11663"/>
              <a:gd name="connsiteX4" fmla="*/ 12000 w 12568"/>
              <a:gd name="connsiteY4" fmla="*/ 3445 h 11663"/>
              <a:gd name="connsiteX5" fmla="*/ 6221 w 12568"/>
              <a:gd name="connsiteY5" fmla="*/ 102 h 11663"/>
              <a:gd name="connsiteX6" fmla="*/ 779 w 12568"/>
              <a:gd name="connsiteY6" fmla="*/ 2121 h 11663"/>
              <a:gd name="connsiteX0" fmla="*/ 736 w 12666"/>
              <a:gd name="connsiteY0" fmla="*/ 2525 h 11588"/>
              <a:gd name="connsiteX1" fmla="*/ 1110 w 12666"/>
              <a:gd name="connsiteY1" fmla="*/ 9668 h 11588"/>
              <a:gd name="connsiteX2" fmla="*/ 6700 w 12666"/>
              <a:gd name="connsiteY2" fmla="*/ 11577 h 11588"/>
              <a:gd name="connsiteX3" fmla="*/ 11657 w 12666"/>
              <a:gd name="connsiteY3" fmla="*/ 9089 h 11588"/>
              <a:gd name="connsiteX4" fmla="*/ 12098 w 12666"/>
              <a:gd name="connsiteY4" fmla="*/ 3371 h 11588"/>
              <a:gd name="connsiteX5" fmla="*/ 6319 w 12666"/>
              <a:gd name="connsiteY5" fmla="*/ 28 h 11588"/>
              <a:gd name="connsiteX6" fmla="*/ 736 w 12666"/>
              <a:gd name="connsiteY6" fmla="*/ 2525 h 11588"/>
              <a:gd name="connsiteX0" fmla="*/ 533 w 12463"/>
              <a:gd name="connsiteY0" fmla="*/ 2636 h 11699"/>
              <a:gd name="connsiteX1" fmla="*/ 907 w 12463"/>
              <a:gd name="connsiteY1" fmla="*/ 9779 h 11699"/>
              <a:gd name="connsiteX2" fmla="*/ 6497 w 12463"/>
              <a:gd name="connsiteY2" fmla="*/ 11688 h 11699"/>
              <a:gd name="connsiteX3" fmla="*/ 11454 w 12463"/>
              <a:gd name="connsiteY3" fmla="*/ 9200 h 11699"/>
              <a:gd name="connsiteX4" fmla="*/ 11895 w 12463"/>
              <a:gd name="connsiteY4" fmla="*/ 3482 h 11699"/>
              <a:gd name="connsiteX5" fmla="*/ 6144 w 12463"/>
              <a:gd name="connsiteY5" fmla="*/ 11 h 11699"/>
              <a:gd name="connsiteX6" fmla="*/ 533 w 12463"/>
              <a:gd name="connsiteY6" fmla="*/ 2636 h 11699"/>
              <a:gd name="connsiteX0" fmla="*/ 677 w 12607"/>
              <a:gd name="connsiteY0" fmla="*/ 2637 h 11700"/>
              <a:gd name="connsiteX1" fmla="*/ 1051 w 12607"/>
              <a:gd name="connsiteY1" fmla="*/ 9780 h 11700"/>
              <a:gd name="connsiteX2" fmla="*/ 6641 w 12607"/>
              <a:gd name="connsiteY2" fmla="*/ 11689 h 11700"/>
              <a:gd name="connsiteX3" fmla="*/ 11598 w 12607"/>
              <a:gd name="connsiteY3" fmla="*/ 9201 h 11700"/>
              <a:gd name="connsiteX4" fmla="*/ 12039 w 12607"/>
              <a:gd name="connsiteY4" fmla="*/ 3483 h 11700"/>
              <a:gd name="connsiteX5" fmla="*/ 6288 w 12607"/>
              <a:gd name="connsiteY5" fmla="*/ 12 h 11700"/>
              <a:gd name="connsiteX6" fmla="*/ 677 w 12607"/>
              <a:gd name="connsiteY6" fmla="*/ 2637 h 11700"/>
              <a:gd name="connsiteX0" fmla="*/ 780 w 12710"/>
              <a:gd name="connsiteY0" fmla="*/ 2637 h 11700"/>
              <a:gd name="connsiteX1" fmla="*/ 1154 w 12710"/>
              <a:gd name="connsiteY1" fmla="*/ 9780 h 11700"/>
              <a:gd name="connsiteX2" fmla="*/ 6744 w 12710"/>
              <a:gd name="connsiteY2" fmla="*/ 11689 h 11700"/>
              <a:gd name="connsiteX3" fmla="*/ 11701 w 12710"/>
              <a:gd name="connsiteY3" fmla="*/ 9201 h 11700"/>
              <a:gd name="connsiteX4" fmla="*/ 12142 w 12710"/>
              <a:gd name="connsiteY4" fmla="*/ 3483 h 11700"/>
              <a:gd name="connsiteX5" fmla="*/ 6391 w 12710"/>
              <a:gd name="connsiteY5" fmla="*/ 12 h 11700"/>
              <a:gd name="connsiteX6" fmla="*/ 780 w 12710"/>
              <a:gd name="connsiteY6" fmla="*/ 2637 h 11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710" h="11700">
                <a:moveTo>
                  <a:pt x="780" y="2637"/>
                </a:moveTo>
                <a:cubicBezTo>
                  <a:pt x="-430" y="4297"/>
                  <a:pt x="-177" y="8271"/>
                  <a:pt x="1154" y="9780"/>
                </a:cubicBezTo>
                <a:cubicBezTo>
                  <a:pt x="2485" y="11289"/>
                  <a:pt x="4986" y="11785"/>
                  <a:pt x="6744" y="11689"/>
                </a:cubicBezTo>
                <a:cubicBezTo>
                  <a:pt x="8502" y="11593"/>
                  <a:pt x="10801" y="10569"/>
                  <a:pt x="11701" y="9201"/>
                </a:cubicBezTo>
                <a:cubicBezTo>
                  <a:pt x="12601" y="7833"/>
                  <a:pt x="13214" y="5447"/>
                  <a:pt x="12142" y="3483"/>
                </a:cubicBezTo>
                <a:cubicBezTo>
                  <a:pt x="10885" y="1448"/>
                  <a:pt x="8285" y="153"/>
                  <a:pt x="6391" y="12"/>
                </a:cubicBezTo>
                <a:cubicBezTo>
                  <a:pt x="4497" y="-129"/>
                  <a:pt x="1990" y="977"/>
                  <a:pt x="780" y="2637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10" name="Forma livre 5"/>
          <p:cNvSpPr>
            <a:spLocks/>
          </p:cNvSpPr>
          <p:nvPr/>
        </p:nvSpPr>
        <p:spPr bwMode="auto">
          <a:xfrm flipH="1">
            <a:off x="1657350" y="3430588"/>
            <a:ext cx="4202113" cy="2914650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0"/>
              <a:gd name="connsiteY0" fmla="*/ 1897 h 9316"/>
              <a:gd name="connsiteX1" fmla="*/ 3768 w 7680"/>
              <a:gd name="connsiteY1" fmla="*/ 9315 h 9316"/>
              <a:gd name="connsiteX2" fmla="*/ 6232 w 7680"/>
              <a:gd name="connsiteY2" fmla="*/ 1036 h 9316"/>
              <a:gd name="connsiteX3" fmla="*/ 601 w 7680"/>
              <a:gd name="connsiteY3" fmla="*/ 1897 h 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0" h="9316">
                <a:moveTo>
                  <a:pt x="601" y="1897"/>
                </a:moveTo>
                <a:cubicBezTo>
                  <a:pt x="-230" y="3730"/>
                  <a:pt x="-925" y="9159"/>
                  <a:pt x="3768" y="9315"/>
                </a:cubicBezTo>
                <a:cubicBezTo>
                  <a:pt x="7399" y="9436"/>
                  <a:pt x="9107" y="3569"/>
                  <a:pt x="6232" y="1036"/>
                </a:cubicBezTo>
                <a:cubicBezTo>
                  <a:pt x="4298" y="-677"/>
                  <a:pt x="1548" y="-178"/>
                  <a:pt x="601" y="189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11" name="Forma livre 5"/>
          <p:cNvSpPr>
            <a:spLocks/>
          </p:cNvSpPr>
          <p:nvPr/>
        </p:nvSpPr>
        <p:spPr bwMode="auto">
          <a:xfrm flipH="1">
            <a:off x="1711325" y="3498850"/>
            <a:ext cx="4054475" cy="2781300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0"/>
              <a:gd name="connsiteY0" fmla="*/ 1897 h 9316"/>
              <a:gd name="connsiteX1" fmla="*/ 3768 w 7680"/>
              <a:gd name="connsiteY1" fmla="*/ 9315 h 9316"/>
              <a:gd name="connsiteX2" fmla="*/ 6232 w 7680"/>
              <a:gd name="connsiteY2" fmla="*/ 1036 h 9316"/>
              <a:gd name="connsiteX3" fmla="*/ 601 w 7680"/>
              <a:gd name="connsiteY3" fmla="*/ 1897 h 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0" h="9316">
                <a:moveTo>
                  <a:pt x="601" y="1897"/>
                </a:moveTo>
                <a:cubicBezTo>
                  <a:pt x="-230" y="3730"/>
                  <a:pt x="-925" y="9159"/>
                  <a:pt x="3768" y="9315"/>
                </a:cubicBezTo>
                <a:cubicBezTo>
                  <a:pt x="7399" y="9436"/>
                  <a:pt x="9107" y="3569"/>
                  <a:pt x="6232" y="1036"/>
                </a:cubicBezTo>
                <a:cubicBezTo>
                  <a:pt x="4298" y="-677"/>
                  <a:pt x="1548" y="-178"/>
                  <a:pt x="601" y="189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12" name="Forma livre 5"/>
          <p:cNvSpPr>
            <a:spLocks/>
          </p:cNvSpPr>
          <p:nvPr/>
        </p:nvSpPr>
        <p:spPr bwMode="auto">
          <a:xfrm rot="10800000">
            <a:off x="1795463" y="3576638"/>
            <a:ext cx="3870325" cy="2651125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443 w 7499"/>
              <a:gd name="connsiteY0" fmla="*/ 1827 h 9251"/>
              <a:gd name="connsiteX1" fmla="*/ 3610 w 7499"/>
              <a:gd name="connsiteY1" fmla="*/ 9245 h 9251"/>
              <a:gd name="connsiteX2" fmla="*/ 6042 w 7499"/>
              <a:gd name="connsiteY2" fmla="*/ 1079 h 9251"/>
              <a:gd name="connsiteX3" fmla="*/ 443 w 7499"/>
              <a:gd name="connsiteY3" fmla="*/ 1827 h 9251"/>
              <a:gd name="connsiteX0" fmla="*/ 376 w 9785"/>
              <a:gd name="connsiteY0" fmla="*/ 1974 h 9995"/>
              <a:gd name="connsiteX1" fmla="*/ 4599 w 9785"/>
              <a:gd name="connsiteY1" fmla="*/ 9993 h 9995"/>
              <a:gd name="connsiteX2" fmla="*/ 7842 w 9785"/>
              <a:gd name="connsiteY2" fmla="*/ 1165 h 9995"/>
              <a:gd name="connsiteX3" fmla="*/ 376 w 9785"/>
              <a:gd name="connsiteY3" fmla="*/ 1974 h 9995"/>
              <a:gd name="connsiteX0" fmla="*/ 384 w 9651"/>
              <a:gd name="connsiteY0" fmla="*/ 1975 h 9998"/>
              <a:gd name="connsiteX1" fmla="*/ 4700 w 9651"/>
              <a:gd name="connsiteY1" fmla="*/ 9998 h 9998"/>
              <a:gd name="connsiteX2" fmla="*/ 8014 w 9651"/>
              <a:gd name="connsiteY2" fmla="*/ 1166 h 9998"/>
              <a:gd name="connsiteX3" fmla="*/ 384 w 9651"/>
              <a:gd name="connsiteY3" fmla="*/ 1975 h 9998"/>
              <a:gd name="connsiteX0" fmla="*/ 398 w 10001"/>
              <a:gd name="connsiteY0" fmla="*/ 1742 h 9767"/>
              <a:gd name="connsiteX1" fmla="*/ 4870 w 10001"/>
              <a:gd name="connsiteY1" fmla="*/ 9767 h 9767"/>
              <a:gd name="connsiteX2" fmla="*/ 8304 w 10001"/>
              <a:gd name="connsiteY2" fmla="*/ 933 h 9767"/>
              <a:gd name="connsiteX3" fmla="*/ 398 w 10001"/>
              <a:gd name="connsiteY3" fmla="*/ 1742 h 9767"/>
              <a:gd name="connsiteX0" fmla="*/ 189 w 9791"/>
              <a:gd name="connsiteY0" fmla="*/ 1784 h 10000"/>
              <a:gd name="connsiteX1" fmla="*/ 4661 w 9791"/>
              <a:gd name="connsiteY1" fmla="*/ 10000 h 10000"/>
              <a:gd name="connsiteX2" fmla="*/ 8094 w 9791"/>
              <a:gd name="connsiteY2" fmla="*/ 955 h 10000"/>
              <a:gd name="connsiteX3" fmla="*/ 189 w 9791"/>
              <a:gd name="connsiteY3" fmla="*/ 1784 h 10000"/>
              <a:gd name="connsiteX0" fmla="*/ 193 w 8969"/>
              <a:gd name="connsiteY0" fmla="*/ 1784 h 10000"/>
              <a:gd name="connsiteX1" fmla="*/ 4760 w 8969"/>
              <a:gd name="connsiteY1" fmla="*/ 10000 h 10000"/>
              <a:gd name="connsiteX2" fmla="*/ 8267 w 8969"/>
              <a:gd name="connsiteY2" fmla="*/ 955 h 10000"/>
              <a:gd name="connsiteX3" fmla="*/ 193 w 8969"/>
              <a:gd name="connsiteY3" fmla="*/ 1784 h 10000"/>
              <a:gd name="connsiteX0" fmla="*/ 215 w 10000"/>
              <a:gd name="connsiteY0" fmla="*/ 1307 h 9523"/>
              <a:gd name="connsiteX1" fmla="*/ 5307 w 10000"/>
              <a:gd name="connsiteY1" fmla="*/ 9523 h 9523"/>
              <a:gd name="connsiteX2" fmla="*/ 9217 w 10000"/>
              <a:gd name="connsiteY2" fmla="*/ 478 h 9523"/>
              <a:gd name="connsiteX3" fmla="*/ 215 w 10000"/>
              <a:gd name="connsiteY3" fmla="*/ 1307 h 9523"/>
              <a:gd name="connsiteX0" fmla="*/ 215 w 10000"/>
              <a:gd name="connsiteY0" fmla="*/ 2182 h 10810"/>
              <a:gd name="connsiteX1" fmla="*/ 5307 w 10000"/>
              <a:gd name="connsiteY1" fmla="*/ 10810 h 10810"/>
              <a:gd name="connsiteX2" fmla="*/ 9217 w 10000"/>
              <a:gd name="connsiteY2" fmla="*/ 1312 h 10810"/>
              <a:gd name="connsiteX3" fmla="*/ 4284 w 10000"/>
              <a:gd name="connsiteY3" fmla="*/ 123 h 10810"/>
              <a:gd name="connsiteX4" fmla="*/ 215 w 10000"/>
              <a:gd name="connsiteY4" fmla="*/ 2182 h 10810"/>
              <a:gd name="connsiteX0" fmla="*/ 724 w 10509"/>
              <a:gd name="connsiteY0" fmla="*/ 2182 h 11042"/>
              <a:gd name="connsiteX1" fmla="*/ 426 w 10509"/>
              <a:gd name="connsiteY1" fmla="*/ 7876 h 11042"/>
              <a:gd name="connsiteX2" fmla="*/ 5816 w 10509"/>
              <a:gd name="connsiteY2" fmla="*/ 10810 h 11042"/>
              <a:gd name="connsiteX3" fmla="*/ 9726 w 10509"/>
              <a:gd name="connsiteY3" fmla="*/ 1312 h 11042"/>
              <a:gd name="connsiteX4" fmla="*/ 4793 w 10509"/>
              <a:gd name="connsiteY4" fmla="*/ 123 h 11042"/>
              <a:gd name="connsiteX5" fmla="*/ 724 w 10509"/>
              <a:gd name="connsiteY5" fmla="*/ 2182 h 11042"/>
              <a:gd name="connsiteX0" fmla="*/ 724 w 11600"/>
              <a:gd name="connsiteY0" fmla="*/ 2182 h 10823"/>
              <a:gd name="connsiteX1" fmla="*/ 426 w 11600"/>
              <a:gd name="connsiteY1" fmla="*/ 7876 h 10823"/>
              <a:gd name="connsiteX2" fmla="*/ 5816 w 11600"/>
              <a:gd name="connsiteY2" fmla="*/ 10810 h 10823"/>
              <a:gd name="connsiteX3" fmla="*/ 11442 w 11600"/>
              <a:gd name="connsiteY3" fmla="*/ 7487 h 10823"/>
              <a:gd name="connsiteX4" fmla="*/ 9726 w 11600"/>
              <a:gd name="connsiteY4" fmla="*/ 1312 h 10823"/>
              <a:gd name="connsiteX5" fmla="*/ 4793 w 11600"/>
              <a:gd name="connsiteY5" fmla="*/ 123 h 10823"/>
              <a:gd name="connsiteX6" fmla="*/ 724 w 11600"/>
              <a:gd name="connsiteY6" fmla="*/ 2182 h 10823"/>
              <a:gd name="connsiteX0" fmla="*/ 724 w 11741"/>
              <a:gd name="connsiteY0" fmla="*/ 2092 h 10733"/>
              <a:gd name="connsiteX1" fmla="*/ 426 w 11741"/>
              <a:gd name="connsiteY1" fmla="*/ 7786 h 10733"/>
              <a:gd name="connsiteX2" fmla="*/ 5816 w 11741"/>
              <a:gd name="connsiteY2" fmla="*/ 10720 h 10733"/>
              <a:gd name="connsiteX3" fmla="*/ 11442 w 11741"/>
              <a:gd name="connsiteY3" fmla="*/ 7397 h 10733"/>
              <a:gd name="connsiteX4" fmla="*/ 10747 w 11741"/>
              <a:gd name="connsiteY4" fmla="*/ 1833 h 10733"/>
              <a:gd name="connsiteX5" fmla="*/ 4793 w 11741"/>
              <a:gd name="connsiteY5" fmla="*/ 33 h 10733"/>
              <a:gd name="connsiteX6" fmla="*/ 724 w 11741"/>
              <a:gd name="connsiteY6" fmla="*/ 2092 h 10733"/>
              <a:gd name="connsiteX0" fmla="*/ 724 w 11634"/>
              <a:gd name="connsiteY0" fmla="*/ 2092 h 10733"/>
              <a:gd name="connsiteX1" fmla="*/ 426 w 11634"/>
              <a:gd name="connsiteY1" fmla="*/ 7786 h 10733"/>
              <a:gd name="connsiteX2" fmla="*/ 5816 w 11634"/>
              <a:gd name="connsiteY2" fmla="*/ 10720 h 10733"/>
              <a:gd name="connsiteX3" fmla="*/ 11442 w 11634"/>
              <a:gd name="connsiteY3" fmla="*/ 7397 h 10733"/>
              <a:gd name="connsiteX4" fmla="*/ 10747 w 11634"/>
              <a:gd name="connsiteY4" fmla="*/ 1833 h 10733"/>
              <a:gd name="connsiteX5" fmla="*/ 4793 w 11634"/>
              <a:gd name="connsiteY5" fmla="*/ 33 h 10733"/>
              <a:gd name="connsiteX6" fmla="*/ 724 w 11634"/>
              <a:gd name="connsiteY6" fmla="*/ 2092 h 10733"/>
              <a:gd name="connsiteX0" fmla="*/ 724 w 11758"/>
              <a:gd name="connsiteY0" fmla="*/ 2079 h 10720"/>
              <a:gd name="connsiteX1" fmla="*/ 426 w 11758"/>
              <a:gd name="connsiteY1" fmla="*/ 7773 h 10720"/>
              <a:gd name="connsiteX2" fmla="*/ 5816 w 11758"/>
              <a:gd name="connsiteY2" fmla="*/ 10707 h 10720"/>
              <a:gd name="connsiteX3" fmla="*/ 11442 w 11758"/>
              <a:gd name="connsiteY3" fmla="*/ 7384 h 10720"/>
              <a:gd name="connsiteX4" fmla="*/ 10747 w 11758"/>
              <a:gd name="connsiteY4" fmla="*/ 1820 h 10720"/>
              <a:gd name="connsiteX5" fmla="*/ 4793 w 11758"/>
              <a:gd name="connsiteY5" fmla="*/ 20 h 10720"/>
              <a:gd name="connsiteX6" fmla="*/ 724 w 11758"/>
              <a:gd name="connsiteY6" fmla="*/ 2079 h 10720"/>
              <a:gd name="connsiteX0" fmla="*/ 724 w 11758"/>
              <a:gd name="connsiteY0" fmla="*/ 2079 h 10720"/>
              <a:gd name="connsiteX1" fmla="*/ 426 w 11758"/>
              <a:gd name="connsiteY1" fmla="*/ 7773 h 10720"/>
              <a:gd name="connsiteX2" fmla="*/ 5816 w 11758"/>
              <a:gd name="connsiteY2" fmla="*/ 10707 h 10720"/>
              <a:gd name="connsiteX3" fmla="*/ 11442 w 11758"/>
              <a:gd name="connsiteY3" fmla="*/ 7384 h 10720"/>
              <a:gd name="connsiteX4" fmla="*/ 10747 w 11758"/>
              <a:gd name="connsiteY4" fmla="*/ 1820 h 10720"/>
              <a:gd name="connsiteX5" fmla="*/ 4793 w 11758"/>
              <a:gd name="connsiteY5" fmla="*/ 20 h 10720"/>
              <a:gd name="connsiteX6" fmla="*/ 724 w 11758"/>
              <a:gd name="connsiteY6" fmla="*/ 2079 h 10720"/>
              <a:gd name="connsiteX0" fmla="*/ 724 w 11866"/>
              <a:gd name="connsiteY0" fmla="*/ 2079 h 10720"/>
              <a:gd name="connsiteX1" fmla="*/ 426 w 11866"/>
              <a:gd name="connsiteY1" fmla="*/ 7773 h 10720"/>
              <a:gd name="connsiteX2" fmla="*/ 5816 w 11866"/>
              <a:gd name="connsiteY2" fmla="*/ 10707 h 10720"/>
              <a:gd name="connsiteX3" fmla="*/ 11442 w 11866"/>
              <a:gd name="connsiteY3" fmla="*/ 7384 h 10720"/>
              <a:gd name="connsiteX4" fmla="*/ 10747 w 11866"/>
              <a:gd name="connsiteY4" fmla="*/ 1820 h 10720"/>
              <a:gd name="connsiteX5" fmla="*/ 4793 w 11866"/>
              <a:gd name="connsiteY5" fmla="*/ 20 h 10720"/>
              <a:gd name="connsiteX6" fmla="*/ 724 w 11866"/>
              <a:gd name="connsiteY6" fmla="*/ 2079 h 10720"/>
              <a:gd name="connsiteX0" fmla="*/ 724 w 11866"/>
              <a:gd name="connsiteY0" fmla="*/ 2079 h 10720"/>
              <a:gd name="connsiteX1" fmla="*/ 426 w 11866"/>
              <a:gd name="connsiteY1" fmla="*/ 7773 h 10720"/>
              <a:gd name="connsiteX2" fmla="*/ 5816 w 11866"/>
              <a:gd name="connsiteY2" fmla="*/ 10707 h 10720"/>
              <a:gd name="connsiteX3" fmla="*/ 11442 w 11866"/>
              <a:gd name="connsiteY3" fmla="*/ 7384 h 10720"/>
              <a:gd name="connsiteX4" fmla="*/ 10747 w 11866"/>
              <a:gd name="connsiteY4" fmla="*/ 1820 h 10720"/>
              <a:gd name="connsiteX5" fmla="*/ 4793 w 11866"/>
              <a:gd name="connsiteY5" fmla="*/ 20 h 10720"/>
              <a:gd name="connsiteX6" fmla="*/ 724 w 11866"/>
              <a:gd name="connsiteY6" fmla="*/ 2079 h 10720"/>
              <a:gd name="connsiteX0" fmla="*/ 724 w 11866"/>
              <a:gd name="connsiteY0" fmla="*/ 2079 h 10707"/>
              <a:gd name="connsiteX1" fmla="*/ 426 w 11866"/>
              <a:gd name="connsiteY1" fmla="*/ 7773 h 10707"/>
              <a:gd name="connsiteX2" fmla="*/ 5816 w 11866"/>
              <a:gd name="connsiteY2" fmla="*/ 10707 h 10707"/>
              <a:gd name="connsiteX3" fmla="*/ 11442 w 11866"/>
              <a:gd name="connsiteY3" fmla="*/ 7384 h 10707"/>
              <a:gd name="connsiteX4" fmla="*/ 10747 w 11866"/>
              <a:gd name="connsiteY4" fmla="*/ 1820 h 10707"/>
              <a:gd name="connsiteX5" fmla="*/ 4793 w 11866"/>
              <a:gd name="connsiteY5" fmla="*/ 20 h 10707"/>
              <a:gd name="connsiteX6" fmla="*/ 724 w 11866"/>
              <a:gd name="connsiteY6" fmla="*/ 2079 h 10707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56 w 11818"/>
              <a:gd name="connsiteY0" fmla="*/ 2159 h 10790"/>
              <a:gd name="connsiteX1" fmla="*/ 501 w 11818"/>
              <a:gd name="connsiteY1" fmla="*/ 7964 h 10790"/>
              <a:gd name="connsiteX2" fmla="*/ 5848 w 11818"/>
              <a:gd name="connsiteY2" fmla="*/ 10787 h 10790"/>
              <a:gd name="connsiteX3" fmla="*/ 11474 w 11818"/>
              <a:gd name="connsiteY3" fmla="*/ 7464 h 10790"/>
              <a:gd name="connsiteX4" fmla="*/ 10779 w 11818"/>
              <a:gd name="connsiteY4" fmla="*/ 1900 h 10790"/>
              <a:gd name="connsiteX5" fmla="*/ 5173 w 11818"/>
              <a:gd name="connsiteY5" fmla="*/ 17 h 10790"/>
              <a:gd name="connsiteX6" fmla="*/ 756 w 11818"/>
              <a:gd name="connsiteY6" fmla="*/ 2159 h 10790"/>
              <a:gd name="connsiteX0" fmla="*/ 769 w 11831"/>
              <a:gd name="connsiteY0" fmla="*/ 2159 h 10790"/>
              <a:gd name="connsiteX1" fmla="*/ 514 w 11831"/>
              <a:gd name="connsiteY1" fmla="*/ 7964 h 10790"/>
              <a:gd name="connsiteX2" fmla="*/ 5861 w 11831"/>
              <a:gd name="connsiteY2" fmla="*/ 10787 h 10790"/>
              <a:gd name="connsiteX3" fmla="*/ 11487 w 11831"/>
              <a:gd name="connsiteY3" fmla="*/ 7464 h 10790"/>
              <a:gd name="connsiteX4" fmla="*/ 10792 w 11831"/>
              <a:gd name="connsiteY4" fmla="*/ 1900 h 10790"/>
              <a:gd name="connsiteX5" fmla="*/ 5186 w 11831"/>
              <a:gd name="connsiteY5" fmla="*/ 17 h 10790"/>
              <a:gd name="connsiteX6" fmla="*/ 769 w 11831"/>
              <a:gd name="connsiteY6" fmla="*/ 2159 h 10790"/>
              <a:gd name="connsiteX0" fmla="*/ 801 w 11863"/>
              <a:gd name="connsiteY0" fmla="*/ 2159 h 10797"/>
              <a:gd name="connsiteX1" fmla="*/ 481 w 11863"/>
              <a:gd name="connsiteY1" fmla="*/ 8270 h 10797"/>
              <a:gd name="connsiteX2" fmla="*/ 5893 w 11863"/>
              <a:gd name="connsiteY2" fmla="*/ 10787 h 10797"/>
              <a:gd name="connsiteX3" fmla="*/ 11519 w 11863"/>
              <a:gd name="connsiteY3" fmla="*/ 7464 h 10797"/>
              <a:gd name="connsiteX4" fmla="*/ 10824 w 11863"/>
              <a:gd name="connsiteY4" fmla="*/ 1900 h 10797"/>
              <a:gd name="connsiteX5" fmla="*/ 5218 w 11863"/>
              <a:gd name="connsiteY5" fmla="*/ 17 h 10797"/>
              <a:gd name="connsiteX6" fmla="*/ 801 w 11863"/>
              <a:gd name="connsiteY6" fmla="*/ 2159 h 10797"/>
              <a:gd name="connsiteX0" fmla="*/ 905 w 11967"/>
              <a:gd name="connsiteY0" fmla="*/ 2159 h 10797"/>
              <a:gd name="connsiteX1" fmla="*/ 585 w 11967"/>
              <a:gd name="connsiteY1" fmla="*/ 8270 h 10797"/>
              <a:gd name="connsiteX2" fmla="*/ 5997 w 11967"/>
              <a:gd name="connsiteY2" fmla="*/ 10787 h 10797"/>
              <a:gd name="connsiteX3" fmla="*/ 11623 w 11967"/>
              <a:gd name="connsiteY3" fmla="*/ 7464 h 10797"/>
              <a:gd name="connsiteX4" fmla="*/ 10928 w 11967"/>
              <a:gd name="connsiteY4" fmla="*/ 1900 h 10797"/>
              <a:gd name="connsiteX5" fmla="*/ 5322 w 11967"/>
              <a:gd name="connsiteY5" fmla="*/ 17 h 10797"/>
              <a:gd name="connsiteX6" fmla="*/ 905 w 11967"/>
              <a:gd name="connsiteY6" fmla="*/ 2159 h 10797"/>
              <a:gd name="connsiteX0" fmla="*/ 824 w 11939"/>
              <a:gd name="connsiteY0" fmla="*/ 2159 h 11017"/>
              <a:gd name="connsiteX1" fmla="*/ 504 w 11939"/>
              <a:gd name="connsiteY1" fmla="*/ 8270 h 11017"/>
              <a:gd name="connsiteX2" fmla="*/ 6220 w 11939"/>
              <a:gd name="connsiteY2" fmla="*/ 11009 h 11017"/>
              <a:gd name="connsiteX3" fmla="*/ 11542 w 11939"/>
              <a:gd name="connsiteY3" fmla="*/ 7464 h 11017"/>
              <a:gd name="connsiteX4" fmla="*/ 10847 w 11939"/>
              <a:gd name="connsiteY4" fmla="*/ 1900 h 11017"/>
              <a:gd name="connsiteX5" fmla="*/ 5241 w 11939"/>
              <a:gd name="connsiteY5" fmla="*/ 17 h 11017"/>
              <a:gd name="connsiteX6" fmla="*/ 824 w 11939"/>
              <a:gd name="connsiteY6" fmla="*/ 2159 h 11017"/>
              <a:gd name="connsiteX0" fmla="*/ 824 w 11939"/>
              <a:gd name="connsiteY0" fmla="*/ 2159 h 11014"/>
              <a:gd name="connsiteX1" fmla="*/ 504 w 11939"/>
              <a:gd name="connsiteY1" fmla="*/ 8270 h 11014"/>
              <a:gd name="connsiteX2" fmla="*/ 6220 w 11939"/>
              <a:gd name="connsiteY2" fmla="*/ 11009 h 11014"/>
              <a:gd name="connsiteX3" fmla="*/ 11542 w 11939"/>
              <a:gd name="connsiteY3" fmla="*/ 7464 h 11014"/>
              <a:gd name="connsiteX4" fmla="*/ 10847 w 11939"/>
              <a:gd name="connsiteY4" fmla="*/ 1900 h 11014"/>
              <a:gd name="connsiteX5" fmla="*/ 5241 w 11939"/>
              <a:gd name="connsiteY5" fmla="*/ 17 h 11014"/>
              <a:gd name="connsiteX6" fmla="*/ 824 w 11939"/>
              <a:gd name="connsiteY6" fmla="*/ 2159 h 11014"/>
              <a:gd name="connsiteX0" fmla="*/ 824 w 12073"/>
              <a:gd name="connsiteY0" fmla="*/ 2159 h 11013"/>
              <a:gd name="connsiteX1" fmla="*/ 504 w 12073"/>
              <a:gd name="connsiteY1" fmla="*/ 8270 h 11013"/>
              <a:gd name="connsiteX2" fmla="*/ 6220 w 12073"/>
              <a:gd name="connsiteY2" fmla="*/ 11009 h 11013"/>
              <a:gd name="connsiteX3" fmla="*/ 11716 w 12073"/>
              <a:gd name="connsiteY3" fmla="*/ 7714 h 11013"/>
              <a:gd name="connsiteX4" fmla="*/ 10847 w 12073"/>
              <a:gd name="connsiteY4" fmla="*/ 1900 h 11013"/>
              <a:gd name="connsiteX5" fmla="*/ 5241 w 12073"/>
              <a:gd name="connsiteY5" fmla="*/ 17 h 11013"/>
              <a:gd name="connsiteX6" fmla="*/ 824 w 12073"/>
              <a:gd name="connsiteY6" fmla="*/ 2159 h 11013"/>
              <a:gd name="connsiteX0" fmla="*/ 824 w 12094"/>
              <a:gd name="connsiteY0" fmla="*/ 2159 h 11013"/>
              <a:gd name="connsiteX1" fmla="*/ 504 w 12094"/>
              <a:gd name="connsiteY1" fmla="*/ 8270 h 11013"/>
              <a:gd name="connsiteX2" fmla="*/ 6220 w 12094"/>
              <a:gd name="connsiteY2" fmla="*/ 11009 h 11013"/>
              <a:gd name="connsiteX3" fmla="*/ 11716 w 12094"/>
              <a:gd name="connsiteY3" fmla="*/ 7714 h 11013"/>
              <a:gd name="connsiteX4" fmla="*/ 10847 w 12094"/>
              <a:gd name="connsiteY4" fmla="*/ 1900 h 11013"/>
              <a:gd name="connsiteX5" fmla="*/ 5241 w 12094"/>
              <a:gd name="connsiteY5" fmla="*/ 17 h 11013"/>
              <a:gd name="connsiteX6" fmla="*/ 824 w 12094"/>
              <a:gd name="connsiteY6" fmla="*/ 2159 h 11013"/>
              <a:gd name="connsiteX0" fmla="*/ 824 w 12072"/>
              <a:gd name="connsiteY0" fmla="*/ 2159 h 10846"/>
              <a:gd name="connsiteX1" fmla="*/ 504 w 12072"/>
              <a:gd name="connsiteY1" fmla="*/ 8270 h 10846"/>
              <a:gd name="connsiteX2" fmla="*/ 6242 w 12072"/>
              <a:gd name="connsiteY2" fmla="*/ 10842 h 10846"/>
              <a:gd name="connsiteX3" fmla="*/ 11716 w 12072"/>
              <a:gd name="connsiteY3" fmla="*/ 7714 h 10846"/>
              <a:gd name="connsiteX4" fmla="*/ 10847 w 12072"/>
              <a:gd name="connsiteY4" fmla="*/ 1900 h 10846"/>
              <a:gd name="connsiteX5" fmla="*/ 5241 w 12072"/>
              <a:gd name="connsiteY5" fmla="*/ 17 h 10846"/>
              <a:gd name="connsiteX6" fmla="*/ 824 w 12072"/>
              <a:gd name="connsiteY6" fmla="*/ 2159 h 10846"/>
              <a:gd name="connsiteX0" fmla="*/ 824 w 12072"/>
              <a:gd name="connsiteY0" fmla="*/ 2159 h 10842"/>
              <a:gd name="connsiteX1" fmla="*/ 504 w 12072"/>
              <a:gd name="connsiteY1" fmla="*/ 8270 h 10842"/>
              <a:gd name="connsiteX2" fmla="*/ 6242 w 12072"/>
              <a:gd name="connsiteY2" fmla="*/ 10842 h 10842"/>
              <a:gd name="connsiteX3" fmla="*/ 11716 w 12072"/>
              <a:gd name="connsiteY3" fmla="*/ 7714 h 10842"/>
              <a:gd name="connsiteX4" fmla="*/ 10847 w 12072"/>
              <a:gd name="connsiteY4" fmla="*/ 1900 h 10842"/>
              <a:gd name="connsiteX5" fmla="*/ 5241 w 12072"/>
              <a:gd name="connsiteY5" fmla="*/ 17 h 10842"/>
              <a:gd name="connsiteX6" fmla="*/ 824 w 12072"/>
              <a:gd name="connsiteY6" fmla="*/ 2159 h 10842"/>
              <a:gd name="connsiteX0" fmla="*/ 824 w 12072"/>
              <a:gd name="connsiteY0" fmla="*/ 2159 h 10844"/>
              <a:gd name="connsiteX1" fmla="*/ 504 w 12072"/>
              <a:gd name="connsiteY1" fmla="*/ 8270 h 10844"/>
              <a:gd name="connsiteX2" fmla="*/ 6242 w 12072"/>
              <a:gd name="connsiteY2" fmla="*/ 10842 h 10844"/>
              <a:gd name="connsiteX3" fmla="*/ 11716 w 12072"/>
              <a:gd name="connsiteY3" fmla="*/ 7714 h 10844"/>
              <a:gd name="connsiteX4" fmla="*/ 10847 w 12072"/>
              <a:gd name="connsiteY4" fmla="*/ 1900 h 10844"/>
              <a:gd name="connsiteX5" fmla="*/ 5241 w 12072"/>
              <a:gd name="connsiteY5" fmla="*/ 17 h 10844"/>
              <a:gd name="connsiteX6" fmla="*/ 824 w 12072"/>
              <a:gd name="connsiteY6" fmla="*/ 2159 h 10844"/>
              <a:gd name="connsiteX0" fmla="*/ 824 w 12190"/>
              <a:gd name="connsiteY0" fmla="*/ 2159 h 10844"/>
              <a:gd name="connsiteX1" fmla="*/ 504 w 12190"/>
              <a:gd name="connsiteY1" fmla="*/ 8270 h 10844"/>
              <a:gd name="connsiteX2" fmla="*/ 6242 w 12190"/>
              <a:gd name="connsiteY2" fmla="*/ 10842 h 10844"/>
              <a:gd name="connsiteX3" fmla="*/ 11716 w 12190"/>
              <a:gd name="connsiteY3" fmla="*/ 7714 h 10844"/>
              <a:gd name="connsiteX4" fmla="*/ 11173 w 12190"/>
              <a:gd name="connsiteY4" fmla="*/ 1928 h 10844"/>
              <a:gd name="connsiteX5" fmla="*/ 5241 w 12190"/>
              <a:gd name="connsiteY5" fmla="*/ 17 h 10844"/>
              <a:gd name="connsiteX6" fmla="*/ 824 w 12190"/>
              <a:gd name="connsiteY6" fmla="*/ 2159 h 10844"/>
              <a:gd name="connsiteX0" fmla="*/ 824 w 12319"/>
              <a:gd name="connsiteY0" fmla="*/ 2159 h 10844"/>
              <a:gd name="connsiteX1" fmla="*/ 504 w 12319"/>
              <a:gd name="connsiteY1" fmla="*/ 8270 h 10844"/>
              <a:gd name="connsiteX2" fmla="*/ 6242 w 12319"/>
              <a:gd name="connsiteY2" fmla="*/ 10842 h 10844"/>
              <a:gd name="connsiteX3" fmla="*/ 11716 w 12319"/>
              <a:gd name="connsiteY3" fmla="*/ 7714 h 10844"/>
              <a:gd name="connsiteX4" fmla="*/ 11173 w 12319"/>
              <a:gd name="connsiteY4" fmla="*/ 1928 h 10844"/>
              <a:gd name="connsiteX5" fmla="*/ 5241 w 12319"/>
              <a:gd name="connsiteY5" fmla="*/ 17 h 10844"/>
              <a:gd name="connsiteX6" fmla="*/ 824 w 12319"/>
              <a:gd name="connsiteY6" fmla="*/ 2159 h 10844"/>
              <a:gd name="connsiteX0" fmla="*/ 824 w 12329"/>
              <a:gd name="connsiteY0" fmla="*/ 2175 h 10860"/>
              <a:gd name="connsiteX1" fmla="*/ 504 w 12329"/>
              <a:gd name="connsiteY1" fmla="*/ 8286 h 10860"/>
              <a:gd name="connsiteX2" fmla="*/ 6242 w 12329"/>
              <a:gd name="connsiteY2" fmla="*/ 10858 h 10860"/>
              <a:gd name="connsiteX3" fmla="*/ 11716 w 12329"/>
              <a:gd name="connsiteY3" fmla="*/ 7730 h 10860"/>
              <a:gd name="connsiteX4" fmla="*/ 11173 w 12329"/>
              <a:gd name="connsiteY4" fmla="*/ 1944 h 10860"/>
              <a:gd name="connsiteX5" fmla="*/ 5241 w 12329"/>
              <a:gd name="connsiteY5" fmla="*/ 33 h 10860"/>
              <a:gd name="connsiteX6" fmla="*/ 824 w 12329"/>
              <a:gd name="connsiteY6" fmla="*/ 2175 h 10860"/>
              <a:gd name="connsiteX0" fmla="*/ 825 w 12190"/>
              <a:gd name="connsiteY0" fmla="*/ 2378 h 11063"/>
              <a:gd name="connsiteX1" fmla="*/ 505 w 12190"/>
              <a:gd name="connsiteY1" fmla="*/ 8489 h 11063"/>
              <a:gd name="connsiteX2" fmla="*/ 6243 w 12190"/>
              <a:gd name="connsiteY2" fmla="*/ 11061 h 11063"/>
              <a:gd name="connsiteX3" fmla="*/ 11717 w 12190"/>
              <a:gd name="connsiteY3" fmla="*/ 7933 h 11063"/>
              <a:gd name="connsiteX4" fmla="*/ 11174 w 12190"/>
              <a:gd name="connsiteY4" fmla="*/ 2147 h 11063"/>
              <a:gd name="connsiteX5" fmla="*/ 5264 w 12190"/>
              <a:gd name="connsiteY5" fmla="*/ 14 h 11063"/>
              <a:gd name="connsiteX6" fmla="*/ 825 w 12190"/>
              <a:gd name="connsiteY6" fmla="*/ 2378 h 11063"/>
              <a:gd name="connsiteX0" fmla="*/ 825 w 12356"/>
              <a:gd name="connsiteY0" fmla="*/ 2378 h 11063"/>
              <a:gd name="connsiteX1" fmla="*/ 505 w 12356"/>
              <a:gd name="connsiteY1" fmla="*/ 8489 h 11063"/>
              <a:gd name="connsiteX2" fmla="*/ 6243 w 12356"/>
              <a:gd name="connsiteY2" fmla="*/ 11061 h 11063"/>
              <a:gd name="connsiteX3" fmla="*/ 11717 w 12356"/>
              <a:gd name="connsiteY3" fmla="*/ 7933 h 11063"/>
              <a:gd name="connsiteX4" fmla="*/ 11174 w 12356"/>
              <a:gd name="connsiteY4" fmla="*/ 2147 h 11063"/>
              <a:gd name="connsiteX5" fmla="*/ 5264 w 12356"/>
              <a:gd name="connsiteY5" fmla="*/ 14 h 11063"/>
              <a:gd name="connsiteX6" fmla="*/ 825 w 12356"/>
              <a:gd name="connsiteY6" fmla="*/ 2378 h 11063"/>
              <a:gd name="connsiteX0" fmla="*/ 825 w 12354"/>
              <a:gd name="connsiteY0" fmla="*/ 2388 h 11073"/>
              <a:gd name="connsiteX1" fmla="*/ 505 w 12354"/>
              <a:gd name="connsiteY1" fmla="*/ 8499 h 11073"/>
              <a:gd name="connsiteX2" fmla="*/ 6243 w 12354"/>
              <a:gd name="connsiteY2" fmla="*/ 11071 h 11073"/>
              <a:gd name="connsiteX3" fmla="*/ 11717 w 12354"/>
              <a:gd name="connsiteY3" fmla="*/ 7943 h 11073"/>
              <a:gd name="connsiteX4" fmla="*/ 11174 w 12354"/>
              <a:gd name="connsiteY4" fmla="*/ 2157 h 11073"/>
              <a:gd name="connsiteX5" fmla="*/ 5264 w 12354"/>
              <a:gd name="connsiteY5" fmla="*/ 24 h 11073"/>
              <a:gd name="connsiteX6" fmla="*/ 825 w 12354"/>
              <a:gd name="connsiteY6" fmla="*/ 2388 h 11073"/>
              <a:gd name="connsiteX0" fmla="*/ 825 w 12284"/>
              <a:gd name="connsiteY0" fmla="*/ 2379 h 11066"/>
              <a:gd name="connsiteX1" fmla="*/ 505 w 12284"/>
              <a:gd name="connsiteY1" fmla="*/ 8490 h 11066"/>
              <a:gd name="connsiteX2" fmla="*/ 6243 w 12284"/>
              <a:gd name="connsiteY2" fmla="*/ 11062 h 11066"/>
              <a:gd name="connsiteX3" fmla="*/ 11847 w 12284"/>
              <a:gd name="connsiteY3" fmla="*/ 7962 h 11066"/>
              <a:gd name="connsiteX4" fmla="*/ 11174 w 12284"/>
              <a:gd name="connsiteY4" fmla="*/ 2148 h 11066"/>
              <a:gd name="connsiteX5" fmla="*/ 5264 w 12284"/>
              <a:gd name="connsiteY5" fmla="*/ 15 h 11066"/>
              <a:gd name="connsiteX6" fmla="*/ 825 w 12284"/>
              <a:gd name="connsiteY6" fmla="*/ 2379 h 11066"/>
              <a:gd name="connsiteX0" fmla="*/ 825 w 12395"/>
              <a:gd name="connsiteY0" fmla="*/ 2378 h 11065"/>
              <a:gd name="connsiteX1" fmla="*/ 505 w 12395"/>
              <a:gd name="connsiteY1" fmla="*/ 8489 h 11065"/>
              <a:gd name="connsiteX2" fmla="*/ 6243 w 12395"/>
              <a:gd name="connsiteY2" fmla="*/ 11061 h 11065"/>
              <a:gd name="connsiteX3" fmla="*/ 11847 w 12395"/>
              <a:gd name="connsiteY3" fmla="*/ 7961 h 11065"/>
              <a:gd name="connsiteX4" fmla="*/ 11174 w 12395"/>
              <a:gd name="connsiteY4" fmla="*/ 2147 h 11065"/>
              <a:gd name="connsiteX5" fmla="*/ 5264 w 12395"/>
              <a:gd name="connsiteY5" fmla="*/ 14 h 11065"/>
              <a:gd name="connsiteX6" fmla="*/ 825 w 12395"/>
              <a:gd name="connsiteY6" fmla="*/ 2378 h 11065"/>
              <a:gd name="connsiteX0" fmla="*/ 825 w 12368"/>
              <a:gd name="connsiteY0" fmla="*/ 2387 h 11074"/>
              <a:gd name="connsiteX1" fmla="*/ 505 w 12368"/>
              <a:gd name="connsiteY1" fmla="*/ 8498 h 11074"/>
              <a:gd name="connsiteX2" fmla="*/ 6243 w 12368"/>
              <a:gd name="connsiteY2" fmla="*/ 11070 h 11074"/>
              <a:gd name="connsiteX3" fmla="*/ 11847 w 12368"/>
              <a:gd name="connsiteY3" fmla="*/ 7970 h 11074"/>
              <a:gd name="connsiteX4" fmla="*/ 11174 w 12368"/>
              <a:gd name="connsiteY4" fmla="*/ 2156 h 11074"/>
              <a:gd name="connsiteX5" fmla="*/ 5264 w 12368"/>
              <a:gd name="connsiteY5" fmla="*/ 23 h 11074"/>
              <a:gd name="connsiteX6" fmla="*/ 825 w 12368"/>
              <a:gd name="connsiteY6" fmla="*/ 2387 h 11074"/>
              <a:gd name="connsiteX0" fmla="*/ 825 w 12368"/>
              <a:gd name="connsiteY0" fmla="*/ 2387 h 11071"/>
              <a:gd name="connsiteX1" fmla="*/ 505 w 12368"/>
              <a:gd name="connsiteY1" fmla="*/ 8498 h 11071"/>
              <a:gd name="connsiteX2" fmla="*/ 6243 w 12368"/>
              <a:gd name="connsiteY2" fmla="*/ 11070 h 11071"/>
              <a:gd name="connsiteX3" fmla="*/ 11847 w 12368"/>
              <a:gd name="connsiteY3" fmla="*/ 7970 h 11071"/>
              <a:gd name="connsiteX4" fmla="*/ 11174 w 12368"/>
              <a:gd name="connsiteY4" fmla="*/ 2156 h 11071"/>
              <a:gd name="connsiteX5" fmla="*/ 5264 w 12368"/>
              <a:gd name="connsiteY5" fmla="*/ 23 h 11071"/>
              <a:gd name="connsiteX6" fmla="*/ 825 w 12368"/>
              <a:gd name="connsiteY6" fmla="*/ 2387 h 11071"/>
              <a:gd name="connsiteX0" fmla="*/ 802 w 12345"/>
              <a:gd name="connsiteY0" fmla="*/ 2387 h 11071"/>
              <a:gd name="connsiteX1" fmla="*/ 482 w 12345"/>
              <a:gd name="connsiteY1" fmla="*/ 8498 h 11071"/>
              <a:gd name="connsiteX2" fmla="*/ 6220 w 12345"/>
              <a:gd name="connsiteY2" fmla="*/ 11070 h 11071"/>
              <a:gd name="connsiteX3" fmla="*/ 11824 w 12345"/>
              <a:gd name="connsiteY3" fmla="*/ 7970 h 11071"/>
              <a:gd name="connsiteX4" fmla="*/ 11151 w 12345"/>
              <a:gd name="connsiteY4" fmla="*/ 2156 h 11071"/>
              <a:gd name="connsiteX5" fmla="*/ 5241 w 12345"/>
              <a:gd name="connsiteY5" fmla="*/ 23 h 11071"/>
              <a:gd name="connsiteX6" fmla="*/ 802 w 12345"/>
              <a:gd name="connsiteY6" fmla="*/ 2387 h 11071"/>
              <a:gd name="connsiteX0" fmla="*/ 917 w 12460"/>
              <a:gd name="connsiteY0" fmla="*/ 2387 h 11071"/>
              <a:gd name="connsiteX1" fmla="*/ 597 w 12460"/>
              <a:gd name="connsiteY1" fmla="*/ 8498 h 11071"/>
              <a:gd name="connsiteX2" fmla="*/ 6335 w 12460"/>
              <a:gd name="connsiteY2" fmla="*/ 11070 h 11071"/>
              <a:gd name="connsiteX3" fmla="*/ 11939 w 12460"/>
              <a:gd name="connsiteY3" fmla="*/ 7970 h 11071"/>
              <a:gd name="connsiteX4" fmla="*/ 11266 w 12460"/>
              <a:gd name="connsiteY4" fmla="*/ 2156 h 11071"/>
              <a:gd name="connsiteX5" fmla="*/ 5356 w 12460"/>
              <a:gd name="connsiteY5" fmla="*/ 23 h 11071"/>
              <a:gd name="connsiteX6" fmla="*/ 917 w 12460"/>
              <a:gd name="connsiteY6" fmla="*/ 2387 h 11071"/>
              <a:gd name="connsiteX0" fmla="*/ 917 w 12460"/>
              <a:gd name="connsiteY0" fmla="*/ 2387 h 11071"/>
              <a:gd name="connsiteX1" fmla="*/ 597 w 12460"/>
              <a:gd name="connsiteY1" fmla="*/ 8498 h 11071"/>
              <a:gd name="connsiteX2" fmla="*/ 6335 w 12460"/>
              <a:gd name="connsiteY2" fmla="*/ 11070 h 11071"/>
              <a:gd name="connsiteX3" fmla="*/ 11939 w 12460"/>
              <a:gd name="connsiteY3" fmla="*/ 7970 h 11071"/>
              <a:gd name="connsiteX4" fmla="*/ 11266 w 12460"/>
              <a:gd name="connsiteY4" fmla="*/ 2156 h 11071"/>
              <a:gd name="connsiteX5" fmla="*/ 5356 w 12460"/>
              <a:gd name="connsiteY5" fmla="*/ 23 h 11071"/>
              <a:gd name="connsiteX6" fmla="*/ 917 w 12460"/>
              <a:gd name="connsiteY6" fmla="*/ 2387 h 11071"/>
              <a:gd name="connsiteX0" fmla="*/ 803 w 12262"/>
              <a:gd name="connsiteY0" fmla="*/ 2297 h 10981"/>
              <a:gd name="connsiteX1" fmla="*/ 483 w 12262"/>
              <a:gd name="connsiteY1" fmla="*/ 8408 h 10981"/>
              <a:gd name="connsiteX2" fmla="*/ 6221 w 12262"/>
              <a:gd name="connsiteY2" fmla="*/ 10980 h 10981"/>
              <a:gd name="connsiteX3" fmla="*/ 11825 w 12262"/>
              <a:gd name="connsiteY3" fmla="*/ 7880 h 10981"/>
              <a:gd name="connsiteX4" fmla="*/ 11152 w 12262"/>
              <a:gd name="connsiteY4" fmla="*/ 2066 h 10981"/>
              <a:gd name="connsiteX5" fmla="*/ 5264 w 12262"/>
              <a:gd name="connsiteY5" fmla="*/ 16 h 10981"/>
              <a:gd name="connsiteX6" fmla="*/ 803 w 12262"/>
              <a:gd name="connsiteY6" fmla="*/ 2297 h 10981"/>
              <a:gd name="connsiteX0" fmla="*/ 803 w 12262"/>
              <a:gd name="connsiteY0" fmla="*/ 2282 h 10966"/>
              <a:gd name="connsiteX1" fmla="*/ 483 w 12262"/>
              <a:gd name="connsiteY1" fmla="*/ 8393 h 10966"/>
              <a:gd name="connsiteX2" fmla="*/ 6221 w 12262"/>
              <a:gd name="connsiteY2" fmla="*/ 10965 h 10966"/>
              <a:gd name="connsiteX3" fmla="*/ 11825 w 12262"/>
              <a:gd name="connsiteY3" fmla="*/ 7865 h 10966"/>
              <a:gd name="connsiteX4" fmla="*/ 11152 w 12262"/>
              <a:gd name="connsiteY4" fmla="*/ 2051 h 10966"/>
              <a:gd name="connsiteX5" fmla="*/ 5264 w 12262"/>
              <a:gd name="connsiteY5" fmla="*/ 1 h 10966"/>
              <a:gd name="connsiteX6" fmla="*/ 803 w 12262"/>
              <a:gd name="connsiteY6" fmla="*/ 2282 h 10966"/>
              <a:gd name="connsiteX0" fmla="*/ 825 w 12264"/>
              <a:gd name="connsiteY0" fmla="*/ 2420 h 11104"/>
              <a:gd name="connsiteX1" fmla="*/ 505 w 12264"/>
              <a:gd name="connsiteY1" fmla="*/ 8531 h 11104"/>
              <a:gd name="connsiteX2" fmla="*/ 6243 w 12264"/>
              <a:gd name="connsiteY2" fmla="*/ 11103 h 11104"/>
              <a:gd name="connsiteX3" fmla="*/ 11847 w 12264"/>
              <a:gd name="connsiteY3" fmla="*/ 8003 h 11104"/>
              <a:gd name="connsiteX4" fmla="*/ 11174 w 12264"/>
              <a:gd name="connsiteY4" fmla="*/ 2189 h 11104"/>
              <a:gd name="connsiteX5" fmla="*/ 5764 w 12264"/>
              <a:gd name="connsiteY5" fmla="*/ 0 h 11104"/>
              <a:gd name="connsiteX6" fmla="*/ 825 w 12264"/>
              <a:gd name="connsiteY6" fmla="*/ 2420 h 11104"/>
              <a:gd name="connsiteX0" fmla="*/ 825 w 12351"/>
              <a:gd name="connsiteY0" fmla="*/ 2420 h 11104"/>
              <a:gd name="connsiteX1" fmla="*/ 505 w 12351"/>
              <a:gd name="connsiteY1" fmla="*/ 8531 h 11104"/>
              <a:gd name="connsiteX2" fmla="*/ 6243 w 12351"/>
              <a:gd name="connsiteY2" fmla="*/ 11103 h 11104"/>
              <a:gd name="connsiteX3" fmla="*/ 11847 w 12351"/>
              <a:gd name="connsiteY3" fmla="*/ 8003 h 11104"/>
              <a:gd name="connsiteX4" fmla="*/ 11174 w 12351"/>
              <a:gd name="connsiteY4" fmla="*/ 2189 h 11104"/>
              <a:gd name="connsiteX5" fmla="*/ 5764 w 12351"/>
              <a:gd name="connsiteY5" fmla="*/ 0 h 11104"/>
              <a:gd name="connsiteX6" fmla="*/ 825 w 12351"/>
              <a:gd name="connsiteY6" fmla="*/ 2420 h 11104"/>
              <a:gd name="connsiteX0" fmla="*/ 825 w 12372"/>
              <a:gd name="connsiteY0" fmla="*/ 2420 h 11104"/>
              <a:gd name="connsiteX1" fmla="*/ 505 w 12372"/>
              <a:gd name="connsiteY1" fmla="*/ 8531 h 11104"/>
              <a:gd name="connsiteX2" fmla="*/ 6243 w 12372"/>
              <a:gd name="connsiteY2" fmla="*/ 11103 h 11104"/>
              <a:gd name="connsiteX3" fmla="*/ 11847 w 12372"/>
              <a:gd name="connsiteY3" fmla="*/ 8003 h 11104"/>
              <a:gd name="connsiteX4" fmla="*/ 11174 w 12372"/>
              <a:gd name="connsiteY4" fmla="*/ 2189 h 11104"/>
              <a:gd name="connsiteX5" fmla="*/ 5764 w 12372"/>
              <a:gd name="connsiteY5" fmla="*/ 0 h 11104"/>
              <a:gd name="connsiteX6" fmla="*/ 825 w 12372"/>
              <a:gd name="connsiteY6" fmla="*/ 2420 h 11104"/>
              <a:gd name="connsiteX0" fmla="*/ 850 w 12397"/>
              <a:gd name="connsiteY0" fmla="*/ 2281 h 11104"/>
              <a:gd name="connsiteX1" fmla="*/ 530 w 12397"/>
              <a:gd name="connsiteY1" fmla="*/ 8531 h 11104"/>
              <a:gd name="connsiteX2" fmla="*/ 6268 w 12397"/>
              <a:gd name="connsiteY2" fmla="*/ 11103 h 11104"/>
              <a:gd name="connsiteX3" fmla="*/ 11872 w 12397"/>
              <a:gd name="connsiteY3" fmla="*/ 8003 h 11104"/>
              <a:gd name="connsiteX4" fmla="*/ 11199 w 12397"/>
              <a:gd name="connsiteY4" fmla="*/ 2189 h 11104"/>
              <a:gd name="connsiteX5" fmla="*/ 5789 w 12397"/>
              <a:gd name="connsiteY5" fmla="*/ 0 h 11104"/>
              <a:gd name="connsiteX6" fmla="*/ 850 w 12397"/>
              <a:gd name="connsiteY6" fmla="*/ 2281 h 11104"/>
              <a:gd name="connsiteX0" fmla="*/ 850 w 12397"/>
              <a:gd name="connsiteY0" fmla="*/ 2281 h 11104"/>
              <a:gd name="connsiteX1" fmla="*/ 530 w 12397"/>
              <a:gd name="connsiteY1" fmla="*/ 8531 h 11104"/>
              <a:gd name="connsiteX2" fmla="*/ 6268 w 12397"/>
              <a:gd name="connsiteY2" fmla="*/ 11103 h 11104"/>
              <a:gd name="connsiteX3" fmla="*/ 11872 w 12397"/>
              <a:gd name="connsiteY3" fmla="*/ 8003 h 11104"/>
              <a:gd name="connsiteX4" fmla="*/ 11199 w 12397"/>
              <a:gd name="connsiteY4" fmla="*/ 2189 h 11104"/>
              <a:gd name="connsiteX5" fmla="*/ 5789 w 12397"/>
              <a:gd name="connsiteY5" fmla="*/ 0 h 11104"/>
              <a:gd name="connsiteX6" fmla="*/ 850 w 12397"/>
              <a:gd name="connsiteY6" fmla="*/ 2281 h 11104"/>
              <a:gd name="connsiteX0" fmla="*/ 826 w 12373"/>
              <a:gd name="connsiteY0" fmla="*/ 2281 h 11104"/>
              <a:gd name="connsiteX1" fmla="*/ 506 w 12373"/>
              <a:gd name="connsiteY1" fmla="*/ 8531 h 11104"/>
              <a:gd name="connsiteX2" fmla="*/ 6244 w 12373"/>
              <a:gd name="connsiteY2" fmla="*/ 11103 h 11104"/>
              <a:gd name="connsiteX3" fmla="*/ 11848 w 12373"/>
              <a:gd name="connsiteY3" fmla="*/ 8003 h 11104"/>
              <a:gd name="connsiteX4" fmla="*/ 11175 w 12373"/>
              <a:gd name="connsiteY4" fmla="*/ 2189 h 11104"/>
              <a:gd name="connsiteX5" fmla="*/ 5765 w 12373"/>
              <a:gd name="connsiteY5" fmla="*/ 0 h 11104"/>
              <a:gd name="connsiteX6" fmla="*/ 826 w 12373"/>
              <a:gd name="connsiteY6" fmla="*/ 2281 h 11104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3"/>
              <a:gd name="connsiteY0" fmla="*/ 2281 h 11160"/>
              <a:gd name="connsiteX1" fmla="*/ 533 w 12393"/>
              <a:gd name="connsiteY1" fmla="*/ 8531 h 11160"/>
              <a:gd name="connsiteX2" fmla="*/ 6314 w 12393"/>
              <a:gd name="connsiteY2" fmla="*/ 11159 h 11160"/>
              <a:gd name="connsiteX3" fmla="*/ 11875 w 12393"/>
              <a:gd name="connsiteY3" fmla="*/ 8003 h 11160"/>
              <a:gd name="connsiteX4" fmla="*/ 11202 w 12393"/>
              <a:gd name="connsiteY4" fmla="*/ 2189 h 11160"/>
              <a:gd name="connsiteX5" fmla="*/ 5792 w 12393"/>
              <a:gd name="connsiteY5" fmla="*/ 0 h 11160"/>
              <a:gd name="connsiteX6" fmla="*/ 853 w 12393"/>
              <a:gd name="connsiteY6" fmla="*/ 2281 h 11160"/>
              <a:gd name="connsiteX0" fmla="*/ 853 w 12387"/>
              <a:gd name="connsiteY0" fmla="*/ 2281 h 11160"/>
              <a:gd name="connsiteX1" fmla="*/ 533 w 12387"/>
              <a:gd name="connsiteY1" fmla="*/ 8531 h 11160"/>
              <a:gd name="connsiteX2" fmla="*/ 6314 w 12387"/>
              <a:gd name="connsiteY2" fmla="*/ 11159 h 11160"/>
              <a:gd name="connsiteX3" fmla="*/ 11875 w 12387"/>
              <a:gd name="connsiteY3" fmla="*/ 8003 h 11160"/>
              <a:gd name="connsiteX4" fmla="*/ 11202 w 12387"/>
              <a:gd name="connsiteY4" fmla="*/ 2189 h 11160"/>
              <a:gd name="connsiteX5" fmla="*/ 5792 w 12387"/>
              <a:gd name="connsiteY5" fmla="*/ 0 h 11160"/>
              <a:gd name="connsiteX6" fmla="*/ 853 w 12387"/>
              <a:gd name="connsiteY6" fmla="*/ 2281 h 11160"/>
              <a:gd name="connsiteX0" fmla="*/ 853 w 12508"/>
              <a:gd name="connsiteY0" fmla="*/ 2281 h 11160"/>
              <a:gd name="connsiteX1" fmla="*/ 533 w 12508"/>
              <a:gd name="connsiteY1" fmla="*/ 8531 h 11160"/>
              <a:gd name="connsiteX2" fmla="*/ 6314 w 12508"/>
              <a:gd name="connsiteY2" fmla="*/ 11159 h 11160"/>
              <a:gd name="connsiteX3" fmla="*/ 11875 w 12508"/>
              <a:gd name="connsiteY3" fmla="*/ 8003 h 11160"/>
              <a:gd name="connsiteX4" fmla="*/ 11202 w 12508"/>
              <a:gd name="connsiteY4" fmla="*/ 2189 h 11160"/>
              <a:gd name="connsiteX5" fmla="*/ 5792 w 12508"/>
              <a:gd name="connsiteY5" fmla="*/ 0 h 11160"/>
              <a:gd name="connsiteX6" fmla="*/ 853 w 12508"/>
              <a:gd name="connsiteY6" fmla="*/ 2281 h 11160"/>
              <a:gd name="connsiteX0" fmla="*/ 853 w 12511"/>
              <a:gd name="connsiteY0" fmla="*/ 2283 h 11162"/>
              <a:gd name="connsiteX1" fmla="*/ 533 w 12511"/>
              <a:gd name="connsiteY1" fmla="*/ 8533 h 11162"/>
              <a:gd name="connsiteX2" fmla="*/ 6314 w 12511"/>
              <a:gd name="connsiteY2" fmla="*/ 11161 h 11162"/>
              <a:gd name="connsiteX3" fmla="*/ 11875 w 12511"/>
              <a:gd name="connsiteY3" fmla="*/ 8005 h 11162"/>
              <a:gd name="connsiteX4" fmla="*/ 11441 w 12511"/>
              <a:gd name="connsiteY4" fmla="*/ 2636 h 11162"/>
              <a:gd name="connsiteX5" fmla="*/ 5792 w 12511"/>
              <a:gd name="connsiteY5" fmla="*/ 2 h 11162"/>
              <a:gd name="connsiteX6" fmla="*/ 853 w 12511"/>
              <a:gd name="connsiteY6" fmla="*/ 2283 h 11162"/>
              <a:gd name="connsiteX0" fmla="*/ 853 w 12383"/>
              <a:gd name="connsiteY0" fmla="*/ 2118 h 10997"/>
              <a:gd name="connsiteX1" fmla="*/ 533 w 12383"/>
              <a:gd name="connsiteY1" fmla="*/ 8368 h 10997"/>
              <a:gd name="connsiteX2" fmla="*/ 6314 w 12383"/>
              <a:gd name="connsiteY2" fmla="*/ 10996 h 10997"/>
              <a:gd name="connsiteX3" fmla="*/ 11875 w 12383"/>
              <a:gd name="connsiteY3" fmla="*/ 7840 h 10997"/>
              <a:gd name="connsiteX4" fmla="*/ 11441 w 12383"/>
              <a:gd name="connsiteY4" fmla="*/ 2471 h 10997"/>
              <a:gd name="connsiteX5" fmla="*/ 5792 w 12383"/>
              <a:gd name="connsiteY5" fmla="*/ 4 h 10997"/>
              <a:gd name="connsiteX6" fmla="*/ 853 w 12383"/>
              <a:gd name="connsiteY6" fmla="*/ 2118 h 10997"/>
              <a:gd name="connsiteX0" fmla="*/ 1040 w 12570"/>
              <a:gd name="connsiteY0" fmla="*/ 2118 h 11002"/>
              <a:gd name="connsiteX1" fmla="*/ 459 w 12570"/>
              <a:gd name="connsiteY1" fmla="*/ 8451 h 11002"/>
              <a:gd name="connsiteX2" fmla="*/ 6501 w 12570"/>
              <a:gd name="connsiteY2" fmla="*/ 10996 h 11002"/>
              <a:gd name="connsiteX3" fmla="*/ 12062 w 12570"/>
              <a:gd name="connsiteY3" fmla="*/ 7840 h 11002"/>
              <a:gd name="connsiteX4" fmla="*/ 11628 w 12570"/>
              <a:gd name="connsiteY4" fmla="*/ 2471 h 11002"/>
              <a:gd name="connsiteX5" fmla="*/ 5979 w 12570"/>
              <a:gd name="connsiteY5" fmla="*/ 4 h 11002"/>
              <a:gd name="connsiteX6" fmla="*/ 1040 w 12570"/>
              <a:gd name="connsiteY6" fmla="*/ 2118 h 11002"/>
              <a:gd name="connsiteX0" fmla="*/ 1117 w 12647"/>
              <a:gd name="connsiteY0" fmla="*/ 2118 h 11002"/>
              <a:gd name="connsiteX1" fmla="*/ 536 w 12647"/>
              <a:gd name="connsiteY1" fmla="*/ 8451 h 11002"/>
              <a:gd name="connsiteX2" fmla="*/ 6578 w 12647"/>
              <a:gd name="connsiteY2" fmla="*/ 10996 h 11002"/>
              <a:gd name="connsiteX3" fmla="*/ 12139 w 12647"/>
              <a:gd name="connsiteY3" fmla="*/ 7840 h 11002"/>
              <a:gd name="connsiteX4" fmla="*/ 11705 w 12647"/>
              <a:gd name="connsiteY4" fmla="*/ 2471 h 11002"/>
              <a:gd name="connsiteX5" fmla="*/ 6056 w 12647"/>
              <a:gd name="connsiteY5" fmla="*/ 4 h 11002"/>
              <a:gd name="connsiteX6" fmla="*/ 1117 w 12647"/>
              <a:gd name="connsiteY6" fmla="*/ 2118 h 11002"/>
              <a:gd name="connsiteX0" fmla="*/ 1105 w 12635"/>
              <a:gd name="connsiteY0" fmla="*/ 2118 h 11005"/>
              <a:gd name="connsiteX1" fmla="*/ 524 w 12635"/>
              <a:gd name="connsiteY1" fmla="*/ 8451 h 11005"/>
              <a:gd name="connsiteX2" fmla="*/ 6566 w 12635"/>
              <a:gd name="connsiteY2" fmla="*/ 10996 h 11005"/>
              <a:gd name="connsiteX3" fmla="*/ 12127 w 12635"/>
              <a:gd name="connsiteY3" fmla="*/ 7840 h 11005"/>
              <a:gd name="connsiteX4" fmla="*/ 11693 w 12635"/>
              <a:gd name="connsiteY4" fmla="*/ 2471 h 11005"/>
              <a:gd name="connsiteX5" fmla="*/ 6044 w 12635"/>
              <a:gd name="connsiteY5" fmla="*/ 4 h 11005"/>
              <a:gd name="connsiteX6" fmla="*/ 1105 w 12635"/>
              <a:gd name="connsiteY6" fmla="*/ 2118 h 11005"/>
              <a:gd name="connsiteX0" fmla="*/ 1049 w 12571"/>
              <a:gd name="connsiteY0" fmla="*/ 2118 h 11168"/>
              <a:gd name="connsiteX1" fmla="*/ 468 w 12571"/>
              <a:gd name="connsiteY1" fmla="*/ 8451 h 11168"/>
              <a:gd name="connsiteX2" fmla="*/ 6619 w 12571"/>
              <a:gd name="connsiteY2" fmla="*/ 11163 h 11168"/>
              <a:gd name="connsiteX3" fmla="*/ 12071 w 12571"/>
              <a:gd name="connsiteY3" fmla="*/ 7840 h 11168"/>
              <a:gd name="connsiteX4" fmla="*/ 11637 w 12571"/>
              <a:gd name="connsiteY4" fmla="*/ 2471 h 11168"/>
              <a:gd name="connsiteX5" fmla="*/ 5988 w 12571"/>
              <a:gd name="connsiteY5" fmla="*/ 4 h 11168"/>
              <a:gd name="connsiteX6" fmla="*/ 1049 w 12571"/>
              <a:gd name="connsiteY6" fmla="*/ 2118 h 11168"/>
              <a:gd name="connsiteX0" fmla="*/ 1022 w 12544"/>
              <a:gd name="connsiteY0" fmla="*/ 2118 h 11170"/>
              <a:gd name="connsiteX1" fmla="*/ 441 w 12544"/>
              <a:gd name="connsiteY1" fmla="*/ 8451 h 11170"/>
              <a:gd name="connsiteX2" fmla="*/ 6592 w 12544"/>
              <a:gd name="connsiteY2" fmla="*/ 11163 h 11170"/>
              <a:gd name="connsiteX3" fmla="*/ 12044 w 12544"/>
              <a:gd name="connsiteY3" fmla="*/ 7840 h 11170"/>
              <a:gd name="connsiteX4" fmla="*/ 11610 w 12544"/>
              <a:gd name="connsiteY4" fmla="*/ 2471 h 11170"/>
              <a:gd name="connsiteX5" fmla="*/ 5961 w 12544"/>
              <a:gd name="connsiteY5" fmla="*/ 4 h 11170"/>
              <a:gd name="connsiteX6" fmla="*/ 1022 w 12544"/>
              <a:gd name="connsiteY6" fmla="*/ 2118 h 11170"/>
              <a:gd name="connsiteX0" fmla="*/ 1022 w 12516"/>
              <a:gd name="connsiteY0" fmla="*/ 2118 h 11170"/>
              <a:gd name="connsiteX1" fmla="*/ 441 w 12516"/>
              <a:gd name="connsiteY1" fmla="*/ 8451 h 11170"/>
              <a:gd name="connsiteX2" fmla="*/ 6592 w 12516"/>
              <a:gd name="connsiteY2" fmla="*/ 11163 h 11170"/>
              <a:gd name="connsiteX3" fmla="*/ 12044 w 12516"/>
              <a:gd name="connsiteY3" fmla="*/ 7840 h 11170"/>
              <a:gd name="connsiteX4" fmla="*/ 11610 w 12516"/>
              <a:gd name="connsiteY4" fmla="*/ 2471 h 11170"/>
              <a:gd name="connsiteX5" fmla="*/ 5961 w 12516"/>
              <a:gd name="connsiteY5" fmla="*/ 4 h 11170"/>
              <a:gd name="connsiteX6" fmla="*/ 1022 w 12516"/>
              <a:gd name="connsiteY6" fmla="*/ 2118 h 11170"/>
              <a:gd name="connsiteX0" fmla="*/ 1022 w 12502"/>
              <a:gd name="connsiteY0" fmla="*/ 2118 h 11170"/>
              <a:gd name="connsiteX1" fmla="*/ 441 w 12502"/>
              <a:gd name="connsiteY1" fmla="*/ 8451 h 11170"/>
              <a:gd name="connsiteX2" fmla="*/ 6592 w 12502"/>
              <a:gd name="connsiteY2" fmla="*/ 11163 h 11170"/>
              <a:gd name="connsiteX3" fmla="*/ 12044 w 12502"/>
              <a:gd name="connsiteY3" fmla="*/ 7840 h 11170"/>
              <a:gd name="connsiteX4" fmla="*/ 11610 w 12502"/>
              <a:gd name="connsiteY4" fmla="*/ 2471 h 11170"/>
              <a:gd name="connsiteX5" fmla="*/ 5961 w 12502"/>
              <a:gd name="connsiteY5" fmla="*/ 4 h 11170"/>
              <a:gd name="connsiteX6" fmla="*/ 1022 w 12502"/>
              <a:gd name="connsiteY6" fmla="*/ 2118 h 11170"/>
              <a:gd name="connsiteX0" fmla="*/ 955 w 12587"/>
              <a:gd name="connsiteY0" fmla="*/ 2090 h 11168"/>
              <a:gd name="connsiteX1" fmla="*/ 526 w 12587"/>
              <a:gd name="connsiteY1" fmla="*/ 8451 h 11168"/>
              <a:gd name="connsiteX2" fmla="*/ 6677 w 12587"/>
              <a:gd name="connsiteY2" fmla="*/ 11163 h 11168"/>
              <a:gd name="connsiteX3" fmla="*/ 12129 w 12587"/>
              <a:gd name="connsiteY3" fmla="*/ 7840 h 11168"/>
              <a:gd name="connsiteX4" fmla="*/ 11695 w 12587"/>
              <a:gd name="connsiteY4" fmla="*/ 2471 h 11168"/>
              <a:gd name="connsiteX5" fmla="*/ 6046 w 12587"/>
              <a:gd name="connsiteY5" fmla="*/ 4 h 11168"/>
              <a:gd name="connsiteX6" fmla="*/ 955 w 12587"/>
              <a:gd name="connsiteY6" fmla="*/ 2090 h 11168"/>
              <a:gd name="connsiteX0" fmla="*/ 1032 w 12664"/>
              <a:gd name="connsiteY0" fmla="*/ 2090 h 11168"/>
              <a:gd name="connsiteX1" fmla="*/ 603 w 12664"/>
              <a:gd name="connsiteY1" fmla="*/ 8451 h 11168"/>
              <a:gd name="connsiteX2" fmla="*/ 6754 w 12664"/>
              <a:gd name="connsiteY2" fmla="*/ 11163 h 11168"/>
              <a:gd name="connsiteX3" fmla="*/ 12206 w 12664"/>
              <a:gd name="connsiteY3" fmla="*/ 7840 h 11168"/>
              <a:gd name="connsiteX4" fmla="*/ 11772 w 12664"/>
              <a:gd name="connsiteY4" fmla="*/ 2471 h 11168"/>
              <a:gd name="connsiteX5" fmla="*/ 6123 w 12664"/>
              <a:gd name="connsiteY5" fmla="*/ 4 h 11168"/>
              <a:gd name="connsiteX6" fmla="*/ 1032 w 12664"/>
              <a:gd name="connsiteY6" fmla="*/ 2090 h 11168"/>
              <a:gd name="connsiteX0" fmla="*/ 956 w 12588"/>
              <a:gd name="connsiteY0" fmla="*/ 2090 h 11172"/>
              <a:gd name="connsiteX1" fmla="*/ 527 w 12588"/>
              <a:gd name="connsiteY1" fmla="*/ 8618 h 11172"/>
              <a:gd name="connsiteX2" fmla="*/ 6678 w 12588"/>
              <a:gd name="connsiteY2" fmla="*/ 11163 h 11172"/>
              <a:gd name="connsiteX3" fmla="*/ 12130 w 12588"/>
              <a:gd name="connsiteY3" fmla="*/ 7840 h 11172"/>
              <a:gd name="connsiteX4" fmla="*/ 11696 w 12588"/>
              <a:gd name="connsiteY4" fmla="*/ 2471 h 11172"/>
              <a:gd name="connsiteX5" fmla="*/ 6047 w 12588"/>
              <a:gd name="connsiteY5" fmla="*/ 4 h 11172"/>
              <a:gd name="connsiteX6" fmla="*/ 956 w 12588"/>
              <a:gd name="connsiteY6" fmla="*/ 2090 h 11172"/>
              <a:gd name="connsiteX0" fmla="*/ 1069 w 12701"/>
              <a:gd name="connsiteY0" fmla="*/ 2090 h 11172"/>
              <a:gd name="connsiteX1" fmla="*/ 640 w 12701"/>
              <a:gd name="connsiteY1" fmla="*/ 8618 h 11172"/>
              <a:gd name="connsiteX2" fmla="*/ 6791 w 12701"/>
              <a:gd name="connsiteY2" fmla="*/ 11163 h 11172"/>
              <a:gd name="connsiteX3" fmla="*/ 12243 w 12701"/>
              <a:gd name="connsiteY3" fmla="*/ 7840 h 11172"/>
              <a:gd name="connsiteX4" fmla="*/ 11809 w 12701"/>
              <a:gd name="connsiteY4" fmla="*/ 2471 h 11172"/>
              <a:gd name="connsiteX5" fmla="*/ 6160 w 12701"/>
              <a:gd name="connsiteY5" fmla="*/ 4 h 11172"/>
              <a:gd name="connsiteX6" fmla="*/ 1069 w 12701"/>
              <a:gd name="connsiteY6" fmla="*/ 2090 h 11172"/>
              <a:gd name="connsiteX0" fmla="*/ 1069 w 12701"/>
              <a:gd name="connsiteY0" fmla="*/ 2090 h 11177"/>
              <a:gd name="connsiteX1" fmla="*/ 640 w 12701"/>
              <a:gd name="connsiteY1" fmla="*/ 8618 h 11177"/>
              <a:gd name="connsiteX2" fmla="*/ 6791 w 12701"/>
              <a:gd name="connsiteY2" fmla="*/ 11163 h 11177"/>
              <a:gd name="connsiteX3" fmla="*/ 12243 w 12701"/>
              <a:gd name="connsiteY3" fmla="*/ 7840 h 11177"/>
              <a:gd name="connsiteX4" fmla="*/ 11809 w 12701"/>
              <a:gd name="connsiteY4" fmla="*/ 2471 h 11177"/>
              <a:gd name="connsiteX5" fmla="*/ 6160 w 12701"/>
              <a:gd name="connsiteY5" fmla="*/ 4 h 11177"/>
              <a:gd name="connsiteX6" fmla="*/ 1069 w 12701"/>
              <a:gd name="connsiteY6" fmla="*/ 2090 h 11177"/>
              <a:gd name="connsiteX0" fmla="*/ 1069 w 12701"/>
              <a:gd name="connsiteY0" fmla="*/ 2200 h 11287"/>
              <a:gd name="connsiteX1" fmla="*/ 640 w 12701"/>
              <a:gd name="connsiteY1" fmla="*/ 8728 h 11287"/>
              <a:gd name="connsiteX2" fmla="*/ 6791 w 12701"/>
              <a:gd name="connsiteY2" fmla="*/ 11273 h 11287"/>
              <a:gd name="connsiteX3" fmla="*/ 12243 w 12701"/>
              <a:gd name="connsiteY3" fmla="*/ 7950 h 11287"/>
              <a:gd name="connsiteX4" fmla="*/ 11809 w 12701"/>
              <a:gd name="connsiteY4" fmla="*/ 2581 h 11287"/>
              <a:gd name="connsiteX5" fmla="*/ 6160 w 12701"/>
              <a:gd name="connsiteY5" fmla="*/ 3 h 11287"/>
              <a:gd name="connsiteX6" fmla="*/ 1069 w 12701"/>
              <a:gd name="connsiteY6" fmla="*/ 2200 h 11287"/>
              <a:gd name="connsiteX0" fmla="*/ 1069 w 12701"/>
              <a:gd name="connsiteY0" fmla="*/ 2208 h 11295"/>
              <a:gd name="connsiteX1" fmla="*/ 640 w 12701"/>
              <a:gd name="connsiteY1" fmla="*/ 8736 h 11295"/>
              <a:gd name="connsiteX2" fmla="*/ 6791 w 12701"/>
              <a:gd name="connsiteY2" fmla="*/ 11281 h 11295"/>
              <a:gd name="connsiteX3" fmla="*/ 12243 w 12701"/>
              <a:gd name="connsiteY3" fmla="*/ 7958 h 11295"/>
              <a:gd name="connsiteX4" fmla="*/ 11809 w 12701"/>
              <a:gd name="connsiteY4" fmla="*/ 2589 h 11295"/>
              <a:gd name="connsiteX5" fmla="*/ 6160 w 12701"/>
              <a:gd name="connsiteY5" fmla="*/ 11 h 11295"/>
              <a:gd name="connsiteX6" fmla="*/ 1069 w 12701"/>
              <a:gd name="connsiteY6" fmla="*/ 2208 h 11295"/>
              <a:gd name="connsiteX0" fmla="*/ 1069 w 12701"/>
              <a:gd name="connsiteY0" fmla="*/ 2204 h 11291"/>
              <a:gd name="connsiteX1" fmla="*/ 640 w 12701"/>
              <a:gd name="connsiteY1" fmla="*/ 8732 h 11291"/>
              <a:gd name="connsiteX2" fmla="*/ 6791 w 12701"/>
              <a:gd name="connsiteY2" fmla="*/ 11277 h 11291"/>
              <a:gd name="connsiteX3" fmla="*/ 12243 w 12701"/>
              <a:gd name="connsiteY3" fmla="*/ 7954 h 11291"/>
              <a:gd name="connsiteX4" fmla="*/ 11809 w 12701"/>
              <a:gd name="connsiteY4" fmla="*/ 2585 h 11291"/>
              <a:gd name="connsiteX5" fmla="*/ 6160 w 12701"/>
              <a:gd name="connsiteY5" fmla="*/ 7 h 11291"/>
              <a:gd name="connsiteX6" fmla="*/ 1069 w 12701"/>
              <a:gd name="connsiteY6" fmla="*/ 2204 h 11291"/>
              <a:gd name="connsiteX0" fmla="*/ 1069 w 12845"/>
              <a:gd name="connsiteY0" fmla="*/ 2204 h 11291"/>
              <a:gd name="connsiteX1" fmla="*/ 640 w 12845"/>
              <a:gd name="connsiteY1" fmla="*/ 8732 h 11291"/>
              <a:gd name="connsiteX2" fmla="*/ 6791 w 12845"/>
              <a:gd name="connsiteY2" fmla="*/ 11277 h 11291"/>
              <a:gd name="connsiteX3" fmla="*/ 12243 w 12845"/>
              <a:gd name="connsiteY3" fmla="*/ 7954 h 11291"/>
              <a:gd name="connsiteX4" fmla="*/ 12026 w 12845"/>
              <a:gd name="connsiteY4" fmla="*/ 2752 h 11291"/>
              <a:gd name="connsiteX5" fmla="*/ 6160 w 12845"/>
              <a:gd name="connsiteY5" fmla="*/ 7 h 11291"/>
              <a:gd name="connsiteX6" fmla="*/ 1069 w 12845"/>
              <a:gd name="connsiteY6" fmla="*/ 2204 h 11291"/>
              <a:gd name="connsiteX0" fmla="*/ 1069 w 12843"/>
              <a:gd name="connsiteY0" fmla="*/ 2204 h 11291"/>
              <a:gd name="connsiteX1" fmla="*/ 640 w 12843"/>
              <a:gd name="connsiteY1" fmla="*/ 8732 h 11291"/>
              <a:gd name="connsiteX2" fmla="*/ 6791 w 12843"/>
              <a:gd name="connsiteY2" fmla="*/ 11277 h 11291"/>
              <a:gd name="connsiteX3" fmla="*/ 12243 w 12843"/>
              <a:gd name="connsiteY3" fmla="*/ 7954 h 11291"/>
              <a:gd name="connsiteX4" fmla="*/ 12026 w 12843"/>
              <a:gd name="connsiteY4" fmla="*/ 2752 h 11291"/>
              <a:gd name="connsiteX5" fmla="*/ 6160 w 12843"/>
              <a:gd name="connsiteY5" fmla="*/ 7 h 11291"/>
              <a:gd name="connsiteX6" fmla="*/ 1069 w 12843"/>
              <a:gd name="connsiteY6" fmla="*/ 2204 h 11291"/>
              <a:gd name="connsiteX0" fmla="*/ 1069 w 12913"/>
              <a:gd name="connsiteY0" fmla="*/ 2204 h 11291"/>
              <a:gd name="connsiteX1" fmla="*/ 640 w 12913"/>
              <a:gd name="connsiteY1" fmla="*/ 8732 h 11291"/>
              <a:gd name="connsiteX2" fmla="*/ 6791 w 12913"/>
              <a:gd name="connsiteY2" fmla="*/ 11277 h 11291"/>
              <a:gd name="connsiteX3" fmla="*/ 12243 w 12913"/>
              <a:gd name="connsiteY3" fmla="*/ 7954 h 11291"/>
              <a:gd name="connsiteX4" fmla="*/ 12026 w 12913"/>
              <a:gd name="connsiteY4" fmla="*/ 2752 h 11291"/>
              <a:gd name="connsiteX5" fmla="*/ 6160 w 12913"/>
              <a:gd name="connsiteY5" fmla="*/ 7 h 11291"/>
              <a:gd name="connsiteX6" fmla="*/ 1069 w 12913"/>
              <a:gd name="connsiteY6" fmla="*/ 2204 h 11291"/>
              <a:gd name="connsiteX0" fmla="*/ 1069 w 12928"/>
              <a:gd name="connsiteY0" fmla="*/ 2204 h 11293"/>
              <a:gd name="connsiteX1" fmla="*/ 640 w 12928"/>
              <a:gd name="connsiteY1" fmla="*/ 8732 h 11293"/>
              <a:gd name="connsiteX2" fmla="*/ 6791 w 12928"/>
              <a:gd name="connsiteY2" fmla="*/ 11277 h 11293"/>
              <a:gd name="connsiteX3" fmla="*/ 12373 w 12928"/>
              <a:gd name="connsiteY3" fmla="*/ 7898 h 11293"/>
              <a:gd name="connsiteX4" fmla="*/ 12026 w 12928"/>
              <a:gd name="connsiteY4" fmla="*/ 2752 h 11293"/>
              <a:gd name="connsiteX5" fmla="*/ 6160 w 12928"/>
              <a:gd name="connsiteY5" fmla="*/ 7 h 11293"/>
              <a:gd name="connsiteX6" fmla="*/ 1069 w 12928"/>
              <a:gd name="connsiteY6" fmla="*/ 2204 h 11293"/>
              <a:gd name="connsiteX0" fmla="*/ 1069 w 13029"/>
              <a:gd name="connsiteY0" fmla="*/ 2204 h 11293"/>
              <a:gd name="connsiteX1" fmla="*/ 640 w 13029"/>
              <a:gd name="connsiteY1" fmla="*/ 8732 h 11293"/>
              <a:gd name="connsiteX2" fmla="*/ 6791 w 13029"/>
              <a:gd name="connsiteY2" fmla="*/ 11277 h 11293"/>
              <a:gd name="connsiteX3" fmla="*/ 12373 w 13029"/>
              <a:gd name="connsiteY3" fmla="*/ 7898 h 11293"/>
              <a:gd name="connsiteX4" fmla="*/ 12026 w 13029"/>
              <a:gd name="connsiteY4" fmla="*/ 2752 h 11293"/>
              <a:gd name="connsiteX5" fmla="*/ 6160 w 13029"/>
              <a:gd name="connsiteY5" fmla="*/ 7 h 11293"/>
              <a:gd name="connsiteX6" fmla="*/ 1069 w 13029"/>
              <a:gd name="connsiteY6" fmla="*/ 2204 h 11293"/>
              <a:gd name="connsiteX0" fmla="*/ 1069 w 13009"/>
              <a:gd name="connsiteY0" fmla="*/ 2204 h 11293"/>
              <a:gd name="connsiteX1" fmla="*/ 640 w 13009"/>
              <a:gd name="connsiteY1" fmla="*/ 8732 h 11293"/>
              <a:gd name="connsiteX2" fmla="*/ 6791 w 13009"/>
              <a:gd name="connsiteY2" fmla="*/ 11277 h 11293"/>
              <a:gd name="connsiteX3" fmla="*/ 12373 w 13009"/>
              <a:gd name="connsiteY3" fmla="*/ 7898 h 11293"/>
              <a:gd name="connsiteX4" fmla="*/ 12026 w 13009"/>
              <a:gd name="connsiteY4" fmla="*/ 2752 h 11293"/>
              <a:gd name="connsiteX5" fmla="*/ 6160 w 13009"/>
              <a:gd name="connsiteY5" fmla="*/ 7 h 11293"/>
              <a:gd name="connsiteX6" fmla="*/ 1069 w 13009"/>
              <a:gd name="connsiteY6" fmla="*/ 2204 h 11293"/>
              <a:gd name="connsiteX0" fmla="*/ 1069 w 12999"/>
              <a:gd name="connsiteY0" fmla="*/ 2204 h 11293"/>
              <a:gd name="connsiteX1" fmla="*/ 640 w 12999"/>
              <a:gd name="connsiteY1" fmla="*/ 8732 h 11293"/>
              <a:gd name="connsiteX2" fmla="*/ 6791 w 12999"/>
              <a:gd name="connsiteY2" fmla="*/ 11277 h 11293"/>
              <a:gd name="connsiteX3" fmla="*/ 12373 w 12999"/>
              <a:gd name="connsiteY3" fmla="*/ 7898 h 11293"/>
              <a:gd name="connsiteX4" fmla="*/ 12026 w 12999"/>
              <a:gd name="connsiteY4" fmla="*/ 2752 h 11293"/>
              <a:gd name="connsiteX5" fmla="*/ 6160 w 12999"/>
              <a:gd name="connsiteY5" fmla="*/ 7 h 11293"/>
              <a:gd name="connsiteX6" fmla="*/ 1069 w 12999"/>
              <a:gd name="connsiteY6" fmla="*/ 2204 h 11293"/>
              <a:gd name="connsiteX0" fmla="*/ 1069 w 12999"/>
              <a:gd name="connsiteY0" fmla="*/ 2204 h 11292"/>
              <a:gd name="connsiteX1" fmla="*/ 640 w 12999"/>
              <a:gd name="connsiteY1" fmla="*/ 8732 h 11292"/>
              <a:gd name="connsiteX2" fmla="*/ 6791 w 12999"/>
              <a:gd name="connsiteY2" fmla="*/ 11277 h 11292"/>
              <a:gd name="connsiteX3" fmla="*/ 12373 w 12999"/>
              <a:gd name="connsiteY3" fmla="*/ 7898 h 11292"/>
              <a:gd name="connsiteX4" fmla="*/ 12026 w 12999"/>
              <a:gd name="connsiteY4" fmla="*/ 2752 h 11292"/>
              <a:gd name="connsiteX5" fmla="*/ 6160 w 12999"/>
              <a:gd name="connsiteY5" fmla="*/ 7 h 11292"/>
              <a:gd name="connsiteX6" fmla="*/ 1069 w 12999"/>
              <a:gd name="connsiteY6" fmla="*/ 2204 h 11292"/>
              <a:gd name="connsiteX0" fmla="*/ 1069 w 12999"/>
              <a:gd name="connsiteY0" fmla="*/ 2204 h 11292"/>
              <a:gd name="connsiteX1" fmla="*/ 640 w 12999"/>
              <a:gd name="connsiteY1" fmla="*/ 8732 h 11292"/>
              <a:gd name="connsiteX2" fmla="*/ 6791 w 12999"/>
              <a:gd name="connsiteY2" fmla="*/ 11277 h 11292"/>
              <a:gd name="connsiteX3" fmla="*/ 12373 w 12999"/>
              <a:gd name="connsiteY3" fmla="*/ 7898 h 11292"/>
              <a:gd name="connsiteX4" fmla="*/ 12026 w 12999"/>
              <a:gd name="connsiteY4" fmla="*/ 2752 h 11292"/>
              <a:gd name="connsiteX5" fmla="*/ 6160 w 12999"/>
              <a:gd name="connsiteY5" fmla="*/ 7 h 11292"/>
              <a:gd name="connsiteX6" fmla="*/ 1069 w 12999"/>
              <a:gd name="connsiteY6" fmla="*/ 2204 h 11292"/>
              <a:gd name="connsiteX0" fmla="*/ 1069 w 12832"/>
              <a:gd name="connsiteY0" fmla="*/ 2204 h 11277"/>
              <a:gd name="connsiteX1" fmla="*/ 640 w 12832"/>
              <a:gd name="connsiteY1" fmla="*/ 8732 h 11277"/>
              <a:gd name="connsiteX2" fmla="*/ 6791 w 12832"/>
              <a:gd name="connsiteY2" fmla="*/ 11277 h 11277"/>
              <a:gd name="connsiteX3" fmla="*/ 12092 w 12832"/>
              <a:gd name="connsiteY3" fmla="*/ 8855 h 11277"/>
              <a:gd name="connsiteX4" fmla="*/ 12026 w 12832"/>
              <a:gd name="connsiteY4" fmla="*/ 2752 h 11277"/>
              <a:gd name="connsiteX5" fmla="*/ 6160 w 12832"/>
              <a:gd name="connsiteY5" fmla="*/ 7 h 11277"/>
              <a:gd name="connsiteX6" fmla="*/ 1069 w 12832"/>
              <a:gd name="connsiteY6" fmla="*/ 2204 h 11277"/>
              <a:gd name="connsiteX0" fmla="*/ 930 w 12632"/>
              <a:gd name="connsiteY0" fmla="*/ 2204 h 11636"/>
              <a:gd name="connsiteX1" fmla="*/ 501 w 12632"/>
              <a:gd name="connsiteY1" fmla="*/ 8732 h 11636"/>
              <a:gd name="connsiteX2" fmla="*/ 6301 w 12632"/>
              <a:gd name="connsiteY2" fmla="*/ 11636 h 11636"/>
              <a:gd name="connsiteX3" fmla="*/ 11953 w 12632"/>
              <a:gd name="connsiteY3" fmla="*/ 8855 h 11636"/>
              <a:gd name="connsiteX4" fmla="*/ 11887 w 12632"/>
              <a:gd name="connsiteY4" fmla="*/ 2752 h 11636"/>
              <a:gd name="connsiteX5" fmla="*/ 6021 w 12632"/>
              <a:gd name="connsiteY5" fmla="*/ 7 h 11636"/>
              <a:gd name="connsiteX6" fmla="*/ 930 w 12632"/>
              <a:gd name="connsiteY6" fmla="*/ 2204 h 11636"/>
              <a:gd name="connsiteX0" fmla="*/ 930 w 12632"/>
              <a:gd name="connsiteY0" fmla="*/ 2204 h 11636"/>
              <a:gd name="connsiteX1" fmla="*/ 501 w 12632"/>
              <a:gd name="connsiteY1" fmla="*/ 8732 h 11636"/>
              <a:gd name="connsiteX2" fmla="*/ 6301 w 12632"/>
              <a:gd name="connsiteY2" fmla="*/ 11636 h 11636"/>
              <a:gd name="connsiteX3" fmla="*/ 11953 w 12632"/>
              <a:gd name="connsiteY3" fmla="*/ 8855 h 11636"/>
              <a:gd name="connsiteX4" fmla="*/ 11887 w 12632"/>
              <a:gd name="connsiteY4" fmla="*/ 2752 h 11636"/>
              <a:gd name="connsiteX5" fmla="*/ 6021 w 12632"/>
              <a:gd name="connsiteY5" fmla="*/ 7 h 11636"/>
              <a:gd name="connsiteX6" fmla="*/ 930 w 12632"/>
              <a:gd name="connsiteY6" fmla="*/ 2204 h 11636"/>
              <a:gd name="connsiteX0" fmla="*/ 930 w 12632"/>
              <a:gd name="connsiteY0" fmla="*/ 2204 h 11641"/>
              <a:gd name="connsiteX1" fmla="*/ 501 w 12632"/>
              <a:gd name="connsiteY1" fmla="*/ 8732 h 11641"/>
              <a:gd name="connsiteX2" fmla="*/ 6301 w 12632"/>
              <a:gd name="connsiteY2" fmla="*/ 11636 h 11641"/>
              <a:gd name="connsiteX3" fmla="*/ 11953 w 12632"/>
              <a:gd name="connsiteY3" fmla="*/ 8855 h 11641"/>
              <a:gd name="connsiteX4" fmla="*/ 11887 w 12632"/>
              <a:gd name="connsiteY4" fmla="*/ 2752 h 11641"/>
              <a:gd name="connsiteX5" fmla="*/ 6021 w 12632"/>
              <a:gd name="connsiteY5" fmla="*/ 7 h 11641"/>
              <a:gd name="connsiteX6" fmla="*/ 930 w 12632"/>
              <a:gd name="connsiteY6" fmla="*/ 2204 h 11641"/>
              <a:gd name="connsiteX0" fmla="*/ 935 w 12632"/>
              <a:gd name="connsiteY0" fmla="*/ 2204 h 11880"/>
              <a:gd name="connsiteX1" fmla="*/ 506 w 12632"/>
              <a:gd name="connsiteY1" fmla="*/ 8732 h 11880"/>
              <a:gd name="connsiteX2" fmla="*/ 6376 w 12632"/>
              <a:gd name="connsiteY2" fmla="*/ 11875 h 11880"/>
              <a:gd name="connsiteX3" fmla="*/ 11958 w 12632"/>
              <a:gd name="connsiteY3" fmla="*/ 8855 h 11880"/>
              <a:gd name="connsiteX4" fmla="*/ 11892 w 12632"/>
              <a:gd name="connsiteY4" fmla="*/ 2752 h 11880"/>
              <a:gd name="connsiteX5" fmla="*/ 6026 w 12632"/>
              <a:gd name="connsiteY5" fmla="*/ 7 h 11880"/>
              <a:gd name="connsiteX6" fmla="*/ 935 w 12632"/>
              <a:gd name="connsiteY6" fmla="*/ 2204 h 11880"/>
              <a:gd name="connsiteX0" fmla="*/ 935 w 12671"/>
              <a:gd name="connsiteY0" fmla="*/ 2211 h 11887"/>
              <a:gd name="connsiteX1" fmla="*/ 506 w 12671"/>
              <a:gd name="connsiteY1" fmla="*/ 8739 h 11887"/>
              <a:gd name="connsiteX2" fmla="*/ 6376 w 12671"/>
              <a:gd name="connsiteY2" fmla="*/ 11882 h 11887"/>
              <a:gd name="connsiteX3" fmla="*/ 11958 w 12671"/>
              <a:gd name="connsiteY3" fmla="*/ 8862 h 11887"/>
              <a:gd name="connsiteX4" fmla="*/ 11962 w 12671"/>
              <a:gd name="connsiteY4" fmla="*/ 3038 h 11887"/>
              <a:gd name="connsiteX5" fmla="*/ 6026 w 12671"/>
              <a:gd name="connsiteY5" fmla="*/ 14 h 11887"/>
              <a:gd name="connsiteX6" fmla="*/ 935 w 12671"/>
              <a:gd name="connsiteY6" fmla="*/ 2211 h 11887"/>
              <a:gd name="connsiteX0" fmla="*/ 935 w 12671"/>
              <a:gd name="connsiteY0" fmla="*/ 2211 h 11887"/>
              <a:gd name="connsiteX1" fmla="*/ 506 w 12671"/>
              <a:gd name="connsiteY1" fmla="*/ 8739 h 11887"/>
              <a:gd name="connsiteX2" fmla="*/ 6376 w 12671"/>
              <a:gd name="connsiteY2" fmla="*/ 11882 h 11887"/>
              <a:gd name="connsiteX3" fmla="*/ 11958 w 12671"/>
              <a:gd name="connsiteY3" fmla="*/ 8862 h 11887"/>
              <a:gd name="connsiteX4" fmla="*/ 11962 w 12671"/>
              <a:gd name="connsiteY4" fmla="*/ 3038 h 11887"/>
              <a:gd name="connsiteX5" fmla="*/ 6026 w 12671"/>
              <a:gd name="connsiteY5" fmla="*/ 14 h 11887"/>
              <a:gd name="connsiteX6" fmla="*/ 935 w 12671"/>
              <a:gd name="connsiteY6" fmla="*/ 2211 h 11887"/>
              <a:gd name="connsiteX0" fmla="*/ 935 w 12712"/>
              <a:gd name="connsiteY0" fmla="*/ 2211 h 11887"/>
              <a:gd name="connsiteX1" fmla="*/ 506 w 12712"/>
              <a:gd name="connsiteY1" fmla="*/ 8739 h 11887"/>
              <a:gd name="connsiteX2" fmla="*/ 6376 w 12712"/>
              <a:gd name="connsiteY2" fmla="*/ 11882 h 11887"/>
              <a:gd name="connsiteX3" fmla="*/ 11958 w 12712"/>
              <a:gd name="connsiteY3" fmla="*/ 8862 h 11887"/>
              <a:gd name="connsiteX4" fmla="*/ 11962 w 12712"/>
              <a:gd name="connsiteY4" fmla="*/ 3038 h 11887"/>
              <a:gd name="connsiteX5" fmla="*/ 6026 w 12712"/>
              <a:gd name="connsiteY5" fmla="*/ 14 h 11887"/>
              <a:gd name="connsiteX6" fmla="*/ 935 w 12712"/>
              <a:gd name="connsiteY6" fmla="*/ 2211 h 11887"/>
              <a:gd name="connsiteX0" fmla="*/ 935 w 12712"/>
              <a:gd name="connsiteY0" fmla="*/ 2211 h 11887"/>
              <a:gd name="connsiteX1" fmla="*/ 506 w 12712"/>
              <a:gd name="connsiteY1" fmla="*/ 8739 h 11887"/>
              <a:gd name="connsiteX2" fmla="*/ 6376 w 12712"/>
              <a:gd name="connsiteY2" fmla="*/ 11882 h 11887"/>
              <a:gd name="connsiteX3" fmla="*/ 11958 w 12712"/>
              <a:gd name="connsiteY3" fmla="*/ 8862 h 11887"/>
              <a:gd name="connsiteX4" fmla="*/ 11962 w 12712"/>
              <a:gd name="connsiteY4" fmla="*/ 3038 h 11887"/>
              <a:gd name="connsiteX5" fmla="*/ 6026 w 12712"/>
              <a:gd name="connsiteY5" fmla="*/ 14 h 11887"/>
              <a:gd name="connsiteX6" fmla="*/ 935 w 12712"/>
              <a:gd name="connsiteY6" fmla="*/ 2211 h 11887"/>
              <a:gd name="connsiteX0" fmla="*/ 1037 w 12814"/>
              <a:gd name="connsiteY0" fmla="*/ 2211 h 11882"/>
              <a:gd name="connsiteX1" fmla="*/ 467 w 12814"/>
              <a:gd name="connsiteY1" fmla="*/ 9058 h 11882"/>
              <a:gd name="connsiteX2" fmla="*/ 6478 w 12814"/>
              <a:gd name="connsiteY2" fmla="*/ 11882 h 11882"/>
              <a:gd name="connsiteX3" fmla="*/ 12060 w 12814"/>
              <a:gd name="connsiteY3" fmla="*/ 8862 h 11882"/>
              <a:gd name="connsiteX4" fmla="*/ 12064 w 12814"/>
              <a:gd name="connsiteY4" fmla="*/ 3038 h 11882"/>
              <a:gd name="connsiteX5" fmla="*/ 6128 w 12814"/>
              <a:gd name="connsiteY5" fmla="*/ 14 h 11882"/>
              <a:gd name="connsiteX6" fmla="*/ 1037 w 12814"/>
              <a:gd name="connsiteY6" fmla="*/ 2211 h 11882"/>
              <a:gd name="connsiteX0" fmla="*/ 972 w 12854"/>
              <a:gd name="connsiteY0" fmla="*/ 2328 h 11879"/>
              <a:gd name="connsiteX1" fmla="*/ 507 w 12854"/>
              <a:gd name="connsiteY1" fmla="*/ 9055 h 11879"/>
              <a:gd name="connsiteX2" fmla="*/ 6518 w 12854"/>
              <a:gd name="connsiteY2" fmla="*/ 11879 h 11879"/>
              <a:gd name="connsiteX3" fmla="*/ 12100 w 12854"/>
              <a:gd name="connsiteY3" fmla="*/ 8859 h 11879"/>
              <a:gd name="connsiteX4" fmla="*/ 12104 w 12854"/>
              <a:gd name="connsiteY4" fmla="*/ 3035 h 11879"/>
              <a:gd name="connsiteX5" fmla="*/ 6168 w 12854"/>
              <a:gd name="connsiteY5" fmla="*/ 11 h 11879"/>
              <a:gd name="connsiteX6" fmla="*/ 972 w 12854"/>
              <a:gd name="connsiteY6" fmla="*/ 2328 h 11879"/>
              <a:gd name="connsiteX0" fmla="*/ 997 w 12879"/>
              <a:gd name="connsiteY0" fmla="*/ 2324 h 11875"/>
              <a:gd name="connsiteX1" fmla="*/ 348 w 12879"/>
              <a:gd name="connsiteY1" fmla="*/ 5961 h 11875"/>
              <a:gd name="connsiteX2" fmla="*/ 532 w 12879"/>
              <a:gd name="connsiteY2" fmla="*/ 9051 h 11875"/>
              <a:gd name="connsiteX3" fmla="*/ 6543 w 12879"/>
              <a:gd name="connsiteY3" fmla="*/ 11875 h 11875"/>
              <a:gd name="connsiteX4" fmla="*/ 12125 w 12879"/>
              <a:gd name="connsiteY4" fmla="*/ 8855 h 11875"/>
              <a:gd name="connsiteX5" fmla="*/ 12129 w 12879"/>
              <a:gd name="connsiteY5" fmla="*/ 3031 h 11875"/>
              <a:gd name="connsiteX6" fmla="*/ 6193 w 12879"/>
              <a:gd name="connsiteY6" fmla="*/ 7 h 11875"/>
              <a:gd name="connsiteX7" fmla="*/ 997 w 12879"/>
              <a:gd name="connsiteY7" fmla="*/ 2324 h 11875"/>
              <a:gd name="connsiteX0" fmla="*/ 751 w 12633"/>
              <a:gd name="connsiteY0" fmla="*/ 2324 h 11875"/>
              <a:gd name="connsiteX1" fmla="*/ 102 w 12633"/>
              <a:gd name="connsiteY1" fmla="*/ 5961 h 11875"/>
              <a:gd name="connsiteX2" fmla="*/ 286 w 12633"/>
              <a:gd name="connsiteY2" fmla="*/ 9051 h 11875"/>
              <a:gd name="connsiteX3" fmla="*/ 6297 w 12633"/>
              <a:gd name="connsiteY3" fmla="*/ 11875 h 11875"/>
              <a:gd name="connsiteX4" fmla="*/ 11879 w 12633"/>
              <a:gd name="connsiteY4" fmla="*/ 8855 h 11875"/>
              <a:gd name="connsiteX5" fmla="*/ 11883 w 12633"/>
              <a:gd name="connsiteY5" fmla="*/ 3031 h 11875"/>
              <a:gd name="connsiteX6" fmla="*/ 5947 w 12633"/>
              <a:gd name="connsiteY6" fmla="*/ 7 h 11875"/>
              <a:gd name="connsiteX7" fmla="*/ 751 w 12633"/>
              <a:gd name="connsiteY7" fmla="*/ 2324 h 11875"/>
              <a:gd name="connsiteX0" fmla="*/ 669 w 12551"/>
              <a:gd name="connsiteY0" fmla="*/ 2324 h 11881"/>
              <a:gd name="connsiteX1" fmla="*/ 20 w 12551"/>
              <a:gd name="connsiteY1" fmla="*/ 5961 h 11881"/>
              <a:gd name="connsiteX2" fmla="*/ 735 w 12551"/>
              <a:gd name="connsiteY2" fmla="*/ 9618 h 11881"/>
              <a:gd name="connsiteX3" fmla="*/ 6215 w 12551"/>
              <a:gd name="connsiteY3" fmla="*/ 11875 h 11881"/>
              <a:gd name="connsiteX4" fmla="*/ 11797 w 12551"/>
              <a:gd name="connsiteY4" fmla="*/ 8855 h 11881"/>
              <a:gd name="connsiteX5" fmla="*/ 11801 w 12551"/>
              <a:gd name="connsiteY5" fmla="*/ 3031 h 11881"/>
              <a:gd name="connsiteX6" fmla="*/ 5865 w 12551"/>
              <a:gd name="connsiteY6" fmla="*/ 7 h 11881"/>
              <a:gd name="connsiteX7" fmla="*/ 669 w 12551"/>
              <a:gd name="connsiteY7" fmla="*/ 2324 h 11881"/>
              <a:gd name="connsiteX0" fmla="*/ 734 w 12608"/>
              <a:gd name="connsiteY0" fmla="*/ 2324 h 11636"/>
              <a:gd name="connsiteX1" fmla="*/ 85 w 12608"/>
              <a:gd name="connsiteY1" fmla="*/ 5961 h 11636"/>
              <a:gd name="connsiteX2" fmla="*/ 800 w 12608"/>
              <a:gd name="connsiteY2" fmla="*/ 9618 h 11636"/>
              <a:gd name="connsiteX3" fmla="*/ 6405 w 12608"/>
              <a:gd name="connsiteY3" fmla="*/ 11627 h 11636"/>
              <a:gd name="connsiteX4" fmla="*/ 11862 w 12608"/>
              <a:gd name="connsiteY4" fmla="*/ 8855 h 11636"/>
              <a:gd name="connsiteX5" fmla="*/ 11866 w 12608"/>
              <a:gd name="connsiteY5" fmla="*/ 3031 h 11636"/>
              <a:gd name="connsiteX6" fmla="*/ 5930 w 12608"/>
              <a:gd name="connsiteY6" fmla="*/ 7 h 11636"/>
              <a:gd name="connsiteX7" fmla="*/ 734 w 12608"/>
              <a:gd name="connsiteY7" fmla="*/ 2324 h 11636"/>
              <a:gd name="connsiteX0" fmla="*/ 734 w 12608"/>
              <a:gd name="connsiteY0" fmla="*/ 2324 h 11628"/>
              <a:gd name="connsiteX1" fmla="*/ 85 w 12608"/>
              <a:gd name="connsiteY1" fmla="*/ 5961 h 11628"/>
              <a:gd name="connsiteX2" fmla="*/ 800 w 12608"/>
              <a:gd name="connsiteY2" fmla="*/ 9618 h 11628"/>
              <a:gd name="connsiteX3" fmla="*/ 6405 w 12608"/>
              <a:gd name="connsiteY3" fmla="*/ 11627 h 11628"/>
              <a:gd name="connsiteX4" fmla="*/ 11862 w 12608"/>
              <a:gd name="connsiteY4" fmla="*/ 8855 h 11628"/>
              <a:gd name="connsiteX5" fmla="*/ 11866 w 12608"/>
              <a:gd name="connsiteY5" fmla="*/ 3031 h 11628"/>
              <a:gd name="connsiteX6" fmla="*/ 5930 w 12608"/>
              <a:gd name="connsiteY6" fmla="*/ 7 h 11628"/>
              <a:gd name="connsiteX7" fmla="*/ 734 w 12608"/>
              <a:gd name="connsiteY7" fmla="*/ 2324 h 11628"/>
              <a:gd name="connsiteX0" fmla="*/ 734 w 12608"/>
              <a:gd name="connsiteY0" fmla="*/ 2324 h 11634"/>
              <a:gd name="connsiteX1" fmla="*/ 85 w 12608"/>
              <a:gd name="connsiteY1" fmla="*/ 5961 h 11634"/>
              <a:gd name="connsiteX2" fmla="*/ 800 w 12608"/>
              <a:gd name="connsiteY2" fmla="*/ 9618 h 11634"/>
              <a:gd name="connsiteX3" fmla="*/ 6405 w 12608"/>
              <a:gd name="connsiteY3" fmla="*/ 11627 h 11634"/>
              <a:gd name="connsiteX4" fmla="*/ 11862 w 12608"/>
              <a:gd name="connsiteY4" fmla="*/ 8855 h 11634"/>
              <a:gd name="connsiteX5" fmla="*/ 11866 w 12608"/>
              <a:gd name="connsiteY5" fmla="*/ 3031 h 11634"/>
              <a:gd name="connsiteX6" fmla="*/ 5930 w 12608"/>
              <a:gd name="connsiteY6" fmla="*/ 7 h 11634"/>
              <a:gd name="connsiteX7" fmla="*/ 734 w 12608"/>
              <a:gd name="connsiteY7" fmla="*/ 2324 h 11634"/>
              <a:gd name="connsiteX0" fmla="*/ 740 w 12607"/>
              <a:gd name="connsiteY0" fmla="*/ 2324 h 11669"/>
              <a:gd name="connsiteX1" fmla="*/ 91 w 12607"/>
              <a:gd name="connsiteY1" fmla="*/ 5961 h 11669"/>
              <a:gd name="connsiteX2" fmla="*/ 806 w 12607"/>
              <a:gd name="connsiteY2" fmla="*/ 9618 h 11669"/>
              <a:gd name="connsiteX3" fmla="*/ 6536 w 12607"/>
              <a:gd name="connsiteY3" fmla="*/ 11662 h 11669"/>
              <a:gd name="connsiteX4" fmla="*/ 11868 w 12607"/>
              <a:gd name="connsiteY4" fmla="*/ 8855 h 11669"/>
              <a:gd name="connsiteX5" fmla="*/ 11872 w 12607"/>
              <a:gd name="connsiteY5" fmla="*/ 3031 h 11669"/>
              <a:gd name="connsiteX6" fmla="*/ 5936 w 12607"/>
              <a:gd name="connsiteY6" fmla="*/ 7 h 11669"/>
              <a:gd name="connsiteX7" fmla="*/ 740 w 12607"/>
              <a:gd name="connsiteY7" fmla="*/ 2324 h 11669"/>
              <a:gd name="connsiteX0" fmla="*/ 740 w 12458"/>
              <a:gd name="connsiteY0" fmla="*/ 2324 h 11665"/>
              <a:gd name="connsiteX1" fmla="*/ 91 w 12458"/>
              <a:gd name="connsiteY1" fmla="*/ 5961 h 11665"/>
              <a:gd name="connsiteX2" fmla="*/ 806 w 12458"/>
              <a:gd name="connsiteY2" fmla="*/ 9618 h 11665"/>
              <a:gd name="connsiteX3" fmla="*/ 6536 w 12458"/>
              <a:gd name="connsiteY3" fmla="*/ 11662 h 11665"/>
              <a:gd name="connsiteX4" fmla="*/ 11493 w 12458"/>
              <a:gd name="connsiteY4" fmla="*/ 9174 h 11665"/>
              <a:gd name="connsiteX5" fmla="*/ 11872 w 12458"/>
              <a:gd name="connsiteY5" fmla="*/ 3031 h 11665"/>
              <a:gd name="connsiteX6" fmla="*/ 5936 w 12458"/>
              <a:gd name="connsiteY6" fmla="*/ 7 h 11665"/>
              <a:gd name="connsiteX7" fmla="*/ 740 w 12458"/>
              <a:gd name="connsiteY7" fmla="*/ 2324 h 11665"/>
              <a:gd name="connsiteX0" fmla="*/ 740 w 12551"/>
              <a:gd name="connsiteY0" fmla="*/ 2324 h 11665"/>
              <a:gd name="connsiteX1" fmla="*/ 91 w 12551"/>
              <a:gd name="connsiteY1" fmla="*/ 5961 h 11665"/>
              <a:gd name="connsiteX2" fmla="*/ 806 w 12551"/>
              <a:gd name="connsiteY2" fmla="*/ 9618 h 11665"/>
              <a:gd name="connsiteX3" fmla="*/ 6536 w 12551"/>
              <a:gd name="connsiteY3" fmla="*/ 11662 h 11665"/>
              <a:gd name="connsiteX4" fmla="*/ 11493 w 12551"/>
              <a:gd name="connsiteY4" fmla="*/ 9174 h 11665"/>
              <a:gd name="connsiteX5" fmla="*/ 11872 w 12551"/>
              <a:gd name="connsiteY5" fmla="*/ 3031 h 11665"/>
              <a:gd name="connsiteX6" fmla="*/ 5936 w 12551"/>
              <a:gd name="connsiteY6" fmla="*/ 7 h 11665"/>
              <a:gd name="connsiteX7" fmla="*/ 740 w 12551"/>
              <a:gd name="connsiteY7" fmla="*/ 2324 h 11665"/>
              <a:gd name="connsiteX0" fmla="*/ 740 w 12530"/>
              <a:gd name="connsiteY0" fmla="*/ 2324 h 11665"/>
              <a:gd name="connsiteX1" fmla="*/ 91 w 12530"/>
              <a:gd name="connsiteY1" fmla="*/ 5961 h 11665"/>
              <a:gd name="connsiteX2" fmla="*/ 806 w 12530"/>
              <a:gd name="connsiteY2" fmla="*/ 9618 h 11665"/>
              <a:gd name="connsiteX3" fmla="*/ 6536 w 12530"/>
              <a:gd name="connsiteY3" fmla="*/ 11662 h 11665"/>
              <a:gd name="connsiteX4" fmla="*/ 11493 w 12530"/>
              <a:gd name="connsiteY4" fmla="*/ 9174 h 11665"/>
              <a:gd name="connsiteX5" fmla="*/ 11872 w 12530"/>
              <a:gd name="connsiteY5" fmla="*/ 3031 h 11665"/>
              <a:gd name="connsiteX6" fmla="*/ 5936 w 12530"/>
              <a:gd name="connsiteY6" fmla="*/ 7 h 11665"/>
              <a:gd name="connsiteX7" fmla="*/ 740 w 12530"/>
              <a:gd name="connsiteY7" fmla="*/ 2324 h 11665"/>
              <a:gd name="connsiteX0" fmla="*/ 740 w 12502"/>
              <a:gd name="connsiteY0" fmla="*/ 2333 h 11674"/>
              <a:gd name="connsiteX1" fmla="*/ 91 w 12502"/>
              <a:gd name="connsiteY1" fmla="*/ 5970 h 11674"/>
              <a:gd name="connsiteX2" fmla="*/ 806 w 12502"/>
              <a:gd name="connsiteY2" fmla="*/ 9627 h 11674"/>
              <a:gd name="connsiteX3" fmla="*/ 6536 w 12502"/>
              <a:gd name="connsiteY3" fmla="*/ 11671 h 11674"/>
              <a:gd name="connsiteX4" fmla="*/ 11493 w 12502"/>
              <a:gd name="connsiteY4" fmla="*/ 9183 h 11674"/>
              <a:gd name="connsiteX5" fmla="*/ 11934 w 12502"/>
              <a:gd name="connsiteY5" fmla="*/ 3465 h 11674"/>
              <a:gd name="connsiteX6" fmla="*/ 5936 w 12502"/>
              <a:gd name="connsiteY6" fmla="*/ 16 h 11674"/>
              <a:gd name="connsiteX7" fmla="*/ 740 w 12502"/>
              <a:gd name="connsiteY7" fmla="*/ 2333 h 11674"/>
              <a:gd name="connsiteX0" fmla="*/ 740 w 12502"/>
              <a:gd name="connsiteY0" fmla="*/ 2229 h 11570"/>
              <a:gd name="connsiteX1" fmla="*/ 91 w 12502"/>
              <a:gd name="connsiteY1" fmla="*/ 5866 h 11570"/>
              <a:gd name="connsiteX2" fmla="*/ 806 w 12502"/>
              <a:gd name="connsiteY2" fmla="*/ 9523 h 11570"/>
              <a:gd name="connsiteX3" fmla="*/ 6536 w 12502"/>
              <a:gd name="connsiteY3" fmla="*/ 11567 h 11570"/>
              <a:gd name="connsiteX4" fmla="*/ 11493 w 12502"/>
              <a:gd name="connsiteY4" fmla="*/ 9079 h 11570"/>
              <a:gd name="connsiteX5" fmla="*/ 11934 w 12502"/>
              <a:gd name="connsiteY5" fmla="*/ 3361 h 11570"/>
              <a:gd name="connsiteX6" fmla="*/ 6155 w 12502"/>
              <a:gd name="connsiteY6" fmla="*/ 18 h 11570"/>
              <a:gd name="connsiteX7" fmla="*/ 740 w 12502"/>
              <a:gd name="connsiteY7" fmla="*/ 2229 h 11570"/>
              <a:gd name="connsiteX0" fmla="*/ 740 w 12502"/>
              <a:gd name="connsiteY0" fmla="*/ 2232 h 11573"/>
              <a:gd name="connsiteX1" fmla="*/ 91 w 12502"/>
              <a:gd name="connsiteY1" fmla="*/ 5869 h 11573"/>
              <a:gd name="connsiteX2" fmla="*/ 806 w 12502"/>
              <a:gd name="connsiteY2" fmla="*/ 9526 h 11573"/>
              <a:gd name="connsiteX3" fmla="*/ 6536 w 12502"/>
              <a:gd name="connsiteY3" fmla="*/ 11570 h 11573"/>
              <a:gd name="connsiteX4" fmla="*/ 11493 w 12502"/>
              <a:gd name="connsiteY4" fmla="*/ 9082 h 11573"/>
              <a:gd name="connsiteX5" fmla="*/ 11934 w 12502"/>
              <a:gd name="connsiteY5" fmla="*/ 3364 h 11573"/>
              <a:gd name="connsiteX6" fmla="*/ 6155 w 12502"/>
              <a:gd name="connsiteY6" fmla="*/ 21 h 11573"/>
              <a:gd name="connsiteX7" fmla="*/ 740 w 12502"/>
              <a:gd name="connsiteY7" fmla="*/ 2232 h 11573"/>
              <a:gd name="connsiteX0" fmla="*/ 740 w 12502"/>
              <a:gd name="connsiteY0" fmla="*/ 2232 h 11574"/>
              <a:gd name="connsiteX1" fmla="*/ 91 w 12502"/>
              <a:gd name="connsiteY1" fmla="*/ 5869 h 11574"/>
              <a:gd name="connsiteX2" fmla="*/ 806 w 12502"/>
              <a:gd name="connsiteY2" fmla="*/ 9597 h 11574"/>
              <a:gd name="connsiteX3" fmla="*/ 6536 w 12502"/>
              <a:gd name="connsiteY3" fmla="*/ 11570 h 11574"/>
              <a:gd name="connsiteX4" fmla="*/ 11493 w 12502"/>
              <a:gd name="connsiteY4" fmla="*/ 9082 h 11574"/>
              <a:gd name="connsiteX5" fmla="*/ 11934 w 12502"/>
              <a:gd name="connsiteY5" fmla="*/ 3364 h 11574"/>
              <a:gd name="connsiteX6" fmla="*/ 6155 w 12502"/>
              <a:gd name="connsiteY6" fmla="*/ 21 h 11574"/>
              <a:gd name="connsiteX7" fmla="*/ 740 w 12502"/>
              <a:gd name="connsiteY7" fmla="*/ 2232 h 11574"/>
              <a:gd name="connsiteX0" fmla="*/ 748 w 12510"/>
              <a:gd name="connsiteY0" fmla="*/ 2232 h 11577"/>
              <a:gd name="connsiteX1" fmla="*/ 99 w 12510"/>
              <a:gd name="connsiteY1" fmla="*/ 5869 h 11577"/>
              <a:gd name="connsiteX2" fmla="*/ 814 w 12510"/>
              <a:gd name="connsiteY2" fmla="*/ 9597 h 11577"/>
              <a:gd name="connsiteX3" fmla="*/ 6544 w 12510"/>
              <a:gd name="connsiteY3" fmla="*/ 11570 h 11577"/>
              <a:gd name="connsiteX4" fmla="*/ 11501 w 12510"/>
              <a:gd name="connsiteY4" fmla="*/ 9082 h 11577"/>
              <a:gd name="connsiteX5" fmla="*/ 11942 w 12510"/>
              <a:gd name="connsiteY5" fmla="*/ 3364 h 11577"/>
              <a:gd name="connsiteX6" fmla="*/ 6163 w 12510"/>
              <a:gd name="connsiteY6" fmla="*/ 21 h 11577"/>
              <a:gd name="connsiteX7" fmla="*/ 748 w 12510"/>
              <a:gd name="connsiteY7" fmla="*/ 2232 h 11577"/>
              <a:gd name="connsiteX0" fmla="*/ 964 w 12726"/>
              <a:gd name="connsiteY0" fmla="*/ 2228 h 11570"/>
              <a:gd name="connsiteX1" fmla="*/ 34 w 12726"/>
              <a:gd name="connsiteY1" fmla="*/ 5833 h 11570"/>
              <a:gd name="connsiteX2" fmla="*/ 1030 w 12726"/>
              <a:gd name="connsiteY2" fmla="*/ 9593 h 11570"/>
              <a:gd name="connsiteX3" fmla="*/ 6760 w 12726"/>
              <a:gd name="connsiteY3" fmla="*/ 11566 h 11570"/>
              <a:gd name="connsiteX4" fmla="*/ 11717 w 12726"/>
              <a:gd name="connsiteY4" fmla="*/ 9078 h 11570"/>
              <a:gd name="connsiteX5" fmla="*/ 12158 w 12726"/>
              <a:gd name="connsiteY5" fmla="*/ 3360 h 11570"/>
              <a:gd name="connsiteX6" fmla="*/ 6379 w 12726"/>
              <a:gd name="connsiteY6" fmla="*/ 17 h 11570"/>
              <a:gd name="connsiteX7" fmla="*/ 964 w 12726"/>
              <a:gd name="connsiteY7" fmla="*/ 2228 h 11570"/>
              <a:gd name="connsiteX0" fmla="*/ 979 w 12741"/>
              <a:gd name="connsiteY0" fmla="*/ 2228 h 11609"/>
              <a:gd name="connsiteX1" fmla="*/ 49 w 12741"/>
              <a:gd name="connsiteY1" fmla="*/ 5833 h 11609"/>
              <a:gd name="connsiteX2" fmla="*/ 1635 w 12741"/>
              <a:gd name="connsiteY2" fmla="*/ 10295 h 11609"/>
              <a:gd name="connsiteX3" fmla="*/ 6775 w 12741"/>
              <a:gd name="connsiteY3" fmla="*/ 11566 h 11609"/>
              <a:gd name="connsiteX4" fmla="*/ 11732 w 12741"/>
              <a:gd name="connsiteY4" fmla="*/ 9078 h 11609"/>
              <a:gd name="connsiteX5" fmla="*/ 12173 w 12741"/>
              <a:gd name="connsiteY5" fmla="*/ 3360 h 11609"/>
              <a:gd name="connsiteX6" fmla="*/ 6394 w 12741"/>
              <a:gd name="connsiteY6" fmla="*/ 17 h 11609"/>
              <a:gd name="connsiteX7" fmla="*/ 979 w 12741"/>
              <a:gd name="connsiteY7" fmla="*/ 2228 h 11609"/>
              <a:gd name="connsiteX0" fmla="*/ 1095 w 12716"/>
              <a:gd name="connsiteY0" fmla="*/ 1601 h 11652"/>
              <a:gd name="connsiteX1" fmla="*/ 24 w 12716"/>
              <a:gd name="connsiteY1" fmla="*/ 5876 h 11652"/>
              <a:gd name="connsiteX2" fmla="*/ 1610 w 12716"/>
              <a:gd name="connsiteY2" fmla="*/ 10338 h 11652"/>
              <a:gd name="connsiteX3" fmla="*/ 6750 w 12716"/>
              <a:gd name="connsiteY3" fmla="*/ 11609 h 11652"/>
              <a:gd name="connsiteX4" fmla="*/ 11707 w 12716"/>
              <a:gd name="connsiteY4" fmla="*/ 9121 h 11652"/>
              <a:gd name="connsiteX5" fmla="*/ 12148 w 12716"/>
              <a:gd name="connsiteY5" fmla="*/ 3403 h 11652"/>
              <a:gd name="connsiteX6" fmla="*/ 6369 w 12716"/>
              <a:gd name="connsiteY6" fmla="*/ 60 h 11652"/>
              <a:gd name="connsiteX7" fmla="*/ 1095 w 12716"/>
              <a:gd name="connsiteY7" fmla="*/ 1601 h 11652"/>
              <a:gd name="connsiteX0" fmla="*/ 434 w 12055"/>
              <a:gd name="connsiteY0" fmla="*/ 1601 h 11740"/>
              <a:gd name="connsiteX1" fmla="*/ 949 w 12055"/>
              <a:gd name="connsiteY1" fmla="*/ 10338 h 11740"/>
              <a:gd name="connsiteX2" fmla="*/ 6089 w 12055"/>
              <a:gd name="connsiteY2" fmla="*/ 11609 h 11740"/>
              <a:gd name="connsiteX3" fmla="*/ 11046 w 12055"/>
              <a:gd name="connsiteY3" fmla="*/ 9121 h 11740"/>
              <a:gd name="connsiteX4" fmla="*/ 11487 w 12055"/>
              <a:gd name="connsiteY4" fmla="*/ 3403 h 11740"/>
              <a:gd name="connsiteX5" fmla="*/ 5708 w 12055"/>
              <a:gd name="connsiteY5" fmla="*/ 60 h 11740"/>
              <a:gd name="connsiteX6" fmla="*/ 434 w 12055"/>
              <a:gd name="connsiteY6" fmla="*/ 1601 h 11740"/>
              <a:gd name="connsiteX0" fmla="*/ 646 w 12267"/>
              <a:gd name="connsiteY0" fmla="*/ 1653 h 11675"/>
              <a:gd name="connsiteX1" fmla="*/ 711 w 12267"/>
              <a:gd name="connsiteY1" fmla="*/ 9752 h 11675"/>
              <a:gd name="connsiteX2" fmla="*/ 6301 w 12267"/>
              <a:gd name="connsiteY2" fmla="*/ 11661 h 11675"/>
              <a:gd name="connsiteX3" fmla="*/ 11258 w 12267"/>
              <a:gd name="connsiteY3" fmla="*/ 9173 h 11675"/>
              <a:gd name="connsiteX4" fmla="*/ 11699 w 12267"/>
              <a:gd name="connsiteY4" fmla="*/ 3455 h 11675"/>
              <a:gd name="connsiteX5" fmla="*/ 5920 w 12267"/>
              <a:gd name="connsiteY5" fmla="*/ 112 h 11675"/>
              <a:gd name="connsiteX6" fmla="*/ 646 w 12267"/>
              <a:gd name="connsiteY6" fmla="*/ 1653 h 11675"/>
              <a:gd name="connsiteX0" fmla="*/ 995 w 12616"/>
              <a:gd name="connsiteY0" fmla="*/ 1653 h 11714"/>
              <a:gd name="connsiteX1" fmla="*/ 1060 w 12616"/>
              <a:gd name="connsiteY1" fmla="*/ 9752 h 11714"/>
              <a:gd name="connsiteX2" fmla="*/ 6650 w 12616"/>
              <a:gd name="connsiteY2" fmla="*/ 11661 h 11714"/>
              <a:gd name="connsiteX3" fmla="*/ 11607 w 12616"/>
              <a:gd name="connsiteY3" fmla="*/ 9173 h 11714"/>
              <a:gd name="connsiteX4" fmla="*/ 12048 w 12616"/>
              <a:gd name="connsiteY4" fmla="*/ 3455 h 11714"/>
              <a:gd name="connsiteX5" fmla="*/ 6269 w 12616"/>
              <a:gd name="connsiteY5" fmla="*/ 112 h 11714"/>
              <a:gd name="connsiteX6" fmla="*/ 995 w 12616"/>
              <a:gd name="connsiteY6" fmla="*/ 1653 h 11714"/>
              <a:gd name="connsiteX0" fmla="*/ 601 w 12334"/>
              <a:gd name="connsiteY0" fmla="*/ 1865 h 11631"/>
              <a:gd name="connsiteX1" fmla="*/ 778 w 12334"/>
              <a:gd name="connsiteY1" fmla="*/ 9709 h 11631"/>
              <a:gd name="connsiteX2" fmla="*/ 6368 w 12334"/>
              <a:gd name="connsiteY2" fmla="*/ 11618 h 11631"/>
              <a:gd name="connsiteX3" fmla="*/ 11325 w 12334"/>
              <a:gd name="connsiteY3" fmla="*/ 9130 h 11631"/>
              <a:gd name="connsiteX4" fmla="*/ 11766 w 12334"/>
              <a:gd name="connsiteY4" fmla="*/ 3412 h 11631"/>
              <a:gd name="connsiteX5" fmla="*/ 5987 w 12334"/>
              <a:gd name="connsiteY5" fmla="*/ 69 h 11631"/>
              <a:gd name="connsiteX6" fmla="*/ 601 w 12334"/>
              <a:gd name="connsiteY6" fmla="*/ 1865 h 11631"/>
              <a:gd name="connsiteX0" fmla="*/ 579 w 12368"/>
              <a:gd name="connsiteY0" fmla="*/ 2062 h 11604"/>
              <a:gd name="connsiteX1" fmla="*/ 812 w 12368"/>
              <a:gd name="connsiteY1" fmla="*/ 9683 h 11604"/>
              <a:gd name="connsiteX2" fmla="*/ 6402 w 12368"/>
              <a:gd name="connsiteY2" fmla="*/ 11592 h 11604"/>
              <a:gd name="connsiteX3" fmla="*/ 11359 w 12368"/>
              <a:gd name="connsiteY3" fmla="*/ 9104 h 11604"/>
              <a:gd name="connsiteX4" fmla="*/ 11800 w 12368"/>
              <a:gd name="connsiteY4" fmla="*/ 3386 h 11604"/>
              <a:gd name="connsiteX5" fmla="*/ 6021 w 12368"/>
              <a:gd name="connsiteY5" fmla="*/ 43 h 11604"/>
              <a:gd name="connsiteX6" fmla="*/ 579 w 12368"/>
              <a:gd name="connsiteY6" fmla="*/ 2062 h 11604"/>
              <a:gd name="connsiteX0" fmla="*/ 779 w 12568"/>
              <a:gd name="connsiteY0" fmla="*/ 2121 h 11663"/>
              <a:gd name="connsiteX1" fmla="*/ 1012 w 12568"/>
              <a:gd name="connsiteY1" fmla="*/ 9742 h 11663"/>
              <a:gd name="connsiteX2" fmla="*/ 6602 w 12568"/>
              <a:gd name="connsiteY2" fmla="*/ 11651 h 11663"/>
              <a:gd name="connsiteX3" fmla="*/ 11559 w 12568"/>
              <a:gd name="connsiteY3" fmla="*/ 9163 h 11663"/>
              <a:gd name="connsiteX4" fmla="*/ 12000 w 12568"/>
              <a:gd name="connsiteY4" fmla="*/ 3445 h 11663"/>
              <a:gd name="connsiteX5" fmla="*/ 6221 w 12568"/>
              <a:gd name="connsiteY5" fmla="*/ 102 h 11663"/>
              <a:gd name="connsiteX6" fmla="*/ 779 w 12568"/>
              <a:gd name="connsiteY6" fmla="*/ 2121 h 11663"/>
              <a:gd name="connsiteX0" fmla="*/ 736 w 12666"/>
              <a:gd name="connsiteY0" fmla="*/ 2525 h 11588"/>
              <a:gd name="connsiteX1" fmla="*/ 1110 w 12666"/>
              <a:gd name="connsiteY1" fmla="*/ 9668 h 11588"/>
              <a:gd name="connsiteX2" fmla="*/ 6700 w 12666"/>
              <a:gd name="connsiteY2" fmla="*/ 11577 h 11588"/>
              <a:gd name="connsiteX3" fmla="*/ 11657 w 12666"/>
              <a:gd name="connsiteY3" fmla="*/ 9089 h 11588"/>
              <a:gd name="connsiteX4" fmla="*/ 12098 w 12666"/>
              <a:gd name="connsiteY4" fmla="*/ 3371 h 11588"/>
              <a:gd name="connsiteX5" fmla="*/ 6319 w 12666"/>
              <a:gd name="connsiteY5" fmla="*/ 28 h 11588"/>
              <a:gd name="connsiteX6" fmla="*/ 736 w 12666"/>
              <a:gd name="connsiteY6" fmla="*/ 2525 h 11588"/>
              <a:gd name="connsiteX0" fmla="*/ 533 w 12463"/>
              <a:gd name="connsiteY0" fmla="*/ 2636 h 11699"/>
              <a:gd name="connsiteX1" fmla="*/ 907 w 12463"/>
              <a:gd name="connsiteY1" fmla="*/ 9779 h 11699"/>
              <a:gd name="connsiteX2" fmla="*/ 6497 w 12463"/>
              <a:gd name="connsiteY2" fmla="*/ 11688 h 11699"/>
              <a:gd name="connsiteX3" fmla="*/ 11454 w 12463"/>
              <a:gd name="connsiteY3" fmla="*/ 9200 h 11699"/>
              <a:gd name="connsiteX4" fmla="*/ 11895 w 12463"/>
              <a:gd name="connsiteY4" fmla="*/ 3482 h 11699"/>
              <a:gd name="connsiteX5" fmla="*/ 6144 w 12463"/>
              <a:gd name="connsiteY5" fmla="*/ 11 h 11699"/>
              <a:gd name="connsiteX6" fmla="*/ 533 w 12463"/>
              <a:gd name="connsiteY6" fmla="*/ 2636 h 11699"/>
              <a:gd name="connsiteX0" fmla="*/ 677 w 12607"/>
              <a:gd name="connsiteY0" fmla="*/ 2637 h 11700"/>
              <a:gd name="connsiteX1" fmla="*/ 1051 w 12607"/>
              <a:gd name="connsiteY1" fmla="*/ 9780 h 11700"/>
              <a:gd name="connsiteX2" fmla="*/ 6641 w 12607"/>
              <a:gd name="connsiteY2" fmla="*/ 11689 h 11700"/>
              <a:gd name="connsiteX3" fmla="*/ 11598 w 12607"/>
              <a:gd name="connsiteY3" fmla="*/ 9201 h 11700"/>
              <a:gd name="connsiteX4" fmla="*/ 12039 w 12607"/>
              <a:gd name="connsiteY4" fmla="*/ 3483 h 11700"/>
              <a:gd name="connsiteX5" fmla="*/ 6288 w 12607"/>
              <a:gd name="connsiteY5" fmla="*/ 12 h 11700"/>
              <a:gd name="connsiteX6" fmla="*/ 677 w 12607"/>
              <a:gd name="connsiteY6" fmla="*/ 2637 h 11700"/>
              <a:gd name="connsiteX0" fmla="*/ 780 w 12710"/>
              <a:gd name="connsiteY0" fmla="*/ 2637 h 11700"/>
              <a:gd name="connsiteX1" fmla="*/ 1154 w 12710"/>
              <a:gd name="connsiteY1" fmla="*/ 9780 h 11700"/>
              <a:gd name="connsiteX2" fmla="*/ 6744 w 12710"/>
              <a:gd name="connsiteY2" fmla="*/ 11689 h 11700"/>
              <a:gd name="connsiteX3" fmla="*/ 11701 w 12710"/>
              <a:gd name="connsiteY3" fmla="*/ 9201 h 11700"/>
              <a:gd name="connsiteX4" fmla="*/ 12142 w 12710"/>
              <a:gd name="connsiteY4" fmla="*/ 3483 h 11700"/>
              <a:gd name="connsiteX5" fmla="*/ 6391 w 12710"/>
              <a:gd name="connsiteY5" fmla="*/ 12 h 11700"/>
              <a:gd name="connsiteX6" fmla="*/ 780 w 12710"/>
              <a:gd name="connsiteY6" fmla="*/ 2637 h 11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710" h="11700">
                <a:moveTo>
                  <a:pt x="780" y="2637"/>
                </a:moveTo>
                <a:cubicBezTo>
                  <a:pt x="-430" y="4297"/>
                  <a:pt x="-177" y="8271"/>
                  <a:pt x="1154" y="9780"/>
                </a:cubicBezTo>
                <a:cubicBezTo>
                  <a:pt x="2485" y="11289"/>
                  <a:pt x="4986" y="11785"/>
                  <a:pt x="6744" y="11689"/>
                </a:cubicBezTo>
                <a:cubicBezTo>
                  <a:pt x="8502" y="11593"/>
                  <a:pt x="10801" y="10569"/>
                  <a:pt x="11701" y="9201"/>
                </a:cubicBezTo>
                <a:cubicBezTo>
                  <a:pt x="12601" y="7833"/>
                  <a:pt x="13214" y="5447"/>
                  <a:pt x="12142" y="3483"/>
                </a:cubicBezTo>
                <a:cubicBezTo>
                  <a:pt x="10885" y="1448"/>
                  <a:pt x="8285" y="153"/>
                  <a:pt x="6391" y="12"/>
                </a:cubicBezTo>
                <a:cubicBezTo>
                  <a:pt x="4497" y="-129"/>
                  <a:pt x="1990" y="977"/>
                  <a:pt x="780" y="2637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13" name="Forma livre 5"/>
          <p:cNvSpPr>
            <a:spLocks/>
          </p:cNvSpPr>
          <p:nvPr/>
        </p:nvSpPr>
        <p:spPr bwMode="auto">
          <a:xfrm rot="200049" flipH="1" flipV="1">
            <a:off x="1604963" y="247650"/>
            <a:ext cx="4254500" cy="2997200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3"/>
              <a:gd name="connsiteY0" fmla="*/ 1907 h 9326"/>
              <a:gd name="connsiteX1" fmla="*/ 3768 w 7683"/>
              <a:gd name="connsiteY1" fmla="*/ 9325 h 9326"/>
              <a:gd name="connsiteX2" fmla="*/ 6236 w 7683"/>
              <a:gd name="connsiteY2" fmla="*/ 1030 h 9326"/>
              <a:gd name="connsiteX3" fmla="*/ 601 w 7683"/>
              <a:gd name="connsiteY3" fmla="*/ 1907 h 9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3" h="9326">
                <a:moveTo>
                  <a:pt x="601" y="1907"/>
                </a:moveTo>
                <a:cubicBezTo>
                  <a:pt x="-230" y="3740"/>
                  <a:pt x="-925" y="9169"/>
                  <a:pt x="3768" y="9325"/>
                </a:cubicBezTo>
                <a:cubicBezTo>
                  <a:pt x="7399" y="9446"/>
                  <a:pt x="9111" y="3563"/>
                  <a:pt x="6236" y="1030"/>
                </a:cubicBezTo>
                <a:cubicBezTo>
                  <a:pt x="4302" y="-683"/>
                  <a:pt x="1548" y="-168"/>
                  <a:pt x="601" y="190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14" name="Forma livre 5"/>
          <p:cNvSpPr>
            <a:spLocks/>
          </p:cNvSpPr>
          <p:nvPr/>
        </p:nvSpPr>
        <p:spPr bwMode="auto">
          <a:xfrm flipH="1" flipV="1">
            <a:off x="1684338" y="325438"/>
            <a:ext cx="4122737" cy="2841625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3"/>
              <a:gd name="connsiteY0" fmla="*/ 1907 h 9326"/>
              <a:gd name="connsiteX1" fmla="*/ 3768 w 7683"/>
              <a:gd name="connsiteY1" fmla="*/ 9325 h 9326"/>
              <a:gd name="connsiteX2" fmla="*/ 6236 w 7683"/>
              <a:gd name="connsiteY2" fmla="*/ 1030 h 9326"/>
              <a:gd name="connsiteX3" fmla="*/ 601 w 7683"/>
              <a:gd name="connsiteY3" fmla="*/ 1907 h 9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3" h="9326">
                <a:moveTo>
                  <a:pt x="601" y="1907"/>
                </a:moveTo>
                <a:cubicBezTo>
                  <a:pt x="-230" y="3740"/>
                  <a:pt x="-925" y="9169"/>
                  <a:pt x="3768" y="9325"/>
                </a:cubicBezTo>
                <a:cubicBezTo>
                  <a:pt x="7399" y="9446"/>
                  <a:pt x="9111" y="3563"/>
                  <a:pt x="6236" y="1030"/>
                </a:cubicBezTo>
                <a:cubicBezTo>
                  <a:pt x="4302" y="-683"/>
                  <a:pt x="1548" y="-168"/>
                  <a:pt x="601" y="190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15" name="Forma livre 5"/>
          <p:cNvSpPr>
            <a:spLocks/>
          </p:cNvSpPr>
          <p:nvPr/>
        </p:nvSpPr>
        <p:spPr bwMode="auto">
          <a:xfrm flipH="1" flipV="1">
            <a:off x="1735138" y="393700"/>
            <a:ext cx="4005262" cy="2706688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3"/>
              <a:gd name="connsiteY0" fmla="*/ 1907 h 9326"/>
              <a:gd name="connsiteX1" fmla="*/ 3768 w 7683"/>
              <a:gd name="connsiteY1" fmla="*/ 9325 h 9326"/>
              <a:gd name="connsiteX2" fmla="*/ 6236 w 7683"/>
              <a:gd name="connsiteY2" fmla="*/ 1030 h 9326"/>
              <a:gd name="connsiteX3" fmla="*/ 601 w 7683"/>
              <a:gd name="connsiteY3" fmla="*/ 1907 h 9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3" h="9326">
                <a:moveTo>
                  <a:pt x="601" y="1907"/>
                </a:moveTo>
                <a:cubicBezTo>
                  <a:pt x="-230" y="3740"/>
                  <a:pt x="-925" y="9169"/>
                  <a:pt x="3768" y="9325"/>
                </a:cubicBezTo>
                <a:cubicBezTo>
                  <a:pt x="7399" y="9446"/>
                  <a:pt x="9111" y="3563"/>
                  <a:pt x="6236" y="1030"/>
                </a:cubicBezTo>
                <a:cubicBezTo>
                  <a:pt x="4302" y="-683"/>
                  <a:pt x="1548" y="-168"/>
                  <a:pt x="601" y="1907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16" name="Forma livre 5"/>
          <p:cNvSpPr>
            <a:spLocks/>
          </p:cNvSpPr>
          <p:nvPr/>
        </p:nvSpPr>
        <p:spPr bwMode="auto">
          <a:xfrm>
            <a:off x="6419850" y="3557588"/>
            <a:ext cx="4122738" cy="2841625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3"/>
              <a:gd name="connsiteY0" fmla="*/ 1907 h 9326"/>
              <a:gd name="connsiteX1" fmla="*/ 3768 w 7683"/>
              <a:gd name="connsiteY1" fmla="*/ 9325 h 9326"/>
              <a:gd name="connsiteX2" fmla="*/ 6236 w 7683"/>
              <a:gd name="connsiteY2" fmla="*/ 1030 h 9326"/>
              <a:gd name="connsiteX3" fmla="*/ 601 w 7683"/>
              <a:gd name="connsiteY3" fmla="*/ 1907 h 9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3" h="9326">
                <a:moveTo>
                  <a:pt x="601" y="1907"/>
                </a:moveTo>
                <a:cubicBezTo>
                  <a:pt x="-230" y="3740"/>
                  <a:pt x="-925" y="9169"/>
                  <a:pt x="3768" y="9325"/>
                </a:cubicBezTo>
                <a:cubicBezTo>
                  <a:pt x="7399" y="9446"/>
                  <a:pt x="9111" y="3563"/>
                  <a:pt x="6236" y="1030"/>
                </a:cubicBezTo>
                <a:cubicBezTo>
                  <a:pt x="4302" y="-683"/>
                  <a:pt x="1548" y="-168"/>
                  <a:pt x="601" y="190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17" name="Forma livre 5"/>
          <p:cNvSpPr>
            <a:spLocks/>
          </p:cNvSpPr>
          <p:nvPr/>
        </p:nvSpPr>
        <p:spPr bwMode="auto">
          <a:xfrm>
            <a:off x="6486525" y="3625850"/>
            <a:ext cx="4005263" cy="2706688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3"/>
              <a:gd name="connsiteY0" fmla="*/ 1907 h 9326"/>
              <a:gd name="connsiteX1" fmla="*/ 3768 w 7683"/>
              <a:gd name="connsiteY1" fmla="*/ 9325 h 9326"/>
              <a:gd name="connsiteX2" fmla="*/ 6236 w 7683"/>
              <a:gd name="connsiteY2" fmla="*/ 1030 h 9326"/>
              <a:gd name="connsiteX3" fmla="*/ 601 w 7683"/>
              <a:gd name="connsiteY3" fmla="*/ 1907 h 9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3" h="9326">
                <a:moveTo>
                  <a:pt x="601" y="1907"/>
                </a:moveTo>
                <a:cubicBezTo>
                  <a:pt x="-230" y="3740"/>
                  <a:pt x="-925" y="9169"/>
                  <a:pt x="3768" y="9325"/>
                </a:cubicBezTo>
                <a:cubicBezTo>
                  <a:pt x="7399" y="9446"/>
                  <a:pt x="9111" y="3563"/>
                  <a:pt x="6236" y="1030"/>
                </a:cubicBezTo>
                <a:cubicBezTo>
                  <a:pt x="4302" y="-683"/>
                  <a:pt x="1548" y="-168"/>
                  <a:pt x="601" y="1907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40" name="Espaço Reservado para Imagem 16"/>
          <p:cNvSpPr>
            <a:spLocks noGrp="1"/>
          </p:cNvSpPr>
          <p:nvPr>
            <p:ph type="pic" sz="quarter" idx="13"/>
          </p:nvPr>
        </p:nvSpPr>
        <p:spPr>
          <a:xfrm>
            <a:off x="1819059" y="478023"/>
            <a:ext cx="3800478" cy="2550777"/>
          </a:xfrm>
          <a:custGeom>
            <a:avLst/>
            <a:gdLst/>
            <a:ahLst/>
            <a:cxnLst/>
            <a:rect l="l" t="t" r="r" b="b"/>
            <a:pathLst>
              <a:path w="3800478" h="2550777">
                <a:moveTo>
                  <a:pt x="1936811" y="503"/>
                </a:moveTo>
                <a:cubicBezTo>
                  <a:pt x="4258251" y="43170"/>
                  <a:pt x="3914462" y="1528023"/>
                  <a:pt x="3503399" y="2029356"/>
                </a:cubicBezTo>
                <a:cubicBezTo>
                  <a:pt x="3034956" y="2596877"/>
                  <a:pt x="1672662" y="2737731"/>
                  <a:pt x="715989" y="2269219"/>
                </a:cubicBezTo>
                <a:cubicBezTo>
                  <a:pt x="-706159" y="1576433"/>
                  <a:pt x="140700" y="-32590"/>
                  <a:pt x="1936811" y="503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365760" rtlCol="0">
            <a:normAutofit/>
          </a:bodyPr>
          <a:lstStyle>
            <a:lvl1pPr marL="0" indent="0" algn="ctr">
              <a:buNone/>
              <a:defRPr/>
            </a:lvl1pPr>
          </a:lstStyle>
          <a:p>
            <a:pPr lvl="0"/>
            <a:r>
              <a:rPr lang="pt-BR" noProof="0" dirty="0" smtClean="0"/>
              <a:t>Clique no ícone para adicionar uma imagem</a:t>
            </a:r>
            <a:endParaRPr lang="pt-BR" noProof="0" dirty="0"/>
          </a:p>
        </p:txBody>
      </p:sp>
      <p:sp>
        <p:nvSpPr>
          <p:cNvPr id="41" name="Espaço Reservado para Imagem 16"/>
          <p:cNvSpPr>
            <a:spLocks noGrp="1"/>
          </p:cNvSpPr>
          <p:nvPr>
            <p:ph type="pic" sz="quarter" idx="14"/>
          </p:nvPr>
        </p:nvSpPr>
        <p:spPr>
          <a:xfrm>
            <a:off x="6514707" y="435634"/>
            <a:ext cx="3827062" cy="2569014"/>
          </a:xfrm>
          <a:custGeom>
            <a:avLst/>
            <a:gdLst/>
            <a:ahLst/>
            <a:cxnLst/>
            <a:rect l="l" t="t" r="r" b="b"/>
            <a:pathLst>
              <a:path w="3827062" h="2569014">
                <a:moveTo>
                  <a:pt x="1762274" y="132"/>
                </a:moveTo>
                <a:cubicBezTo>
                  <a:pt x="1838364" y="-694"/>
                  <a:pt x="1912508" y="2364"/>
                  <a:pt x="1983571" y="9550"/>
                </a:cubicBezTo>
                <a:cubicBezTo>
                  <a:pt x="2552076" y="67036"/>
                  <a:pt x="3321232" y="386900"/>
                  <a:pt x="3678682" y="849755"/>
                </a:cubicBezTo>
                <a:cubicBezTo>
                  <a:pt x="3981188" y="1294476"/>
                  <a:pt x="3772325" y="1807812"/>
                  <a:pt x="3487506" y="2094415"/>
                </a:cubicBezTo>
                <a:cubicBezTo>
                  <a:pt x="3202688" y="2381017"/>
                  <a:pt x="2500397" y="2572688"/>
                  <a:pt x="1970394" y="2568961"/>
                </a:cubicBezTo>
                <a:cubicBezTo>
                  <a:pt x="1440392" y="2565234"/>
                  <a:pt x="692858" y="2421551"/>
                  <a:pt x="307760" y="2072722"/>
                </a:cubicBezTo>
                <a:cubicBezTo>
                  <a:pt x="-77337" y="1723893"/>
                  <a:pt x="-112834" y="850987"/>
                  <a:pt x="268256" y="504867"/>
                </a:cubicBezTo>
                <a:cubicBezTo>
                  <a:pt x="601709" y="202012"/>
                  <a:pt x="1229647" y="5913"/>
                  <a:pt x="1762274" y="132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365760" rtlCol="0">
            <a:normAutofit/>
          </a:bodyPr>
          <a:lstStyle>
            <a:lvl1pPr marL="0" indent="0" algn="ctr">
              <a:buNone/>
              <a:defRPr/>
            </a:lvl1pPr>
          </a:lstStyle>
          <a:p>
            <a:pPr lvl="0"/>
            <a:r>
              <a:rPr lang="pt-BR" noProof="0" dirty="0" smtClean="0"/>
              <a:t>Clique no ícone para adicionar uma imagem</a:t>
            </a:r>
            <a:endParaRPr lang="pt-BR" noProof="0" dirty="0"/>
          </a:p>
        </p:txBody>
      </p:sp>
      <p:sp>
        <p:nvSpPr>
          <p:cNvPr id="42" name="Espaço Reservado para Imagem 16"/>
          <p:cNvSpPr>
            <a:spLocks noGrp="1"/>
          </p:cNvSpPr>
          <p:nvPr>
            <p:ph type="pic" sz="quarter" idx="15"/>
          </p:nvPr>
        </p:nvSpPr>
        <p:spPr>
          <a:xfrm>
            <a:off x="1876864" y="3668002"/>
            <a:ext cx="3706757" cy="2480426"/>
          </a:xfrm>
          <a:custGeom>
            <a:avLst/>
            <a:gdLst/>
            <a:ahLst/>
            <a:cxnLst/>
            <a:rect l="l" t="t" r="r" b="b"/>
            <a:pathLst>
              <a:path w="3706757" h="2480426">
                <a:moveTo>
                  <a:pt x="1941340" y="856"/>
                </a:moveTo>
                <a:cubicBezTo>
                  <a:pt x="2429685" y="11721"/>
                  <a:pt x="3030529" y="127214"/>
                  <a:pt x="3370150" y="407123"/>
                </a:cubicBezTo>
                <a:cubicBezTo>
                  <a:pt x="3758289" y="727020"/>
                  <a:pt x="3832067" y="1569477"/>
                  <a:pt x="3479214" y="1921384"/>
                </a:cubicBezTo>
                <a:cubicBezTo>
                  <a:pt x="3126361" y="2273292"/>
                  <a:pt x="2395284" y="2507755"/>
                  <a:pt x="1842967" y="2477864"/>
                </a:cubicBezTo>
                <a:cubicBezTo>
                  <a:pt x="1290649" y="2447973"/>
                  <a:pt x="532452" y="2173443"/>
                  <a:pt x="165893" y="1742039"/>
                </a:cubicBezTo>
                <a:cubicBezTo>
                  <a:pt x="-146717" y="1325686"/>
                  <a:pt x="32042" y="819872"/>
                  <a:pt x="294495" y="529867"/>
                </a:cubicBezTo>
                <a:cubicBezTo>
                  <a:pt x="556948" y="239861"/>
                  <a:pt x="1227369" y="22781"/>
                  <a:pt x="1740027" y="2430"/>
                </a:cubicBezTo>
                <a:cubicBezTo>
                  <a:pt x="1804109" y="-114"/>
                  <a:pt x="1871577" y="-697"/>
                  <a:pt x="1941340" y="856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365760" rtlCol="0">
            <a:normAutofit/>
          </a:bodyPr>
          <a:lstStyle>
            <a:lvl1pPr marL="0" indent="0" algn="ctr">
              <a:buNone/>
              <a:defRPr/>
            </a:lvl1pPr>
          </a:lstStyle>
          <a:p>
            <a:pPr lvl="0"/>
            <a:r>
              <a:rPr lang="pt-BR" noProof="0" dirty="0" smtClean="0"/>
              <a:t>Clique no ícone para adicionar uma imagem</a:t>
            </a:r>
            <a:endParaRPr lang="pt-BR" noProof="0" dirty="0"/>
          </a:p>
        </p:txBody>
      </p:sp>
      <p:sp>
        <p:nvSpPr>
          <p:cNvPr id="43" name="Espaço Reservado para Imagem 16"/>
          <p:cNvSpPr>
            <a:spLocks noGrp="1"/>
          </p:cNvSpPr>
          <p:nvPr>
            <p:ph type="pic" sz="quarter" idx="16"/>
          </p:nvPr>
        </p:nvSpPr>
        <p:spPr>
          <a:xfrm>
            <a:off x="6607386" y="3696666"/>
            <a:ext cx="3800478" cy="2550777"/>
          </a:xfrm>
          <a:custGeom>
            <a:avLst/>
            <a:gdLst/>
            <a:ahLst/>
            <a:cxnLst/>
            <a:rect l="l" t="t" r="r" b="b"/>
            <a:pathLst>
              <a:path w="3800478" h="2550777">
                <a:moveTo>
                  <a:pt x="1880385" y="1153"/>
                </a:moveTo>
                <a:cubicBezTo>
                  <a:pt x="2292596" y="12155"/>
                  <a:pt x="2718264" y="102207"/>
                  <a:pt x="3084490" y="281559"/>
                </a:cubicBezTo>
                <a:cubicBezTo>
                  <a:pt x="4506638" y="974345"/>
                  <a:pt x="3659780" y="2583369"/>
                  <a:pt x="1863668" y="2550275"/>
                </a:cubicBezTo>
                <a:cubicBezTo>
                  <a:pt x="-457772" y="2507608"/>
                  <a:pt x="-113983" y="1022755"/>
                  <a:pt x="297080" y="521422"/>
                </a:cubicBezTo>
                <a:cubicBezTo>
                  <a:pt x="560579" y="202192"/>
                  <a:pt x="1106899" y="17961"/>
                  <a:pt x="1704760" y="1247"/>
                </a:cubicBezTo>
                <a:cubicBezTo>
                  <a:pt x="1762886" y="-378"/>
                  <a:pt x="1821498" y="-419"/>
                  <a:pt x="1880385" y="1153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365760" rtlCol="0">
            <a:normAutofit/>
          </a:bodyPr>
          <a:lstStyle>
            <a:lvl1pPr marL="0" indent="0" algn="ctr">
              <a:buNone/>
              <a:defRPr/>
            </a:lvl1pPr>
          </a:lstStyle>
          <a:p>
            <a:pPr lvl="0"/>
            <a:r>
              <a:rPr lang="pt-BR" noProof="0" dirty="0" smtClean="0"/>
              <a:t>Clique no ícone para adicionar uma imagem</a:t>
            </a:r>
            <a:endParaRPr lang="pt-BR" noProof="0" dirty="0"/>
          </a:p>
        </p:txBody>
      </p:sp>
      <p:sp>
        <p:nvSpPr>
          <p:cNvPr id="18" name="Espaço Reservado para Data 1"/>
          <p:cNvSpPr>
            <a:spLocks noGrp="1"/>
          </p:cNvSpPr>
          <p:nvPr>
            <p:ph type="dt" sz="half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BD7C6D-945A-4B57-A4EE-B7923C174573}" type="datetime1">
              <a:rPr lang="pt-BR"/>
              <a:pPr>
                <a:defRPr/>
              </a:pPr>
              <a:t>18/08/2013</a:t>
            </a:fld>
            <a:endParaRPr lang="pt-BR" dirty="0"/>
          </a:p>
        </p:txBody>
      </p:sp>
      <p:sp>
        <p:nvSpPr>
          <p:cNvPr id="19" name="Espaço Reservado para Rodapé 2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20" name="Espaço Reservado para Número de Slide 3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DA4CD8-A5DA-4BD3-8E22-6D324B274B19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ês imagens retangulares com legenda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rma livre 5"/>
          <p:cNvSpPr>
            <a:spLocks/>
          </p:cNvSpPr>
          <p:nvPr/>
        </p:nvSpPr>
        <p:spPr bwMode="auto">
          <a:xfrm flipH="1">
            <a:off x="874713" y="304800"/>
            <a:ext cx="5041900" cy="2989263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7" name="Forma livre 6"/>
          <p:cNvSpPr>
            <a:spLocks/>
          </p:cNvSpPr>
          <p:nvPr/>
        </p:nvSpPr>
        <p:spPr bwMode="auto">
          <a:xfrm flipH="1">
            <a:off x="939800" y="354013"/>
            <a:ext cx="4911725" cy="2892425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8" name="Forma livre 7"/>
          <p:cNvSpPr>
            <a:spLocks/>
          </p:cNvSpPr>
          <p:nvPr/>
        </p:nvSpPr>
        <p:spPr bwMode="auto">
          <a:xfrm flipH="1">
            <a:off x="1004888" y="398463"/>
            <a:ext cx="4781550" cy="2798762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9" name="Forma livre 8"/>
          <p:cNvSpPr>
            <a:spLocks/>
          </p:cNvSpPr>
          <p:nvPr/>
        </p:nvSpPr>
        <p:spPr bwMode="auto">
          <a:xfrm>
            <a:off x="6246813" y="304800"/>
            <a:ext cx="5041900" cy="2989263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10" name="Forma livre 9"/>
          <p:cNvSpPr>
            <a:spLocks/>
          </p:cNvSpPr>
          <p:nvPr/>
        </p:nvSpPr>
        <p:spPr bwMode="auto">
          <a:xfrm>
            <a:off x="6311900" y="354013"/>
            <a:ext cx="4911725" cy="2892425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11" name="Forma livre 10"/>
          <p:cNvSpPr>
            <a:spLocks/>
          </p:cNvSpPr>
          <p:nvPr/>
        </p:nvSpPr>
        <p:spPr bwMode="auto">
          <a:xfrm>
            <a:off x="6376988" y="398463"/>
            <a:ext cx="4781550" cy="2798762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12" name="Forma livre 11"/>
          <p:cNvSpPr>
            <a:spLocks/>
          </p:cNvSpPr>
          <p:nvPr/>
        </p:nvSpPr>
        <p:spPr bwMode="auto">
          <a:xfrm flipH="1" flipV="1">
            <a:off x="874713" y="3524250"/>
            <a:ext cx="5041900" cy="2989263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13" name="Forma livre 12"/>
          <p:cNvSpPr>
            <a:spLocks/>
          </p:cNvSpPr>
          <p:nvPr/>
        </p:nvSpPr>
        <p:spPr bwMode="auto">
          <a:xfrm flipH="1" flipV="1">
            <a:off x="939800" y="3573463"/>
            <a:ext cx="4911725" cy="2892425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14" name="Forma livre 13"/>
          <p:cNvSpPr>
            <a:spLocks/>
          </p:cNvSpPr>
          <p:nvPr/>
        </p:nvSpPr>
        <p:spPr bwMode="auto">
          <a:xfrm flipH="1" flipV="1">
            <a:off x="1004888" y="3622675"/>
            <a:ext cx="4781550" cy="2797175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15" name="Forma livre 14"/>
          <p:cNvSpPr>
            <a:spLocks/>
          </p:cNvSpPr>
          <p:nvPr/>
        </p:nvSpPr>
        <p:spPr bwMode="auto">
          <a:xfrm flipV="1">
            <a:off x="6246813" y="3524250"/>
            <a:ext cx="5041900" cy="2989263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16" name="Forma livre 15"/>
          <p:cNvSpPr>
            <a:spLocks/>
          </p:cNvSpPr>
          <p:nvPr/>
        </p:nvSpPr>
        <p:spPr bwMode="auto">
          <a:xfrm flipV="1">
            <a:off x="6311900" y="3573463"/>
            <a:ext cx="4911725" cy="2892425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17" name="Forma livre 16"/>
          <p:cNvSpPr>
            <a:spLocks/>
          </p:cNvSpPr>
          <p:nvPr/>
        </p:nvSpPr>
        <p:spPr bwMode="auto">
          <a:xfrm flipV="1">
            <a:off x="6376988" y="3622675"/>
            <a:ext cx="4781550" cy="2797175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18" name="Retângulo 54"/>
          <p:cNvSpPr/>
          <p:nvPr/>
        </p:nvSpPr>
        <p:spPr>
          <a:xfrm>
            <a:off x="6424613" y="444500"/>
            <a:ext cx="4672012" cy="2692400"/>
          </a:xfrm>
          <a:custGeom>
            <a:avLst/>
            <a:gdLst/>
            <a:ahLst/>
            <a:cxnLst/>
            <a:rect l="l" t="t" r="r" b="b"/>
            <a:pathLst>
              <a:path w="4671060" h="2692400">
                <a:moveTo>
                  <a:pt x="315161" y="0"/>
                </a:moveTo>
                <a:lnTo>
                  <a:pt x="4323299" y="0"/>
                </a:lnTo>
                <a:cubicBezTo>
                  <a:pt x="4342581" y="116373"/>
                  <a:pt x="4552016" y="232204"/>
                  <a:pt x="4649803" y="240332"/>
                </a:cubicBezTo>
                <a:cubicBezTo>
                  <a:pt x="4653273" y="973446"/>
                  <a:pt x="4667589" y="1702467"/>
                  <a:pt x="4671060" y="2435580"/>
                </a:cubicBezTo>
                <a:cubicBezTo>
                  <a:pt x="4519225" y="2427395"/>
                  <a:pt x="4375632" y="2570129"/>
                  <a:pt x="4396455" y="2692400"/>
                </a:cubicBezTo>
                <a:lnTo>
                  <a:pt x="321198" y="2681657"/>
                </a:lnTo>
                <a:cubicBezTo>
                  <a:pt x="314257" y="2576012"/>
                  <a:pt x="249619" y="2459114"/>
                  <a:pt x="7117" y="2443254"/>
                </a:cubicBezTo>
                <a:cubicBezTo>
                  <a:pt x="15792" y="2063652"/>
                  <a:pt x="-8935" y="661885"/>
                  <a:pt x="3646" y="274609"/>
                </a:cubicBezTo>
                <a:cubicBezTo>
                  <a:pt x="208338" y="248636"/>
                  <a:pt x="295675" y="158788"/>
                  <a:pt x="315161" y="0"/>
                </a:cubicBezTo>
                <a:close/>
              </a:path>
            </a:pathLst>
          </a:custGeom>
          <a:solidFill>
            <a:schemeClr val="bg2"/>
          </a:solidFill>
          <a:ln w="127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48" name="Espaço Reservado para Imagem 13"/>
          <p:cNvSpPr>
            <a:spLocks noGrp="1"/>
          </p:cNvSpPr>
          <p:nvPr>
            <p:ph type="pic" sz="quarter" idx="13"/>
          </p:nvPr>
        </p:nvSpPr>
        <p:spPr>
          <a:xfrm>
            <a:off x="1066798" y="444864"/>
            <a:ext cx="4671059" cy="2692400"/>
          </a:xfrm>
          <a:custGeom>
            <a:avLst/>
            <a:gdLst/>
            <a:ahLst/>
            <a:cxnLst/>
            <a:rect l="l" t="t" r="r" b="b"/>
            <a:pathLst>
              <a:path w="4671059" h="2692400">
                <a:moveTo>
                  <a:pt x="347761" y="0"/>
                </a:moveTo>
                <a:lnTo>
                  <a:pt x="4355900" y="0"/>
                </a:lnTo>
                <a:cubicBezTo>
                  <a:pt x="4375386" y="158788"/>
                  <a:pt x="4462722" y="248636"/>
                  <a:pt x="4667415" y="274609"/>
                </a:cubicBezTo>
                <a:cubicBezTo>
                  <a:pt x="4679995" y="661885"/>
                  <a:pt x="4655268" y="2063652"/>
                  <a:pt x="4663944" y="2443254"/>
                </a:cubicBezTo>
                <a:cubicBezTo>
                  <a:pt x="4421441" y="2459114"/>
                  <a:pt x="4356803" y="2576012"/>
                  <a:pt x="4349862" y="2681657"/>
                </a:cubicBezTo>
                <a:lnTo>
                  <a:pt x="274605" y="2692400"/>
                </a:lnTo>
                <a:cubicBezTo>
                  <a:pt x="295428" y="2570129"/>
                  <a:pt x="151836" y="2427395"/>
                  <a:pt x="0" y="2435580"/>
                </a:cubicBezTo>
                <a:cubicBezTo>
                  <a:pt x="3471" y="1702467"/>
                  <a:pt x="17787" y="973446"/>
                  <a:pt x="21258" y="240332"/>
                </a:cubicBezTo>
                <a:cubicBezTo>
                  <a:pt x="119044" y="232204"/>
                  <a:pt x="328479" y="116373"/>
                  <a:pt x="347761" y="0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365760" rtlCol="0">
            <a:normAutofit/>
          </a:bodyPr>
          <a:lstStyle>
            <a:lvl1pPr marL="0" indent="0" algn="ctr">
              <a:buNone/>
              <a:defRPr/>
            </a:lvl1pPr>
          </a:lstStyle>
          <a:p>
            <a:pPr lvl="0"/>
            <a:r>
              <a:rPr lang="pt-BR" noProof="0" dirty="0" smtClean="0"/>
              <a:t>Clique no ícone para adicionar uma imagem</a:t>
            </a:r>
            <a:endParaRPr lang="pt-BR" noProof="0" dirty="0"/>
          </a:p>
        </p:txBody>
      </p:sp>
      <p:sp>
        <p:nvSpPr>
          <p:cNvPr id="49" name="Espaço Reservado para Imagem 13"/>
          <p:cNvSpPr>
            <a:spLocks noGrp="1"/>
          </p:cNvSpPr>
          <p:nvPr>
            <p:ph type="pic" sz="quarter" idx="15"/>
          </p:nvPr>
        </p:nvSpPr>
        <p:spPr>
          <a:xfrm>
            <a:off x="1066798" y="3681730"/>
            <a:ext cx="4671059" cy="2692400"/>
          </a:xfrm>
          <a:custGeom>
            <a:avLst/>
            <a:gdLst/>
            <a:ahLst/>
            <a:cxnLst/>
            <a:rect l="l" t="t" r="r" b="b"/>
            <a:pathLst>
              <a:path w="4671059" h="2692400">
                <a:moveTo>
                  <a:pt x="274605" y="0"/>
                </a:moveTo>
                <a:lnTo>
                  <a:pt x="4349862" y="10743"/>
                </a:lnTo>
                <a:cubicBezTo>
                  <a:pt x="4356803" y="116388"/>
                  <a:pt x="4421441" y="233287"/>
                  <a:pt x="4663944" y="249146"/>
                </a:cubicBezTo>
                <a:cubicBezTo>
                  <a:pt x="4655268" y="628749"/>
                  <a:pt x="4679995" y="2030515"/>
                  <a:pt x="4667415" y="2417791"/>
                </a:cubicBezTo>
                <a:cubicBezTo>
                  <a:pt x="4462722" y="2443764"/>
                  <a:pt x="4375386" y="2533612"/>
                  <a:pt x="4355900" y="2692400"/>
                </a:cubicBezTo>
                <a:lnTo>
                  <a:pt x="347761" y="2692400"/>
                </a:lnTo>
                <a:cubicBezTo>
                  <a:pt x="328479" y="2576027"/>
                  <a:pt x="119044" y="2460197"/>
                  <a:pt x="21258" y="2452068"/>
                </a:cubicBezTo>
                <a:cubicBezTo>
                  <a:pt x="17787" y="1718955"/>
                  <a:pt x="3471" y="989934"/>
                  <a:pt x="0" y="256820"/>
                </a:cubicBezTo>
                <a:cubicBezTo>
                  <a:pt x="151836" y="265005"/>
                  <a:pt x="295428" y="122271"/>
                  <a:pt x="274605" y="0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365760" rtlCol="0">
            <a:normAutofit/>
          </a:bodyPr>
          <a:lstStyle>
            <a:lvl1pPr marL="0" indent="0" algn="ctr">
              <a:buNone/>
              <a:defRPr/>
            </a:lvl1pPr>
          </a:lstStyle>
          <a:p>
            <a:pPr lvl="0"/>
            <a:r>
              <a:rPr lang="pt-BR" noProof="0" dirty="0" smtClean="0"/>
              <a:t>Clique no ícone para adicionar uma imagem</a:t>
            </a:r>
            <a:endParaRPr lang="pt-BR" noProof="0" dirty="0"/>
          </a:p>
        </p:txBody>
      </p:sp>
      <p:sp>
        <p:nvSpPr>
          <p:cNvPr id="50" name="Espaço Reservado para Imagem 13"/>
          <p:cNvSpPr>
            <a:spLocks noGrp="1"/>
          </p:cNvSpPr>
          <p:nvPr>
            <p:ph type="pic" sz="quarter" idx="16"/>
          </p:nvPr>
        </p:nvSpPr>
        <p:spPr>
          <a:xfrm>
            <a:off x="6425339" y="3681730"/>
            <a:ext cx="4671060" cy="2692400"/>
          </a:xfrm>
          <a:custGeom>
            <a:avLst/>
            <a:gdLst/>
            <a:ahLst/>
            <a:cxnLst/>
            <a:rect l="l" t="t" r="r" b="b"/>
            <a:pathLst>
              <a:path w="4671060" h="2692400">
                <a:moveTo>
                  <a:pt x="4396455" y="0"/>
                </a:moveTo>
                <a:cubicBezTo>
                  <a:pt x="4375632" y="122271"/>
                  <a:pt x="4519225" y="265005"/>
                  <a:pt x="4671060" y="256820"/>
                </a:cubicBezTo>
                <a:cubicBezTo>
                  <a:pt x="4667589" y="989934"/>
                  <a:pt x="4653273" y="1718955"/>
                  <a:pt x="4649803" y="2452068"/>
                </a:cubicBezTo>
                <a:cubicBezTo>
                  <a:pt x="4552016" y="2460197"/>
                  <a:pt x="4342581" y="2576027"/>
                  <a:pt x="4323299" y="2692400"/>
                </a:cubicBezTo>
                <a:lnTo>
                  <a:pt x="315161" y="2692400"/>
                </a:lnTo>
                <a:cubicBezTo>
                  <a:pt x="295675" y="2533612"/>
                  <a:pt x="208338" y="2443764"/>
                  <a:pt x="3646" y="2417791"/>
                </a:cubicBezTo>
                <a:cubicBezTo>
                  <a:pt x="-8935" y="2030515"/>
                  <a:pt x="15792" y="628749"/>
                  <a:pt x="7117" y="249146"/>
                </a:cubicBezTo>
                <a:cubicBezTo>
                  <a:pt x="249619" y="233287"/>
                  <a:pt x="314257" y="116388"/>
                  <a:pt x="321198" y="10743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365760" rtlCol="0">
            <a:normAutofit/>
          </a:bodyPr>
          <a:lstStyle>
            <a:lvl1pPr marL="0" indent="0" algn="ctr">
              <a:buNone/>
              <a:defRPr/>
            </a:lvl1pPr>
          </a:lstStyle>
          <a:p>
            <a:pPr lvl="0"/>
            <a:r>
              <a:rPr lang="pt-BR" noProof="0" dirty="0" smtClean="0"/>
              <a:t>Clique no ícone para adicionar uma imagem</a:t>
            </a:r>
            <a:endParaRPr lang="pt-BR" noProof="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627811" y="771306"/>
            <a:ext cx="4267201" cy="2039516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9" name="Espaço Reservado para Data 2"/>
          <p:cNvSpPr>
            <a:spLocks noGrp="1"/>
          </p:cNvSpPr>
          <p:nvPr>
            <p:ph type="dt" sz="half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053D7A-EB2A-4CD3-939F-DD0FFAAA2123}" type="datetime1">
              <a:rPr lang="pt-BR"/>
              <a:pPr>
                <a:defRPr/>
              </a:pPr>
              <a:t>18/08/2013</a:t>
            </a:fld>
            <a:endParaRPr lang="pt-BR" dirty="0"/>
          </a:p>
        </p:txBody>
      </p:sp>
      <p:sp>
        <p:nvSpPr>
          <p:cNvPr id="20" name="Espaço Reservado para Rodapé 4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21" name="Espaço Reservado para Número de Slide 5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8C2781-BD4D-44BB-9831-680724C8565B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rma livre 5"/>
          <p:cNvSpPr>
            <a:spLocks/>
          </p:cNvSpPr>
          <p:nvPr/>
        </p:nvSpPr>
        <p:spPr bwMode="auto">
          <a:xfrm>
            <a:off x="365125" y="279400"/>
            <a:ext cx="11485563" cy="6280150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5" name="Forma livre 6"/>
          <p:cNvSpPr>
            <a:spLocks/>
          </p:cNvSpPr>
          <p:nvPr/>
        </p:nvSpPr>
        <p:spPr bwMode="auto">
          <a:xfrm>
            <a:off x="452438" y="336550"/>
            <a:ext cx="11322050" cy="6153150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6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3659CD-E72D-4157-BEF7-EF9CD09C691B}" type="datetime1">
              <a:rPr lang="pt-BR"/>
              <a:pPr>
                <a:defRPr/>
              </a:pPr>
              <a:t>18/08/2013</a:t>
            </a:fld>
            <a:endParaRPr lang="pt-BR" dirty="0"/>
          </a:p>
        </p:txBody>
      </p:sp>
      <p:sp>
        <p:nvSpPr>
          <p:cNvPr id="7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820A66-7A92-4409-938D-B2A350068E1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800"/>
            </a:lvl1pPr>
          </a:lstStyle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522413" y="4800600"/>
            <a:ext cx="9144000" cy="1143000"/>
          </a:xfrm>
        </p:spPr>
        <p:txBody>
          <a:bodyPr/>
          <a:lstStyle>
            <a:lvl1pPr marL="0" indent="0">
              <a:buNone/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CFBC80-1281-4BFA-AA27-0C4D6902E312}" type="datetime1">
              <a:rPr lang="pt-BR"/>
              <a:pPr>
                <a:defRPr/>
              </a:pPr>
              <a:t>18/08/2013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39E375-38B5-47FC-AAC2-087F65973AFB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rma livre 5"/>
          <p:cNvSpPr>
            <a:spLocks/>
          </p:cNvSpPr>
          <p:nvPr/>
        </p:nvSpPr>
        <p:spPr bwMode="auto">
          <a:xfrm>
            <a:off x="365125" y="279400"/>
            <a:ext cx="11485563" cy="6280150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6" name="Forma livre 5"/>
          <p:cNvSpPr>
            <a:spLocks/>
          </p:cNvSpPr>
          <p:nvPr/>
        </p:nvSpPr>
        <p:spPr bwMode="auto">
          <a:xfrm>
            <a:off x="0" y="0"/>
            <a:ext cx="0" cy="0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7" name="Forma livre 6"/>
          <p:cNvSpPr>
            <a:spLocks/>
          </p:cNvSpPr>
          <p:nvPr/>
        </p:nvSpPr>
        <p:spPr bwMode="auto">
          <a:xfrm>
            <a:off x="452438" y="336550"/>
            <a:ext cx="11322050" cy="6153150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1293812" y="1676400"/>
            <a:ext cx="4572000" cy="4500563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323014" y="1676400"/>
            <a:ext cx="4572000" cy="4500563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8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BDA967-D213-4557-A56C-AE64B675A14B}" type="datetime1">
              <a:rPr lang="pt-BR"/>
              <a:pPr>
                <a:defRPr/>
              </a:pPr>
              <a:t>18/08/2013</a:t>
            </a:fld>
            <a:endParaRPr lang="pt-BR" dirty="0"/>
          </a:p>
        </p:txBody>
      </p:sp>
      <p:sp>
        <p:nvSpPr>
          <p:cNvPr id="9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48D7F-EB81-4245-8242-452F20E73D6B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a livre 5"/>
          <p:cNvSpPr>
            <a:spLocks/>
          </p:cNvSpPr>
          <p:nvPr/>
        </p:nvSpPr>
        <p:spPr bwMode="auto">
          <a:xfrm>
            <a:off x="365125" y="279400"/>
            <a:ext cx="11485563" cy="6280150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8" name="Forma livre 5"/>
          <p:cNvSpPr>
            <a:spLocks/>
          </p:cNvSpPr>
          <p:nvPr/>
        </p:nvSpPr>
        <p:spPr bwMode="auto">
          <a:xfrm>
            <a:off x="0" y="0"/>
            <a:ext cx="0" cy="0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9" name="Forma livre 6"/>
          <p:cNvSpPr>
            <a:spLocks/>
          </p:cNvSpPr>
          <p:nvPr/>
        </p:nvSpPr>
        <p:spPr bwMode="auto">
          <a:xfrm>
            <a:off x="452438" y="336550"/>
            <a:ext cx="11322050" cy="6153150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93813" y="456330"/>
            <a:ext cx="9601202" cy="106766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293813" y="1681163"/>
            <a:ext cx="4572000" cy="823912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1293813" y="2505075"/>
            <a:ext cx="457200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323015" y="1681163"/>
            <a:ext cx="4572000" cy="823912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323015" y="2505075"/>
            <a:ext cx="457200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10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065581-C366-4991-9B37-66547A7E4153}" type="datetime1">
              <a:rPr lang="pt-BR"/>
              <a:pPr>
                <a:defRPr/>
              </a:pPr>
              <a:t>18/08/2013</a:t>
            </a:fld>
            <a:endParaRPr lang="pt-BR" dirty="0"/>
          </a:p>
        </p:txBody>
      </p:sp>
      <p:sp>
        <p:nvSpPr>
          <p:cNvPr id="11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2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2F9889-CD90-4EF1-A36D-1C98AFCEE943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rma livre 2"/>
          <p:cNvSpPr>
            <a:spLocks/>
          </p:cNvSpPr>
          <p:nvPr/>
        </p:nvSpPr>
        <p:spPr bwMode="auto">
          <a:xfrm>
            <a:off x="365125" y="279400"/>
            <a:ext cx="11485563" cy="6280150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4" name="Forma livre 3"/>
          <p:cNvSpPr>
            <a:spLocks/>
          </p:cNvSpPr>
          <p:nvPr/>
        </p:nvSpPr>
        <p:spPr bwMode="auto">
          <a:xfrm>
            <a:off x="452438" y="336550"/>
            <a:ext cx="11322050" cy="6153150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5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CC12A4-714A-4098-8BFF-A9634AA9022C}" type="datetime1">
              <a:rPr lang="pt-BR"/>
              <a:pPr>
                <a:defRPr/>
              </a:pPr>
              <a:t>18/08/2013</a:t>
            </a:fld>
            <a:endParaRPr lang="pt-BR" dirty="0"/>
          </a:p>
        </p:txBody>
      </p:sp>
      <p:sp>
        <p:nvSpPr>
          <p:cNvPr id="6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9F34C1-06D3-4886-A90D-681F44B9870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med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17838B-6AE7-4BB2-B20D-A19766310EC5}" type="datetime1">
              <a:rPr lang="pt-BR"/>
              <a:pPr>
                <a:defRPr/>
              </a:pPr>
              <a:t>18/08/2013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F4602B-D124-4E06-BD64-8E06EA11D29A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med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Folhas 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B6ECE8-898B-4D5C-BD07-BBE056BAEF72}" type="datetime1">
              <a:rPr lang="pt-BR"/>
              <a:pPr>
                <a:defRPr/>
              </a:pPr>
              <a:t>18/08/2013</a:t>
            </a:fld>
            <a:endParaRPr lang="pt-BR" dirty="0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0B2F83-C2EE-4DDC-ADEE-720EF0FB2951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med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rma livre 5"/>
          <p:cNvSpPr>
            <a:spLocks/>
          </p:cNvSpPr>
          <p:nvPr/>
        </p:nvSpPr>
        <p:spPr bwMode="auto">
          <a:xfrm>
            <a:off x="365125" y="279400"/>
            <a:ext cx="11485563" cy="6280150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6" name="Forma livre 5"/>
          <p:cNvSpPr>
            <a:spLocks/>
          </p:cNvSpPr>
          <p:nvPr/>
        </p:nvSpPr>
        <p:spPr bwMode="auto">
          <a:xfrm>
            <a:off x="0" y="0"/>
            <a:ext cx="0" cy="0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7" name="Forma livre 6"/>
          <p:cNvSpPr>
            <a:spLocks/>
          </p:cNvSpPr>
          <p:nvPr/>
        </p:nvSpPr>
        <p:spPr bwMode="auto">
          <a:xfrm>
            <a:off x="452438" y="336550"/>
            <a:ext cx="11322050" cy="6153150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724400" y="1676400"/>
            <a:ext cx="6172200" cy="45720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327679" y="1676400"/>
            <a:ext cx="3108960" cy="45720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8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80F4ED-182E-4EEA-A090-28F31366D622}" type="datetime1">
              <a:rPr lang="pt-BR"/>
              <a:pPr>
                <a:defRPr/>
              </a:pPr>
              <a:t>18/08/2013</a:t>
            </a:fld>
            <a:endParaRPr lang="pt-BR" dirty="0"/>
          </a:p>
        </p:txBody>
      </p:sp>
      <p:sp>
        <p:nvSpPr>
          <p:cNvPr id="9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65D006-4B62-49A4-9314-9996ABF33A17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med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rma livre 5"/>
          <p:cNvSpPr>
            <a:spLocks/>
          </p:cNvSpPr>
          <p:nvPr/>
        </p:nvSpPr>
        <p:spPr bwMode="auto">
          <a:xfrm>
            <a:off x="365125" y="279400"/>
            <a:ext cx="11485563" cy="6280150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5" name="Forma livre 6"/>
          <p:cNvSpPr>
            <a:spLocks/>
          </p:cNvSpPr>
          <p:nvPr/>
        </p:nvSpPr>
        <p:spPr bwMode="auto">
          <a:xfrm>
            <a:off x="452438" y="336550"/>
            <a:ext cx="11322050" cy="6153150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6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65C79B-2B41-4B80-817B-35ABFBD868C5}" type="datetime1">
              <a:rPr lang="pt-BR"/>
              <a:pPr>
                <a:defRPr/>
              </a:pPr>
              <a:t>18/08/2013</a:t>
            </a:fld>
            <a:endParaRPr lang="pt-BR" dirty="0"/>
          </a:p>
        </p:txBody>
      </p:sp>
      <p:sp>
        <p:nvSpPr>
          <p:cNvPr id="7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9ED10B-ED3D-4434-A9C9-107D60200E4F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med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rma livre 5"/>
          <p:cNvSpPr>
            <a:spLocks/>
          </p:cNvSpPr>
          <p:nvPr/>
        </p:nvSpPr>
        <p:spPr bwMode="auto">
          <a:xfrm>
            <a:off x="365125" y="279400"/>
            <a:ext cx="11485563" cy="6280150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5" name="Forma livre 6"/>
          <p:cNvSpPr>
            <a:spLocks/>
          </p:cNvSpPr>
          <p:nvPr/>
        </p:nvSpPr>
        <p:spPr bwMode="auto">
          <a:xfrm>
            <a:off x="452438" y="336550"/>
            <a:ext cx="11322050" cy="6153150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9829800" y="609600"/>
            <a:ext cx="1066800" cy="5638800"/>
          </a:xfrm>
        </p:spPr>
        <p:txBody>
          <a:bodyPr vert="eaVert"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1295399" y="609600"/>
            <a:ext cx="8322734" cy="5638800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6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E98634-A6B8-42DD-A092-F6CFF7E4603A}" type="datetime1">
              <a:rPr lang="pt-BR"/>
              <a:pPr>
                <a:defRPr/>
              </a:pPr>
              <a:t>18/08/2013</a:t>
            </a:fld>
            <a:endParaRPr lang="pt-BR" dirty="0"/>
          </a:p>
        </p:txBody>
      </p:sp>
      <p:sp>
        <p:nvSpPr>
          <p:cNvPr id="7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B1333B-B63A-4EEF-8DFC-C632EBF832A6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med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ítulo, text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115889"/>
            <a:ext cx="10972800" cy="954087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sz="half" idx="1"/>
          </p:nvPr>
        </p:nvSpPr>
        <p:spPr>
          <a:xfrm>
            <a:off x="624417" y="1341438"/>
            <a:ext cx="5384800" cy="4525962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212417" y="1341438"/>
            <a:ext cx="5384800" cy="4525962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D80207-B7FB-404D-923D-60021CB72DF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upo 109"/>
          <p:cNvGrpSpPr>
            <a:grpSpLocks/>
          </p:cNvGrpSpPr>
          <p:nvPr/>
        </p:nvGrpSpPr>
        <p:grpSpPr bwMode="auto">
          <a:xfrm>
            <a:off x="-246063" y="-241300"/>
            <a:ext cx="12707938" cy="7412038"/>
            <a:chOff x="-246438" y="-241054"/>
            <a:chExt cx="12707726" cy="7411363"/>
          </a:xfrm>
        </p:grpSpPr>
        <p:sp>
          <p:nvSpPr>
            <p:cNvPr id="7" name="Forma livre 5"/>
            <p:cNvSpPr>
              <a:spLocks/>
            </p:cNvSpPr>
            <p:nvPr/>
          </p:nvSpPr>
          <p:spPr bwMode="auto">
            <a:xfrm rot="20746898">
              <a:off x="5292258" y="5722641"/>
              <a:ext cx="1504925" cy="1085751"/>
            </a:xfrm>
            <a:custGeom>
              <a:avLst/>
              <a:gdLst/>
              <a:ahLst/>
              <a:cxnLst/>
              <a:rect l="l" t="t" r="r" b="b"/>
              <a:pathLst>
                <a:path w="1401136" h="1010832">
                  <a:moveTo>
                    <a:pt x="200775" y="821351"/>
                  </a:moveTo>
                  <a:cubicBezTo>
                    <a:pt x="187342" y="834480"/>
                    <a:pt x="173909" y="844327"/>
                    <a:pt x="158796" y="855814"/>
                  </a:cubicBezTo>
                  <a:lnTo>
                    <a:pt x="170551" y="867302"/>
                  </a:lnTo>
                  <a:cubicBezTo>
                    <a:pt x="183984" y="857455"/>
                    <a:pt x="197418" y="847609"/>
                    <a:pt x="212529" y="832838"/>
                  </a:cubicBezTo>
                  <a:close/>
                  <a:moveTo>
                    <a:pt x="572069" y="847807"/>
                  </a:moveTo>
                  <a:lnTo>
                    <a:pt x="551181" y="847807"/>
                  </a:lnTo>
                  <a:lnTo>
                    <a:pt x="545612" y="900720"/>
                  </a:lnTo>
                  <a:lnTo>
                    <a:pt x="560929" y="903505"/>
                  </a:lnTo>
                  <a:close/>
                  <a:moveTo>
                    <a:pt x="319908" y="734671"/>
                  </a:moveTo>
                  <a:cubicBezTo>
                    <a:pt x="313326" y="737977"/>
                    <a:pt x="310034" y="741284"/>
                    <a:pt x="306743" y="744592"/>
                  </a:cubicBezTo>
                  <a:cubicBezTo>
                    <a:pt x="306734" y="744588"/>
                    <a:pt x="306097" y="744360"/>
                    <a:pt x="260665" y="728056"/>
                  </a:cubicBezTo>
                  <a:cubicBezTo>
                    <a:pt x="260663" y="728064"/>
                    <a:pt x="260596" y="728469"/>
                    <a:pt x="257374" y="747899"/>
                  </a:cubicBezTo>
                  <a:cubicBezTo>
                    <a:pt x="257382" y="747901"/>
                    <a:pt x="257847" y="748057"/>
                    <a:pt x="286995" y="757820"/>
                  </a:cubicBezTo>
                  <a:cubicBezTo>
                    <a:pt x="283704" y="761127"/>
                    <a:pt x="280413" y="764434"/>
                    <a:pt x="275476" y="769395"/>
                  </a:cubicBezTo>
                  <a:lnTo>
                    <a:pt x="286996" y="780969"/>
                  </a:lnTo>
                  <a:cubicBezTo>
                    <a:pt x="300161" y="771048"/>
                    <a:pt x="313325" y="761126"/>
                    <a:pt x="328548" y="749139"/>
                  </a:cubicBezTo>
                  <a:close/>
                  <a:moveTo>
                    <a:pt x="123699" y="682106"/>
                  </a:moveTo>
                  <a:lnTo>
                    <a:pt x="118129" y="698815"/>
                  </a:lnTo>
                  <a:lnTo>
                    <a:pt x="171042" y="718309"/>
                  </a:lnTo>
                  <a:lnTo>
                    <a:pt x="176612" y="701600"/>
                  </a:lnTo>
                  <a:close/>
                  <a:moveTo>
                    <a:pt x="594348" y="708563"/>
                  </a:moveTo>
                  <a:lnTo>
                    <a:pt x="577639" y="704385"/>
                  </a:lnTo>
                  <a:lnTo>
                    <a:pt x="567891" y="757299"/>
                  </a:lnTo>
                  <a:lnTo>
                    <a:pt x="584601" y="761476"/>
                  </a:lnTo>
                  <a:close/>
                  <a:moveTo>
                    <a:pt x="439459" y="655648"/>
                  </a:moveTo>
                  <a:cubicBezTo>
                    <a:pt x="422666" y="665610"/>
                    <a:pt x="409234" y="675572"/>
                    <a:pt x="393702" y="687193"/>
                  </a:cubicBezTo>
                  <a:lnTo>
                    <a:pt x="402517" y="698815"/>
                  </a:lnTo>
                  <a:cubicBezTo>
                    <a:pt x="419309" y="688853"/>
                    <a:pt x="432742" y="678892"/>
                    <a:pt x="448274" y="667271"/>
                  </a:cubicBezTo>
                  <a:close/>
                  <a:moveTo>
                    <a:pt x="1031578" y="804641"/>
                  </a:moveTo>
                  <a:lnTo>
                    <a:pt x="1014869" y="800464"/>
                  </a:lnTo>
                  <a:lnTo>
                    <a:pt x="1005121" y="854770"/>
                  </a:lnTo>
                  <a:lnTo>
                    <a:pt x="1021830" y="857555"/>
                  </a:lnTo>
                  <a:close/>
                  <a:moveTo>
                    <a:pt x="618019" y="579063"/>
                  </a:moveTo>
                  <a:lnTo>
                    <a:pt x="601310" y="574887"/>
                  </a:lnTo>
                  <a:lnTo>
                    <a:pt x="594347" y="615268"/>
                  </a:lnTo>
                  <a:lnTo>
                    <a:pt x="611056" y="618053"/>
                  </a:lnTo>
                  <a:close/>
                  <a:moveTo>
                    <a:pt x="1058034" y="661218"/>
                  </a:moveTo>
                  <a:lnTo>
                    <a:pt x="1038540" y="658433"/>
                  </a:lnTo>
                  <a:lnTo>
                    <a:pt x="1028792" y="711347"/>
                  </a:lnTo>
                  <a:lnTo>
                    <a:pt x="1048287" y="714132"/>
                  </a:lnTo>
                  <a:close/>
                  <a:moveTo>
                    <a:pt x="684530" y="502479"/>
                  </a:moveTo>
                  <a:cubicBezTo>
                    <a:pt x="667738" y="509120"/>
                    <a:pt x="654306" y="519081"/>
                    <a:pt x="637514" y="529043"/>
                  </a:cubicBezTo>
                  <a:lnTo>
                    <a:pt x="647589" y="545645"/>
                  </a:lnTo>
                  <a:cubicBezTo>
                    <a:pt x="661022" y="535683"/>
                    <a:pt x="677814" y="525722"/>
                    <a:pt x="693345" y="517006"/>
                  </a:cubicBezTo>
                  <a:close/>
                  <a:moveTo>
                    <a:pt x="1081706" y="519188"/>
                  </a:moveTo>
                  <a:lnTo>
                    <a:pt x="1064997" y="515011"/>
                  </a:lnTo>
                  <a:lnTo>
                    <a:pt x="1055249" y="567924"/>
                  </a:lnTo>
                  <a:lnTo>
                    <a:pt x="1071959" y="572102"/>
                  </a:lnTo>
                  <a:close/>
                  <a:moveTo>
                    <a:pt x="769551" y="409185"/>
                  </a:moveTo>
                  <a:lnTo>
                    <a:pt x="762835" y="425674"/>
                  </a:lnTo>
                  <a:cubicBezTo>
                    <a:pt x="762842" y="425678"/>
                    <a:pt x="763323" y="425940"/>
                    <a:pt x="793059" y="442164"/>
                  </a:cubicBezTo>
                  <a:cubicBezTo>
                    <a:pt x="782984" y="448760"/>
                    <a:pt x="772909" y="452058"/>
                    <a:pt x="764094" y="460303"/>
                  </a:cubicBezTo>
                  <a:lnTo>
                    <a:pt x="772909" y="471846"/>
                  </a:lnTo>
                  <a:cubicBezTo>
                    <a:pt x="789701" y="465250"/>
                    <a:pt x="803134" y="455356"/>
                    <a:pt x="819506" y="447523"/>
                  </a:cubicBezTo>
                  <a:lnTo>
                    <a:pt x="816567" y="438866"/>
                  </a:lnTo>
                  <a:lnTo>
                    <a:pt x="819086" y="435156"/>
                  </a:lnTo>
                  <a:lnTo>
                    <a:pt x="813209" y="432270"/>
                  </a:lnTo>
                  <a:cubicBezTo>
                    <a:pt x="813200" y="432266"/>
                    <a:pt x="812595" y="431946"/>
                    <a:pt x="769551" y="409185"/>
                  </a:cubicBezTo>
                  <a:close/>
                  <a:moveTo>
                    <a:pt x="644477" y="339562"/>
                  </a:moveTo>
                  <a:lnTo>
                    <a:pt x="637514" y="356272"/>
                  </a:lnTo>
                  <a:lnTo>
                    <a:pt x="683465" y="382729"/>
                  </a:lnTo>
                  <a:lnTo>
                    <a:pt x="694605" y="366020"/>
                  </a:lnTo>
                  <a:close/>
                  <a:moveTo>
                    <a:pt x="517763" y="269940"/>
                  </a:moveTo>
                  <a:lnTo>
                    <a:pt x="512193" y="282471"/>
                  </a:lnTo>
                  <a:lnTo>
                    <a:pt x="558145" y="308929"/>
                  </a:lnTo>
                  <a:lnTo>
                    <a:pt x="565106" y="296396"/>
                  </a:lnTo>
                  <a:close/>
                  <a:moveTo>
                    <a:pt x="942707" y="368803"/>
                  </a:moveTo>
                  <a:cubicBezTo>
                    <a:pt x="925915" y="375534"/>
                    <a:pt x="909124" y="385629"/>
                    <a:pt x="893591" y="394462"/>
                  </a:cubicBezTo>
                  <a:lnTo>
                    <a:pt x="902407" y="409185"/>
                  </a:lnTo>
                  <a:cubicBezTo>
                    <a:pt x="915840" y="402455"/>
                    <a:pt x="932632" y="392359"/>
                    <a:pt x="948583" y="383526"/>
                  </a:cubicBezTo>
                  <a:close/>
                  <a:moveTo>
                    <a:pt x="1108163" y="375766"/>
                  </a:moveTo>
                  <a:lnTo>
                    <a:pt x="1091453" y="372981"/>
                  </a:lnTo>
                  <a:lnTo>
                    <a:pt x="1081706" y="425894"/>
                  </a:lnTo>
                  <a:lnTo>
                    <a:pt x="1098415" y="428679"/>
                  </a:lnTo>
                  <a:close/>
                  <a:moveTo>
                    <a:pt x="1077838" y="313105"/>
                  </a:moveTo>
                  <a:cubicBezTo>
                    <a:pt x="1057880" y="319687"/>
                    <a:pt x="1041247" y="326270"/>
                    <a:pt x="1025447" y="334910"/>
                  </a:cubicBezTo>
                  <a:lnTo>
                    <a:pt x="1031268" y="349309"/>
                  </a:lnTo>
                  <a:cubicBezTo>
                    <a:pt x="1047901" y="342726"/>
                    <a:pt x="1064533" y="336144"/>
                    <a:pt x="1083660" y="327504"/>
                  </a:cubicBezTo>
                  <a:close/>
                  <a:moveTo>
                    <a:pt x="1214298" y="265762"/>
                  </a:moveTo>
                  <a:cubicBezTo>
                    <a:pt x="1197666" y="272446"/>
                    <a:pt x="1181034" y="275788"/>
                    <a:pt x="1161907" y="284560"/>
                  </a:cubicBezTo>
                  <a:lnTo>
                    <a:pt x="1167728" y="299181"/>
                  </a:lnTo>
                  <a:cubicBezTo>
                    <a:pt x="1184361" y="292497"/>
                    <a:pt x="1200993" y="289155"/>
                    <a:pt x="1220120" y="280383"/>
                  </a:cubicBezTo>
                  <a:close/>
                  <a:moveTo>
                    <a:pt x="644476" y="90313"/>
                  </a:moveTo>
                  <a:lnTo>
                    <a:pt x="634729" y="102845"/>
                  </a:lnTo>
                  <a:lnTo>
                    <a:pt x="995374" y="366019"/>
                  </a:lnTo>
                  <a:lnTo>
                    <a:pt x="1009299" y="349309"/>
                  </a:lnTo>
                  <a:close/>
                  <a:moveTo>
                    <a:pt x="1194494" y="222597"/>
                  </a:moveTo>
                  <a:lnTo>
                    <a:pt x="1184747" y="236521"/>
                  </a:lnTo>
                  <a:lnTo>
                    <a:pt x="1226520" y="269939"/>
                  </a:lnTo>
                  <a:lnTo>
                    <a:pt x="1237660" y="256015"/>
                  </a:lnTo>
                  <a:close/>
                  <a:moveTo>
                    <a:pt x="1077528" y="133480"/>
                  </a:moveTo>
                  <a:lnTo>
                    <a:pt x="1067781" y="150189"/>
                  </a:lnTo>
                  <a:lnTo>
                    <a:pt x="1110947" y="183608"/>
                  </a:lnTo>
                  <a:lnTo>
                    <a:pt x="1120694" y="166898"/>
                  </a:lnTo>
                  <a:close/>
                  <a:moveTo>
                    <a:pt x="966132" y="47147"/>
                  </a:moveTo>
                  <a:lnTo>
                    <a:pt x="954993" y="59680"/>
                  </a:lnTo>
                  <a:lnTo>
                    <a:pt x="998159" y="93099"/>
                  </a:lnTo>
                  <a:lnTo>
                    <a:pt x="1009299" y="80566"/>
                  </a:lnTo>
                  <a:close/>
                  <a:moveTo>
                    <a:pt x="1020778" y="14619"/>
                  </a:moveTo>
                  <a:cubicBezTo>
                    <a:pt x="1121116" y="42777"/>
                    <a:pt x="1221061" y="113180"/>
                    <a:pt x="1317073" y="239276"/>
                  </a:cubicBezTo>
                  <a:cubicBezTo>
                    <a:pt x="1310445" y="239276"/>
                    <a:pt x="1307130" y="239276"/>
                    <a:pt x="1300502" y="242598"/>
                  </a:cubicBezTo>
                  <a:cubicBezTo>
                    <a:pt x="1300503" y="242602"/>
                    <a:pt x="1300537" y="242686"/>
                    <a:pt x="1301330" y="244673"/>
                  </a:cubicBezTo>
                  <a:lnTo>
                    <a:pt x="1307130" y="259203"/>
                  </a:lnTo>
                  <a:cubicBezTo>
                    <a:pt x="1313758" y="255882"/>
                    <a:pt x="1320388" y="255882"/>
                    <a:pt x="1330330" y="252560"/>
                  </a:cubicBezTo>
                  <a:cubicBezTo>
                    <a:pt x="1336960" y="265844"/>
                    <a:pt x="1346902" y="279128"/>
                    <a:pt x="1353531" y="289092"/>
                  </a:cubicBezTo>
                  <a:cubicBezTo>
                    <a:pt x="1456275" y="534849"/>
                    <a:pt x="1383360" y="697580"/>
                    <a:pt x="1224271" y="807174"/>
                  </a:cubicBezTo>
                  <a:cubicBezTo>
                    <a:pt x="1224274" y="807160"/>
                    <a:pt x="1224790" y="804526"/>
                    <a:pt x="1323702" y="299055"/>
                  </a:cubicBezTo>
                  <a:cubicBezTo>
                    <a:pt x="1323693" y="299054"/>
                    <a:pt x="1323289" y="298986"/>
                    <a:pt x="1303816" y="295734"/>
                  </a:cubicBezTo>
                  <a:lnTo>
                    <a:pt x="1204386" y="820458"/>
                  </a:lnTo>
                  <a:cubicBezTo>
                    <a:pt x="1088384" y="890200"/>
                    <a:pt x="932609" y="936694"/>
                    <a:pt x="770207" y="966584"/>
                  </a:cubicBezTo>
                  <a:cubicBezTo>
                    <a:pt x="770209" y="966570"/>
                    <a:pt x="770719" y="963949"/>
                    <a:pt x="869637" y="455144"/>
                  </a:cubicBezTo>
                  <a:cubicBezTo>
                    <a:pt x="869629" y="455143"/>
                    <a:pt x="869223" y="455075"/>
                    <a:pt x="849751" y="451823"/>
                  </a:cubicBezTo>
                  <a:cubicBezTo>
                    <a:pt x="849748" y="451837"/>
                    <a:pt x="849224" y="454584"/>
                    <a:pt x="750320" y="973226"/>
                  </a:cubicBezTo>
                  <a:cubicBezTo>
                    <a:pt x="680720" y="983189"/>
                    <a:pt x="614433" y="993152"/>
                    <a:pt x="544831" y="999794"/>
                  </a:cubicBezTo>
                  <a:cubicBezTo>
                    <a:pt x="544831" y="999790"/>
                    <a:pt x="544831" y="999724"/>
                    <a:pt x="544831" y="998549"/>
                  </a:cubicBezTo>
                  <a:lnTo>
                    <a:pt x="544831" y="989831"/>
                  </a:lnTo>
                  <a:cubicBezTo>
                    <a:pt x="544828" y="989831"/>
                    <a:pt x="544745" y="989831"/>
                    <a:pt x="542759" y="989831"/>
                  </a:cubicBezTo>
                  <a:lnTo>
                    <a:pt x="528260" y="989831"/>
                  </a:lnTo>
                  <a:cubicBezTo>
                    <a:pt x="528258" y="989837"/>
                    <a:pt x="528236" y="989925"/>
                    <a:pt x="527846" y="991491"/>
                  </a:cubicBezTo>
                  <a:lnTo>
                    <a:pt x="524946" y="1003115"/>
                  </a:lnTo>
                  <a:lnTo>
                    <a:pt x="429456" y="1010832"/>
                  </a:lnTo>
                  <a:lnTo>
                    <a:pt x="326440" y="984729"/>
                  </a:lnTo>
                  <a:cubicBezTo>
                    <a:pt x="333733" y="948192"/>
                    <a:pt x="348640" y="873504"/>
                    <a:pt x="379114" y="720827"/>
                  </a:cubicBezTo>
                  <a:cubicBezTo>
                    <a:pt x="379111" y="720826"/>
                    <a:pt x="379028" y="720810"/>
                    <a:pt x="377043" y="720412"/>
                  </a:cubicBezTo>
                  <a:lnTo>
                    <a:pt x="362543" y="717506"/>
                  </a:lnTo>
                  <a:cubicBezTo>
                    <a:pt x="362541" y="717515"/>
                    <a:pt x="362214" y="719080"/>
                    <a:pt x="307843" y="980017"/>
                  </a:cubicBezTo>
                  <a:lnTo>
                    <a:pt x="94852" y="926050"/>
                  </a:lnTo>
                  <a:cubicBezTo>
                    <a:pt x="95704" y="925378"/>
                    <a:pt x="96473" y="924612"/>
                    <a:pt x="97242" y="923835"/>
                  </a:cubicBezTo>
                  <a:lnTo>
                    <a:pt x="87321" y="910468"/>
                  </a:lnTo>
                  <a:lnTo>
                    <a:pt x="74055" y="920780"/>
                  </a:lnTo>
                  <a:lnTo>
                    <a:pt x="0" y="902016"/>
                  </a:lnTo>
                  <a:cubicBezTo>
                    <a:pt x="8336" y="881999"/>
                    <a:pt x="17761" y="861496"/>
                    <a:pt x="27793" y="840385"/>
                  </a:cubicBezTo>
                  <a:cubicBezTo>
                    <a:pt x="27801" y="840388"/>
                    <a:pt x="28828" y="840825"/>
                    <a:pt x="160368" y="896842"/>
                  </a:cubicBezTo>
                  <a:cubicBezTo>
                    <a:pt x="160369" y="896838"/>
                    <a:pt x="160403" y="896754"/>
                    <a:pt x="161196" y="894766"/>
                  </a:cubicBezTo>
                  <a:lnTo>
                    <a:pt x="166997" y="880237"/>
                  </a:lnTo>
                  <a:cubicBezTo>
                    <a:pt x="166988" y="880234"/>
                    <a:pt x="165957" y="879794"/>
                    <a:pt x="34423" y="823780"/>
                  </a:cubicBezTo>
                  <a:cubicBezTo>
                    <a:pt x="97395" y="697580"/>
                    <a:pt x="186882" y="551454"/>
                    <a:pt x="292941" y="415292"/>
                  </a:cubicBezTo>
                  <a:cubicBezTo>
                    <a:pt x="292949" y="415297"/>
                    <a:pt x="294406" y="416245"/>
                    <a:pt x="548146" y="581344"/>
                  </a:cubicBezTo>
                  <a:cubicBezTo>
                    <a:pt x="534888" y="591306"/>
                    <a:pt x="524946" y="597949"/>
                    <a:pt x="515003" y="604590"/>
                  </a:cubicBezTo>
                  <a:cubicBezTo>
                    <a:pt x="515005" y="604593"/>
                    <a:pt x="515055" y="604661"/>
                    <a:pt x="516245" y="606251"/>
                  </a:cubicBezTo>
                  <a:lnTo>
                    <a:pt x="524946" y="617875"/>
                  </a:lnTo>
                  <a:cubicBezTo>
                    <a:pt x="538203" y="607911"/>
                    <a:pt x="554775" y="601270"/>
                    <a:pt x="568031" y="591306"/>
                  </a:cubicBezTo>
                  <a:cubicBezTo>
                    <a:pt x="568029" y="591301"/>
                    <a:pt x="568000" y="591244"/>
                    <a:pt x="567617" y="590477"/>
                  </a:cubicBezTo>
                  <a:lnTo>
                    <a:pt x="564718" y="584665"/>
                  </a:lnTo>
                  <a:cubicBezTo>
                    <a:pt x="564720" y="584661"/>
                    <a:pt x="564764" y="584595"/>
                    <a:pt x="565545" y="583419"/>
                  </a:cubicBezTo>
                  <a:lnTo>
                    <a:pt x="571346" y="574701"/>
                  </a:lnTo>
                  <a:cubicBezTo>
                    <a:pt x="571337" y="574695"/>
                    <a:pt x="569738" y="573666"/>
                    <a:pt x="302884" y="402007"/>
                  </a:cubicBezTo>
                  <a:cubicBezTo>
                    <a:pt x="478959" y="179913"/>
                    <a:pt x="697757" y="-3264"/>
                    <a:pt x="920440" y="45"/>
                  </a:cubicBezTo>
                  <a:cubicBezTo>
                    <a:pt x="953842" y="541"/>
                    <a:pt x="987332" y="5233"/>
                    <a:pt x="1020778" y="14619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8" name="Forma livre 5"/>
            <p:cNvSpPr>
              <a:spLocks/>
            </p:cNvSpPr>
            <p:nvPr/>
          </p:nvSpPr>
          <p:spPr bwMode="auto">
            <a:xfrm rot="2193362">
              <a:off x="-246438" y="3084456"/>
              <a:ext cx="1046146" cy="1001621"/>
            </a:xfrm>
            <a:custGeom>
              <a:avLst/>
              <a:gdLst/>
              <a:ahLst/>
              <a:cxnLst/>
              <a:rect l="l" t="t" r="r" b="b"/>
              <a:pathLst>
                <a:path w="973588" h="931178">
                  <a:moveTo>
                    <a:pt x="587321" y="800463"/>
                  </a:moveTo>
                  <a:lnTo>
                    <a:pt x="577573" y="854769"/>
                  </a:lnTo>
                  <a:lnTo>
                    <a:pt x="594283" y="857554"/>
                  </a:lnTo>
                  <a:lnTo>
                    <a:pt x="604030" y="804641"/>
                  </a:lnTo>
                  <a:close/>
                  <a:moveTo>
                    <a:pt x="610992" y="658433"/>
                  </a:moveTo>
                  <a:lnTo>
                    <a:pt x="601244" y="711346"/>
                  </a:lnTo>
                  <a:lnTo>
                    <a:pt x="620739" y="714131"/>
                  </a:lnTo>
                  <a:lnTo>
                    <a:pt x="630486" y="661218"/>
                  </a:lnTo>
                  <a:close/>
                  <a:moveTo>
                    <a:pt x="637449" y="515011"/>
                  </a:moveTo>
                  <a:lnTo>
                    <a:pt x="627701" y="567924"/>
                  </a:lnTo>
                  <a:lnTo>
                    <a:pt x="644411" y="572102"/>
                  </a:lnTo>
                  <a:lnTo>
                    <a:pt x="654158" y="519188"/>
                  </a:lnTo>
                  <a:close/>
                  <a:moveTo>
                    <a:pt x="663905" y="372981"/>
                  </a:moveTo>
                  <a:lnTo>
                    <a:pt x="654158" y="425894"/>
                  </a:lnTo>
                  <a:lnTo>
                    <a:pt x="670867" y="428679"/>
                  </a:lnTo>
                  <a:lnTo>
                    <a:pt x="680615" y="375766"/>
                  </a:lnTo>
                  <a:close/>
                  <a:moveTo>
                    <a:pt x="734359" y="284559"/>
                  </a:moveTo>
                  <a:lnTo>
                    <a:pt x="740181" y="299180"/>
                  </a:lnTo>
                  <a:cubicBezTo>
                    <a:pt x="756813" y="292497"/>
                    <a:pt x="773445" y="289155"/>
                    <a:pt x="792572" y="280382"/>
                  </a:cubicBezTo>
                  <a:lnTo>
                    <a:pt x="786750" y="265761"/>
                  </a:lnTo>
                  <a:cubicBezTo>
                    <a:pt x="770118" y="272445"/>
                    <a:pt x="753486" y="275787"/>
                    <a:pt x="734359" y="284559"/>
                  </a:cubicBezTo>
                  <a:close/>
                  <a:moveTo>
                    <a:pt x="766947" y="222596"/>
                  </a:moveTo>
                  <a:lnTo>
                    <a:pt x="757199" y="236520"/>
                  </a:lnTo>
                  <a:lnTo>
                    <a:pt x="798972" y="269939"/>
                  </a:lnTo>
                  <a:lnTo>
                    <a:pt x="810112" y="256015"/>
                  </a:lnTo>
                  <a:close/>
                  <a:moveTo>
                    <a:pt x="597899" y="334910"/>
                  </a:moveTo>
                  <a:lnTo>
                    <a:pt x="603721" y="349309"/>
                  </a:lnTo>
                  <a:cubicBezTo>
                    <a:pt x="620353" y="342726"/>
                    <a:pt x="636985" y="336144"/>
                    <a:pt x="656112" y="327504"/>
                  </a:cubicBezTo>
                  <a:lnTo>
                    <a:pt x="650290" y="313105"/>
                  </a:lnTo>
                  <a:cubicBezTo>
                    <a:pt x="630332" y="319687"/>
                    <a:pt x="613700" y="326270"/>
                    <a:pt x="597899" y="334910"/>
                  </a:cubicBezTo>
                  <a:close/>
                  <a:moveTo>
                    <a:pt x="466044" y="394462"/>
                  </a:moveTo>
                  <a:lnTo>
                    <a:pt x="474859" y="409184"/>
                  </a:lnTo>
                  <a:cubicBezTo>
                    <a:pt x="488292" y="402454"/>
                    <a:pt x="505084" y="392358"/>
                    <a:pt x="521036" y="383526"/>
                  </a:cubicBezTo>
                  <a:lnTo>
                    <a:pt x="515159" y="368803"/>
                  </a:lnTo>
                  <a:cubicBezTo>
                    <a:pt x="498367" y="375533"/>
                    <a:pt x="481576" y="385628"/>
                    <a:pt x="466044" y="394462"/>
                  </a:cubicBezTo>
                  <a:close/>
                  <a:moveTo>
                    <a:pt x="209966" y="529042"/>
                  </a:moveTo>
                  <a:lnTo>
                    <a:pt x="220041" y="545645"/>
                  </a:lnTo>
                  <a:cubicBezTo>
                    <a:pt x="233474" y="535683"/>
                    <a:pt x="250266" y="525722"/>
                    <a:pt x="265797" y="517005"/>
                  </a:cubicBezTo>
                  <a:lnTo>
                    <a:pt x="256982" y="502478"/>
                  </a:lnTo>
                  <a:cubicBezTo>
                    <a:pt x="240190" y="509119"/>
                    <a:pt x="226758" y="519081"/>
                    <a:pt x="209966" y="529042"/>
                  </a:cubicBezTo>
                  <a:close/>
                  <a:moveTo>
                    <a:pt x="342004" y="409185"/>
                  </a:moveTo>
                  <a:lnTo>
                    <a:pt x="335286" y="425674"/>
                  </a:lnTo>
                  <a:cubicBezTo>
                    <a:pt x="335291" y="425676"/>
                    <a:pt x="335661" y="425878"/>
                    <a:pt x="365511" y="442164"/>
                  </a:cubicBezTo>
                  <a:cubicBezTo>
                    <a:pt x="355436" y="448760"/>
                    <a:pt x="345361" y="452058"/>
                    <a:pt x="336546" y="460302"/>
                  </a:cubicBezTo>
                  <a:lnTo>
                    <a:pt x="345361" y="471845"/>
                  </a:lnTo>
                  <a:cubicBezTo>
                    <a:pt x="362153" y="465249"/>
                    <a:pt x="375586" y="455355"/>
                    <a:pt x="391958" y="447523"/>
                  </a:cubicBezTo>
                  <a:lnTo>
                    <a:pt x="389019" y="438866"/>
                  </a:lnTo>
                  <a:lnTo>
                    <a:pt x="391538" y="435156"/>
                  </a:lnTo>
                  <a:lnTo>
                    <a:pt x="385661" y="432270"/>
                  </a:lnTo>
                  <a:cubicBezTo>
                    <a:pt x="385656" y="432267"/>
                    <a:pt x="385201" y="432026"/>
                    <a:pt x="342004" y="409185"/>
                  </a:cubicBezTo>
                  <a:close/>
                  <a:moveTo>
                    <a:pt x="649981" y="133479"/>
                  </a:moveTo>
                  <a:lnTo>
                    <a:pt x="640233" y="150188"/>
                  </a:lnTo>
                  <a:lnTo>
                    <a:pt x="683399" y="183607"/>
                  </a:lnTo>
                  <a:lnTo>
                    <a:pt x="693146" y="166898"/>
                  </a:lnTo>
                  <a:close/>
                  <a:moveTo>
                    <a:pt x="216929" y="339562"/>
                  </a:moveTo>
                  <a:lnTo>
                    <a:pt x="209966" y="356271"/>
                  </a:lnTo>
                  <a:lnTo>
                    <a:pt x="255917" y="382728"/>
                  </a:lnTo>
                  <a:lnTo>
                    <a:pt x="267057" y="366019"/>
                  </a:lnTo>
                  <a:close/>
                  <a:moveTo>
                    <a:pt x="538584" y="47147"/>
                  </a:moveTo>
                  <a:lnTo>
                    <a:pt x="527445" y="59679"/>
                  </a:lnTo>
                  <a:lnTo>
                    <a:pt x="570611" y="93098"/>
                  </a:lnTo>
                  <a:lnTo>
                    <a:pt x="581751" y="80566"/>
                  </a:lnTo>
                  <a:close/>
                  <a:moveTo>
                    <a:pt x="90215" y="269939"/>
                  </a:moveTo>
                  <a:lnTo>
                    <a:pt x="84645" y="282471"/>
                  </a:lnTo>
                  <a:lnTo>
                    <a:pt x="130597" y="308928"/>
                  </a:lnTo>
                  <a:lnTo>
                    <a:pt x="137558" y="296395"/>
                  </a:lnTo>
                  <a:close/>
                  <a:moveTo>
                    <a:pt x="216929" y="90312"/>
                  </a:moveTo>
                  <a:lnTo>
                    <a:pt x="207181" y="102844"/>
                  </a:lnTo>
                  <a:lnTo>
                    <a:pt x="567826" y="366018"/>
                  </a:lnTo>
                  <a:lnTo>
                    <a:pt x="581751" y="349309"/>
                  </a:lnTo>
                  <a:close/>
                  <a:moveTo>
                    <a:pt x="166636" y="116500"/>
                  </a:moveTo>
                  <a:cubicBezTo>
                    <a:pt x="271180" y="43357"/>
                    <a:pt x="381550" y="-1610"/>
                    <a:pt x="492892" y="45"/>
                  </a:cubicBezTo>
                  <a:cubicBezTo>
                    <a:pt x="626501" y="2029"/>
                    <a:pt x="761509" y="71148"/>
                    <a:pt x="889525" y="239275"/>
                  </a:cubicBezTo>
                  <a:cubicBezTo>
                    <a:pt x="882897" y="239275"/>
                    <a:pt x="879582" y="239276"/>
                    <a:pt x="872954" y="242597"/>
                  </a:cubicBezTo>
                  <a:cubicBezTo>
                    <a:pt x="872955" y="242601"/>
                    <a:pt x="872989" y="242687"/>
                    <a:pt x="873782" y="244672"/>
                  </a:cubicBezTo>
                  <a:lnTo>
                    <a:pt x="879582" y="259202"/>
                  </a:lnTo>
                  <a:cubicBezTo>
                    <a:pt x="886211" y="255881"/>
                    <a:pt x="892840" y="255881"/>
                    <a:pt x="902782" y="252560"/>
                  </a:cubicBezTo>
                  <a:cubicBezTo>
                    <a:pt x="909411" y="265844"/>
                    <a:pt x="919354" y="279128"/>
                    <a:pt x="925983" y="289091"/>
                  </a:cubicBezTo>
                  <a:cubicBezTo>
                    <a:pt x="1028727" y="534848"/>
                    <a:pt x="955812" y="697580"/>
                    <a:pt x="796723" y="807173"/>
                  </a:cubicBezTo>
                  <a:cubicBezTo>
                    <a:pt x="796726" y="807159"/>
                    <a:pt x="797250" y="804480"/>
                    <a:pt x="896154" y="299055"/>
                  </a:cubicBezTo>
                  <a:cubicBezTo>
                    <a:pt x="896149" y="299054"/>
                    <a:pt x="895844" y="299003"/>
                    <a:pt x="876268" y="295733"/>
                  </a:cubicBezTo>
                  <a:lnTo>
                    <a:pt x="776838" y="820458"/>
                  </a:lnTo>
                  <a:cubicBezTo>
                    <a:pt x="698436" y="867594"/>
                    <a:pt x="601867" y="904110"/>
                    <a:pt x="497126" y="931178"/>
                  </a:cubicBezTo>
                  <a:lnTo>
                    <a:pt x="380200" y="773484"/>
                  </a:lnTo>
                  <a:cubicBezTo>
                    <a:pt x="394600" y="699415"/>
                    <a:pt x="414523" y="596934"/>
                    <a:pt x="442089" y="455144"/>
                  </a:cubicBezTo>
                  <a:cubicBezTo>
                    <a:pt x="442084" y="455143"/>
                    <a:pt x="441772" y="455091"/>
                    <a:pt x="422203" y="451822"/>
                  </a:cubicBezTo>
                  <a:cubicBezTo>
                    <a:pt x="422200" y="451835"/>
                    <a:pt x="421820" y="453826"/>
                    <a:pt x="364818" y="752740"/>
                  </a:cubicBezTo>
                  <a:lnTo>
                    <a:pt x="0" y="260723"/>
                  </a:lnTo>
                  <a:cubicBezTo>
                    <a:pt x="52957" y="205867"/>
                    <a:pt x="108909" y="156888"/>
                    <a:pt x="166636" y="116500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9" name="Forma livre 5"/>
            <p:cNvSpPr>
              <a:spLocks/>
            </p:cNvSpPr>
            <p:nvPr/>
          </p:nvSpPr>
          <p:spPr bwMode="auto">
            <a:xfrm rot="7668513">
              <a:off x="-380521" y="5005908"/>
              <a:ext cx="1549259" cy="1109644"/>
            </a:xfrm>
            <a:custGeom>
              <a:avLst/>
              <a:gdLst/>
              <a:ahLst/>
              <a:cxnLst/>
              <a:rect l="l" t="t" r="r" b="b"/>
              <a:pathLst>
                <a:path w="1442984" h="1033004">
                  <a:moveTo>
                    <a:pt x="1236497" y="236520"/>
                  </a:moveTo>
                  <a:lnTo>
                    <a:pt x="1278271" y="269939"/>
                  </a:lnTo>
                  <a:lnTo>
                    <a:pt x="1289410" y="256015"/>
                  </a:lnTo>
                  <a:lnTo>
                    <a:pt x="1246245" y="222596"/>
                  </a:lnTo>
                  <a:close/>
                  <a:moveTo>
                    <a:pt x="1119531" y="150188"/>
                  </a:moveTo>
                  <a:lnTo>
                    <a:pt x="1162698" y="183607"/>
                  </a:lnTo>
                  <a:lnTo>
                    <a:pt x="1172444" y="166898"/>
                  </a:lnTo>
                  <a:lnTo>
                    <a:pt x="1129279" y="133479"/>
                  </a:lnTo>
                  <a:close/>
                  <a:moveTo>
                    <a:pt x="1219479" y="299180"/>
                  </a:moveTo>
                  <a:cubicBezTo>
                    <a:pt x="1236111" y="292496"/>
                    <a:pt x="1252743" y="289155"/>
                    <a:pt x="1271870" y="280382"/>
                  </a:cubicBezTo>
                  <a:lnTo>
                    <a:pt x="1266049" y="265761"/>
                  </a:lnTo>
                  <a:cubicBezTo>
                    <a:pt x="1249416" y="272445"/>
                    <a:pt x="1232784" y="275787"/>
                    <a:pt x="1213657" y="284559"/>
                  </a:cubicBezTo>
                  <a:close/>
                  <a:moveTo>
                    <a:pt x="1006743" y="59679"/>
                  </a:moveTo>
                  <a:lnTo>
                    <a:pt x="1049909" y="93098"/>
                  </a:lnTo>
                  <a:lnTo>
                    <a:pt x="1061049" y="80566"/>
                  </a:lnTo>
                  <a:lnTo>
                    <a:pt x="1017883" y="47147"/>
                  </a:lnTo>
                  <a:close/>
                  <a:moveTo>
                    <a:pt x="1083019" y="349309"/>
                  </a:moveTo>
                  <a:cubicBezTo>
                    <a:pt x="1099651" y="342726"/>
                    <a:pt x="1116283" y="336144"/>
                    <a:pt x="1135410" y="327504"/>
                  </a:cubicBezTo>
                  <a:lnTo>
                    <a:pt x="1129588" y="313105"/>
                  </a:lnTo>
                  <a:cubicBezTo>
                    <a:pt x="1109630" y="319687"/>
                    <a:pt x="1092998" y="326270"/>
                    <a:pt x="1077197" y="334910"/>
                  </a:cubicBezTo>
                  <a:close/>
                  <a:moveTo>
                    <a:pt x="1133456" y="425894"/>
                  </a:moveTo>
                  <a:lnTo>
                    <a:pt x="1150165" y="428679"/>
                  </a:lnTo>
                  <a:lnTo>
                    <a:pt x="1159913" y="375766"/>
                  </a:lnTo>
                  <a:lnTo>
                    <a:pt x="1143203" y="372981"/>
                  </a:lnTo>
                  <a:close/>
                  <a:moveTo>
                    <a:pt x="1106999" y="567924"/>
                  </a:moveTo>
                  <a:lnTo>
                    <a:pt x="1123709" y="572102"/>
                  </a:lnTo>
                  <a:lnTo>
                    <a:pt x="1133457" y="519188"/>
                  </a:lnTo>
                  <a:lnTo>
                    <a:pt x="1116747" y="515011"/>
                  </a:lnTo>
                  <a:close/>
                  <a:moveTo>
                    <a:pt x="954157" y="409185"/>
                  </a:moveTo>
                  <a:cubicBezTo>
                    <a:pt x="967590" y="402454"/>
                    <a:pt x="984382" y="392358"/>
                    <a:pt x="1000334" y="383525"/>
                  </a:cubicBezTo>
                  <a:lnTo>
                    <a:pt x="994457" y="368803"/>
                  </a:lnTo>
                  <a:cubicBezTo>
                    <a:pt x="977665" y="375533"/>
                    <a:pt x="960874" y="385628"/>
                    <a:pt x="945342" y="394462"/>
                  </a:cubicBezTo>
                  <a:close/>
                  <a:moveTo>
                    <a:pt x="686479" y="102844"/>
                  </a:moveTo>
                  <a:lnTo>
                    <a:pt x="1047124" y="366018"/>
                  </a:lnTo>
                  <a:lnTo>
                    <a:pt x="1061049" y="349309"/>
                  </a:lnTo>
                  <a:lnTo>
                    <a:pt x="696227" y="90312"/>
                  </a:lnTo>
                  <a:close/>
                  <a:moveTo>
                    <a:pt x="824660" y="471845"/>
                  </a:moveTo>
                  <a:cubicBezTo>
                    <a:pt x="841451" y="465249"/>
                    <a:pt x="854885" y="455355"/>
                    <a:pt x="871256" y="447523"/>
                  </a:cubicBezTo>
                  <a:lnTo>
                    <a:pt x="868317" y="438866"/>
                  </a:lnTo>
                  <a:lnTo>
                    <a:pt x="870836" y="435156"/>
                  </a:lnTo>
                  <a:lnTo>
                    <a:pt x="864959" y="432270"/>
                  </a:lnTo>
                  <a:cubicBezTo>
                    <a:pt x="864951" y="432265"/>
                    <a:pt x="864345" y="431945"/>
                    <a:pt x="821302" y="409185"/>
                  </a:cubicBezTo>
                  <a:lnTo>
                    <a:pt x="814585" y="425674"/>
                  </a:lnTo>
                  <a:cubicBezTo>
                    <a:pt x="814592" y="425678"/>
                    <a:pt x="815066" y="425936"/>
                    <a:pt x="844809" y="442164"/>
                  </a:cubicBezTo>
                  <a:cubicBezTo>
                    <a:pt x="834734" y="448760"/>
                    <a:pt x="824659" y="452058"/>
                    <a:pt x="815844" y="460302"/>
                  </a:cubicBezTo>
                  <a:close/>
                  <a:moveTo>
                    <a:pt x="689264" y="356271"/>
                  </a:moveTo>
                  <a:lnTo>
                    <a:pt x="735215" y="382728"/>
                  </a:lnTo>
                  <a:lnTo>
                    <a:pt x="746355" y="366019"/>
                  </a:lnTo>
                  <a:lnTo>
                    <a:pt x="696227" y="339562"/>
                  </a:lnTo>
                  <a:close/>
                  <a:moveTo>
                    <a:pt x="563944" y="282471"/>
                  </a:moveTo>
                  <a:lnTo>
                    <a:pt x="609895" y="308928"/>
                  </a:lnTo>
                  <a:lnTo>
                    <a:pt x="616857" y="296395"/>
                  </a:lnTo>
                  <a:lnTo>
                    <a:pt x="569513" y="269939"/>
                  </a:lnTo>
                  <a:close/>
                  <a:moveTo>
                    <a:pt x="699339" y="545645"/>
                  </a:moveTo>
                  <a:cubicBezTo>
                    <a:pt x="712772" y="535683"/>
                    <a:pt x="729564" y="525721"/>
                    <a:pt x="745096" y="517005"/>
                  </a:cubicBezTo>
                  <a:lnTo>
                    <a:pt x="736280" y="502478"/>
                  </a:lnTo>
                  <a:cubicBezTo>
                    <a:pt x="719488" y="509119"/>
                    <a:pt x="706056" y="519081"/>
                    <a:pt x="689264" y="529042"/>
                  </a:cubicBezTo>
                  <a:close/>
                  <a:moveTo>
                    <a:pt x="646098" y="615267"/>
                  </a:moveTo>
                  <a:lnTo>
                    <a:pt x="662807" y="618052"/>
                  </a:lnTo>
                  <a:lnTo>
                    <a:pt x="669770" y="579063"/>
                  </a:lnTo>
                  <a:lnTo>
                    <a:pt x="653060" y="574886"/>
                  </a:lnTo>
                  <a:close/>
                  <a:moveTo>
                    <a:pt x="619641" y="757299"/>
                  </a:moveTo>
                  <a:lnTo>
                    <a:pt x="636351" y="761475"/>
                  </a:lnTo>
                  <a:lnTo>
                    <a:pt x="646099" y="708562"/>
                  </a:lnTo>
                  <a:lnTo>
                    <a:pt x="629389" y="704384"/>
                  </a:lnTo>
                  <a:close/>
                  <a:moveTo>
                    <a:pt x="454267" y="698815"/>
                  </a:moveTo>
                  <a:cubicBezTo>
                    <a:pt x="471059" y="688853"/>
                    <a:pt x="484493" y="678891"/>
                    <a:pt x="500024" y="667270"/>
                  </a:cubicBezTo>
                  <a:lnTo>
                    <a:pt x="491209" y="655648"/>
                  </a:lnTo>
                  <a:cubicBezTo>
                    <a:pt x="474417" y="665610"/>
                    <a:pt x="460985" y="675571"/>
                    <a:pt x="445452" y="687193"/>
                  </a:cubicBezTo>
                  <a:close/>
                  <a:moveTo>
                    <a:pt x="597362" y="900720"/>
                  </a:moveTo>
                  <a:lnTo>
                    <a:pt x="612680" y="903505"/>
                  </a:lnTo>
                  <a:lnTo>
                    <a:pt x="623819" y="847807"/>
                  </a:lnTo>
                  <a:lnTo>
                    <a:pt x="602932" y="847806"/>
                  </a:lnTo>
                  <a:close/>
                  <a:moveTo>
                    <a:pt x="309124" y="747898"/>
                  </a:moveTo>
                  <a:cubicBezTo>
                    <a:pt x="309132" y="747901"/>
                    <a:pt x="309601" y="748058"/>
                    <a:pt x="338746" y="757819"/>
                  </a:cubicBezTo>
                  <a:cubicBezTo>
                    <a:pt x="335454" y="761126"/>
                    <a:pt x="332163" y="764434"/>
                    <a:pt x="327227" y="769394"/>
                  </a:cubicBezTo>
                  <a:lnTo>
                    <a:pt x="338746" y="780969"/>
                  </a:lnTo>
                  <a:cubicBezTo>
                    <a:pt x="351911" y="771048"/>
                    <a:pt x="365076" y="761126"/>
                    <a:pt x="380298" y="749139"/>
                  </a:cubicBezTo>
                  <a:lnTo>
                    <a:pt x="371658" y="734670"/>
                  </a:lnTo>
                  <a:cubicBezTo>
                    <a:pt x="365076" y="737977"/>
                    <a:pt x="361784" y="741284"/>
                    <a:pt x="358493" y="744591"/>
                  </a:cubicBezTo>
                  <a:cubicBezTo>
                    <a:pt x="358484" y="744588"/>
                    <a:pt x="357861" y="744365"/>
                    <a:pt x="312415" y="728056"/>
                  </a:cubicBezTo>
                  <a:cubicBezTo>
                    <a:pt x="312415" y="728060"/>
                    <a:pt x="312364" y="728364"/>
                    <a:pt x="309124" y="747898"/>
                  </a:cubicBezTo>
                  <a:close/>
                  <a:moveTo>
                    <a:pt x="169879" y="698815"/>
                  </a:moveTo>
                  <a:lnTo>
                    <a:pt x="222793" y="718309"/>
                  </a:lnTo>
                  <a:lnTo>
                    <a:pt x="228362" y="701599"/>
                  </a:lnTo>
                  <a:lnTo>
                    <a:pt x="175449" y="682105"/>
                  </a:lnTo>
                  <a:close/>
                  <a:moveTo>
                    <a:pt x="210547" y="855814"/>
                  </a:moveTo>
                  <a:lnTo>
                    <a:pt x="222301" y="867302"/>
                  </a:lnTo>
                  <a:cubicBezTo>
                    <a:pt x="235735" y="857455"/>
                    <a:pt x="249168" y="847608"/>
                    <a:pt x="264280" y="832838"/>
                  </a:cubicBezTo>
                  <a:lnTo>
                    <a:pt x="252526" y="821350"/>
                  </a:lnTo>
                  <a:cubicBezTo>
                    <a:pt x="239092" y="834479"/>
                    <a:pt x="225660" y="844326"/>
                    <a:pt x="210547" y="855814"/>
                  </a:cubicBezTo>
                  <a:close/>
                  <a:moveTo>
                    <a:pt x="96080" y="943886"/>
                  </a:moveTo>
                  <a:lnTo>
                    <a:pt x="109308" y="960596"/>
                  </a:lnTo>
                  <a:cubicBezTo>
                    <a:pt x="122536" y="947228"/>
                    <a:pt x="135765" y="937202"/>
                    <a:pt x="148993" y="923835"/>
                  </a:cubicBezTo>
                  <a:lnTo>
                    <a:pt x="139072" y="910467"/>
                  </a:lnTo>
                  <a:cubicBezTo>
                    <a:pt x="122536" y="923835"/>
                    <a:pt x="109308" y="933861"/>
                    <a:pt x="96080" y="943886"/>
                  </a:cubicBezTo>
                  <a:close/>
                  <a:moveTo>
                    <a:pt x="0" y="1026362"/>
                  </a:moveTo>
                  <a:cubicBezTo>
                    <a:pt x="19886" y="973225"/>
                    <a:pt x="46401" y="910126"/>
                    <a:pt x="79544" y="840384"/>
                  </a:cubicBezTo>
                  <a:cubicBezTo>
                    <a:pt x="79553" y="840388"/>
                    <a:pt x="80631" y="840847"/>
                    <a:pt x="212118" y="896842"/>
                  </a:cubicBezTo>
                  <a:cubicBezTo>
                    <a:pt x="212119" y="896838"/>
                    <a:pt x="212152" y="896756"/>
                    <a:pt x="212947" y="894766"/>
                  </a:cubicBezTo>
                  <a:lnTo>
                    <a:pt x="218747" y="880237"/>
                  </a:lnTo>
                  <a:cubicBezTo>
                    <a:pt x="218739" y="880233"/>
                    <a:pt x="217687" y="879785"/>
                    <a:pt x="86173" y="823779"/>
                  </a:cubicBezTo>
                  <a:cubicBezTo>
                    <a:pt x="149145" y="697580"/>
                    <a:pt x="238632" y="551453"/>
                    <a:pt x="344691" y="415291"/>
                  </a:cubicBezTo>
                  <a:cubicBezTo>
                    <a:pt x="344700" y="415297"/>
                    <a:pt x="346214" y="416282"/>
                    <a:pt x="599896" y="581343"/>
                  </a:cubicBezTo>
                  <a:cubicBezTo>
                    <a:pt x="586639" y="591306"/>
                    <a:pt x="576696" y="597948"/>
                    <a:pt x="566753" y="604590"/>
                  </a:cubicBezTo>
                  <a:cubicBezTo>
                    <a:pt x="566755" y="604593"/>
                    <a:pt x="566806" y="604661"/>
                    <a:pt x="567996" y="606250"/>
                  </a:cubicBezTo>
                  <a:lnTo>
                    <a:pt x="576696" y="617874"/>
                  </a:lnTo>
                  <a:cubicBezTo>
                    <a:pt x="589953" y="607911"/>
                    <a:pt x="606525" y="601269"/>
                    <a:pt x="619782" y="591306"/>
                  </a:cubicBezTo>
                  <a:cubicBezTo>
                    <a:pt x="619780" y="591303"/>
                    <a:pt x="619758" y="591259"/>
                    <a:pt x="619368" y="590476"/>
                  </a:cubicBezTo>
                  <a:lnTo>
                    <a:pt x="616468" y="584664"/>
                  </a:lnTo>
                  <a:cubicBezTo>
                    <a:pt x="616471" y="584660"/>
                    <a:pt x="616515" y="584594"/>
                    <a:pt x="617296" y="583418"/>
                  </a:cubicBezTo>
                  <a:lnTo>
                    <a:pt x="623097" y="574701"/>
                  </a:lnTo>
                  <a:cubicBezTo>
                    <a:pt x="623088" y="574695"/>
                    <a:pt x="621575" y="573722"/>
                    <a:pt x="354635" y="402007"/>
                  </a:cubicBezTo>
                  <a:cubicBezTo>
                    <a:pt x="530710" y="179913"/>
                    <a:pt x="749507" y="-3264"/>
                    <a:pt x="972190" y="45"/>
                  </a:cubicBezTo>
                  <a:cubicBezTo>
                    <a:pt x="1105800" y="2029"/>
                    <a:pt x="1240807" y="71148"/>
                    <a:pt x="1368823" y="239275"/>
                  </a:cubicBezTo>
                  <a:cubicBezTo>
                    <a:pt x="1362195" y="239275"/>
                    <a:pt x="1358880" y="239276"/>
                    <a:pt x="1352252" y="242597"/>
                  </a:cubicBezTo>
                  <a:cubicBezTo>
                    <a:pt x="1352253" y="242601"/>
                    <a:pt x="1352288" y="242687"/>
                    <a:pt x="1353080" y="244673"/>
                  </a:cubicBezTo>
                  <a:lnTo>
                    <a:pt x="1358880" y="259202"/>
                  </a:lnTo>
                  <a:cubicBezTo>
                    <a:pt x="1365509" y="255881"/>
                    <a:pt x="1372138" y="255881"/>
                    <a:pt x="1382080" y="252560"/>
                  </a:cubicBezTo>
                  <a:cubicBezTo>
                    <a:pt x="1388710" y="265844"/>
                    <a:pt x="1398652" y="279128"/>
                    <a:pt x="1405281" y="289092"/>
                  </a:cubicBezTo>
                  <a:cubicBezTo>
                    <a:pt x="1424103" y="334113"/>
                    <a:pt x="1437030" y="376347"/>
                    <a:pt x="1442984" y="416291"/>
                  </a:cubicBezTo>
                  <a:lnTo>
                    <a:pt x="1336314" y="499057"/>
                  </a:lnTo>
                  <a:cubicBezTo>
                    <a:pt x="1347255" y="443148"/>
                    <a:pt x="1360181" y="377095"/>
                    <a:pt x="1375452" y="299055"/>
                  </a:cubicBezTo>
                  <a:cubicBezTo>
                    <a:pt x="1375443" y="299053"/>
                    <a:pt x="1375031" y="298985"/>
                    <a:pt x="1355566" y="295733"/>
                  </a:cubicBezTo>
                  <a:lnTo>
                    <a:pt x="1313716" y="516592"/>
                  </a:lnTo>
                  <a:lnTo>
                    <a:pt x="1106859" y="677096"/>
                  </a:lnTo>
                  <a:lnTo>
                    <a:pt x="1109784" y="661218"/>
                  </a:lnTo>
                  <a:lnTo>
                    <a:pt x="1090290" y="658433"/>
                  </a:lnTo>
                  <a:lnTo>
                    <a:pt x="1083515" y="695209"/>
                  </a:lnTo>
                  <a:lnTo>
                    <a:pt x="837623" y="886001"/>
                  </a:lnTo>
                  <a:cubicBezTo>
                    <a:pt x="850963" y="817387"/>
                    <a:pt x="875660" y="690350"/>
                    <a:pt x="921387" y="455144"/>
                  </a:cubicBezTo>
                  <a:cubicBezTo>
                    <a:pt x="921379" y="455142"/>
                    <a:pt x="920965" y="455073"/>
                    <a:pt x="901501" y="451822"/>
                  </a:cubicBezTo>
                  <a:cubicBezTo>
                    <a:pt x="901498" y="451836"/>
                    <a:pt x="901019" y="454349"/>
                    <a:pt x="815418" y="903230"/>
                  </a:cubicBezTo>
                  <a:lnTo>
                    <a:pt x="709840" y="985150"/>
                  </a:lnTo>
                  <a:cubicBezTo>
                    <a:pt x="672460" y="991443"/>
                    <a:pt x="635026" y="996125"/>
                    <a:pt x="596581" y="999794"/>
                  </a:cubicBezTo>
                  <a:cubicBezTo>
                    <a:pt x="596582" y="999790"/>
                    <a:pt x="596581" y="999725"/>
                    <a:pt x="596581" y="998548"/>
                  </a:cubicBezTo>
                  <a:lnTo>
                    <a:pt x="596582" y="989830"/>
                  </a:lnTo>
                  <a:cubicBezTo>
                    <a:pt x="596578" y="989830"/>
                    <a:pt x="596494" y="989830"/>
                    <a:pt x="594510" y="989831"/>
                  </a:cubicBezTo>
                  <a:lnTo>
                    <a:pt x="580010" y="989830"/>
                  </a:lnTo>
                  <a:cubicBezTo>
                    <a:pt x="580009" y="989835"/>
                    <a:pt x="579987" y="989923"/>
                    <a:pt x="579596" y="991491"/>
                  </a:cubicBezTo>
                  <a:lnTo>
                    <a:pt x="576696" y="1003115"/>
                  </a:lnTo>
                  <a:cubicBezTo>
                    <a:pt x="507095" y="1009757"/>
                    <a:pt x="437493" y="1016399"/>
                    <a:pt x="371206" y="1019720"/>
                  </a:cubicBezTo>
                  <a:cubicBezTo>
                    <a:pt x="371208" y="1019709"/>
                    <a:pt x="371566" y="1017916"/>
                    <a:pt x="430865" y="720826"/>
                  </a:cubicBezTo>
                  <a:cubicBezTo>
                    <a:pt x="430861" y="720825"/>
                    <a:pt x="430777" y="720809"/>
                    <a:pt x="428793" y="720411"/>
                  </a:cubicBezTo>
                  <a:lnTo>
                    <a:pt x="414293" y="717505"/>
                  </a:lnTo>
                  <a:cubicBezTo>
                    <a:pt x="414290" y="717517"/>
                    <a:pt x="413908" y="719350"/>
                    <a:pt x="351321" y="1019720"/>
                  </a:cubicBezTo>
                  <a:cubicBezTo>
                    <a:pt x="222061" y="1029683"/>
                    <a:pt x="102745" y="1029683"/>
                    <a:pt x="19887" y="1033004"/>
                  </a:cubicBezTo>
                  <a:lnTo>
                    <a:pt x="39772" y="1016399"/>
                  </a:lnTo>
                  <a:cubicBezTo>
                    <a:pt x="39769" y="1016396"/>
                    <a:pt x="39703" y="1016329"/>
                    <a:pt x="38115" y="1014738"/>
                  </a:cubicBezTo>
                  <a:lnTo>
                    <a:pt x="26515" y="1003115"/>
                  </a:lnTo>
                  <a:cubicBezTo>
                    <a:pt x="16572" y="1013078"/>
                    <a:pt x="6629" y="1019720"/>
                    <a:pt x="0" y="1026362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10" name="Forma livre 5"/>
            <p:cNvSpPr>
              <a:spLocks/>
            </p:cNvSpPr>
            <p:nvPr/>
          </p:nvSpPr>
          <p:spPr bwMode="auto">
            <a:xfrm rot="2025321">
              <a:off x="3215842" y="5460727"/>
              <a:ext cx="1560487" cy="111114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11" name="Forma livre 5"/>
            <p:cNvSpPr>
              <a:spLocks/>
            </p:cNvSpPr>
            <p:nvPr/>
          </p:nvSpPr>
          <p:spPr bwMode="auto">
            <a:xfrm rot="14508995">
              <a:off x="1506192" y="1325625"/>
              <a:ext cx="1560370" cy="1109643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12" name="Forma livre 5"/>
            <p:cNvSpPr>
              <a:spLocks/>
            </p:cNvSpPr>
            <p:nvPr/>
          </p:nvSpPr>
          <p:spPr bwMode="auto">
            <a:xfrm rot="1783257" flipH="1" flipV="1">
              <a:off x="7459159" y="4714670"/>
              <a:ext cx="1096944" cy="779392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13" name="Forma livre 5"/>
            <p:cNvSpPr>
              <a:spLocks/>
            </p:cNvSpPr>
            <p:nvPr/>
          </p:nvSpPr>
          <p:spPr bwMode="auto">
            <a:xfrm rot="11252457" flipH="1" flipV="1">
              <a:off x="5679601" y="573260"/>
              <a:ext cx="752462" cy="53493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14" name="Forma livre 5"/>
            <p:cNvSpPr>
              <a:spLocks/>
            </p:cNvSpPr>
            <p:nvPr/>
          </p:nvSpPr>
          <p:spPr bwMode="auto">
            <a:xfrm rot="18446852" flipH="1" flipV="1">
              <a:off x="10858762" y="3709060"/>
              <a:ext cx="752406" cy="53497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15" name="Forma livre 5"/>
            <p:cNvSpPr>
              <a:spLocks/>
            </p:cNvSpPr>
            <p:nvPr/>
          </p:nvSpPr>
          <p:spPr bwMode="auto">
            <a:xfrm rot="418091" flipH="1" flipV="1">
              <a:off x="6733684" y="1003433"/>
              <a:ext cx="750875" cy="53493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16" name="Forma livre 5"/>
            <p:cNvSpPr>
              <a:spLocks/>
            </p:cNvSpPr>
            <p:nvPr/>
          </p:nvSpPr>
          <p:spPr bwMode="auto">
            <a:xfrm rot="19178519">
              <a:off x="794946" y="4408311"/>
              <a:ext cx="750874" cy="53493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17" name="Forma livre 5"/>
            <p:cNvSpPr>
              <a:spLocks/>
            </p:cNvSpPr>
            <p:nvPr/>
          </p:nvSpPr>
          <p:spPr bwMode="auto">
            <a:xfrm rot="17698856">
              <a:off x="9788011" y="1822488"/>
              <a:ext cx="750820" cy="53497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18" name="Forma livre 5"/>
            <p:cNvSpPr>
              <a:spLocks/>
            </p:cNvSpPr>
            <p:nvPr/>
          </p:nvSpPr>
          <p:spPr bwMode="auto">
            <a:xfrm rot="18361204">
              <a:off x="585426" y="2730457"/>
              <a:ext cx="752406" cy="53339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19" name="Forma livre 5"/>
            <p:cNvSpPr>
              <a:spLocks/>
            </p:cNvSpPr>
            <p:nvPr/>
          </p:nvSpPr>
          <p:spPr bwMode="auto">
            <a:xfrm rot="18887227">
              <a:off x="2845989" y="398631"/>
              <a:ext cx="750819" cy="53497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20" name="Forma livre 5"/>
            <p:cNvSpPr>
              <a:spLocks/>
            </p:cNvSpPr>
            <p:nvPr/>
          </p:nvSpPr>
          <p:spPr bwMode="auto">
            <a:xfrm rot="2700000">
              <a:off x="4200898" y="943887"/>
              <a:ext cx="752406" cy="53497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21" name="Forma livre 5"/>
            <p:cNvSpPr>
              <a:spLocks/>
            </p:cNvSpPr>
            <p:nvPr/>
          </p:nvSpPr>
          <p:spPr bwMode="auto">
            <a:xfrm rot="3158362">
              <a:off x="4953360" y="47031"/>
              <a:ext cx="752407" cy="53497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22" name="Forma livre 5"/>
            <p:cNvSpPr>
              <a:spLocks/>
            </p:cNvSpPr>
            <p:nvPr/>
          </p:nvSpPr>
          <p:spPr bwMode="auto">
            <a:xfrm rot="15300000">
              <a:off x="371912" y="110526"/>
              <a:ext cx="752406" cy="53497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23" name="Forma livre 5"/>
            <p:cNvSpPr>
              <a:spLocks/>
            </p:cNvSpPr>
            <p:nvPr/>
          </p:nvSpPr>
          <p:spPr bwMode="auto">
            <a:xfrm rot="9948045" flipH="1" flipV="1">
              <a:off x="-92453" y="552624"/>
              <a:ext cx="403218" cy="676213"/>
            </a:xfrm>
            <a:custGeom>
              <a:avLst/>
              <a:gdLst/>
              <a:ahLst/>
              <a:cxnLst/>
              <a:rect l="l" t="t" r="r" b="b"/>
              <a:pathLst>
                <a:path w="374848" h="629903">
                  <a:moveTo>
                    <a:pt x="115124" y="533084"/>
                  </a:moveTo>
                  <a:lnTo>
                    <a:pt x="103381" y="530148"/>
                  </a:lnTo>
                  <a:lnTo>
                    <a:pt x="96530" y="568314"/>
                  </a:lnTo>
                  <a:lnTo>
                    <a:pt x="108273" y="570271"/>
                  </a:lnTo>
                  <a:close/>
                  <a:moveTo>
                    <a:pt x="133717" y="432287"/>
                  </a:moveTo>
                  <a:lnTo>
                    <a:pt x="120017" y="430330"/>
                  </a:lnTo>
                  <a:lnTo>
                    <a:pt x="113166" y="467517"/>
                  </a:lnTo>
                  <a:lnTo>
                    <a:pt x="126867" y="469474"/>
                  </a:lnTo>
                  <a:close/>
                  <a:moveTo>
                    <a:pt x="150354" y="332469"/>
                  </a:moveTo>
                  <a:lnTo>
                    <a:pt x="138611" y="329533"/>
                  </a:lnTo>
                  <a:lnTo>
                    <a:pt x="131760" y="366720"/>
                  </a:lnTo>
                  <a:lnTo>
                    <a:pt x="143503" y="369656"/>
                  </a:lnTo>
                  <a:close/>
                  <a:moveTo>
                    <a:pt x="168947" y="231672"/>
                  </a:moveTo>
                  <a:lnTo>
                    <a:pt x="157204" y="229715"/>
                  </a:lnTo>
                  <a:lnTo>
                    <a:pt x="150353" y="266902"/>
                  </a:lnTo>
                  <a:lnTo>
                    <a:pt x="162097" y="268859"/>
                  </a:lnTo>
                  <a:close/>
                  <a:moveTo>
                    <a:pt x="147635" y="187634"/>
                  </a:moveTo>
                  <a:cubicBezTo>
                    <a:pt x="133609" y="192260"/>
                    <a:pt x="121920" y="196886"/>
                    <a:pt x="110815" y="202958"/>
                  </a:cubicBezTo>
                  <a:lnTo>
                    <a:pt x="114906" y="213078"/>
                  </a:lnTo>
                  <a:cubicBezTo>
                    <a:pt x="126595" y="208452"/>
                    <a:pt x="138284" y="203826"/>
                    <a:pt x="151727" y="197754"/>
                  </a:cubicBezTo>
                  <a:close/>
                  <a:moveTo>
                    <a:pt x="243539" y="154361"/>
                  </a:moveTo>
                  <a:cubicBezTo>
                    <a:pt x="231850" y="159059"/>
                    <a:pt x="220161" y="161407"/>
                    <a:pt x="206719" y="167572"/>
                  </a:cubicBezTo>
                  <a:lnTo>
                    <a:pt x="210810" y="177848"/>
                  </a:lnTo>
                  <a:cubicBezTo>
                    <a:pt x="222499" y="173151"/>
                    <a:pt x="234188" y="170802"/>
                    <a:pt x="247631" y="164637"/>
                  </a:cubicBezTo>
                  <a:close/>
                  <a:moveTo>
                    <a:pt x="229621" y="124025"/>
                  </a:moveTo>
                  <a:lnTo>
                    <a:pt x="222770" y="133811"/>
                  </a:lnTo>
                  <a:lnTo>
                    <a:pt x="252129" y="157298"/>
                  </a:lnTo>
                  <a:lnTo>
                    <a:pt x="259958" y="147511"/>
                  </a:lnTo>
                  <a:close/>
                  <a:moveTo>
                    <a:pt x="159381" y="0"/>
                  </a:moveTo>
                  <a:cubicBezTo>
                    <a:pt x="212916" y="24764"/>
                    <a:pt x="265121" y="69230"/>
                    <a:pt x="315769" y="135747"/>
                  </a:cubicBezTo>
                  <a:cubicBezTo>
                    <a:pt x="311110" y="135747"/>
                    <a:pt x="308781" y="135747"/>
                    <a:pt x="304122" y="138082"/>
                  </a:cubicBezTo>
                  <a:cubicBezTo>
                    <a:pt x="304123" y="138083"/>
                    <a:pt x="304142" y="138130"/>
                    <a:pt x="304705" y="139540"/>
                  </a:cubicBezTo>
                  <a:lnTo>
                    <a:pt x="308781" y="149752"/>
                  </a:lnTo>
                  <a:cubicBezTo>
                    <a:pt x="313439" y="147418"/>
                    <a:pt x="318099" y="147418"/>
                    <a:pt x="325086" y="145083"/>
                  </a:cubicBezTo>
                  <a:cubicBezTo>
                    <a:pt x="329745" y="154419"/>
                    <a:pt x="336732" y="163755"/>
                    <a:pt x="341392" y="170758"/>
                  </a:cubicBezTo>
                  <a:cubicBezTo>
                    <a:pt x="413600" y="343475"/>
                    <a:pt x="362355" y="457842"/>
                    <a:pt x="250548" y="534864"/>
                  </a:cubicBezTo>
                  <a:cubicBezTo>
                    <a:pt x="250549" y="534860"/>
                    <a:pt x="250787" y="533646"/>
                    <a:pt x="320427" y="177760"/>
                  </a:cubicBezTo>
                  <a:cubicBezTo>
                    <a:pt x="320424" y="177759"/>
                    <a:pt x="320212" y="177724"/>
                    <a:pt x="306452" y="175425"/>
                  </a:cubicBezTo>
                  <a:lnTo>
                    <a:pt x="236573" y="544200"/>
                  </a:lnTo>
                  <a:cubicBezTo>
                    <a:pt x="171704" y="583200"/>
                    <a:pt x="89138" y="611856"/>
                    <a:pt x="0" y="629903"/>
                  </a:cubicBezTo>
                  <a:lnTo>
                    <a:pt x="140825" y="73336"/>
                  </a:lnTo>
                  <a:lnTo>
                    <a:pt x="170904" y="96624"/>
                  </a:lnTo>
                  <a:lnTo>
                    <a:pt x="177754" y="84880"/>
                  </a:lnTo>
                  <a:lnTo>
                    <a:pt x="147418" y="61394"/>
                  </a:lnTo>
                  <a:lnTo>
                    <a:pt x="141111" y="72204"/>
                  </a:ln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24" name="Forma livre 5"/>
            <p:cNvSpPr>
              <a:spLocks/>
            </p:cNvSpPr>
            <p:nvPr/>
          </p:nvSpPr>
          <p:spPr bwMode="auto">
            <a:xfrm rot="18429799">
              <a:off x="1634775" y="-31564"/>
              <a:ext cx="1523861" cy="1104882"/>
            </a:xfrm>
            <a:custGeom>
              <a:avLst/>
              <a:gdLst/>
              <a:ahLst/>
              <a:cxnLst/>
              <a:rect l="l" t="t" r="r" b="b"/>
              <a:pathLst>
                <a:path w="1418340" h="1029230">
                  <a:moveTo>
                    <a:pt x="139072" y="906693"/>
                  </a:moveTo>
                  <a:cubicBezTo>
                    <a:pt x="122536" y="920061"/>
                    <a:pt x="109308" y="930086"/>
                    <a:pt x="96080" y="940112"/>
                  </a:cubicBezTo>
                  <a:lnTo>
                    <a:pt x="109308" y="956822"/>
                  </a:lnTo>
                  <a:cubicBezTo>
                    <a:pt x="122536" y="943454"/>
                    <a:pt x="135765" y="933429"/>
                    <a:pt x="148993" y="920061"/>
                  </a:cubicBezTo>
                  <a:close/>
                  <a:moveTo>
                    <a:pt x="264280" y="829064"/>
                  </a:moveTo>
                  <a:lnTo>
                    <a:pt x="252525" y="817576"/>
                  </a:lnTo>
                  <a:cubicBezTo>
                    <a:pt x="239092" y="830705"/>
                    <a:pt x="225660" y="840552"/>
                    <a:pt x="210547" y="852040"/>
                  </a:cubicBezTo>
                  <a:lnTo>
                    <a:pt x="222301" y="863528"/>
                  </a:lnTo>
                  <a:cubicBezTo>
                    <a:pt x="235734" y="853681"/>
                    <a:pt x="249168" y="843834"/>
                    <a:pt x="264280" y="829064"/>
                  </a:cubicBezTo>
                  <a:close/>
                  <a:moveTo>
                    <a:pt x="228362" y="697826"/>
                  </a:moveTo>
                  <a:lnTo>
                    <a:pt x="175449" y="678331"/>
                  </a:lnTo>
                  <a:lnTo>
                    <a:pt x="169879" y="695041"/>
                  </a:lnTo>
                  <a:lnTo>
                    <a:pt x="222792" y="714535"/>
                  </a:lnTo>
                  <a:close/>
                  <a:moveTo>
                    <a:pt x="371658" y="730896"/>
                  </a:moveTo>
                  <a:cubicBezTo>
                    <a:pt x="365076" y="734203"/>
                    <a:pt x="361784" y="737510"/>
                    <a:pt x="358493" y="740818"/>
                  </a:cubicBezTo>
                  <a:cubicBezTo>
                    <a:pt x="358488" y="740816"/>
                    <a:pt x="358018" y="740647"/>
                    <a:pt x="312415" y="724282"/>
                  </a:cubicBezTo>
                  <a:cubicBezTo>
                    <a:pt x="312414" y="724287"/>
                    <a:pt x="312362" y="724604"/>
                    <a:pt x="309124" y="744124"/>
                  </a:cubicBezTo>
                  <a:cubicBezTo>
                    <a:pt x="309128" y="744126"/>
                    <a:pt x="309478" y="744243"/>
                    <a:pt x="338746" y="754046"/>
                  </a:cubicBezTo>
                  <a:cubicBezTo>
                    <a:pt x="335454" y="757352"/>
                    <a:pt x="332163" y="760660"/>
                    <a:pt x="327227" y="765620"/>
                  </a:cubicBezTo>
                  <a:lnTo>
                    <a:pt x="338746" y="777195"/>
                  </a:lnTo>
                  <a:cubicBezTo>
                    <a:pt x="351911" y="767273"/>
                    <a:pt x="365076" y="757352"/>
                    <a:pt x="380298" y="745365"/>
                  </a:cubicBezTo>
                  <a:close/>
                  <a:moveTo>
                    <a:pt x="623819" y="844033"/>
                  </a:moveTo>
                  <a:lnTo>
                    <a:pt x="602932" y="844033"/>
                  </a:lnTo>
                  <a:lnTo>
                    <a:pt x="597362" y="896946"/>
                  </a:lnTo>
                  <a:lnTo>
                    <a:pt x="612680" y="899731"/>
                  </a:lnTo>
                  <a:close/>
                  <a:moveTo>
                    <a:pt x="500024" y="663496"/>
                  </a:moveTo>
                  <a:lnTo>
                    <a:pt x="491209" y="651874"/>
                  </a:lnTo>
                  <a:cubicBezTo>
                    <a:pt x="474417" y="661836"/>
                    <a:pt x="460984" y="671798"/>
                    <a:pt x="445452" y="683419"/>
                  </a:cubicBezTo>
                  <a:lnTo>
                    <a:pt x="454267" y="695041"/>
                  </a:lnTo>
                  <a:cubicBezTo>
                    <a:pt x="471059" y="685079"/>
                    <a:pt x="484492" y="675117"/>
                    <a:pt x="500024" y="663496"/>
                  </a:cubicBezTo>
                  <a:close/>
                  <a:moveTo>
                    <a:pt x="646098" y="704788"/>
                  </a:moveTo>
                  <a:lnTo>
                    <a:pt x="629389" y="700610"/>
                  </a:lnTo>
                  <a:lnTo>
                    <a:pt x="619641" y="753524"/>
                  </a:lnTo>
                  <a:lnTo>
                    <a:pt x="636351" y="757701"/>
                  </a:lnTo>
                  <a:close/>
                  <a:moveTo>
                    <a:pt x="669770" y="575289"/>
                  </a:moveTo>
                  <a:lnTo>
                    <a:pt x="653060" y="571112"/>
                  </a:lnTo>
                  <a:lnTo>
                    <a:pt x="646097" y="611494"/>
                  </a:lnTo>
                  <a:lnTo>
                    <a:pt x="662807" y="614278"/>
                  </a:lnTo>
                  <a:close/>
                  <a:moveTo>
                    <a:pt x="736280" y="498704"/>
                  </a:moveTo>
                  <a:cubicBezTo>
                    <a:pt x="719488" y="505345"/>
                    <a:pt x="706056" y="515307"/>
                    <a:pt x="689264" y="525269"/>
                  </a:cubicBezTo>
                  <a:lnTo>
                    <a:pt x="699339" y="541871"/>
                  </a:lnTo>
                  <a:cubicBezTo>
                    <a:pt x="712772" y="531909"/>
                    <a:pt x="729564" y="521948"/>
                    <a:pt x="745095" y="513231"/>
                  </a:cubicBezTo>
                  <a:close/>
                  <a:moveTo>
                    <a:pt x="616856" y="292621"/>
                  </a:moveTo>
                  <a:lnTo>
                    <a:pt x="569513" y="266165"/>
                  </a:lnTo>
                  <a:lnTo>
                    <a:pt x="563943" y="278697"/>
                  </a:lnTo>
                  <a:lnTo>
                    <a:pt x="609895" y="305154"/>
                  </a:lnTo>
                  <a:close/>
                  <a:moveTo>
                    <a:pt x="746355" y="362245"/>
                  </a:moveTo>
                  <a:lnTo>
                    <a:pt x="696227" y="335788"/>
                  </a:lnTo>
                  <a:lnTo>
                    <a:pt x="689264" y="352497"/>
                  </a:lnTo>
                  <a:lnTo>
                    <a:pt x="735215" y="378954"/>
                  </a:lnTo>
                  <a:close/>
                  <a:moveTo>
                    <a:pt x="1083328" y="800867"/>
                  </a:moveTo>
                  <a:lnTo>
                    <a:pt x="1066619" y="796689"/>
                  </a:lnTo>
                  <a:lnTo>
                    <a:pt x="1056871" y="850995"/>
                  </a:lnTo>
                  <a:lnTo>
                    <a:pt x="1073581" y="853780"/>
                  </a:lnTo>
                  <a:close/>
                  <a:moveTo>
                    <a:pt x="870836" y="431382"/>
                  </a:moveTo>
                  <a:lnTo>
                    <a:pt x="864959" y="428496"/>
                  </a:lnTo>
                  <a:cubicBezTo>
                    <a:pt x="864954" y="428493"/>
                    <a:pt x="864499" y="428252"/>
                    <a:pt x="821302" y="405411"/>
                  </a:cubicBezTo>
                  <a:lnTo>
                    <a:pt x="814585" y="421900"/>
                  </a:lnTo>
                  <a:cubicBezTo>
                    <a:pt x="814589" y="421902"/>
                    <a:pt x="814963" y="422106"/>
                    <a:pt x="844809" y="438390"/>
                  </a:cubicBezTo>
                  <a:cubicBezTo>
                    <a:pt x="834734" y="444986"/>
                    <a:pt x="824659" y="448284"/>
                    <a:pt x="815844" y="456528"/>
                  </a:cubicBezTo>
                  <a:lnTo>
                    <a:pt x="824659" y="468071"/>
                  </a:lnTo>
                  <a:cubicBezTo>
                    <a:pt x="841451" y="461475"/>
                    <a:pt x="854884" y="451581"/>
                    <a:pt x="871256" y="443749"/>
                  </a:cubicBezTo>
                  <a:lnTo>
                    <a:pt x="868317" y="435092"/>
                  </a:lnTo>
                  <a:close/>
                  <a:moveTo>
                    <a:pt x="1109784" y="657444"/>
                  </a:moveTo>
                  <a:lnTo>
                    <a:pt x="1090290" y="654659"/>
                  </a:lnTo>
                  <a:lnTo>
                    <a:pt x="1080542" y="707572"/>
                  </a:lnTo>
                  <a:lnTo>
                    <a:pt x="1100037" y="710357"/>
                  </a:lnTo>
                  <a:close/>
                  <a:moveTo>
                    <a:pt x="994457" y="365029"/>
                  </a:moveTo>
                  <a:cubicBezTo>
                    <a:pt x="977665" y="371759"/>
                    <a:pt x="960874" y="381854"/>
                    <a:pt x="945342" y="390688"/>
                  </a:cubicBezTo>
                  <a:lnTo>
                    <a:pt x="954157" y="405411"/>
                  </a:lnTo>
                  <a:cubicBezTo>
                    <a:pt x="967590" y="398680"/>
                    <a:pt x="984382" y="388584"/>
                    <a:pt x="1000334" y="379752"/>
                  </a:cubicBezTo>
                  <a:close/>
                  <a:moveTo>
                    <a:pt x="1133456" y="515414"/>
                  </a:moveTo>
                  <a:lnTo>
                    <a:pt x="1116747" y="511237"/>
                  </a:lnTo>
                  <a:lnTo>
                    <a:pt x="1106999" y="564150"/>
                  </a:lnTo>
                  <a:lnTo>
                    <a:pt x="1123709" y="568328"/>
                  </a:lnTo>
                  <a:close/>
                  <a:moveTo>
                    <a:pt x="1061049" y="345535"/>
                  </a:moveTo>
                  <a:lnTo>
                    <a:pt x="696227" y="86539"/>
                  </a:lnTo>
                  <a:lnTo>
                    <a:pt x="686479" y="99070"/>
                  </a:lnTo>
                  <a:lnTo>
                    <a:pt x="1047124" y="362244"/>
                  </a:lnTo>
                  <a:close/>
                  <a:moveTo>
                    <a:pt x="1159913" y="371992"/>
                  </a:moveTo>
                  <a:lnTo>
                    <a:pt x="1143203" y="369207"/>
                  </a:lnTo>
                  <a:lnTo>
                    <a:pt x="1133456" y="422120"/>
                  </a:lnTo>
                  <a:lnTo>
                    <a:pt x="1150165" y="424905"/>
                  </a:lnTo>
                  <a:close/>
                  <a:moveTo>
                    <a:pt x="1129588" y="309331"/>
                  </a:moveTo>
                  <a:cubicBezTo>
                    <a:pt x="1109630" y="315913"/>
                    <a:pt x="1092998" y="322496"/>
                    <a:pt x="1077197" y="331136"/>
                  </a:cubicBezTo>
                  <a:lnTo>
                    <a:pt x="1083019" y="345535"/>
                  </a:lnTo>
                  <a:cubicBezTo>
                    <a:pt x="1099651" y="338952"/>
                    <a:pt x="1116283" y="332370"/>
                    <a:pt x="1135410" y="323730"/>
                  </a:cubicBezTo>
                  <a:close/>
                  <a:moveTo>
                    <a:pt x="1329804" y="528554"/>
                  </a:moveTo>
                  <a:lnTo>
                    <a:pt x="1418340" y="645352"/>
                  </a:lnTo>
                  <a:cubicBezTo>
                    <a:pt x="1388812" y="707949"/>
                    <a:pt x="1339215" y="759866"/>
                    <a:pt x="1276021" y="803399"/>
                  </a:cubicBezTo>
                  <a:cubicBezTo>
                    <a:pt x="1276023" y="803393"/>
                    <a:pt x="1276279" y="802084"/>
                    <a:pt x="1329804" y="528554"/>
                  </a:cubicBezTo>
                  <a:close/>
                  <a:moveTo>
                    <a:pt x="929143" y="0"/>
                  </a:moveTo>
                  <a:lnTo>
                    <a:pt x="1314547" y="508428"/>
                  </a:lnTo>
                  <a:lnTo>
                    <a:pt x="1256136" y="816683"/>
                  </a:lnTo>
                  <a:cubicBezTo>
                    <a:pt x="1140134" y="886425"/>
                    <a:pt x="984359" y="932920"/>
                    <a:pt x="821957" y="962810"/>
                  </a:cubicBezTo>
                  <a:cubicBezTo>
                    <a:pt x="821958" y="962802"/>
                    <a:pt x="822345" y="960814"/>
                    <a:pt x="921387" y="451370"/>
                  </a:cubicBezTo>
                  <a:cubicBezTo>
                    <a:pt x="921382" y="451369"/>
                    <a:pt x="921072" y="451317"/>
                    <a:pt x="901501" y="448048"/>
                  </a:cubicBezTo>
                  <a:cubicBezTo>
                    <a:pt x="901499" y="448056"/>
                    <a:pt x="901126" y="450012"/>
                    <a:pt x="802070" y="969451"/>
                  </a:cubicBezTo>
                  <a:cubicBezTo>
                    <a:pt x="732470" y="979415"/>
                    <a:pt x="666183" y="989377"/>
                    <a:pt x="596581" y="996020"/>
                  </a:cubicBezTo>
                  <a:cubicBezTo>
                    <a:pt x="596581" y="996016"/>
                    <a:pt x="596581" y="995950"/>
                    <a:pt x="596582" y="994774"/>
                  </a:cubicBezTo>
                  <a:lnTo>
                    <a:pt x="596581" y="986057"/>
                  </a:lnTo>
                  <a:cubicBezTo>
                    <a:pt x="596578" y="986057"/>
                    <a:pt x="596494" y="986057"/>
                    <a:pt x="594510" y="986057"/>
                  </a:cubicBezTo>
                  <a:lnTo>
                    <a:pt x="580010" y="986057"/>
                  </a:lnTo>
                  <a:cubicBezTo>
                    <a:pt x="580009" y="986060"/>
                    <a:pt x="579992" y="986127"/>
                    <a:pt x="579596" y="987717"/>
                  </a:cubicBezTo>
                  <a:lnTo>
                    <a:pt x="576696" y="999341"/>
                  </a:lnTo>
                  <a:cubicBezTo>
                    <a:pt x="507094" y="1005983"/>
                    <a:pt x="437493" y="1012625"/>
                    <a:pt x="371206" y="1015946"/>
                  </a:cubicBezTo>
                  <a:cubicBezTo>
                    <a:pt x="371208" y="1015936"/>
                    <a:pt x="371549" y="1014228"/>
                    <a:pt x="430864" y="717052"/>
                  </a:cubicBezTo>
                  <a:cubicBezTo>
                    <a:pt x="430861" y="717052"/>
                    <a:pt x="430776" y="717035"/>
                    <a:pt x="428793" y="716637"/>
                  </a:cubicBezTo>
                  <a:lnTo>
                    <a:pt x="414293" y="713732"/>
                  </a:lnTo>
                  <a:cubicBezTo>
                    <a:pt x="414290" y="713742"/>
                    <a:pt x="413915" y="715542"/>
                    <a:pt x="351320" y="1015946"/>
                  </a:cubicBezTo>
                  <a:cubicBezTo>
                    <a:pt x="222061" y="1025909"/>
                    <a:pt x="102745" y="1025909"/>
                    <a:pt x="19886" y="1029230"/>
                  </a:cubicBezTo>
                  <a:lnTo>
                    <a:pt x="39772" y="1012625"/>
                  </a:lnTo>
                  <a:cubicBezTo>
                    <a:pt x="39769" y="1012622"/>
                    <a:pt x="39701" y="1012554"/>
                    <a:pt x="38115" y="1010965"/>
                  </a:cubicBezTo>
                  <a:lnTo>
                    <a:pt x="26515" y="999341"/>
                  </a:lnTo>
                  <a:cubicBezTo>
                    <a:pt x="16572" y="1009304"/>
                    <a:pt x="6629" y="1015946"/>
                    <a:pt x="0" y="1022588"/>
                  </a:cubicBezTo>
                  <a:cubicBezTo>
                    <a:pt x="19886" y="969451"/>
                    <a:pt x="46400" y="906352"/>
                    <a:pt x="79544" y="836610"/>
                  </a:cubicBezTo>
                  <a:cubicBezTo>
                    <a:pt x="79552" y="836614"/>
                    <a:pt x="80608" y="837063"/>
                    <a:pt x="212117" y="893068"/>
                  </a:cubicBezTo>
                  <a:cubicBezTo>
                    <a:pt x="212119" y="893064"/>
                    <a:pt x="212152" y="892981"/>
                    <a:pt x="212946" y="890992"/>
                  </a:cubicBezTo>
                  <a:lnTo>
                    <a:pt x="218747" y="876463"/>
                  </a:lnTo>
                  <a:cubicBezTo>
                    <a:pt x="218739" y="876459"/>
                    <a:pt x="217697" y="876016"/>
                    <a:pt x="86173" y="820005"/>
                  </a:cubicBezTo>
                  <a:cubicBezTo>
                    <a:pt x="149145" y="693806"/>
                    <a:pt x="238632" y="547679"/>
                    <a:pt x="344691" y="411517"/>
                  </a:cubicBezTo>
                  <a:cubicBezTo>
                    <a:pt x="344701" y="411524"/>
                    <a:pt x="346289" y="412557"/>
                    <a:pt x="599896" y="577569"/>
                  </a:cubicBezTo>
                  <a:cubicBezTo>
                    <a:pt x="586638" y="587532"/>
                    <a:pt x="576696" y="594174"/>
                    <a:pt x="566753" y="600816"/>
                  </a:cubicBezTo>
                  <a:cubicBezTo>
                    <a:pt x="566755" y="600819"/>
                    <a:pt x="566806" y="600887"/>
                    <a:pt x="567996" y="602477"/>
                  </a:cubicBezTo>
                  <a:lnTo>
                    <a:pt x="576696" y="614100"/>
                  </a:lnTo>
                  <a:cubicBezTo>
                    <a:pt x="589953" y="604137"/>
                    <a:pt x="606525" y="597495"/>
                    <a:pt x="619782" y="587532"/>
                  </a:cubicBezTo>
                  <a:cubicBezTo>
                    <a:pt x="619780" y="587529"/>
                    <a:pt x="619758" y="587485"/>
                    <a:pt x="619368" y="586702"/>
                  </a:cubicBezTo>
                  <a:lnTo>
                    <a:pt x="616468" y="580890"/>
                  </a:lnTo>
                  <a:cubicBezTo>
                    <a:pt x="616469" y="580888"/>
                    <a:pt x="616502" y="580838"/>
                    <a:pt x="617296" y="579645"/>
                  </a:cubicBezTo>
                  <a:lnTo>
                    <a:pt x="623096" y="570927"/>
                  </a:lnTo>
                  <a:cubicBezTo>
                    <a:pt x="623087" y="570921"/>
                    <a:pt x="621531" y="569920"/>
                    <a:pt x="354634" y="398233"/>
                  </a:cubicBezTo>
                  <a:cubicBezTo>
                    <a:pt x="519298" y="190532"/>
                    <a:pt x="721327" y="16868"/>
                    <a:pt x="929143" y="0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25" name="Forma livre 5"/>
            <p:cNvSpPr>
              <a:spLocks/>
            </p:cNvSpPr>
            <p:nvPr/>
          </p:nvSpPr>
          <p:spPr bwMode="auto">
            <a:xfrm rot="9774837">
              <a:off x="7616319" y="209755"/>
              <a:ext cx="1560487" cy="1109562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26" name="Forma livre 5"/>
            <p:cNvSpPr>
              <a:spLocks/>
            </p:cNvSpPr>
            <p:nvPr/>
          </p:nvSpPr>
          <p:spPr bwMode="auto">
            <a:xfrm rot="1867807">
              <a:off x="296479" y="1492338"/>
              <a:ext cx="1560486" cy="1109562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27" name="Forma livre 5"/>
            <p:cNvSpPr>
              <a:spLocks/>
            </p:cNvSpPr>
            <p:nvPr/>
          </p:nvSpPr>
          <p:spPr bwMode="auto">
            <a:xfrm rot="4931296">
              <a:off x="1451424" y="4432873"/>
              <a:ext cx="1560370" cy="111123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28" name="Forma livre 5"/>
            <p:cNvSpPr>
              <a:spLocks/>
            </p:cNvSpPr>
            <p:nvPr/>
          </p:nvSpPr>
          <p:spPr bwMode="auto">
            <a:xfrm>
              <a:off x="8305282" y="4863881"/>
              <a:ext cx="1560487" cy="1109562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29" name="Forma livre 5"/>
            <p:cNvSpPr>
              <a:spLocks/>
            </p:cNvSpPr>
            <p:nvPr/>
          </p:nvSpPr>
          <p:spPr bwMode="auto">
            <a:xfrm rot="4114372">
              <a:off x="9682474" y="4470969"/>
              <a:ext cx="1561958" cy="1109644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30" name="Forma livre 5"/>
            <p:cNvSpPr>
              <a:spLocks/>
            </p:cNvSpPr>
            <p:nvPr/>
          </p:nvSpPr>
          <p:spPr bwMode="auto">
            <a:xfrm rot="16624085" flipV="1">
              <a:off x="17103" y="-110915"/>
              <a:ext cx="536526" cy="644515"/>
            </a:xfrm>
            <a:custGeom>
              <a:avLst/>
              <a:gdLst/>
              <a:ahLst/>
              <a:cxnLst/>
              <a:rect l="l" t="t" r="r" b="b"/>
              <a:pathLst>
                <a:path w="498604" h="599214">
                  <a:moveTo>
                    <a:pt x="425098" y="207099"/>
                  </a:moveTo>
                  <a:lnTo>
                    <a:pt x="418137" y="219632"/>
                  </a:lnTo>
                  <a:lnTo>
                    <a:pt x="372185" y="193175"/>
                  </a:lnTo>
                  <a:lnTo>
                    <a:pt x="377755" y="180643"/>
                  </a:lnTo>
                  <a:close/>
                  <a:moveTo>
                    <a:pt x="498604" y="0"/>
                  </a:moveTo>
                  <a:cubicBezTo>
                    <a:pt x="377069" y="72579"/>
                    <a:pt x="263058" y="186346"/>
                    <a:pt x="162876" y="312711"/>
                  </a:cubicBezTo>
                  <a:cubicBezTo>
                    <a:pt x="429598" y="484285"/>
                    <a:pt x="431327" y="485398"/>
                    <a:pt x="431338" y="485405"/>
                  </a:cubicBezTo>
                  <a:lnTo>
                    <a:pt x="425538" y="494123"/>
                  </a:lnTo>
                  <a:lnTo>
                    <a:pt x="427610" y="501180"/>
                  </a:lnTo>
                  <a:cubicBezTo>
                    <a:pt x="414767" y="511973"/>
                    <a:pt x="398195" y="518615"/>
                    <a:pt x="384938" y="528578"/>
                  </a:cubicBezTo>
                  <a:lnTo>
                    <a:pt x="376238" y="516954"/>
                  </a:lnTo>
                  <a:cubicBezTo>
                    <a:pt x="384938" y="508652"/>
                    <a:pt x="394880" y="502010"/>
                    <a:pt x="408138" y="492047"/>
                  </a:cubicBezTo>
                  <a:cubicBezTo>
                    <a:pt x="153379" y="326285"/>
                    <a:pt x="152934" y="325996"/>
                    <a:pt x="152933" y="325995"/>
                  </a:cubicBezTo>
                  <a:cubicBezTo>
                    <a:pt x="96721" y="398162"/>
                    <a:pt x="45164" y="473129"/>
                    <a:pt x="0" y="546604"/>
                  </a:cubicBezTo>
                  <a:lnTo>
                    <a:pt x="278083" y="581083"/>
                  </a:lnTo>
                  <a:cubicBezTo>
                    <a:pt x="284543" y="575628"/>
                    <a:pt x="291633" y="570990"/>
                    <a:pt x="299451" y="566352"/>
                  </a:cubicBezTo>
                  <a:lnTo>
                    <a:pt x="308266" y="577974"/>
                  </a:lnTo>
                  <a:lnTo>
                    <a:pt x="299842" y="583781"/>
                  </a:lnTo>
                  <a:lnTo>
                    <a:pt x="424307" y="599214"/>
                  </a:lnTo>
                  <a:lnTo>
                    <a:pt x="496741" y="15022"/>
                  </a:lnTo>
                  <a:lnTo>
                    <a:pt x="494721" y="13548"/>
                  </a:lnTo>
                  <a:lnTo>
                    <a:pt x="497342" y="10178"/>
                  </a:ln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31" name="Forma livre 5"/>
            <p:cNvSpPr>
              <a:spLocks/>
            </p:cNvSpPr>
            <p:nvPr/>
          </p:nvSpPr>
          <p:spPr bwMode="auto">
            <a:xfrm rot="992620" flipV="1">
              <a:off x="277429" y="749456"/>
              <a:ext cx="1096944" cy="779392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32" name="Forma livre 5"/>
            <p:cNvSpPr>
              <a:spLocks/>
            </p:cNvSpPr>
            <p:nvPr/>
          </p:nvSpPr>
          <p:spPr bwMode="auto">
            <a:xfrm rot="18655726" flipH="1" flipV="1">
              <a:off x="3522266" y="338302"/>
              <a:ext cx="1096862" cy="77944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33" name="Forma livre 5"/>
            <p:cNvSpPr>
              <a:spLocks/>
            </p:cNvSpPr>
            <p:nvPr/>
          </p:nvSpPr>
          <p:spPr bwMode="auto">
            <a:xfrm rot="992620" flipV="1">
              <a:off x="3768283" y="1460591"/>
              <a:ext cx="1096945" cy="779392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34" name="Forma livre 5"/>
            <p:cNvSpPr>
              <a:spLocks/>
            </p:cNvSpPr>
            <p:nvPr/>
          </p:nvSpPr>
          <p:spPr bwMode="auto">
            <a:xfrm rot="6453486" flipH="1" flipV="1">
              <a:off x="1106925" y="2920135"/>
              <a:ext cx="1098450" cy="779450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35" name="Forma livre 5"/>
            <p:cNvSpPr>
              <a:spLocks/>
            </p:cNvSpPr>
            <p:nvPr/>
          </p:nvSpPr>
          <p:spPr bwMode="auto">
            <a:xfrm rot="9878872" flipH="1" flipV="1">
              <a:off x="320291" y="3713049"/>
              <a:ext cx="1096945" cy="77939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36" name="Forma livre 5"/>
            <p:cNvSpPr>
              <a:spLocks/>
            </p:cNvSpPr>
            <p:nvPr/>
          </p:nvSpPr>
          <p:spPr bwMode="auto">
            <a:xfrm rot="18430650" flipV="1">
              <a:off x="5424059" y="4973380"/>
              <a:ext cx="1096862" cy="77944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37" name="Forma livre 5"/>
            <p:cNvSpPr>
              <a:spLocks/>
            </p:cNvSpPr>
            <p:nvPr/>
          </p:nvSpPr>
          <p:spPr bwMode="auto">
            <a:xfrm rot="13863782" flipV="1">
              <a:off x="4768424" y="5778175"/>
              <a:ext cx="874633" cy="620703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38" name="Forma livre 5"/>
            <p:cNvSpPr>
              <a:spLocks/>
            </p:cNvSpPr>
            <p:nvPr/>
          </p:nvSpPr>
          <p:spPr bwMode="auto">
            <a:xfrm rot="4229794" flipH="1" flipV="1">
              <a:off x="240956" y="6130565"/>
              <a:ext cx="1041305" cy="698488"/>
            </a:xfrm>
            <a:custGeom>
              <a:avLst/>
              <a:gdLst/>
              <a:ahLst/>
              <a:cxnLst/>
              <a:rect l="l" t="t" r="r" b="b"/>
              <a:pathLst>
                <a:path w="936788" h="723957">
                  <a:moveTo>
                    <a:pt x="101439" y="585316"/>
                  </a:moveTo>
                  <a:lnTo>
                    <a:pt x="93178" y="577243"/>
                  </a:lnTo>
                  <a:cubicBezTo>
                    <a:pt x="83737" y="586470"/>
                    <a:pt x="74297" y="593390"/>
                    <a:pt x="63675" y="601463"/>
                  </a:cubicBezTo>
                  <a:lnTo>
                    <a:pt x="71936" y="609537"/>
                  </a:lnTo>
                  <a:cubicBezTo>
                    <a:pt x="81377" y="602617"/>
                    <a:pt x="90818" y="595696"/>
                    <a:pt x="101439" y="585316"/>
                  </a:cubicBezTo>
                  <a:close/>
                  <a:moveTo>
                    <a:pt x="182976" y="526492"/>
                  </a:moveTo>
                  <a:lnTo>
                    <a:pt x="176904" y="516324"/>
                  </a:lnTo>
                  <a:cubicBezTo>
                    <a:pt x="172278" y="518648"/>
                    <a:pt x="169965" y="520972"/>
                    <a:pt x="167652" y="523297"/>
                  </a:cubicBezTo>
                  <a:cubicBezTo>
                    <a:pt x="167644" y="523294"/>
                    <a:pt x="167151" y="523117"/>
                    <a:pt x="135269" y="511675"/>
                  </a:cubicBezTo>
                  <a:cubicBezTo>
                    <a:pt x="135267" y="511682"/>
                    <a:pt x="135220" y="511973"/>
                    <a:pt x="132956" y="525621"/>
                  </a:cubicBezTo>
                  <a:cubicBezTo>
                    <a:pt x="132965" y="525624"/>
                    <a:pt x="133402" y="525770"/>
                    <a:pt x="153774" y="532593"/>
                  </a:cubicBezTo>
                  <a:cubicBezTo>
                    <a:pt x="151460" y="534917"/>
                    <a:pt x="149147" y="537242"/>
                    <a:pt x="145678" y="540728"/>
                  </a:cubicBezTo>
                  <a:lnTo>
                    <a:pt x="153774" y="548862"/>
                  </a:lnTo>
                  <a:cubicBezTo>
                    <a:pt x="163026" y="541890"/>
                    <a:pt x="172278" y="534917"/>
                    <a:pt x="182976" y="526492"/>
                  </a:cubicBezTo>
                  <a:close/>
                  <a:moveTo>
                    <a:pt x="349229" y="208306"/>
                  </a:moveTo>
                  <a:lnTo>
                    <a:pt x="315956" y="189713"/>
                  </a:lnTo>
                  <a:lnTo>
                    <a:pt x="312042" y="198520"/>
                  </a:lnTo>
                  <a:lnTo>
                    <a:pt x="344336" y="217114"/>
                  </a:lnTo>
                  <a:close/>
                  <a:moveTo>
                    <a:pt x="267119" y="468955"/>
                  </a:moveTo>
                  <a:lnTo>
                    <a:pt x="260924" y="460787"/>
                  </a:lnTo>
                  <a:cubicBezTo>
                    <a:pt x="249123" y="467788"/>
                    <a:pt x="239683" y="474789"/>
                    <a:pt x="228766" y="482957"/>
                  </a:cubicBezTo>
                  <a:lnTo>
                    <a:pt x="234961" y="491125"/>
                  </a:lnTo>
                  <a:cubicBezTo>
                    <a:pt x="246763" y="484124"/>
                    <a:pt x="256204" y="477123"/>
                    <a:pt x="267119" y="468955"/>
                  </a:cubicBezTo>
                  <a:close/>
                  <a:moveTo>
                    <a:pt x="440240" y="257237"/>
                  </a:moveTo>
                  <a:lnTo>
                    <a:pt x="405010" y="238643"/>
                  </a:lnTo>
                  <a:lnTo>
                    <a:pt x="400117" y="250386"/>
                  </a:lnTo>
                  <a:lnTo>
                    <a:pt x="432411" y="268980"/>
                  </a:lnTo>
                  <a:close/>
                  <a:moveTo>
                    <a:pt x="381523" y="434365"/>
                  </a:moveTo>
                  <a:lnTo>
                    <a:pt x="386416" y="406964"/>
                  </a:lnTo>
                  <a:lnTo>
                    <a:pt x="374673" y="404028"/>
                  </a:lnTo>
                  <a:lnTo>
                    <a:pt x="369779" y="432408"/>
                  </a:lnTo>
                  <a:close/>
                  <a:moveTo>
                    <a:pt x="362929" y="535163"/>
                  </a:moveTo>
                  <a:lnTo>
                    <a:pt x="369780" y="497975"/>
                  </a:lnTo>
                  <a:lnTo>
                    <a:pt x="358036" y="495039"/>
                  </a:lnTo>
                  <a:lnTo>
                    <a:pt x="351186" y="532227"/>
                  </a:lnTo>
                  <a:close/>
                  <a:moveTo>
                    <a:pt x="439355" y="363350"/>
                  </a:moveTo>
                  <a:lnTo>
                    <a:pt x="433159" y="353140"/>
                  </a:lnTo>
                  <a:cubicBezTo>
                    <a:pt x="421358" y="357807"/>
                    <a:pt x="411918" y="364808"/>
                    <a:pt x="400117" y="371809"/>
                  </a:cubicBezTo>
                  <a:lnTo>
                    <a:pt x="407197" y="383477"/>
                  </a:lnTo>
                  <a:cubicBezTo>
                    <a:pt x="416638" y="376477"/>
                    <a:pt x="428439" y="369475"/>
                    <a:pt x="439355" y="363350"/>
                  </a:cubicBezTo>
                  <a:close/>
                  <a:moveTo>
                    <a:pt x="346293" y="634980"/>
                  </a:moveTo>
                  <a:lnTo>
                    <a:pt x="354122" y="595836"/>
                  </a:lnTo>
                  <a:lnTo>
                    <a:pt x="339443" y="595836"/>
                  </a:lnTo>
                  <a:lnTo>
                    <a:pt x="335528" y="633023"/>
                  </a:lnTo>
                  <a:close/>
                  <a:moveTo>
                    <a:pt x="528020" y="314518"/>
                  </a:moveTo>
                  <a:lnTo>
                    <a:pt x="525955" y="308434"/>
                  </a:lnTo>
                  <a:lnTo>
                    <a:pt x="527725" y="305826"/>
                  </a:lnTo>
                  <a:lnTo>
                    <a:pt x="523595" y="303798"/>
                  </a:lnTo>
                  <a:cubicBezTo>
                    <a:pt x="523587" y="303794"/>
                    <a:pt x="523098" y="303535"/>
                    <a:pt x="492913" y="287574"/>
                  </a:cubicBezTo>
                  <a:lnTo>
                    <a:pt x="488192" y="299162"/>
                  </a:lnTo>
                  <a:cubicBezTo>
                    <a:pt x="488197" y="299165"/>
                    <a:pt x="488519" y="299341"/>
                    <a:pt x="509433" y="310751"/>
                  </a:cubicBezTo>
                  <a:cubicBezTo>
                    <a:pt x="502353" y="315387"/>
                    <a:pt x="495272" y="317705"/>
                    <a:pt x="489077" y="323499"/>
                  </a:cubicBezTo>
                  <a:lnTo>
                    <a:pt x="495272" y="331612"/>
                  </a:lnTo>
                  <a:cubicBezTo>
                    <a:pt x="507073" y="326976"/>
                    <a:pt x="516514" y="320022"/>
                    <a:pt x="528020" y="314518"/>
                  </a:cubicBezTo>
                  <a:close/>
                  <a:moveTo>
                    <a:pt x="661406" y="56621"/>
                  </a:moveTo>
                  <a:lnTo>
                    <a:pt x="631069" y="33135"/>
                  </a:lnTo>
                  <a:lnTo>
                    <a:pt x="623240" y="41942"/>
                  </a:lnTo>
                  <a:lnTo>
                    <a:pt x="653577" y="65429"/>
                  </a:lnTo>
                  <a:close/>
                  <a:moveTo>
                    <a:pt x="618736" y="269541"/>
                  </a:moveTo>
                  <a:lnTo>
                    <a:pt x="614605" y="259194"/>
                  </a:lnTo>
                  <a:cubicBezTo>
                    <a:pt x="602804" y="263924"/>
                    <a:pt x="591004" y="271018"/>
                    <a:pt x="580088" y="277227"/>
                  </a:cubicBezTo>
                  <a:lnTo>
                    <a:pt x="586283" y="287574"/>
                  </a:lnTo>
                  <a:cubicBezTo>
                    <a:pt x="595723" y="282844"/>
                    <a:pt x="607525" y="275748"/>
                    <a:pt x="618736" y="269541"/>
                  </a:cubicBezTo>
                  <a:close/>
                  <a:moveTo>
                    <a:pt x="661406" y="245493"/>
                  </a:moveTo>
                  <a:lnTo>
                    <a:pt x="405010" y="63471"/>
                  </a:lnTo>
                  <a:lnTo>
                    <a:pt x="398159" y="72279"/>
                  </a:lnTo>
                  <a:lnTo>
                    <a:pt x="651620" y="257236"/>
                  </a:lnTo>
                  <a:close/>
                  <a:moveTo>
                    <a:pt x="739694" y="117295"/>
                  </a:moveTo>
                  <a:lnTo>
                    <a:pt x="709358" y="93809"/>
                  </a:lnTo>
                  <a:lnTo>
                    <a:pt x="702507" y="105552"/>
                  </a:lnTo>
                  <a:lnTo>
                    <a:pt x="732845" y="129039"/>
                  </a:lnTo>
                  <a:close/>
                  <a:moveTo>
                    <a:pt x="713667" y="230169"/>
                  </a:moveTo>
                  <a:lnTo>
                    <a:pt x="709575" y="220049"/>
                  </a:lnTo>
                  <a:cubicBezTo>
                    <a:pt x="695549" y="224675"/>
                    <a:pt x="683860" y="229301"/>
                    <a:pt x="672755" y="235373"/>
                  </a:cubicBezTo>
                  <a:lnTo>
                    <a:pt x="676846" y="245493"/>
                  </a:lnTo>
                  <a:cubicBezTo>
                    <a:pt x="688535" y="240867"/>
                    <a:pt x="700224" y="236241"/>
                    <a:pt x="713667" y="230169"/>
                  </a:cubicBezTo>
                  <a:close/>
                  <a:moveTo>
                    <a:pt x="724037" y="301274"/>
                  </a:moveTo>
                  <a:lnTo>
                    <a:pt x="730887" y="264087"/>
                  </a:lnTo>
                  <a:lnTo>
                    <a:pt x="719144" y="262130"/>
                  </a:lnTo>
                  <a:lnTo>
                    <a:pt x="712293" y="299317"/>
                  </a:lnTo>
                  <a:close/>
                  <a:moveTo>
                    <a:pt x="705443" y="402071"/>
                  </a:moveTo>
                  <a:lnTo>
                    <a:pt x="712294" y="364884"/>
                  </a:lnTo>
                  <a:lnTo>
                    <a:pt x="700551" y="361948"/>
                  </a:lnTo>
                  <a:lnTo>
                    <a:pt x="693700" y="399135"/>
                  </a:lnTo>
                  <a:close/>
                  <a:moveTo>
                    <a:pt x="688807" y="501889"/>
                  </a:moveTo>
                  <a:lnTo>
                    <a:pt x="695657" y="464702"/>
                  </a:lnTo>
                  <a:lnTo>
                    <a:pt x="681956" y="462745"/>
                  </a:lnTo>
                  <a:lnTo>
                    <a:pt x="675106" y="499932"/>
                  </a:lnTo>
                  <a:close/>
                  <a:moveTo>
                    <a:pt x="809570" y="197052"/>
                  </a:moveTo>
                  <a:lnTo>
                    <a:pt x="805479" y="186776"/>
                  </a:lnTo>
                  <a:cubicBezTo>
                    <a:pt x="793790" y="191474"/>
                    <a:pt x="782101" y="193822"/>
                    <a:pt x="768659" y="199987"/>
                  </a:cubicBezTo>
                  <a:lnTo>
                    <a:pt x="772750" y="210263"/>
                  </a:lnTo>
                  <a:cubicBezTo>
                    <a:pt x="784439" y="205566"/>
                    <a:pt x="796128" y="203217"/>
                    <a:pt x="809570" y="197052"/>
                  </a:cubicBezTo>
                  <a:close/>
                  <a:moveTo>
                    <a:pt x="670213" y="602686"/>
                  </a:moveTo>
                  <a:lnTo>
                    <a:pt x="677064" y="565499"/>
                  </a:lnTo>
                  <a:lnTo>
                    <a:pt x="665321" y="562563"/>
                  </a:lnTo>
                  <a:lnTo>
                    <a:pt x="658470" y="600729"/>
                  </a:lnTo>
                  <a:close/>
                  <a:moveTo>
                    <a:pt x="821898" y="179926"/>
                  </a:moveTo>
                  <a:lnTo>
                    <a:pt x="791561" y="156440"/>
                  </a:lnTo>
                  <a:lnTo>
                    <a:pt x="784711" y="166226"/>
                  </a:lnTo>
                  <a:lnTo>
                    <a:pt x="814069" y="189713"/>
                  </a:lnTo>
                  <a:close/>
                  <a:moveTo>
                    <a:pt x="926916" y="421111"/>
                  </a:moveTo>
                  <a:cubicBezTo>
                    <a:pt x="909154" y="480920"/>
                    <a:pt x="868392" y="528768"/>
                    <a:pt x="812488" y="567279"/>
                  </a:cubicBezTo>
                  <a:cubicBezTo>
                    <a:pt x="812490" y="567268"/>
                    <a:pt x="812880" y="565274"/>
                    <a:pt x="882368" y="210175"/>
                  </a:cubicBezTo>
                  <a:cubicBezTo>
                    <a:pt x="882362" y="210174"/>
                    <a:pt x="882074" y="210126"/>
                    <a:pt x="868392" y="207840"/>
                  </a:cubicBezTo>
                  <a:lnTo>
                    <a:pt x="798513" y="576615"/>
                  </a:lnTo>
                  <a:cubicBezTo>
                    <a:pt x="716987" y="625629"/>
                    <a:pt x="607509" y="658305"/>
                    <a:pt x="493373" y="679312"/>
                  </a:cubicBezTo>
                  <a:cubicBezTo>
                    <a:pt x="493375" y="679301"/>
                    <a:pt x="493753" y="677359"/>
                    <a:pt x="563252" y="319874"/>
                  </a:cubicBezTo>
                  <a:cubicBezTo>
                    <a:pt x="563246" y="319873"/>
                    <a:pt x="562951" y="319823"/>
                    <a:pt x="549276" y="317539"/>
                  </a:cubicBezTo>
                  <a:cubicBezTo>
                    <a:pt x="549274" y="317549"/>
                    <a:pt x="548921" y="319402"/>
                    <a:pt x="479397" y="683980"/>
                  </a:cubicBezTo>
                  <a:cubicBezTo>
                    <a:pt x="430482" y="690982"/>
                    <a:pt x="383895" y="697984"/>
                    <a:pt x="334980" y="702652"/>
                  </a:cubicBezTo>
                  <a:cubicBezTo>
                    <a:pt x="334980" y="702647"/>
                    <a:pt x="334980" y="702587"/>
                    <a:pt x="334980" y="701777"/>
                  </a:cubicBezTo>
                  <a:lnTo>
                    <a:pt x="334979" y="695650"/>
                  </a:lnTo>
                  <a:cubicBezTo>
                    <a:pt x="334975" y="695650"/>
                    <a:pt x="334898" y="695650"/>
                    <a:pt x="333524" y="695650"/>
                  </a:cubicBezTo>
                  <a:lnTo>
                    <a:pt x="323333" y="695650"/>
                  </a:lnTo>
                  <a:cubicBezTo>
                    <a:pt x="323332" y="695653"/>
                    <a:pt x="323317" y="695715"/>
                    <a:pt x="323042" y="696817"/>
                  </a:cubicBezTo>
                  <a:lnTo>
                    <a:pt x="321004" y="704986"/>
                  </a:lnTo>
                  <a:cubicBezTo>
                    <a:pt x="272088" y="709654"/>
                    <a:pt x="223173" y="714322"/>
                    <a:pt x="176586" y="716656"/>
                  </a:cubicBezTo>
                  <a:cubicBezTo>
                    <a:pt x="176589" y="716642"/>
                    <a:pt x="176923" y="714970"/>
                    <a:pt x="218514" y="506594"/>
                  </a:cubicBezTo>
                  <a:cubicBezTo>
                    <a:pt x="218510" y="506593"/>
                    <a:pt x="218433" y="506578"/>
                    <a:pt x="217058" y="506303"/>
                  </a:cubicBezTo>
                  <a:lnTo>
                    <a:pt x="206868" y="504261"/>
                  </a:lnTo>
                  <a:cubicBezTo>
                    <a:pt x="206865" y="504275"/>
                    <a:pt x="206507" y="505994"/>
                    <a:pt x="162611" y="716656"/>
                  </a:cubicBezTo>
                  <a:cubicBezTo>
                    <a:pt x="103792" y="721190"/>
                    <a:pt x="47902" y="722788"/>
                    <a:pt x="0" y="723957"/>
                  </a:cubicBezTo>
                  <a:lnTo>
                    <a:pt x="37315" y="618602"/>
                  </a:lnTo>
                  <a:cubicBezTo>
                    <a:pt x="45427" y="622057"/>
                    <a:pt x="54541" y="625937"/>
                    <a:pt x="64779" y="630298"/>
                  </a:cubicBezTo>
                  <a:cubicBezTo>
                    <a:pt x="64781" y="630293"/>
                    <a:pt x="64812" y="630216"/>
                    <a:pt x="65362" y="628838"/>
                  </a:cubicBezTo>
                  <a:lnTo>
                    <a:pt x="69438" y="618628"/>
                  </a:lnTo>
                  <a:cubicBezTo>
                    <a:pt x="69432" y="618625"/>
                    <a:pt x="69005" y="618443"/>
                    <a:pt x="41518" y="606737"/>
                  </a:cubicBezTo>
                  <a:lnTo>
                    <a:pt x="147999" y="306099"/>
                  </a:lnTo>
                  <a:cubicBezTo>
                    <a:pt x="150864" y="301015"/>
                    <a:pt x="154394" y="296432"/>
                    <a:pt x="157952" y="291865"/>
                  </a:cubicBezTo>
                  <a:cubicBezTo>
                    <a:pt x="157962" y="291872"/>
                    <a:pt x="159348" y="292774"/>
                    <a:pt x="337309" y="408566"/>
                  </a:cubicBezTo>
                  <a:cubicBezTo>
                    <a:pt x="327992" y="415568"/>
                    <a:pt x="321004" y="420236"/>
                    <a:pt x="314016" y="424904"/>
                  </a:cubicBezTo>
                  <a:cubicBezTo>
                    <a:pt x="314019" y="424908"/>
                    <a:pt x="314065" y="424969"/>
                    <a:pt x="314890" y="426071"/>
                  </a:cubicBezTo>
                  <a:lnTo>
                    <a:pt x="321004" y="434240"/>
                  </a:lnTo>
                  <a:cubicBezTo>
                    <a:pt x="330321" y="427238"/>
                    <a:pt x="341968" y="422570"/>
                    <a:pt x="351285" y="415568"/>
                  </a:cubicBezTo>
                  <a:cubicBezTo>
                    <a:pt x="351283" y="415565"/>
                    <a:pt x="351263" y="415524"/>
                    <a:pt x="350994" y="414985"/>
                  </a:cubicBezTo>
                  <a:lnTo>
                    <a:pt x="348956" y="410900"/>
                  </a:lnTo>
                  <a:cubicBezTo>
                    <a:pt x="348958" y="410898"/>
                    <a:pt x="348989" y="410851"/>
                    <a:pt x="349537" y="410025"/>
                  </a:cubicBezTo>
                  <a:lnTo>
                    <a:pt x="353614" y="403898"/>
                  </a:lnTo>
                  <a:cubicBezTo>
                    <a:pt x="353602" y="403890"/>
                    <a:pt x="352069" y="402904"/>
                    <a:pt x="164940" y="282529"/>
                  </a:cubicBezTo>
                  <a:cubicBezTo>
                    <a:pt x="288685" y="126442"/>
                    <a:pt x="442456" y="-2294"/>
                    <a:pt x="598956" y="31"/>
                  </a:cubicBezTo>
                  <a:cubicBezTo>
                    <a:pt x="692856" y="1426"/>
                    <a:pt x="787740" y="50003"/>
                    <a:pt x="877709" y="168162"/>
                  </a:cubicBezTo>
                  <a:cubicBezTo>
                    <a:pt x="873050" y="168162"/>
                    <a:pt x="870721" y="168162"/>
                    <a:pt x="866063" y="170497"/>
                  </a:cubicBezTo>
                  <a:cubicBezTo>
                    <a:pt x="866065" y="170501"/>
                    <a:pt x="866095" y="170579"/>
                    <a:pt x="866645" y="171955"/>
                  </a:cubicBezTo>
                  <a:lnTo>
                    <a:pt x="870721" y="182166"/>
                  </a:lnTo>
                  <a:cubicBezTo>
                    <a:pt x="875379" y="179833"/>
                    <a:pt x="880039" y="179833"/>
                    <a:pt x="887026" y="177498"/>
                  </a:cubicBezTo>
                  <a:cubicBezTo>
                    <a:pt x="891685" y="186834"/>
                    <a:pt x="898673" y="196171"/>
                    <a:pt x="903332" y="203173"/>
                  </a:cubicBezTo>
                  <a:cubicBezTo>
                    <a:pt x="939435" y="289531"/>
                    <a:pt x="944676" y="361302"/>
                    <a:pt x="926916" y="42111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39" name="Forma livre 5"/>
            <p:cNvSpPr>
              <a:spLocks/>
            </p:cNvSpPr>
            <p:nvPr/>
          </p:nvSpPr>
          <p:spPr bwMode="auto">
            <a:xfrm rot="20866705" flipH="1">
              <a:off x="2114136" y="5828993"/>
              <a:ext cx="1096945" cy="779392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40" name="Forma livre 5"/>
            <p:cNvSpPr>
              <a:spLocks/>
            </p:cNvSpPr>
            <p:nvPr/>
          </p:nvSpPr>
          <p:spPr bwMode="auto">
            <a:xfrm rot="6300000">
              <a:off x="10337276" y="3300317"/>
              <a:ext cx="750819" cy="53497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41" name="Forma livre 5"/>
            <p:cNvSpPr>
              <a:spLocks/>
            </p:cNvSpPr>
            <p:nvPr/>
          </p:nvSpPr>
          <p:spPr bwMode="auto">
            <a:xfrm rot="6720289" flipV="1">
              <a:off x="6665463" y="5913095"/>
              <a:ext cx="1096862" cy="77944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42" name="Forma livre 5"/>
            <p:cNvSpPr>
              <a:spLocks/>
            </p:cNvSpPr>
            <p:nvPr/>
          </p:nvSpPr>
          <p:spPr bwMode="auto">
            <a:xfrm rot="6353747" flipV="1">
              <a:off x="2788058" y="4748769"/>
              <a:ext cx="1096863" cy="781037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43" name="Forma livre 5"/>
            <p:cNvSpPr>
              <a:spLocks/>
            </p:cNvSpPr>
            <p:nvPr/>
          </p:nvSpPr>
          <p:spPr bwMode="auto">
            <a:xfrm rot="16819535">
              <a:off x="9137176" y="2790754"/>
              <a:ext cx="1560371" cy="1109644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44" name="Forma livre 5"/>
            <p:cNvSpPr>
              <a:spLocks/>
            </p:cNvSpPr>
            <p:nvPr/>
          </p:nvSpPr>
          <p:spPr bwMode="auto">
            <a:xfrm rot="2451594" flipH="1" flipV="1">
              <a:off x="8946622" y="206580"/>
              <a:ext cx="752462" cy="53493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45" name="Forma livre 5"/>
            <p:cNvSpPr>
              <a:spLocks/>
            </p:cNvSpPr>
            <p:nvPr/>
          </p:nvSpPr>
          <p:spPr bwMode="auto">
            <a:xfrm rot="15291076" flipH="1" flipV="1">
              <a:off x="1424400" y="6026604"/>
              <a:ext cx="558749" cy="395280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46" name="Forma livre 5"/>
            <p:cNvSpPr>
              <a:spLocks/>
            </p:cNvSpPr>
            <p:nvPr/>
          </p:nvSpPr>
          <p:spPr bwMode="auto">
            <a:xfrm rot="8764501" flipH="1" flipV="1">
              <a:off x="4403272" y="5138494"/>
              <a:ext cx="750875" cy="53335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47" name="Forma livre 5"/>
            <p:cNvSpPr>
              <a:spLocks/>
            </p:cNvSpPr>
            <p:nvPr/>
          </p:nvSpPr>
          <p:spPr bwMode="auto">
            <a:xfrm rot="20242593">
              <a:off x="11275446" y="3289224"/>
              <a:ext cx="1152506" cy="1109562"/>
            </a:xfrm>
            <a:custGeom>
              <a:avLst/>
              <a:gdLst/>
              <a:ahLst/>
              <a:cxnLst/>
              <a:rect l="l" t="t" r="r" b="b"/>
              <a:pathLst>
                <a:path w="1073531" h="1033004">
                  <a:moveTo>
                    <a:pt x="139070" y="910467"/>
                  </a:moveTo>
                  <a:cubicBezTo>
                    <a:pt x="122535" y="923835"/>
                    <a:pt x="109306" y="933860"/>
                    <a:pt x="96079" y="943886"/>
                  </a:cubicBezTo>
                  <a:lnTo>
                    <a:pt x="109307" y="960595"/>
                  </a:lnTo>
                  <a:cubicBezTo>
                    <a:pt x="122535" y="947228"/>
                    <a:pt x="135764" y="937202"/>
                    <a:pt x="148992" y="923835"/>
                  </a:cubicBezTo>
                  <a:close/>
                  <a:moveTo>
                    <a:pt x="252524" y="821350"/>
                  </a:moveTo>
                  <a:cubicBezTo>
                    <a:pt x="239091" y="834479"/>
                    <a:pt x="225659" y="844326"/>
                    <a:pt x="210546" y="855814"/>
                  </a:cubicBezTo>
                  <a:lnTo>
                    <a:pt x="222300" y="867302"/>
                  </a:lnTo>
                  <a:cubicBezTo>
                    <a:pt x="235734" y="857455"/>
                    <a:pt x="249167" y="847608"/>
                    <a:pt x="264279" y="832838"/>
                  </a:cubicBezTo>
                  <a:close/>
                  <a:moveTo>
                    <a:pt x="228361" y="701599"/>
                  </a:moveTo>
                  <a:lnTo>
                    <a:pt x="175448" y="682105"/>
                  </a:lnTo>
                  <a:lnTo>
                    <a:pt x="169878" y="698814"/>
                  </a:lnTo>
                  <a:lnTo>
                    <a:pt x="222792" y="718309"/>
                  </a:lnTo>
                  <a:close/>
                  <a:moveTo>
                    <a:pt x="623818" y="847807"/>
                  </a:moveTo>
                  <a:lnTo>
                    <a:pt x="602931" y="847807"/>
                  </a:lnTo>
                  <a:lnTo>
                    <a:pt x="597361" y="900720"/>
                  </a:lnTo>
                  <a:lnTo>
                    <a:pt x="612679" y="903505"/>
                  </a:lnTo>
                  <a:close/>
                  <a:moveTo>
                    <a:pt x="371657" y="734670"/>
                  </a:moveTo>
                  <a:cubicBezTo>
                    <a:pt x="365075" y="737977"/>
                    <a:pt x="361783" y="741284"/>
                    <a:pt x="358492" y="744591"/>
                  </a:cubicBezTo>
                  <a:cubicBezTo>
                    <a:pt x="358483" y="744588"/>
                    <a:pt x="357836" y="744356"/>
                    <a:pt x="312415" y="728056"/>
                  </a:cubicBezTo>
                  <a:cubicBezTo>
                    <a:pt x="312413" y="728064"/>
                    <a:pt x="312346" y="728467"/>
                    <a:pt x="309123" y="747898"/>
                  </a:cubicBezTo>
                  <a:cubicBezTo>
                    <a:pt x="309131" y="747901"/>
                    <a:pt x="309595" y="748056"/>
                    <a:pt x="338745" y="757820"/>
                  </a:cubicBezTo>
                  <a:cubicBezTo>
                    <a:pt x="335453" y="761126"/>
                    <a:pt x="332162" y="764434"/>
                    <a:pt x="327225" y="769394"/>
                  </a:cubicBezTo>
                  <a:lnTo>
                    <a:pt x="338745" y="780969"/>
                  </a:lnTo>
                  <a:cubicBezTo>
                    <a:pt x="351910" y="771048"/>
                    <a:pt x="365075" y="761127"/>
                    <a:pt x="380297" y="749138"/>
                  </a:cubicBezTo>
                  <a:close/>
                  <a:moveTo>
                    <a:pt x="491208" y="655648"/>
                  </a:moveTo>
                  <a:cubicBezTo>
                    <a:pt x="474415" y="665609"/>
                    <a:pt x="460984" y="675572"/>
                    <a:pt x="445451" y="687193"/>
                  </a:cubicBezTo>
                  <a:lnTo>
                    <a:pt x="454266" y="698814"/>
                  </a:lnTo>
                  <a:cubicBezTo>
                    <a:pt x="471058" y="688853"/>
                    <a:pt x="484492" y="678891"/>
                    <a:pt x="500023" y="667270"/>
                  </a:cubicBezTo>
                  <a:close/>
                  <a:moveTo>
                    <a:pt x="646097" y="708562"/>
                  </a:moveTo>
                  <a:lnTo>
                    <a:pt x="629388" y="704385"/>
                  </a:lnTo>
                  <a:lnTo>
                    <a:pt x="619641" y="757299"/>
                  </a:lnTo>
                  <a:lnTo>
                    <a:pt x="636350" y="761475"/>
                  </a:lnTo>
                  <a:close/>
                  <a:moveTo>
                    <a:pt x="669769" y="579063"/>
                  </a:moveTo>
                  <a:lnTo>
                    <a:pt x="653060" y="574886"/>
                  </a:lnTo>
                  <a:lnTo>
                    <a:pt x="646096" y="615267"/>
                  </a:lnTo>
                  <a:lnTo>
                    <a:pt x="662806" y="618052"/>
                  </a:lnTo>
                  <a:close/>
                  <a:moveTo>
                    <a:pt x="736279" y="502478"/>
                  </a:moveTo>
                  <a:cubicBezTo>
                    <a:pt x="719488" y="509119"/>
                    <a:pt x="706055" y="519081"/>
                    <a:pt x="689263" y="529042"/>
                  </a:cubicBezTo>
                  <a:lnTo>
                    <a:pt x="699338" y="545645"/>
                  </a:lnTo>
                  <a:cubicBezTo>
                    <a:pt x="712771" y="535683"/>
                    <a:pt x="729562" y="525721"/>
                    <a:pt x="745094" y="517005"/>
                  </a:cubicBezTo>
                  <a:close/>
                  <a:moveTo>
                    <a:pt x="821301" y="409185"/>
                  </a:moveTo>
                  <a:lnTo>
                    <a:pt x="814583" y="425674"/>
                  </a:lnTo>
                  <a:cubicBezTo>
                    <a:pt x="814591" y="425678"/>
                    <a:pt x="815062" y="425935"/>
                    <a:pt x="844808" y="442164"/>
                  </a:cubicBezTo>
                  <a:cubicBezTo>
                    <a:pt x="834733" y="448760"/>
                    <a:pt x="824658" y="452058"/>
                    <a:pt x="815844" y="460302"/>
                  </a:cubicBezTo>
                  <a:lnTo>
                    <a:pt x="824659" y="471845"/>
                  </a:lnTo>
                  <a:cubicBezTo>
                    <a:pt x="841450" y="465249"/>
                    <a:pt x="854884" y="455355"/>
                    <a:pt x="871255" y="447523"/>
                  </a:cubicBezTo>
                  <a:lnTo>
                    <a:pt x="868316" y="438866"/>
                  </a:lnTo>
                  <a:lnTo>
                    <a:pt x="870835" y="435156"/>
                  </a:lnTo>
                  <a:lnTo>
                    <a:pt x="864958" y="432270"/>
                  </a:lnTo>
                  <a:cubicBezTo>
                    <a:pt x="864949" y="432265"/>
                    <a:pt x="864326" y="431935"/>
                    <a:pt x="821301" y="409185"/>
                  </a:cubicBezTo>
                  <a:close/>
                  <a:moveTo>
                    <a:pt x="696226" y="339562"/>
                  </a:moveTo>
                  <a:lnTo>
                    <a:pt x="689262" y="356271"/>
                  </a:lnTo>
                  <a:lnTo>
                    <a:pt x="735214" y="382728"/>
                  </a:lnTo>
                  <a:lnTo>
                    <a:pt x="746354" y="366019"/>
                  </a:lnTo>
                  <a:close/>
                  <a:moveTo>
                    <a:pt x="569513" y="269939"/>
                  </a:moveTo>
                  <a:lnTo>
                    <a:pt x="563942" y="282471"/>
                  </a:lnTo>
                  <a:lnTo>
                    <a:pt x="609894" y="308928"/>
                  </a:lnTo>
                  <a:lnTo>
                    <a:pt x="616856" y="296395"/>
                  </a:lnTo>
                  <a:close/>
                  <a:moveTo>
                    <a:pt x="1072527" y="14619"/>
                  </a:moveTo>
                  <a:cubicBezTo>
                    <a:pt x="1072874" y="14716"/>
                    <a:pt x="1073221" y="14814"/>
                    <a:pt x="1073531" y="15047"/>
                  </a:cubicBezTo>
                  <a:lnTo>
                    <a:pt x="1049842" y="71890"/>
                  </a:lnTo>
                  <a:lnTo>
                    <a:pt x="1017882" y="47147"/>
                  </a:lnTo>
                  <a:lnTo>
                    <a:pt x="1006742" y="59679"/>
                  </a:lnTo>
                  <a:lnTo>
                    <a:pt x="1043176" y="87886"/>
                  </a:lnTo>
                  <a:lnTo>
                    <a:pt x="963184" y="279833"/>
                  </a:lnTo>
                  <a:lnTo>
                    <a:pt x="696225" y="90312"/>
                  </a:lnTo>
                  <a:lnTo>
                    <a:pt x="686478" y="102844"/>
                  </a:lnTo>
                  <a:lnTo>
                    <a:pt x="955216" y="298951"/>
                  </a:lnTo>
                  <a:lnTo>
                    <a:pt x="666938" y="990697"/>
                  </a:lnTo>
                  <a:cubicBezTo>
                    <a:pt x="643801" y="994862"/>
                    <a:pt x="620385" y="997522"/>
                    <a:pt x="596581" y="999794"/>
                  </a:cubicBezTo>
                  <a:cubicBezTo>
                    <a:pt x="596581" y="999790"/>
                    <a:pt x="596581" y="999724"/>
                    <a:pt x="596580" y="998548"/>
                  </a:cubicBezTo>
                  <a:lnTo>
                    <a:pt x="596581" y="989831"/>
                  </a:lnTo>
                  <a:cubicBezTo>
                    <a:pt x="596574" y="989831"/>
                    <a:pt x="596465" y="989830"/>
                    <a:pt x="594509" y="989831"/>
                  </a:cubicBezTo>
                  <a:lnTo>
                    <a:pt x="580008" y="989830"/>
                  </a:lnTo>
                  <a:cubicBezTo>
                    <a:pt x="580007" y="989836"/>
                    <a:pt x="579985" y="989925"/>
                    <a:pt x="579595" y="991491"/>
                  </a:cubicBezTo>
                  <a:lnTo>
                    <a:pt x="576695" y="1003115"/>
                  </a:lnTo>
                  <a:cubicBezTo>
                    <a:pt x="507094" y="1009757"/>
                    <a:pt x="437492" y="1016399"/>
                    <a:pt x="371205" y="1019720"/>
                  </a:cubicBezTo>
                  <a:cubicBezTo>
                    <a:pt x="371209" y="1019700"/>
                    <a:pt x="371687" y="1017305"/>
                    <a:pt x="430864" y="720826"/>
                  </a:cubicBezTo>
                  <a:cubicBezTo>
                    <a:pt x="430857" y="720825"/>
                    <a:pt x="430747" y="720803"/>
                    <a:pt x="428792" y="720411"/>
                  </a:cubicBezTo>
                  <a:lnTo>
                    <a:pt x="414292" y="717506"/>
                  </a:lnTo>
                  <a:cubicBezTo>
                    <a:pt x="414289" y="717517"/>
                    <a:pt x="413904" y="719364"/>
                    <a:pt x="351320" y="1019720"/>
                  </a:cubicBezTo>
                  <a:cubicBezTo>
                    <a:pt x="222060" y="1029683"/>
                    <a:pt x="102744" y="1029683"/>
                    <a:pt x="19886" y="1033004"/>
                  </a:cubicBezTo>
                  <a:lnTo>
                    <a:pt x="39771" y="1016399"/>
                  </a:lnTo>
                  <a:cubicBezTo>
                    <a:pt x="39768" y="1016396"/>
                    <a:pt x="39700" y="1016327"/>
                    <a:pt x="38114" y="1014738"/>
                  </a:cubicBezTo>
                  <a:lnTo>
                    <a:pt x="26513" y="1003115"/>
                  </a:lnTo>
                  <a:cubicBezTo>
                    <a:pt x="16571" y="1013078"/>
                    <a:pt x="6628" y="1019720"/>
                    <a:pt x="0" y="1026362"/>
                  </a:cubicBezTo>
                  <a:cubicBezTo>
                    <a:pt x="19885" y="973225"/>
                    <a:pt x="46400" y="910126"/>
                    <a:pt x="79543" y="840384"/>
                  </a:cubicBezTo>
                  <a:cubicBezTo>
                    <a:pt x="79558" y="840391"/>
                    <a:pt x="80957" y="840987"/>
                    <a:pt x="212116" y="896842"/>
                  </a:cubicBezTo>
                  <a:cubicBezTo>
                    <a:pt x="212119" y="896835"/>
                    <a:pt x="212163" y="896724"/>
                    <a:pt x="212946" y="894766"/>
                  </a:cubicBezTo>
                  <a:lnTo>
                    <a:pt x="218746" y="880237"/>
                  </a:lnTo>
                  <a:cubicBezTo>
                    <a:pt x="218731" y="880231"/>
                    <a:pt x="217367" y="879650"/>
                    <a:pt x="86173" y="823779"/>
                  </a:cubicBezTo>
                  <a:cubicBezTo>
                    <a:pt x="149145" y="697580"/>
                    <a:pt x="238631" y="551453"/>
                    <a:pt x="344690" y="415291"/>
                  </a:cubicBezTo>
                  <a:cubicBezTo>
                    <a:pt x="344699" y="415297"/>
                    <a:pt x="346165" y="416250"/>
                    <a:pt x="599895" y="581343"/>
                  </a:cubicBezTo>
                  <a:cubicBezTo>
                    <a:pt x="586637" y="591306"/>
                    <a:pt x="576695" y="597948"/>
                    <a:pt x="566752" y="604590"/>
                  </a:cubicBezTo>
                  <a:cubicBezTo>
                    <a:pt x="566756" y="604595"/>
                    <a:pt x="566822" y="604684"/>
                    <a:pt x="567995" y="606251"/>
                  </a:cubicBezTo>
                  <a:lnTo>
                    <a:pt x="576695" y="617874"/>
                  </a:lnTo>
                  <a:cubicBezTo>
                    <a:pt x="589952" y="607911"/>
                    <a:pt x="606524" y="601269"/>
                    <a:pt x="619781" y="591306"/>
                  </a:cubicBezTo>
                  <a:cubicBezTo>
                    <a:pt x="619778" y="591301"/>
                    <a:pt x="619749" y="591243"/>
                    <a:pt x="619367" y="590476"/>
                  </a:cubicBezTo>
                  <a:lnTo>
                    <a:pt x="616466" y="584664"/>
                  </a:lnTo>
                  <a:cubicBezTo>
                    <a:pt x="616469" y="584660"/>
                    <a:pt x="616513" y="584593"/>
                    <a:pt x="617295" y="583419"/>
                  </a:cubicBezTo>
                  <a:lnTo>
                    <a:pt x="623095" y="574701"/>
                  </a:lnTo>
                  <a:cubicBezTo>
                    <a:pt x="623087" y="574695"/>
                    <a:pt x="621605" y="573742"/>
                    <a:pt x="354633" y="402007"/>
                  </a:cubicBezTo>
                  <a:cubicBezTo>
                    <a:pt x="530709" y="179913"/>
                    <a:pt x="749507" y="-3264"/>
                    <a:pt x="972189" y="45"/>
                  </a:cubicBezTo>
                  <a:cubicBezTo>
                    <a:pt x="1005591" y="541"/>
                    <a:pt x="1039081" y="5233"/>
                    <a:pt x="1072527" y="14619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48" name="Forma livre 5"/>
            <p:cNvSpPr>
              <a:spLocks/>
            </p:cNvSpPr>
            <p:nvPr/>
          </p:nvSpPr>
          <p:spPr bwMode="auto">
            <a:xfrm rot="14400000">
              <a:off x="10679406" y="5859905"/>
              <a:ext cx="1517512" cy="1103295"/>
            </a:xfrm>
            <a:custGeom>
              <a:avLst/>
              <a:gdLst/>
              <a:ahLst/>
              <a:cxnLst/>
              <a:rect l="l" t="t" r="r" b="b"/>
              <a:pathLst>
                <a:path w="1413236" h="1026802">
                  <a:moveTo>
                    <a:pt x="183142" y="718307"/>
                  </a:moveTo>
                  <a:lnTo>
                    <a:pt x="188712" y="701599"/>
                  </a:lnTo>
                  <a:lnTo>
                    <a:pt x="135800" y="682103"/>
                  </a:lnTo>
                  <a:lnTo>
                    <a:pt x="130230" y="698814"/>
                  </a:lnTo>
                  <a:close/>
                  <a:moveTo>
                    <a:pt x="109343" y="923835"/>
                  </a:moveTo>
                  <a:lnTo>
                    <a:pt x="99421" y="910467"/>
                  </a:lnTo>
                  <a:cubicBezTo>
                    <a:pt x="82887" y="923834"/>
                    <a:pt x="69658" y="933861"/>
                    <a:pt x="56430" y="943886"/>
                  </a:cubicBezTo>
                  <a:lnTo>
                    <a:pt x="69658" y="960595"/>
                  </a:lnTo>
                  <a:cubicBezTo>
                    <a:pt x="82886" y="947228"/>
                    <a:pt x="96115" y="937202"/>
                    <a:pt x="109343" y="923835"/>
                  </a:cubicBezTo>
                  <a:close/>
                  <a:moveTo>
                    <a:pt x="224630" y="832837"/>
                  </a:moveTo>
                  <a:lnTo>
                    <a:pt x="212877" y="821349"/>
                  </a:lnTo>
                  <a:cubicBezTo>
                    <a:pt x="199442" y="834478"/>
                    <a:pt x="186011" y="844326"/>
                    <a:pt x="170897" y="855814"/>
                  </a:cubicBezTo>
                  <a:lnTo>
                    <a:pt x="182651" y="867301"/>
                  </a:lnTo>
                  <a:cubicBezTo>
                    <a:pt x="196085" y="857455"/>
                    <a:pt x="209518" y="847608"/>
                    <a:pt x="224630" y="832837"/>
                  </a:cubicBezTo>
                  <a:close/>
                  <a:moveTo>
                    <a:pt x="570245" y="308927"/>
                  </a:moveTo>
                  <a:lnTo>
                    <a:pt x="577207" y="296395"/>
                  </a:lnTo>
                  <a:lnTo>
                    <a:pt x="529864" y="269939"/>
                  </a:lnTo>
                  <a:lnTo>
                    <a:pt x="524293" y="282471"/>
                  </a:lnTo>
                  <a:close/>
                  <a:moveTo>
                    <a:pt x="340648" y="749138"/>
                  </a:moveTo>
                  <a:lnTo>
                    <a:pt x="332009" y="734669"/>
                  </a:lnTo>
                  <a:cubicBezTo>
                    <a:pt x="325426" y="737975"/>
                    <a:pt x="322134" y="741282"/>
                    <a:pt x="318843" y="744591"/>
                  </a:cubicBezTo>
                  <a:cubicBezTo>
                    <a:pt x="318829" y="744586"/>
                    <a:pt x="318046" y="744305"/>
                    <a:pt x="272765" y="728056"/>
                  </a:cubicBezTo>
                  <a:cubicBezTo>
                    <a:pt x="272764" y="728068"/>
                    <a:pt x="272682" y="728558"/>
                    <a:pt x="269475" y="747898"/>
                  </a:cubicBezTo>
                  <a:cubicBezTo>
                    <a:pt x="269487" y="747900"/>
                    <a:pt x="270038" y="748084"/>
                    <a:pt x="299098" y="757818"/>
                  </a:cubicBezTo>
                  <a:cubicBezTo>
                    <a:pt x="295805" y="761125"/>
                    <a:pt x="292513" y="764432"/>
                    <a:pt x="287577" y="769394"/>
                  </a:cubicBezTo>
                  <a:lnTo>
                    <a:pt x="299096" y="780968"/>
                  </a:lnTo>
                  <a:cubicBezTo>
                    <a:pt x="312262" y="771047"/>
                    <a:pt x="325426" y="761126"/>
                    <a:pt x="340648" y="749138"/>
                  </a:cubicBezTo>
                  <a:close/>
                  <a:moveTo>
                    <a:pt x="460374" y="667268"/>
                  </a:moveTo>
                  <a:lnTo>
                    <a:pt x="451559" y="655648"/>
                  </a:lnTo>
                  <a:cubicBezTo>
                    <a:pt x="434767" y="665608"/>
                    <a:pt x="421335" y="675571"/>
                    <a:pt x="405802" y="687191"/>
                  </a:cubicBezTo>
                  <a:lnTo>
                    <a:pt x="414617" y="698814"/>
                  </a:lnTo>
                  <a:cubicBezTo>
                    <a:pt x="431409" y="688851"/>
                    <a:pt x="444843" y="678891"/>
                    <a:pt x="460374" y="667268"/>
                  </a:cubicBezTo>
                  <a:close/>
                  <a:moveTo>
                    <a:pt x="706706" y="366019"/>
                  </a:moveTo>
                  <a:lnTo>
                    <a:pt x="656577" y="339562"/>
                  </a:lnTo>
                  <a:lnTo>
                    <a:pt x="649614" y="356270"/>
                  </a:lnTo>
                  <a:lnTo>
                    <a:pt x="695565" y="382728"/>
                  </a:lnTo>
                  <a:close/>
                  <a:moveTo>
                    <a:pt x="623157" y="618052"/>
                  </a:moveTo>
                  <a:lnTo>
                    <a:pt x="630120" y="579063"/>
                  </a:lnTo>
                  <a:lnTo>
                    <a:pt x="613410" y="574885"/>
                  </a:lnTo>
                  <a:lnTo>
                    <a:pt x="606449" y="615267"/>
                  </a:lnTo>
                  <a:close/>
                  <a:moveTo>
                    <a:pt x="705445" y="517004"/>
                  </a:moveTo>
                  <a:lnTo>
                    <a:pt x="696631" y="502478"/>
                  </a:lnTo>
                  <a:cubicBezTo>
                    <a:pt x="679839" y="509117"/>
                    <a:pt x="666406" y="519081"/>
                    <a:pt x="649614" y="529041"/>
                  </a:cubicBezTo>
                  <a:lnTo>
                    <a:pt x="659689" y="545644"/>
                  </a:lnTo>
                  <a:cubicBezTo>
                    <a:pt x="673122" y="535683"/>
                    <a:pt x="689914" y="525721"/>
                    <a:pt x="705445" y="517004"/>
                  </a:cubicBezTo>
                  <a:close/>
                  <a:moveTo>
                    <a:pt x="596701" y="761475"/>
                  </a:moveTo>
                  <a:lnTo>
                    <a:pt x="606449" y="708562"/>
                  </a:lnTo>
                  <a:lnTo>
                    <a:pt x="589740" y="704383"/>
                  </a:lnTo>
                  <a:lnTo>
                    <a:pt x="579992" y="757299"/>
                  </a:lnTo>
                  <a:close/>
                  <a:moveTo>
                    <a:pt x="1021399" y="80565"/>
                  </a:moveTo>
                  <a:lnTo>
                    <a:pt x="978233" y="47146"/>
                  </a:lnTo>
                  <a:lnTo>
                    <a:pt x="967093" y="59679"/>
                  </a:lnTo>
                  <a:lnTo>
                    <a:pt x="1010260" y="93098"/>
                  </a:lnTo>
                  <a:close/>
                  <a:moveTo>
                    <a:pt x="831606" y="447523"/>
                  </a:moveTo>
                  <a:lnTo>
                    <a:pt x="828667" y="438866"/>
                  </a:lnTo>
                  <a:lnTo>
                    <a:pt x="831186" y="435156"/>
                  </a:lnTo>
                  <a:lnTo>
                    <a:pt x="825309" y="432269"/>
                  </a:lnTo>
                  <a:cubicBezTo>
                    <a:pt x="825297" y="432262"/>
                    <a:pt x="824574" y="431881"/>
                    <a:pt x="781653" y="409184"/>
                  </a:cubicBezTo>
                  <a:lnTo>
                    <a:pt x="774936" y="425673"/>
                  </a:lnTo>
                  <a:cubicBezTo>
                    <a:pt x="774946" y="425680"/>
                    <a:pt x="775516" y="425990"/>
                    <a:pt x="805159" y="442163"/>
                  </a:cubicBezTo>
                  <a:cubicBezTo>
                    <a:pt x="795084" y="448760"/>
                    <a:pt x="785010" y="452057"/>
                    <a:pt x="776194" y="460301"/>
                  </a:cubicBezTo>
                  <a:lnTo>
                    <a:pt x="785009" y="471844"/>
                  </a:lnTo>
                  <a:cubicBezTo>
                    <a:pt x="801801" y="465249"/>
                    <a:pt x="815235" y="455355"/>
                    <a:pt x="831606" y="447523"/>
                  </a:cubicBezTo>
                  <a:close/>
                  <a:moveTo>
                    <a:pt x="573030" y="903505"/>
                  </a:moveTo>
                  <a:lnTo>
                    <a:pt x="584169" y="847806"/>
                  </a:lnTo>
                  <a:lnTo>
                    <a:pt x="563282" y="847807"/>
                  </a:lnTo>
                  <a:lnTo>
                    <a:pt x="557712" y="900720"/>
                  </a:lnTo>
                  <a:close/>
                  <a:moveTo>
                    <a:pt x="960684" y="383525"/>
                  </a:moveTo>
                  <a:lnTo>
                    <a:pt x="954807" y="368803"/>
                  </a:lnTo>
                  <a:cubicBezTo>
                    <a:pt x="938015" y="375532"/>
                    <a:pt x="921225" y="385628"/>
                    <a:pt x="905692" y="394460"/>
                  </a:cubicBezTo>
                  <a:lnTo>
                    <a:pt x="914507" y="409183"/>
                  </a:lnTo>
                  <a:cubicBezTo>
                    <a:pt x="927940" y="402454"/>
                    <a:pt x="944732" y="392358"/>
                    <a:pt x="960684" y="383525"/>
                  </a:cubicBezTo>
                  <a:close/>
                  <a:moveTo>
                    <a:pt x="1021399" y="349308"/>
                  </a:moveTo>
                  <a:lnTo>
                    <a:pt x="656577" y="90312"/>
                  </a:lnTo>
                  <a:lnTo>
                    <a:pt x="646830" y="102844"/>
                  </a:lnTo>
                  <a:lnTo>
                    <a:pt x="1007475" y="366018"/>
                  </a:lnTo>
                  <a:close/>
                  <a:moveTo>
                    <a:pt x="1132795" y="166897"/>
                  </a:moveTo>
                  <a:lnTo>
                    <a:pt x="1089630" y="133479"/>
                  </a:lnTo>
                  <a:lnTo>
                    <a:pt x="1079882" y="150188"/>
                  </a:lnTo>
                  <a:lnTo>
                    <a:pt x="1123048" y="183607"/>
                  </a:lnTo>
                  <a:close/>
                  <a:moveTo>
                    <a:pt x="1095760" y="327504"/>
                  </a:moveTo>
                  <a:lnTo>
                    <a:pt x="1089940" y="313104"/>
                  </a:lnTo>
                  <a:cubicBezTo>
                    <a:pt x="1069981" y="319687"/>
                    <a:pt x="1053348" y="326268"/>
                    <a:pt x="1037547" y="334909"/>
                  </a:cubicBezTo>
                  <a:lnTo>
                    <a:pt x="1043369" y="349308"/>
                  </a:lnTo>
                  <a:cubicBezTo>
                    <a:pt x="1060001" y="342725"/>
                    <a:pt x="1076633" y="336143"/>
                    <a:pt x="1095760" y="327504"/>
                  </a:cubicBezTo>
                  <a:close/>
                  <a:moveTo>
                    <a:pt x="1110515" y="428679"/>
                  </a:moveTo>
                  <a:lnTo>
                    <a:pt x="1120263" y="375765"/>
                  </a:lnTo>
                  <a:lnTo>
                    <a:pt x="1103553" y="372981"/>
                  </a:lnTo>
                  <a:lnTo>
                    <a:pt x="1093806" y="425892"/>
                  </a:lnTo>
                  <a:close/>
                  <a:moveTo>
                    <a:pt x="1232220" y="280382"/>
                  </a:moveTo>
                  <a:lnTo>
                    <a:pt x="1226399" y="265761"/>
                  </a:lnTo>
                  <a:cubicBezTo>
                    <a:pt x="1209766" y="272445"/>
                    <a:pt x="1193134" y="275787"/>
                    <a:pt x="1174007" y="284559"/>
                  </a:cubicBezTo>
                  <a:lnTo>
                    <a:pt x="1179829" y="299180"/>
                  </a:lnTo>
                  <a:cubicBezTo>
                    <a:pt x="1196461" y="292496"/>
                    <a:pt x="1213093" y="289153"/>
                    <a:pt x="1232220" y="280382"/>
                  </a:cubicBezTo>
                  <a:close/>
                  <a:moveTo>
                    <a:pt x="1249760" y="256015"/>
                  </a:moveTo>
                  <a:lnTo>
                    <a:pt x="1206595" y="222596"/>
                  </a:lnTo>
                  <a:lnTo>
                    <a:pt x="1196847" y="236520"/>
                  </a:lnTo>
                  <a:lnTo>
                    <a:pt x="1238621" y="269939"/>
                  </a:lnTo>
                  <a:close/>
                  <a:moveTo>
                    <a:pt x="1084059" y="572102"/>
                  </a:moveTo>
                  <a:lnTo>
                    <a:pt x="1093807" y="519187"/>
                  </a:lnTo>
                  <a:lnTo>
                    <a:pt x="1077098" y="515010"/>
                  </a:lnTo>
                  <a:lnTo>
                    <a:pt x="1067350" y="567924"/>
                  </a:lnTo>
                  <a:close/>
                  <a:moveTo>
                    <a:pt x="1060387" y="714131"/>
                  </a:moveTo>
                  <a:lnTo>
                    <a:pt x="1070135" y="661218"/>
                  </a:lnTo>
                  <a:lnTo>
                    <a:pt x="1050641" y="658433"/>
                  </a:lnTo>
                  <a:lnTo>
                    <a:pt x="1040893" y="711346"/>
                  </a:lnTo>
                  <a:close/>
                  <a:moveTo>
                    <a:pt x="1033931" y="857554"/>
                  </a:moveTo>
                  <a:lnTo>
                    <a:pt x="1043678" y="804641"/>
                  </a:lnTo>
                  <a:lnTo>
                    <a:pt x="1026969" y="800462"/>
                  </a:lnTo>
                  <a:lnTo>
                    <a:pt x="1017221" y="854769"/>
                  </a:lnTo>
                  <a:close/>
                  <a:moveTo>
                    <a:pt x="1374273" y="659887"/>
                  </a:moveTo>
                  <a:cubicBezTo>
                    <a:pt x="1343570" y="717505"/>
                    <a:pt x="1296030" y="766075"/>
                    <a:pt x="1236372" y="807173"/>
                  </a:cubicBezTo>
                  <a:cubicBezTo>
                    <a:pt x="1236377" y="807150"/>
                    <a:pt x="1237023" y="803848"/>
                    <a:pt x="1335803" y="299055"/>
                  </a:cubicBezTo>
                  <a:cubicBezTo>
                    <a:pt x="1335790" y="299052"/>
                    <a:pt x="1335311" y="298972"/>
                    <a:pt x="1315917" y="295733"/>
                  </a:cubicBezTo>
                  <a:lnTo>
                    <a:pt x="1216486" y="820458"/>
                  </a:lnTo>
                  <a:cubicBezTo>
                    <a:pt x="1100485" y="890198"/>
                    <a:pt x="944711" y="936692"/>
                    <a:pt x="782307" y="966582"/>
                  </a:cubicBezTo>
                  <a:cubicBezTo>
                    <a:pt x="782311" y="966561"/>
                    <a:pt x="782955" y="963253"/>
                    <a:pt x="881737" y="455143"/>
                  </a:cubicBezTo>
                  <a:cubicBezTo>
                    <a:pt x="881725" y="455141"/>
                    <a:pt x="881245" y="455061"/>
                    <a:pt x="861851" y="451822"/>
                  </a:cubicBezTo>
                  <a:cubicBezTo>
                    <a:pt x="861847" y="451841"/>
                    <a:pt x="861238" y="455035"/>
                    <a:pt x="762421" y="973225"/>
                  </a:cubicBezTo>
                  <a:cubicBezTo>
                    <a:pt x="692820" y="983187"/>
                    <a:pt x="626533" y="993151"/>
                    <a:pt x="556931" y="999794"/>
                  </a:cubicBezTo>
                  <a:cubicBezTo>
                    <a:pt x="556931" y="999789"/>
                    <a:pt x="556932" y="999712"/>
                    <a:pt x="556932" y="998547"/>
                  </a:cubicBezTo>
                  <a:lnTo>
                    <a:pt x="556932" y="989829"/>
                  </a:lnTo>
                  <a:cubicBezTo>
                    <a:pt x="556924" y="989829"/>
                    <a:pt x="556793" y="989830"/>
                    <a:pt x="554861" y="989829"/>
                  </a:cubicBezTo>
                  <a:lnTo>
                    <a:pt x="540361" y="989829"/>
                  </a:lnTo>
                  <a:cubicBezTo>
                    <a:pt x="540359" y="989836"/>
                    <a:pt x="540334" y="989939"/>
                    <a:pt x="539946" y="991491"/>
                  </a:cubicBezTo>
                  <a:lnTo>
                    <a:pt x="537046" y="1003114"/>
                  </a:lnTo>
                  <a:cubicBezTo>
                    <a:pt x="467445" y="1009756"/>
                    <a:pt x="397843" y="1016397"/>
                    <a:pt x="331556" y="1019720"/>
                  </a:cubicBezTo>
                  <a:cubicBezTo>
                    <a:pt x="331562" y="1019692"/>
                    <a:pt x="332135" y="1016820"/>
                    <a:pt x="391215" y="720826"/>
                  </a:cubicBezTo>
                  <a:cubicBezTo>
                    <a:pt x="391206" y="720823"/>
                    <a:pt x="391080" y="720798"/>
                    <a:pt x="389143" y="720410"/>
                  </a:cubicBezTo>
                  <a:lnTo>
                    <a:pt x="374643" y="717505"/>
                  </a:lnTo>
                  <a:cubicBezTo>
                    <a:pt x="374639" y="717518"/>
                    <a:pt x="374227" y="719501"/>
                    <a:pt x="311671" y="1019719"/>
                  </a:cubicBezTo>
                  <a:lnTo>
                    <a:pt x="169660" y="1026802"/>
                  </a:lnTo>
                  <a:lnTo>
                    <a:pt x="0" y="928849"/>
                  </a:lnTo>
                  <a:cubicBezTo>
                    <a:pt x="11865" y="900794"/>
                    <a:pt x="25231" y="871239"/>
                    <a:pt x="39894" y="840383"/>
                  </a:cubicBezTo>
                  <a:cubicBezTo>
                    <a:pt x="39916" y="840393"/>
                    <a:pt x="41591" y="841106"/>
                    <a:pt x="172468" y="896841"/>
                  </a:cubicBezTo>
                  <a:cubicBezTo>
                    <a:pt x="172471" y="896832"/>
                    <a:pt x="172522" y="896705"/>
                    <a:pt x="173297" y="894764"/>
                  </a:cubicBezTo>
                  <a:lnTo>
                    <a:pt x="179099" y="880236"/>
                  </a:lnTo>
                  <a:cubicBezTo>
                    <a:pt x="179076" y="880227"/>
                    <a:pt x="177428" y="879525"/>
                    <a:pt x="46523" y="823779"/>
                  </a:cubicBezTo>
                  <a:cubicBezTo>
                    <a:pt x="109496" y="697579"/>
                    <a:pt x="198983" y="551452"/>
                    <a:pt x="305041" y="415291"/>
                  </a:cubicBezTo>
                  <a:cubicBezTo>
                    <a:pt x="305056" y="415301"/>
                    <a:pt x="306940" y="416525"/>
                    <a:pt x="560246" y="581342"/>
                  </a:cubicBezTo>
                  <a:cubicBezTo>
                    <a:pt x="546990" y="591305"/>
                    <a:pt x="537046" y="597948"/>
                    <a:pt x="527104" y="604588"/>
                  </a:cubicBezTo>
                  <a:cubicBezTo>
                    <a:pt x="527108" y="604597"/>
                    <a:pt x="527183" y="604697"/>
                    <a:pt x="528347" y="606249"/>
                  </a:cubicBezTo>
                  <a:lnTo>
                    <a:pt x="537046" y="617874"/>
                  </a:lnTo>
                  <a:cubicBezTo>
                    <a:pt x="550304" y="607909"/>
                    <a:pt x="566875" y="601268"/>
                    <a:pt x="580132" y="591306"/>
                  </a:cubicBezTo>
                  <a:cubicBezTo>
                    <a:pt x="580128" y="591299"/>
                    <a:pt x="580097" y="591234"/>
                    <a:pt x="579718" y="590476"/>
                  </a:cubicBezTo>
                  <a:lnTo>
                    <a:pt x="576819" y="584663"/>
                  </a:lnTo>
                  <a:cubicBezTo>
                    <a:pt x="576822" y="584658"/>
                    <a:pt x="576873" y="584583"/>
                    <a:pt x="577646" y="583417"/>
                  </a:cubicBezTo>
                  <a:lnTo>
                    <a:pt x="583446" y="574701"/>
                  </a:lnTo>
                  <a:cubicBezTo>
                    <a:pt x="583430" y="574689"/>
                    <a:pt x="581294" y="573314"/>
                    <a:pt x="314986" y="402005"/>
                  </a:cubicBezTo>
                  <a:cubicBezTo>
                    <a:pt x="491060" y="179912"/>
                    <a:pt x="709858" y="-3264"/>
                    <a:pt x="932540" y="45"/>
                  </a:cubicBezTo>
                  <a:cubicBezTo>
                    <a:pt x="1066149" y="2029"/>
                    <a:pt x="1201157" y="71148"/>
                    <a:pt x="1329175" y="239275"/>
                  </a:cubicBezTo>
                  <a:cubicBezTo>
                    <a:pt x="1322545" y="239274"/>
                    <a:pt x="1319231" y="239275"/>
                    <a:pt x="1312602" y="242596"/>
                  </a:cubicBezTo>
                  <a:cubicBezTo>
                    <a:pt x="1312605" y="242604"/>
                    <a:pt x="1312652" y="242724"/>
                    <a:pt x="1313430" y="244671"/>
                  </a:cubicBezTo>
                  <a:lnTo>
                    <a:pt x="1319230" y="259202"/>
                  </a:lnTo>
                  <a:cubicBezTo>
                    <a:pt x="1325859" y="255881"/>
                    <a:pt x="1332488" y="255881"/>
                    <a:pt x="1342431" y="252559"/>
                  </a:cubicBezTo>
                  <a:cubicBezTo>
                    <a:pt x="1349060" y="265843"/>
                    <a:pt x="1359002" y="279128"/>
                    <a:pt x="1365632" y="289091"/>
                  </a:cubicBezTo>
                  <a:cubicBezTo>
                    <a:pt x="1429846" y="442689"/>
                    <a:pt x="1425445" y="563854"/>
                    <a:pt x="1374273" y="659887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49" name="Forma livre 5"/>
            <p:cNvSpPr>
              <a:spLocks/>
            </p:cNvSpPr>
            <p:nvPr/>
          </p:nvSpPr>
          <p:spPr bwMode="auto">
            <a:xfrm rot="3481137" flipH="1" flipV="1">
              <a:off x="11878703" y="2390768"/>
              <a:ext cx="493668" cy="392105"/>
            </a:xfrm>
            <a:custGeom>
              <a:avLst/>
              <a:gdLst/>
              <a:ahLst/>
              <a:cxnLst/>
              <a:rect l="l" t="t" r="r" b="b"/>
              <a:pathLst>
                <a:path w="458504" h="364797">
                  <a:moveTo>
                    <a:pt x="118292" y="176246"/>
                  </a:moveTo>
                  <a:lnTo>
                    <a:pt x="94154" y="163507"/>
                  </a:lnTo>
                  <a:lnTo>
                    <a:pt x="90801" y="171553"/>
                  </a:lnTo>
                  <a:lnTo>
                    <a:pt x="112928" y="184293"/>
                  </a:lnTo>
                  <a:close/>
                  <a:moveTo>
                    <a:pt x="269825" y="38795"/>
                  </a:moveTo>
                  <a:lnTo>
                    <a:pt x="249039" y="22703"/>
                  </a:lnTo>
                  <a:lnTo>
                    <a:pt x="243675" y="28738"/>
                  </a:lnTo>
                  <a:lnTo>
                    <a:pt x="264461" y="44829"/>
                  </a:lnTo>
                  <a:close/>
                  <a:moveTo>
                    <a:pt x="240589" y="184676"/>
                  </a:moveTo>
                  <a:lnTo>
                    <a:pt x="237759" y="177587"/>
                  </a:lnTo>
                  <a:cubicBezTo>
                    <a:pt x="229673" y="180828"/>
                    <a:pt x="221588" y="185689"/>
                    <a:pt x="214109" y="189942"/>
                  </a:cubicBezTo>
                  <a:lnTo>
                    <a:pt x="218354" y="197032"/>
                  </a:lnTo>
                  <a:cubicBezTo>
                    <a:pt x="224822" y="193791"/>
                    <a:pt x="232908" y="188929"/>
                    <a:pt x="240589" y="184676"/>
                  </a:cubicBezTo>
                  <a:close/>
                  <a:moveTo>
                    <a:pt x="318771" y="88412"/>
                  </a:moveTo>
                  <a:lnTo>
                    <a:pt x="323464" y="80365"/>
                  </a:lnTo>
                  <a:lnTo>
                    <a:pt x="302679" y="64273"/>
                  </a:lnTo>
                  <a:lnTo>
                    <a:pt x="297985" y="72319"/>
                  </a:lnTo>
                  <a:close/>
                  <a:moveTo>
                    <a:pt x="269825" y="168200"/>
                  </a:moveTo>
                  <a:lnTo>
                    <a:pt x="94154" y="43488"/>
                  </a:lnTo>
                  <a:lnTo>
                    <a:pt x="89460" y="49522"/>
                  </a:lnTo>
                  <a:lnTo>
                    <a:pt x="263120" y="176246"/>
                  </a:lnTo>
                  <a:close/>
                  <a:moveTo>
                    <a:pt x="305631" y="157701"/>
                  </a:moveTo>
                  <a:lnTo>
                    <a:pt x="302828" y="150768"/>
                  </a:lnTo>
                  <a:cubicBezTo>
                    <a:pt x="293218" y="153937"/>
                    <a:pt x="285209" y="157106"/>
                    <a:pt x="277600" y="161267"/>
                  </a:cubicBezTo>
                  <a:lnTo>
                    <a:pt x="280404" y="168200"/>
                  </a:lnTo>
                  <a:cubicBezTo>
                    <a:pt x="288412" y="165030"/>
                    <a:pt x="296421" y="161861"/>
                    <a:pt x="305631" y="157701"/>
                  </a:cubicBezTo>
                  <a:close/>
                  <a:moveTo>
                    <a:pt x="312736" y="206419"/>
                  </a:moveTo>
                  <a:lnTo>
                    <a:pt x="317430" y="180940"/>
                  </a:lnTo>
                  <a:lnTo>
                    <a:pt x="309384" y="179599"/>
                  </a:lnTo>
                  <a:lnTo>
                    <a:pt x="304690" y="205078"/>
                  </a:lnTo>
                  <a:close/>
                  <a:moveTo>
                    <a:pt x="371340" y="135011"/>
                  </a:moveTo>
                  <a:lnTo>
                    <a:pt x="368537" y="127971"/>
                  </a:lnTo>
                  <a:cubicBezTo>
                    <a:pt x="360528" y="131188"/>
                    <a:pt x="352519" y="132798"/>
                    <a:pt x="343309" y="137022"/>
                  </a:cubicBezTo>
                  <a:lnTo>
                    <a:pt x="346112" y="144062"/>
                  </a:lnTo>
                  <a:cubicBezTo>
                    <a:pt x="354121" y="140844"/>
                    <a:pt x="362130" y="139235"/>
                    <a:pt x="371340" y="135011"/>
                  </a:cubicBezTo>
                  <a:close/>
                  <a:moveTo>
                    <a:pt x="379786" y="123277"/>
                  </a:moveTo>
                  <a:lnTo>
                    <a:pt x="359001" y="107185"/>
                  </a:lnTo>
                  <a:lnTo>
                    <a:pt x="354307" y="113890"/>
                  </a:lnTo>
                  <a:lnTo>
                    <a:pt x="374422" y="129982"/>
                  </a:lnTo>
                  <a:close/>
                  <a:moveTo>
                    <a:pt x="299997" y="275480"/>
                  </a:moveTo>
                  <a:lnTo>
                    <a:pt x="304691" y="250001"/>
                  </a:lnTo>
                  <a:lnTo>
                    <a:pt x="296645" y="247990"/>
                  </a:lnTo>
                  <a:lnTo>
                    <a:pt x="291951" y="273468"/>
                  </a:lnTo>
                  <a:close/>
                  <a:moveTo>
                    <a:pt x="422340" y="344071"/>
                  </a:moveTo>
                  <a:cubicBezTo>
                    <a:pt x="416013" y="351980"/>
                    <a:pt x="408945" y="359477"/>
                    <a:pt x="399569" y="364797"/>
                  </a:cubicBezTo>
                  <a:lnTo>
                    <a:pt x="380358" y="352802"/>
                  </a:lnTo>
                  <a:cubicBezTo>
                    <a:pt x="386651" y="320645"/>
                    <a:pt x="398585" y="259660"/>
                    <a:pt x="421218" y="144001"/>
                  </a:cubicBezTo>
                  <a:cubicBezTo>
                    <a:pt x="421210" y="144000"/>
                    <a:pt x="420950" y="143957"/>
                    <a:pt x="411642" y="142402"/>
                  </a:cubicBezTo>
                  <a:lnTo>
                    <a:pt x="372681" y="348008"/>
                  </a:lnTo>
                  <a:lnTo>
                    <a:pt x="198651" y="239342"/>
                  </a:lnTo>
                  <a:cubicBezTo>
                    <a:pt x="199922" y="232806"/>
                    <a:pt x="201229" y="226082"/>
                    <a:pt x="202574" y="219162"/>
                  </a:cubicBezTo>
                  <a:cubicBezTo>
                    <a:pt x="202567" y="219161"/>
                    <a:pt x="202308" y="219117"/>
                    <a:pt x="192998" y="217563"/>
                  </a:cubicBezTo>
                  <a:cubicBezTo>
                    <a:pt x="192997" y="217569"/>
                    <a:pt x="192936" y="217888"/>
                    <a:pt x="189888" y="233871"/>
                  </a:cubicBezTo>
                  <a:lnTo>
                    <a:pt x="168642" y="220604"/>
                  </a:lnTo>
                  <a:cubicBezTo>
                    <a:pt x="171861" y="218951"/>
                    <a:pt x="175015" y="217129"/>
                    <a:pt x="178435" y="215493"/>
                  </a:cubicBezTo>
                  <a:lnTo>
                    <a:pt x="177020" y="211324"/>
                  </a:lnTo>
                  <a:lnTo>
                    <a:pt x="178233" y="209537"/>
                  </a:lnTo>
                  <a:lnTo>
                    <a:pt x="175403" y="208147"/>
                  </a:lnTo>
                  <a:cubicBezTo>
                    <a:pt x="175393" y="208143"/>
                    <a:pt x="174956" y="207910"/>
                    <a:pt x="154380" y="197032"/>
                  </a:cubicBezTo>
                  <a:lnTo>
                    <a:pt x="151146" y="204972"/>
                  </a:lnTo>
                  <a:cubicBezTo>
                    <a:pt x="151152" y="204976"/>
                    <a:pt x="151448" y="205137"/>
                    <a:pt x="165699" y="212912"/>
                  </a:cubicBezTo>
                  <a:lnTo>
                    <a:pt x="161018" y="215844"/>
                  </a:lnTo>
                  <a:lnTo>
                    <a:pt x="52839" y="148296"/>
                  </a:lnTo>
                  <a:lnTo>
                    <a:pt x="55935" y="142721"/>
                  </a:lnTo>
                  <a:lnTo>
                    <a:pt x="33138" y="129982"/>
                  </a:lnTo>
                  <a:lnTo>
                    <a:pt x="31047" y="134688"/>
                  </a:lnTo>
                  <a:lnTo>
                    <a:pt x="0" y="115302"/>
                  </a:lnTo>
                  <a:cubicBezTo>
                    <a:pt x="69466" y="46775"/>
                    <a:pt x="147740" y="-1156"/>
                    <a:pt x="227037" y="22"/>
                  </a:cubicBezTo>
                  <a:cubicBezTo>
                    <a:pt x="291373" y="977"/>
                    <a:pt x="356382" y="34260"/>
                    <a:pt x="418025" y="115217"/>
                  </a:cubicBezTo>
                  <a:cubicBezTo>
                    <a:pt x="414834" y="115217"/>
                    <a:pt x="413237" y="115217"/>
                    <a:pt x="410046" y="116816"/>
                  </a:cubicBezTo>
                  <a:cubicBezTo>
                    <a:pt x="410048" y="116822"/>
                    <a:pt x="410076" y="116892"/>
                    <a:pt x="410445" y="117816"/>
                  </a:cubicBezTo>
                  <a:lnTo>
                    <a:pt x="413237" y="124812"/>
                  </a:lnTo>
                  <a:cubicBezTo>
                    <a:pt x="416429" y="123213"/>
                    <a:pt x="419622" y="123213"/>
                    <a:pt x="424409" y="121614"/>
                  </a:cubicBezTo>
                  <a:cubicBezTo>
                    <a:pt x="427601" y="128010"/>
                    <a:pt x="432389" y="134407"/>
                    <a:pt x="435581" y="139205"/>
                  </a:cubicBezTo>
                  <a:cubicBezTo>
                    <a:pt x="472686" y="227958"/>
                    <a:pt x="462213" y="294222"/>
                    <a:pt x="422340" y="34407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50" name="Forma livre 5"/>
            <p:cNvSpPr>
              <a:spLocks/>
            </p:cNvSpPr>
            <p:nvPr/>
          </p:nvSpPr>
          <p:spPr bwMode="auto">
            <a:xfrm rot="13507324" flipH="1" flipV="1">
              <a:off x="10384901" y="2625690"/>
              <a:ext cx="750820" cy="53497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51" name="Forma livre 5"/>
            <p:cNvSpPr>
              <a:spLocks/>
            </p:cNvSpPr>
            <p:nvPr/>
          </p:nvSpPr>
          <p:spPr bwMode="auto">
            <a:xfrm rot="20449547">
              <a:off x="11050025" y="1282807"/>
              <a:ext cx="1328715" cy="1109562"/>
            </a:xfrm>
            <a:custGeom>
              <a:avLst/>
              <a:gdLst/>
              <a:ahLst/>
              <a:cxnLst/>
              <a:rect l="l" t="t" r="r" b="b"/>
              <a:pathLst>
                <a:path w="1237152" h="1033004">
                  <a:moveTo>
                    <a:pt x="139072" y="910468"/>
                  </a:moveTo>
                  <a:cubicBezTo>
                    <a:pt x="122536" y="923835"/>
                    <a:pt x="109308" y="933861"/>
                    <a:pt x="96080" y="943886"/>
                  </a:cubicBezTo>
                  <a:lnTo>
                    <a:pt x="109308" y="960596"/>
                  </a:lnTo>
                  <a:cubicBezTo>
                    <a:pt x="122536" y="947228"/>
                    <a:pt x="135765" y="937203"/>
                    <a:pt x="148993" y="923835"/>
                  </a:cubicBezTo>
                  <a:close/>
                  <a:moveTo>
                    <a:pt x="252526" y="821350"/>
                  </a:moveTo>
                  <a:cubicBezTo>
                    <a:pt x="239092" y="834479"/>
                    <a:pt x="225660" y="844326"/>
                    <a:pt x="210547" y="855814"/>
                  </a:cubicBezTo>
                  <a:lnTo>
                    <a:pt x="222302" y="867302"/>
                  </a:lnTo>
                  <a:cubicBezTo>
                    <a:pt x="235735" y="857455"/>
                    <a:pt x="249168" y="847608"/>
                    <a:pt x="264280" y="832838"/>
                  </a:cubicBezTo>
                  <a:close/>
                  <a:moveTo>
                    <a:pt x="623819" y="847807"/>
                  </a:moveTo>
                  <a:lnTo>
                    <a:pt x="602932" y="847807"/>
                  </a:lnTo>
                  <a:lnTo>
                    <a:pt x="597362" y="900720"/>
                  </a:lnTo>
                  <a:lnTo>
                    <a:pt x="612680" y="903505"/>
                  </a:lnTo>
                  <a:close/>
                  <a:moveTo>
                    <a:pt x="175449" y="682105"/>
                  </a:moveTo>
                  <a:lnTo>
                    <a:pt x="169879" y="698815"/>
                  </a:lnTo>
                  <a:lnTo>
                    <a:pt x="222792" y="718309"/>
                  </a:lnTo>
                  <a:lnTo>
                    <a:pt x="228362" y="701599"/>
                  </a:lnTo>
                  <a:close/>
                  <a:moveTo>
                    <a:pt x="371658" y="734670"/>
                  </a:moveTo>
                  <a:cubicBezTo>
                    <a:pt x="365076" y="737977"/>
                    <a:pt x="361784" y="741284"/>
                    <a:pt x="358493" y="744592"/>
                  </a:cubicBezTo>
                  <a:cubicBezTo>
                    <a:pt x="358484" y="744588"/>
                    <a:pt x="357846" y="744359"/>
                    <a:pt x="312416" y="728056"/>
                  </a:cubicBezTo>
                  <a:cubicBezTo>
                    <a:pt x="312415" y="728065"/>
                    <a:pt x="312346" y="728475"/>
                    <a:pt x="309124" y="747898"/>
                  </a:cubicBezTo>
                  <a:cubicBezTo>
                    <a:pt x="309132" y="747901"/>
                    <a:pt x="309603" y="748059"/>
                    <a:pt x="338746" y="757819"/>
                  </a:cubicBezTo>
                  <a:cubicBezTo>
                    <a:pt x="335454" y="761126"/>
                    <a:pt x="332163" y="764434"/>
                    <a:pt x="327226" y="769394"/>
                  </a:cubicBezTo>
                  <a:lnTo>
                    <a:pt x="338746" y="780969"/>
                  </a:lnTo>
                  <a:cubicBezTo>
                    <a:pt x="351911" y="771047"/>
                    <a:pt x="365075" y="761126"/>
                    <a:pt x="380298" y="749139"/>
                  </a:cubicBezTo>
                  <a:close/>
                  <a:moveTo>
                    <a:pt x="491209" y="655648"/>
                  </a:moveTo>
                  <a:cubicBezTo>
                    <a:pt x="474417" y="665610"/>
                    <a:pt x="460985" y="675572"/>
                    <a:pt x="445452" y="687193"/>
                  </a:cubicBezTo>
                  <a:lnTo>
                    <a:pt x="454267" y="698814"/>
                  </a:lnTo>
                  <a:cubicBezTo>
                    <a:pt x="471060" y="688853"/>
                    <a:pt x="484493" y="678891"/>
                    <a:pt x="500024" y="667270"/>
                  </a:cubicBezTo>
                  <a:close/>
                  <a:moveTo>
                    <a:pt x="646099" y="708562"/>
                  </a:moveTo>
                  <a:lnTo>
                    <a:pt x="629389" y="704384"/>
                  </a:lnTo>
                  <a:lnTo>
                    <a:pt x="619642" y="757299"/>
                  </a:lnTo>
                  <a:lnTo>
                    <a:pt x="636351" y="761475"/>
                  </a:lnTo>
                  <a:close/>
                  <a:moveTo>
                    <a:pt x="669770" y="579063"/>
                  </a:moveTo>
                  <a:lnTo>
                    <a:pt x="653061" y="574886"/>
                  </a:lnTo>
                  <a:lnTo>
                    <a:pt x="646098" y="615267"/>
                  </a:lnTo>
                  <a:lnTo>
                    <a:pt x="662807" y="618052"/>
                  </a:lnTo>
                  <a:close/>
                  <a:moveTo>
                    <a:pt x="736280" y="502478"/>
                  </a:moveTo>
                  <a:cubicBezTo>
                    <a:pt x="719488" y="509119"/>
                    <a:pt x="706056" y="519081"/>
                    <a:pt x="689264" y="529042"/>
                  </a:cubicBezTo>
                  <a:lnTo>
                    <a:pt x="699339" y="545645"/>
                  </a:lnTo>
                  <a:cubicBezTo>
                    <a:pt x="712772" y="535683"/>
                    <a:pt x="729564" y="525722"/>
                    <a:pt x="745096" y="517006"/>
                  </a:cubicBezTo>
                  <a:close/>
                  <a:moveTo>
                    <a:pt x="821302" y="409185"/>
                  </a:moveTo>
                  <a:lnTo>
                    <a:pt x="814585" y="425674"/>
                  </a:lnTo>
                  <a:cubicBezTo>
                    <a:pt x="814593" y="425678"/>
                    <a:pt x="815068" y="425938"/>
                    <a:pt x="844809" y="442164"/>
                  </a:cubicBezTo>
                  <a:cubicBezTo>
                    <a:pt x="834734" y="448760"/>
                    <a:pt x="824659" y="452058"/>
                    <a:pt x="815844" y="460302"/>
                  </a:cubicBezTo>
                  <a:lnTo>
                    <a:pt x="824659" y="471845"/>
                  </a:lnTo>
                  <a:cubicBezTo>
                    <a:pt x="841451" y="465249"/>
                    <a:pt x="854885" y="455355"/>
                    <a:pt x="871257" y="447523"/>
                  </a:cubicBezTo>
                  <a:lnTo>
                    <a:pt x="868317" y="438866"/>
                  </a:lnTo>
                  <a:lnTo>
                    <a:pt x="870836" y="435156"/>
                  </a:lnTo>
                  <a:lnTo>
                    <a:pt x="864959" y="432270"/>
                  </a:lnTo>
                  <a:cubicBezTo>
                    <a:pt x="864950" y="432265"/>
                    <a:pt x="864329" y="431937"/>
                    <a:pt x="821302" y="409185"/>
                  </a:cubicBezTo>
                  <a:close/>
                  <a:moveTo>
                    <a:pt x="696227" y="339562"/>
                  </a:moveTo>
                  <a:lnTo>
                    <a:pt x="689264" y="356271"/>
                  </a:lnTo>
                  <a:lnTo>
                    <a:pt x="735216" y="382728"/>
                  </a:lnTo>
                  <a:lnTo>
                    <a:pt x="746355" y="366019"/>
                  </a:lnTo>
                  <a:close/>
                  <a:moveTo>
                    <a:pt x="569513" y="269939"/>
                  </a:moveTo>
                  <a:lnTo>
                    <a:pt x="563943" y="282471"/>
                  </a:lnTo>
                  <a:lnTo>
                    <a:pt x="609895" y="308928"/>
                  </a:lnTo>
                  <a:lnTo>
                    <a:pt x="616856" y="296395"/>
                  </a:lnTo>
                  <a:close/>
                  <a:moveTo>
                    <a:pt x="994457" y="368803"/>
                  </a:moveTo>
                  <a:cubicBezTo>
                    <a:pt x="977665" y="375533"/>
                    <a:pt x="960874" y="385628"/>
                    <a:pt x="945342" y="394462"/>
                  </a:cubicBezTo>
                  <a:lnTo>
                    <a:pt x="954158" y="409185"/>
                  </a:lnTo>
                  <a:cubicBezTo>
                    <a:pt x="967590" y="402454"/>
                    <a:pt x="984383" y="392359"/>
                    <a:pt x="1000334" y="383526"/>
                  </a:cubicBezTo>
                  <a:close/>
                  <a:moveTo>
                    <a:pt x="1129588" y="313105"/>
                  </a:moveTo>
                  <a:cubicBezTo>
                    <a:pt x="1109630" y="319687"/>
                    <a:pt x="1092998" y="326270"/>
                    <a:pt x="1077197" y="334910"/>
                  </a:cubicBezTo>
                  <a:lnTo>
                    <a:pt x="1083019" y="349309"/>
                  </a:lnTo>
                  <a:cubicBezTo>
                    <a:pt x="1099651" y="342726"/>
                    <a:pt x="1116283" y="336144"/>
                    <a:pt x="1135410" y="327504"/>
                  </a:cubicBezTo>
                  <a:close/>
                  <a:moveTo>
                    <a:pt x="696227" y="90312"/>
                  </a:moveTo>
                  <a:lnTo>
                    <a:pt x="686479" y="102844"/>
                  </a:lnTo>
                  <a:lnTo>
                    <a:pt x="1047125" y="366018"/>
                  </a:lnTo>
                  <a:lnTo>
                    <a:pt x="1061049" y="349309"/>
                  </a:lnTo>
                  <a:close/>
                  <a:moveTo>
                    <a:pt x="1129279" y="133479"/>
                  </a:moveTo>
                  <a:lnTo>
                    <a:pt x="1119531" y="150188"/>
                  </a:lnTo>
                  <a:lnTo>
                    <a:pt x="1162698" y="183607"/>
                  </a:lnTo>
                  <a:lnTo>
                    <a:pt x="1172444" y="166898"/>
                  </a:lnTo>
                  <a:close/>
                  <a:moveTo>
                    <a:pt x="1017883" y="47147"/>
                  </a:moveTo>
                  <a:lnTo>
                    <a:pt x="1006743" y="59679"/>
                  </a:lnTo>
                  <a:lnTo>
                    <a:pt x="1049909" y="93098"/>
                  </a:lnTo>
                  <a:lnTo>
                    <a:pt x="1061050" y="80566"/>
                  </a:lnTo>
                  <a:close/>
                  <a:moveTo>
                    <a:pt x="1072528" y="14619"/>
                  </a:moveTo>
                  <a:cubicBezTo>
                    <a:pt x="1127869" y="30149"/>
                    <a:pt x="1183089" y="58529"/>
                    <a:pt x="1237152" y="102573"/>
                  </a:cubicBezTo>
                  <a:lnTo>
                    <a:pt x="946018" y="939808"/>
                  </a:lnTo>
                  <a:cubicBezTo>
                    <a:pt x="905513" y="950013"/>
                    <a:pt x="863957" y="958854"/>
                    <a:pt x="821958" y="966584"/>
                  </a:cubicBezTo>
                  <a:cubicBezTo>
                    <a:pt x="821960" y="966571"/>
                    <a:pt x="822459" y="964004"/>
                    <a:pt x="921388" y="455144"/>
                  </a:cubicBezTo>
                  <a:cubicBezTo>
                    <a:pt x="921379" y="455142"/>
                    <a:pt x="920967" y="455074"/>
                    <a:pt x="901501" y="451822"/>
                  </a:cubicBezTo>
                  <a:cubicBezTo>
                    <a:pt x="901497" y="451838"/>
                    <a:pt x="900955" y="454686"/>
                    <a:pt x="802071" y="973226"/>
                  </a:cubicBezTo>
                  <a:cubicBezTo>
                    <a:pt x="732470" y="983189"/>
                    <a:pt x="666183" y="993151"/>
                    <a:pt x="596582" y="999794"/>
                  </a:cubicBezTo>
                  <a:cubicBezTo>
                    <a:pt x="596582" y="999790"/>
                    <a:pt x="596582" y="999724"/>
                    <a:pt x="596582" y="998549"/>
                  </a:cubicBezTo>
                  <a:lnTo>
                    <a:pt x="596581" y="989830"/>
                  </a:lnTo>
                  <a:cubicBezTo>
                    <a:pt x="596575" y="989831"/>
                    <a:pt x="596465" y="989830"/>
                    <a:pt x="594510" y="989830"/>
                  </a:cubicBezTo>
                  <a:lnTo>
                    <a:pt x="580010" y="989831"/>
                  </a:lnTo>
                  <a:cubicBezTo>
                    <a:pt x="580008" y="989835"/>
                    <a:pt x="579987" y="989923"/>
                    <a:pt x="579596" y="991491"/>
                  </a:cubicBezTo>
                  <a:lnTo>
                    <a:pt x="576696" y="1003115"/>
                  </a:lnTo>
                  <a:cubicBezTo>
                    <a:pt x="507094" y="1009757"/>
                    <a:pt x="437493" y="1016399"/>
                    <a:pt x="371207" y="1019720"/>
                  </a:cubicBezTo>
                  <a:cubicBezTo>
                    <a:pt x="371209" y="1019710"/>
                    <a:pt x="371552" y="1017990"/>
                    <a:pt x="430864" y="720826"/>
                  </a:cubicBezTo>
                  <a:cubicBezTo>
                    <a:pt x="430857" y="720825"/>
                    <a:pt x="430748" y="720803"/>
                    <a:pt x="428793" y="720411"/>
                  </a:cubicBezTo>
                  <a:lnTo>
                    <a:pt x="414293" y="717505"/>
                  </a:lnTo>
                  <a:cubicBezTo>
                    <a:pt x="414291" y="717515"/>
                    <a:pt x="413944" y="719180"/>
                    <a:pt x="351321" y="1019720"/>
                  </a:cubicBezTo>
                  <a:cubicBezTo>
                    <a:pt x="222061" y="1029683"/>
                    <a:pt x="102745" y="1029683"/>
                    <a:pt x="19886" y="1033004"/>
                  </a:cubicBezTo>
                  <a:lnTo>
                    <a:pt x="39772" y="1016399"/>
                  </a:lnTo>
                  <a:cubicBezTo>
                    <a:pt x="39769" y="1016396"/>
                    <a:pt x="39702" y="1016329"/>
                    <a:pt x="38115" y="1014738"/>
                  </a:cubicBezTo>
                  <a:lnTo>
                    <a:pt x="26515" y="1003115"/>
                  </a:lnTo>
                  <a:cubicBezTo>
                    <a:pt x="16572" y="1013078"/>
                    <a:pt x="6628" y="1019720"/>
                    <a:pt x="0" y="1026362"/>
                  </a:cubicBezTo>
                  <a:cubicBezTo>
                    <a:pt x="19887" y="973225"/>
                    <a:pt x="46401" y="910126"/>
                    <a:pt x="79544" y="840384"/>
                  </a:cubicBezTo>
                  <a:cubicBezTo>
                    <a:pt x="79559" y="840391"/>
                    <a:pt x="80941" y="840979"/>
                    <a:pt x="212117" y="896842"/>
                  </a:cubicBezTo>
                  <a:cubicBezTo>
                    <a:pt x="212119" y="896838"/>
                    <a:pt x="212152" y="896753"/>
                    <a:pt x="212946" y="894766"/>
                  </a:cubicBezTo>
                  <a:lnTo>
                    <a:pt x="218747" y="880237"/>
                  </a:lnTo>
                  <a:cubicBezTo>
                    <a:pt x="218732" y="880231"/>
                    <a:pt x="217368" y="879650"/>
                    <a:pt x="86173" y="823779"/>
                  </a:cubicBezTo>
                  <a:cubicBezTo>
                    <a:pt x="149145" y="697580"/>
                    <a:pt x="238633" y="551453"/>
                    <a:pt x="344691" y="415291"/>
                  </a:cubicBezTo>
                  <a:cubicBezTo>
                    <a:pt x="344699" y="415296"/>
                    <a:pt x="346119" y="416220"/>
                    <a:pt x="599897" y="581343"/>
                  </a:cubicBezTo>
                  <a:cubicBezTo>
                    <a:pt x="586639" y="591306"/>
                    <a:pt x="576696" y="597948"/>
                    <a:pt x="566753" y="604590"/>
                  </a:cubicBezTo>
                  <a:cubicBezTo>
                    <a:pt x="566756" y="604595"/>
                    <a:pt x="566823" y="604683"/>
                    <a:pt x="567996" y="606251"/>
                  </a:cubicBezTo>
                  <a:lnTo>
                    <a:pt x="576696" y="617874"/>
                  </a:lnTo>
                  <a:cubicBezTo>
                    <a:pt x="589953" y="607911"/>
                    <a:pt x="606525" y="601269"/>
                    <a:pt x="619782" y="591306"/>
                  </a:cubicBezTo>
                  <a:cubicBezTo>
                    <a:pt x="619779" y="591301"/>
                    <a:pt x="619750" y="591243"/>
                    <a:pt x="619368" y="590476"/>
                  </a:cubicBezTo>
                  <a:lnTo>
                    <a:pt x="616468" y="584664"/>
                  </a:lnTo>
                  <a:cubicBezTo>
                    <a:pt x="616471" y="584660"/>
                    <a:pt x="616515" y="584595"/>
                    <a:pt x="617296" y="583419"/>
                  </a:cubicBezTo>
                  <a:lnTo>
                    <a:pt x="623096" y="574701"/>
                  </a:lnTo>
                  <a:cubicBezTo>
                    <a:pt x="623086" y="574694"/>
                    <a:pt x="621455" y="573645"/>
                    <a:pt x="354635" y="402007"/>
                  </a:cubicBezTo>
                  <a:cubicBezTo>
                    <a:pt x="530710" y="179913"/>
                    <a:pt x="749508" y="-3264"/>
                    <a:pt x="972190" y="45"/>
                  </a:cubicBezTo>
                  <a:cubicBezTo>
                    <a:pt x="1005593" y="541"/>
                    <a:pt x="1039082" y="5233"/>
                    <a:pt x="1072528" y="14619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52" name="Forma livre 5"/>
            <p:cNvSpPr>
              <a:spLocks/>
            </p:cNvSpPr>
            <p:nvPr/>
          </p:nvSpPr>
          <p:spPr bwMode="auto">
            <a:xfrm rot="13863782" flipV="1">
              <a:off x="10208704" y="117659"/>
              <a:ext cx="1098450" cy="781037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53" name="Forma livre 5"/>
            <p:cNvSpPr>
              <a:spLocks/>
            </p:cNvSpPr>
            <p:nvPr/>
          </p:nvSpPr>
          <p:spPr bwMode="auto">
            <a:xfrm rot="15200418">
              <a:off x="10931018" y="4844794"/>
              <a:ext cx="1457192" cy="1060432"/>
            </a:xfrm>
            <a:custGeom>
              <a:avLst/>
              <a:gdLst/>
              <a:ahLst/>
              <a:cxnLst/>
              <a:rect l="l" t="t" r="r" b="b"/>
              <a:pathLst>
                <a:path w="1357192" h="986507">
                  <a:moveTo>
                    <a:pt x="132667" y="701599"/>
                  </a:moveTo>
                  <a:lnTo>
                    <a:pt x="79755" y="682105"/>
                  </a:lnTo>
                  <a:lnTo>
                    <a:pt x="74185" y="698814"/>
                  </a:lnTo>
                  <a:lnTo>
                    <a:pt x="127098" y="718309"/>
                  </a:lnTo>
                  <a:close/>
                  <a:moveTo>
                    <a:pt x="284603" y="749139"/>
                  </a:moveTo>
                  <a:lnTo>
                    <a:pt x="275964" y="734669"/>
                  </a:lnTo>
                  <a:cubicBezTo>
                    <a:pt x="269381" y="737976"/>
                    <a:pt x="266089" y="741283"/>
                    <a:pt x="262798" y="744592"/>
                  </a:cubicBezTo>
                  <a:cubicBezTo>
                    <a:pt x="262790" y="744588"/>
                    <a:pt x="262148" y="744358"/>
                    <a:pt x="216721" y="728056"/>
                  </a:cubicBezTo>
                  <a:cubicBezTo>
                    <a:pt x="216719" y="728065"/>
                    <a:pt x="216652" y="728467"/>
                    <a:pt x="213430" y="747898"/>
                  </a:cubicBezTo>
                  <a:cubicBezTo>
                    <a:pt x="213437" y="747900"/>
                    <a:pt x="213889" y="748052"/>
                    <a:pt x="243051" y="757820"/>
                  </a:cubicBezTo>
                  <a:cubicBezTo>
                    <a:pt x="239760" y="761126"/>
                    <a:pt x="236469" y="764434"/>
                    <a:pt x="231532" y="769394"/>
                  </a:cubicBezTo>
                  <a:lnTo>
                    <a:pt x="243052" y="780968"/>
                  </a:lnTo>
                  <a:cubicBezTo>
                    <a:pt x="256217" y="771047"/>
                    <a:pt x="269382" y="761126"/>
                    <a:pt x="284603" y="749139"/>
                  </a:cubicBezTo>
                  <a:close/>
                  <a:moveTo>
                    <a:pt x="404329" y="667270"/>
                  </a:moveTo>
                  <a:lnTo>
                    <a:pt x="395514" y="655648"/>
                  </a:lnTo>
                  <a:cubicBezTo>
                    <a:pt x="378723" y="665609"/>
                    <a:pt x="365290" y="675571"/>
                    <a:pt x="349758" y="687192"/>
                  </a:cubicBezTo>
                  <a:lnTo>
                    <a:pt x="358573" y="698814"/>
                  </a:lnTo>
                  <a:cubicBezTo>
                    <a:pt x="375364" y="688853"/>
                    <a:pt x="388798" y="678891"/>
                    <a:pt x="404329" y="667270"/>
                  </a:cubicBezTo>
                  <a:close/>
                  <a:moveTo>
                    <a:pt x="521162" y="296395"/>
                  </a:moveTo>
                  <a:lnTo>
                    <a:pt x="473819" y="269939"/>
                  </a:lnTo>
                  <a:lnTo>
                    <a:pt x="468249" y="282471"/>
                  </a:lnTo>
                  <a:lnTo>
                    <a:pt x="514200" y="308928"/>
                  </a:lnTo>
                  <a:close/>
                  <a:moveTo>
                    <a:pt x="567112" y="618052"/>
                  </a:moveTo>
                  <a:lnTo>
                    <a:pt x="574075" y="579062"/>
                  </a:lnTo>
                  <a:lnTo>
                    <a:pt x="557365" y="574886"/>
                  </a:lnTo>
                  <a:lnTo>
                    <a:pt x="550403" y="615268"/>
                  </a:lnTo>
                  <a:close/>
                  <a:moveTo>
                    <a:pt x="650660" y="366019"/>
                  </a:moveTo>
                  <a:lnTo>
                    <a:pt x="600532" y="339562"/>
                  </a:lnTo>
                  <a:lnTo>
                    <a:pt x="593569" y="356271"/>
                  </a:lnTo>
                  <a:lnTo>
                    <a:pt x="639520" y="382728"/>
                  </a:lnTo>
                  <a:close/>
                  <a:moveTo>
                    <a:pt x="540656" y="761476"/>
                  </a:moveTo>
                  <a:lnTo>
                    <a:pt x="550404" y="708562"/>
                  </a:lnTo>
                  <a:lnTo>
                    <a:pt x="533694" y="704384"/>
                  </a:lnTo>
                  <a:lnTo>
                    <a:pt x="523947" y="757298"/>
                  </a:lnTo>
                  <a:close/>
                  <a:moveTo>
                    <a:pt x="516985" y="903504"/>
                  </a:moveTo>
                  <a:lnTo>
                    <a:pt x="528125" y="847807"/>
                  </a:lnTo>
                  <a:lnTo>
                    <a:pt x="507237" y="847807"/>
                  </a:lnTo>
                  <a:lnTo>
                    <a:pt x="501668" y="900720"/>
                  </a:lnTo>
                  <a:close/>
                  <a:moveTo>
                    <a:pt x="649401" y="517005"/>
                  </a:moveTo>
                  <a:lnTo>
                    <a:pt x="640585" y="502478"/>
                  </a:lnTo>
                  <a:cubicBezTo>
                    <a:pt x="623794" y="509119"/>
                    <a:pt x="610361" y="519080"/>
                    <a:pt x="593569" y="529042"/>
                  </a:cubicBezTo>
                  <a:lnTo>
                    <a:pt x="603644" y="545645"/>
                  </a:lnTo>
                  <a:cubicBezTo>
                    <a:pt x="617077" y="535683"/>
                    <a:pt x="633869" y="525722"/>
                    <a:pt x="649401" y="517005"/>
                  </a:cubicBezTo>
                  <a:close/>
                  <a:moveTo>
                    <a:pt x="775561" y="447523"/>
                  </a:moveTo>
                  <a:lnTo>
                    <a:pt x="772623" y="438865"/>
                  </a:lnTo>
                  <a:lnTo>
                    <a:pt x="775141" y="435156"/>
                  </a:lnTo>
                  <a:lnTo>
                    <a:pt x="769265" y="432270"/>
                  </a:lnTo>
                  <a:cubicBezTo>
                    <a:pt x="769256" y="432265"/>
                    <a:pt x="768642" y="431941"/>
                    <a:pt x="725607" y="409184"/>
                  </a:cubicBezTo>
                  <a:lnTo>
                    <a:pt x="718890" y="425673"/>
                  </a:lnTo>
                  <a:cubicBezTo>
                    <a:pt x="718898" y="425678"/>
                    <a:pt x="719366" y="425933"/>
                    <a:pt x="749114" y="442163"/>
                  </a:cubicBezTo>
                  <a:cubicBezTo>
                    <a:pt x="739039" y="448760"/>
                    <a:pt x="728965" y="452058"/>
                    <a:pt x="720150" y="460302"/>
                  </a:cubicBezTo>
                  <a:lnTo>
                    <a:pt x="728965" y="471845"/>
                  </a:lnTo>
                  <a:cubicBezTo>
                    <a:pt x="745757" y="465249"/>
                    <a:pt x="759190" y="455355"/>
                    <a:pt x="775561" y="447523"/>
                  </a:cubicBezTo>
                  <a:close/>
                  <a:moveTo>
                    <a:pt x="965355" y="80566"/>
                  </a:moveTo>
                  <a:lnTo>
                    <a:pt x="922188" y="47147"/>
                  </a:lnTo>
                  <a:lnTo>
                    <a:pt x="911048" y="59679"/>
                  </a:lnTo>
                  <a:lnTo>
                    <a:pt x="954215" y="93098"/>
                  </a:lnTo>
                  <a:close/>
                  <a:moveTo>
                    <a:pt x="904639" y="383526"/>
                  </a:moveTo>
                  <a:lnTo>
                    <a:pt x="898762" y="368803"/>
                  </a:lnTo>
                  <a:cubicBezTo>
                    <a:pt x="881970" y="375533"/>
                    <a:pt x="865179" y="385628"/>
                    <a:pt x="849647" y="394462"/>
                  </a:cubicBezTo>
                  <a:lnTo>
                    <a:pt x="858462" y="409185"/>
                  </a:lnTo>
                  <a:cubicBezTo>
                    <a:pt x="871895" y="402454"/>
                    <a:pt x="888688" y="392359"/>
                    <a:pt x="904639" y="383526"/>
                  </a:cubicBezTo>
                  <a:close/>
                  <a:moveTo>
                    <a:pt x="965355" y="349308"/>
                  </a:moveTo>
                  <a:lnTo>
                    <a:pt x="600532" y="90312"/>
                  </a:lnTo>
                  <a:lnTo>
                    <a:pt x="590784" y="102844"/>
                  </a:lnTo>
                  <a:lnTo>
                    <a:pt x="951430" y="366018"/>
                  </a:lnTo>
                  <a:close/>
                  <a:moveTo>
                    <a:pt x="1076750" y="166898"/>
                  </a:moveTo>
                  <a:lnTo>
                    <a:pt x="1033584" y="133479"/>
                  </a:lnTo>
                  <a:lnTo>
                    <a:pt x="1023837" y="150188"/>
                  </a:lnTo>
                  <a:lnTo>
                    <a:pt x="1067003" y="183607"/>
                  </a:lnTo>
                  <a:close/>
                  <a:moveTo>
                    <a:pt x="1039715" y="327504"/>
                  </a:moveTo>
                  <a:lnTo>
                    <a:pt x="1033894" y="313104"/>
                  </a:lnTo>
                  <a:cubicBezTo>
                    <a:pt x="1013936" y="319687"/>
                    <a:pt x="997303" y="326269"/>
                    <a:pt x="981503" y="334909"/>
                  </a:cubicBezTo>
                  <a:lnTo>
                    <a:pt x="987324" y="349308"/>
                  </a:lnTo>
                  <a:cubicBezTo>
                    <a:pt x="1003956" y="342725"/>
                    <a:pt x="1020588" y="336143"/>
                    <a:pt x="1039715" y="327504"/>
                  </a:cubicBezTo>
                  <a:close/>
                  <a:moveTo>
                    <a:pt x="1054470" y="428679"/>
                  </a:moveTo>
                  <a:lnTo>
                    <a:pt x="1064218" y="375765"/>
                  </a:lnTo>
                  <a:lnTo>
                    <a:pt x="1047509" y="372980"/>
                  </a:lnTo>
                  <a:lnTo>
                    <a:pt x="1037761" y="425894"/>
                  </a:lnTo>
                  <a:close/>
                  <a:moveTo>
                    <a:pt x="1028014" y="572102"/>
                  </a:moveTo>
                  <a:lnTo>
                    <a:pt x="1037762" y="519188"/>
                  </a:lnTo>
                  <a:lnTo>
                    <a:pt x="1021053" y="515010"/>
                  </a:lnTo>
                  <a:lnTo>
                    <a:pt x="1011305" y="567924"/>
                  </a:lnTo>
                  <a:close/>
                  <a:moveTo>
                    <a:pt x="1004342" y="714131"/>
                  </a:moveTo>
                  <a:lnTo>
                    <a:pt x="1014090" y="661217"/>
                  </a:lnTo>
                  <a:lnTo>
                    <a:pt x="994596" y="658433"/>
                  </a:lnTo>
                  <a:lnTo>
                    <a:pt x="984848" y="711346"/>
                  </a:lnTo>
                  <a:close/>
                  <a:moveTo>
                    <a:pt x="977886" y="857553"/>
                  </a:moveTo>
                  <a:lnTo>
                    <a:pt x="987633" y="804641"/>
                  </a:lnTo>
                  <a:lnTo>
                    <a:pt x="970924" y="800463"/>
                  </a:lnTo>
                  <a:lnTo>
                    <a:pt x="961176" y="854769"/>
                  </a:lnTo>
                  <a:close/>
                  <a:moveTo>
                    <a:pt x="1176176" y="280382"/>
                  </a:moveTo>
                  <a:lnTo>
                    <a:pt x="1170354" y="265761"/>
                  </a:lnTo>
                  <a:cubicBezTo>
                    <a:pt x="1153722" y="272445"/>
                    <a:pt x="1137089" y="275787"/>
                    <a:pt x="1117963" y="284559"/>
                  </a:cubicBezTo>
                  <a:lnTo>
                    <a:pt x="1123784" y="299180"/>
                  </a:lnTo>
                  <a:cubicBezTo>
                    <a:pt x="1140416" y="292496"/>
                    <a:pt x="1157049" y="289155"/>
                    <a:pt x="1176176" y="280382"/>
                  </a:cubicBezTo>
                  <a:close/>
                  <a:moveTo>
                    <a:pt x="1193716" y="256014"/>
                  </a:moveTo>
                  <a:lnTo>
                    <a:pt x="1150550" y="222596"/>
                  </a:lnTo>
                  <a:lnTo>
                    <a:pt x="1140803" y="236520"/>
                  </a:lnTo>
                  <a:lnTo>
                    <a:pt x="1182576" y="269939"/>
                  </a:lnTo>
                  <a:close/>
                  <a:moveTo>
                    <a:pt x="1343144" y="599193"/>
                  </a:moveTo>
                  <a:cubicBezTo>
                    <a:pt x="1317872" y="684294"/>
                    <a:pt x="1259871" y="752376"/>
                    <a:pt x="1180327" y="807173"/>
                  </a:cubicBezTo>
                  <a:cubicBezTo>
                    <a:pt x="1180330" y="807157"/>
                    <a:pt x="1180882" y="804337"/>
                    <a:pt x="1279757" y="299055"/>
                  </a:cubicBezTo>
                  <a:cubicBezTo>
                    <a:pt x="1279749" y="299053"/>
                    <a:pt x="1279340" y="298985"/>
                    <a:pt x="1259871" y="295733"/>
                  </a:cubicBezTo>
                  <a:lnTo>
                    <a:pt x="1160441" y="820457"/>
                  </a:lnTo>
                  <a:cubicBezTo>
                    <a:pt x="1044440" y="890199"/>
                    <a:pt x="888665" y="936694"/>
                    <a:pt x="726262" y="966584"/>
                  </a:cubicBezTo>
                  <a:cubicBezTo>
                    <a:pt x="726265" y="966571"/>
                    <a:pt x="726765" y="963999"/>
                    <a:pt x="825693" y="455143"/>
                  </a:cubicBezTo>
                  <a:cubicBezTo>
                    <a:pt x="825684" y="455142"/>
                    <a:pt x="825279" y="455074"/>
                    <a:pt x="805806" y="451822"/>
                  </a:cubicBezTo>
                  <a:cubicBezTo>
                    <a:pt x="805803" y="451837"/>
                    <a:pt x="805255" y="454709"/>
                    <a:pt x="706376" y="973226"/>
                  </a:cubicBezTo>
                  <a:lnTo>
                    <a:pt x="603651" y="986507"/>
                  </a:lnTo>
                  <a:lnTo>
                    <a:pt x="300262" y="895719"/>
                  </a:lnTo>
                  <a:cubicBezTo>
                    <a:pt x="308697" y="853459"/>
                    <a:pt x="320006" y="796798"/>
                    <a:pt x="335170" y="720826"/>
                  </a:cubicBezTo>
                  <a:cubicBezTo>
                    <a:pt x="335163" y="720825"/>
                    <a:pt x="335054" y="720803"/>
                    <a:pt x="333098" y="720412"/>
                  </a:cubicBezTo>
                  <a:lnTo>
                    <a:pt x="318599" y="717505"/>
                  </a:lnTo>
                  <a:cubicBezTo>
                    <a:pt x="318595" y="717522"/>
                    <a:pt x="318250" y="719180"/>
                    <a:pt x="282568" y="890424"/>
                  </a:cubicBezTo>
                  <a:lnTo>
                    <a:pt x="148719" y="850370"/>
                  </a:lnTo>
                  <a:cubicBezTo>
                    <a:pt x="155142" y="845294"/>
                    <a:pt x="161689" y="839578"/>
                    <a:pt x="168585" y="832838"/>
                  </a:cubicBezTo>
                  <a:lnTo>
                    <a:pt x="156831" y="821350"/>
                  </a:lnTo>
                  <a:lnTo>
                    <a:pt x="128759" y="844397"/>
                  </a:lnTo>
                  <a:lnTo>
                    <a:pt x="0" y="805866"/>
                  </a:lnTo>
                  <a:cubicBezTo>
                    <a:pt x="61985" y="683727"/>
                    <a:pt x="147973" y="544989"/>
                    <a:pt x="248997" y="415291"/>
                  </a:cubicBezTo>
                  <a:cubicBezTo>
                    <a:pt x="249013" y="415301"/>
                    <a:pt x="251014" y="416604"/>
                    <a:pt x="504202" y="581343"/>
                  </a:cubicBezTo>
                  <a:cubicBezTo>
                    <a:pt x="490944" y="591306"/>
                    <a:pt x="481001" y="597948"/>
                    <a:pt x="471058" y="604590"/>
                  </a:cubicBezTo>
                  <a:cubicBezTo>
                    <a:pt x="471062" y="604596"/>
                    <a:pt x="471127" y="604683"/>
                    <a:pt x="472301" y="606250"/>
                  </a:cubicBezTo>
                  <a:lnTo>
                    <a:pt x="481001" y="617874"/>
                  </a:lnTo>
                  <a:cubicBezTo>
                    <a:pt x="494259" y="607911"/>
                    <a:pt x="510830" y="601269"/>
                    <a:pt x="524087" y="591305"/>
                  </a:cubicBezTo>
                  <a:cubicBezTo>
                    <a:pt x="524085" y="591301"/>
                    <a:pt x="524056" y="591243"/>
                    <a:pt x="523673" y="590476"/>
                  </a:cubicBezTo>
                  <a:lnTo>
                    <a:pt x="520773" y="584664"/>
                  </a:lnTo>
                  <a:cubicBezTo>
                    <a:pt x="520776" y="584659"/>
                    <a:pt x="520821" y="584592"/>
                    <a:pt x="521601" y="583419"/>
                  </a:cubicBezTo>
                  <a:lnTo>
                    <a:pt x="527402" y="574701"/>
                  </a:lnTo>
                  <a:cubicBezTo>
                    <a:pt x="527394" y="574695"/>
                    <a:pt x="525905" y="573738"/>
                    <a:pt x="258940" y="402006"/>
                  </a:cubicBezTo>
                  <a:cubicBezTo>
                    <a:pt x="435015" y="179912"/>
                    <a:pt x="653813" y="-3264"/>
                    <a:pt x="876495" y="45"/>
                  </a:cubicBezTo>
                  <a:cubicBezTo>
                    <a:pt x="1010105" y="2028"/>
                    <a:pt x="1145113" y="71148"/>
                    <a:pt x="1273129" y="239275"/>
                  </a:cubicBezTo>
                  <a:cubicBezTo>
                    <a:pt x="1266500" y="239275"/>
                    <a:pt x="1263186" y="239275"/>
                    <a:pt x="1256557" y="242597"/>
                  </a:cubicBezTo>
                  <a:cubicBezTo>
                    <a:pt x="1256559" y="242601"/>
                    <a:pt x="1256592" y="242684"/>
                    <a:pt x="1257386" y="244672"/>
                  </a:cubicBezTo>
                  <a:lnTo>
                    <a:pt x="1263186" y="259202"/>
                  </a:lnTo>
                  <a:cubicBezTo>
                    <a:pt x="1269814" y="255881"/>
                    <a:pt x="1276444" y="255881"/>
                    <a:pt x="1286386" y="252560"/>
                  </a:cubicBezTo>
                  <a:cubicBezTo>
                    <a:pt x="1293015" y="265844"/>
                    <a:pt x="1302958" y="279128"/>
                    <a:pt x="1309587" y="289091"/>
                  </a:cubicBezTo>
                  <a:cubicBezTo>
                    <a:pt x="1360959" y="411970"/>
                    <a:pt x="1368416" y="514092"/>
                    <a:pt x="1343144" y="599193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54" name="Forma livre 5"/>
            <p:cNvSpPr>
              <a:spLocks/>
            </p:cNvSpPr>
            <p:nvPr/>
          </p:nvSpPr>
          <p:spPr bwMode="auto">
            <a:xfrm rot="20039460" flipH="1" flipV="1">
              <a:off x="10930964" y="211343"/>
              <a:ext cx="1530324" cy="1104799"/>
            </a:xfrm>
            <a:custGeom>
              <a:avLst/>
              <a:gdLst/>
              <a:ahLst/>
              <a:cxnLst/>
              <a:rect l="l" t="t" r="r" b="b"/>
              <a:pathLst>
                <a:path w="1425107" h="1028553">
                  <a:moveTo>
                    <a:pt x="1022131" y="93098"/>
                  </a:moveTo>
                  <a:lnTo>
                    <a:pt x="1033270" y="80566"/>
                  </a:lnTo>
                  <a:lnTo>
                    <a:pt x="990104" y="47147"/>
                  </a:lnTo>
                  <a:lnTo>
                    <a:pt x="978964" y="59679"/>
                  </a:lnTo>
                  <a:close/>
                  <a:moveTo>
                    <a:pt x="1134919" y="183607"/>
                  </a:moveTo>
                  <a:lnTo>
                    <a:pt x="1144666" y="166898"/>
                  </a:lnTo>
                  <a:lnTo>
                    <a:pt x="1101500" y="133479"/>
                  </a:lnTo>
                  <a:lnTo>
                    <a:pt x="1091752" y="150188"/>
                  </a:lnTo>
                  <a:close/>
                  <a:moveTo>
                    <a:pt x="1250492" y="269939"/>
                  </a:moveTo>
                  <a:lnTo>
                    <a:pt x="1261632" y="256015"/>
                  </a:lnTo>
                  <a:lnTo>
                    <a:pt x="1218466" y="222596"/>
                  </a:lnTo>
                  <a:lnTo>
                    <a:pt x="1208718" y="236520"/>
                  </a:lnTo>
                  <a:close/>
                  <a:moveTo>
                    <a:pt x="1191700" y="299180"/>
                  </a:moveTo>
                  <a:cubicBezTo>
                    <a:pt x="1208333" y="292497"/>
                    <a:pt x="1224964" y="289155"/>
                    <a:pt x="1244091" y="280383"/>
                  </a:cubicBezTo>
                  <a:lnTo>
                    <a:pt x="1238270" y="265761"/>
                  </a:lnTo>
                  <a:cubicBezTo>
                    <a:pt x="1221638" y="272445"/>
                    <a:pt x="1205005" y="275787"/>
                    <a:pt x="1185879" y="284559"/>
                  </a:cubicBezTo>
                  <a:close/>
                  <a:moveTo>
                    <a:pt x="1055240" y="349308"/>
                  </a:moveTo>
                  <a:cubicBezTo>
                    <a:pt x="1071872" y="342726"/>
                    <a:pt x="1088504" y="336144"/>
                    <a:pt x="1107631" y="327504"/>
                  </a:cubicBezTo>
                  <a:lnTo>
                    <a:pt x="1101809" y="313105"/>
                  </a:lnTo>
                  <a:cubicBezTo>
                    <a:pt x="1081851" y="319687"/>
                    <a:pt x="1065219" y="326270"/>
                    <a:pt x="1049418" y="334910"/>
                  </a:cubicBezTo>
                  <a:close/>
                  <a:moveTo>
                    <a:pt x="1019345" y="366018"/>
                  </a:moveTo>
                  <a:lnTo>
                    <a:pt x="1033270" y="349308"/>
                  </a:lnTo>
                  <a:lnTo>
                    <a:pt x="668448" y="90312"/>
                  </a:lnTo>
                  <a:lnTo>
                    <a:pt x="658700" y="102844"/>
                  </a:lnTo>
                  <a:close/>
                  <a:moveTo>
                    <a:pt x="1105677" y="425894"/>
                  </a:moveTo>
                  <a:lnTo>
                    <a:pt x="1122386" y="428679"/>
                  </a:lnTo>
                  <a:lnTo>
                    <a:pt x="1132134" y="375766"/>
                  </a:lnTo>
                  <a:lnTo>
                    <a:pt x="1115425" y="372981"/>
                  </a:lnTo>
                  <a:close/>
                  <a:moveTo>
                    <a:pt x="926378" y="409184"/>
                  </a:moveTo>
                  <a:cubicBezTo>
                    <a:pt x="939812" y="402454"/>
                    <a:pt x="956604" y="392359"/>
                    <a:pt x="972555" y="383526"/>
                  </a:cubicBezTo>
                  <a:lnTo>
                    <a:pt x="966678" y="368803"/>
                  </a:lnTo>
                  <a:cubicBezTo>
                    <a:pt x="949886" y="375533"/>
                    <a:pt x="933095" y="385628"/>
                    <a:pt x="917563" y="394462"/>
                  </a:cubicBezTo>
                  <a:close/>
                  <a:moveTo>
                    <a:pt x="582116" y="308928"/>
                  </a:moveTo>
                  <a:lnTo>
                    <a:pt x="589077" y="296395"/>
                  </a:lnTo>
                  <a:lnTo>
                    <a:pt x="541734" y="269939"/>
                  </a:lnTo>
                  <a:lnTo>
                    <a:pt x="536165" y="282471"/>
                  </a:lnTo>
                  <a:close/>
                  <a:moveTo>
                    <a:pt x="707436" y="382728"/>
                  </a:moveTo>
                  <a:lnTo>
                    <a:pt x="718577" y="366019"/>
                  </a:lnTo>
                  <a:lnTo>
                    <a:pt x="668448" y="339562"/>
                  </a:lnTo>
                  <a:lnTo>
                    <a:pt x="661485" y="356271"/>
                  </a:lnTo>
                  <a:close/>
                  <a:moveTo>
                    <a:pt x="1079221" y="567924"/>
                  </a:moveTo>
                  <a:lnTo>
                    <a:pt x="1095930" y="572102"/>
                  </a:lnTo>
                  <a:lnTo>
                    <a:pt x="1105678" y="519188"/>
                  </a:lnTo>
                  <a:lnTo>
                    <a:pt x="1088968" y="515011"/>
                  </a:lnTo>
                  <a:close/>
                  <a:moveTo>
                    <a:pt x="796881" y="471845"/>
                  </a:moveTo>
                  <a:cubicBezTo>
                    <a:pt x="813673" y="465249"/>
                    <a:pt x="827106" y="455355"/>
                    <a:pt x="843477" y="447523"/>
                  </a:cubicBezTo>
                  <a:lnTo>
                    <a:pt x="840538" y="438866"/>
                  </a:lnTo>
                  <a:lnTo>
                    <a:pt x="843057" y="435155"/>
                  </a:lnTo>
                  <a:lnTo>
                    <a:pt x="837180" y="432270"/>
                  </a:lnTo>
                  <a:cubicBezTo>
                    <a:pt x="837170" y="432264"/>
                    <a:pt x="836507" y="431914"/>
                    <a:pt x="793523" y="409185"/>
                  </a:cubicBezTo>
                  <a:lnTo>
                    <a:pt x="786806" y="425674"/>
                  </a:lnTo>
                  <a:cubicBezTo>
                    <a:pt x="786815" y="425679"/>
                    <a:pt x="787315" y="425951"/>
                    <a:pt x="817030" y="442164"/>
                  </a:cubicBezTo>
                  <a:cubicBezTo>
                    <a:pt x="806955" y="448760"/>
                    <a:pt x="796881" y="452058"/>
                    <a:pt x="788066" y="460302"/>
                  </a:cubicBezTo>
                  <a:close/>
                  <a:moveTo>
                    <a:pt x="1052764" y="711346"/>
                  </a:moveTo>
                  <a:lnTo>
                    <a:pt x="1072258" y="714131"/>
                  </a:lnTo>
                  <a:lnTo>
                    <a:pt x="1082006" y="661218"/>
                  </a:lnTo>
                  <a:lnTo>
                    <a:pt x="1062511" y="658433"/>
                  </a:lnTo>
                  <a:close/>
                  <a:moveTo>
                    <a:pt x="671560" y="545645"/>
                  </a:moveTo>
                  <a:cubicBezTo>
                    <a:pt x="684994" y="535683"/>
                    <a:pt x="701786" y="525722"/>
                    <a:pt x="717317" y="517005"/>
                  </a:cubicBezTo>
                  <a:lnTo>
                    <a:pt x="708501" y="502478"/>
                  </a:lnTo>
                  <a:cubicBezTo>
                    <a:pt x="691709" y="509119"/>
                    <a:pt x="678277" y="519081"/>
                    <a:pt x="661485" y="529042"/>
                  </a:cubicBezTo>
                  <a:close/>
                  <a:moveTo>
                    <a:pt x="618319" y="615267"/>
                  </a:moveTo>
                  <a:lnTo>
                    <a:pt x="635029" y="618052"/>
                  </a:lnTo>
                  <a:lnTo>
                    <a:pt x="641991" y="579063"/>
                  </a:lnTo>
                  <a:lnTo>
                    <a:pt x="625281" y="574886"/>
                  </a:lnTo>
                  <a:close/>
                  <a:moveTo>
                    <a:pt x="1029093" y="854769"/>
                  </a:moveTo>
                  <a:lnTo>
                    <a:pt x="1045802" y="857554"/>
                  </a:lnTo>
                  <a:lnTo>
                    <a:pt x="1055549" y="804641"/>
                  </a:lnTo>
                  <a:lnTo>
                    <a:pt x="1038840" y="800463"/>
                  </a:lnTo>
                  <a:close/>
                  <a:moveTo>
                    <a:pt x="591863" y="757298"/>
                  </a:moveTo>
                  <a:lnTo>
                    <a:pt x="608572" y="761475"/>
                  </a:lnTo>
                  <a:lnTo>
                    <a:pt x="618320" y="708562"/>
                  </a:lnTo>
                  <a:lnTo>
                    <a:pt x="601610" y="704384"/>
                  </a:lnTo>
                  <a:close/>
                  <a:moveTo>
                    <a:pt x="426489" y="698814"/>
                  </a:moveTo>
                  <a:cubicBezTo>
                    <a:pt x="443280" y="688853"/>
                    <a:pt x="456714" y="678891"/>
                    <a:pt x="472245" y="667270"/>
                  </a:cubicBezTo>
                  <a:lnTo>
                    <a:pt x="463430" y="655648"/>
                  </a:lnTo>
                  <a:cubicBezTo>
                    <a:pt x="446638" y="665610"/>
                    <a:pt x="433206" y="675572"/>
                    <a:pt x="417673" y="687192"/>
                  </a:cubicBezTo>
                  <a:close/>
                  <a:moveTo>
                    <a:pt x="569584" y="900720"/>
                  </a:moveTo>
                  <a:lnTo>
                    <a:pt x="584901" y="903505"/>
                  </a:lnTo>
                  <a:lnTo>
                    <a:pt x="596041" y="847807"/>
                  </a:lnTo>
                  <a:lnTo>
                    <a:pt x="575154" y="847807"/>
                  </a:lnTo>
                  <a:close/>
                  <a:moveTo>
                    <a:pt x="310967" y="780969"/>
                  </a:moveTo>
                  <a:cubicBezTo>
                    <a:pt x="324132" y="771048"/>
                    <a:pt x="337297" y="761126"/>
                    <a:pt x="352519" y="749138"/>
                  </a:cubicBezTo>
                  <a:lnTo>
                    <a:pt x="343879" y="734670"/>
                  </a:lnTo>
                  <a:cubicBezTo>
                    <a:pt x="337297" y="737977"/>
                    <a:pt x="334005" y="741284"/>
                    <a:pt x="330714" y="744591"/>
                  </a:cubicBezTo>
                  <a:cubicBezTo>
                    <a:pt x="330707" y="744589"/>
                    <a:pt x="330122" y="744379"/>
                    <a:pt x="284637" y="728056"/>
                  </a:cubicBezTo>
                  <a:cubicBezTo>
                    <a:pt x="284635" y="728064"/>
                    <a:pt x="284569" y="728467"/>
                    <a:pt x="281345" y="747898"/>
                  </a:cubicBezTo>
                  <a:cubicBezTo>
                    <a:pt x="281353" y="747901"/>
                    <a:pt x="281822" y="748058"/>
                    <a:pt x="310968" y="757820"/>
                  </a:cubicBezTo>
                  <a:cubicBezTo>
                    <a:pt x="307675" y="761126"/>
                    <a:pt x="304384" y="764434"/>
                    <a:pt x="299448" y="769394"/>
                  </a:cubicBezTo>
                  <a:close/>
                  <a:moveTo>
                    <a:pt x="142100" y="698814"/>
                  </a:moveTo>
                  <a:lnTo>
                    <a:pt x="195013" y="718309"/>
                  </a:lnTo>
                  <a:lnTo>
                    <a:pt x="200584" y="701600"/>
                  </a:lnTo>
                  <a:lnTo>
                    <a:pt x="147670" y="682105"/>
                  </a:lnTo>
                  <a:close/>
                  <a:moveTo>
                    <a:pt x="194522" y="867302"/>
                  </a:moveTo>
                  <a:cubicBezTo>
                    <a:pt x="207956" y="857455"/>
                    <a:pt x="221389" y="847608"/>
                    <a:pt x="236502" y="832838"/>
                  </a:cubicBezTo>
                  <a:lnTo>
                    <a:pt x="224747" y="821350"/>
                  </a:lnTo>
                  <a:cubicBezTo>
                    <a:pt x="211313" y="834479"/>
                    <a:pt x="197881" y="844326"/>
                    <a:pt x="182768" y="855814"/>
                  </a:cubicBezTo>
                  <a:close/>
                  <a:moveTo>
                    <a:pt x="81530" y="960596"/>
                  </a:moveTo>
                  <a:cubicBezTo>
                    <a:pt x="94757" y="947228"/>
                    <a:pt x="107986" y="937202"/>
                    <a:pt x="121214" y="923835"/>
                  </a:cubicBezTo>
                  <a:lnTo>
                    <a:pt x="111293" y="910467"/>
                  </a:lnTo>
                  <a:cubicBezTo>
                    <a:pt x="94757" y="923835"/>
                    <a:pt x="81529" y="933861"/>
                    <a:pt x="68301" y="943886"/>
                  </a:cubicBezTo>
                  <a:close/>
                  <a:moveTo>
                    <a:pt x="146426" y="1028553"/>
                  </a:moveTo>
                  <a:lnTo>
                    <a:pt x="0" y="957108"/>
                  </a:lnTo>
                  <a:cubicBezTo>
                    <a:pt x="14715" y="920927"/>
                    <a:pt x="32070" y="881829"/>
                    <a:pt x="51765" y="840384"/>
                  </a:cubicBezTo>
                  <a:cubicBezTo>
                    <a:pt x="51780" y="840391"/>
                    <a:pt x="53173" y="840984"/>
                    <a:pt x="184339" y="896842"/>
                  </a:cubicBezTo>
                  <a:cubicBezTo>
                    <a:pt x="184342" y="896835"/>
                    <a:pt x="184386" y="896723"/>
                    <a:pt x="185168" y="894766"/>
                  </a:cubicBezTo>
                  <a:lnTo>
                    <a:pt x="190968" y="880237"/>
                  </a:lnTo>
                  <a:cubicBezTo>
                    <a:pt x="190954" y="880231"/>
                    <a:pt x="189604" y="879656"/>
                    <a:pt x="58394" y="823779"/>
                  </a:cubicBezTo>
                  <a:cubicBezTo>
                    <a:pt x="121367" y="697580"/>
                    <a:pt x="210854" y="551453"/>
                    <a:pt x="316913" y="415291"/>
                  </a:cubicBezTo>
                  <a:cubicBezTo>
                    <a:pt x="316925" y="415299"/>
                    <a:pt x="318729" y="416473"/>
                    <a:pt x="572118" y="581343"/>
                  </a:cubicBezTo>
                  <a:cubicBezTo>
                    <a:pt x="558859" y="591306"/>
                    <a:pt x="548918" y="597948"/>
                    <a:pt x="538974" y="604590"/>
                  </a:cubicBezTo>
                  <a:cubicBezTo>
                    <a:pt x="538978" y="604595"/>
                    <a:pt x="539042" y="604681"/>
                    <a:pt x="540217" y="606250"/>
                  </a:cubicBezTo>
                  <a:lnTo>
                    <a:pt x="548918" y="617875"/>
                  </a:lnTo>
                  <a:cubicBezTo>
                    <a:pt x="562174" y="607911"/>
                    <a:pt x="578746" y="601269"/>
                    <a:pt x="592003" y="591306"/>
                  </a:cubicBezTo>
                  <a:cubicBezTo>
                    <a:pt x="592001" y="591301"/>
                    <a:pt x="591972" y="591244"/>
                    <a:pt x="591589" y="590476"/>
                  </a:cubicBezTo>
                  <a:lnTo>
                    <a:pt x="588690" y="584664"/>
                  </a:lnTo>
                  <a:cubicBezTo>
                    <a:pt x="588692" y="584661"/>
                    <a:pt x="588735" y="584596"/>
                    <a:pt x="589518" y="583419"/>
                  </a:cubicBezTo>
                  <a:lnTo>
                    <a:pt x="595318" y="574701"/>
                  </a:lnTo>
                  <a:cubicBezTo>
                    <a:pt x="595311" y="574697"/>
                    <a:pt x="593976" y="573838"/>
                    <a:pt x="326856" y="402007"/>
                  </a:cubicBezTo>
                  <a:cubicBezTo>
                    <a:pt x="502931" y="179913"/>
                    <a:pt x="721729" y="-3264"/>
                    <a:pt x="944411" y="45"/>
                  </a:cubicBezTo>
                  <a:cubicBezTo>
                    <a:pt x="1078020" y="2029"/>
                    <a:pt x="1213029" y="71148"/>
                    <a:pt x="1341045" y="239276"/>
                  </a:cubicBezTo>
                  <a:cubicBezTo>
                    <a:pt x="1334416" y="239276"/>
                    <a:pt x="1331102" y="239276"/>
                    <a:pt x="1324473" y="242597"/>
                  </a:cubicBezTo>
                  <a:cubicBezTo>
                    <a:pt x="1324475" y="242601"/>
                    <a:pt x="1324507" y="242683"/>
                    <a:pt x="1325302" y="244673"/>
                  </a:cubicBezTo>
                  <a:lnTo>
                    <a:pt x="1331101" y="259202"/>
                  </a:lnTo>
                  <a:cubicBezTo>
                    <a:pt x="1337730" y="255881"/>
                    <a:pt x="1344359" y="255881"/>
                    <a:pt x="1354301" y="252560"/>
                  </a:cubicBezTo>
                  <a:cubicBezTo>
                    <a:pt x="1360931" y="265844"/>
                    <a:pt x="1370873" y="279128"/>
                    <a:pt x="1377503" y="289092"/>
                  </a:cubicBezTo>
                  <a:cubicBezTo>
                    <a:pt x="1480246" y="534848"/>
                    <a:pt x="1407331" y="697580"/>
                    <a:pt x="1248243" y="807173"/>
                  </a:cubicBezTo>
                  <a:cubicBezTo>
                    <a:pt x="1248245" y="807161"/>
                    <a:pt x="1248730" y="804685"/>
                    <a:pt x="1347673" y="299055"/>
                  </a:cubicBezTo>
                  <a:cubicBezTo>
                    <a:pt x="1347665" y="299053"/>
                    <a:pt x="1347264" y="298987"/>
                    <a:pt x="1327788" y="295733"/>
                  </a:cubicBezTo>
                  <a:lnTo>
                    <a:pt x="1228357" y="820457"/>
                  </a:lnTo>
                  <a:cubicBezTo>
                    <a:pt x="1112355" y="890199"/>
                    <a:pt x="956581" y="936694"/>
                    <a:pt x="794178" y="966584"/>
                  </a:cubicBezTo>
                  <a:cubicBezTo>
                    <a:pt x="794182" y="966566"/>
                    <a:pt x="794756" y="963612"/>
                    <a:pt x="893609" y="455144"/>
                  </a:cubicBezTo>
                  <a:cubicBezTo>
                    <a:pt x="893599" y="455142"/>
                    <a:pt x="893168" y="455070"/>
                    <a:pt x="873722" y="451822"/>
                  </a:cubicBezTo>
                  <a:cubicBezTo>
                    <a:pt x="873720" y="451836"/>
                    <a:pt x="873222" y="454449"/>
                    <a:pt x="774292" y="973225"/>
                  </a:cubicBezTo>
                  <a:cubicBezTo>
                    <a:pt x="704691" y="983189"/>
                    <a:pt x="638404" y="993151"/>
                    <a:pt x="568803" y="999794"/>
                  </a:cubicBezTo>
                  <a:cubicBezTo>
                    <a:pt x="568803" y="999790"/>
                    <a:pt x="568803" y="999724"/>
                    <a:pt x="568802" y="998548"/>
                  </a:cubicBezTo>
                  <a:lnTo>
                    <a:pt x="568803" y="989831"/>
                  </a:lnTo>
                  <a:cubicBezTo>
                    <a:pt x="568798" y="989831"/>
                    <a:pt x="568692" y="989831"/>
                    <a:pt x="566731" y="989831"/>
                  </a:cubicBezTo>
                  <a:lnTo>
                    <a:pt x="552231" y="989830"/>
                  </a:lnTo>
                  <a:cubicBezTo>
                    <a:pt x="552229" y="989836"/>
                    <a:pt x="552207" y="989925"/>
                    <a:pt x="551817" y="991491"/>
                  </a:cubicBezTo>
                  <a:lnTo>
                    <a:pt x="548917" y="1003115"/>
                  </a:lnTo>
                  <a:cubicBezTo>
                    <a:pt x="479315" y="1009757"/>
                    <a:pt x="409714" y="1016399"/>
                    <a:pt x="343428" y="1019720"/>
                  </a:cubicBezTo>
                  <a:cubicBezTo>
                    <a:pt x="343429" y="1019713"/>
                    <a:pt x="343718" y="1018265"/>
                    <a:pt x="403086" y="720826"/>
                  </a:cubicBezTo>
                  <a:cubicBezTo>
                    <a:pt x="403080" y="720825"/>
                    <a:pt x="402969" y="720803"/>
                    <a:pt x="401014" y="720411"/>
                  </a:cubicBezTo>
                  <a:lnTo>
                    <a:pt x="386514" y="717505"/>
                  </a:lnTo>
                  <a:cubicBezTo>
                    <a:pt x="386509" y="717526"/>
                    <a:pt x="385992" y="720010"/>
                    <a:pt x="323542" y="1019720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55" name="Forma livre 5"/>
            <p:cNvSpPr>
              <a:spLocks/>
            </p:cNvSpPr>
            <p:nvPr/>
          </p:nvSpPr>
          <p:spPr bwMode="auto">
            <a:xfrm rot="19947145" flipH="1" flipV="1">
              <a:off x="11169085" y="2811431"/>
              <a:ext cx="750875" cy="53493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56" name="Forma livre 5"/>
            <p:cNvSpPr>
              <a:spLocks/>
            </p:cNvSpPr>
            <p:nvPr/>
          </p:nvSpPr>
          <p:spPr bwMode="auto">
            <a:xfrm rot="20882065" flipH="1" flipV="1">
              <a:off x="-62291" y="4254337"/>
              <a:ext cx="461955" cy="530177"/>
            </a:xfrm>
            <a:custGeom>
              <a:avLst/>
              <a:gdLst/>
              <a:ahLst/>
              <a:cxnLst/>
              <a:rect l="l" t="t" r="r" b="b"/>
              <a:pathLst>
                <a:path w="428867" h="493990">
                  <a:moveTo>
                    <a:pt x="293679" y="145331"/>
                  </a:moveTo>
                  <a:lnTo>
                    <a:pt x="297031" y="139297"/>
                  </a:lnTo>
                  <a:lnTo>
                    <a:pt x="274234" y="126558"/>
                  </a:lnTo>
                  <a:lnTo>
                    <a:pt x="271552" y="132592"/>
                  </a:lnTo>
                  <a:close/>
                  <a:moveTo>
                    <a:pt x="354024" y="180868"/>
                  </a:moveTo>
                  <a:lnTo>
                    <a:pt x="359388" y="172822"/>
                  </a:lnTo>
                  <a:lnTo>
                    <a:pt x="335250" y="160083"/>
                  </a:lnTo>
                  <a:lnTo>
                    <a:pt x="331897" y="168128"/>
                  </a:lnTo>
                  <a:close/>
                  <a:moveTo>
                    <a:pt x="336749" y="259316"/>
                  </a:moveTo>
                  <a:cubicBezTo>
                    <a:pt x="343217" y="254519"/>
                    <a:pt x="351303" y="249722"/>
                    <a:pt x="358782" y="245526"/>
                  </a:cubicBezTo>
                  <a:lnTo>
                    <a:pt x="354537" y="238530"/>
                  </a:lnTo>
                  <a:cubicBezTo>
                    <a:pt x="346451" y="241728"/>
                    <a:pt x="339983" y="246525"/>
                    <a:pt x="331897" y="251321"/>
                  </a:cubicBezTo>
                  <a:close/>
                  <a:moveTo>
                    <a:pt x="311112" y="292841"/>
                  </a:moveTo>
                  <a:lnTo>
                    <a:pt x="319158" y="294182"/>
                  </a:lnTo>
                  <a:lnTo>
                    <a:pt x="322510" y="275408"/>
                  </a:lnTo>
                  <a:lnTo>
                    <a:pt x="314464" y="273396"/>
                  </a:lnTo>
                  <a:close/>
                  <a:moveTo>
                    <a:pt x="218741" y="333070"/>
                  </a:moveTo>
                  <a:cubicBezTo>
                    <a:pt x="226826" y="328274"/>
                    <a:pt x="233295" y="323477"/>
                    <a:pt x="240774" y="317881"/>
                  </a:cubicBezTo>
                  <a:lnTo>
                    <a:pt x="236529" y="312285"/>
                  </a:lnTo>
                  <a:cubicBezTo>
                    <a:pt x="228443" y="317082"/>
                    <a:pt x="221975" y="321878"/>
                    <a:pt x="214496" y="327474"/>
                  </a:cubicBezTo>
                  <a:close/>
                  <a:moveTo>
                    <a:pt x="306418" y="363243"/>
                  </a:moveTo>
                  <a:lnTo>
                    <a:pt x="311112" y="337764"/>
                  </a:lnTo>
                  <a:lnTo>
                    <a:pt x="303066" y="335752"/>
                  </a:lnTo>
                  <a:lnTo>
                    <a:pt x="298372" y="361232"/>
                  </a:lnTo>
                  <a:close/>
                  <a:moveTo>
                    <a:pt x="107280" y="342457"/>
                  </a:moveTo>
                  <a:lnTo>
                    <a:pt x="109962" y="334412"/>
                  </a:lnTo>
                  <a:lnTo>
                    <a:pt x="84483" y="325025"/>
                  </a:lnTo>
                  <a:lnTo>
                    <a:pt x="81801" y="333071"/>
                  </a:lnTo>
                  <a:close/>
                  <a:moveTo>
                    <a:pt x="163114" y="372629"/>
                  </a:moveTo>
                  <a:cubicBezTo>
                    <a:pt x="169454" y="367852"/>
                    <a:pt x="175793" y="363075"/>
                    <a:pt x="183123" y="357302"/>
                  </a:cubicBezTo>
                  <a:lnTo>
                    <a:pt x="178962" y="350336"/>
                  </a:lnTo>
                  <a:cubicBezTo>
                    <a:pt x="175793" y="351928"/>
                    <a:pt x="174208" y="353521"/>
                    <a:pt x="172623" y="355113"/>
                  </a:cubicBezTo>
                  <a:cubicBezTo>
                    <a:pt x="172617" y="355111"/>
                    <a:pt x="172266" y="354985"/>
                    <a:pt x="150436" y="347151"/>
                  </a:cubicBezTo>
                  <a:cubicBezTo>
                    <a:pt x="150435" y="347155"/>
                    <a:pt x="150403" y="347345"/>
                    <a:pt x="148851" y="356705"/>
                  </a:cubicBezTo>
                  <a:cubicBezTo>
                    <a:pt x="148857" y="356708"/>
                    <a:pt x="149159" y="356808"/>
                    <a:pt x="163114" y="361483"/>
                  </a:cubicBezTo>
                  <a:cubicBezTo>
                    <a:pt x="161529" y="363075"/>
                    <a:pt x="159945" y="364668"/>
                    <a:pt x="157568" y="367056"/>
                  </a:cubicBezTo>
                  <a:close/>
                  <a:moveTo>
                    <a:pt x="287644" y="430292"/>
                  </a:moveTo>
                  <a:lnTo>
                    <a:pt x="295020" y="431633"/>
                  </a:lnTo>
                  <a:lnTo>
                    <a:pt x="300384" y="404813"/>
                  </a:lnTo>
                  <a:lnTo>
                    <a:pt x="290326" y="404813"/>
                  </a:lnTo>
                  <a:close/>
                  <a:moveTo>
                    <a:pt x="107043" y="414201"/>
                  </a:moveTo>
                  <a:cubicBezTo>
                    <a:pt x="113512" y="409459"/>
                    <a:pt x="119980" y="404718"/>
                    <a:pt x="127257" y="397606"/>
                  </a:cubicBezTo>
                  <a:lnTo>
                    <a:pt x="121597" y="392074"/>
                  </a:lnTo>
                  <a:cubicBezTo>
                    <a:pt x="115129" y="398396"/>
                    <a:pt x="108661" y="403138"/>
                    <a:pt x="101383" y="408669"/>
                  </a:cubicBezTo>
                  <a:close/>
                  <a:moveTo>
                    <a:pt x="52634" y="459124"/>
                  </a:moveTo>
                  <a:cubicBezTo>
                    <a:pt x="59004" y="452687"/>
                    <a:pt x="65374" y="447859"/>
                    <a:pt x="71744" y="441423"/>
                  </a:cubicBezTo>
                  <a:lnTo>
                    <a:pt x="66966" y="434986"/>
                  </a:lnTo>
                  <a:cubicBezTo>
                    <a:pt x="59004" y="441423"/>
                    <a:pt x="52634" y="446250"/>
                    <a:pt x="46265" y="451078"/>
                  </a:cubicBezTo>
                  <a:close/>
                  <a:moveTo>
                    <a:pt x="9576" y="493990"/>
                  </a:moveTo>
                  <a:lnTo>
                    <a:pt x="19151" y="485994"/>
                  </a:lnTo>
                  <a:cubicBezTo>
                    <a:pt x="19149" y="485992"/>
                    <a:pt x="19106" y="485949"/>
                    <a:pt x="18353" y="485195"/>
                  </a:cubicBezTo>
                  <a:lnTo>
                    <a:pt x="12768" y="479598"/>
                  </a:lnTo>
                  <a:cubicBezTo>
                    <a:pt x="7980" y="484395"/>
                    <a:pt x="3192" y="487593"/>
                    <a:pt x="0" y="490792"/>
                  </a:cubicBezTo>
                  <a:cubicBezTo>
                    <a:pt x="9576" y="465205"/>
                    <a:pt x="22343" y="434822"/>
                    <a:pt x="38302" y="401239"/>
                  </a:cubicBezTo>
                  <a:cubicBezTo>
                    <a:pt x="38310" y="401243"/>
                    <a:pt x="39001" y="401537"/>
                    <a:pt x="102140" y="428425"/>
                  </a:cubicBezTo>
                  <a:cubicBezTo>
                    <a:pt x="102141" y="428422"/>
                    <a:pt x="102163" y="428368"/>
                    <a:pt x="102539" y="427425"/>
                  </a:cubicBezTo>
                  <a:lnTo>
                    <a:pt x="105332" y="420429"/>
                  </a:lnTo>
                  <a:cubicBezTo>
                    <a:pt x="105325" y="420426"/>
                    <a:pt x="104643" y="420136"/>
                    <a:pt x="41495" y="393243"/>
                  </a:cubicBezTo>
                  <a:cubicBezTo>
                    <a:pt x="71817" y="332476"/>
                    <a:pt x="114907" y="262113"/>
                    <a:pt x="165977" y="196548"/>
                  </a:cubicBezTo>
                  <a:cubicBezTo>
                    <a:pt x="165984" y="196553"/>
                    <a:pt x="166900" y="197148"/>
                    <a:pt x="288865" y="276505"/>
                  </a:cubicBezTo>
                  <a:cubicBezTo>
                    <a:pt x="282481" y="281303"/>
                    <a:pt x="277693" y="284501"/>
                    <a:pt x="272905" y="287699"/>
                  </a:cubicBezTo>
                  <a:cubicBezTo>
                    <a:pt x="272907" y="287702"/>
                    <a:pt x="272938" y="287744"/>
                    <a:pt x="273504" y="288499"/>
                  </a:cubicBezTo>
                  <a:lnTo>
                    <a:pt x="277693" y="294096"/>
                  </a:lnTo>
                  <a:cubicBezTo>
                    <a:pt x="284077" y="289298"/>
                    <a:pt x="292056" y="286101"/>
                    <a:pt x="298440" y="281303"/>
                  </a:cubicBezTo>
                  <a:cubicBezTo>
                    <a:pt x="298439" y="281300"/>
                    <a:pt x="298425" y="281272"/>
                    <a:pt x="298241" y="280903"/>
                  </a:cubicBezTo>
                  <a:lnTo>
                    <a:pt x="296844" y="278104"/>
                  </a:lnTo>
                  <a:cubicBezTo>
                    <a:pt x="296847" y="278101"/>
                    <a:pt x="296874" y="278059"/>
                    <a:pt x="297243" y="277505"/>
                  </a:cubicBezTo>
                  <a:lnTo>
                    <a:pt x="300036" y="273307"/>
                  </a:lnTo>
                  <a:cubicBezTo>
                    <a:pt x="300028" y="273302"/>
                    <a:pt x="299023" y="272655"/>
                    <a:pt x="170765" y="190151"/>
                  </a:cubicBezTo>
                  <a:cubicBezTo>
                    <a:pt x="245165" y="96306"/>
                    <a:pt x="335407" y="16891"/>
                    <a:pt x="428867" y="0"/>
                  </a:cubicBezTo>
                  <a:lnTo>
                    <a:pt x="409244" y="92593"/>
                  </a:lnTo>
                  <a:lnTo>
                    <a:pt x="335250" y="40063"/>
                  </a:lnTo>
                  <a:lnTo>
                    <a:pt x="330556" y="46098"/>
                  </a:lnTo>
                  <a:lnTo>
                    <a:pt x="407239" y="102055"/>
                  </a:lnTo>
                  <a:lnTo>
                    <a:pt x="328701" y="472641"/>
                  </a:lnTo>
                  <a:cubicBezTo>
                    <a:pt x="315067" y="475038"/>
                    <a:pt x="301308" y="476659"/>
                    <a:pt x="287269" y="477998"/>
                  </a:cubicBezTo>
                  <a:cubicBezTo>
                    <a:pt x="287269" y="477995"/>
                    <a:pt x="287269" y="477954"/>
                    <a:pt x="287269" y="477399"/>
                  </a:cubicBezTo>
                  <a:lnTo>
                    <a:pt x="287269" y="473201"/>
                  </a:lnTo>
                  <a:cubicBezTo>
                    <a:pt x="287265" y="473201"/>
                    <a:pt x="287213" y="473201"/>
                    <a:pt x="286271" y="473201"/>
                  </a:cubicBezTo>
                  <a:lnTo>
                    <a:pt x="279289" y="473201"/>
                  </a:lnTo>
                  <a:cubicBezTo>
                    <a:pt x="279288" y="473204"/>
                    <a:pt x="279278" y="473245"/>
                    <a:pt x="279089" y="474001"/>
                  </a:cubicBezTo>
                  <a:lnTo>
                    <a:pt x="277693" y="479598"/>
                  </a:lnTo>
                  <a:cubicBezTo>
                    <a:pt x="244178" y="482796"/>
                    <a:pt x="210664" y="485994"/>
                    <a:pt x="178745" y="487593"/>
                  </a:cubicBezTo>
                  <a:cubicBezTo>
                    <a:pt x="178747" y="487584"/>
                    <a:pt x="178969" y="486472"/>
                    <a:pt x="207472" y="343669"/>
                  </a:cubicBezTo>
                  <a:cubicBezTo>
                    <a:pt x="207469" y="343669"/>
                    <a:pt x="207417" y="343658"/>
                    <a:pt x="206474" y="343470"/>
                  </a:cubicBezTo>
                  <a:lnTo>
                    <a:pt x="199492" y="342071"/>
                  </a:lnTo>
                  <a:cubicBezTo>
                    <a:pt x="199490" y="342081"/>
                    <a:pt x="199246" y="343252"/>
                    <a:pt x="169169" y="487593"/>
                  </a:cubicBezTo>
                  <a:cubicBezTo>
                    <a:pt x="106928" y="492391"/>
                    <a:pt x="49474" y="492391"/>
                    <a:pt x="9576" y="493990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57" name="Forma livre 5"/>
            <p:cNvSpPr>
              <a:spLocks/>
            </p:cNvSpPr>
            <p:nvPr/>
          </p:nvSpPr>
          <p:spPr bwMode="auto">
            <a:xfrm rot="19800000" flipH="1" flipV="1">
              <a:off x="1331512" y="755805"/>
              <a:ext cx="750874" cy="53335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58" name="Forma livre 5"/>
            <p:cNvSpPr>
              <a:spLocks/>
            </p:cNvSpPr>
            <p:nvPr/>
          </p:nvSpPr>
          <p:spPr bwMode="auto">
            <a:xfrm rot="18214566" flipH="1" flipV="1">
              <a:off x="9118097" y="2017733"/>
              <a:ext cx="750819" cy="53497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59" name="Forma livre 5"/>
            <p:cNvSpPr>
              <a:spLocks/>
            </p:cNvSpPr>
            <p:nvPr/>
          </p:nvSpPr>
          <p:spPr bwMode="auto">
            <a:xfrm rot="11700000" flipH="1" flipV="1">
              <a:off x="2796" y="2441577"/>
              <a:ext cx="630227" cy="528590"/>
            </a:xfrm>
            <a:custGeom>
              <a:avLst/>
              <a:gdLst/>
              <a:ahLst/>
              <a:cxnLst/>
              <a:rect l="l" t="t" r="r" b="b"/>
              <a:pathLst>
                <a:path w="586098" h="491017">
                  <a:moveTo>
                    <a:pt x="400101" y="385441"/>
                  </a:moveTo>
                  <a:lnTo>
                    <a:pt x="395407" y="411590"/>
                  </a:lnTo>
                  <a:lnTo>
                    <a:pt x="403453" y="412931"/>
                  </a:lnTo>
                  <a:lnTo>
                    <a:pt x="408147" y="387452"/>
                  </a:lnTo>
                  <a:close/>
                  <a:moveTo>
                    <a:pt x="176824" y="408237"/>
                  </a:moveTo>
                  <a:lnTo>
                    <a:pt x="174142" y="433716"/>
                  </a:lnTo>
                  <a:lnTo>
                    <a:pt x="181518" y="435057"/>
                  </a:lnTo>
                  <a:lnTo>
                    <a:pt x="186882" y="408237"/>
                  </a:lnTo>
                  <a:close/>
                  <a:moveTo>
                    <a:pt x="411499" y="317050"/>
                  </a:moveTo>
                  <a:lnTo>
                    <a:pt x="406805" y="342529"/>
                  </a:lnTo>
                  <a:lnTo>
                    <a:pt x="416192" y="343870"/>
                  </a:lnTo>
                  <a:lnTo>
                    <a:pt x="420886" y="318391"/>
                  </a:lnTo>
                  <a:close/>
                  <a:moveTo>
                    <a:pt x="189564" y="339176"/>
                  </a:moveTo>
                  <a:lnTo>
                    <a:pt x="184870" y="364656"/>
                  </a:lnTo>
                  <a:lnTo>
                    <a:pt x="192916" y="366667"/>
                  </a:lnTo>
                  <a:lnTo>
                    <a:pt x="197610" y="341188"/>
                  </a:lnTo>
                  <a:close/>
                  <a:moveTo>
                    <a:pt x="424239" y="247989"/>
                  </a:moveTo>
                  <a:lnTo>
                    <a:pt x="419545" y="273468"/>
                  </a:lnTo>
                  <a:lnTo>
                    <a:pt x="427591" y="275479"/>
                  </a:lnTo>
                  <a:lnTo>
                    <a:pt x="432285" y="250000"/>
                  </a:lnTo>
                  <a:close/>
                  <a:moveTo>
                    <a:pt x="36934" y="350575"/>
                  </a:moveTo>
                  <a:cubicBezTo>
                    <a:pt x="36933" y="350579"/>
                    <a:pt x="36899" y="350781"/>
                    <a:pt x="35349" y="360129"/>
                  </a:cubicBezTo>
                  <a:cubicBezTo>
                    <a:pt x="35352" y="360130"/>
                    <a:pt x="35556" y="360199"/>
                    <a:pt x="49612" y="364906"/>
                  </a:cubicBezTo>
                  <a:cubicBezTo>
                    <a:pt x="48027" y="366499"/>
                    <a:pt x="46443" y="368092"/>
                    <a:pt x="44066" y="370480"/>
                  </a:cubicBezTo>
                  <a:lnTo>
                    <a:pt x="49612" y="376054"/>
                  </a:lnTo>
                  <a:cubicBezTo>
                    <a:pt x="55952" y="371276"/>
                    <a:pt x="62291" y="366499"/>
                    <a:pt x="69621" y="360727"/>
                  </a:cubicBezTo>
                  <a:lnTo>
                    <a:pt x="65460" y="353760"/>
                  </a:lnTo>
                  <a:cubicBezTo>
                    <a:pt x="62291" y="355352"/>
                    <a:pt x="60706" y="356944"/>
                    <a:pt x="59121" y="358537"/>
                  </a:cubicBezTo>
                  <a:cubicBezTo>
                    <a:pt x="59116" y="358535"/>
                    <a:pt x="58783" y="358416"/>
                    <a:pt x="36934" y="350575"/>
                  </a:cubicBezTo>
                  <a:close/>
                  <a:moveTo>
                    <a:pt x="123027" y="315709"/>
                  </a:moveTo>
                  <a:cubicBezTo>
                    <a:pt x="114941" y="320506"/>
                    <a:pt x="108473" y="325302"/>
                    <a:pt x="100994" y="330898"/>
                  </a:cubicBezTo>
                  <a:lnTo>
                    <a:pt x="105239" y="336494"/>
                  </a:lnTo>
                  <a:cubicBezTo>
                    <a:pt x="113324" y="331698"/>
                    <a:pt x="119793" y="326901"/>
                    <a:pt x="127272" y="321305"/>
                  </a:cubicBezTo>
                  <a:close/>
                  <a:moveTo>
                    <a:pt x="200962" y="276820"/>
                  </a:moveTo>
                  <a:lnTo>
                    <a:pt x="197610" y="296265"/>
                  </a:lnTo>
                  <a:lnTo>
                    <a:pt x="205656" y="297606"/>
                  </a:lnTo>
                  <a:lnTo>
                    <a:pt x="209008" y="278831"/>
                  </a:lnTo>
                  <a:close/>
                  <a:moveTo>
                    <a:pt x="241035" y="241954"/>
                  </a:moveTo>
                  <a:cubicBezTo>
                    <a:pt x="232949" y="245152"/>
                    <a:pt x="226481" y="249949"/>
                    <a:pt x="218395" y="254745"/>
                  </a:cubicBezTo>
                  <a:lnTo>
                    <a:pt x="223247" y="262740"/>
                  </a:lnTo>
                  <a:cubicBezTo>
                    <a:pt x="229715" y="257943"/>
                    <a:pt x="237801" y="253146"/>
                    <a:pt x="245280" y="248949"/>
                  </a:cubicBezTo>
                  <a:close/>
                  <a:moveTo>
                    <a:pt x="436978" y="179598"/>
                  </a:moveTo>
                  <a:lnTo>
                    <a:pt x="432284" y="205077"/>
                  </a:lnTo>
                  <a:lnTo>
                    <a:pt x="440330" y="206418"/>
                  </a:lnTo>
                  <a:lnTo>
                    <a:pt x="445024" y="180939"/>
                  </a:lnTo>
                  <a:close/>
                  <a:moveTo>
                    <a:pt x="365353" y="177587"/>
                  </a:moveTo>
                  <a:cubicBezTo>
                    <a:pt x="357267" y="180827"/>
                    <a:pt x="349182" y="185688"/>
                    <a:pt x="341703" y="189942"/>
                  </a:cubicBezTo>
                  <a:lnTo>
                    <a:pt x="345948" y="197031"/>
                  </a:lnTo>
                  <a:cubicBezTo>
                    <a:pt x="352416" y="193790"/>
                    <a:pt x="360502" y="188929"/>
                    <a:pt x="368183" y="184676"/>
                  </a:cubicBezTo>
                  <a:close/>
                  <a:moveTo>
                    <a:pt x="281975" y="197031"/>
                  </a:moveTo>
                  <a:lnTo>
                    <a:pt x="278740" y="204971"/>
                  </a:lnTo>
                  <a:cubicBezTo>
                    <a:pt x="278744" y="204973"/>
                    <a:pt x="278973" y="205098"/>
                    <a:pt x="293294" y="212911"/>
                  </a:cubicBezTo>
                  <a:cubicBezTo>
                    <a:pt x="288443" y="216088"/>
                    <a:pt x="283592" y="217676"/>
                    <a:pt x="279347" y="221646"/>
                  </a:cubicBezTo>
                  <a:lnTo>
                    <a:pt x="283592" y="227204"/>
                  </a:lnTo>
                  <a:cubicBezTo>
                    <a:pt x="291677" y="224028"/>
                    <a:pt x="298146" y="219263"/>
                    <a:pt x="306029" y="215492"/>
                  </a:cubicBezTo>
                  <a:lnTo>
                    <a:pt x="304614" y="211324"/>
                  </a:lnTo>
                  <a:lnTo>
                    <a:pt x="305827" y="209537"/>
                  </a:lnTo>
                  <a:lnTo>
                    <a:pt x="302997" y="208147"/>
                  </a:lnTo>
                  <a:cubicBezTo>
                    <a:pt x="302991" y="208144"/>
                    <a:pt x="302658" y="207968"/>
                    <a:pt x="281975" y="197031"/>
                  </a:cubicBezTo>
                  <a:close/>
                  <a:moveTo>
                    <a:pt x="430422" y="150767"/>
                  </a:moveTo>
                  <a:cubicBezTo>
                    <a:pt x="420812" y="153936"/>
                    <a:pt x="412803" y="157106"/>
                    <a:pt x="405195" y="161266"/>
                  </a:cubicBezTo>
                  <a:lnTo>
                    <a:pt x="407998" y="168200"/>
                  </a:lnTo>
                  <a:cubicBezTo>
                    <a:pt x="416007" y="165030"/>
                    <a:pt x="424015" y="161860"/>
                    <a:pt x="433225" y="157700"/>
                  </a:cubicBezTo>
                  <a:close/>
                  <a:moveTo>
                    <a:pt x="496131" y="127970"/>
                  </a:moveTo>
                  <a:cubicBezTo>
                    <a:pt x="488122" y="131188"/>
                    <a:pt x="480113" y="132797"/>
                    <a:pt x="470904" y="137022"/>
                  </a:cubicBezTo>
                  <a:lnTo>
                    <a:pt x="473707" y="144062"/>
                  </a:lnTo>
                  <a:cubicBezTo>
                    <a:pt x="481716" y="140843"/>
                    <a:pt x="489724" y="139234"/>
                    <a:pt x="498934" y="135010"/>
                  </a:cubicBezTo>
                  <a:close/>
                  <a:moveTo>
                    <a:pt x="486595" y="107185"/>
                  </a:moveTo>
                  <a:lnTo>
                    <a:pt x="481901" y="113890"/>
                  </a:lnTo>
                  <a:lnTo>
                    <a:pt x="502016" y="129982"/>
                  </a:lnTo>
                  <a:lnTo>
                    <a:pt x="507380" y="123277"/>
                  </a:lnTo>
                  <a:close/>
                  <a:moveTo>
                    <a:pt x="221748" y="163506"/>
                  </a:moveTo>
                  <a:lnTo>
                    <a:pt x="218395" y="171552"/>
                  </a:lnTo>
                  <a:lnTo>
                    <a:pt x="240522" y="184292"/>
                  </a:lnTo>
                  <a:lnTo>
                    <a:pt x="245886" y="176246"/>
                  </a:lnTo>
                  <a:close/>
                  <a:moveTo>
                    <a:pt x="430273" y="64273"/>
                  </a:moveTo>
                  <a:lnTo>
                    <a:pt x="425579" y="72319"/>
                  </a:lnTo>
                  <a:lnTo>
                    <a:pt x="446365" y="88411"/>
                  </a:lnTo>
                  <a:lnTo>
                    <a:pt x="451058" y="80365"/>
                  </a:lnTo>
                  <a:close/>
                  <a:moveTo>
                    <a:pt x="160732" y="129982"/>
                  </a:moveTo>
                  <a:lnTo>
                    <a:pt x="158050" y="136016"/>
                  </a:lnTo>
                  <a:lnTo>
                    <a:pt x="180177" y="148755"/>
                  </a:lnTo>
                  <a:lnTo>
                    <a:pt x="183529" y="142721"/>
                  </a:lnTo>
                  <a:close/>
                  <a:moveTo>
                    <a:pt x="376633" y="22702"/>
                  </a:moveTo>
                  <a:lnTo>
                    <a:pt x="371269" y="28737"/>
                  </a:lnTo>
                  <a:lnTo>
                    <a:pt x="392055" y="44829"/>
                  </a:lnTo>
                  <a:lnTo>
                    <a:pt x="397419" y="38794"/>
                  </a:lnTo>
                  <a:close/>
                  <a:moveTo>
                    <a:pt x="221748" y="43487"/>
                  </a:moveTo>
                  <a:lnTo>
                    <a:pt x="217054" y="49522"/>
                  </a:lnTo>
                  <a:lnTo>
                    <a:pt x="390714" y="176246"/>
                  </a:lnTo>
                  <a:lnTo>
                    <a:pt x="397419" y="168200"/>
                  </a:lnTo>
                  <a:close/>
                  <a:moveTo>
                    <a:pt x="314545" y="3494"/>
                  </a:moveTo>
                  <a:cubicBezTo>
                    <a:pt x="327854" y="1026"/>
                    <a:pt x="341228" y="-178"/>
                    <a:pt x="354631" y="21"/>
                  </a:cubicBezTo>
                  <a:cubicBezTo>
                    <a:pt x="418967" y="977"/>
                    <a:pt x="483977" y="34259"/>
                    <a:pt x="545620" y="115216"/>
                  </a:cubicBezTo>
                  <a:cubicBezTo>
                    <a:pt x="542428" y="115216"/>
                    <a:pt x="540832" y="115216"/>
                    <a:pt x="537640" y="116816"/>
                  </a:cubicBezTo>
                  <a:cubicBezTo>
                    <a:pt x="537641" y="116819"/>
                    <a:pt x="537663" y="116873"/>
                    <a:pt x="538039" y="117815"/>
                  </a:cubicBezTo>
                  <a:lnTo>
                    <a:pt x="540832" y="124811"/>
                  </a:lnTo>
                  <a:cubicBezTo>
                    <a:pt x="544024" y="123212"/>
                    <a:pt x="547216" y="123212"/>
                    <a:pt x="552003" y="121613"/>
                  </a:cubicBezTo>
                  <a:cubicBezTo>
                    <a:pt x="555195" y="128010"/>
                    <a:pt x="559983" y="134406"/>
                    <a:pt x="563175" y="139204"/>
                  </a:cubicBezTo>
                  <a:cubicBezTo>
                    <a:pt x="612649" y="257541"/>
                    <a:pt x="577538" y="335900"/>
                    <a:pt x="500933" y="388671"/>
                  </a:cubicBezTo>
                  <a:cubicBezTo>
                    <a:pt x="500935" y="388662"/>
                    <a:pt x="501237" y="387122"/>
                    <a:pt x="548811" y="144001"/>
                  </a:cubicBezTo>
                  <a:cubicBezTo>
                    <a:pt x="548807" y="144001"/>
                    <a:pt x="548609" y="143968"/>
                    <a:pt x="539236" y="142402"/>
                  </a:cubicBezTo>
                  <a:lnTo>
                    <a:pt x="491358" y="395068"/>
                  </a:lnTo>
                  <a:cubicBezTo>
                    <a:pt x="435500" y="428650"/>
                    <a:pt x="360491" y="451038"/>
                    <a:pt x="282290" y="465431"/>
                  </a:cubicBezTo>
                  <a:cubicBezTo>
                    <a:pt x="282292" y="465423"/>
                    <a:pt x="282573" y="463978"/>
                    <a:pt x="330168" y="219162"/>
                  </a:cubicBezTo>
                  <a:cubicBezTo>
                    <a:pt x="330164" y="219161"/>
                    <a:pt x="329966" y="219128"/>
                    <a:pt x="320593" y="217562"/>
                  </a:cubicBezTo>
                  <a:cubicBezTo>
                    <a:pt x="320591" y="217572"/>
                    <a:pt x="320299" y="219102"/>
                    <a:pt x="272714" y="468629"/>
                  </a:cubicBezTo>
                  <a:cubicBezTo>
                    <a:pt x="239200" y="473427"/>
                    <a:pt x="207281" y="478224"/>
                    <a:pt x="173766" y="481422"/>
                  </a:cubicBezTo>
                  <a:cubicBezTo>
                    <a:pt x="173767" y="481419"/>
                    <a:pt x="173767" y="481377"/>
                    <a:pt x="173766" y="480823"/>
                  </a:cubicBezTo>
                  <a:lnTo>
                    <a:pt x="173767" y="476625"/>
                  </a:lnTo>
                  <a:cubicBezTo>
                    <a:pt x="173763" y="476625"/>
                    <a:pt x="173711" y="476625"/>
                    <a:pt x="172769" y="476625"/>
                  </a:cubicBezTo>
                  <a:lnTo>
                    <a:pt x="165787" y="476625"/>
                  </a:lnTo>
                  <a:cubicBezTo>
                    <a:pt x="165786" y="476627"/>
                    <a:pt x="165776" y="476670"/>
                    <a:pt x="165588" y="477425"/>
                  </a:cubicBezTo>
                  <a:lnTo>
                    <a:pt x="164191" y="483022"/>
                  </a:lnTo>
                  <a:cubicBezTo>
                    <a:pt x="130676" y="486220"/>
                    <a:pt x="97161" y="489418"/>
                    <a:pt x="65243" y="491017"/>
                  </a:cubicBezTo>
                  <a:cubicBezTo>
                    <a:pt x="65245" y="491008"/>
                    <a:pt x="65471" y="489875"/>
                    <a:pt x="93970" y="347093"/>
                  </a:cubicBezTo>
                  <a:cubicBezTo>
                    <a:pt x="93966" y="347093"/>
                    <a:pt x="93913" y="347082"/>
                    <a:pt x="92972" y="346894"/>
                  </a:cubicBezTo>
                  <a:lnTo>
                    <a:pt x="85990" y="345495"/>
                  </a:lnTo>
                  <a:cubicBezTo>
                    <a:pt x="85988" y="345503"/>
                    <a:pt x="85761" y="346592"/>
                    <a:pt x="56633" y="486380"/>
                  </a:cubicBezTo>
                  <a:lnTo>
                    <a:pt x="0" y="275023"/>
                  </a:lnTo>
                  <a:cubicBezTo>
                    <a:pt x="15586" y="249413"/>
                    <a:pt x="33478" y="224360"/>
                    <a:pt x="52475" y="199972"/>
                  </a:cubicBezTo>
                  <a:cubicBezTo>
                    <a:pt x="52482" y="199976"/>
                    <a:pt x="53395" y="200570"/>
                    <a:pt x="175363" y="279929"/>
                  </a:cubicBezTo>
                  <a:cubicBezTo>
                    <a:pt x="168979" y="284727"/>
                    <a:pt x="164191" y="287925"/>
                    <a:pt x="159403" y="291123"/>
                  </a:cubicBezTo>
                  <a:cubicBezTo>
                    <a:pt x="159405" y="291126"/>
                    <a:pt x="159437" y="291168"/>
                    <a:pt x="160002" y="291923"/>
                  </a:cubicBezTo>
                  <a:lnTo>
                    <a:pt x="164191" y="297520"/>
                  </a:lnTo>
                  <a:cubicBezTo>
                    <a:pt x="170575" y="292722"/>
                    <a:pt x="178554" y="289524"/>
                    <a:pt x="184938" y="284727"/>
                  </a:cubicBezTo>
                  <a:cubicBezTo>
                    <a:pt x="184937" y="284724"/>
                    <a:pt x="184923" y="284697"/>
                    <a:pt x="184739" y="284327"/>
                  </a:cubicBezTo>
                  <a:lnTo>
                    <a:pt x="183342" y="281529"/>
                  </a:lnTo>
                  <a:cubicBezTo>
                    <a:pt x="183344" y="281527"/>
                    <a:pt x="183365" y="281494"/>
                    <a:pt x="183741" y="280929"/>
                  </a:cubicBezTo>
                  <a:lnTo>
                    <a:pt x="186534" y="276731"/>
                  </a:lnTo>
                  <a:cubicBezTo>
                    <a:pt x="186526" y="276726"/>
                    <a:pt x="185504" y="276068"/>
                    <a:pt x="57263" y="193575"/>
                  </a:cubicBezTo>
                  <a:cubicBezTo>
                    <a:pt x="131449" y="100000"/>
                    <a:pt x="221386" y="20772"/>
                    <a:pt x="314545" y="3494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60" name="Forma livre 5"/>
            <p:cNvSpPr>
              <a:spLocks/>
            </p:cNvSpPr>
            <p:nvPr/>
          </p:nvSpPr>
          <p:spPr bwMode="auto">
            <a:xfrm rot="9195332" flipV="1">
              <a:off x="-92453" y="1235187"/>
              <a:ext cx="703251" cy="533351"/>
            </a:xfrm>
            <a:custGeom>
              <a:avLst/>
              <a:gdLst/>
              <a:ahLst/>
              <a:cxnLst/>
              <a:rect l="l" t="t" r="r" b="b"/>
              <a:pathLst>
                <a:path w="654723" h="497414">
                  <a:moveTo>
                    <a:pt x="513603" y="385441"/>
                  </a:moveTo>
                  <a:lnTo>
                    <a:pt x="521649" y="387452"/>
                  </a:lnTo>
                  <a:lnTo>
                    <a:pt x="516955" y="412931"/>
                  </a:lnTo>
                  <a:lnTo>
                    <a:pt x="508909" y="411590"/>
                  </a:lnTo>
                  <a:close/>
                  <a:moveTo>
                    <a:pt x="630873" y="304671"/>
                  </a:moveTo>
                  <a:cubicBezTo>
                    <a:pt x="614571" y="387978"/>
                    <a:pt x="614437" y="388666"/>
                    <a:pt x="614435" y="388672"/>
                  </a:cubicBezTo>
                  <a:cubicBezTo>
                    <a:pt x="630087" y="377890"/>
                    <a:pt x="644006" y="366040"/>
                    <a:pt x="654723" y="352001"/>
                  </a:cubicBezTo>
                  <a:close/>
                  <a:moveTo>
                    <a:pt x="525001" y="317050"/>
                  </a:moveTo>
                  <a:lnTo>
                    <a:pt x="534388" y="318391"/>
                  </a:lnTo>
                  <a:lnTo>
                    <a:pt x="529694" y="343870"/>
                  </a:lnTo>
                  <a:lnTo>
                    <a:pt x="520308" y="342529"/>
                  </a:lnTo>
                  <a:close/>
                  <a:moveTo>
                    <a:pt x="290326" y="408237"/>
                  </a:moveTo>
                  <a:lnTo>
                    <a:pt x="300384" y="408237"/>
                  </a:lnTo>
                  <a:lnTo>
                    <a:pt x="295020" y="435057"/>
                  </a:lnTo>
                  <a:lnTo>
                    <a:pt x="287644" y="433716"/>
                  </a:lnTo>
                  <a:close/>
                  <a:moveTo>
                    <a:pt x="537741" y="247989"/>
                  </a:moveTo>
                  <a:lnTo>
                    <a:pt x="545787" y="250000"/>
                  </a:lnTo>
                  <a:lnTo>
                    <a:pt x="541093" y="275479"/>
                  </a:lnTo>
                  <a:lnTo>
                    <a:pt x="533047" y="273468"/>
                  </a:lnTo>
                  <a:close/>
                  <a:moveTo>
                    <a:pt x="303066" y="339176"/>
                  </a:moveTo>
                  <a:lnTo>
                    <a:pt x="311112" y="341188"/>
                  </a:lnTo>
                  <a:lnTo>
                    <a:pt x="306418" y="366667"/>
                  </a:lnTo>
                  <a:lnTo>
                    <a:pt x="298372" y="364656"/>
                  </a:lnTo>
                  <a:close/>
                  <a:moveTo>
                    <a:pt x="66966" y="438410"/>
                  </a:moveTo>
                  <a:lnTo>
                    <a:pt x="71744" y="444847"/>
                  </a:lnTo>
                  <a:cubicBezTo>
                    <a:pt x="65374" y="451283"/>
                    <a:pt x="59004" y="456111"/>
                    <a:pt x="52634" y="462548"/>
                  </a:cubicBezTo>
                  <a:lnTo>
                    <a:pt x="46265" y="454502"/>
                  </a:lnTo>
                  <a:cubicBezTo>
                    <a:pt x="52634" y="449674"/>
                    <a:pt x="59004" y="444847"/>
                    <a:pt x="66966" y="438410"/>
                  </a:cubicBezTo>
                  <a:close/>
                  <a:moveTo>
                    <a:pt x="550480" y="179598"/>
                  </a:moveTo>
                  <a:lnTo>
                    <a:pt x="558526" y="180939"/>
                  </a:lnTo>
                  <a:lnTo>
                    <a:pt x="553832" y="206418"/>
                  </a:lnTo>
                  <a:lnTo>
                    <a:pt x="545786" y="205077"/>
                  </a:lnTo>
                  <a:close/>
                  <a:moveTo>
                    <a:pt x="121597" y="395498"/>
                  </a:moveTo>
                  <a:lnTo>
                    <a:pt x="127257" y="401030"/>
                  </a:lnTo>
                  <a:cubicBezTo>
                    <a:pt x="119980" y="408142"/>
                    <a:pt x="113512" y="412883"/>
                    <a:pt x="107043" y="417625"/>
                  </a:cubicBezTo>
                  <a:lnTo>
                    <a:pt x="101383" y="412093"/>
                  </a:lnTo>
                  <a:cubicBezTo>
                    <a:pt x="108661" y="406561"/>
                    <a:pt x="115129" y="401820"/>
                    <a:pt x="121597" y="395498"/>
                  </a:cubicBezTo>
                  <a:close/>
                  <a:moveTo>
                    <a:pt x="314464" y="276820"/>
                  </a:moveTo>
                  <a:lnTo>
                    <a:pt x="322510" y="278831"/>
                  </a:lnTo>
                  <a:lnTo>
                    <a:pt x="319158" y="297606"/>
                  </a:lnTo>
                  <a:lnTo>
                    <a:pt x="311112" y="296265"/>
                  </a:lnTo>
                  <a:close/>
                  <a:moveTo>
                    <a:pt x="236529" y="315709"/>
                  </a:moveTo>
                  <a:lnTo>
                    <a:pt x="240774" y="321305"/>
                  </a:lnTo>
                  <a:cubicBezTo>
                    <a:pt x="233295" y="326901"/>
                    <a:pt x="226826" y="331698"/>
                    <a:pt x="218741" y="336494"/>
                  </a:cubicBezTo>
                  <a:lnTo>
                    <a:pt x="214496" y="330898"/>
                  </a:lnTo>
                  <a:cubicBezTo>
                    <a:pt x="221975" y="325302"/>
                    <a:pt x="228443" y="320506"/>
                    <a:pt x="236529" y="315709"/>
                  </a:cubicBezTo>
                  <a:close/>
                  <a:moveTo>
                    <a:pt x="150435" y="350575"/>
                  </a:moveTo>
                  <a:cubicBezTo>
                    <a:pt x="172335" y="358434"/>
                    <a:pt x="172619" y="358536"/>
                    <a:pt x="172623" y="358537"/>
                  </a:cubicBezTo>
                  <a:cubicBezTo>
                    <a:pt x="174208" y="356944"/>
                    <a:pt x="175793" y="355352"/>
                    <a:pt x="178962" y="353760"/>
                  </a:cubicBezTo>
                  <a:lnTo>
                    <a:pt x="183123" y="360727"/>
                  </a:lnTo>
                  <a:cubicBezTo>
                    <a:pt x="175793" y="366499"/>
                    <a:pt x="169454" y="371276"/>
                    <a:pt x="163114" y="376054"/>
                  </a:cubicBezTo>
                  <a:lnTo>
                    <a:pt x="157568" y="370480"/>
                  </a:lnTo>
                  <a:cubicBezTo>
                    <a:pt x="159945" y="368092"/>
                    <a:pt x="161529" y="366499"/>
                    <a:pt x="163114" y="364907"/>
                  </a:cubicBezTo>
                  <a:cubicBezTo>
                    <a:pt x="149073" y="360204"/>
                    <a:pt x="148854" y="360130"/>
                    <a:pt x="148851" y="360129"/>
                  </a:cubicBezTo>
                  <a:cubicBezTo>
                    <a:pt x="150402" y="350777"/>
                    <a:pt x="150435" y="350579"/>
                    <a:pt x="150435" y="350575"/>
                  </a:cubicBezTo>
                  <a:close/>
                  <a:moveTo>
                    <a:pt x="518697" y="161266"/>
                  </a:moveTo>
                  <a:cubicBezTo>
                    <a:pt x="526305" y="157106"/>
                    <a:pt x="534314" y="153936"/>
                    <a:pt x="543924" y="150767"/>
                  </a:cubicBezTo>
                  <a:lnTo>
                    <a:pt x="546727" y="157700"/>
                  </a:lnTo>
                  <a:cubicBezTo>
                    <a:pt x="537517" y="161861"/>
                    <a:pt x="529509" y="165030"/>
                    <a:pt x="521500" y="168200"/>
                  </a:cubicBezTo>
                  <a:close/>
                  <a:moveTo>
                    <a:pt x="354537" y="241954"/>
                  </a:moveTo>
                  <a:lnTo>
                    <a:pt x="358782" y="248949"/>
                  </a:lnTo>
                  <a:cubicBezTo>
                    <a:pt x="351303" y="253146"/>
                    <a:pt x="343217" y="257943"/>
                    <a:pt x="336749" y="262740"/>
                  </a:cubicBezTo>
                  <a:lnTo>
                    <a:pt x="331897" y="254745"/>
                  </a:lnTo>
                  <a:cubicBezTo>
                    <a:pt x="339983" y="249949"/>
                    <a:pt x="346451" y="245152"/>
                    <a:pt x="354537" y="241954"/>
                  </a:cubicBezTo>
                  <a:close/>
                  <a:moveTo>
                    <a:pt x="478855" y="177587"/>
                  </a:moveTo>
                  <a:lnTo>
                    <a:pt x="481685" y="184676"/>
                  </a:lnTo>
                  <a:cubicBezTo>
                    <a:pt x="474004" y="188929"/>
                    <a:pt x="465918" y="193790"/>
                    <a:pt x="459450" y="197031"/>
                  </a:cubicBezTo>
                  <a:lnTo>
                    <a:pt x="455205" y="189942"/>
                  </a:lnTo>
                  <a:cubicBezTo>
                    <a:pt x="462684" y="185688"/>
                    <a:pt x="470769" y="180827"/>
                    <a:pt x="478855" y="177587"/>
                  </a:cubicBezTo>
                  <a:close/>
                  <a:moveTo>
                    <a:pt x="395477" y="197031"/>
                  </a:moveTo>
                  <a:cubicBezTo>
                    <a:pt x="416242" y="208011"/>
                    <a:pt x="416496" y="208146"/>
                    <a:pt x="416499" y="208147"/>
                  </a:cubicBezTo>
                  <a:lnTo>
                    <a:pt x="419329" y="209537"/>
                  </a:lnTo>
                  <a:lnTo>
                    <a:pt x="418116" y="211324"/>
                  </a:lnTo>
                  <a:lnTo>
                    <a:pt x="419531" y="215492"/>
                  </a:lnTo>
                  <a:cubicBezTo>
                    <a:pt x="411648" y="219263"/>
                    <a:pt x="405179" y="224028"/>
                    <a:pt x="397093" y="227204"/>
                  </a:cubicBezTo>
                  <a:lnTo>
                    <a:pt x="392849" y="221646"/>
                  </a:lnTo>
                  <a:cubicBezTo>
                    <a:pt x="397094" y="217676"/>
                    <a:pt x="401945" y="216088"/>
                    <a:pt x="406796" y="212912"/>
                  </a:cubicBezTo>
                  <a:cubicBezTo>
                    <a:pt x="392482" y="205102"/>
                    <a:pt x="392246" y="204973"/>
                    <a:pt x="392242" y="204971"/>
                  </a:cubicBezTo>
                  <a:close/>
                  <a:moveTo>
                    <a:pt x="84483" y="328449"/>
                  </a:moveTo>
                  <a:lnTo>
                    <a:pt x="109962" y="337835"/>
                  </a:lnTo>
                  <a:lnTo>
                    <a:pt x="107280" y="345881"/>
                  </a:lnTo>
                  <a:lnTo>
                    <a:pt x="81801" y="336494"/>
                  </a:lnTo>
                  <a:close/>
                  <a:moveTo>
                    <a:pt x="335250" y="163506"/>
                  </a:moveTo>
                  <a:lnTo>
                    <a:pt x="359388" y="176246"/>
                  </a:lnTo>
                  <a:lnTo>
                    <a:pt x="354024" y="184292"/>
                  </a:lnTo>
                  <a:lnTo>
                    <a:pt x="331897" y="171552"/>
                  </a:lnTo>
                  <a:close/>
                  <a:moveTo>
                    <a:pt x="274234" y="129982"/>
                  </a:moveTo>
                  <a:lnTo>
                    <a:pt x="297031" y="142721"/>
                  </a:lnTo>
                  <a:lnTo>
                    <a:pt x="293679" y="148756"/>
                  </a:lnTo>
                  <a:lnTo>
                    <a:pt x="271552" y="136016"/>
                  </a:lnTo>
                  <a:close/>
                  <a:moveTo>
                    <a:pt x="335250" y="43487"/>
                  </a:moveTo>
                  <a:lnTo>
                    <a:pt x="510921" y="168200"/>
                  </a:lnTo>
                  <a:lnTo>
                    <a:pt x="504216" y="176246"/>
                  </a:lnTo>
                  <a:lnTo>
                    <a:pt x="330556" y="49522"/>
                  </a:lnTo>
                  <a:close/>
                  <a:moveTo>
                    <a:pt x="388356" y="14553"/>
                  </a:moveTo>
                  <a:cubicBezTo>
                    <a:pt x="309513" y="43701"/>
                    <a:pt x="234353" y="113368"/>
                    <a:pt x="170765" y="193575"/>
                  </a:cubicBezTo>
                  <a:cubicBezTo>
                    <a:pt x="299211" y="276200"/>
                    <a:pt x="300031" y="276728"/>
                    <a:pt x="300036" y="276731"/>
                  </a:cubicBezTo>
                  <a:lnTo>
                    <a:pt x="297243" y="280929"/>
                  </a:lnTo>
                  <a:cubicBezTo>
                    <a:pt x="296867" y="281495"/>
                    <a:pt x="296846" y="281527"/>
                    <a:pt x="296844" y="281529"/>
                  </a:cubicBezTo>
                  <a:lnTo>
                    <a:pt x="298241" y="284327"/>
                  </a:lnTo>
                  <a:cubicBezTo>
                    <a:pt x="298425" y="284697"/>
                    <a:pt x="298439" y="284724"/>
                    <a:pt x="298440" y="284727"/>
                  </a:cubicBezTo>
                  <a:cubicBezTo>
                    <a:pt x="292056" y="289524"/>
                    <a:pt x="284077" y="292722"/>
                    <a:pt x="277693" y="297520"/>
                  </a:cubicBezTo>
                  <a:lnTo>
                    <a:pt x="273504" y="291923"/>
                  </a:lnTo>
                  <a:cubicBezTo>
                    <a:pt x="272930" y="291156"/>
                    <a:pt x="272906" y="291125"/>
                    <a:pt x="272905" y="291123"/>
                  </a:cubicBezTo>
                  <a:cubicBezTo>
                    <a:pt x="277693" y="287925"/>
                    <a:pt x="282481" y="284727"/>
                    <a:pt x="288865" y="279930"/>
                  </a:cubicBezTo>
                  <a:cubicBezTo>
                    <a:pt x="166721" y="200456"/>
                    <a:pt x="165982" y="199975"/>
                    <a:pt x="165977" y="199972"/>
                  </a:cubicBezTo>
                  <a:cubicBezTo>
                    <a:pt x="114907" y="265537"/>
                    <a:pt x="71817" y="335900"/>
                    <a:pt x="41494" y="396668"/>
                  </a:cubicBezTo>
                  <a:cubicBezTo>
                    <a:pt x="104799" y="423626"/>
                    <a:pt x="105327" y="423851"/>
                    <a:pt x="105332" y="423853"/>
                  </a:cubicBezTo>
                  <a:lnTo>
                    <a:pt x="102539" y="430849"/>
                  </a:lnTo>
                  <a:cubicBezTo>
                    <a:pt x="102156" y="431808"/>
                    <a:pt x="102140" y="431847"/>
                    <a:pt x="102140" y="431849"/>
                  </a:cubicBezTo>
                  <a:cubicBezTo>
                    <a:pt x="38817" y="404882"/>
                    <a:pt x="38306" y="404665"/>
                    <a:pt x="38302" y="404663"/>
                  </a:cubicBezTo>
                  <a:cubicBezTo>
                    <a:pt x="22343" y="438246"/>
                    <a:pt x="9576" y="468629"/>
                    <a:pt x="0" y="494216"/>
                  </a:cubicBezTo>
                  <a:cubicBezTo>
                    <a:pt x="3192" y="491017"/>
                    <a:pt x="7980" y="487819"/>
                    <a:pt x="12768" y="483022"/>
                  </a:cubicBezTo>
                  <a:lnTo>
                    <a:pt x="18353" y="488619"/>
                  </a:lnTo>
                  <a:cubicBezTo>
                    <a:pt x="19118" y="489385"/>
                    <a:pt x="19150" y="489417"/>
                    <a:pt x="19151" y="489418"/>
                  </a:cubicBezTo>
                  <a:lnTo>
                    <a:pt x="9576" y="497414"/>
                  </a:lnTo>
                  <a:cubicBezTo>
                    <a:pt x="49474" y="495815"/>
                    <a:pt x="106928" y="495815"/>
                    <a:pt x="169169" y="491017"/>
                  </a:cubicBezTo>
                  <a:cubicBezTo>
                    <a:pt x="199307" y="346384"/>
                    <a:pt x="199491" y="345500"/>
                    <a:pt x="199492" y="345495"/>
                  </a:cubicBezTo>
                  <a:lnTo>
                    <a:pt x="206474" y="346894"/>
                  </a:lnTo>
                  <a:cubicBezTo>
                    <a:pt x="207429" y="347085"/>
                    <a:pt x="207470" y="347093"/>
                    <a:pt x="207472" y="347094"/>
                  </a:cubicBezTo>
                  <a:cubicBezTo>
                    <a:pt x="178924" y="490118"/>
                    <a:pt x="178746" y="491012"/>
                    <a:pt x="178745" y="491017"/>
                  </a:cubicBezTo>
                  <a:cubicBezTo>
                    <a:pt x="210663" y="489418"/>
                    <a:pt x="244178" y="486220"/>
                    <a:pt x="277693" y="483022"/>
                  </a:cubicBezTo>
                  <a:lnTo>
                    <a:pt x="279089" y="477425"/>
                  </a:lnTo>
                  <a:cubicBezTo>
                    <a:pt x="279277" y="476671"/>
                    <a:pt x="279288" y="476628"/>
                    <a:pt x="279289" y="476625"/>
                  </a:cubicBezTo>
                  <a:lnTo>
                    <a:pt x="286271" y="476625"/>
                  </a:lnTo>
                  <a:cubicBezTo>
                    <a:pt x="287212" y="476625"/>
                    <a:pt x="287265" y="476625"/>
                    <a:pt x="287268" y="476625"/>
                  </a:cubicBezTo>
                  <a:lnTo>
                    <a:pt x="287269" y="480823"/>
                  </a:lnTo>
                  <a:cubicBezTo>
                    <a:pt x="287268" y="481388"/>
                    <a:pt x="287268" y="481421"/>
                    <a:pt x="287268" y="481423"/>
                  </a:cubicBezTo>
                  <a:cubicBezTo>
                    <a:pt x="320783" y="478224"/>
                    <a:pt x="352702" y="473427"/>
                    <a:pt x="386216" y="468629"/>
                  </a:cubicBezTo>
                  <a:cubicBezTo>
                    <a:pt x="433824" y="218983"/>
                    <a:pt x="434093" y="217570"/>
                    <a:pt x="434095" y="217562"/>
                  </a:cubicBezTo>
                  <a:cubicBezTo>
                    <a:pt x="443471" y="219128"/>
                    <a:pt x="443666" y="219161"/>
                    <a:pt x="443670" y="219162"/>
                  </a:cubicBezTo>
                  <a:cubicBezTo>
                    <a:pt x="396084" y="463930"/>
                    <a:pt x="395794" y="465422"/>
                    <a:pt x="395792" y="465431"/>
                  </a:cubicBezTo>
                  <a:cubicBezTo>
                    <a:pt x="473993" y="451039"/>
                    <a:pt x="549002" y="428650"/>
                    <a:pt x="604860" y="395068"/>
                  </a:cubicBezTo>
                  <a:lnTo>
                    <a:pt x="624417" y="291860"/>
                  </a:lnTo>
                  <a:lnTo>
                    <a:pt x="496336" y="37690"/>
                  </a:lnTo>
                  <a:lnTo>
                    <a:pt x="484771" y="28737"/>
                  </a:lnTo>
                  <a:lnTo>
                    <a:pt x="489272" y="23673"/>
                  </a:lnTo>
                  <a:lnTo>
                    <a:pt x="478082" y="1467"/>
                  </a:lnTo>
                  <a:lnTo>
                    <a:pt x="468133" y="22"/>
                  </a:lnTo>
                  <a:cubicBezTo>
                    <a:pt x="441326" y="-377"/>
                    <a:pt x="414636" y="4837"/>
                    <a:pt x="388356" y="14553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61" name="Forma livre 5"/>
            <p:cNvSpPr>
              <a:spLocks/>
            </p:cNvSpPr>
            <p:nvPr/>
          </p:nvSpPr>
          <p:spPr bwMode="auto">
            <a:xfrm rot="2242058" flipH="1" flipV="1">
              <a:off x="4473121" y="497067"/>
              <a:ext cx="752462" cy="53493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62" name="Forma livre 5"/>
            <p:cNvSpPr>
              <a:spLocks/>
            </p:cNvSpPr>
            <p:nvPr/>
          </p:nvSpPr>
          <p:spPr bwMode="auto">
            <a:xfrm rot="8560752" flipH="1" flipV="1">
              <a:off x="5625627" y="14511"/>
              <a:ext cx="750875" cy="531764"/>
            </a:xfrm>
            <a:custGeom>
              <a:avLst/>
              <a:gdLst/>
              <a:ahLst/>
              <a:cxnLst/>
              <a:rect l="l" t="t" r="r" b="b"/>
              <a:pathLst>
                <a:path w="699447" h="494412">
                  <a:moveTo>
                    <a:pt x="66966" y="435408"/>
                  </a:moveTo>
                  <a:cubicBezTo>
                    <a:pt x="59004" y="441845"/>
                    <a:pt x="52634" y="446672"/>
                    <a:pt x="46264" y="451500"/>
                  </a:cubicBezTo>
                  <a:lnTo>
                    <a:pt x="52634" y="459546"/>
                  </a:lnTo>
                  <a:cubicBezTo>
                    <a:pt x="59004" y="453109"/>
                    <a:pt x="65374" y="448281"/>
                    <a:pt x="71744" y="441845"/>
                  </a:cubicBezTo>
                  <a:close/>
                  <a:moveTo>
                    <a:pt x="121597" y="392496"/>
                  </a:moveTo>
                  <a:cubicBezTo>
                    <a:pt x="115129" y="398818"/>
                    <a:pt x="108660" y="403559"/>
                    <a:pt x="101383" y="409091"/>
                  </a:cubicBezTo>
                  <a:lnTo>
                    <a:pt x="107043" y="414623"/>
                  </a:lnTo>
                  <a:cubicBezTo>
                    <a:pt x="113512" y="409881"/>
                    <a:pt x="119980" y="405140"/>
                    <a:pt x="127257" y="398028"/>
                  </a:cubicBezTo>
                  <a:close/>
                  <a:moveTo>
                    <a:pt x="109962" y="334834"/>
                  </a:moveTo>
                  <a:lnTo>
                    <a:pt x="84483" y="325447"/>
                  </a:lnTo>
                  <a:lnTo>
                    <a:pt x="81801" y="333493"/>
                  </a:lnTo>
                  <a:lnTo>
                    <a:pt x="107280" y="342879"/>
                  </a:lnTo>
                  <a:close/>
                  <a:moveTo>
                    <a:pt x="178962" y="350758"/>
                  </a:moveTo>
                  <a:cubicBezTo>
                    <a:pt x="175793" y="352350"/>
                    <a:pt x="174208" y="353942"/>
                    <a:pt x="172623" y="355535"/>
                  </a:cubicBezTo>
                  <a:cubicBezTo>
                    <a:pt x="172617" y="355533"/>
                    <a:pt x="172254" y="355403"/>
                    <a:pt x="150436" y="347573"/>
                  </a:cubicBezTo>
                  <a:cubicBezTo>
                    <a:pt x="150434" y="347580"/>
                    <a:pt x="150392" y="347839"/>
                    <a:pt x="148851" y="357127"/>
                  </a:cubicBezTo>
                  <a:cubicBezTo>
                    <a:pt x="148857" y="357129"/>
                    <a:pt x="149147" y="357227"/>
                    <a:pt x="163115" y="361905"/>
                  </a:cubicBezTo>
                  <a:cubicBezTo>
                    <a:pt x="161529" y="363497"/>
                    <a:pt x="159945" y="365090"/>
                    <a:pt x="157568" y="367478"/>
                  </a:cubicBezTo>
                  <a:lnTo>
                    <a:pt x="163114" y="373052"/>
                  </a:lnTo>
                  <a:cubicBezTo>
                    <a:pt x="169454" y="368274"/>
                    <a:pt x="175793" y="363497"/>
                    <a:pt x="183122" y="357725"/>
                  </a:cubicBezTo>
                  <a:close/>
                  <a:moveTo>
                    <a:pt x="300384" y="405236"/>
                  </a:moveTo>
                  <a:lnTo>
                    <a:pt x="290326" y="405235"/>
                  </a:lnTo>
                  <a:lnTo>
                    <a:pt x="287644" y="430714"/>
                  </a:lnTo>
                  <a:lnTo>
                    <a:pt x="295020" y="432055"/>
                  </a:lnTo>
                  <a:close/>
                  <a:moveTo>
                    <a:pt x="236529" y="312707"/>
                  </a:moveTo>
                  <a:cubicBezTo>
                    <a:pt x="228443" y="317504"/>
                    <a:pt x="221975" y="322301"/>
                    <a:pt x="214496" y="327896"/>
                  </a:cubicBezTo>
                  <a:lnTo>
                    <a:pt x="218741" y="333493"/>
                  </a:lnTo>
                  <a:cubicBezTo>
                    <a:pt x="226827" y="328696"/>
                    <a:pt x="233295" y="323899"/>
                    <a:pt x="240774" y="318303"/>
                  </a:cubicBezTo>
                  <a:close/>
                  <a:moveTo>
                    <a:pt x="311112" y="338186"/>
                  </a:moveTo>
                  <a:lnTo>
                    <a:pt x="303066" y="336175"/>
                  </a:lnTo>
                  <a:lnTo>
                    <a:pt x="298372" y="361654"/>
                  </a:lnTo>
                  <a:lnTo>
                    <a:pt x="306418" y="363665"/>
                  </a:lnTo>
                  <a:close/>
                  <a:moveTo>
                    <a:pt x="322510" y="275829"/>
                  </a:moveTo>
                  <a:lnTo>
                    <a:pt x="314464" y="273818"/>
                  </a:lnTo>
                  <a:lnTo>
                    <a:pt x="311112" y="293263"/>
                  </a:lnTo>
                  <a:lnTo>
                    <a:pt x="319158" y="294604"/>
                  </a:lnTo>
                  <a:close/>
                  <a:moveTo>
                    <a:pt x="521649" y="384450"/>
                  </a:moveTo>
                  <a:lnTo>
                    <a:pt x="513603" y="382438"/>
                  </a:lnTo>
                  <a:lnTo>
                    <a:pt x="508909" y="408588"/>
                  </a:lnTo>
                  <a:lnTo>
                    <a:pt x="516955" y="409929"/>
                  </a:lnTo>
                  <a:close/>
                  <a:moveTo>
                    <a:pt x="354537" y="238952"/>
                  </a:moveTo>
                  <a:cubicBezTo>
                    <a:pt x="346451" y="242150"/>
                    <a:pt x="339983" y="246947"/>
                    <a:pt x="331897" y="251744"/>
                  </a:cubicBezTo>
                  <a:lnTo>
                    <a:pt x="336748" y="259738"/>
                  </a:lnTo>
                  <a:cubicBezTo>
                    <a:pt x="343217" y="254941"/>
                    <a:pt x="351303" y="250144"/>
                    <a:pt x="358781" y="245947"/>
                  </a:cubicBezTo>
                  <a:close/>
                  <a:moveTo>
                    <a:pt x="297031" y="139719"/>
                  </a:moveTo>
                  <a:lnTo>
                    <a:pt x="274235" y="126980"/>
                  </a:lnTo>
                  <a:lnTo>
                    <a:pt x="271553" y="133014"/>
                  </a:lnTo>
                  <a:lnTo>
                    <a:pt x="293679" y="145754"/>
                  </a:lnTo>
                  <a:close/>
                  <a:moveTo>
                    <a:pt x="534388" y="315389"/>
                  </a:moveTo>
                  <a:lnTo>
                    <a:pt x="525001" y="314048"/>
                  </a:lnTo>
                  <a:lnTo>
                    <a:pt x="520307" y="339527"/>
                  </a:lnTo>
                  <a:lnTo>
                    <a:pt x="529694" y="340868"/>
                  </a:lnTo>
                  <a:close/>
                  <a:moveTo>
                    <a:pt x="359388" y="173244"/>
                  </a:moveTo>
                  <a:lnTo>
                    <a:pt x="335250" y="160505"/>
                  </a:lnTo>
                  <a:lnTo>
                    <a:pt x="331897" y="168551"/>
                  </a:lnTo>
                  <a:lnTo>
                    <a:pt x="354024" y="181290"/>
                  </a:lnTo>
                  <a:close/>
                  <a:moveTo>
                    <a:pt x="419329" y="206535"/>
                  </a:moveTo>
                  <a:lnTo>
                    <a:pt x="416499" y="205145"/>
                  </a:lnTo>
                  <a:cubicBezTo>
                    <a:pt x="416492" y="205142"/>
                    <a:pt x="416129" y="204950"/>
                    <a:pt x="395477" y="194030"/>
                  </a:cubicBezTo>
                  <a:lnTo>
                    <a:pt x="392242" y="201969"/>
                  </a:lnTo>
                  <a:cubicBezTo>
                    <a:pt x="392248" y="201973"/>
                    <a:pt x="392530" y="202126"/>
                    <a:pt x="406796" y="209910"/>
                  </a:cubicBezTo>
                  <a:cubicBezTo>
                    <a:pt x="401945" y="213086"/>
                    <a:pt x="397094" y="214674"/>
                    <a:pt x="392849" y="218644"/>
                  </a:cubicBezTo>
                  <a:lnTo>
                    <a:pt x="397094" y="224202"/>
                  </a:lnTo>
                  <a:cubicBezTo>
                    <a:pt x="405179" y="221026"/>
                    <a:pt x="411648" y="216261"/>
                    <a:pt x="419531" y="212490"/>
                  </a:cubicBezTo>
                  <a:lnTo>
                    <a:pt x="418116" y="208321"/>
                  </a:lnTo>
                  <a:close/>
                  <a:moveTo>
                    <a:pt x="545787" y="246998"/>
                  </a:moveTo>
                  <a:lnTo>
                    <a:pt x="537741" y="244987"/>
                  </a:lnTo>
                  <a:lnTo>
                    <a:pt x="533047" y="270466"/>
                  </a:lnTo>
                  <a:lnTo>
                    <a:pt x="541093" y="272478"/>
                  </a:lnTo>
                  <a:close/>
                  <a:moveTo>
                    <a:pt x="478855" y="174585"/>
                  </a:moveTo>
                  <a:cubicBezTo>
                    <a:pt x="470769" y="177825"/>
                    <a:pt x="462684" y="182687"/>
                    <a:pt x="455205" y="186940"/>
                  </a:cubicBezTo>
                  <a:lnTo>
                    <a:pt x="459450" y="194029"/>
                  </a:lnTo>
                  <a:cubicBezTo>
                    <a:pt x="465918" y="190789"/>
                    <a:pt x="474004" y="185927"/>
                    <a:pt x="481685" y="181674"/>
                  </a:cubicBezTo>
                  <a:close/>
                  <a:moveTo>
                    <a:pt x="510921" y="165198"/>
                  </a:moveTo>
                  <a:lnTo>
                    <a:pt x="335250" y="40485"/>
                  </a:lnTo>
                  <a:lnTo>
                    <a:pt x="330556" y="46520"/>
                  </a:lnTo>
                  <a:lnTo>
                    <a:pt x="504216" y="173244"/>
                  </a:lnTo>
                  <a:close/>
                  <a:moveTo>
                    <a:pt x="558526" y="177937"/>
                  </a:moveTo>
                  <a:lnTo>
                    <a:pt x="550480" y="176596"/>
                  </a:lnTo>
                  <a:lnTo>
                    <a:pt x="545786" y="202075"/>
                  </a:lnTo>
                  <a:lnTo>
                    <a:pt x="553833" y="203416"/>
                  </a:lnTo>
                  <a:close/>
                  <a:moveTo>
                    <a:pt x="543924" y="147765"/>
                  </a:moveTo>
                  <a:cubicBezTo>
                    <a:pt x="534314" y="150934"/>
                    <a:pt x="526305" y="154104"/>
                    <a:pt x="518697" y="158265"/>
                  </a:cubicBezTo>
                  <a:lnTo>
                    <a:pt x="521500" y="165198"/>
                  </a:lnTo>
                  <a:cubicBezTo>
                    <a:pt x="529509" y="162028"/>
                    <a:pt x="537518" y="158859"/>
                    <a:pt x="546728" y="154698"/>
                  </a:cubicBezTo>
                  <a:close/>
                  <a:moveTo>
                    <a:pt x="609633" y="124968"/>
                  </a:moveTo>
                  <a:cubicBezTo>
                    <a:pt x="601624" y="128187"/>
                    <a:pt x="593616" y="129796"/>
                    <a:pt x="584405" y="134020"/>
                  </a:cubicBezTo>
                  <a:lnTo>
                    <a:pt x="587209" y="141060"/>
                  </a:lnTo>
                  <a:cubicBezTo>
                    <a:pt x="595218" y="137842"/>
                    <a:pt x="603226" y="136232"/>
                    <a:pt x="612437" y="132009"/>
                  </a:cubicBezTo>
                  <a:close/>
                  <a:moveTo>
                    <a:pt x="658992" y="157976"/>
                  </a:moveTo>
                  <a:lnTo>
                    <a:pt x="692197" y="183291"/>
                  </a:lnTo>
                  <a:cubicBezTo>
                    <a:pt x="715603" y="275802"/>
                    <a:pt x="680406" y="340224"/>
                    <a:pt x="614435" y="385670"/>
                  </a:cubicBezTo>
                  <a:cubicBezTo>
                    <a:pt x="614438" y="385654"/>
                    <a:pt x="614802" y="383796"/>
                    <a:pt x="658992" y="157976"/>
                  </a:cubicBezTo>
                  <a:close/>
                  <a:moveTo>
                    <a:pt x="451775" y="0"/>
                  </a:moveTo>
                  <a:lnTo>
                    <a:pt x="485079" y="25390"/>
                  </a:lnTo>
                  <a:lnTo>
                    <a:pt x="484771" y="25735"/>
                  </a:lnTo>
                  <a:lnTo>
                    <a:pt x="505557" y="41827"/>
                  </a:lnTo>
                  <a:lnTo>
                    <a:pt x="505994" y="41335"/>
                  </a:lnTo>
                  <a:lnTo>
                    <a:pt x="540195" y="67409"/>
                  </a:lnTo>
                  <a:lnTo>
                    <a:pt x="539081" y="69317"/>
                  </a:lnTo>
                  <a:lnTo>
                    <a:pt x="559867" y="85409"/>
                  </a:lnTo>
                  <a:lnTo>
                    <a:pt x="561080" y="83331"/>
                  </a:lnTo>
                  <a:lnTo>
                    <a:pt x="596038" y="109982"/>
                  </a:lnTo>
                  <a:lnTo>
                    <a:pt x="595404" y="110888"/>
                  </a:lnTo>
                  <a:lnTo>
                    <a:pt x="615518" y="126980"/>
                  </a:lnTo>
                  <a:lnTo>
                    <a:pt x="616585" y="125646"/>
                  </a:lnTo>
                  <a:lnTo>
                    <a:pt x="650452" y="151465"/>
                  </a:lnTo>
                  <a:lnTo>
                    <a:pt x="604860" y="392066"/>
                  </a:lnTo>
                  <a:cubicBezTo>
                    <a:pt x="549002" y="425649"/>
                    <a:pt x="473993" y="448037"/>
                    <a:pt x="395792" y="462429"/>
                  </a:cubicBezTo>
                  <a:cubicBezTo>
                    <a:pt x="395795" y="462417"/>
                    <a:pt x="396133" y="460675"/>
                    <a:pt x="443670" y="216160"/>
                  </a:cubicBezTo>
                  <a:cubicBezTo>
                    <a:pt x="443662" y="216158"/>
                    <a:pt x="443389" y="216113"/>
                    <a:pt x="434094" y="214560"/>
                  </a:cubicBezTo>
                  <a:cubicBezTo>
                    <a:pt x="434093" y="214568"/>
                    <a:pt x="433834" y="215928"/>
                    <a:pt x="386217" y="465628"/>
                  </a:cubicBezTo>
                  <a:cubicBezTo>
                    <a:pt x="352702" y="470425"/>
                    <a:pt x="320783" y="475222"/>
                    <a:pt x="287269" y="478421"/>
                  </a:cubicBezTo>
                  <a:cubicBezTo>
                    <a:pt x="287269" y="478417"/>
                    <a:pt x="287269" y="478374"/>
                    <a:pt x="287268" y="477821"/>
                  </a:cubicBezTo>
                  <a:lnTo>
                    <a:pt x="287268" y="473623"/>
                  </a:lnTo>
                  <a:cubicBezTo>
                    <a:pt x="287266" y="473623"/>
                    <a:pt x="287216" y="473623"/>
                    <a:pt x="286271" y="473623"/>
                  </a:cubicBezTo>
                  <a:lnTo>
                    <a:pt x="279289" y="473623"/>
                  </a:lnTo>
                  <a:cubicBezTo>
                    <a:pt x="279288" y="473627"/>
                    <a:pt x="279274" y="473681"/>
                    <a:pt x="279089" y="474423"/>
                  </a:cubicBezTo>
                  <a:lnTo>
                    <a:pt x="277693" y="480020"/>
                  </a:lnTo>
                  <a:cubicBezTo>
                    <a:pt x="244178" y="483218"/>
                    <a:pt x="210663" y="486416"/>
                    <a:pt x="178745" y="488015"/>
                  </a:cubicBezTo>
                  <a:cubicBezTo>
                    <a:pt x="178747" y="488002"/>
                    <a:pt x="179023" y="486623"/>
                    <a:pt x="207472" y="344092"/>
                  </a:cubicBezTo>
                  <a:cubicBezTo>
                    <a:pt x="207469" y="344091"/>
                    <a:pt x="207419" y="344081"/>
                    <a:pt x="206474" y="343892"/>
                  </a:cubicBezTo>
                  <a:lnTo>
                    <a:pt x="199492" y="342493"/>
                  </a:lnTo>
                  <a:cubicBezTo>
                    <a:pt x="199490" y="342503"/>
                    <a:pt x="199236" y="343719"/>
                    <a:pt x="169169" y="488015"/>
                  </a:cubicBezTo>
                  <a:cubicBezTo>
                    <a:pt x="106928" y="492813"/>
                    <a:pt x="49474" y="492813"/>
                    <a:pt x="9576" y="494412"/>
                  </a:cubicBezTo>
                  <a:lnTo>
                    <a:pt x="19151" y="486416"/>
                  </a:lnTo>
                  <a:cubicBezTo>
                    <a:pt x="19148" y="486414"/>
                    <a:pt x="19107" y="486372"/>
                    <a:pt x="18353" y="485617"/>
                  </a:cubicBezTo>
                  <a:lnTo>
                    <a:pt x="12768" y="480020"/>
                  </a:lnTo>
                  <a:cubicBezTo>
                    <a:pt x="7980" y="484817"/>
                    <a:pt x="3192" y="488016"/>
                    <a:pt x="0" y="491214"/>
                  </a:cubicBezTo>
                  <a:cubicBezTo>
                    <a:pt x="9576" y="465627"/>
                    <a:pt x="22343" y="435244"/>
                    <a:pt x="38302" y="401661"/>
                  </a:cubicBezTo>
                  <a:cubicBezTo>
                    <a:pt x="38308" y="401664"/>
                    <a:pt x="38923" y="401926"/>
                    <a:pt x="102140" y="428847"/>
                  </a:cubicBezTo>
                  <a:cubicBezTo>
                    <a:pt x="102141" y="428843"/>
                    <a:pt x="102164" y="428788"/>
                    <a:pt x="102539" y="427847"/>
                  </a:cubicBezTo>
                  <a:lnTo>
                    <a:pt x="105332" y="420851"/>
                  </a:lnTo>
                  <a:cubicBezTo>
                    <a:pt x="105325" y="420848"/>
                    <a:pt x="104667" y="420568"/>
                    <a:pt x="41494" y="393666"/>
                  </a:cubicBezTo>
                  <a:cubicBezTo>
                    <a:pt x="71817" y="332898"/>
                    <a:pt x="114907" y="262535"/>
                    <a:pt x="165977" y="196970"/>
                  </a:cubicBezTo>
                  <a:cubicBezTo>
                    <a:pt x="165982" y="196973"/>
                    <a:pt x="166775" y="197489"/>
                    <a:pt x="288865" y="276928"/>
                  </a:cubicBezTo>
                  <a:cubicBezTo>
                    <a:pt x="282481" y="281725"/>
                    <a:pt x="277693" y="284923"/>
                    <a:pt x="272905" y="288122"/>
                  </a:cubicBezTo>
                  <a:cubicBezTo>
                    <a:pt x="272907" y="288124"/>
                    <a:pt x="272938" y="288165"/>
                    <a:pt x="273504" y="288921"/>
                  </a:cubicBezTo>
                  <a:lnTo>
                    <a:pt x="277693" y="294518"/>
                  </a:lnTo>
                  <a:cubicBezTo>
                    <a:pt x="284077" y="289721"/>
                    <a:pt x="292057" y="286522"/>
                    <a:pt x="298440" y="281725"/>
                  </a:cubicBezTo>
                  <a:cubicBezTo>
                    <a:pt x="298439" y="281722"/>
                    <a:pt x="298425" y="281694"/>
                    <a:pt x="298241" y="281325"/>
                  </a:cubicBezTo>
                  <a:lnTo>
                    <a:pt x="296844" y="278527"/>
                  </a:lnTo>
                  <a:cubicBezTo>
                    <a:pt x="296847" y="278523"/>
                    <a:pt x="296875" y="278481"/>
                    <a:pt x="297243" y="277927"/>
                  </a:cubicBezTo>
                  <a:lnTo>
                    <a:pt x="300036" y="273729"/>
                  </a:lnTo>
                  <a:cubicBezTo>
                    <a:pt x="300026" y="273723"/>
                    <a:pt x="298903" y="273000"/>
                    <a:pt x="170765" y="190573"/>
                  </a:cubicBezTo>
                  <a:cubicBezTo>
                    <a:pt x="251187" y="89133"/>
                    <a:pt x="350119" y="4553"/>
                    <a:pt x="451775" y="0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63" name="Forma livre 5"/>
            <p:cNvSpPr>
              <a:spLocks/>
            </p:cNvSpPr>
            <p:nvPr/>
          </p:nvSpPr>
          <p:spPr bwMode="auto">
            <a:xfrm rot="8300299">
              <a:off x="4344536" y="-74382"/>
              <a:ext cx="565141" cy="482557"/>
            </a:xfrm>
            <a:custGeom>
              <a:avLst/>
              <a:gdLst/>
              <a:ahLst/>
              <a:cxnLst/>
              <a:rect l="l" t="t" r="r" b="b"/>
              <a:pathLst>
                <a:path w="525296" h="448270">
                  <a:moveTo>
                    <a:pt x="421099" y="113889"/>
                  </a:moveTo>
                  <a:lnTo>
                    <a:pt x="441214" y="129981"/>
                  </a:lnTo>
                  <a:lnTo>
                    <a:pt x="446578" y="123277"/>
                  </a:lnTo>
                  <a:lnTo>
                    <a:pt x="425793" y="107185"/>
                  </a:lnTo>
                  <a:close/>
                  <a:moveTo>
                    <a:pt x="364777" y="72319"/>
                  </a:moveTo>
                  <a:lnTo>
                    <a:pt x="385563" y="88411"/>
                  </a:lnTo>
                  <a:lnTo>
                    <a:pt x="390256" y="80365"/>
                  </a:lnTo>
                  <a:lnTo>
                    <a:pt x="369471" y="64273"/>
                  </a:lnTo>
                  <a:close/>
                  <a:moveTo>
                    <a:pt x="310467" y="28737"/>
                  </a:moveTo>
                  <a:lnTo>
                    <a:pt x="331253" y="44829"/>
                  </a:lnTo>
                  <a:lnTo>
                    <a:pt x="336617" y="38794"/>
                  </a:lnTo>
                  <a:lnTo>
                    <a:pt x="315831" y="22702"/>
                  </a:lnTo>
                  <a:close/>
                  <a:moveTo>
                    <a:pt x="412905" y="144062"/>
                  </a:moveTo>
                  <a:cubicBezTo>
                    <a:pt x="420914" y="140843"/>
                    <a:pt x="428922" y="139234"/>
                    <a:pt x="438132" y="135010"/>
                  </a:cubicBezTo>
                  <a:lnTo>
                    <a:pt x="435329" y="127970"/>
                  </a:lnTo>
                  <a:cubicBezTo>
                    <a:pt x="427320" y="131188"/>
                    <a:pt x="419311" y="132797"/>
                    <a:pt x="410102" y="137022"/>
                  </a:cubicBezTo>
                  <a:close/>
                  <a:moveTo>
                    <a:pt x="347196" y="168199"/>
                  </a:moveTo>
                  <a:cubicBezTo>
                    <a:pt x="355205" y="165030"/>
                    <a:pt x="363214" y="161860"/>
                    <a:pt x="372423" y="157700"/>
                  </a:cubicBezTo>
                  <a:lnTo>
                    <a:pt x="369620" y="150767"/>
                  </a:lnTo>
                  <a:cubicBezTo>
                    <a:pt x="360010" y="153936"/>
                    <a:pt x="352001" y="157106"/>
                    <a:pt x="344393" y="161266"/>
                  </a:cubicBezTo>
                  <a:close/>
                  <a:moveTo>
                    <a:pt x="371483" y="205077"/>
                  </a:moveTo>
                  <a:lnTo>
                    <a:pt x="379529" y="206418"/>
                  </a:lnTo>
                  <a:lnTo>
                    <a:pt x="384222" y="180939"/>
                  </a:lnTo>
                  <a:lnTo>
                    <a:pt x="376176" y="179598"/>
                  </a:lnTo>
                  <a:close/>
                  <a:moveTo>
                    <a:pt x="156252" y="49521"/>
                  </a:moveTo>
                  <a:lnTo>
                    <a:pt x="329912" y="176246"/>
                  </a:lnTo>
                  <a:lnTo>
                    <a:pt x="336617" y="168200"/>
                  </a:lnTo>
                  <a:lnTo>
                    <a:pt x="160946" y="43487"/>
                  </a:lnTo>
                  <a:close/>
                  <a:moveTo>
                    <a:pt x="285146" y="197031"/>
                  </a:moveTo>
                  <a:cubicBezTo>
                    <a:pt x="291614" y="193790"/>
                    <a:pt x="299700" y="188929"/>
                    <a:pt x="307381" y="184676"/>
                  </a:cubicBezTo>
                  <a:lnTo>
                    <a:pt x="304551" y="177587"/>
                  </a:lnTo>
                  <a:cubicBezTo>
                    <a:pt x="296466" y="180827"/>
                    <a:pt x="288380" y="185688"/>
                    <a:pt x="280901" y="189942"/>
                  </a:cubicBezTo>
                  <a:close/>
                  <a:moveTo>
                    <a:pt x="358743" y="273468"/>
                  </a:moveTo>
                  <a:lnTo>
                    <a:pt x="366789" y="275479"/>
                  </a:lnTo>
                  <a:lnTo>
                    <a:pt x="371483" y="250000"/>
                  </a:lnTo>
                  <a:lnTo>
                    <a:pt x="363437" y="247989"/>
                  </a:lnTo>
                  <a:close/>
                  <a:moveTo>
                    <a:pt x="222789" y="227203"/>
                  </a:moveTo>
                  <a:cubicBezTo>
                    <a:pt x="230875" y="224027"/>
                    <a:pt x="237344" y="219263"/>
                    <a:pt x="245227" y="215492"/>
                  </a:cubicBezTo>
                  <a:lnTo>
                    <a:pt x="243812" y="211323"/>
                  </a:lnTo>
                  <a:lnTo>
                    <a:pt x="245025" y="209537"/>
                  </a:lnTo>
                  <a:lnTo>
                    <a:pt x="242195" y="208147"/>
                  </a:lnTo>
                  <a:cubicBezTo>
                    <a:pt x="242190" y="208144"/>
                    <a:pt x="241869" y="207975"/>
                    <a:pt x="221173" y="197031"/>
                  </a:cubicBezTo>
                  <a:lnTo>
                    <a:pt x="217938" y="204971"/>
                  </a:lnTo>
                  <a:cubicBezTo>
                    <a:pt x="217944" y="204974"/>
                    <a:pt x="218220" y="205125"/>
                    <a:pt x="232492" y="212912"/>
                  </a:cubicBezTo>
                  <a:cubicBezTo>
                    <a:pt x="227641" y="216088"/>
                    <a:pt x="222789" y="217676"/>
                    <a:pt x="218545" y="221646"/>
                  </a:cubicBezTo>
                  <a:close/>
                  <a:moveTo>
                    <a:pt x="157593" y="171552"/>
                  </a:moveTo>
                  <a:lnTo>
                    <a:pt x="179720" y="184292"/>
                  </a:lnTo>
                  <a:lnTo>
                    <a:pt x="185084" y="176246"/>
                  </a:lnTo>
                  <a:lnTo>
                    <a:pt x="160946" y="163506"/>
                  </a:lnTo>
                  <a:close/>
                  <a:moveTo>
                    <a:pt x="346004" y="342529"/>
                  </a:moveTo>
                  <a:lnTo>
                    <a:pt x="355390" y="343870"/>
                  </a:lnTo>
                  <a:lnTo>
                    <a:pt x="360084" y="318391"/>
                  </a:lnTo>
                  <a:lnTo>
                    <a:pt x="350697" y="317050"/>
                  </a:lnTo>
                  <a:close/>
                  <a:moveTo>
                    <a:pt x="97248" y="136016"/>
                  </a:moveTo>
                  <a:lnTo>
                    <a:pt x="119375" y="148755"/>
                  </a:lnTo>
                  <a:lnTo>
                    <a:pt x="122727" y="142721"/>
                  </a:lnTo>
                  <a:lnTo>
                    <a:pt x="99930" y="129981"/>
                  </a:lnTo>
                  <a:close/>
                  <a:moveTo>
                    <a:pt x="334605" y="411590"/>
                  </a:moveTo>
                  <a:lnTo>
                    <a:pt x="342651" y="412931"/>
                  </a:lnTo>
                  <a:lnTo>
                    <a:pt x="347345" y="387452"/>
                  </a:lnTo>
                  <a:lnTo>
                    <a:pt x="339299" y="385440"/>
                  </a:lnTo>
                  <a:close/>
                  <a:moveTo>
                    <a:pt x="162445" y="262740"/>
                  </a:moveTo>
                  <a:cubicBezTo>
                    <a:pt x="168913" y="257943"/>
                    <a:pt x="176999" y="253146"/>
                    <a:pt x="184478" y="248949"/>
                  </a:cubicBezTo>
                  <a:lnTo>
                    <a:pt x="180233" y="241954"/>
                  </a:lnTo>
                  <a:cubicBezTo>
                    <a:pt x="172147" y="245152"/>
                    <a:pt x="165679" y="249948"/>
                    <a:pt x="157593" y="254745"/>
                  </a:cubicBezTo>
                  <a:close/>
                  <a:moveTo>
                    <a:pt x="136808" y="296265"/>
                  </a:moveTo>
                  <a:lnTo>
                    <a:pt x="144854" y="297606"/>
                  </a:lnTo>
                  <a:lnTo>
                    <a:pt x="148207" y="278831"/>
                  </a:lnTo>
                  <a:lnTo>
                    <a:pt x="140161" y="276820"/>
                  </a:lnTo>
                  <a:close/>
                  <a:moveTo>
                    <a:pt x="107273" y="285041"/>
                  </a:moveTo>
                  <a:lnTo>
                    <a:pt x="66068" y="248377"/>
                  </a:lnTo>
                  <a:cubicBezTo>
                    <a:pt x="79615" y="257192"/>
                    <a:pt x="95629" y="267612"/>
                    <a:pt x="114561" y="279929"/>
                  </a:cubicBezTo>
                  <a:close/>
                  <a:moveTo>
                    <a:pt x="290726" y="448270"/>
                  </a:moveTo>
                  <a:lnTo>
                    <a:pt x="234543" y="398281"/>
                  </a:lnTo>
                  <a:cubicBezTo>
                    <a:pt x="241621" y="361877"/>
                    <a:pt x="252535" y="305737"/>
                    <a:pt x="269366" y="219162"/>
                  </a:cubicBezTo>
                  <a:cubicBezTo>
                    <a:pt x="269362" y="219161"/>
                    <a:pt x="269162" y="219127"/>
                    <a:pt x="259791" y="217562"/>
                  </a:cubicBezTo>
                  <a:cubicBezTo>
                    <a:pt x="259789" y="217568"/>
                    <a:pt x="259592" y="218602"/>
                    <a:pt x="226664" y="391271"/>
                  </a:cubicBezTo>
                  <a:lnTo>
                    <a:pt x="113968" y="290997"/>
                  </a:lnTo>
                  <a:cubicBezTo>
                    <a:pt x="117493" y="289046"/>
                    <a:pt x="121007" y="287079"/>
                    <a:pt x="124136" y="284726"/>
                  </a:cubicBezTo>
                  <a:cubicBezTo>
                    <a:pt x="124135" y="284724"/>
                    <a:pt x="124120" y="284694"/>
                    <a:pt x="123937" y="284327"/>
                  </a:cubicBezTo>
                  <a:lnTo>
                    <a:pt x="122540" y="281528"/>
                  </a:lnTo>
                  <a:cubicBezTo>
                    <a:pt x="122542" y="281525"/>
                    <a:pt x="122569" y="281485"/>
                    <a:pt x="122939" y="280928"/>
                  </a:cubicBezTo>
                  <a:lnTo>
                    <a:pt x="125732" y="276731"/>
                  </a:lnTo>
                  <a:cubicBezTo>
                    <a:pt x="125723" y="276725"/>
                    <a:pt x="124756" y="276103"/>
                    <a:pt x="25393" y="212186"/>
                  </a:cubicBezTo>
                  <a:lnTo>
                    <a:pt x="0" y="189592"/>
                  </a:lnTo>
                  <a:cubicBezTo>
                    <a:pt x="83985" y="84354"/>
                    <a:pt x="187996" y="-1551"/>
                    <a:pt x="293829" y="21"/>
                  </a:cubicBezTo>
                  <a:cubicBezTo>
                    <a:pt x="358165" y="977"/>
                    <a:pt x="423175" y="34259"/>
                    <a:pt x="484818" y="115216"/>
                  </a:cubicBezTo>
                  <a:cubicBezTo>
                    <a:pt x="481626" y="115216"/>
                    <a:pt x="480030" y="115216"/>
                    <a:pt x="476838" y="116816"/>
                  </a:cubicBezTo>
                  <a:cubicBezTo>
                    <a:pt x="476839" y="116819"/>
                    <a:pt x="476861" y="116874"/>
                    <a:pt x="477237" y="117815"/>
                  </a:cubicBezTo>
                  <a:lnTo>
                    <a:pt x="480030" y="124811"/>
                  </a:lnTo>
                  <a:cubicBezTo>
                    <a:pt x="483222" y="123212"/>
                    <a:pt x="486414" y="123212"/>
                    <a:pt x="491201" y="121613"/>
                  </a:cubicBezTo>
                  <a:cubicBezTo>
                    <a:pt x="494394" y="128010"/>
                    <a:pt x="499181" y="134406"/>
                    <a:pt x="502373" y="139204"/>
                  </a:cubicBezTo>
                  <a:cubicBezTo>
                    <a:pt x="551847" y="257541"/>
                    <a:pt x="516736" y="335900"/>
                    <a:pt x="440131" y="388671"/>
                  </a:cubicBezTo>
                  <a:cubicBezTo>
                    <a:pt x="440133" y="388662"/>
                    <a:pt x="440429" y="387152"/>
                    <a:pt x="488010" y="144001"/>
                  </a:cubicBezTo>
                  <a:cubicBezTo>
                    <a:pt x="488004" y="144000"/>
                    <a:pt x="487789" y="143965"/>
                    <a:pt x="478434" y="142402"/>
                  </a:cubicBezTo>
                  <a:lnTo>
                    <a:pt x="430556" y="395068"/>
                  </a:lnTo>
                  <a:cubicBezTo>
                    <a:pt x="391610" y="418483"/>
                    <a:pt x="343353" y="436456"/>
                    <a:pt x="290726" y="448270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64" name="Forma livre 5"/>
            <p:cNvSpPr>
              <a:spLocks/>
            </p:cNvSpPr>
            <p:nvPr/>
          </p:nvSpPr>
          <p:spPr bwMode="auto">
            <a:xfrm rot="19357942" flipV="1">
              <a:off x="3165043" y="-174385"/>
              <a:ext cx="709601" cy="534939"/>
            </a:xfrm>
            <a:custGeom>
              <a:avLst/>
              <a:gdLst/>
              <a:ahLst/>
              <a:cxnLst/>
              <a:rect l="l" t="t" r="r" b="b"/>
              <a:pathLst>
                <a:path w="660481" h="497414">
                  <a:moveTo>
                    <a:pt x="293679" y="148755"/>
                  </a:moveTo>
                  <a:lnTo>
                    <a:pt x="271553" y="136016"/>
                  </a:lnTo>
                  <a:lnTo>
                    <a:pt x="274234" y="129982"/>
                  </a:lnTo>
                  <a:lnTo>
                    <a:pt x="297031" y="142721"/>
                  </a:lnTo>
                  <a:close/>
                  <a:moveTo>
                    <a:pt x="107280" y="345881"/>
                  </a:moveTo>
                  <a:lnTo>
                    <a:pt x="81801" y="336494"/>
                  </a:lnTo>
                  <a:lnTo>
                    <a:pt x="84483" y="328448"/>
                  </a:lnTo>
                  <a:lnTo>
                    <a:pt x="109962" y="337836"/>
                  </a:lnTo>
                  <a:close/>
                  <a:moveTo>
                    <a:pt x="505557" y="44829"/>
                  </a:moveTo>
                  <a:lnTo>
                    <a:pt x="484771" y="28737"/>
                  </a:lnTo>
                  <a:lnTo>
                    <a:pt x="490135" y="22702"/>
                  </a:lnTo>
                  <a:lnTo>
                    <a:pt x="510921" y="38794"/>
                  </a:lnTo>
                  <a:close/>
                  <a:moveTo>
                    <a:pt x="354024" y="184292"/>
                  </a:moveTo>
                  <a:lnTo>
                    <a:pt x="331897" y="171552"/>
                  </a:lnTo>
                  <a:lnTo>
                    <a:pt x="335250" y="163506"/>
                  </a:lnTo>
                  <a:lnTo>
                    <a:pt x="359388" y="176246"/>
                  </a:lnTo>
                  <a:close/>
                  <a:moveTo>
                    <a:pt x="107043" y="417625"/>
                  </a:moveTo>
                  <a:lnTo>
                    <a:pt x="101383" y="412093"/>
                  </a:lnTo>
                  <a:cubicBezTo>
                    <a:pt x="108661" y="406561"/>
                    <a:pt x="115129" y="401820"/>
                    <a:pt x="121597" y="395498"/>
                  </a:cubicBezTo>
                  <a:lnTo>
                    <a:pt x="127257" y="401030"/>
                  </a:lnTo>
                  <a:cubicBezTo>
                    <a:pt x="119980" y="408142"/>
                    <a:pt x="113512" y="412883"/>
                    <a:pt x="107043" y="417625"/>
                  </a:cubicBezTo>
                  <a:close/>
                  <a:moveTo>
                    <a:pt x="163114" y="376053"/>
                  </a:moveTo>
                  <a:lnTo>
                    <a:pt x="157568" y="370480"/>
                  </a:lnTo>
                  <a:cubicBezTo>
                    <a:pt x="159945" y="368092"/>
                    <a:pt x="161529" y="366499"/>
                    <a:pt x="163114" y="364907"/>
                  </a:cubicBezTo>
                  <a:cubicBezTo>
                    <a:pt x="149166" y="360235"/>
                    <a:pt x="148858" y="360132"/>
                    <a:pt x="148851" y="360129"/>
                  </a:cubicBezTo>
                  <a:cubicBezTo>
                    <a:pt x="150403" y="350773"/>
                    <a:pt x="150435" y="350579"/>
                    <a:pt x="150435" y="350575"/>
                  </a:cubicBezTo>
                  <a:lnTo>
                    <a:pt x="169850" y="357542"/>
                  </a:lnTo>
                  <a:cubicBezTo>
                    <a:pt x="172522" y="358501"/>
                    <a:pt x="172619" y="358536"/>
                    <a:pt x="172623" y="358537"/>
                  </a:cubicBezTo>
                  <a:cubicBezTo>
                    <a:pt x="174208" y="356944"/>
                    <a:pt x="175793" y="355352"/>
                    <a:pt x="178962" y="353760"/>
                  </a:cubicBezTo>
                  <a:lnTo>
                    <a:pt x="183122" y="360727"/>
                  </a:lnTo>
                  <a:cubicBezTo>
                    <a:pt x="175793" y="366499"/>
                    <a:pt x="169454" y="371276"/>
                    <a:pt x="163114" y="376053"/>
                  </a:cubicBezTo>
                  <a:close/>
                  <a:moveTo>
                    <a:pt x="52634" y="462548"/>
                  </a:moveTo>
                  <a:lnTo>
                    <a:pt x="46265" y="454502"/>
                  </a:lnTo>
                  <a:cubicBezTo>
                    <a:pt x="52634" y="449674"/>
                    <a:pt x="59004" y="444847"/>
                    <a:pt x="66966" y="438410"/>
                  </a:cubicBezTo>
                  <a:lnTo>
                    <a:pt x="71743" y="444847"/>
                  </a:lnTo>
                  <a:cubicBezTo>
                    <a:pt x="65374" y="451283"/>
                    <a:pt x="59004" y="456111"/>
                    <a:pt x="52634" y="462548"/>
                  </a:cubicBezTo>
                  <a:close/>
                  <a:moveTo>
                    <a:pt x="240774" y="321305"/>
                  </a:moveTo>
                  <a:cubicBezTo>
                    <a:pt x="233295" y="326901"/>
                    <a:pt x="226826" y="331698"/>
                    <a:pt x="218741" y="336494"/>
                  </a:cubicBezTo>
                  <a:lnTo>
                    <a:pt x="214496" y="330898"/>
                  </a:lnTo>
                  <a:cubicBezTo>
                    <a:pt x="221975" y="325302"/>
                    <a:pt x="228443" y="320506"/>
                    <a:pt x="236529" y="315709"/>
                  </a:cubicBezTo>
                  <a:close/>
                  <a:moveTo>
                    <a:pt x="559867" y="88411"/>
                  </a:moveTo>
                  <a:lnTo>
                    <a:pt x="539081" y="72319"/>
                  </a:lnTo>
                  <a:lnTo>
                    <a:pt x="543775" y="64273"/>
                  </a:lnTo>
                  <a:lnTo>
                    <a:pt x="564560" y="80365"/>
                  </a:lnTo>
                  <a:close/>
                  <a:moveTo>
                    <a:pt x="358781" y="248949"/>
                  </a:moveTo>
                  <a:cubicBezTo>
                    <a:pt x="351303" y="253146"/>
                    <a:pt x="343217" y="257943"/>
                    <a:pt x="336749" y="262740"/>
                  </a:cubicBezTo>
                  <a:lnTo>
                    <a:pt x="331897" y="254745"/>
                  </a:lnTo>
                  <a:cubicBezTo>
                    <a:pt x="339983" y="249949"/>
                    <a:pt x="346451" y="245152"/>
                    <a:pt x="354537" y="241954"/>
                  </a:cubicBezTo>
                  <a:close/>
                  <a:moveTo>
                    <a:pt x="419531" y="215492"/>
                  </a:moveTo>
                  <a:cubicBezTo>
                    <a:pt x="411648" y="219263"/>
                    <a:pt x="405179" y="224028"/>
                    <a:pt x="397093" y="227204"/>
                  </a:cubicBezTo>
                  <a:lnTo>
                    <a:pt x="392849" y="221645"/>
                  </a:lnTo>
                  <a:cubicBezTo>
                    <a:pt x="397093" y="217676"/>
                    <a:pt x="401945" y="216088"/>
                    <a:pt x="406796" y="212911"/>
                  </a:cubicBezTo>
                  <a:cubicBezTo>
                    <a:pt x="392576" y="205153"/>
                    <a:pt x="392250" y="204975"/>
                    <a:pt x="392242" y="204971"/>
                  </a:cubicBezTo>
                  <a:lnTo>
                    <a:pt x="395477" y="197031"/>
                  </a:lnTo>
                  <a:cubicBezTo>
                    <a:pt x="416187" y="207982"/>
                    <a:pt x="416494" y="208145"/>
                    <a:pt x="416499" y="208147"/>
                  </a:cubicBezTo>
                  <a:lnTo>
                    <a:pt x="419329" y="209537"/>
                  </a:lnTo>
                  <a:lnTo>
                    <a:pt x="418116" y="211323"/>
                  </a:lnTo>
                  <a:close/>
                  <a:moveTo>
                    <a:pt x="319158" y="297606"/>
                  </a:moveTo>
                  <a:lnTo>
                    <a:pt x="311112" y="296265"/>
                  </a:lnTo>
                  <a:lnTo>
                    <a:pt x="314464" y="276820"/>
                  </a:lnTo>
                  <a:lnTo>
                    <a:pt x="322510" y="278831"/>
                  </a:lnTo>
                  <a:close/>
                  <a:moveTo>
                    <a:pt x="481685" y="184676"/>
                  </a:moveTo>
                  <a:cubicBezTo>
                    <a:pt x="474004" y="188929"/>
                    <a:pt x="465918" y="193790"/>
                    <a:pt x="459450" y="197031"/>
                  </a:cubicBezTo>
                  <a:lnTo>
                    <a:pt x="455205" y="189942"/>
                  </a:lnTo>
                  <a:cubicBezTo>
                    <a:pt x="462684" y="185688"/>
                    <a:pt x="470769" y="180827"/>
                    <a:pt x="478855" y="177587"/>
                  </a:cubicBezTo>
                  <a:close/>
                  <a:moveTo>
                    <a:pt x="504216" y="176246"/>
                  </a:moveTo>
                  <a:lnTo>
                    <a:pt x="330556" y="49522"/>
                  </a:lnTo>
                  <a:lnTo>
                    <a:pt x="335250" y="43487"/>
                  </a:lnTo>
                  <a:lnTo>
                    <a:pt x="510921" y="168200"/>
                  </a:lnTo>
                  <a:close/>
                  <a:moveTo>
                    <a:pt x="546727" y="157700"/>
                  </a:moveTo>
                  <a:cubicBezTo>
                    <a:pt x="537517" y="161860"/>
                    <a:pt x="529509" y="165030"/>
                    <a:pt x="521500" y="168200"/>
                  </a:cubicBezTo>
                  <a:lnTo>
                    <a:pt x="518697" y="161266"/>
                  </a:lnTo>
                  <a:cubicBezTo>
                    <a:pt x="526305" y="157106"/>
                    <a:pt x="534314" y="153936"/>
                    <a:pt x="543924" y="150767"/>
                  </a:cubicBezTo>
                  <a:close/>
                  <a:moveTo>
                    <a:pt x="615518" y="129982"/>
                  </a:moveTo>
                  <a:lnTo>
                    <a:pt x="595403" y="113890"/>
                  </a:lnTo>
                  <a:lnTo>
                    <a:pt x="600097" y="107185"/>
                  </a:lnTo>
                  <a:lnTo>
                    <a:pt x="620882" y="123277"/>
                  </a:lnTo>
                  <a:close/>
                  <a:moveTo>
                    <a:pt x="306418" y="366667"/>
                  </a:moveTo>
                  <a:lnTo>
                    <a:pt x="298372" y="364656"/>
                  </a:lnTo>
                  <a:lnTo>
                    <a:pt x="303066" y="339176"/>
                  </a:lnTo>
                  <a:lnTo>
                    <a:pt x="311112" y="341188"/>
                  </a:lnTo>
                  <a:close/>
                  <a:moveTo>
                    <a:pt x="612436" y="135010"/>
                  </a:moveTo>
                  <a:cubicBezTo>
                    <a:pt x="603226" y="139234"/>
                    <a:pt x="595218" y="140843"/>
                    <a:pt x="587209" y="144062"/>
                  </a:cubicBezTo>
                  <a:lnTo>
                    <a:pt x="584406" y="137021"/>
                  </a:lnTo>
                  <a:cubicBezTo>
                    <a:pt x="593615" y="132797"/>
                    <a:pt x="601624" y="131188"/>
                    <a:pt x="609633" y="127970"/>
                  </a:cubicBezTo>
                  <a:close/>
                  <a:moveTo>
                    <a:pt x="178764" y="490921"/>
                  </a:moveTo>
                  <a:lnTo>
                    <a:pt x="416601" y="309293"/>
                  </a:lnTo>
                  <a:cubicBezTo>
                    <a:pt x="433943" y="218358"/>
                    <a:pt x="434093" y="217569"/>
                    <a:pt x="434094" y="217562"/>
                  </a:cubicBezTo>
                  <a:cubicBezTo>
                    <a:pt x="443475" y="219129"/>
                    <a:pt x="443666" y="219161"/>
                    <a:pt x="443670" y="219162"/>
                  </a:cubicBezTo>
                  <a:cubicBezTo>
                    <a:pt x="437662" y="250068"/>
                    <a:pt x="432407" y="277096"/>
                    <a:pt x="427812" y="300732"/>
                  </a:cubicBezTo>
                  <a:lnTo>
                    <a:pt x="551765" y="206074"/>
                  </a:lnTo>
                  <a:lnTo>
                    <a:pt x="545786" y="205077"/>
                  </a:lnTo>
                  <a:lnTo>
                    <a:pt x="550480" y="179598"/>
                  </a:lnTo>
                  <a:lnTo>
                    <a:pt x="558526" y="180939"/>
                  </a:lnTo>
                  <a:lnTo>
                    <a:pt x="554245" y="204180"/>
                  </a:lnTo>
                  <a:lnTo>
                    <a:pt x="660481" y="123052"/>
                  </a:lnTo>
                  <a:lnTo>
                    <a:pt x="654334" y="124811"/>
                  </a:lnTo>
                  <a:lnTo>
                    <a:pt x="651541" y="117815"/>
                  </a:lnTo>
                  <a:cubicBezTo>
                    <a:pt x="651166" y="116875"/>
                    <a:pt x="651144" y="116819"/>
                    <a:pt x="651142" y="116816"/>
                  </a:cubicBezTo>
                  <a:cubicBezTo>
                    <a:pt x="654334" y="115216"/>
                    <a:pt x="655930" y="115216"/>
                    <a:pt x="659122" y="115216"/>
                  </a:cubicBezTo>
                  <a:cubicBezTo>
                    <a:pt x="597479" y="34259"/>
                    <a:pt x="532469" y="977"/>
                    <a:pt x="468133" y="21"/>
                  </a:cubicBezTo>
                  <a:cubicBezTo>
                    <a:pt x="360906" y="-1572"/>
                    <a:pt x="255550" y="86632"/>
                    <a:pt x="170765" y="193575"/>
                  </a:cubicBezTo>
                  <a:cubicBezTo>
                    <a:pt x="299086" y="276119"/>
                    <a:pt x="300029" y="276726"/>
                    <a:pt x="300036" y="276731"/>
                  </a:cubicBezTo>
                  <a:lnTo>
                    <a:pt x="297243" y="280929"/>
                  </a:lnTo>
                  <a:cubicBezTo>
                    <a:pt x="296868" y="281492"/>
                    <a:pt x="296846" y="281526"/>
                    <a:pt x="296844" y="281528"/>
                  </a:cubicBezTo>
                  <a:lnTo>
                    <a:pt x="298241" y="284327"/>
                  </a:lnTo>
                  <a:cubicBezTo>
                    <a:pt x="298425" y="284696"/>
                    <a:pt x="298439" y="284724"/>
                    <a:pt x="298440" y="284727"/>
                  </a:cubicBezTo>
                  <a:cubicBezTo>
                    <a:pt x="292056" y="289524"/>
                    <a:pt x="284077" y="292722"/>
                    <a:pt x="277693" y="297520"/>
                  </a:cubicBezTo>
                  <a:lnTo>
                    <a:pt x="273504" y="291923"/>
                  </a:lnTo>
                  <a:cubicBezTo>
                    <a:pt x="272937" y="291165"/>
                    <a:pt x="272907" y="291125"/>
                    <a:pt x="272905" y="291123"/>
                  </a:cubicBezTo>
                  <a:cubicBezTo>
                    <a:pt x="277693" y="287925"/>
                    <a:pt x="282481" y="284727"/>
                    <a:pt x="288865" y="279929"/>
                  </a:cubicBezTo>
                  <a:cubicBezTo>
                    <a:pt x="166897" y="200570"/>
                    <a:pt x="165984" y="199976"/>
                    <a:pt x="165977" y="199972"/>
                  </a:cubicBezTo>
                  <a:cubicBezTo>
                    <a:pt x="114907" y="265537"/>
                    <a:pt x="71817" y="335900"/>
                    <a:pt x="41494" y="396668"/>
                  </a:cubicBezTo>
                  <a:cubicBezTo>
                    <a:pt x="104542" y="423517"/>
                    <a:pt x="105322" y="423849"/>
                    <a:pt x="105332" y="423853"/>
                  </a:cubicBezTo>
                  <a:lnTo>
                    <a:pt x="102539" y="430849"/>
                  </a:lnTo>
                  <a:cubicBezTo>
                    <a:pt x="102163" y="431790"/>
                    <a:pt x="102141" y="431845"/>
                    <a:pt x="102140" y="431849"/>
                  </a:cubicBezTo>
                  <a:cubicBezTo>
                    <a:pt x="38838" y="404892"/>
                    <a:pt x="38307" y="404665"/>
                    <a:pt x="38302" y="404663"/>
                  </a:cubicBezTo>
                  <a:cubicBezTo>
                    <a:pt x="22343" y="438245"/>
                    <a:pt x="9576" y="468629"/>
                    <a:pt x="0" y="494216"/>
                  </a:cubicBezTo>
                  <a:cubicBezTo>
                    <a:pt x="3192" y="491017"/>
                    <a:pt x="7980" y="487819"/>
                    <a:pt x="12768" y="483022"/>
                  </a:cubicBezTo>
                  <a:lnTo>
                    <a:pt x="18353" y="488619"/>
                  </a:lnTo>
                  <a:cubicBezTo>
                    <a:pt x="19104" y="489371"/>
                    <a:pt x="19148" y="489416"/>
                    <a:pt x="19151" y="489418"/>
                  </a:cubicBezTo>
                  <a:lnTo>
                    <a:pt x="9576" y="497414"/>
                  </a:lnTo>
                  <a:cubicBezTo>
                    <a:pt x="49474" y="495815"/>
                    <a:pt x="106928" y="495815"/>
                    <a:pt x="169169" y="491017"/>
                  </a:cubicBezTo>
                  <a:cubicBezTo>
                    <a:pt x="199249" y="346659"/>
                    <a:pt x="199490" y="345504"/>
                    <a:pt x="199492" y="345495"/>
                  </a:cubicBezTo>
                  <a:lnTo>
                    <a:pt x="206474" y="346894"/>
                  </a:lnTo>
                  <a:cubicBezTo>
                    <a:pt x="207415" y="347082"/>
                    <a:pt x="207468" y="347093"/>
                    <a:pt x="207472" y="347093"/>
                  </a:cubicBezTo>
                  <a:cubicBezTo>
                    <a:pt x="181260" y="478417"/>
                    <a:pt x="178965" y="489914"/>
                    <a:pt x="178764" y="49092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65" name="Forma livre 5"/>
            <p:cNvSpPr>
              <a:spLocks/>
            </p:cNvSpPr>
            <p:nvPr/>
          </p:nvSpPr>
          <p:spPr bwMode="auto">
            <a:xfrm rot="2242058">
              <a:off x="1190226" y="71656"/>
              <a:ext cx="750875" cy="53493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66" name="Forma livre 5"/>
            <p:cNvSpPr>
              <a:spLocks/>
            </p:cNvSpPr>
            <p:nvPr/>
          </p:nvSpPr>
          <p:spPr bwMode="auto">
            <a:xfrm rot="13863782" flipV="1">
              <a:off x="7623490" y="5621824"/>
              <a:ext cx="709547" cy="504817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67" name="Forma livre 5"/>
            <p:cNvSpPr>
              <a:spLocks/>
            </p:cNvSpPr>
            <p:nvPr/>
          </p:nvSpPr>
          <p:spPr bwMode="auto">
            <a:xfrm rot="17370206" flipV="1">
              <a:off x="8370407" y="6122625"/>
              <a:ext cx="1006383" cy="777862"/>
            </a:xfrm>
            <a:custGeom>
              <a:avLst/>
              <a:gdLst/>
              <a:ahLst/>
              <a:cxnLst/>
              <a:rect l="l" t="t" r="r" b="b"/>
              <a:pathLst>
                <a:path w="936788" h="723957">
                  <a:moveTo>
                    <a:pt x="101439" y="585316"/>
                  </a:moveTo>
                  <a:lnTo>
                    <a:pt x="93178" y="577243"/>
                  </a:lnTo>
                  <a:cubicBezTo>
                    <a:pt x="83737" y="586470"/>
                    <a:pt x="74297" y="593390"/>
                    <a:pt x="63675" y="601463"/>
                  </a:cubicBezTo>
                  <a:lnTo>
                    <a:pt x="71936" y="609537"/>
                  </a:lnTo>
                  <a:cubicBezTo>
                    <a:pt x="81377" y="602617"/>
                    <a:pt x="90818" y="595696"/>
                    <a:pt x="101439" y="585316"/>
                  </a:cubicBezTo>
                  <a:close/>
                  <a:moveTo>
                    <a:pt x="182976" y="526492"/>
                  </a:moveTo>
                  <a:lnTo>
                    <a:pt x="176904" y="516324"/>
                  </a:lnTo>
                  <a:cubicBezTo>
                    <a:pt x="172278" y="518648"/>
                    <a:pt x="169965" y="520972"/>
                    <a:pt x="167652" y="523297"/>
                  </a:cubicBezTo>
                  <a:cubicBezTo>
                    <a:pt x="167644" y="523294"/>
                    <a:pt x="167151" y="523117"/>
                    <a:pt x="135269" y="511675"/>
                  </a:cubicBezTo>
                  <a:cubicBezTo>
                    <a:pt x="135267" y="511682"/>
                    <a:pt x="135220" y="511973"/>
                    <a:pt x="132956" y="525621"/>
                  </a:cubicBezTo>
                  <a:cubicBezTo>
                    <a:pt x="132965" y="525624"/>
                    <a:pt x="133402" y="525770"/>
                    <a:pt x="153774" y="532593"/>
                  </a:cubicBezTo>
                  <a:cubicBezTo>
                    <a:pt x="151460" y="534917"/>
                    <a:pt x="149147" y="537242"/>
                    <a:pt x="145678" y="540728"/>
                  </a:cubicBezTo>
                  <a:lnTo>
                    <a:pt x="153774" y="548862"/>
                  </a:lnTo>
                  <a:cubicBezTo>
                    <a:pt x="163026" y="541890"/>
                    <a:pt x="172278" y="534917"/>
                    <a:pt x="182976" y="526492"/>
                  </a:cubicBezTo>
                  <a:close/>
                  <a:moveTo>
                    <a:pt x="349229" y="208306"/>
                  </a:moveTo>
                  <a:lnTo>
                    <a:pt x="315956" y="189713"/>
                  </a:lnTo>
                  <a:lnTo>
                    <a:pt x="312042" y="198520"/>
                  </a:lnTo>
                  <a:lnTo>
                    <a:pt x="344336" y="217114"/>
                  </a:lnTo>
                  <a:close/>
                  <a:moveTo>
                    <a:pt x="267119" y="468955"/>
                  </a:moveTo>
                  <a:lnTo>
                    <a:pt x="260924" y="460787"/>
                  </a:lnTo>
                  <a:cubicBezTo>
                    <a:pt x="249123" y="467788"/>
                    <a:pt x="239683" y="474789"/>
                    <a:pt x="228766" y="482957"/>
                  </a:cubicBezTo>
                  <a:lnTo>
                    <a:pt x="234961" y="491125"/>
                  </a:lnTo>
                  <a:cubicBezTo>
                    <a:pt x="246763" y="484124"/>
                    <a:pt x="256204" y="477123"/>
                    <a:pt x="267119" y="468955"/>
                  </a:cubicBezTo>
                  <a:close/>
                  <a:moveTo>
                    <a:pt x="440240" y="257237"/>
                  </a:moveTo>
                  <a:lnTo>
                    <a:pt x="405010" y="238643"/>
                  </a:lnTo>
                  <a:lnTo>
                    <a:pt x="400117" y="250386"/>
                  </a:lnTo>
                  <a:lnTo>
                    <a:pt x="432411" y="268980"/>
                  </a:lnTo>
                  <a:close/>
                  <a:moveTo>
                    <a:pt x="381523" y="434365"/>
                  </a:moveTo>
                  <a:lnTo>
                    <a:pt x="386416" y="406964"/>
                  </a:lnTo>
                  <a:lnTo>
                    <a:pt x="374673" y="404028"/>
                  </a:lnTo>
                  <a:lnTo>
                    <a:pt x="369779" y="432408"/>
                  </a:lnTo>
                  <a:close/>
                  <a:moveTo>
                    <a:pt x="362929" y="535163"/>
                  </a:moveTo>
                  <a:lnTo>
                    <a:pt x="369780" y="497975"/>
                  </a:lnTo>
                  <a:lnTo>
                    <a:pt x="358036" y="495039"/>
                  </a:lnTo>
                  <a:lnTo>
                    <a:pt x="351186" y="532227"/>
                  </a:lnTo>
                  <a:close/>
                  <a:moveTo>
                    <a:pt x="439355" y="363350"/>
                  </a:moveTo>
                  <a:lnTo>
                    <a:pt x="433159" y="353140"/>
                  </a:lnTo>
                  <a:cubicBezTo>
                    <a:pt x="421358" y="357807"/>
                    <a:pt x="411918" y="364808"/>
                    <a:pt x="400117" y="371809"/>
                  </a:cubicBezTo>
                  <a:lnTo>
                    <a:pt x="407197" y="383477"/>
                  </a:lnTo>
                  <a:cubicBezTo>
                    <a:pt x="416638" y="376477"/>
                    <a:pt x="428439" y="369475"/>
                    <a:pt x="439355" y="363350"/>
                  </a:cubicBezTo>
                  <a:close/>
                  <a:moveTo>
                    <a:pt x="346293" y="634980"/>
                  </a:moveTo>
                  <a:lnTo>
                    <a:pt x="354122" y="595836"/>
                  </a:lnTo>
                  <a:lnTo>
                    <a:pt x="339443" y="595836"/>
                  </a:lnTo>
                  <a:lnTo>
                    <a:pt x="335528" y="633023"/>
                  </a:lnTo>
                  <a:close/>
                  <a:moveTo>
                    <a:pt x="528020" y="314518"/>
                  </a:moveTo>
                  <a:lnTo>
                    <a:pt x="525955" y="308434"/>
                  </a:lnTo>
                  <a:lnTo>
                    <a:pt x="527725" y="305826"/>
                  </a:lnTo>
                  <a:lnTo>
                    <a:pt x="523595" y="303798"/>
                  </a:lnTo>
                  <a:cubicBezTo>
                    <a:pt x="523587" y="303794"/>
                    <a:pt x="523098" y="303535"/>
                    <a:pt x="492913" y="287574"/>
                  </a:cubicBezTo>
                  <a:lnTo>
                    <a:pt x="488192" y="299162"/>
                  </a:lnTo>
                  <a:cubicBezTo>
                    <a:pt x="488197" y="299165"/>
                    <a:pt x="488519" y="299341"/>
                    <a:pt x="509433" y="310751"/>
                  </a:cubicBezTo>
                  <a:cubicBezTo>
                    <a:pt x="502353" y="315387"/>
                    <a:pt x="495272" y="317705"/>
                    <a:pt x="489077" y="323499"/>
                  </a:cubicBezTo>
                  <a:lnTo>
                    <a:pt x="495272" y="331612"/>
                  </a:lnTo>
                  <a:cubicBezTo>
                    <a:pt x="507073" y="326976"/>
                    <a:pt x="516514" y="320022"/>
                    <a:pt x="528020" y="314518"/>
                  </a:cubicBezTo>
                  <a:close/>
                  <a:moveTo>
                    <a:pt x="661406" y="56621"/>
                  </a:moveTo>
                  <a:lnTo>
                    <a:pt x="631069" y="33135"/>
                  </a:lnTo>
                  <a:lnTo>
                    <a:pt x="623240" y="41942"/>
                  </a:lnTo>
                  <a:lnTo>
                    <a:pt x="653577" y="65429"/>
                  </a:lnTo>
                  <a:close/>
                  <a:moveTo>
                    <a:pt x="618736" y="269541"/>
                  </a:moveTo>
                  <a:lnTo>
                    <a:pt x="614605" y="259194"/>
                  </a:lnTo>
                  <a:cubicBezTo>
                    <a:pt x="602804" y="263924"/>
                    <a:pt x="591004" y="271018"/>
                    <a:pt x="580088" y="277227"/>
                  </a:cubicBezTo>
                  <a:lnTo>
                    <a:pt x="586283" y="287574"/>
                  </a:lnTo>
                  <a:cubicBezTo>
                    <a:pt x="595723" y="282844"/>
                    <a:pt x="607525" y="275748"/>
                    <a:pt x="618736" y="269541"/>
                  </a:cubicBezTo>
                  <a:close/>
                  <a:moveTo>
                    <a:pt x="661406" y="245493"/>
                  </a:moveTo>
                  <a:lnTo>
                    <a:pt x="405010" y="63471"/>
                  </a:lnTo>
                  <a:lnTo>
                    <a:pt x="398159" y="72279"/>
                  </a:lnTo>
                  <a:lnTo>
                    <a:pt x="651620" y="257236"/>
                  </a:lnTo>
                  <a:close/>
                  <a:moveTo>
                    <a:pt x="739694" y="117295"/>
                  </a:moveTo>
                  <a:lnTo>
                    <a:pt x="709358" y="93809"/>
                  </a:lnTo>
                  <a:lnTo>
                    <a:pt x="702507" y="105552"/>
                  </a:lnTo>
                  <a:lnTo>
                    <a:pt x="732845" y="129039"/>
                  </a:lnTo>
                  <a:close/>
                  <a:moveTo>
                    <a:pt x="713667" y="230169"/>
                  </a:moveTo>
                  <a:lnTo>
                    <a:pt x="709575" y="220049"/>
                  </a:lnTo>
                  <a:cubicBezTo>
                    <a:pt x="695549" y="224675"/>
                    <a:pt x="683860" y="229301"/>
                    <a:pt x="672755" y="235373"/>
                  </a:cubicBezTo>
                  <a:lnTo>
                    <a:pt x="676846" y="245493"/>
                  </a:lnTo>
                  <a:cubicBezTo>
                    <a:pt x="688535" y="240867"/>
                    <a:pt x="700224" y="236241"/>
                    <a:pt x="713667" y="230169"/>
                  </a:cubicBezTo>
                  <a:close/>
                  <a:moveTo>
                    <a:pt x="724037" y="301274"/>
                  </a:moveTo>
                  <a:lnTo>
                    <a:pt x="730887" y="264087"/>
                  </a:lnTo>
                  <a:lnTo>
                    <a:pt x="719144" y="262130"/>
                  </a:lnTo>
                  <a:lnTo>
                    <a:pt x="712293" y="299317"/>
                  </a:lnTo>
                  <a:close/>
                  <a:moveTo>
                    <a:pt x="705443" y="402071"/>
                  </a:moveTo>
                  <a:lnTo>
                    <a:pt x="712294" y="364884"/>
                  </a:lnTo>
                  <a:lnTo>
                    <a:pt x="700551" y="361948"/>
                  </a:lnTo>
                  <a:lnTo>
                    <a:pt x="693700" y="399135"/>
                  </a:lnTo>
                  <a:close/>
                  <a:moveTo>
                    <a:pt x="688807" y="501889"/>
                  </a:moveTo>
                  <a:lnTo>
                    <a:pt x="695657" y="464702"/>
                  </a:lnTo>
                  <a:lnTo>
                    <a:pt x="681956" y="462745"/>
                  </a:lnTo>
                  <a:lnTo>
                    <a:pt x="675106" y="499932"/>
                  </a:lnTo>
                  <a:close/>
                  <a:moveTo>
                    <a:pt x="809570" y="197052"/>
                  </a:moveTo>
                  <a:lnTo>
                    <a:pt x="805479" y="186776"/>
                  </a:lnTo>
                  <a:cubicBezTo>
                    <a:pt x="793790" y="191474"/>
                    <a:pt x="782101" y="193822"/>
                    <a:pt x="768659" y="199987"/>
                  </a:cubicBezTo>
                  <a:lnTo>
                    <a:pt x="772750" y="210263"/>
                  </a:lnTo>
                  <a:cubicBezTo>
                    <a:pt x="784439" y="205566"/>
                    <a:pt x="796128" y="203217"/>
                    <a:pt x="809570" y="197052"/>
                  </a:cubicBezTo>
                  <a:close/>
                  <a:moveTo>
                    <a:pt x="670213" y="602686"/>
                  </a:moveTo>
                  <a:lnTo>
                    <a:pt x="677064" y="565499"/>
                  </a:lnTo>
                  <a:lnTo>
                    <a:pt x="665321" y="562563"/>
                  </a:lnTo>
                  <a:lnTo>
                    <a:pt x="658470" y="600729"/>
                  </a:lnTo>
                  <a:close/>
                  <a:moveTo>
                    <a:pt x="821898" y="179926"/>
                  </a:moveTo>
                  <a:lnTo>
                    <a:pt x="791561" y="156440"/>
                  </a:lnTo>
                  <a:lnTo>
                    <a:pt x="784711" y="166226"/>
                  </a:lnTo>
                  <a:lnTo>
                    <a:pt x="814069" y="189713"/>
                  </a:lnTo>
                  <a:close/>
                  <a:moveTo>
                    <a:pt x="926916" y="421111"/>
                  </a:moveTo>
                  <a:cubicBezTo>
                    <a:pt x="909154" y="480920"/>
                    <a:pt x="868392" y="528768"/>
                    <a:pt x="812488" y="567279"/>
                  </a:cubicBezTo>
                  <a:cubicBezTo>
                    <a:pt x="812490" y="567268"/>
                    <a:pt x="812880" y="565274"/>
                    <a:pt x="882368" y="210175"/>
                  </a:cubicBezTo>
                  <a:cubicBezTo>
                    <a:pt x="882362" y="210174"/>
                    <a:pt x="882074" y="210126"/>
                    <a:pt x="868392" y="207840"/>
                  </a:cubicBezTo>
                  <a:lnTo>
                    <a:pt x="798513" y="576615"/>
                  </a:lnTo>
                  <a:cubicBezTo>
                    <a:pt x="716987" y="625629"/>
                    <a:pt x="607509" y="658305"/>
                    <a:pt x="493373" y="679312"/>
                  </a:cubicBezTo>
                  <a:cubicBezTo>
                    <a:pt x="493375" y="679301"/>
                    <a:pt x="493753" y="677359"/>
                    <a:pt x="563252" y="319874"/>
                  </a:cubicBezTo>
                  <a:cubicBezTo>
                    <a:pt x="563246" y="319873"/>
                    <a:pt x="562951" y="319823"/>
                    <a:pt x="549276" y="317539"/>
                  </a:cubicBezTo>
                  <a:cubicBezTo>
                    <a:pt x="549274" y="317549"/>
                    <a:pt x="548921" y="319402"/>
                    <a:pt x="479397" y="683980"/>
                  </a:cubicBezTo>
                  <a:cubicBezTo>
                    <a:pt x="430482" y="690982"/>
                    <a:pt x="383895" y="697984"/>
                    <a:pt x="334980" y="702652"/>
                  </a:cubicBezTo>
                  <a:cubicBezTo>
                    <a:pt x="334980" y="702647"/>
                    <a:pt x="334980" y="702587"/>
                    <a:pt x="334980" y="701777"/>
                  </a:cubicBezTo>
                  <a:lnTo>
                    <a:pt x="334979" y="695650"/>
                  </a:lnTo>
                  <a:cubicBezTo>
                    <a:pt x="334975" y="695650"/>
                    <a:pt x="334898" y="695650"/>
                    <a:pt x="333524" y="695650"/>
                  </a:cubicBezTo>
                  <a:lnTo>
                    <a:pt x="323333" y="695650"/>
                  </a:lnTo>
                  <a:cubicBezTo>
                    <a:pt x="323332" y="695653"/>
                    <a:pt x="323317" y="695715"/>
                    <a:pt x="323042" y="696817"/>
                  </a:cubicBezTo>
                  <a:lnTo>
                    <a:pt x="321004" y="704986"/>
                  </a:lnTo>
                  <a:cubicBezTo>
                    <a:pt x="272088" y="709654"/>
                    <a:pt x="223173" y="714322"/>
                    <a:pt x="176586" y="716656"/>
                  </a:cubicBezTo>
                  <a:cubicBezTo>
                    <a:pt x="176589" y="716642"/>
                    <a:pt x="176923" y="714970"/>
                    <a:pt x="218514" y="506594"/>
                  </a:cubicBezTo>
                  <a:cubicBezTo>
                    <a:pt x="218510" y="506593"/>
                    <a:pt x="218433" y="506578"/>
                    <a:pt x="217058" y="506303"/>
                  </a:cubicBezTo>
                  <a:lnTo>
                    <a:pt x="206868" y="504261"/>
                  </a:lnTo>
                  <a:cubicBezTo>
                    <a:pt x="206865" y="504275"/>
                    <a:pt x="206507" y="505994"/>
                    <a:pt x="162611" y="716656"/>
                  </a:cubicBezTo>
                  <a:cubicBezTo>
                    <a:pt x="103792" y="721190"/>
                    <a:pt x="47902" y="722788"/>
                    <a:pt x="0" y="723957"/>
                  </a:cubicBezTo>
                  <a:lnTo>
                    <a:pt x="37315" y="618602"/>
                  </a:lnTo>
                  <a:cubicBezTo>
                    <a:pt x="45427" y="622057"/>
                    <a:pt x="54541" y="625937"/>
                    <a:pt x="64779" y="630298"/>
                  </a:cubicBezTo>
                  <a:cubicBezTo>
                    <a:pt x="64781" y="630293"/>
                    <a:pt x="64812" y="630216"/>
                    <a:pt x="65362" y="628838"/>
                  </a:cubicBezTo>
                  <a:lnTo>
                    <a:pt x="69438" y="618628"/>
                  </a:lnTo>
                  <a:cubicBezTo>
                    <a:pt x="69432" y="618625"/>
                    <a:pt x="69005" y="618443"/>
                    <a:pt x="41518" y="606737"/>
                  </a:cubicBezTo>
                  <a:lnTo>
                    <a:pt x="147999" y="306099"/>
                  </a:lnTo>
                  <a:cubicBezTo>
                    <a:pt x="150864" y="301015"/>
                    <a:pt x="154394" y="296432"/>
                    <a:pt x="157952" y="291865"/>
                  </a:cubicBezTo>
                  <a:cubicBezTo>
                    <a:pt x="157962" y="291872"/>
                    <a:pt x="159348" y="292774"/>
                    <a:pt x="337309" y="408566"/>
                  </a:cubicBezTo>
                  <a:cubicBezTo>
                    <a:pt x="327992" y="415568"/>
                    <a:pt x="321004" y="420236"/>
                    <a:pt x="314016" y="424904"/>
                  </a:cubicBezTo>
                  <a:cubicBezTo>
                    <a:pt x="314019" y="424908"/>
                    <a:pt x="314065" y="424969"/>
                    <a:pt x="314890" y="426071"/>
                  </a:cubicBezTo>
                  <a:lnTo>
                    <a:pt x="321004" y="434240"/>
                  </a:lnTo>
                  <a:cubicBezTo>
                    <a:pt x="330321" y="427238"/>
                    <a:pt x="341968" y="422570"/>
                    <a:pt x="351285" y="415568"/>
                  </a:cubicBezTo>
                  <a:cubicBezTo>
                    <a:pt x="351283" y="415565"/>
                    <a:pt x="351263" y="415524"/>
                    <a:pt x="350994" y="414985"/>
                  </a:cubicBezTo>
                  <a:lnTo>
                    <a:pt x="348956" y="410900"/>
                  </a:lnTo>
                  <a:cubicBezTo>
                    <a:pt x="348958" y="410898"/>
                    <a:pt x="348989" y="410851"/>
                    <a:pt x="349537" y="410025"/>
                  </a:cubicBezTo>
                  <a:lnTo>
                    <a:pt x="353614" y="403898"/>
                  </a:lnTo>
                  <a:cubicBezTo>
                    <a:pt x="353602" y="403890"/>
                    <a:pt x="352069" y="402904"/>
                    <a:pt x="164940" y="282529"/>
                  </a:cubicBezTo>
                  <a:cubicBezTo>
                    <a:pt x="288685" y="126442"/>
                    <a:pt x="442456" y="-2294"/>
                    <a:pt x="598956" y="31"/>
                  </a:cubicBezTo>
                  <a:cubicBezTo>
                    <a:pt x="692856" y="1426"/>
                    <a:pt x="787740" y="50003"/>
                    <a:pt x="877709" y="168162"/>
                  </a:cubicBezTo>
                  <a:cubicBezTo>
                    <a:pt x="873050" y="168162"/>
                    <a:pt x="870721" y="168162"/>
                    <a:pt x="866063" y="170497"/>
                  </a:cubicBezTo>
                  <a:cubicBezTo>
                    <a:pt x="866065" y="170501"/>
                    <a:pt x="866095" y="170579"/>
                    <a:pt x="866645" y="171955"/>
                  </a:cubicBezTo>
                  <a:lnTo>
                    <a:pt x="870721" y="182166"/>
                  </a:lnTo>
                  <a:cubicBezTo>
                    <a:pt x="875379" y="179833"/>
                    <a:pt x="880039" y="179833"/>
                    <a:pt x="887026" y="177498"/>
                  </a:cubicBezTo>
                  <a:cubicBezTo>
                    <a:pt x="891685" y="186834"/>
                    <a:pt x="898673" y="196171"/>
                    <a:pt x="903332" y="203173"/>
                  </a:cubicBezTo>
                  <a:cubicBezTo>
                    <a:pt x="939435" y="289531"/>
                    <a:pt x="944676" y="361302"/>
                    <a:pt x="926916" y="42111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68" name="Forma livre 5"/>
            <p:cNvSpPr>
              <a:spLocks/>
            </p:cNvSpPr>
            <p:nvPr/>
          </p:nvSpPr>
          <p:spPr bwMode="auto">
            <a:xfrm rot="6720289" flipV="1">
              <a:off x="9524495" y="5736903"/>
              <a:ext cx="898443" cy="638164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69" name="Forma livre 5"/>
            <p:cNvSpPr>
              <a:spLocks/>
            </p:cNvSpPr>
            <p:nvPr/>
          </p:nvSpPr>
          <p:spPr bwMode="auto">
            <a:xfrm rot="418091" flipH="1" flipV="1">
              <a:off x="10538858" y="1346301"/>
              <a:ext cx="750874" cy="53493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70" name="Forma livre 5"/>
            <p:cNvSpPr>
              <a:spLocks/>
            </p:cNvSpPr>
            <p:nvPr/>
          </p:nvSpPr>
          <p:spPr bwMode="auto">
            <a:xfrm rot="18086561">
              <a:off x="3005530" y="1342314"/>
              <a:ext cx="752406" cy="53497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71" name="Forma livre 5"/>
            <p:cNvSpPr>
              <a:spLocks/>
            </p:cNvSpPr>
            <p:nvPr/>
          </p:nvSpPr>
          <p:spPr bwMode="auto">
            <a:xfrm rot="2700000">
              <a:off x="6323349" y="280373"/>
              <a:ext cx="752406" cy="53497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72" name="Forma livre 5"/>
            <p:cNvSpPr>
              <a:spLocks/>
            </p:cNvSpPr>
            <p:nvPr/>
          </p:nvSpPr>
          <p:spPr bwMode="auto">
            <a:xfrm rot="3158362">
              <a:off x="9759436" y="833566"/>
              <a:ext cx="750819" cy="53497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73" name="Forma livre 5"/>
            <p:cNvSpPr>
              <a:spLocks/>
            </p:cNvSpPr>
            <p:nvPr/>
          </p:nvSpPr>
          <p:spPr bwMode="auto">
            <a:xfrm rot="288769">
              <a:off x="8338620" y="736757"/>
              <a:ext cx="1562074" cy="1109562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74" name="Forma livre 5"/>
            <p:cNvSpPr>
              <a:spLocks/>
            </p:cNvSpPr>
            <p:nvPr/>
          </p:nvSpPr>
          <p:spPr bwMode="auto">
            <a:xfrm rot="18655726" flipH="1" flipV="1">
              <a:off x="4916068" y="1004992"/>
              <a:ext cx="1096862" cy="77944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75" name="Forma livre 5"/>
            <p:cNvSpPr>
              <a:spLocks/>
            </p:cNvSpPr>
            <p:nvPr/>
          </p:nvSpPr>
          <p:spPr bwMode="auto">
            <a:xfrm rot="992620" flipV="1">
              <a:off x="750496" y="5214687"/>
              <a:ext cx="1096944" cy="78097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76" name="Forma livre 5"/>
            <p:cNvSpPr>
              <a:spLocks/>
            </p:cNvSpPr>
            <p:nvPr/>
          </p:nvSpPr>
          <p:spPr bwMode="auto">
            <a:xfrm rot="2242058" flipH="1" flipV="1">
              <a:off x="10427735" y="2009816"/>
              <a:ext cx="750874" cy="53335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77" name="Forma livre 5"/>
            <p:cNvSpPr>
              <a:spLocks/>
            </p:cNvSpPr>
            <p:nvPr/>
          </p:nvSpPr>
          <p:spPr bwMode="auto">
            <a:xfrm rot="8560752" flipH="1" flipV="1">
              <a:off x="9546687" y="3399"/>
              <a:ext cx="750875" cy="531765"/>
            </a:xfrm>
            <a:custGeom>
              <a:avLst/>
              <a:gdLst/>
              <a:ahLst/>
              <a:cxnLst/>
              <a:rect l="l" t="t" r="r" b="b"/>
              <a:pathLst>
                <a:path w="699447" h="494412">
                  <a:moveTo>
                    <a:pt x="66966" y="435408"/>
                  </a:moveTo>
                  <a:cubicBezTo>
                    <a:pt x="59004" y="441845"/>
                    <a:pt x="52634" y="446672"/>
                    <a:pt x="46264" y="451500"/>
                  </a:cubicBezTo>
                  <a:lnTo>
                    <a:pt x="52634" y="459546"/>
                  </a:lnTo>
                  <a:cubicBezTo>
                    <a:pt x="59004" y="453109"/>
                    <a:pt x="65374" y="448281"/>
                    <a:pt x="71744" y="441845"/>
                  </a:cubicBezTo>
                  <a:close/>
                  <a:moveTo>
                    <a:pt x="121597" y="392496"/>
                  </a:moveTo>
                  <a:cubicBezTo>
                    <a:pt x="115129" y="398818"/>
                    <a:pt x="108660" y="403559"/>
                    <a:pt x="101383" y="409091"/>
                  </a:cubicBezTo>
                  <a:lnTo>
                    <a:pt x="107043" y="414623"/>
                  </a:lnTo>
                  <a:cubicBezTo>
                    <a:pt x="113512" y="409881"/>
                    <a:pt x="119980" y="405140"/>
                    <a:pt x="127257" y="398028"/>
                  </a:cubicBezTo>
                  <a:close/>
                  <a:moveTo>
                    <a:pt x="109962" y="334834"/>
                  </a:moveTo>
                  <a:lnTo>
                    <a:pt x="84483" y="325447"/>
                  </a:lnTo>
                  <a:lnTo>
                    <a:pt x="81801" y="333493"/>
                  </a:lnTo>
                  <a:lnTo>
                    <a:pt x="107280" y="342879"/>
                  </a:lnTo>
                  <a:close/>
                  <a:moveTo>
                    <a:pt x="178962" y="350758"/>
                  </a:moveTo>
                  <a:cubicBezTo>
                    <a:pt x="175793" y="352350"/>
                    <a:pt x="174208" y="353942"/>
                    <a:pt x="172623" y="355535"/>
                  </a:cubicBezTo>
                  <a:cubicBezTo>
                    <a:pt x="172617" y="355533"/>
                    <a:pt x="172254" y="355403"/>
                    <a:pt x="150436" y="347573"/>
                  </a:cubicBezTo>
                  <a:cubicBezTo>
                    <a:pt x="150434" y="347580"/>
                    <a:pt x="150392" y="347839"/>
                    <a:pt x="148851" y="357127"/>
                  </a:cubicBezTo>
                  <a:cubicBezTo>
                    <a:pt x="148857" y="357129"/>
                    <a:pt x="149147" y="357227"/>
                    <a:pt x="163115" y="361905"/>
                  </a:cubicBezTo>
                  <a:cubicBezTo>
                    <a:pt x="161529" y="363497"/>
                    <a:pt x="159945" y="365090"/>
                    <a:pt x="157568" y="367478"/>
                  </a:cubicBezTo>
                  <a:lnTo>
                    <a:pt x="163114" y="373052"/>
                  </a:lnTo>
                  <a:cubicBezTo>
                    <a:pt x="169454" y="368274"/>
                    <a:pt x="175793" y="363497"/>
                    <a:pt x="183122" y="357725"/>
                  </a:cubicBezTo>
                  <a:close/>
                  <a:moveTo>
                    <a:pt x="300384" y="405236"/>
                  </a:moveTo>
                  <a:lnTo>
                    <a:pt x="290326" y="405235"/>
                  </a:lnTo>
                  <a:lnTo>
                    <a:pt x="287644" y="430714"/>
                  </a:lnTo>
                  <a:lnTo>
                    <a:pt x="295020" y="432055"/>
                  </a:lnTo>
                  <a:close/>
                  <a:moveTo>
                    <a:pt x="236529" y="312707"/>
                  </a:moveTo>
                  <a:cubicBezTo>
                    <a:pt x="228443" y="317504"/>
                    <a:pt x="221975" y="322301"/>
                    <a:pt x="214496" y="327896"/>
                  </a:cubicBezTo>
                  <a:lnTo>
                    <a:pt x="218741" y="333493"/>
                  </a:lnTo>
                  <a:cubicBezTo>
                    <a:pt x="226827" y="328696"/>
                    <a:pt x="233295" y="323899"/>
                    <a:pt x="240774" y="318303"/>
                  </a:cubicBezTo>
                  <a:close/>
                  <a:moveTo>
                    <a:pt x="311112" y="338186"/>
                  </a:moveTo>
                  <a:lnTo>
                    <a:pt x="303066" y="336175"/>
                  </a:lnTo>
                  <a:lnTo>
                    <a:pt x="298372" y="361654"/>
                  </a:lnTo>
                  <a:lnTo>
                    <a:pt x="306418" y="363665"/>
                  </a:lnTo>
                  <a:close/>
                  <a:moveTo>
                    <a:pt x="322510" y="275829"/>
                  </a:moveTo>
                  <a:lnTo>
                    <a:pt x="314464" y="273818"/>
                  </a:lnTo>
                  <a:lnTo>
                    <a:pt x="311112" y="293263"/>
                  </a:lnTo>
                  <a:lnTo>
                    <a:pt x="319158" y="294604"/>
                  </a:lnTo>
                  <a:close/>
                  <a:moveTo>
                    <a:pt x="521649" y="384450"/>
                  </a:moveTo>
                  <a:lnTo>
                    <a:pt x="513603" y="382438"/>
                  </a:lnTo>
                  <a:lnTo>
                    <a:pt x="508909" y="408588"/>
                  </a:lnTo>
                  <a:lnTo>
                    <a:pt x="516955" y="409929"/>
                  </a:lnTo>
                  <a:close/>
                  <a:moveTo>
                    <a:pt x="354537" y="238952"/>
                  </a:moveTo>
                  <a:cubicBezTo>
                    <a:pt x="346451" y="242150"/>
                    <a:pt x="339983" y="246947"/>
                    <a:pt x="331897" y="251744"/>
                  </a:cubicBezTo>
                  <a:lnTo>
                    <a:pt x="336748" y="259738"/>
                  </a:lnTo>
                  <a:cubicBezTo>
                    <a:pt x="343217" y="254941"/>
                    <a:pt x="351303" y="250144"/>
                    <a:pt x="358781" y="245947"/>
                  </a:cubicBezTo>
                  <a:close/>
                  <a:moveTo>
                    <a:pt x="297031" y="139719"/>
                  </a:moveTo>
                  <a:lnTo>
                    <a:pt x="274235" y="126980"/>
                  </a:lnTo>
                  <a:lnTo>
                    <a:pt x="271553" y="133014"/>
                  </a:lnTo>
                  <a:lnTo>
                    <a:pt x="293679" y="145754"/>
                  </a:lnTo>
                  <a:close/>
                  <a:moveTo>
                    <a:pt x="534388" y="315389"/>
                  </a:moveTo>
                  <a:lnTo>
                    <a:pt x="525001" y="314048"/>
                  </a:lnTo>
                  <a:lnTo>
                    <a:pt x="520307" y="339527"/>
                  </a:lnTo>
                  <a:lnTo>
                    <a:pt x="529694" y="340868"/>
                  </a:lnTo>
                  <a:close/>
                  <a:moveTo>
                    <a:pt x="359388" y="173244"/>
                  </a:moveTo>
                  <a:lnTo>
                    <a:pt x="335250" y="160505"/>
                  </a:lnTo>
                  <a:lnTo>
                    <a:pt x="331897" y="168551"/>
                  </a:lnTo>
                  <a:lnTo>
                    <a:pt x="354024" y="181290"/>
                  </a:lnTo>
                  <a:close/>
                  <a:moveTo>
                    <a:pt x="419329" y="206535"/>
                  </a:moveTo>
                  <a:lnTo>
                    <a:pt x="416499" y="205145"/>
                  </a:lnTo>
                  <a:cubicBezTo>
                    <a:pt x="416492" y="205142"/>
                    <a:pt x="416129" y="204950"/>
                    <a:pt x="395477" y="194030"/>
                  </a:cubicBezTo>
                  <a:lnTo>
                    <a:pt x="392242" y="201969"/>
                  </a:lnTo>
                  <a:cubicBezTo>
                    <a:pt x="392248" y="201973"/>
                    <a:pt x="392530" y="202126"/>
                    <a:pt x="406796" y="209910"/>
                  </a:cubicBezTo>
                  <a:cubicBezTo>
                    <a:pt x="401945" y="213086"/>
                    <a:pt x="397094" y="214674"/>
                    <a:pt x="392849" y="218644"/>
                  </a:cubicBezTo>
                  <a:lnTo>
                    <a:pt x="397094" y="224202"/>
                  </a:lnTo>
                  <a:cubicBezTo>
                    <a:pt x="405179" y="221026"/>
                    <a:pt x="411648" y="216261"/>
                    <a:pt x="419531" y="212490"/>
                  </a:cubicBezTo>
                  <a:lnTo>
                    <a:pt x="418116" y="208321"/>
                  </a:lnTo>
                  <a:close/>
                  <a:moveTo>
                    <a:pt x="545787" y="246998"/>
                  </a:moveTo>
                  <a:lnTo>
                    <a:pt x="537741" y="244987"/>
                  </a:lnTo>
                  <a:lnTo>
                    <a:pt x="533047" y="270466"/>
                  </a:lnTo>
                  <a:lnTo>
                    <a:pt x="541093" y="272478"/>
                  </a:lnTo>
                  <a:close/>
                  <a:moveTo>
                    <a:pt x="478855" y="174585"/>
                  </a:moveTo>
                  <a:cubicBezTo>
                    <a:pt x="470769" y="177825"/>
                    <a:pt x="462684" y="182687"/>
                    <a:pt x="455205" y="186940"/>
                  </a:cubicBezTo>
                  <a:lnTo>
                    <a:pt x="459450" y="194029"/>
                  </a:lnTo>
                  <a:cubicBezTo>
                    <a:pt x="465918" y="190789"/>
                    <a:pt x="474004" y="185927"/>
                    <a:pt x="481685" y="181674"/>
                  </a:cubicBezTo>
                  <a:close/>
                  <a:moveTo>
                    <a:pt x="510921" y="165198"/>
                  </a:moveTo>
                  <a:lnTo>
                    <a:pt x="335250" y="40485"/>
                  </a:lnTo>
                  <a:lnTo>
                    <a:pt x="330556" y="46520"/>
                  </a:lnTo>
                  <a:lnTo>
                    <a:pt x="504216" y="173244"/>
                  </a:lnTo>
                  <a:close/>
                  <a:moveTo>
                    <a:pt x="558526" y="177937"/>
                  </a:moveTo>
                  <a:lnTo>
                    <a:pt x="550480" y="176596"/>
                  </a:lnTo>
                  <a:lnTo>
                    <a:pt x="545786" y="202075"/>
                  </a:lnTo>
                  <a:lnTo>
                    <a:pt x="553833" y="203416"/>
                  </a:lnTo>
                  <a:close/>
                  <a:moveTo>
                    <a:pt x="543924" y="147765"/>
                  </a:moveTo>
                  <a:cubicBezTo>
                    <a:pt x="534314" y="150934"/>
                    <a:pt x="526305" y="154104"/>
                    <a:pt x="518697" y="158265"/>
                  </a:cubicBezTo>
                  <a:lnTo>
                    <a:pt x="521500" y="165198"/>
                  </a:lnTo>
                  <a:cubicBezTo>
                    <a:pt x="529509" y="162028"/>
                    <a:pt x="537518" y="158859"/>
                    <a:pt x="546728" y="154698"/>
                  </a:cubicBezTo>
                  <a:close/>
                  <a:moveTo>
                    <a:pt x="609633" y="124968"/>
                  </a:moveTo>
                  <a:cubicBezTo>
                    <a:pt x="601624" y="128187"/>
                    <a:pt x="593616" y="129796"/>
                    <a:pt x="584405" y="134020"/>
                  </a:cubicBezTo>
                  <a:lnTo>
                    <a:pt x="587209" y="141060"/>
                  </a:lnTo>
                  <a:cubicBezTo>
                    <a:pt x="595218" y="137842"/>
                    <a:pt x="603226" y="136232"/>
                    <a:pt x="612437" y="132009"/>
                  </a:cubicBezTo>
                  <a:close/>
                  <a:moveTo>
                    <a:pt x="658992" y="157976"/>
                  </a:moveTo>
                  <a:lnTo>
                    <a:pt x="692197" y="183291"/>
                  </a:lnTo>
                  <a:cubicBezTo>
                    <a:pt x="715603" y="275802"/>
                    <a:pt x="680406" y="340224"/>
                    <a:pt x="614435" y="385670"/>
                  </a:cubicBezTo>
                  <a:cubicBezTo>
                    <a:pt x="614438" y="385654"/>
                    <a:pt x="614802" y="383796"/>
                    <a:pt x="658992" y="157976"/>
                  </a:cubicBezTo>
                  <a:close/>
                  <a:moveTo>
                    <a:pt x="451775" y="0"/>
                  </a:moveTo>
                  <a:lnTo>
                    <a:pt x="485079" y="25390"/>
                  </a:lnTo>
                  <a:lnTo>
                    <a:pt x="484771" y="25735"/>
                  </a:lnTo>
                  <a:lnTo>
                    <a:pt x="505557" y="41827"/>
                  </a:lnTo>
                  <a:lnTo>
                    <a:pt x="505994" y="41335"/>
                  </a:lnTo>
                  <a:lnTo>
                    <a:pt x="540195" y="67409"/>
                  </a:lnTo>
                  <a:lnTo>
                    <a:pt x="539081" y="69317"/>
                  </a:lnTo>
                  <a:lnTo>
                    <a:pt x="559867" y="85409"/>
                  </a:lnTo>
                  <a:lnTo>
                    <a:pt x="561080" y="83331"/>
                  </a:lnTo>
                  <a:lnTo>
                    <a:pt x="596038" y="109982"/>
                  </a:lnTo>
                  <a:lnTo>
                    <a:pt x="595404" y="110888"/>
                  </a:lnTo>
                  <a:lnTo>
                    <a:pt x="615518" y="126980"/>
                  </a:lnTo>
                  <a:lnTo>
                    <a:pt x="616585" y="125646"/>
                  </a:lnTo>
                  <a:lnTo>
                    <a:pt x="650452" y="151465"/>
                  </a:lnTo>
                  <a:lnTo>
                    <a:pt x="604860" y="392066"/>
                  </a:lnTo>
                  <a:cubicBezTo>
                    <a:pt x="549002" y="425649"/>
                    <a:pt x="473993" y="448037"/>
                    <a:pt x="395792" y="462429"/>
                  </a:cubicBezTo>
                  <a:cubicBezTo>
                    <a:pt x="395795" y="462417"/>
                    <a:pt x="396133" y="460675"/>
                    <a:pt x="443670" y="216160"/>
                  </a:cubicBezTo>
                  <a:cubicBezTo>
                    <a:pt x="443662" y="216158"/>
                    <a:pt x="443389" y="216113"/>
                    <a:pt x="434094" y="214560"/>
                  </a:cubicBezTo>
                  <a:cubicBezTo>
                    <a:pt x="434093" y="214568"/>
                    <a:pt x="433834" y="215928"/>
                    <a:pt x="386217" y="465628"/>
                  </a:cubicBezTo>
                  <a:cubicBezTo>
                    <a:pt x="352702" y="470425"/>
                    <a:pt x="320783" y="475222"/>
                    <a:pt x="287269" y="478421"/>
                  </a:cubicBezTo>
                  <a:cubicBezTo>
                    <a:pt x="287269" y="478417"/>
                    <a:pt x="287269" y="478374"/>
                    <a:pt x="287268" y="477821"/>
                  </a:cubicBezTo>
                  <a:lnTo>
                    <a:pt x="287268" y="473623"/>
                  </a:lnTo>
                  <a:cubicBezTo>
                    <a:pt x="287266" y="473623"/>
                    <a:pt x="287216" y="473623"/>
                    <a:pt x="286271" y="473623"/>
                  </a:cubicBezTo>
                  <a:lnTo>
                    <a:pt x="279289" y="473623"/>
                  </a:lnTo>
                  <a:cubicBezTo>
                    <a:pt x="279288" y="473627"/>
                    <a:pt x="279274" y="473681"/>
                    <a:pt x="279089" y="474423"/>
                  </a:cubicBezTo>
                  <a:lnTo>
                    <a:pt x="277693" y="480020"/>
                  </a:lnTo>
                  <a:cubicBezTo>
                    <a:pt x="244178" y="483218"/>
                    <a:pt x="210663" y="486416"/>
                    <a:pt x="178745" y="488015"/>
                  </a:cubicBezTo>
                  <a:cubicBezTo>
                    <a:pt x="178747" y="488002"/>
                    <a:pt x="179023" y="486623"/>
                    <a:pt x="207472" y="344092"/>
                  </a:cubicBezTo>
                  <a:cubicBezTo>
                    <a:pt x="207469" y="344091"/>
                    <a:pt x="207419" y="344081"/>
                    <a:pt x="206474" y="343892"/>
                  </a:cubicBezTo>
                  <a:lnTo>
                    <a:pt x="199492" y="342493"/>
                  </a:lnTo>
                  <a:cubicBezTo>
                    <a:pt x="199490" y="342503"/>
                    <a:pt x="199236" y="343719"/>
                    <a:pt x="169169" y="488015"/>
                  </a:cubicBezTo>
                  <a:cubicBezTo>
                    <a:pt x="106928" y="492813"/>
                    <a:pt x="49474" y="492813"/>
                    <a:pt x="9576" y="494412"/>
                  </a:cubicBezTo>
                  <a:lnTo>
                    <a:pt x="19151" y="486416"/>
                  </a:lnTo>
                  <a:cubicBezTo>
                    <a:pt x="19148" y="486414"/>
                    <a:pt x="19107" y="486372"/>
                    <a:pt x="18353" y="485617"/>
                  </a:cubicBezTo>
                  <a:lnTo>
                    <a:pt x="12768" y="480020"/>
                  </a:lnTo>
                  <a:cubicBezTo>
                    <a:pt x="7980" y="484817"/>
                    <a:pt x="3192" y="488016"/>
                    <a:pt x="0" y="491214"/>
                  </a:cubicBezTo>
                  <a:cubicBezTo>
                    <a:pt x="9576" y="465627"/>
                    <a:pt x="22343" y="435244"/>
                    <a:pt x="38302" y="401661"/>
                  </a:cubicBezTo>
                  <a:cubicBezTo>
                    <a:pt x="38308" y="401664"/>
                    <a:pt x="38923" y="401926"/>
                    <a:pt x="102140" y="428847"/>
                  </a:cubicBezTo>
                  <a:cubicBezTo>
                    <a:pt x="102141" y="428843"/>
                    <a:pt x="102164" y="428788"/>
                    <a:pt x="102539" y="427847"/>
                  </a:cubicBezTo>
                  <a:lnTo>
                    <a:pt x="105332" y="420851"/>
                  </a:lnTo>
                  <a:cubicBezTo>
                    <a:pt x="105325" y="420848"/>
                    <a:pt x="104667" y="420568"/>
                    <a:pt x="41494" y="393666"/>
                  </a:cubicBezTo>
                  <a:cubicBezTo>
                    <a:pt x="71817" y="332898"/>
                    <a:pt x="114907" y="262535"/>
                    <a:pt x="165977" y="196970"/>
                  </a:cubicBezTo>
                  <a:cubicBezTo>
                    <a:pt x="165982" y="196973"/>
                    <a:pt x="166775" y="197489"/>
                    <a:pt x="288865" y="276928"/>
                  </a:cubicBezTo>
                  <a:cubicBezTo>
                    <a:pt x="282481" y="281725"/>
                    <a:pt x="277693" y="284923"/>
                    <a:pt x="272905" y="288122"/>
                  </a:cubicBezTo>
                  <a:cubicBezTo>
                    <a:pt x="272907" y="288124"/>
                    <a:pt x="272938" y="288165"/>
                    <a:pt x="273504" y="288921"/>
                  </a:cubicBezTo>
                  <a:lnTo>
                    <a:pt x="277693" y="294518"/>
                  </a:lnTo>
                  <a:cubicBezTo>
                    <a:pt x="284077" y="289721"/>
                    <a:pt x="292057" y="286522"/>
                    <a:pt x="298440" y="281725"/>
                  </a:cubicBezTo>
                  <a:cubicBezTo>
                    <a:pt x="298439" y="281722"/>
                    <a:pt x="298425" y="281694"/>
                    <a:pt x="298241" y="281325"/>
                  </a:cubicBezTo>
                  <a:lnTo>
                    <a:pt x="296844" y="278527"/>
                  </a:lnTo>
                  <a:cubicBezTo>
                    <a:pt x="296847" y="278523"/>
                    <a:pt x="296875" y="278481"/>
                    <a:pt x="297243" y="277927"/>
                  </a:cubicBezTo>
                  <a:lnTo>
                    <a:pt x="300036" y="273729"/>
                  </a:lnTo>
                  <a:cubicBezTo>
                    <a:pt x="300026" y="273723"/>
                    <a:pt x="298903" y="273000"/>
                    <a:pt x="170765" y="190573"/>
                  </a:cubicBezTo>
                  <a:cubicBezTo>
                    <a:pt x="251187" y="89133"/>
                    <a:pt x="350119" y="4553"/>
                    <a:pt x="451775" y="0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78" name="Forma livre 5"/>
            <p:cNvSpPr>
              <a:spLocks/>
            </p:cNvSpPr>
            <p:nvPr/>
          </p:nvSpPr>
          <p:spPr bwMode="auto">
            <a:xfrm rot="8300299">
              <a:off x="7500434" y="-99780"/>
              <a:ext cx="642926" cy="549226"/>
            </a:xfrm>
            <a:custGeom>
              <a:avLst/>
              <a:gdLst/>
              <a:ahLst/>
              <a:cxnLst/>
              <a:rect l="l" t="t" r="r" b="b"/>
              <a:pathLst>
                <a:path w="525296" h="448270">
                  <a:moveTo>
                    <a:pt x="421099" y="113889"/>
                  </a:moveTo>
                  <a:lnTo>
                    <a:pt x="441214" y="129981"/>
                  </a:lnTo>
                  <a:lnTo>
                    <a:pt x="446578" y="123277"/>
                  </a:lnTo>
                  <a:lnTo>
                    <a:pt x="425793" y="107185"/>
                  </a:lnTo>
                  <a:close/>
                  <a:moveTo>
                    <a:pt x="364777" y="72319"/>
                  </a:moveTo>
                  <a:lnTo>
                    <a:pt x="385563" y="88411"/>
                  </a:lnTo>
                  <a:lnTo>
                    <a:pt x="390256" y="80365"/>
                  </a:lnTo>
                  <a:lnTo>
                    <a:pt x="369471" y="64273"/>
                  </a:lnTo>
                  <a:close/>
                  <a:moveTo>
                    <a:pt x="310467" y="28737"/>
                  </a:moveTo>
                  <a:lnTo>
                    <a:pt x="331253" y="44829"/>
                  </a:lnTo>
                  <a:lnTo>
                    <a:pt x="336617" y="38794"/>
                  </a:lnTo>
                  <a:lnTo>
                    <a:pt x="315831" y="22702"/>
                  </a:lnTo>
                  <a:close/>
                  <a:moveTo>
                    <a:pt x="412905" y="144062"/>
                  </a:moveTo>
                  <a:cubicBezTo>
                    <a:pt x="420914" y="140843"/>
                    <a:pt x="428922" y="139234"/>
                    <a:pt x="438132" y="135010"/>
                  </a:cubicBezTo>
                  <a:lnTo>
                    <a:pt x="435329" y="127970"/>
                  </a:lnTo>
                  <a:cubicBezTo>
                    <a:pt x="427320" y="131188"/>
                    <a:pt x="419311" y="132797"/>
                    <a:pt x="410102" y="137022"/>
                  </a:cubicBezTo>
                  <a:close/>
                  <a:moveTo>
                    <a:pt x="347196" y="168199"/>
                  </a:moveTo>
                  <a:cubicBezTo>
                    <a:pt x="355205" y="165030"/>
                    <a:pt x="363214" y="161860"/>
                    <a:pt x="372423" y="157700"/>
                  </a:cubicBezTo>
                  <a:lnTo>
                    <a:pt x="369620" y="150767"/>
                  </a:lnTo>
                  <a:cubicBezTo>
                    <a:pt x="360010" y="153936"/>
                    <a:pt x="352001" y="157106"/>
                    <a:pt x="344393" y="161266"/>
                  </a:cubicBezTo>
                  <a:close/>
                  <a:moveTo>
                    <a:pt x="371483" y="205077"/>
                  </a:moveTo>
                  <a:lnTo>
                    <a:pt x="379529" y="206418"/>
                  </a:lnTo>
                  <a:lnTo>
                    <a:pt x="384222" y="180939"/>
                  </a:lnTo>
                  <a:lnTo>
                    <a:pt x="376176" y="179598"/>
                  </a:lnTo>
                  <a:close/>
                  <a:moveTo>
                    <a:pt x="156252" y="49521"/>
                  </a:moveTo>
                  <a:lnTo>
                    <a:pt x="329912" y="176246"/>
                  </a:lnTo>
                  <a:lnTo>
                    <a:pt x="336617" y="168200"/>
                  </a:lnTo>
                  <a:lnTo>
                    <a:pt x="160946" y="43487"/>
                  </a:lnTo>
                  <a:close/>
                  <a:moveTo>
                    <a:pt x="285146" y="197031"/>
                  </a:moveTo>
                  <a:cubicBezTo>
                    <a:pt x="291614" y="193790"/>
                    <a:pt x="299700" y="188929"/>
                    <a:pt x="307381" y="184676"/>
                  </a:cubicBezTo>
                  <a:lnTo>
                    <a:pt x="304551" y="177587"/>
                  </a:lnTo>
                  <a:cubicBezTo>
                    <a:pt x="296466" y="180827"/>
                    <a:pt x="288380" y="185688"/>
                    <a:pt x="280901" y="189942"/>
                  </a:cubicBezTo>
                  <a:close/>
                  <a:moveTo>
                    <a:pt x="358743" y="273468"/>
                  </a:moveTo>
                  <a:lnTo>
                    <a:pt x="366789" y="275479"/>
                  </a:lnTo>
                  <a:lnTo>
                    <a:pt x="371483" y="250000"/>
                  </a:lnTo>
                  <a:lnTo>
                    <a:pt x="363437" y="247989"/>
                  </a:lnTo>
                  <a:close/>
                  <a:moveTo>
                    <a:pt x="222789" y="227203"/>
                  </a:moveTo>
                  <a:cubicBezTo>
                    <a:pt x="230875" y="224027"/>
                    <a:pt x="237344" y="219263"/>
                    <a:pt x="245227" y="215492"/>
                  </a:cubicBezTo>
                  <a:lnTo>
                    <a:pt x="243812" y="211323"/>
                  </a:lnTo>
                  <a:lnTo>
                    <a:pt x="245025" y="209537"/>
                  </a:lnTo>
                  <a:lnTo>
                    <a:pt x="242195" y="208147"/>
                  </a:lnTo>
                  <a:cubicBezTo>
                    <a:pt x="242190" y="208144"/>
                    <a:pt x="241869" y="207975"/>
                    <a:pt x="221173" y="197031"/>
                  </a:cubicBezTo>
                  <a:lnTo>
                    <a:pt x="217938" y="204971"/>
                  </a:lnTo>
                  <a:cubicBezTo>
                    <a:pt x="217944" y="204974"/>
                    <a:pt x="218220" y="205125"/>
                    <a:pt x="232492" y="212912"/>
                  </a:cubicBezTo>
                  <a:cubicBezTo>
                    <a:pt x="227641" y="216088"/>
                    <a:pt x="222789" y="217676"/>
                    <a:pt x="218545" y="221646"/>
                  </a:cubicBezTo>
                  <a:close/>
                  <a:moveTo>
                    <a:pt x="157593" y="171552"/>
                  </a:moveTo>
                  <a:lnTo>
                    <a:pt x="179720" y="184292"/>
                  </a:lnTo>
                  <a:lnTo>
                    <a:pt x="185084" y="176246"/>
                  </a:lnTo>
                  <a:lnTo>
                    <a:pt x="160946" y="163506"/>
                  </a:lnTo>
                  <a:close/>
                  <a:moveTo>
                    <a:pt x="346004" y="342529"/>
                  </a:moveTo>
                  <a:lnTo>
                    <a:pt x="355390" y="343870"/>
                  </a:lnTo>
                  <a:lnTo>
                    <a:pt x="360084" y="318391"/>
                  </a:lnTo>
                  <a:lnTo>
                    <a:pt x="350697" y="317050"/>
                  </a:lnTo>
                  <a:close/>
                  <a:moveTo>
                    <a:pt x="97248" y="136016"/>
                  </a:moveTo>
                  <a:lnTo>
                    <a:pt x="119375" y="148755"/>
                  </a:lnTo>
                  <a:lnTo>
                    <a:pt x="122727" y="142721"/>
                  </a:lnTo>
                  <a:lnTo>
                    <a:pt x="99930" y="129981"/>
                  </a:lnTo>
                  <a:close/>
                  <a:moveTo>
                    <a:pt x="334605" y="411590"/>
                  </a:moveTo>
                  <a:lnTo>
                    <a:pt x="342651" y="412931"/>
                  </a:lnTo>
                  <a:lnTo>
                    <a:pt x="347345" y="387452"/>
                  </a:lnTo>
                  <a:lnTo>
                    <a:pt x="339299" y="385440"/>
                  </a:lnTo>
                  <a:close/>
                  <a:moveTo>
                    <a:pt x="162445" y="262740"/>
                  </a:moveTo>
                  <a:cubicBezTo>
                    <a:pt x="168913" y="257943"/>
                    <a:pt x="176999" y="253146"/>
                    <a:pt x="184478" y="248949"/>
                  </a:cubicBezTo>
                  <a:lnTo>
                    <a:pt x="180233" y="241954"/>
                  </a:lnTo>
                  <a:cubicBezTo>
                    <a:pt x="172147" y="245152"/>
                    <a:pt x="165679" y="249948"/>
                    <a:pt x="157593" y="254745"/>
                  </a:cubicBezTo>
                  <a:close/>
                  <a:moveTo>
                    <a:pt x="136808" y="296265"/>
                  </a:moveTo>
                  <a:lnTo>
                    <a:pt x="144854" y="297606"/>
                  </a:lnTo>
                  <a:lnTo>
                    <a:pt x="148207" y="278831"/>
                  </a:lnTo>
                  <a:lnTo>
                    <a:pt x="140161" y="276820"/>
                  </a:lnTo>
                  <a:close/>
                  <a:moveTo>
                    <a:pt x="107273" y="285041"/>
                  </a:moveTo>
                  <a:lnTo>
                    <a:pt x="66068" y="248377"/>
                  </a:lnTo>
                  <a:cubicBezTo>
                    <a:pt x="79615" y="257192"/>
                    <a:pt x="95629" y="267612"/>
                    <a:pt x="114561" y="279929"/>
                  </a:cubicBezTo>
                  <a:close/>
                  <a:moveTo>
                    <a:pt x="290726" y="448270"/>
                  </a:moveTo>
                  <a:lnTo>
                    <a:pt x="234543" y="398281"/>
                  </a:lnTo>
                  <a:cubicBezTo>
                    <a:pt x="241621" y="361877"/>
                    <a:pt x="252535" y="305737"/>
                    <a:pt x="269366" y="219162"/>
                  </a:cubicBezTo>
                  <a:cubicBezTo>
                    <a:pt x="269362" y="219161"/>
                    <a:pt x="269162" y="219127"/>
                    <a:pt x="259791" y="217562"/>
                  </a:cubicBezTo>
                  <a:cubicBezTo>
                    <a:pt x="259789" y="217568"/>
                    <a:pt x="259592" y="218602"/>
                    <a:pt x="226664" y="391271"/>
                  </a:cubicBezTo>
                  <a:lnTo>
                    <a:pt x="113968" y="290997"/>
                  </a:lnTo>
                  <a:cubicBezTo>
                    <a:pt x="117493" y="289046"/>
                    <a:pt x="121007" y="287079"/>
                    <a:pt x="124136" y="284726"/>
                  </a:cubicBezTo>
                  <a:cubicBezTo>
                    <a:pt x="124135" y="284724"/>
                    <a:pt x="124120" y="284694"/>
                    <a:pt x="123937" y="284327"/>
                  </a:cubicBezTo>
                  <a:lnTo>
                    <a:pt x="122540" y="281528"/>
                  </a:lnTo>
                  <a:cubicBezTo>
                    <a:pt x="122542" y="281525"/>
                    <a:pt x="122569" y="281485"/>
                    <a:pt x="122939" y="280928"/>
                  </a:cubicBezTo>
                  <a:lnTo>
                    <a:pt x="125732" y="276731"/>
                  </a:lnTo>
                  <a:cubicBezTo>
                    <a:pt x="125723" y="276725"/>
                    <a:pt x="124756" y="276103"/>
                    <a:pt x="25393" y="212186"/>
                  </a:cubicBezTo>
                  <a:lnTo>
                    <a:pt x="0" y="189592"/>
                  </a:lnTo>
                  <a:cubicBezTo>
                    <a:pt x="83985" y="84354"/>
                    <a:pt x="187996" y="-1551"/>
                    <a:pt x="293829" y="21"/>
                  </a:cubicBezTo>
                  <a:cubicBezTo>
                    <a:pt x="358165" y="977"/>
                    <a:pt x="423175" y="34259"/>
                    <a:pt x="484818" y="115216"/>
                  </a:cubicBezTo>
                  <a:cubicBezTo>
                    <a:pt x="481626" y="115216"/>
                    <a:pt x="480030" y="115216"/>
                    <a:pt x="476838" y="116816"/>
                  </a:cubicBezTo>
                  <a:cubicBezTo>
                    <a:pt x="476839" y="116819"/>
                    <a:pt x="476861" y="116874"/>
                    <a:pt x="477237" y="117815"/>
                  </a:cubicBezTo>
                  <a:lnTo>
                    <a:pt x="480030" y="124811"/>
                  </a:lnTo>
                  <a:cubicBezTo>
                    <a:pt x="483222" y="123212"/>
                    <a:pt x="486414" y="123212"/>
                    <a:pt x="491201" y="121613"/>
                  </a:cubicBezTo>
                  <a:cubicBezTo>
                    <a:pt x="494394" y="128010"/>
                    <a:pt x="499181" y="134406"/>
                    <a:pt x="502373" y="139204"/>
                  </a:cubicBezTo>
                  <a:cubicBezTo>
                    <a:pt x="551847" y="257541"/>
                    <a:pt x="516736" y="335900"/>
                    <a:pt x="440131" y="388671"/>
                  </a:cubicBezTo>
                  <a:cubicBezTo>
                    <a:pt x="440133" y="388662"/>
                    <a:pt x="440429" y="387152"/>
                    <a:pt x="488010" y="144001"/>
                  </a:cubicBezTo>
                  <a:cubicBezTo>
                    <a:pt x="488004" y="144000"/>
                    <a:pt x="487789" y="143965"/>
                    <a:pt x="478434" y="142402"/>
                  </a:cubicBezTo>
                  <a:lnTo>
                    <a:pt x="430556" y="395068"/>
                  </a:lnTo>
                  <a:cubicBezTo>
                    <a:pt x="391610" y="418483"/>
                    <a:pt x="343353" y="436456"/>
                    <a:pt x="290726" y="448270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79" name="Forma livre 5"/>
            <p:cNvSpPr>
              <a:spLocks/>
            </p:cNvSpPr>
            <p:nvPr/>
          </p:nvSpPr>
          <p:spPr bwMode="auto">
            <a:xfrm rot="19357942" flipV="1">
              <a:off x="6600336" y="-164861"/>
              <a:ext cx="709601" cy="534939"/>
            </a:xfrm>
            <a:custGeom>
              <a:avLst/>
              <a:gdLst/>
              <a:ahLst/>
              <a:cxnLst/>
              <a:rect l="l" t="t" r="r" b="b"/>
              <a:pathLst>
                <a:path w="660481" h="497414">
                  <a:moveTo>
                    <a:pt x="293679" y="148755"/>
                  </a:moveTo>
                  <a:lnTo>
                    <a:pt x="271553" y="136016"/>
                  </a:lnTo>
                  <a:lnTo>
                    <a:pt x="274234" y="129982"/>
                  </a:lnTo>
                  <a:lnTo>
                    <a:pt x="297031" y="142721"/>
                  </a:lnTo>
                  <a:close/>
                  <a:moveTo>
                    <a:pt x="107280" y="345881"/>
                  </a:moveTo>
                  <a:lnTo>
                    <a:pt x="81801" y="336494"/>
                  </a:lnTo>
                  <a:lnTo>
                    <a:pt x="84483" y="328448"/>
                  </a:lnTo>
                  <a:lnTo>
                    <a:pt x="109962" y="337836"/>
                  </a:lnTo>
                  <a:close/>
                  <a:moveTo>
                    <a:pt x="505557" y="44829"/>
                  </a:moveTo>
                  <a:lnTo>
                    <a:pt x="484771" y="28737"/>
                  </a:lnTo>
                  <a:lnTo>
                    <a:pt x="490135" y="22702"/>
                  </a:lnTo>
                  <a:lnTo>
                    <a:pt x="510921" y="38794"/>
                  </a:lnTo>
                  <a:close/>
                  <a:moveTo>
                    <a:pt x="354024" y="184292"/>
                  </a:moveTo>
                  <a:lnTo>
                    <a:pt x="331897" y="171552"/>
                  </a:lnTo>
                  <a:lnTo>
                    <a:pt x="335250" y="163506"/>
                  </a:lnTo>
                  <a:lnTo>
                    <a:pt x="359388" y="176246"/>
                  </a:lnTo>
                  <a:close/>
                  <a:moveTo>
                    <a:pt x="107043" y="417625"/>
                  </a:moveTo>
                  <a:lnTo>
                    <a:pt x="101383" y="412093"/>
                  </a:lnTo>
                  <a:cubicBezTo>
                    <a:pt x="108661" y="406561"/>
                    <a:pt x="115129" y="401820"/>
                    <a:pt x="121597" y="395498"/>
                  </a:cubicBezTo>
                  <a:lnTo>
                    <a:pt x="127257" y="401030"/>
                  </a:lnTo>
                  <a:cubicBezTo>
                    <a:pt x="119980" y="408142"/>
                    <a:pt x="113512" y="412883"/>
                    <a:pt x="107043" y="417625"/>
                  </a:cubicBezTo>
                  <a:close/>
                  <a:moveTo>
                    <a:pt x="163114" y="376053"/>
                  </a:moveTo>
                  <a:lnTo>
                    <a:pt x="157568" y="370480"/>
                  </a:lnTo>
                  <a:cubicBezTo>
                    <a:pt x="159945" y="368092"/>
                    <a:pt x="161529" y="366499"/>
                    <a:pt x="163114" y="364907"/>
                  </a:cubicBezTo>
                  <a:cubicBezTo>
                    <a:pt x="149166" y="360235"/>
                    <a:pt x="148858" y="360132"/>
                    <a:pt x="148851" y="360129"/>
                  </a:cubicBezTo>
                  <a:cubicBezTo>
                    <a:pt x="150403" y="350773"/>
                    <a:pt x="150435" y="350579"/>
                    <a:pt x="150435" y="350575"/>
                  </a:cubicBezTo>
                  <a:lnTo>
                    <a:pt x="169850" y="357542"/>
                  </a:lnTo>
                  <a:cubicBezTo>
                    <a:pt x="172522" y="358501"/>
                    <a:pt x="172619" y="358536"/>
                    <a:pt x="172623" y="358537"/>
                  </a:cubicBezTo>
                  <a:cubicBezTo>
                    <a:pt x="174208" y="356944"/>
                    <a:pt x="175793" y="355352"/>
                    <a:pt x="178962" y="353760"/>
                  </a:cubicBezTo>
                  <a:lnTo>
                    <a:pt x="183122" y="360727"/>
                  </a:lnTo>
                  <a:cubicBezTo>
                    <a:pt x="175793" y="366499"/>
                    <a:pt x="169454" y="371276"/>
                    <a:pt x="163114" y="376053"/>
                  </a:cubicBezTo>
                  <a:close/>
                  <a:moveTo>
                    <a:pt x="52634" y="462548"/>
                  </a:moveTo>
                  <a:lnTo>
                    <a:pt x="46265" y="454502"/>
                  </a:lnTo>
                  <a:cubicBezTo>
                    <a:pt x="52634" y="449674"/>
                    <a:pt x="59004" y="444847"/>
                    <a:pt x="66966" y="438410"/>
                  </a:cubicBezTo>
                  <a:lnTo>
                    <a:pt x="71743" y="444847"/>
                  </a:lnTo>
                  <a:cubicBezTo>
                    <a:pt x="65374" y="451283"/>
                    <a:pt x="59004" y="456111"/>
                    <a:pt x="52634" y="462548"/>
                  </a:cubicBezTo>
                  <a:close/>
                  <a:moveTo>
                    <a:pt x="240774" y="321305"/>
                  </a:moveTo>
                  <a:cubicBezTo>
                    <a:pt x="233295" y="326901"/>
                    <a:pt x="226826" y="331698"/>
                    <a:pt x="218741" y="336494"/>
                  </a:cubicBezTo>
                  <a:lnTo>
                    <a:pt x="214496" y="330898"/>
                  </a:lnTo>
                  <a:cubicBezTo>
                    <a:pt x="221975" y="325302"/>
                    <a:pt x="228443" y="320506"/>
                    <a:pt x="236529" y="315709"/>
                  </a:cubicBezTo>
                  <a:close/>
                  <a:moveTo>
                    <a:pt x="559867" y="88411"/>
                  </a:moveTo>
                  <a:lnTo>
                    <a:pt x="539081" y="72319"/>
                  </a:lnTo>
                  <a:lnTo>
                    <a:pt x="543775" y="64273"/>
                  </a:lnTo>
                  <a:lnTo>
                    <a:pt x="564560" y="80365"/>
                  </a:lnTo>
                  <a:close/>
                  <a:moveTo>
                    <a:pt x="358781" y="248949"/>
                  </a:moveTo>
                  <a:cubicBezTo>
                    <a:pt x="351303" y="253146"/>
                    <a:pt x="343217" y="257943"/>
                    <a:pt x="336749" y="262740"/>
                  </a:cubicBezTo>
                  <a:lnTo>
                    <a:pt x="331897" y="254745"/>
                  </a:lnTo>
                  <a:cubicBezTo>
                    <a:pt x="339983" y="249949"/>
                    <a:pt x="346451" y="245152"/>
                    <a:pt x="354537" y="241954"/>
                  </a:cubicBezTo>
                  <a:close/>
                  <a:moveTo>
                    <a:pt x="419531" y="215492"/>
                  </a:moveTo>
                  <a:cubicBezTo>
                    <a:pt x="411648" y="219263"/>
                    <a:pt x="405179" y="224028"/>
                    <a:pt x="397093" y="227204"/>
                  </a:cubicBezTo>
                  <a:lnTo>
                    <a:pt x="392849" y="221645"/>
                  </a:lnTo>
                  <a:cubicBezTo>
                    <a:pt x="397093" y="217676"/>
                    <a:pt x="401945" y="216088"/>
                    <a:pt x="406796" y="212911"/>
                  </a:cubicBezTo>
                  <a:cubicBezTo>
                    <a:pt x="392576" y="205153"/>
                    <a:pt x="392250" y="204975"/>
                    <a:pt x="392242" y="204971"/>
                  </a:cubicBezTo>
                  <a:lnTo>
                    <a:pt x="395477" y="197031"/>
                  </a:lnTo>
                  <a:cubicBezTo>
                    <a:pt x="416187" y="207982"/>
                    <a:pt x="416494" y="208145"/>
                    <a:pt x="416499" y="208147"/>
                  </a:cubicBezTo>
                  <a:lnTo>
                    <a:pt x="419329" y="209537"/>
                  </a:lnTo>
                  <a:lnTo>
                    <a:pt x="418116" y="211323"/>
                  </a:lnTo>
                  <a:close/>
                  <a:moveTo>
                    <a:pt x="319158" y="297606"/>
                  </a:moveTo>
                  <a:lnTo>
                    <a:pt x="311112" y="296265"/>
                  </a:lnTo>
                  <a:lnTo>
                    <a:pt x="314464" y="276820"/>
                  </a:lnTo>
                  <a:lnTo>
                    <a:pt x="322510" y="278831"/>
                  </a:lnTo>
                  <a:close/>
                  <a:moveTo>
                    <a:pt x="481685" y="184676"/>
                  </a:moveTo>
                  <a:cubicBezTo>
                    <a:pt x="474004" y="188929"/>
                    <a:pt x="465918" y="193790"/>
                    <a:pt x="459450" y="197031"/>
                  </a:cubicBezTo>
                  <a:lnTo>
                    <a:pt x="455205" y="189942"/>
                  </a:lnTo>
                  <a:cubicBezTo>
                    <a:pt x="462684" y="185688"/>
                    <a:pt x="470769" y="180827"/>
                    <a:pt x="478855" y="177587"/>
                  </a:cubicBezTo>
                  <a:close/>
                  <a:moveTo>
                    <a:pt x="504216" y="176246"/>
                  </a:moveTo>
                  <a:lnTo>
                    <a:pt x="330556" y="49522"/>
                  </a:lnTo>
                  <a:lnTo>
                    <a:pt x="335250" y="43487"/>
                  </a:lnTo>
                  <a:lnTo>
                    <a:pt x="510921" y="168200"/>
                  </a:lnTo>
                  <a:close/>
                  <a:moveTo>
                    <a:pt x="546727" y="157700"/>
                  </a:moveTo>
                  <a:cubicBezTo>
                    <a:pt x="537517" y="161860"/>
                    <a:pt x="529509" y="165030"/>
                    <a:pt x="521500" y="168200"/>
                  </a:cubicBezTo>
                  <a:lnTo>
                    <a:pt x="518697" y="161266"/>
                  </a:lnTo>
                  <a:cubicBezTo>
                    <a:pt x="526305" y="157106"/>
                    <a:pt x="534314" y="153936"/>
                    <a:pt x="543924" y="150767"/>
                  </a:cubicBezTo>
                  <a:close/>
                  <a:moveTo>
                    <a:pt x="615518" y="129982"/>
                  </a:moveTo>
                  <a:lnTo>
                    <a:pt x="595403" y="113890"/>
                  </a:lnTo>
                  <a:lnTo>
                    <a:pt x="600097" y="107185"/>
                  </a:lnTo>
                  <a:lnTo>
                    <a:pt x="620882" y="123277"/>
                  </a:lnTo>
                  <a:close/>
                  <a:moveTo>
                    <a:pt x="306418" y="366667"/>
                  </a:moveTo>
                  <a:lnTo>
                    <a:pt x="298372" y="364656"/>
                  </a:lnTo>
                  <a:lnTo>
                    <a:pt x="303066" y="339176"/>
                  </a:lnTo>
                  <a:lnTo>
                    <a:pt x="311112" y="341188"/>
                  </a:lnTo>
                  <a:close/>
                  <a:moveTo>
                    <a:pt x="612436" y="135010"/>
                  </a:moveTo>
                  <a:cubicBezTo>
                    <a:pt x="603226" y="139234"/>
                    <a:pt x="595218" y="140843"/>
                    <a:pt x="587209" y="144062"/>
                  </a:cubicBezTo>
                  <a:lnTo>
                    <a:pt x="584406" y="137021"/>
                  </a:lnTo>
                  <a:cubicBezTo>
                    <a:pt x="593615" y="132797"/>
                    <a:pt x="601624" y="131188"/>
                    <a:pt x="609633" y="127970"/>
                  </a:cubicBezTo>
                  <a:close/>
                  <a:moveTo>
                    <a:pt x="178764" y="490921"/>
                  </a:moveTo>
                  <a:lnTo>
                    <a:pt x="416601" y="309293"/>
                  </a:lnTo>
                  <a:cubicBezTo>
                    <a:pt x="433943" y="218358"/>
                    <a:pt x="434093" y="217569"/>
                    <a:pt x="434094" y="217562"/>
                  </a:cubicBezTo>
                  <a:cubicBezTo>
                    <a:pt x="443475" y="219129"/>
                    <a:pt x="443666" y="219161"/>
                    <a:pt x="443670" y="219162"/>
                  </a:cubicBezTo>
                  <a:cubicBezTo>
                    <a:pt x="437662" y="250068"/>
                    <a:pt x="432407" y="277096"/>
                    <a:pt x="427812" y="300732"/>
                  </a:cubicBezTo>
                  <a:lnTo>
                    <a:pt x="551765" y="206074"/>
                  </a:lnTo>
                  <a:lnTo>
                    <a:pt x="545786" y="205077"/>
                  </a:lnTo>
                  <a:lnTo>
                    <a:pt x="550480" y="179598"/>
                  </a:lnTo>
                  <a:lnTo>
                    <a:pt x="558526" y="180939"/>
                  </a:lnTo>
                  <a:lnTo>
                    <a:pt x="554245" y="204180"/>
                  </a:lnTo>
                  <a:lnTo>
                    <a:pt x="660481" y="123052"/>
                  </a:lnTo>
                  <a:lnTo>
                    <a:pt x="654334" y="124811"/>
                  </a:lnTo>
                  <a:lnTo>
                    <a:pt x="651541" y="117815"/>
                  </a:lnTo>
                  <a:cubicBezTo>
                    <a:pt x="651166" y="116875"/>
                    <a:pt x="651144" y="116819"/>
                    <a:pt x="651142" y="116816"/>
                  </a:cubicBezTo>
                  <a:cubicBezTo>
                    <a:pt x="654334" y="115216"/>
                    <a:pt x="655930" y="115216"/>
                    <a:pt x="659122" y="115216"/>
                  </a:cubicBezTo>
                  <a:cubicBezTo>
                    <a:pt x="597479" y="34259"/>
                    <a:pt x="532469" y="977"/>
                    <a:pt x="468133" y="21"/>
                  </a:cubicBezTo>
                  <a:cubicBezTo>
                    <a:pt x="360906" y="-1572"/>
                    <a:pt x="255550" y="86632"/>
                    <a:pt x="170765" y="193575"/>
                  </a:cubicBezTo>
                  <a:cubicBezTo>
                    <a:pt x="299086" y="276119"/>
                    <a:pt x="300029" y="276726"/>
                    <a:pt x="300036" y="276731"/>
                  </a:cubicBezTo>
                  <a:lnTo>
                    <a:pt x="297243" y="280929"/>
                  </a:lnTo>
                  <a:cubicBezTo>
                    <a:pt x="296868" y="281492"/>
                    <a:pt x="296846" y="281526"/>
                    <a:pt x="296844" y="281528"/>
                  </a:cubicBezTo>
                  <a:lnTo>
                    <a:pt x="298241" y="284327"/>
                  </a:lnTo>
                  <a:cubicBezTo>
                    <a:pt x="298425" y="284696"/>
                    <a:pt x="298439" y="284724"/>
                    <a:pt x="298440" y="284727"/>
                  </a:cubicBezTo>
                  <a:cubicBezTo>
                    <a:pt x="292056" y="289524"/>
                    <a:pt x="284077" y="292722"/>
                    <a:pt x="277693" y="297520"/>
                  </a:cubicBezTo>
                  <a:lnTo>
                    <a:pt x="273504" y="291923"/>
                  </a:lnTo>
                  <a:cubicBezTo>
                    <a:pt x="272937" y="291165"/>
                    <a:pt x="272907" y="291125"/>
                    <a:pt x="272905" y="291123"/>
                  </a:cubicBezTo>
                  <a:cubicBezTo>
                    <a:pt x="277693" y="287925"/>
                    <a:pt x="282481" y="284727"/>
                    <a:pt x="288865" y="279929"/>
                  </a:cubicBezTo>
                  <a:cubicBezTo>
                    <a:pt x="166897" y="200570"/>
                    <a:pt x="165984" y="199976"/>
                    <a:pt x="165977" y="199972"/>
                  </a:cubicBezTo>
                  <a:cubicBezTo>
                    <a:pt x="114907" y="265537"/>
                    <a:pt x="71817" y="335900"/>
                    <a:pt x="41494" y="396668"/>
                  </a:cubicBezTo>
                  <a:cubicBezTo>
                    <a:pt x="104542" y="423517"/>
                    <a:pt x="105322" y="423849"/>
                    <a:pt x="105332" y="423853"/>
                  </a:cubicBezTo>
                  <a:lnTo>
                    <a:pt x="102539" y="430849"/>
                  </a:lnTo>
                  <a:cubicBezTo>
                    <a:pt x="102163" y="431790"/>
                    <a:pt x="102141" y="431845"/>
                    <a:pt x="102140" y="431849"/>
                  </a:cubicBezTo>
                  <a:cubicBezTo>
                    <a:pt x="38838" y="404892"/>
                    <a:pt x="38307" y="404665"/>
                    <a:pt x="38302" y="404663"/>
                  </a:cubicBezTo>
                  <a:cubicBezTo>
                    <a:pt x="22343" y="438245"/>
                    <a:pt x="9576" y="468629"/>
                    <a:pt x="0" y="494216"/>
                  </a:cubicBezTo>
                  <a:cubicBezTo>
                    <a:pt x="3192" y="491017"/>
                    <a:pt x="7980" y="487819"/>
                    <a:pt x="12768" y="483022"/>
                  </a:cubicBezTo>
                  <a:lnTo>
                    <a:pt x="18353" y="488619"/>
                  </a:lnTo>
                  <a:cubicBezTo>
                    <a:pt x="19104" y="489371"/>
                    <a:pt x="19148" y="489416"/>
                    <a:pt x="19151" y="489418"/>
                  </a:cubicBezTo>
                  <a:lnTo>
                    <a:pt x="9576" y="497414"/>
                  </a:lnTo>
                  <a:cubicBezTo>
                    <a:pt x="49474" y="495815"/>
                    <a:pt x="106928" y="495815"/>
                    <a:pt x="169169" y="491017"/>
                  </a:cubicBezTo>
                  <a:cubicBezTo>
                    <a:pt x="199249" y="346659"/>
                    <a:pt x="199490" y="345504"/>
                    <a:pt x="199492" y="345495"/>
                  </a:cubicBezTo>
                  <a:lnTo>
                    <a:pt x="206474" y="346894"/>
                  </a:lnTo>
                  <a:cubicBezTo>
                    <a:pt x="207415" y="347082"/>
                    <a:pt x="207468" y="347093"/>
                    <a:pt x="207472" y="347093"/>
                  </a:cubicBezTo>
                  <a:cubicBezTo>
                    <a:pt x="181260" y="478417"/>
                    <a:pt x="178965" y="489914"/>
                    <a:pt x="178764" y="49092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80" name="Forma livre 5"/>
            <p:cNvSpPr>
              <a:spLocks/>
            </p:cNvSpPr>
            <p:nvPr/>
          </p:nvSpPr>
          <p:spPr bwMode="auto">
            <a:xfrm rot="14260338">
              <a:off x="3639756" y="3003459"/>
              <a:ext cx="1561958" cy="111123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81" name="Forma livre 5"/>
            <p:cNvSpPr>
              <a:spLocks/>
            </p:cNvSpPr>
            <p:nvPr/>
          </p:nvSpPr>
          <p:spPr bwMode="auto">
            <a:xfrm rot="8842308" flipH="1" flipV="1">
              <a:off x="6376503" y="4286084"/>
              <a:ext cx="1096944" cy="779392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82" name="Forma livre 5"/>
            <p:cNvSpPr>
              <a:spLocks/>
            </p:cNvSpPr>
            <p:nvPr/>
          </p:nvSpPr>
          <p:spPr bwMode="auto">
            <a:xfrm rot="6566818" flipH="1" flipV="1">
              <a:off x="5954262" y="1170086"/>
              <a:ext cx="750819" cy="53497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83" name="Forma livre 5"/>
            <p:cNvSpPr>
              <a:spLocks/>
            </p:cNvSpPr>
            <p:nvPr/>
          </p:nvSpPr>
          <p:spPr bwMode="auto">
            <a:xfrm rot="18361204">
              <a:off x="1960972" y="2556640"/>
              <a:ext cx="752406" cy="53497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84" name="Forma livre 5"/>
            <p:cNvSpPr>
              <a:spLocks/>
            </p:cNvSpPr>
            <p:nvPr/>
          </p:nvSpPr>
          <p:spPr bwMode="auto">
            <a:xfrm rot="1968420">
              <a:off x="4292149" y="2082834"/>
              <a:ext cx="1560487" cy="1109562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85" name="Forma livre 5"/>
            <p:cNvSpPr>
              <a:spLocks/>
            </p:cNvSpPr>
            <p:nvPr/>
          </p:nvSpPr>
          <p:spPr bwMode="auto">
            <a:xfrm rot="9878872" flipH="1" flipV="1">
              <a:off x="2025237" y="3397165"/>
              <a:ext cx="1096945" cy="779392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86" name="Forma livre 5"/>
            <p:cNvSpPr>
              <a:spLocks/>
            </p:cNvSpPr>
            <p:nvPr/>
          </p:nvSpPr>
          <p:spPr bwMode="auto">
            <a:xfrm rot="16885504" flipH="1">
              <a:off x="3755624" y="4336850"/>
              <a:ext cx="1096863" cy="779450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87" name="Forma livre 5"/>
            <p:cNvSpPr>
              <a:spLocks/>
            </p:cNvSpPr>
            <p:nvPr/>
          </p:nvSpPr>
          <p:spPr bwMode="auto">
            <a:xfrm rot="10207366">
              <a:off x="2731663" y="2232046"/>
              <a:ext cx="1560486" cy="1109562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88" name="Forma livre 5"/>
            <p:cNvSpPr>
              <a:spLocks/>
            </p:cNvSpPr>
            <p:nvPr/>
          </p:nvSpPr>
          <p:spPr bwMode="auto">
            <a:xfrm rot="15291076" flipH="1" flipV="1">
              <a:off x="2815033" y="4118598"/>
              <a:ext cx="750820" cy="53339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89" name="Forma livre 5"/>
            <p:cNvSpPr>
              <a:spLocks/>
            </p:cNvSpPr>
            <p:nvPr/>
          </p:nvSpPr>
          <p:spPr bwMode="auto">
            <a:xfrm rot="4770738">
              <a:off x="3372237" y="3729696"/>
              <a:ext cx="752406" cy="53497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90" name="Forma livre 5"/>
            <p:cNvSpPr>
              <a:spLocks/>
            </p:cNvSpPr>
            <p:nvPr/>
          </p:nvSpPr>
          <p:spPr bwMode="auto">
            <a:xfrm rot="19178519">
              <a:off x="9099019" y="3894007"/>
              <a:ext cx="750875" cy="53493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91" name="Forma livre 5"/>
            <p:cNvSpPr>
              <a:spLocks/>
            </p:cNvSpPr>
            <p:nvPr/>
          </p:nvSpPr>
          <p:spPr bwMode="auto">
            <a:xfrm rot="18361204">
              <a:off x="5550250" y="1751852"/>
              <a:ext cx="752406" cy="53497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92" name="Forma livre 5"/>
            <p:cNvSpPr>
              <a:spLocks/>
            </p:cNvSpPr>
            <p:nvPr/>
          </p:nvSpPr>
          <p:spPr bwMode="auto">
            <a:xfrm rot="992620" flipV="1">
              <a:off x="4816016" y="4352753"/>
              <a:ext cx="1096945" cy="78097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93" name="Forma livre 5"/>
            <p:cNvSpPr>
              <a:spLocks/>
            </p:cNvSpPr>
            <p:nvPr/>
          </p:nvSpPr>
          <p:spPr bwMode="auto">
            <a:xfrm rot="18361204">
              <a:off x="8686304" y="2722519"/>
              <a:ext cx="752406" cy="53339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94" name="Forma livre 5"/>
            <p:cNvSpPr>
              <a:spLocks/>
            </p:cNvSpPr>
            <p:nvPr/>
          </p:nvSpPr>
          <p:spPr bwMode="auto">
            <a:xfrm rot="1968420">
              <a:off x="7767129" y="3732097"/>
              <a:ext cx="1560486" cy="111114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95" name="Forma livre 5"/>
            <p:cNvSpPr>
              <a:spLocks/>
            </p:cNvSpPr>
            <p:nvPr/>
          </p:nvSpPr>
          <p:spPr bwMode="auto">
            <a:xfrm rot="9878872" flipH="1" flipV="1">
              <a:off x="8041762" y="1979657"/>
              <a:ext cx="1096945" cy="77939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96" name="Forma livre 5"/>
            <p:cNvSpPr>
              <a:spLocks/>
            </p:cNvSpPr>
            <p:nvPr/>
          </p:nvSpPr>
          <p:spPr bwMode="auto">
            <a:xfrm rot="3206259" flipH="1">
              <a:off x="5239118" y="3286815"/>
              <a:ext cx="1096862" cy="781037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97" name="Forma livre 5"/>
            <p:cNvSpPr>
              <a:spLocks/>
            </p:cNvSpPr>
            <p:nvPr/>
          </p:nvSpPr>
          <p:spPr bwMode="auto">
            <a:xfrm rot="15291076" flipH="1" flipV="1">
              <a:off x="8235461" y="3193964"/>
              <a:ext cx="752406" cy="53339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98" name="Forma livre 5"/>
            <p:cNvSpPr>
              <a:spLocks/>
            </p:cNvSpPr>
            <p:nvPr/>
          </p:nvSpPr>
          <p:spPr bwMode="auto">
            <a:xfrm rot="19178519">
              <a:off x="5914547" y="4062267"/>
              <a:ext cx="750875" cy="53493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99" name="Forma livre 5"/>
            <p:cNvSpPr>
              <a:spLocks/>
            </p:cNvSpPr>
            <p:nvPr/>
          </p:nvSpPr>
          <p:spPr bwMode="auto">
            <a:xfrm rot="18361204">
              <a:off x="7140899" y="3469370"/>
              <a:ext cx="752406" cy="53497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100" name="Forma livre 5"/>
            <p:cNvSpPr>
              <a:spLocks/>
            </p:cNvSpPr>
            <p:nvPr/>
          </p:nvSpPr>
          <p:spPr bwMode="auto">
            <a:xfrm rot="992620" flipV="1">
              <a:off x="7086103" y="2546342"/>
              <a:ext cx="1096945" cy="78097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101" name="Forma livre 5"/>
            <p:cNvSpPr>
              <a:spLocks/>
            </p:cNvSpPr>
            <p:nvPr/>
          </p:nvSpPr>
          <p:spPr bwMode="auto">
            <a:xfrm rot="14246117">
              <a:off x="6762286" y="5192444"/>
              <a:ext cx="752406" cy="53339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102" name="Forma livre 5"/>
            <p:cNvSpPr>
              <a:spLocks/>
            </p:cNvSpPr>
            <p:nvPr/>
          </p:nvSpPr>
          <p:spPr bwMode="auto">
            <a:xfrm rot="1968420">
              <a:off x="6741621" y="1339952"/>
              <a:ext cx="1560486" cy="1109562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103" name="Forma livre 5"/>
            <p:cNvSpPr>
              <a:spLocks/>
            </p:cNvSpPr>
            <p:nvPr/>
          </p:nvSpPr>
          <p:spPr bwMode="auto">
            <a:xfrm rot="9878872" flipH="1" flipV="1">
              <a:off x="5746275" y="2292365"/>
              <a:ext cx="1096945" cy="779392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104" name="Forma livre 5"/>
            <p:cNvSpPr>
              <a:spLocks/>
            </p:cNvSpPr>
            <p:nvPr/>
          </p:nvSpPr>
          <p:spPr bwMode="auto">
            <a:xfrm rot="16885504" flipH="1">
              <a:off x="6245575" y="2996329"/>
              <a:ext cx="1096863" cy="781037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105" name="Forma livre 5"/>
            <p:cNvSpPr>
              <a:spLocks/>
            </p:cNvSpPr>
            <p:nvPr/>
          </p:nvSpPr>
          <p:spPr bwMode="auto">
            <a:xfrm rot="15291076" flipH="1" flipV="1">
              <a:off x="10308702" y="4076534"/>
              <a:ext cx="752406" cy="53339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106" name="Forma livre 5"/>
            <p:cNvSpPr>
              <a:spLocks/>
            </p:cNvSpPr>
            <p:nvPr/>
          </p:nvSpPr>
          <p:spPr bwMode="auto">
            <a:xfrm rot="2242058">
              <a:off x="110744" y="6489333"/>
              <a:ext cx="709601" cy="534939"/>
            </a:xfrm>
            <a:custGeom>
              <a:avLst/>
              <a:gdLst/>
              <a:ahLst/>
              <a:cxnLst/>
              <a:rect l="l" t="t" r="r" b="b"/>
              <a:pathLst>
                <a:path w="660481" h="497414">
                  <a:moveTo>
                    <a:pt x="293679" y="148755"/>
                  </a:moveTo>
                  <a:lnTo>
                    <a:pt x="271553" y="136016"/>
                  </a:lnTo>
                  <a:lnTo>
                    <a:pt x="274234" y="129982"/>
                  </a:lnTo>
                  <a:lnTo>
                    <a:pt x="297031" y="142721"/>
                  </a:lnTo>
                  <a:close/>
                  <a:moveTo>
                    <a:pt x="107280" y="345881"/>
                  </a:moveTo>
                  <a:lnTo>
                    <a:pt x="81801" y="336494"/>
                  </a:lnTo>
                  <a:lnTo>
                    <a:pt x="84483" y="328448"/>
                  </a:lnTo>
                  <a:lnTo>
                    <a:pt x="109962" y="337836"/>
                  </a:lnTo>
                  <a:close/>
                  <a:moveTo>
                    <a:pt x="505557" y="44829"/>
                  </a:moveTo>
                  <a:lnTo>
                    <a:pt x="484771" y="28737"/>
                  </a:lnTo>
                  <a:lnTo>
                    <a:pt x="490135" y="22702"/>
                  </a:lnTo>
                  <a:lnTo>
                    <a:pt x="510921" y="38794"/>
                  </a:lnTo>
                  <a:close/>
                  <a:moveTo>
                    <a:pt x="354024" y="184292"/>
                  </a:moveTo>
                  <a:lnTo>
                    <a:pt x="331897" y="171552"/>
                  </a:lnTo>
                  <a:lnTo>
                    <a:pt x="335250" y="163506"/>
                  </a:lnTo>
                  <a:lnTo>
                    <a:pt x="359388" y="176246"/>
                  </a:lnTo>
                  <a:close/>
                  <a:moveTo>
                    <a:pt x="107043" y="417625"/>
                  </a:moveTo>
                  <a:lnTo>
                    <a:pt x="101383" y="412093"/>
                  </a:lnTo>
                  <a:cubicBezTo>
                    <a:pt x="108661" y="406561"/>
                    <a:pt x="115129" y="401820"/>
                    <a:pt x="121597" y="395498"/>
                  </a:cubicBezTo>
                  <a:lnTo>
                    <a:pt x="127257" y="401030"/>
                  </a:lnTo>
                  <a:cubicBezTo>
                    <a:pt x="119980" y="408142"/>
                    <a:pt x="113512" y="412883"/>
                    <a:pt x="107043" y="417625"/>
                  </a:cubicBezTo>
                  <a:close/>
                  <a:moveTo>
                    <a:pt x="163114" y="376053"/>
                  </a:moveTo>
                  <a:lnTo>
                    <a:pt x="157568" y="370480"/>
                  </a:lnTo>
                  <a:cubicBezTo>
                    <a:pt x="159945" y="368092"/>
                    <a:pt x="161529" y="366499"/>
                    <a:pt x="163114" y="364907"/>
                  </a:cubicBezTo>
                  <a:cubicBezTo>
                    <a:pt x="149166" y="360235"/>
                    <a:pt x="148858" y="360132"/>
                    <a:pt x="148851" y="360129"/>
                  </a:cubicBezTo>
                  <a:cubicBezTo>
                    <a:pt x="150403" y="350773"/>
                    <a:pt x="150435" y="350579"/>
                    <a:pt x="150435" y="350575"/>
                  </a:cubicBezTo>
                  <a:lnTo>
                    <a:pt x="169850" y="357542"/>
                  </a:lnTo>
                  <a:cubicBezTo>
                    <a:pt x="172522" y="358501"/>
                    <a:pt x="172619" y="358536"/>
                    <a:pt x="172623" y="358537"/>
                  </a:cubicBezTo>
                  <a:cubicBezTo>
                    <a:pt x="174208" y="356944"/>
                    <a:pt x="175793" y="355352"/>
                    <a:pt x="178962" y="353760"/>
                  </a:cubicBezTo>
                  <a:lnTo>
                    <a:pt x="183122" y="360727"/>
                  </a:lnTo>
                  <a:cubicBezTo>
                    <a:pt x="175793" y="366499"/>
                    <a:pt x="169454" y="371276"/>
                    <a:pt x="163114" y="376053"/>
                  </a:cubicBezTo>
                  <a:close/>
                  <a:moveTo>
                    <a:pt x="52634" y="462548"/>
                  </a:moveTo>
                  <a:lnTo>
                    <a:pt x="46265" y="454502"/>
                  </a:lnTo>
                  <a:cubicBezTo>
                    <a:pt x="52634" y="449674"/>
                    <a:pt x="59004" y="444847"/>
                    <a:pt x="66966" y="438410"/>
                  </a:cubicBezTo>
                  <a:lnTo>
                    <a:pt x="71743" y="444847"/>
                  </a:lnTo>
                  <a:cubicBezTo>
                    <a:pt x="65374" y="451283"/>
                    <a:pt x="59004" y="456111"/>
                    <a:pt x="52634" y="462548"/>
                  </a:cubicBezTo>
                  <a:close/>
                  <a:moveTo>
                    <a:pt x="240774" y="321305"/>
                  </a:moveTo>
                  <a:cubicBezTo>
                    <a:pt x="233295" y="326901"/>
                    <a:pt x="226826" y="331698"/>
                    <a:pt x="218741" y="336494"/>
                  </a:cubicBezTo>
                  <a:lnTo>
                    <a:pt x="214496" y="330898"/>
                  </a:lnTo>
                  <a:cubicBezTo>
                    <a:pt x="221975" y="325302"/>
                    <a:pt x="228443" y="320506"/>
                    <a:pt x="236529" y="315709"/>
                  </a:cubicBezTo>
                  <a:close/>
                  <a:moveTo>
                    <a:pt x="559867" y="88411"/>
                  </a:moveTo>
                  <a:lnTo>
                    <a:pt x="539081" y="72319"/>
                  </a:lnTo>
                  <a:lnTo>
                    <a:pt x="543775" y="64273"/>
                  </a:lnTo>
                  <a:lnTo>
                    <a:pt x="564560" y="80365"/>
                  </a:lnTo>
                  <a:close/>
                  <a:moveTo>
                    <a:pt x="358781" y="248949"/>
                  </a:moveTo>
                  <a:cubicBezTo>
                    <a:pt x="351303" y="253146"/>
                    <a:pt x="343217" y="257943"/>
                    <a:pt x="336749" y="262740"/>
                  </a:cubicBezTo>
                  <a:lnTo>
                    <a:pt x="331897" y="254745"/>
                  </a:lnTo>
                  <a:cubicBezTo>
                    <a:pt x="339983" y="249949"/>
                    <a:pt x="346451" y="245152"/>
                    <a:pt x="354537" y="241954"/>
                  </a:cubicBezTo>
                  <a:close/>
                  <a:moveTo>
                    <a:pt x="419531" y="215492"/>
                  </a:moveTo>
                  <a:cubicBezTo>
                    <a:pt x="411648" y="219263"/>
                    <a:pt x="405179" y="224028"/>
                    <a:pt x="397093" y="227204"/>
                  </a:cubicBezTo>
                  <a:lnTo>
                    <a:pt x="392849" y="221645"/>
                  </a:lnTo>
                  <a:cubicBezTo>
                    <a:pt x="397093" y="217676"/>
                    <a:pt x="401945" y="216088"/>
                    <a:pt x="406796" y="212911"/>
                  </a:cubicBezTo>
                  <a:cubicBezTo>
                    <a:pt x="392576" y="205153"/>
                    <a:pt x="392250" y="204975"/>
                    <a:pt x="392242" y="204971"/>
                  </a:cubicBezTo>
                  <a:lnTo>
                    <a:pt x="395477" y="197031"/>
                  </a:lnTo>
                  <a:cubicBezTo>
                    <a:pt x="416187" y="207982"/>
                    <a:pt x="416494" y="208145"/>
                    <a:pt x="416499" y="208147"/>
                  </a:cubicBezTo>
                  <a:lnTo>
                    <a:pt x="419329" y="209537"/>
                  </a:lnTo>
                  <a:lnTo>
                    <a:pt x="418116" y="211323"/>
                  </a:lnTo>
                  <a:close/>
                  <a:moveTo>
                    <a:pt x="319158" y="297606"/>
                  </a:moveTo>
                  <a:lnTo>
                    <a:pt x="311112" y="296265"/>
                  </a:lnTo>
                  <a:lnTo>
                    <a:pt x="314464" y="276820"/>
                  </a:lnTo>
                  <a:lnTo>
                    <a:pt x="322510" y="278831"/>
                  </a:lnTo>
                  <a:close/>
                  <a:moveTo>
                    <a:pt x="481685" y="184676"/>
                  </a:moveTo>
                  <a:cubicBezTo>
                    <a:pt x="474004" y="188929"/>
                    <a:pt x="465918" y="193790"/>
                    <a:pt x="459450" y="197031"/>
                  </a:cubicBezTo>
                  <a:lnTo>
                    <a:pt x="455205" y="189942"/>
                  </a:lnTo>
                  <a:cubicBezTo>
                    <a:pt x="462684" y="185688"/>
                    <a:pt x="470769" y="180827"/>
                    <a:pt x="478855" y="177587"/>
                  </a:cubicBezTo>
                  <a:close/>
                  <a:moveTo>
                    <a:pt x="504216" y="176246"/>
                  </a:moveTo>
                  <a:lnTo>
                    <a:pt x="330556" y="49522"/>
                  </a:lnTo>
                  <a:lnTo>
                    <a:pt x="335250" y="43487"/>
                  </a:lnTo>
                  <a:lnTo>
                    <a:pt x="510921" y="168200"/>
                  </a:lnTo>
                  <a:close/>
                  <a:moveTo>
                    <a:pt x="546727" y="157700"/>
                  </a:moveTo>
                  <a:cubicBezTo>
                    <a:pt x="537517" y="161860"/>
                    <a:pt x="529509" y="165030"/>
                    <a:pt x="521500" y="168200"/>
                  </a:cubicBezTo>
                  <a:lnTo>
                    <a:pt x="518697" y="161266"/>
                  </a:lnTo>
                  <a:cubicBezTo>
                    <a:pt x="526305" y="157106"/>
                    <a:pt x="534314" y="153936"/>
                    <a:pt x="543924" y="150767"/>
                  </a:cubicBezTo>
                  <a:close/>
                  <a:moveTo>
                    <a:pt x="615518" y="129982"/>
                  </a:moveTo>
                  <a:lnTo>
                    <a:pt x="595403" y="113890"/>
                  </a:lnTo>
                  <a:lnTo>
                    <a:pt x="600097" y="107185"/>
                  </a:lnTo>
                  <a:lnTo>
                    <a:pt x="620882" y="123277"/>
                  </a:lnTo>
                  <a:close/>
                  <a:moveTo>
                    <a:pt x="306418" y="366667"/>
                  </a:moveTo>
                  <a:lnTo>
                    <a:pt x="298372" y="364656"/>
                  </a:lnTo>
                  <a:lnTo>
                    <a:pt x="303066" y="339176"/>
                  </a:lnTo>
                  <a:lnTo>
                    <a:pt x="311112" y="341188"/>
                  </a:lnTo>
                  <a:close/>
                  <a:moveTo>
                    <a:pt x="612436" y="135010"/>
                  </a:moveTo>
                  <a:cubicBezTo>
                    <a:pt x="603226" y="139234"/>
                    <a:pt x="595218" y="140843"/>
                    <a:pt x="587209" y="144062"/>
                  </a:cubicBezTo>
                  <a:lnTo>
                    <a:pt x="584406" y="137021"/>
                  </a:lnTo>
                  <a:cubicBezTo>
                    <a:pt x="593615" y="132797"/>
                    <a:pt x="601624" y="131188"/>
                    <a:pt x="609633" y="127970"/>
                  </a:cubicBezTo>
                  <a:close/>
                  <a:moveTo>
                    <a:pt x="178764" y="490921"/>
                  </a:moveTo>
                  <a:lnTo>
                    <a:pt x="416601" y="309293"/>
                  </a:lnTo>
                  <a:cubicBezTo>
                    <a:pt x="433943" y="218358"/>
                    <a:pt x="434093" y="217569"/>
                    <a:pt x="434094" y="217562"/>
                  </a:cubicBezTo>
                  <a:cubicBezTo>
                    <a:pt x="443475" y="219129"/>
                    <a:pt x="443666" y="219161"/>
                    <a:pt x="443670" y="219162"/>
                  </a:cubicBezTo>
                  <a:cubicBezTo>
                    <a:pt x="437662" y="250068"/>
                    <a:pt x="432407" y="277096"/>
                    <a:pt x="427812" y="300732"/>
                  </a:cubicBezTo>
                  <a:lnTo>
                    <a:pt x="551765" y="206074"/>
                  </a:lnTo>
                  <a:lnTo>
                    <a:pt x="545786" y="205077"/>
                  </a:lnTo>
                  <a:lnTo>
                    <a:pt x="550480" y="179598"/>
                  </a:lnTo>
                  <a:lnTo>
                    <a:pt x="558526" y="180939"/>
                  </a:lnTo>
                  <a:lnTo>
                    <a:pt x="554245" y="204180"/>
                  </a:lnTo>
                  <a:lnTo>
                    <a:pt x="660481" y="123052"/>
                  </a:lnTo>
                  <a:lnTo>
                    <a:pt x="654334" y="124811"/>
                  </a:lnTo>
                  <a:lnTo>
                    <a:pt x="651541" y="117815"/>
                  </a:lnTo>
                  <a:cubicBezTo>
                    <a:pt x="651166" y="116875"/>
                    <a:pt x="651144" y="116819"/>
                    <a:pt x="651142" y="116816"/>
                  </a:cubicBezTo>
                  <a:cubicBezTo>
                    <a:pt x="654334" y="115216"/>
                    <a:pt x="655930" y="115216"/>
                    <a:pt x="659122" y="115216"/>
                  </a:cubicBezTo>
                  <a:cubicBezTo>
                    <a:pt x="597479" y="34259"/>
                    <a:pt x="532469" y="977"/>
                    <a:pt x="468133" y="21"/>
                  </a:cubicBezTo>
                  <a:cubicBezTo>
                    <a:pt x="360906" y="-1572"/>
                    <a:pt x="255550" y="86632"/>
                    <a:pt x="170765" y="193575"/>
                  </a:cubicBezTo>
                  <a:cubicBezTo>
                    <a:pt x="299086" y="276119"/>
                    <a:pt x="300029" y="276726"/>
                    <a:pt x="300036" y="276731"/>
                  </a:cubicBezTo>
                  <a:lnTo>
                    <a:pt x="297243" y="280929"/>
                  </a:lnTo>
                  <a:cubicBezTo>
                    <a:pt x="296868" y="281492"/>
                    <a:pt x="296846" y="281526"/>
                    <a:pt x="296844" y="281528"/>
                  </a:cubicBezTo>
                  <a:lnTo>
                    <a:pt x="298241" y="284327"/>
                  </a:lnTo>
                  <a:cubicBezTo>
                    <a:pt x="298425" y="284696"/>
                    <a:pt x="298439" y="284724"/>
                    <a:pt x="298440" y="284727"/>
                  </a:cubicBezTo>
                  <a:cubicBezTo>
                    <a:pt x="292056" y="289524"/>
                    <a:pt x="284077" y="292722"/>
                    <a:pt x="277693" y="297520"/>
                  </a:cubicBezTo>
                  <a:lnTo>
                    <a:pt x="273504" y="291923"/>
                  </a:lnTo>
                  <a:cubicBezTo>
                    <a:pt x="272937" y="291165"/>
                    <a:pt x="272907" y="291125"/>
                    <a:pt x="272905" y="291123"/>
                  </a:cubicBezTo>
                  <a:cubicBezTo>
                    <a:pt x="277693" y="287925"/>
                    <a:pt x="282481" y="284727"/>
                    <a:pt x="288865" y="279929"/>
                  </a:cubicBezTo>
                  <a:cubicBezTo>
                    <a:pt x="166897" y="200570"/>
                    <a:pt x="165984" y="199976"/>
                    <a:pt x="165977" y="199972"/>
                  </a:cubicBezTo>
                  <a:cubicBezTo>
                    <a:pt x="114907" y="265537"/>
                    <a:pt x="71817" y="335900"/>
                    <a:pt x="41494" y="396668"/>
                  </a:cubicBezTo>
                  <a:cubicBezTo>
                    <a:pt x="104542" y="423517"/>
                    <a:pt x="105322" y="423849"/>
                    <a:pt x="105332" y="423853"/>
                  </a:cubicBezTo>
                  <a:lnTo>
                    <a:pt x="102539" y="430849"/>
                  </a:lnTo>
                  <a:cubicBezTo>
                    <a:pt x="102163" y="431790"/>
                    <a:pt x="102141" y="431845"/>
                    <a:pt x="102140" y="431849"/>
                  </a:cubicBezTo>
                  <a:cubicBezTo>
                    <a:pt x="38838" y="404892"/>
                    <a:pt x="38307" y="404665"/>
                    <a:pt x="38302" y="404663"/>
                  </a:cubicBezTo>
                  <a:cubicBezTo>
                    <a:pt x="22343" y="438245"/>
                    <a:pt x="9576" y="468629"/>
                    <a:pt x="0" y="494216"/>
                  </a:cubicBezTo>
                  <a:cubicBezTo>
                    <a:pt x="3192" y="491017"/>
                    <a:pt x="7980" y="487819"/>
                    <a:pt x="12768" y="483022"/>
                  </a:cubicBezTo>
                  <a:lnTo>
                    <a:pt x="18353" y="488619"/>
                  </a:lnTo>
                  <a:cubicBezTo>
                    <a:pt x="19104" y="489371"/>
                    <a:pt x="19148" y="489416"/>
                    <a:pt x="19151" y="489418"/>
                  </a:cubicBezTo>
                  <a:lnTo>
                    <a:pt x="9576" y="497414"/>
                  </a:lnTo>
                  <a:cubicBezTo>
                    <a:pt x="49474" y="495815"/>
                    <a:pt x="106928" y="495815"/>
                    <a:pt x="169169" y="491017"/>
                  </a:cubicBezTo>
                  <a:cubicBezTo>
                    <a:pt x="199249" y="346659"/>
                    <a:pt x="199490" y="345504"/>
                    <a:pt x="199492" y="345495"/>
                  </a:cubicBezTo>
                  <a:lnTo>
                    <a:pt x="206474" y="346894"/>
                  </a:lnTo>
                  <a:cubicBezTo>
                    <a:pt x="207415" y="347082"/>
                    <a:pt x="207468" y="347093"/>
                    <a:pt x="207472" y="347093"/>
                  </a:cubicBezTo>
                  <a:cubicBezTo>
                    <a:pt x="181260" y="478417"/>
                    <a:pt x="178965" y="489914"/>
                    <a:pt x="178764" y="49092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  <p:sp>
          <p:nvSpPr>
            <p:cNvPr id="107" name="Forma livre 5"/>
            <p:cNvSpPr>
              <a:spLocks/>
            </p:cNvSpPr>
            <p:nvPr/>
          </p:nvSpPr>
          <p:spPr bwMode="auto">
            <a:xfrm rot="13039248" flipH="1">
              <a:off x="10307087" y="6321073"/>
              <a:ext cx="750874" cy="531765"/>
            </a:xfrm>
            <a:custGeom>
              <a:avLst/>
              <a:gdLst/>
              <a:ahLst/>
              <a:cxnLst/>
              <a:rect l="l" t="t" r="r" b="b"/>
              <a:pathLst>
                <a:path w="699447" h="494412">
                  <a:moveTo>
                    <a:pt x="66966" y="435408"/>
                  </a:moveTo>
                  <a:cubicBezTo>
                    <a:pt x="59004" y="441845"/>
                    <a:pt x="52634" y="446672"/>
                    <a:pt x="46264" y="451500"/>
                  </a:cubicBezTo>
                  <a:lnTo>
                    <a:pt x="52634" y="459546"/>
                  </a:lnTo>
                  <a:cubicBezTo>
                    <a:pt x="59004" y="453109"/>
                    <a:pt x="65374" y="448281"/>
                    <a:pt x="71744" y="441845"/>
                  </a:cubicBezTo>
                  <a:close/>
                  <a:moveTo>
                    <a:pt x="121597" y="392496"/>
                  </a:moveTo>
                  <a:cubicBezTo>
                    <a:pt x="115129" y="398818"/>
                    <a:pt x="108660" y="403559"/>
                    <a:pt x="101383" y="409091"/>
                  </a:cubicBezTo>
                  <a:lnTo>
                    <a:pt x="107043" y="414623"/>
                  </a:lnTo>
                  <a:cubicBezTo>
                    <a:pt x="113512" y="409881"/>
                    <a:pt x="119980" y="405140"/>
                    <a:pt x="127257" y="398028"/>
                  </a:cubicBezTo>
                  <a:close/>
                  <a:moveTo>
                    <a:pt x="109962" y="334834"/>
                  </a:moveTo>
                  <a:lnTo>
                    <a:pt x="84483" y="325447"/>
                  </a:lnTo>
                  <a:lnTo>
                    <a:pt x="81801" y="333493"/>
                  </a:lnTo>
                  <a:lnTo>
                    <a:pt x="107280" y="342879"/>
                  </a:lnTo>
                  <a:close/>
                  <a:moveTo>
                    <a:pt x="178962" y="350758"/>
                  </a:moveTo>
                  <a:cubicBezTo>
                    <a:pt x="175793" y="352350"/>
                    <a:pt x="174208" y="353942"/>
                    <a:pt x="172623" y="355535"/>
                  </a:cubicBezTo>
                  <a:cubicBezTo>
                    <a:pt x="172617" y="355533"/>
                    <a:pt x="172254" y="355403"/>
                    <a:pt x="150436" y="347573"/>
                  </a:cubicBezTo>
                  <a:cubicBezTo>
                    <a:pt x="150434" y="347580"/>
                    <a:pt x="150392" y="347839"/>
                    <a:pt x="148851" y="357127"/>
                  </a:cubicBezTo>
                  <a:cubicBezTo>
                    <a:pt x="148857" y="357129"/>
                    <a:pt x="149147" y="357227"/>
                    <a:pt x="163115" y="361905"/>
                  </a:cubicBezTo>
                  <a:cubicBezTo>
                    <a:pt x="161529" y="363497"/>
                    <a:pt x="159945" y="365090"/>
                    <a:pt x="157568" y="367478"/>
                  </a:cubicBezTo>
                  <a:lnTo>
                    <a:pt x="163114" y="373052"/>
                  </a:lnTo>
                  <a:cubicBezTo>
                    <a:pt x="169454" y="368274"/>
                    <a:pt x="175793" y="363497"/>
                    <a:pt x="183122" y="357725"/>
                  </a:cubicBezTo>
                  <a:close/>
                  <a:moveTo>
                    <a:pt x="300384" y="405236"/>
                  </a:moveTo>
                  <a:lnTo>
                    <a:pt x="290326" y="405235"/>
                  </a:lnTo>
                  <a:lnTo>
                    <a:pt x="287644" y="430714"/>
                  </a:lnTo>
                  <a:lnTo>
                    <a:pt x="295020" y="432055"/>
                  </a:lnTo>
                  <a:close/>
                  <a:moveTo>
                    <a:pt x="236529" y="312707"/>
                  </a:moveTo>
                  <a:cubicBezTo>
                    <a:pt x="228443" y="317504"/>
                    <a:pt x="221975" y="322301"/>
                    <a:pt x="214496" y="327896"/>
                  </a:cubicBezTo>
                  <a:lnTo>
                    <a:pt x="218741" y="333493"/>
                  </a:lnTo>
                  <a:cubicBezTo>
                    <a:pt x="226827" y="328696"/>
                    <a:pt x="233295" y="323899"/>
                    <a:pt x="240774" y="318303"/>
                  </a:cubicBezTo>
                  <a:close/>
                  <a:moveTo>
                    <a:pt x="311112" y="338186"/>
                  </a:moveTo>
                  <a:lnTo>
                    <a:pt x="303066" y="336175"/>
                  </a:lnTo>
                  <a:lnTo>
                    <a:pt x="298372" y="361654"/>
                  </a:lnTo>
                  <a:lnTo>
                    <a:pt x="306418" y="363665"/>
                  </a:lnTo>
                  <a:close/>
                  <a:moveTo>
                    <a:pt x="322510" y="275829"/>
                  </a:moveTo>
                  <a:lnTo>
                    <a:pt x="314464" y="273818"/>
                  </a:lnTo>
                  <a:lnTo>
                    <a:pt x="311112" y="293263"/>
                  </a:lnTo>
                  <a:lnTo>
                    <a:pt x="319158" y="294604"/>
                  </a:lnTo>
                  <a:close/>
                  <a:moveTo>
                    <a:pt x="521649" y="384450"/>
                  </a:moveTo>
                  <a:lnTo>
                    <a:pt x="513603" y="382438"/>
                  </a:lnTo>
                  <a:lnTo>
                    <a:pt x="508909" y="408588"/>
                  </a:lnTo>
                  <a:lnTo>
                    <a:pt x="516955" y="409929"/>
                  </a:lnTo>
                  <a:close/>
                  <a:moveTo>
                    <a:pt x="354537" y="238952"/>
                  </a:moveTo>
                  <a:cubicBezTo>
                    <a:pt x="346451" y="242150"/>
                    <a:pt x="339983" y="246947"/>
                    <a:pt x="331897" y="251744"/>
                  </a:cubicBezTo>
                  <a:lnTo>
                    <a:pt x="336748" y="259738"/>
                  </a:lnTo>
                  <a:cubicBezTo>
                    <a:pt x="343217" y="254941"/>
                    <a:pt x="351303" y="250144"/>
                    <a:pt x="358781" y="245947"/>
                  </a:cubicBezTo>
                  <a:close/>
                  <a:moveTo>
                    <a:pt x="297031" y="139719"/>
                  </a:moveTo>
                  <a:lnTo>
                    <a:pt x="274235" y="126980"/>
                  </a:lnTo>
                  <a:lnTo>
                    <a:pt x="271553" y="133014"/>
                  </a:lnTo>
                  <a:lnTo>
                    <a:pt x="293679" y="145754"/>
                  </a:lnTo>
                  <a:close/>
                  <a:moveTo>
                    <a:pt x="534388" y="315389"/>
                  </a:moveTo>
                  <a:lnTo>
                    <a:pt x="525001" y="314048"/>
                  </a:lnTo>
                  <a:lnTo>
                    <a:pt x="520307" y="339527"/>
                  </a:lnTo>
                  <a:lnTo>
                    <a:pt x="529694" y="340868"/>
                  </a:lnTo>
                  <a:close/>
                  <a:moveTo>
                    <a:pt x="359388" y="173244"/>
                  </a:moveTo>
                  <a:lnTo>
                    <a:pt x="335250" y="160505"/>
                  </a:lnTo>
                  <a:lnTo>
                    <a:pt x="331897" y="168551"/>
                  </a:lnTo>
                  <a:lnTo>
                    <a:pt x="354024" y="181290"/>
                  </a:lnTo>
                  <a:close/>
                  <a:moveTo>
                    <a:pt x="419329" y="206535"/>
                  </a:moveTo>
                  <a:lnTo>
                    <a:pt x="416499" y="205145"/>
                  </a:lnTo>
                  <a:cubicBezTo>
                    <a:pt x="416492" y="205142"/>
                    <a:pt x="416129" y="204950"/>
                    <a:pt x="395477" y="194030"/>
                  </a:cubicBezTo>
                  <a:lnTo>
                    <a:pt x="392242" y="201969"/>
                  </a:lnTo>
                  <a:cubicBezTo>
                    <a:pt x="392248" y="201973"/>
                    <a:pt x="392530" y="202126"/>
                    <a:pt x="406796" y="209910"/>
                  </a:cubicBezTo>
                  <a:cubicBezTo>
                    <a:pt x="401945" y="213086"/>
                    <a:pt x="397094" y="214674"/>
                    <a:pt x="392849" y="218644"/>
                  </a:cubicBezTo>
                  <a:lnTo>
                    <a:pt x="397094" y="224202"/>
                  </a:lnTo>
                  <a:cubicBezTo>
                    <a:pt x="405179" y="221026"/>
                    <a:pt x="411648" y="216261"/>
                    <a:pt x="419531" y="212490"/>
                  </a:cubicBezTo>
                  <a:lnTo>
                    <a:pt x="418116" y="208321"/>
                  </a:lnTo>
                  <a:close/>
                  <a:moveTo>
                    <a:pt x="545787" y="246998"/>
                  </a:moveTo>
                  <a:lnTo>
                    <a:pt x="537741" y="244987"/>
                  </a:lnTo>
                  <a:lnTo>
                    <a:pt x="533047" y="270466"/>
                  </a:lnTo>
                  <a:lnTo>
                    <a:pt x="541093" y="272478"/>
                  </a:lnTo>
                  <a:close/>
                  <a:moveTo>
                    <a:pt x="478855" y="174585"/>
                  </a:moveTo>
                  <a:cubicBezTo>
                    <a:pt x="470769" y="177825"/>
                    <a:pt x="462684" y="182687"/>
                    <a:pt x="455205" y="186940"/>
                  </a:cubicBezTo>
                  <a:lnTo>
                    <a:pt x="459450" y="194029"/>
                  </a:lnTo>
                  <a:cubicBezTo>
                    <a:pt x="465918" y="190789"/>
                    <a:pt x="474004" y="185927"/>
                    <a:pt x="481685" y="181674"/>
                  </a:cubicBezTo>
                  <a:close/>
                  <a:moveTo>
                    <a:pt x="510921" y="165198"/>
                  </a:moveTo>
                  <a:lnTo>
                    <a:pt x="335250" y="40485"/>
                  </a:lnTo>
                  <a:lnTo>
                    <a:pt x="330556" y="46520"/>
                  </a:lnTo>
                  <a:lnTo>
                    <a:pt x="504216" y="173244"/>
                  </a:lnTo>
                  <a:close/>
                  <a:moveTo>
                    <a:pt x="558526" y="177937"/>
                  </a:moveTo>
                  <a:lnTo>
                    <a:pt x="550480" y="176596"/>
                  </a:lnTo>
                  <a:lnTo>
                    <a:pt x="545786" y="202075"/>
                  </a:lnTo>
                  <a:lnTo>
                    <a:pt x="553833" y="203416"/>
                  </a:lnTo>
                  <a:close/>
                  <a:moveTo>
                    <a:pt x="543924" y="147765"/>
                  </a:moveTo>
                  <a:cubicBezTo>
                    <a:pt x="534314" y="150934"/>
                    <a:pt x="526305" y="154104"/>
                    <a:pt x="518697" y="158265"/>
                  </a:cubicBezTo>
                  <a:lnTo>
                    <a:pt x="521500" y="165198"/>
                  </a:lnTo>
                  <a:cubicBezTo>
                    <a:pt x="529509" y="162028"/>
                    <a:pt x="537518" y="158859"/>
                    <a:pt x="546728" y="154698"/>
                  </a:cubicBezTo>
                  <a:close/>
                  <a:moveTo>
                    <a:pt x="609633" y="124968"/>
                  </a:moveTo>
                  <a:cubicBezTo>
                    <a:pt x="601624" y="128187"/>
                    <a:pt x="593616" y="129796"/>
                    <a:pt x="584405" y="134020"/>
                  </a:cubicBezTo>
                  <a:lnTo>
                    <a:pt x="587209" y="141060"/>
                  </a:lnTo>
                  <a:cubicBezTo>
                    <a:pt x="595218" y="137842"/>
                    <a:pt x="603226" y="136232"/>
                    <a:pt x="612437" y="132009"/>
                  </a:cubicBezTo>
                  <a:close/>
                  <a:moveTo>
                    <a:pt x="658992" y="157976"/>
                  </a:moveTo>
                  <a:lnTo>
                    <a:pt x="692197" y="183291"/>
                  </a:lnTo>
                  <a:cubicBezTo>
                    <a:pt x="715603" y="275802"/>
                    <a:pt x="680406" y="340224"/>
                    <a:pt x="614435" y="385670"/>
                  </a:cubicBezTo>
                  <a:cubicBezTo>
                    <a:pt x="614438" y="385654"/>
                    <a:pt x="614802" y="383796"/>
                    <a:pt x="658992" y="157976"/>
                  </a:cubicBezTo>
                  <a:close/>
                  <a:moveTo>
                    <a:pt x="451775" y="0"/>
                  </a:moveTo>
                  <a:lnTo>
                    <a:pt x="485079" y="25390"/>
                  </a:lnTo>
                  <a:lnTo>
                    <a:pt x="484771" y="25735"/>
                  </a:lnTo>
                  <a:lnTo>
                    <a:pt x="505557" y="41827"/>
                  </a:lnTo>
                  <a:lnTo>
                    <a:pt x="505994" y="41335"/>
                  </a:lnTo>
                  <a:lnTo>
                    <a:pt x="540195" y="67409"/>
                  </a:lnTo>
                  <a:lnTo>
                    <a:pt x="539081" y="69317"/>
                  </a:lnTo>
                  <a:lnTo>
                    <a:pt x="559867" y="85409"/>
                  </a:lnTo>
                  <a:lnTo>
                    <a:pt x="561080" y="83331"/>
                  </a:lnTo>
                  <a:lnTo>
                    <a:pt x="596038" y="109982"/>
                  </a:lnTo>
                  <a:lnTo>
                    <a:pt x="595404" y="110888"/>
                  </a:lnTo>
                  <a:lnTo>
                    <a:pt x="615518" y="126980"/>
                  </a:lnTo>
                  <a:lnTo>
                    <a:pt x="616585" y="125646"/>
                  </a:lnTo>
                  <a:lnTo>
                    <a:pt x="650452" y="151465"/>
                  </a:lnTo>
                  <a:lnTo>
                    <a:pt x="604860" y="392066"/>
                  </a:lnTo>
                  <a:cubicBezTo>
                    <a:pt x="549002" y="425649"/>
                    <a:pt x="473993" y="448037"/>
                    <a:pt x="395792" y="462429"/>
                  </a:cubicBezTo>
                  <a:cubicBezTo>
                    <a:pt x="395795" y="462417"/>
                    <a:pt x="396133" y="460675"/>
                    <a:pt x="443670" y="216160"/>
                  </a:cubicBezTo>
                  <a:cubicBezTo>
                    <a:pt x="443662" y="216158"/>
                    <a:pt x="443389" y="216113"/>
                    <a:pt x="434094" y="214560"/>
                  </a:cubicBezTo>
                  <a:cubicBezTo>
                    <a:pt x="434093" y="214568"/>
                    <a:pt x="433834" y="215928"/>
                    <a:pt x="386217" y="465628"/>
                  </a:cubicBezTo>
                  <a:cubicBezTo>
                    <a:pt x="352702" y="470425"/>
                    <a:pt x="320783" y="475222"/>
                    <a:pt x="287269" y="478421"/>
                  </a:cubicBezTo>
                  <a:cubicBezTo>
                    <a:pt x="287269" y="478417"/>
                    <a:pt x="287269" y="478374"/>
                    <a:pt x="287268" y="477821"/>
                  </a:cubicBezTo>
                  <a:lnTo>
                    <a:pt x="287268" y="473623"/>
                  </a:lnTo>
                  <a:cubicBezTo>
                    <a:pt x="287266" y="473623"/>
                    <a:pt x="287216" y="473623"/>
                    <a:pt x="286271" y="473623"/>
                  </a:cubicBezTo>
                  <a:lnTo>
                    <a:pt x="279289" y="473623"/>
                  </a:lnTo>
                  <a:cubicBezTo>
                    <a:pt x="279288" y="473627"/>
                    <a:pt x="279274" y="473681"/>
                    <a:pt x="279089" y="474423"/>
                  </a:cubicBezTo>
                  <a:lnTo>
                    <a:pt x="277693" y="480020"/>
                  </a:lnTo>
                  <a:cubicBezTo>
                    <a:pt x="244178" y="483218"/>
                    <a:pt x="210663" y="486416"/>
                    <a:pt x="178745" y="488015"/>
                  </a:cubicBezTo>
                  <a:cubicBezTo>
                    <a:pt x="178747" y="488002"/>
                    <a:pt x="179023" y="486623"/>
                    <a:pt x="207472" y="344092"/>
                  </a:cubicBezTo>
                  <a:cubicBezTo>
                    <a:pt x="207469" y="344091"/>
                    <a:pt x="207419" y="344081"/>
                    <a:pt x="206474" y="343892"/>
                  </a:cubicBezTo>
                  <a:lnTo>
                    <a:pt x="199492" y="342493"/>
                  </a:lnTo>
                  <a:cubicBezTo>
                    <a:pt x="199490" y="342503"/>
                    <a:pt x="199236" y="343719"/>
                    <a:pt x="169169" y="488015"/>
                  </a:cubicBezTo>
                  <a:cubicBezTo>
                    <a:pt x="106928" y="492813"/>
                    <a:pt x="49474" y="492813"/>
                    <a:pt x="9576" y="494412"/>
                  </a:cubicBezTo>
                  <a:lnTo>
                    <a:pt x="19151" y="486416"/>
                  </a:lnTo>
                  <a:cubicBezTo>
                    <a:pt x="19148" y="486414"/>
                    <a:pt x="19107" y="486372"/>
                    <a:pt x="18353" y="485617"/>
                  </a:cubicBezTo>
                  <a:lnTo>
                    <a:pt x="12768" y="480020"/>
                  </a:lnTo>
                  <a:cubicBezTo>
                    <a:pt x="7980" y="484817"/>
                    <a:pt x="3192" y="488016"/>
                    <a:pt x="0" y="491214"/>
                  </a:cubicBezTo>
                  <a:cubicBezTo>
                    <a:pt x="9576" y="465627"/>
                    <a:pt x="22343" y="435244"/>
                    <a:pt x="38302" y="401661"/>
                  </a:cubicBezTo>
                  <a:cubicBezTo>
                    <a:pt x="38308" y="401664"/>
                    <a:pt x="38923" y="401926"/>
                    <a:pt x="102140" y="428847"/>
                  </a:cubicBezTo>
                  <a:cubicBezTo>
                    <a:pt x="102141" y="428843"/>
                    <a:pt x="102164" y="428788"/>
                    <a:pt x="102539" y="427847"/>
                  </a:cubicBezTo>
                  <a:lnTo>
                    <a:pt x="105332" y="420851"/>
                  </a:lnTo>
                  <a:cubicBezTo>
                    <a:pt x="105325" y="420848"/>
                    <a:pt x="104667" y="420568"/>
                    <a:pt x="41494" y="393666"/>
                  </a:cubicBezTo>
                  <a:cubicBezTo>
                    <a:pt x="71817" y="332898"/>
                    <a:pt x="114907" y="262535"/>
                    <a:pt x="165977" y="196970"/>
                  </a:cubicBezTo>
                  <a:cubicBezTo>
                    <a:pt x="165982" y="196973"/>
                    <a:pt x="166775" y="197489"/>
                    <a:pt x="288865" y="276928"/>
                  </a:cubicBezTo>
                  <a:cubicBezTo>
                    <a:pt x="282481" y="281725"/>
                    <a:pt x="277693" y="284923"/>
                    <a:pt x="272905" y="288122"/>
                  </a:cubicBezTo>
                  <a:cubicBezTo>
                    <a:pt x="272907" y="288124"/>
                    <a:pt x="272938" y="288165"/>
                    <a:pt x="273504" y="288921"/>
                  </a:cubicBezTo>
                  <a:lnTo>
                    <a:pt x="277693" y="294518"/>
                  </a:lnTo>
                  <a:cubicBezTo>
                    <a:pt x="284077" y="289721"/>
                    <a:pt x="292057" y="286522"/>
                    <a:pt x="298440" y="281725"/>
                  </a:cubicBezTo>
                  <a:cubicBezTo>
                    <a:pt x="298439" y="281722"/>
                    <a:pt x="298425" y="281694"/>
                    <a:pt x="298241" y="281325"/>
                  </a:cubicBezTo>
                  <a:lnTo>
                    <a:pt x="296844" y="278527"/>
                  </a:lnTo>
                  <a:cubicBezTo>
                    <a:pt x="296847" y="278523"/>
                    <a:pt x="296875" y="278481"/>
                    <a:pt x="297243" y="277927"/>
                  </a:cubicBezTo>
                  <a:lnTo>
                    <a:pt x="300036" y="273729"/>
                  </a:lnTo>
                  <a:cubicBezTo>
                    <a:pt x="300026" y="273723"/>
                    <a:pt x="298903" y="273000"/>
                    <a:pt x="170765" y="190573"/>
                  </a:cubicBezTo>
                  <a:cubicBezTo>
                    <a:pt x="251187" y="89133"/>
                    <a:pt x="350119" y="4553"/>
                    <a:pt x="451775" y="0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  <a:cs typeface="+mn-cs"/>
              </a:endParaRPr>
            </a:p>
          </p:txBody>
        </p:sp>
      </p:grpSp>
      <p:sp>
        <p:nvSpPr>
          <p:cNvPr id="1027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1293813" y="455613"/>
            <a:ext cx="9601200" cy="1068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título mestre</a:t>
            </a:r>
          </a:p>
        </p:txBody>
      </p:sp>
      <p:sp>
        <p:nvSpPr>
          <p:cNvPr id="1028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1295400" y="1676400"/>
            <a:ext cx="9599613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7358063" y="6562725"/>
            <a:ext cx="1003300" cy="2444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A1E7DCA-0766-424B-A340-FA72CF457256}" type="datetime1">
              <a:rPr lang="pt-BR"/>
              <a:pPr>
                <a:defRPr/>
              </a:pPr>
              <a:t>18/08/2013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1293813" y="6562725"/>
            <a:ext cx="4114800" cy="2444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 dirty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9523413" y="6561138"/>
            <a:ext cx="608012" cy="2460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0D674D1-FBDD-4D57-91A8-E89ED66B46EB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  <p:sldLayoutId id="2147483699" r:id="rId13"/>
    <p:sldLayoutId id="2147483686" r:id="rId14"/>
    <p:sldLayoutId id="2147483700" r:id="rId15"/>
    <p:sldLayoutId id="2147483701" r:id="rId16"/>
    <p:sldLayoutId id="2147483702" r:id="rId17"/>
    <p:sldLayoutId id="2147483703" r:id="rId18"/>
  </p:sldLayoutIdLst>
  <p:transition spd="med">
    <p:fade/>
  </p:transition>
  <p:hf sldNum="0" hdr="0" ftr="0" dt="0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mbria" pitchFamily="18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mbria" pitchFamily="18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mbria" pitchFamily="18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mbria" pitchFamily="18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mbria" pitchFamily="18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mbria" pitchFamily="18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mbria" pitchFamily="18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mbria" pitchFamily="18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2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900"/>
        </a:spcBef>
        <a:spcAft>
          <a:spcPct val="0"/>
        </a:spcAft>
        <a:buFont typeface="Arial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600"/>
        </a:spcBef>
        <a:spcAft>
          <a:spcPct val="0"/>
        </a:spcAft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600"/>
        </a:spcBef>
        <a:spcAft>
          <a:spcPct val="0"/>
        </a:spcAft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600"/>
        </a:spcBef>
        <a:spcAft>
          <a:spcPct val="0"/>
        </a:spcAft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dx.doi.org/10.1016/j.pain.2013.04.009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paulomargotto.com.br/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13" Type="http://schemas.openxmlformats.org/officeDocument/2006/relationships/diagramLayout" Target="../diagrams/layout3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12" Type="http://schemas.openxmlformats.org/officeDocument/2006/relationships/diagramData" Target="../diagrams/data3.xml"/><Relationship Id="rId2" Type="http://schemas.openxmlformats.org/officeDocument/2006/relationships/diagramData" Target="../diagrams/data1.xml"/><Relationship Id="rId16" Type="http://schemas.microsoft.com/office/2007/relationships/diagramDrawing" Target="../diagrams/drawing3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5" Type="http://schemas.openxmlformats.org/officeDocument/2006/relationships/diagramColors" Target="../diagrams/colors3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Relationship Id="rId14" Type="http://schemas.openxmlformats.org/officeDocument/2006/relationships/diagramQuickStyle" Target="../diagrams/quickStyle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://www.paulomargotto.com.br/documentos/DOR%20NEONATAL-2009.doc" TargetMode="External"/><Relationship Id="rId1" Type="http://schemas.openxmlformats.org/officeDocument/2006/relationships/slideLayout" Target="../slideLayouts/slideLayout9.xml"/><Relationship Id="rId6" Type="http://schemas.openxmlformats.org/officeDocument/2006/relationships/hyperlink" Target="http://www.paulomargotto.com.br/documentos/Dor_Neon_int_2011.ppt" TargetMode="External"/><Relationship Id="rId5" Type="http://schemas.openxmlformats.org/officeDocument/2006/relationships/image" Target="../media/image17.jpeg"/><Relationship Id="rId4" Type="http://schemas.openxmlformats.org/officeDocument/2006/relationships/hyperlink" Target="http://www.paulomargotto.com.br/documentos/Analgesia%20e%20Sedacao-RN%20vent.doc" TargetMode="Externa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hyperlink" Target="mailto:pmargotto@gmail.com.br" TargetMode="External"/><Relationship Id="rId7" Type="http://schemas.openxmlformats.org/officeDocument/2006/relationships/image" Target="../media/image21.jpeg"/><Relationship Id="rId12" Type="http://schemas.openxmlformats.org/officeDocument/2006/relationships/image" Target="../media/image16.jpe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0.jpeg"/><Relationship Id="rId11" Type="http://schemas.openxmlformats.org/officeDocument/2006/relationships/hyperlink" Target="http://www.paulomargotto.com.br/documentos/UTI_Estres_dolo_barulh.ppt" TargetMode="External"/><Relationship Id="rId5" Type="http://schemas.openxmlformats.org/officeDocument/2006/relationships/image" Target="../media/image19.jpeg"/><Relationship Id="rId10" Type="http://schemas.openxmlformats.org/officeDocument/2006/relationships/image" Target="../media/image24.jpe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ncbi.nlm.nih.gov/pubmed/23037996" TargetMode="External"/><Relationship Id="rId1" Type="http://schemas.openxmlformats.org/officeDocument/2006/relationships/slideLayout" Target="../slideLayouts/slideLayout9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ncbi.nlm.nih.gov/pubmed/20977897" TargetMode="External"/><Relationship Id="rId1" Type="http://schemas.openxmlformats.org/officeDocument/2006/relationships/slideLayout" Target="../slideLayouts/slideLayout9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://www.paulomargotto.com.br/documentos/Dor_Neonatal_crescimento.ppt" TargetMode="External"/><Relationship Id="rId1" Type="http://schemas.openxmlformats.org/officeDocument/2006/relationships/slideLayout" Target="../slideLayouts/slideLayout9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9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7" Type="http://schemas.openxmlformats.org/officeDocument/2006/relationships/image" Target="../media/image31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4.png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535113" y="1747838"/>
            <a:ext cx="9078912" cy="3205162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pt-BR" dirty="0" smtClean="0">
              <a:solidFill>
                <a:srgbClr val="3F5118"/>
              </a:solidFill>
            </a:endParaRPr>
          </a:p>
          <a:p>
            <a:pPr>
              <a:lnSpc>
                <a:spcPct val="80000"/>
              </a:lnSpc>
            </a:pPr>
            <a:r>
              <a:rPr lang="pt-BR" sz="2400" dirty="0" smtClean="0">
                <a:solidFill>
                  <a:schemeClr val="tx1"/>
                </a:solidFill>
              </a:rPr>
              <a:t>Dor neonatal  relacionada ao estresse, atividade cortical funcional e habilidades visual-perceptivas em crianças em idade escolar nascidas em extrema baixa idade gestacional</a:t>
            </a:r>
            <a:endParaRPr lang="pt-BR" sz="2400" dirty="0" smtClean="0">
              <a:solidFill>
                <a:srgbClr val="3F5118"/>
              </a:solidFill>
            </a:endParaRPr>
          </a:p>
          <a:p>
            <a:pPr>
              <a:lnSpc>
                <a:spcPct val="80000"/>
              </a:lnSpc>
            </a:pPr>
            <a:r>
              <a:rPr lang="pt-BR" i="1" dirty="0" smtClean="0">
                <a:solidFill>
                  <a:srgbClr val="3F5118"/>
                </a:solidFill>
              </a:rPr>
              <a:t>Neonatal </a:t>
            </a:r>
            <a:r>
              <a:rPr lang="pt-BR" i="1" dirty="0" err="1" smtClean="0">
                <a:solidFill>
                  <a:srgbClr val="3F5118"/>
                </a:solidFill>
              </a:rPr>
              <a:t>pain-related</a:t>
            </a:r>
            <a:r>
              <a:rPr lang="pt-BR" i="1" dirty="0" smtClean="0">
                <a:solidFill>
                  <a:srgbClr val="3F5118"/>
                </a:solidFill>
              </a:rPr>
              <a:t> stress, </a:t>
            </a:r>
            <a:r>
              <a:rPr lang="pt-BR" i="1" dirty="0" err="1" smtClean="0">
                <a:solidFill>
                  <a:srgbClr val="3F5118"/>
                </a:solidFill>
              </a:rPr>
              <a:t>functional</a:t>
            </a:r>
            <a:r>
              <a:rPr lang="pt-BR" i="1" dirty="0" smtClean="0">
                <a:solidFill>
                  <a:srgbClr val="3F5118"/>
                </a:solidFill>
              </a:rPr>
              <a:t> cortical </a:t>
            </a:r>
            <a:r>
              <a:rPr lang="pt-BR" i="1" dirty="0" err="1" smtClean="0">
                <a:solidFill>
                  <a:srgbClr val="3F5118"/>
                </a:solidFill>
              </a:rPr>
              <a:t>activity</a:t>
            </a:r>
            <a:r>
              <a:rPr lang="pt-BR" i="1" dirty="0" smtClean="0">
                <a:solidFill>
                  <a:srgbClr val="3F5118"/>
                </a:solidFill>
              </a:rPr>
              <a:t> </a:t>
            </a:r>
            <a:r>
              <a:rPr lang="pt-BR" i="1" dirty="0" err="1" smtClean="0">
                <a:solidFill>
                  <a:srgbClr val="3F5118"/>
                </a:solidFill>
              </a:rPr>
              <a:t>and</a:t>
            </a:r>
            <a:r>
              <a:rPr lang="pt-BR" i="1" dirty="0" smtClean="0">
                <a:solidFill>
                  <a:srgbClr val="3F5118"/>
                </a:solidFill>
              </a:rPr>
              <a:t> visual-perceptual </a:t>
            </a:r>
            <a:r>
              <a:rPr lang="pt-BR" i="1" dirty="0" err="1" smtClean="0">
                <a:solidFill>
                  <a:srgbClr val="3F5118"/>
                </a:solidFill>
              </a:rPr>
              <a:t>abilities</a:t>
            </a:r>
            <a:r>
              <a:rPr lang="pt-BR" i="1" dirty="0" smtClean="0">
                <a:solidFill>
                  <a:srgbClr val="3F5118"/>
                </a:solidFill>
              </a:rPr>
              <a:t> in </a:t>
            </a:r>
            <a:r>
              <a:rPr lang="pt-BR" i="1" dirty="0" err="1" smtClean="0">
                <a:solidFill>
                  <a:srgbClr val="3F5118"/>
                </a:solidFill>
              </a:rPr>
              <a:t>school-age</a:t>
            </a:r>
            <a:r>
              <a:rPr lang="pt-BR" i="1" dirty="0" smtClean="0">
                <a:solidFill>
                  <a:srgbClr val="3F5118"/>
                </a:solidFill>
              </a:rPr>
              <a:t> </a:t>
            </a:r>
            <a:r>
              <a:rPr lang="pt-BR" i="1" dirty="0" err="1" smtClean="0">
                <a:solidFill>
                  <a:srgbClr val="3F5118"/>
                </a:solidFill>
              </a:rPr>
              <a:t>children</a:t>
            </a:r>
            <a:r>
              <a:rPr lang="pt-BR" i="1" dirty="0" smtClean="0">
                <a:solidFill>
                  <a:srgbClr val="3F5118"/>
                </a:solidFill>
              </a:rPr>
              <a:t> </a:t>
            </a:r>
            <a:r>
              <a:rPr lang="pt-BR" i="1" dirty="0" err="1" smtClean="0">
                <a:solidFill>
                  <a:srgbClr val="3F5118"/>
                </a:solidFill>
              </a:rPr>
              <a:t>born</a:t>
            </a:r>
            <a:r>
              <a:rPr lang="pt-BR" i="1" dirty="0" smtClean="0">
                <a:solidFill>
                  <a:srgbClr val="3F5118"/>
                </a:solidFill>
              </a:rPr>
              <a:t> </a:t>
            </a:r>
            <a:r>
              <a:rPr lang="pt-BR" i="1" dirty="0" err="1" smtClean="0">
                <a:solidFill>
                  <a:srgbClr val="3F5118"/>
                </a:solidFill>
              </a:rPr>
              <a:t>at</a:t>
            </a:r>
            <a:r>
              <a:rPr lang="pt-BR" i="1" dirty="0" smtClean="0">
                <a:solidFill>
                  <a:srgbClr val="3F5118"/>
                </a:solidFill>
              </a:rPr>
              <a:t> </a:t>
            </a:r>
            <a:r>
              <a:rPr lang="pt-BR" i="1" dirty="0" err="1" smtClean="0">
                <a:solidFill>
                  <a:srgbClr val="3F5118"/>
                </a:solidFill>
              </a:rPr>
              <a:t>extremely</a:t>
            </a:r>
            <a:r>
              <a:rPr lang="pt-BR" i="1" dirty="0" smtClean="0">
                <a:solidFill>
                  <a:srgbClr val="3F5118"/>
                </a:solidFill>
              </a:rPr>
              <a:t> </a:t>
            </a:r>
            <a:r>
              <a:rPr lang="pt-BR" i="1" dirty="0" err="1" smtClean="0">
                <a:solidFill>
                  <a:srgbClr val="3F5118"/>
                </a:solidFill>
              </a:rPr>
              <a:t>low</a:t>
            </a:r>
            <a:r>
              <a:rPr lang="pt-BR" i="1" dirty="0" smtClean="0">
                <a:solidFill>
                  <a:srgbClr val="3F5118"/>
                </a:solidFill>
              </a:rPr>
              <a:t> </a:t>
            </a:r>
            <a:r>
              <a:rPr lang="pt-BR" i="1" dirty="0" err="1" smtClean="0">
                <a:solidFill>
                  <a:srgbClr val="3F5118"/>
                </a:solidFill>
              </a:rPr>
              <a:t>gestational</a:t>
            </a:r>
            <a:r>
              <a:rPr lang="pt-BR" i="1" dirty="0" smtClean="0">
                <a:solidFill>
                  <a:srgbClr val="3F5118"/>
                </a:solidFill>
              </a:rPr>
              <a:t> age.</a:t>
            </a:r>
          </a:p>
          <a:p>
            <a:pPr>
              <a:lnSpc>
                <a:spcPct val="80000"/>
              </a:lnSpc>
            </a:pPr>
            <a:r>
              <a:rPr lang="pt-BR" dirty="0" err="1" smtClean="0">
                <a:solidFill>
                  <a:srgbClr val="3F5118"/>
                </a:solidFill>
              </a:rPr>
              <a:t>Doesburg</a:t>
            </a:r>
            <a:r>
              <a:rPr lang="pt-BR" dirty="0" smtClean="0">
                <a:solidFill>
                  <a:srgbClr val="3F5118"/>
                </a:solidFill>
              </a:rPr>
              <a:t> SM et al.</a:t>
            </a:r>
          </a:p>
          <a:p>
            <a:pPr algn="l">
              <a:lnSpc>
                <a:spcPct val="80000"/>
              </a:lnSpc>
            </a:pPr>
            <a:r>
              <a:rPr lang="pt-BR" dirty="0" smtClean="0">
                <a:solidFill>
                  <a:srgbClr val="3F5118"/>
                </a:solidFill>
              </a:rPr>
              <a:t>                                                          </a:t>
            </a:r>
            <a:r>
              <a:rPr lang="pt-BR" dirty="0" smtClean="0">
                <a:solidFill>
                  <a:schemeClr val="tx1"/>
                </a:solidFill>
              </a:rPr>
              <a:t>PAIN xxx (2013) xxx–xxx (publicação online)</a:t>
            </a:r>
          </a:p>
          <a:p>
            <a:pPr algn="l">
              <a:lnSpc>
                <a:spcPct val="80000"/>
              </a:lnSpc>
            </a:pPr>
            <a:r>
              <a:rPr lang="pt-BR" dirty="0" smtClean="0">
                <a:solidFill>
                  <a:schemeClr val="tx1"/>
                </a:solidFill>
              </a:rPr>
              <a:t>                                                         </a:t>
            </a:r>
            <a:r>
              <a:rPr lang="pt-BR" dirty="0" smtClean="0">
                <a:solidFill>
                  <a:schemeClr val="tx1"/>
                </a:solidFill>
                <a:hlinkClick r:id="rId2"/>
              </a:rPr>
              <a:t>http://dx.doi.org/10.1016/</a:t>
            </a:r>
            <a:r>
              <a:rPr lang="pt-BR" dirty="0" err="1" smtClean="0">
                <a:solidFill>
                  <a:schemeClr val="tx1"/>
                </a:solidFill>
                <a:hlinkClick r:id="rId2"/>
              </a:rPr>
              <a:t>j.pain.2013.04.009</a:t>
            </a:r>
            <a:r>
              <a:rPr lang="pt-BR" dirty="0" smtClean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2150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38100"/>
            <a:ext cx="12192000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9" name="Espaço Reservado para Texto 3"/>
          <p:cNvSpPr>
            <a:spLocks/>
          </p:cNvSpPr>
          <p:nvPr/>
        </p:nvSpPr>
        <p:spPr bwMode="auto">
          <a:xfrm>
            <a:off x="2720975" y="5280025"/>
            <a:ext cx="6935788" cy="1360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lnSpc>
                <a:spcPct val="80000"/>
              </a:lnSpc>
              <a:spcBef>
                <a:spcPts val="1200"/>
              </a:spcBef>
              <a:buFont typeface="Arial" pitchFamily="34" charset="0"/>
              <a:buNone/>
            </a:pPr>
            <a:r>
              <a:rPr lang="pt-BR" sz="1500" dirty="0">
                <a:solidFill>
                  <a:srgbClr val="3F5118"/>
                </a:solidFill>
                <a:latin typeface="Cambria" pitchFamily="18" charset="0"/>
              </a:rPr>
              <a:t>Apresentação: Barbara </a:t>
            </a:r>
            <a:r>
              <a:rPr lang="pt-BR" sz="1500" dirty="0" err="1">
                <a:solidFill>
                  <a:srgbClr val="3F5118"/>
                </a:solidFill>
                <a:latin typeface="Cambria" pitchFamily="18" charset="0"/>
              </a:rPr>
              <a:t>Lalinka</a:t>
            </a:r>
            <a:r>
              <a:rPr lang="pt-BR" sz="1500" dirty="0">
                <a:solidFill>
                  <a:srgbClr val="3F5118"/>
                </a:solidFill>
                <a:latin typeface="Cambria" pitchFamily="18" charset="0"/>
              </a:rPr>
              <a:t> de Bilbao </a:t>
            </a:r>
            <a:r>
              <a:rPr lang="pt-BR" sz="1500" dirty="0" err="1">
                <a:solidFill>
                  <a:srgbClr val="3F5118"/>
                </a:solidFill>
                <a:latin typeface="Cambria" pitchFamily="18" charset="0"/>
              </a:rPr>
              <a:t>Basilio</a:t>
            </a:r>
            <a:endParaRPr lang="pt-BR" sz="1500" dirty="0">
              <a:solidFill>
                <a:srgbClr val="3F5118"/>
              </a:solidFill>
              <a:latin typeface="Cambria" pitchFamily="18" charset="0"/>
            </a:endParaRPr>
          </a:p>
          <a:p>
            <a:pPr algn="ctr">
              <a:lnSpc>
                <a:spcPct val="80000"/>
              </a:lnSpc>
              <a:spcBef>
                <a:spcPts val="1200"/>
              </a:spcBef>
              <a:buFont typeface="Arial" pitchFamily="34" charset="0"/>
              <a:buNone/>
            </a:pPr>
            <a:r>
              <a:rPr lang="pt-BR" sz="1500" dirty="0">
                <a:solidFill>
                  <a:srgbClr val="3F5118"/>
                </a:solidFill>
                <a:latin typeface="Cambria" pitchFamily="18" charset="0"/>
              </a:rPr>
              <a:t>Medica Residente de Medicina Intensiva Pediátrica – HRAS/HMIB/SES/DF</a:t>
            </a:r>
          </a:p>
          <a:p>
            <a:pPr algn="ctr">
              <a:lnSpc>
                <a:spcPct val="80000"/>
              </a:lnSpc>
              <a:spcBef>
                <a:spcPts val="1200"/>
              </a:spcBef>
              <a:buFont typeface="Arial" pitchFamily="34" charset="0"/>
              <a:buNone/>
            </a:pPr>
            <a:r>
              <a:rPr lang="pt-BR" sz="1500" dirty="0">
                <a:solidFill>
                  <a:srgbClr val="3F5118"/>
                </a:solidFill>
                <a:latin typeface="Cambria" pitchFamily="18" charset="0"/>
              </a:rPr>
              <a:t>Coordenação: </a:t>
            </a:r>
            <a:r>
              <a:rPr lang="pt-BR" sz="1500" dirty="0" err="1">
                <a:solidFill>
                  <a:srgbClr val="3F5118"/>
                </a:solidFill>
                <a:latin typeface="Cambria" pitchFamily="18" charset="0"/>
              </a:rPr>
              <a:t>Evelyn</a:t>
            </a:r>
            <a:r>
              <a:rPr lang="pt-BR" sz="1500" dirty="0">
                <a:solidFill>
                  <a:srgbClr val="3F5118"/>
                </a:solidFill>
                <a:latin typeface="Cambria" pitchFamily="18" charset="0"/>
              </a:rPr>
              <a:t> </a:t>
            </a:r>
            <a:r>
              <a:rPr lang="pt-BR" sz="1500" dirty="0" err="1">
                <a:solidFill>
                  <a:srgbClr val="3F5118"/>
                </a:solidFill>
                <a:latin typeface="Cambria" pitchFamily="18" charset="0"/>
              </a:rPr>
              <a:t>Mirela</a:t>
            </a:r>
            <a:r>
              <a:rPr lang="pt-BR" sz="1500" dirty="0">
                <a:solidFill>
                  <a:srgbClr val="3F5118"/>
                </a:solidFill>
                <a:latin typeface="Cambria" pitchFamily="18" charset="0"/>
              </a:rPr>
              <a:t>/Paulo R. </a:t>
            </a:r>
            <a:r>
              <a:rPr lang="pt-BR" sz="1500" dirty="0" err="1">
                <a:solidFill>
                  <a:srgbClr val="3F5118"/>
                </a:solidFill>
                <a:latin typeface="Cambria" pitchFamily="18" charset="0"/>
              </a:rPr>
              <a:t>Margotto</a:t>
            </a:r>
            <a:endParaRPr lang="pt-BR" sz="1500" dirty="0">
              <a:solidFill>
                <a:srgbClr val="3F5118"/>
              </a:solidFill>
              <a:latin typeface="Cambria" pitchFamily="18" charset="0"/>
            </a:endParaRPr>
          </a:p>
          <a:p>
            <a:pPr algn="ctr">
              <a:lnSpc>
                <a:spcPct val="80000"/>
              </a:lnSpc>
              <a:spcBef>
                <a:spcPts val="1200"/>
              </a:spcBef>
              <a:buFont typeface="Arial" pitchFamily="34" charset="0"/>
              <a:buNone/>
            </a:pPr>
            <a:r>
              <a:rPr lang="pt-BR" sz="1500" dirty="0">
                <a:solidFill>
                  <a:srgbClr val="3F5118"/>
                </a:solidFill>
                <a:latin typeface="Cambria" pitchFamily="18" charset="0"/>
              </a:rPr>
              <a:t>Brasília 7 de agosto de 2013</a:t>
            </a:r>
          </a:p>
          <a:p>
            <a:pPr algn="ctr">
              <a:lnSpc>
                <a:spcPct val="80000"/>
              </a:lnSpc>
              <a:spcBef>
                <a:spcPts val="1200"/>
              </a:spcBef>
              <a:buFont typeface="Arial" pitchFamily="34" charset="0"/>
              <a:buNone/>
            </a:pPr>
            <a:r>
              <a:rPr lang="pt-BR" sz="1500" dirty="0">
                <a:solidFill>
                  <a:srgbClr val="3F5118"/>
                </a:solidFill>
                <a:latin typeface="Cambria" pitchFamily="18" charset="0"/>
                <a:hlinkClick r:id="rId4"/>
              </a:rPr>
              <a:t>www.paulomargotto.com.br</a:t>
            </a:r>
            <a:r>
              <a:rPr lang="pt-BR" sz="1500" dirty="0">
                <a:solidFill>
                  <a:srgbClr val="3F5118"/>
                </a:solidFill>
                <a:latin typeface="Cambria" pitchFamily="18" charset="0"/>
              </a:rPr>
              <a:t>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2073275" y="1081088"/>
            <a:ext cx="8191500" cy="45466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/>
            <a:r>
              <a:rPr lang="pt-BR" sz="4000" dirty="0">
                <a:latin typeface="AR BLANCA"/>
              </a:rPr>
              <a:t>Introdução</a:t>
            </a:r>
          </a:p>
          <a:p>
            <a:pPr algn="ctr"/>
            <a:endParaRPr lang="pt-BR" dirty="0">
              <a:latin typeface="Cambria" pitchFamily="18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pt-BR" dirty="0">
                <a:latin typeface="Cambria" pitchFamily="18" charset="0"/>
              </a:rPr>
              <a:t>Nascidos com 32 semanas ou menos de gestação tem taxa aumentada de acometimento intelectual, associada a um desenvolvimento cerebral atípico</a:t>
            </a:r>
          </a:p>
          <a:p>
            <a:pPr algn="just">
              <a:buFont typeface="Arial" pitchFamily="34" charset="0"/>
              <a:buChar char="•"/>
            </a:pPr>
            <a:endParaRPr lang="pt-BR" dirty="0">
              <a:latin typeface="Cambria" pitchFamily="18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pt-BR" dirty="0">
                <a:latin typeface="Cambria" pitchFamily="18" charset="0"/>
              </a:rPr>
              <a:t>Em recém-nascido pré-termo (RNPT) (29-32 semanas) o estresse relacionado à dor esta relacionado com pior desenvolvimento motor, cognitivo e cerebral e alteração da expressão do cortisol </a:t>
            </a:r>
          </a:p>
          <a:p>
            <a:pPr algn="just">
              <a:buFont typeface="Arial" pitchFamily="34" charset="0"/>
              <a:buChar char="•"/>
            </a:pPr>
            <a:endParaRPr lang="pt-BR" dirty="0">
              <a:latin typeface="Cambria" pitchFamily="18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pt-BR" dirty="0">
                <a:latin typeface="Cambria" pitchFamily="18" charset="0"/>
              </a:rPr>
              <a:t>Tais evidências sugerem que o impacto da dor é diferente em RNPT (29-32 semanas) pela imaturidade no  desenvolvimento cerebral</a:t>
            </a:r>
          </a:p>
          <a:p>
            <a:pPr algn="just">
              <a:buFont typeface="Arial" pitchFamily="34" charset="0"/>
              <a:buChar char="•"/>
            </a:pPr>
            <a:endParaRPr lang="pt-BR" dirty="0">
              <a:latin typeface="Cambria" pitchFamily="18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pt-BR" dirty="0">
                <a:latin typeface="Cambria" pitchFamily="18" charset="0"/>
              </a:rPr>
              <a:t>Além disso, o efeito da dor neonatal </a:t>
            </a:r>
            <a:r>
              <a:rPr lang="pt-BR" dirty="0" smtClean="0">
                <a:latin typeface="Cambria" pitchFamily="18" charset="0"/>
              </a:rPr>
              <a:t>é </a:t>
            </a:r>
            <a:r>
              <a:rPr lang="pt-BR" dirty="0">
                <a:latin typeface="Cambria" pitchFamily="18" charset="0"/>
              </a:rPr>
              <a:t>diferente em RNPT (29-32 semanas) e em recém-nascido pré-termo extremo RNPTE (24-28) devido a imaturidade no desenvolvimento cerebral, o estresse e os sistemas </a:t>
            </a:r>
            <a:r>
              <a:rPr lang="pt-BR" dirty="0" err="1" smtClean="0">
                <a:latin typeface="Cambria" pitchFamily="18" charset="0"/>
              </a:rPr>
              <a:t>noceceptivos</a:t>
            </a:r>
            <a:endParaRPr lang="pt-BR" dirty="0">
              <a:latin typeface="Cambria" pitchFamily="18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2073275" y="1042988"/>
            <a:ext cx="8191500" cy="1262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dirty="0">
                <a:latin typeface="AR BLANCA" panose="02000000000000000000" pitchFamily="2" charset="0"/>
                <a:cs typeface="+mn-cs"/>
              </a:rPr>
              <a:t>Métodos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  <a:p>
            <a:pPr marL="285750" indent="-285750" algn="just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dirty="0">
                <a:latin typeface="+mn-lt"/>
                <a:cs typeface="+mn-cs"/>
              </a:rPr>
              <a:t>54 crianças nascidas prematuras</a:t>
            </a:r>
          </a:p>
        </p:txBody>
      </p:sp>
      <p:graphicFrame>
        <p:nvGraphicFramePr>
          <p:cNvPr id="2" name="Diagrama 1"/>
          <p:cNvGraphicFramePr/>
          <p:nvPr/>
        </p:nvGraphicFramePr>
        <p:xfrm>
          <a:off x="2073499" y="2434107"/>
          <a:ext cx="3068034" cy="30909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" name="Diagrama 3"/>
          <p:cNvGraphicFramePr/>
          <p:nvPr/>
        </p:nvGraphicFramePr>
        <p:xfrm>
          <a:off x="7196428" y="2434339"/>
          <a:ext cx="3068034" cy="30909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5" name="Diagrama 4"/>
          <p:cNvGraphicFramePr/>
          <p:nvPr/>
        </p:nvGraphicFramePr>
        <p:xfrm>
          <a:off x="4646411" y="2446987"/>
          <a:ext cx="3068034" cy="30909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m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813" y="1724025"/>
            <a:ext cx="11914187" cy="347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0" y="1739900"/>
            <a:ext cx="8153400" cy="457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pt-BR" b="1">
                <a:solidFill>
                  <a:schemeClr val="bg1"/>
                </a:solidFill>
              </a:rPr>
              <a:t>Tabela 1. Características da amostra por grupos (média, desvio padrão)</a:t>
            </a:r>
          </a:p>
        </p:txBody>
      </p:sp>
      <p:sp>
        <p:nvSpPr>
          <p:cNvPr id="24581" name="Text Box 5"/>
          <p:cNvSpPr txBox="1">
            <a:spLocks noChangeArrowheads="1"/>
          </p:cNvSpPr>
          <p:nvPr/>
        </p:nvSpPr>
        <p:spPr bwMode="auto">
          <a:xfrm>
            <a:off x="771525" y="5319713"/>
            <a:ext cx="1132205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b="1">
                <a:solidFill>
                  <a:schemeClr val="bg1"/>
                </a:solidFill>
              </a:rPr>
              <a:t>ELGA: prematuros de extrema baixa idade gestacional 924-28 semanas)</a:t>
            </a:r>
          </a:p>
          <a:p>
            <a:r>
              <a:rPr lang="pt-BR" b="1">
                <a:solidFill>
                  <a:schemeClr val="bg1"/>
                </a:solidFill>
              </a:rPr>
              <a:t>VLGA: prematuros de didade gestacional muito baixa 929-32 semanas)</a:t>
            </a:r>
          </a:p>
          <a:p>
            <a:r>
              <a:rPr lang="pt-BR" b="1" i="1">
                <a:solidFill>
                  <a:schemeClr val="bg1"/>
                </a:solidFill>
              </a:rPr>
              <a:t>Full term</a:t>
            </a:r>
            <a:r>
              <a:rPr lang="pt-BR" b="1">
                <a:solidFill>
                  <a:schemeClr val="bg1"/>
                </a:solidFill>
              </a:rPr>
              <a:t>: recém-nascidos a termo</a:t>
            </a:r>
          </a:p>
          <a:p>
            <a:r>
              <a:rPr lang="pt-BR" b="1">
                <a:solidFill>
                  <a:schemeClr val="bg1"/>
                </a:solidFill>
              </a:rPr>
              <a:t>MEG: magnetoencefalografia (para investigar  atividade espontânea neuromagnética na idade escolar</a:t>
            </a:r>
            <a:r>
              <a:rPr lang="pt-BR" b="1">
                <a:solidFill>
                  <a:srgbClr val="0000FF"/>
                </a:solidFill>
              </a:rPr>
              <a:t>)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2073275" y="1042988"/>
            <a:ext cx="8191500" cy="3448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/>
            <a:r>
              <a:rPr lang="pt-BR" sz="4000">
                <a:latin typeface="AR BLANCA"/>
              </a:rPr>
              <a:t>Métodos</a:t>
            </a:r>
          </a:p>
          <a:p>
            <a:pPr algn="ctr"/>
            <a:endParaRPr lang="pt-BR">
              <a:latin typeface="Cambria" pitchFamily="18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pt-BR">
                <a:latin typeface="Cambria" pitchFamily="18" charset="0"/>
              </a:rPr>
              <a:t>Os critérios de exclusão foram: </a:t>
            </a:r>
          </a:p>
          <a:p>
            <a:pPr marL="742950" lvl="1" indent="-285750" algn="just">
              <a:buFont typeface="Wingdings" pitchFamily="2" charset="2"/>
              <a:buChar char="ü"/>
            </a:pPr>
            <a:r>
              <a:rPr lang="pt-BR">
                <a:latin typeface="Cambria" pitchFamily="18" charset="0"/>
              </a:rPr>
              <a:t>Acometimento motor, cognitivo e/ou sensório maiores</a:t>
            </a:r>
          </a:p>
          <a:p>
            <a:pPr marL="742950" lvl="1" indent="-285750" algn="just">
              <a:buFont typeface="Wingdings" pitchFamily="2" charset="2"/>
              <a:buChar char="ü"/>
            </a:pPr>
            <a:r>
              <a:rPr lang="pt-BR">
                <a:latin typeface="Cambria" pitchFamily="18" charset="0"/>
              </a:rPr>
              <a:t>Uso atual de medicamentos psicoativos (por exemplo,  ritalina)</a:t>
            </a:r>
          </a:p>
          <a:p>
            <a:pPr marL="742950" lvl="1" indent="-285750" algn="just">
              <a:buFont typeface="Wingdings" pitchFamily="2" charset="2"/>
              <a:buChar char="ü"/>
            </a:pPr>
            <a:r>
              <a:rPr lang="pt-BR">
                <a:latin typeface="Cambria" pitchFamily="18" charset="0"/>
              </a:rPr>
              <a:t>Injuria cerebral significativa (leucomalácia periventricular ou hemorragia intraventricular graus III ou IV)</a:t>
            </a:r>
          </a:p>
          <a:p>
            <a:pPr algn="just">
              <a:buFont typeface="Arial" pitchFamily="34" charset="0"/>
              <a:buChar char="•"/>
            </a:pPr>
            <a:endParaRPr lang="pt-BR">
              <a:latin typeface="Cambria" pitchFamily="18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pt-BR">
                <a:latin typeface="Cambria" pitchFamily="18" charset="0"/>
              </a:rPr>
              <a:t>O estudo foi aprovado pelos comitês de Ética da Universidade da Columbia Britânica e do Centro de Saúde de Crianças e Mulheres da Columbia Britânica, em conformidade com a Declaração de Helsinki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2073275" y="1042988"/>
            <a:ext cx="8191500" cy="45466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/>
            <a:r>
              <a:rPr lang="pt-BR" sz="4000" dirty="0">
                <a:latin typeface="AR BLANCA"/>
              </a:rPr>
              <a:t>Métodos</a:t>
            </a:r>
          </a:p>
          <a:p>
            <a:pPr algn="ctr"/>
            <a:endParaRPr lang="pt-BR" dirty="0">
              <a:latin typeface="Cambria" pitchFamily="18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pt-BR" dirty="0">
                <a:latin typeface="Cambria" pitchFamily="18" charset="0"/>
              </a:rPr>
              <a:t>As crianças foram submetidas a 2 minutos de atividade espontânea, em um exame chamado </a:t>
            </a:r>
            <a:r>
              <a:rPr lang="pt-BR" dirty="0" err="1">
                <a:latin typeface="Cambria" pitchFamily="18" charset="0"/>
              </a:rPr>
              <a:t>Magnetoencefalografia</a:t>
            </a:r>
            <a:endParaRPr lang="pt-BR" dirty="0">
              <a:latin typeface="Cambria" pitchFamily="18" charset="0"/>
            </a:endParaRPr>
          </a:p>
          <a:p>
            <a:pPr algn="just">
              <a:buFont typeface="Arial" pitchFamily="34" charset="0"/>
              <a:buChar char="•"/>
            </a:pPr>
            <a:endParaRPr lang="pt-BR" dirty="0">
              <a:latin typeface="Cambria" pitchFamily="18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pt-BR" dirty="0">
                <a:latin typeface="Cambria" pitchFamily="18" charset="0"/>
              </a:rPr>
              <a:t>Foram colocadas em posição supina, olhando para uma “carinha feliz” (</a:t>
            </a:r>
            <a:r>
              <a:rPr lang="pt-BR" dirty="0">
                <a:latin typeface="Cambria" pitchFamily="18" charset="0"/>
                <a:sym typeface="Wingdings" pitchFamily="2" charset="2"/>
              </a:rPr>
              <a:t>) posicionada a 40cm acima de seus olhos</a:t>
            </a:r>
          </a:p>
          <a:p>
            <a:pPr algn="just">
              <a:buFont typeface="Arial" pitchFamily="34" charset="0"/>
              <a:buChar char="•"/>
            </a:pPr>
            <a:endParaRPr lang="pt-BR" dirty="0">
              <a:latin typeface="Cambria" pitchFamily="18" charset="0"/>
              <a:sym typeface="Wingdings" pitchFamily="2" charset="2"/>
            </a:endParaRPr>
          </a:p>
          <a:p>
            <a:pPr algn="just">
              <a:buFont typeface="Arial" pitchFamily="34" charset="0"/>
              <a:buChar char="•"/>
            </a:pPr>
            <a:r>
              <a:rPr lang="pt-BR" dirty="0">
                <a:latin typeface="Cambria" pitchFamily="18" charset="0"/>
                <a:sym typeface="Wingdings" pitchFamily="2" charset="2"/>
              </a:rPr>
              <a:t>A </a:t>
            </a:r>
            <a:r>
              <a:rPr lang="pt-BR" dirty="0" err="1">
                <a:latin typeface="Cambria" pitchFamily="18" charset="0"/>
                <a:sym typeface="Wingdings" pitchFamily="2" charset="2"/>
              </a:rPr>
              <a:t>Magnetoencefalografia</a:t>
            </a:r>
            <a:r>
              <a:rPr lang="pt-BR" dirty="0">
                <a:latin typeface="Cambria" pitchFamily="18" charset="0"/>
                <a:sym typeface="Wingdings" pitchFamily="2" charset="2"/>
              </a:rPr>
              <a:t> e uma técnica neurofisiológica </a:t>
            </a:r>
            <a:r>
              <a:rPr lang="pt-BR" dirty="0" err="1">
                <a:latin typeface="Cambria" pitchFamily="18" charset="0"/>
                <a:sym typeface="Wingdings" pitchFamily="2" charset="2"/>
              </a:rPr>
              <a:t>não-invasiva</a:t>
            </a:r>
            <a:r>
              <a:rPr lang="pt-BR" dirty="0">
                <a:latin typeface="Cambria" pitchFamily="18" charset="0"/>
                <a:sym typeface="Wingdings" pitchFamily="2" charset="2"/>
              </a:rPr>
              <a:t> que mede os campos magnéticos gerados pela atividade neuronal (</a:t>
            </a:r>
            <a:r>
              <a:rPr lang="pt-BR" dirty="0">
                <a:solidFill>
                  <a:srgbClr val="0000FF"/>
                </a:solidFill>
                <a:latin typeface="Cambria" pitchFamily="18" charset="0"/>
                <a:sym typeface="Wingdings" pitchFamily="2" charset="2"/>
              </a:rPr>
              <a:t>veja figura a seguir</a:t>
            </a:r>
            <a:r>
              <a:rPr lang="pt-BR" dirty="0">
                <a:latin typeface="Cambria" pitchFamily="18" charset="0"/>
                <a:sym typeface="Wingdings" pitchFamily="2" charset="2"/>
              </a:rPr>
              <a:t>)</a:t>
            </a:r>
          </a:p>
          <a:p>
            <a:pPr algn="just">
              <a:buFont typeface="Arial" pitchFamily="34" charset="0"/>
              <a:buChar char="•"/>
            </a:pPr>
            <a:endParaRPr lang="pt-BR" dirty="0">
              <a:latin typeface="Cambria" pitchFamily="18" charset="0"/>
              <a:sym typeface="Wingdings" pitchFamily="2" charset="2"/>
            </a:endParaRPr>
          </a:p>
          <a:p>
            <a:pPr algn="just">
              <a:buFont typeface="Arial" pitchFamily="34" charset="0"/>
              <a:buChar char="•"/>
            </a:pPr>
            <a:r>
              <a:rPr lang="pt-BR" dirty="0">
                <a:latin typeface="Cambria" pitchFamily="18" charset="0"/>
                <a:sym typeface="Wingdings" pitchFamily="2" charset="2"/>
              </a:rPr>
              <a:t>Os dados foram filtrados em frequências </a:t>
            </a:r>
            <a:r>
              <a:rPr lang="pt-BR" b="1" dirty="0">
                <a:solidFill>
                  <a:srgbClr val="0000FF"/>
                </a:solidFill>
                <a:latin typeface="Cambria" pitchFamily="18" charset="0"/>
                <a:sym typeface="Wingdings" pitchFamily="2" charset="2"/>
              </a:rPr>
              <a:t>alfa</a:t>
            </a:r>
            <a:r>
              <a:rPr lang="pt-BR" dirty="0">
                <a:latin typeface="Cambria" pitchFamily="18" charset="0"/>
                <a:sym typeface="Wingdings" pitchFamily="2" charset="2"/>
              </a:rPr>
              <a:t> (8-14Hz) e </a:t>
            </a:r>
            <a:r>
              <a:rPr lang="pt-BR" b="1" dirty="0">
                <a:solidFill>
                  <a:srgbClr val="0000FF"/>
                </a:solidFill>
                <a:latin typeface="Cambria" pitchFamily="18" charset="0"/>
                <a:sym typeface="Wingdings" pitchFamily="2" charset="2"/>
              </a:rPr>
              <a:t>gama</a:t>
            </a:r>
            <a:r>
              <a:rPr lang="pt-BR" dirty="0">
                <a:latin typeface="Cambria" pitchFamily="18" charset="0"/>
                <a:sym typeface="Wingdings" pitchFamily="2" charset="2"/>
              </a:rPr>
              <a:t> (30-60Hz)</a:t>
            </a:r>
          </a:p>
          <a:p>
            <a:pPr algn="just">
              <a:buFont typeface="Arial" pitchFamily="34" charset="0"/>
              <a:buChar char="•"/>
            </a:pPr>
            <a:endParaRPr lang="pt-BR" dirty="0">
              <a:latin typeface="Cambria" pitchFamily="18" charset="0"/>
              <a:sym typeface="Wingdings" pitchFamily="2" charset="2"/>
            </a:endParaRPr>
          </a:p>
          <a:p>
            <a:pPr algn="just">
              <a:buFont typeface="Arial" pitchFamily="34" charset="0"/>
              <a:buChar char="•"/>
            </a:pPr>
            <a:r>
              <a:rPr lang="pt-BR" dirty="0">
                <a:latin typeface="Cambria" pitchFamily="18" charset="0"/>
                <a:sym typeface="Wingdings" pitchFamily="2" charset="2"/>
              </a:rPr>
              <a:t>As frequências </a:t>
            </a:r>
            <a:r>
              <a:rPr lang="pt-BR" dirty="0">
                <a:solidFill>
                  <a:srgbClr val="0000FF"/>
                </a:solidFill>
                <a:latin typeface="Cambria" pitchFamily="18" charset="0"/>
                <a:sym typeface="Wingdings" pitchFamily="2" charset="2"/>
              </a:rPr>
              <a:t>alfa</a:t>
            </a:r>
            <a:r>
              <a:rPr lang="pt-BR" dirty="0">
                <a:latin typeface="Cambria" pitchFamily="18" charset="0"/>
                <a:sym typeface="Wingdings" pitchFamily="2" charset="2"/>
              </a:rPr>
              <a:t> são predominantes quando o cérebro esta em </a:t>
            </a:r>
            <a:r>
              <a:rPr lang="pt-BR" dirty="0">
                <a:solidFill>
                  <a:srgbClr val="0000FF"/>
                </a:solidFill>
                <a:latin typeface="Cambria" pitchFamily="18" charset="0"/>
                <a:sym typeface="Wingdings" pitchFamily="2" charset="2"/>
              </a:rPr>
              <a:t>“repouso” </a:t>
            </a:r>
            <a:r>
              <a:rPr lang="pt-BR" dirty="0">
                <a:latin typeface="Cambria" pitchFamily="18" charset="0"/>
                <a:sym typeface="Wingdings" pitchFamily="2" charset="2"/>
              </a:rPr>
              <a:t>ou em “marcha lenta”. As frequências </a:t>
            </a:r>
            <a:r>
              <a:rPr lang="pt-BR" dirty="0">
                <a:solidFill>
                  <a:srgbClr val="FF0000"/>
                </a:solidFill>
                <a:latin typeface="Cambria" pitchFamily="18" charset="0"/>
                <a:sym typeface="Wingdings" pitchFamily="2" charset="2"/>
              </a:rPr>
              <a:t>gama</a:t>
            </a:r>
            <a:r>
              <a:rPr lang="pt-BR" dirty="0">
                <a:latin typeface="Cambria" pitchFamily="18" charset="0"/>
                <a:sym typeface="Wingdings" pitchFamily="2" charset="2"/>
              </a:rPr>
              <a:t> ocorrem quando o cérebro esta </a:t>
            </a:r>
            <a:r>
              <a:rPr lang="pt-BR" dirty="0">
                <a:solidFill>
                  <a:srgbClr val="FF0000"/>
                </a:solidFill>
                <a:latin typeface="Cambria" pitchFamily="18" charset="0"/>
                <a:sym typeface="Wingdings" pitchFamily="2" charset="2"/>
              </a:rPr>
              <a:t>ativo</a:t>
            </a:r>
            <a:endParaRPr lang="pt-BR" dirty="0">
              <a:solidFill>
                <a:srgbClr val="FF0000"/>
              </a:solidFill>
              <a:latin typeface="Cambria" pitchFamily="18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m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70275" y="346075"/>
            <a:ext cx="4483100" cy="577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2073275" y="1042988"/>
            <a:ext cx="8191500" cy="39973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/>
            <a:r>
              <a:rPr lang="pt-BR" sz="4000" dirty="0">
                <a:latin typeface="AR BLANCA"/>
              </a:rPr>
              <a:t>Métodos</a:t>
            </a:r>
          </a:p>
          <a:p>
            <a:pPr algn="ctr"/>
            <a:endParaRPr lang="pt-BR" dirty="0">
              <a:latin typeface="Cambria" pitchFamily="18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pt-BR" dirty="0">
                <a:latin typeface="Cambria" pitchFamily="18" charset="0"/>
              </a:rPr>
              <a:t>Após a </a:t>
            </a:r>
            <a:r>
              <a:rPr lang="pt-BR" dirty="0" err="1">
                <a:latin typeface="Cambria" pitchFamily="18" charset="0"/>
              </a:rPr>
              <a:t>magnetoencefalografia</a:t>
            </a:r>
            <a:r>
              <a:rPr lang="pt-BR" dirty="0">
                <a:latin typeface="Cambria" pitchFamily="18" charset="0"/>
              </a:rPr>
              <a:t>, os pacientes foram avaliados por um </a:t>
            </a:r>
            <a:r>
              <a:rPr lang="pt-BR" dirty="0" err="1" smtClean="0">
                <a:latin typeface="Cambria" pitchFamily="18" charset="0"/>
              </a:rPr>
              <a:t>psicometrista</a:t>
            </a:r>
            <a:r>
              <a:rPr lang="pt-BR" dirty="0">
                <a:latin typeface="Cambria" pitchFamily="18" charset="0"/>
              </a:rPr>
              <a:t>.</a:t>
            </a:r>
          </a:p>
          <a:p>
            <a:pPr algn="just">
              <a:buFont typeface="Arial" pitchFamily="34" charset="0"/>
              <a:buChar char="•"/>
            </a:pPr>
            <a:endParaRPr lang="pt-BR" dirty="0">
              <a:latin typeface="Cambria" pitchFamily="18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pt-BR" dirty="0">
                <a:latin typeface="Cambria" pitchFamily="18" charset="0"/>
              </a:rPr>
              <a:t>O histórico médico detalhado de cada criança foi levantado:</a:t>
            </a:r>
          </a:p>
          <a:p>
            <a:pPr marL="742950" lvl="1" indent="-285750" algn="just">
              <a:buFont typeface="Arial" pitchFamily="34" charset="0"/>
              <a:buChar char="•"/>
            </a:pPr>
            <a:r>
              <a:rPr lang="pt-BR" dirty="0">
                <a:latin typeface="Cambria" pitchFamily="18" charset="0"/>
              </a:rPr>
              <a:t>Peso de nascimento</a:t>
            </a:r>
          </a:p>
          <a:p>
            <a:pPr marL="742950" lvl="1" indent="-285750" algn="just">
              <a:buFont typeface="Arial" pitchFamily="34" charset="0"/>
              <a:buChar char="•"/>
            </a:pPr>
            <a:r>
              <a:rPr lang="pt-BR" dirty="0">
                <a:latin typeface="Cambria" pitchFamily="18" charset="0"/>
              </a:rPr>
              <a:t>Idade Gestacional</a:t>
            </a:r>
          </a:p>
          <a:p>
            <a:pPr marL="742950" lvl="1" indent="-285750" algn="just">
              <a:buFont typeface="Arial" pitchFamily="34" charset="0"/>
              <a:buChar char="•"/>
            </a:pPr>
            <a:r>
              <a:rPr lang="pt-BR" dirty="0">
                <a:latin typeface="Cambria" pitchFamily="18" charset="0"/>
              </a:rPr>
              <a:t>SNAP-II “</a:t>
            </a:r>
            <a:r>
              <a:rPr lang="pt-BR" dirty="0" err="1">
                <a:latin typeface="Cambria" pitchFamily="18" charset="0"/>
              </a:rPr>
              <a:t>Early</a:t>
            </a:r>
            <a:r>
              <a:rPr lang="pt-BR" dirty="0">
                <a:latin typeface="Cambria" pitchFamily="18" charset="0"/>
              </a:rPr>
              <a:t> </a:t>
            </a:r>
            <a:r>
              <a:rPr lang="pt-BR" dirty="0" err="1">
                <a:latin typeface="Cambria" pitchFamily="18" charset="0"/>
              </a:rPr>
              <a:t>Illness</a:t>
            </a:r>
            <a:r>
              <a:rPr lang="pt-BR" dirty="0">
                <a:latin typeface="Cambria" pitchFamily="18" charset="0"/>
              </a:rPr>
              <a:t> </a:t>
            </a:r>
            <a:r>
              <a:rPr lang="pt-BR" dirty="0" err="1">
                <a:latin typeface="Cambria" pitchFamily="18" charset="0"/>
              </a:rPr>
              <a:t>Severity</a:t>
            </a:r>
            <a:r>
              <a:rPr lang="pt-BR" dirty="0">
                <a:latin typeface="Cambria" pitchFamily="18" charset="0"/>
              </a:rPr>
              <a:t>” (severidade precoce da doença)</a:t>
            </a:r>
          </a:p>
          <a:p>
            <a:pPr marL="742950" lvl="1" indent="-285750" algn="just">
              <a:buFont typeface="Arial" pitchFamily="34" charset="0"/>
              <a:buChar char="•"/>
            </a:pPr>
            <a:r>
              <a:rPr lang="pt-BR" dirty="0">
                <a:latin typeface="Cambria" pitchFamily="18" charset="0"/>
              </a:rPr>
              <a:t>Dias de ventilação mecânica</a:t>
            </a:r>
          </a:p>
          <a:p>
            <a:pPr marL="742950" lvl="1" indent="-285750" algn="just">
              <a:buFont typeface="Arial" pitchFamily="34" charset="0"/>
              <a:buChar char="•"/>
            </a:pPr>
            <a:r>
              <a:rPr lang="pt-BR" dirty="0">
                <a:latin typeface="Cambria" pitchFamily="18" charset="0"/>
              </a:rPr>
              <a:t>Dose diária de morfina e </a:t>
            </a:r>
            <a:r>
              <a:rPr lang="pt-BR" dirty="0" err="1">
                <a:latin typeface="Cambria" pitchFamily="18" charset="0"/>
              </a:rPr>
              <a:t>midazolam</a:t>
            </a:r>
            <a:endParaRPr lang="pt-BR" dirty="0">
              <a:latin typeface="Cambria" pitchFamily="18" charset="0"/>
            </a:endParaRPr>
          </a:p>
          <a:p>
            <a:pPr marL="742950" lvl="1" indent="-285750" algn="just">
              <a:buFont typeface="Arial" pitchFamily="34" charset="0"/>
              <a:buChar char="•"/>
            </a:pPr>
            <a:r>
              <a:rPr lang="pt-BR" dirty="0">
                <a:latin typeface="Cambria" pitchFamily="18" charset="0"/>
              </a:rPr>
              <a:t>Numero de cirurgias</a:t>
            </a:r>
          </a:p>
          <a:p>
            <a:pPr marL="742950" lvl="1" indent="-285750" algn="just">
              <a:buFont typeface="Arial" pitchFamily="34" charset="0"/>
              <a:buChar char="•"/>
            </a:pPr>
            <a:r>
              <a:rPr lang="pt-BR" dirty="0">
                <a:latin typeface="Cambria" pitchFamily="18" charset="0"/>
              </a:rPr>
              <a:t>Número de procedimentos que perfuravam a pele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2073275" y="1042988"/>
            <a:ext cx="8191500" cy="39973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/>
            <a:r>
              <a:rPr lang="pt-BR" sz="4000">
                <a:latin typeface="AR BLANCA"/>
              </a:rPr>
              <a:t>Analise Estatística</a:t>
            </a:r>
          </a:p>
          <a:p>
            <a:pPr algn="ctr"/>
            <a:endParaRPr lang="pt-BR">
              <a:latin typeface="Cambria" pitchFamily="18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pt-BR">
                <a:latin typeface="Cambria" pitchFamily="18" charset="0"/>
              </a:rPr>
              <a:t>As crianças e os dados demográficos foram analisados usando-se</a:t>
            </a:r>
            <a:r>
              <a:rPr lang="pt-BR" b="1">
                <a:latin typeface="Cambria" pitchFamily="18" charset="0"/>
              </a:rPr>
              <a:t> ANOVA</a:t>
            </a:r>
            <a:r>
              <a:rPr lang="pt-BR">
                <a:latin typeface="Cambria" pitchFamily="18" charset="0"/>
              </a:rPr>
              <a:t> (análise de variância: analisa diferenças de médias entre mais de dois grupos) para examinar diferenças entre os 3 grupos</a:t>
            </a:r>
          </a:p>
          <a:p>
            <a:pPr algn="just">
              <a:buFont typeface="Arial" pitchFamily="34" charset="0"/>
              <a:buChar char="•"/>
            </a:pPr>
            <a:r>
              <a:rPr lang="pt-BR">
                <a:latin typeface="Cambria" pitchFamily="18" charset="0"/>
              </a:rPr>
              <a:t>A associação entre as oscilações da Magnetoencefalografia e as variáveis psicométricas foi analisada usando-se as </a:t>
            </a:r>
            <a:r>
              <a:rPr lang="pt-BR" b="1">
                <a:latin typeface="Cambria" pitchFamily="18" charset="0"/>
              </a:rPr>
              <a:t>correlações de Pearson</a:t>
            </a:r>
            <a:r>
              <a:rPr lang="pt-BR">
                <a:latin typeface="Cambria" pitchFamily="18" charset="0"/>
              </a:rPr>
              <a:t> (descreve a associação entre duas variáveis numéricas (quantitativas</a:t>
            </a:r>
            <a:r>
              <a:rPr lang="pt-BR" b="1">
                <a:latin typeface="Cambria" pitchFamily="18" charset="0"/>
              </a:rPr>
              <a:t>)</a:t>
            </a:r>
            <a:r>
              <a:rPr lang="pt-BR">
                <a:latin typeface="Cambria" pitchFamily="18" charset="0"/>
              </a:rPr>
              <a:t>; quantifica a força da associação entre estas duas variáveis )</a:t>
            </a:r>
          </a:p>
          <a:p>
            <a:pPr algn="just">
              <a:buFont typeface="Arial" pitchFamily="34" charset="0"/>
              <a:buChar char="•"/>
            </a:pPr>
            <a:endParaRPr lang="pt-BR">
              <a:latin typeface="Cambria" pitchFamily="18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pt-BR">
                <a:latin typeface="Cambria" pitchFamily="18" charset="0"/>
              </a:rPr>
              <a:t>Para avaliar a relação entre a dor neonatal acumulativa e a atividade alfa cerebral foi usada </a:t>
            </a:r>
            <a:r>
              <a:rPr lang="pt-BR" b="1">
                <a:latin typeface="Cambria" pitchFamily="18" charset="0"/>
              </a:rPr>
              <a:t>regressão logística</a:t>
            </a:r>
            <a:r>
              <a:rPr lang="pt-BR">
                <a:latin typeface="Cambria" pitchFamily="18" charset="0"/>
              </a:rPr>
              <a:t> (hierárquica), controlando confundidores associados  a procedimentos perfurantes de pele somente no grupo de pré-termos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1858963" y="766763"/>
            <a:ext cx="8191500" cy="23495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/>
            <a:r>
              <a:rPr lang="pt-BR" sz="4000">
                <a:latin typeface="AR BLANCA"/>
              </a:rPr>
              <a:t>Resultados</a:t>
            </a:r>
          </a:p>
          <a:p>
            <a:pPr algn="ctr"/>
            <a:endParaRPr lang="pt-BR">
              <a:latin typeface="Cambria" pitchFamily="18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pt-BR" b="1">
                <a:solidFill>
                  <a:srgbClr val="0000FF"/>
                </a:solidFill>
                <a:latin typeface="Cambria" pitchFamily="18" charset="0"/>
              </a:rPr>
              <a:t>Magnetoencefalografia</a:t>
            </a:r>
          </a:p>
          <a:p>
            <a:pPr marL="742950" lvl="1" indent="-285750" algn="just">
              <a:buFont typeface="Arial" pitchFamily="34" charset="0"/>
              <a:buChar char="•"/>
            </a:pPr>
            <a:r>
              <a:rPr lang="pt-BR">
                <a:latin typeface="Cambria" pitchFamily="18" charset="0"/>
              </a:rPr>
              <a:t>Não houve diferença entre os sexos</a:t>
            </a:r>
          </a:p>
          <a:p>
            <a:pPr marL="742950" lvl="1" indent="-285750" algn="just">
              <a:buFont typeface="Arial" pitchFamily="34" charset="0"/>
              <a:buChar char="•"/>
            </a:pPr>
            <a:r>
              <a:rPr lang="pt-BR">
                <a:latin typeface="Cambria" pitchFamily="18" charset="0"/>
              </a:rPr>
              <a:t>A razão de oscilações gama-alfa foi significativamente maior no grupo dos recém-nascidos pré-termos extremos (</a:t>
            </a:r>
            <a:r>
              <a:rPr lang="pt-BR" i="1">
                <a:latin typeface="Cambria" pitchFamily="18" charset="0"/>
              </a:rPr>
              <a:t>ELGA</a:t>
            </a:r>
            <a:r>
              <a:rPr lang="pt-BR">
                <a:latin typeface="Cambria" pitchFamily="18" charset="0"/>
              </a:rPr>
              <a:t>). Sem diferenças entre recém-nascidos muito pré-termos (VLGA) e RN a termo (</a:t>
            </a:r>
            <a:r>
              <a:rPr lang="pt-BR">
                <a:solidFill>
                  <a:srgbClr val="0000FF"/>
                </a:solidFill>
                <a:latin typeface="Cambria" pitchFamily="18" charset="0"/>
              </a:rPr>
              <a:t>figura 1</a:t>
            </a:r>
            <a:r>
              <a:rPr lang="pt-BR">
                <a:latin typeface="Cambria" pitchFamily="18" charset="0"/>
              </a:rPr>
              <a:t>)</a:t>
            </a:r>
          </a:p>
        </p:txBody>
      </p:sp>
      <p:pic>
        <p:nvPicPr>
          <p:cNvPr id="30723" name="Imagem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70275" y="3133725"/>
            <a:ext cx="5202238" cy="305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5" name="Rectangle 5"/>
          <p:cNvSpPr>
            <a:spLocks noChangeArrowheads="1"/>
          </p:cNvSpPr>
          <p:nvPr/>
        </p:nvSpPr>
        <p:spPr bwMode="auto">
          <a:xfrm>
            <a:off x="954088" y="5788025"/>
            <a:ext cx="10680700" cy="8255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pt-BR">
                <a:solidFill>
                  <a:schemeClr val="bg1"/>
                </a:solidFill>
              </a:rPr>
              <a:t>Fig.1 Boxplot. Diferenças entre os grupos na estrutura espectral das  oscilações MEG espontâneas. </a:t>
            </a:r>
          </a:p>
          <a:p>
            <a:pPr algn="ctr"/>
            <a:r>
              <a:rPr lang="pt-BR">
                <a:solidFill>
                  <a:schemeClr val="bg1"/>
                </a:solidFill>
              </a:rPr>
              <a:t>Os pontos representa </a:t>
            </a:r>
            <a:r>
              <a:rPr lang="pt-BR" i="1">
                <a:solidFill>
                  <a:schemeClr val="bg1"/>
                </a:solidFill>
              </a:rPr>
              <a:t>outlier </a:t>
            </a:r>
            <a:r>
              <a:rPr lang="pt-BR">
                <a:solidFill>
                  <a:schemeClr val="bg1"/>
                </a:solidFill>
              </a:rPr>
              <a:t>(se afastam muito)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m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0350"/>
            <a:ext cx="5092700" cy="626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8" name="Rectangle 4"/>
          <p:cNvSpPr>
            <a:spLocks noChangeArrowheads="1"/>
          </p:cNvSpPr>
          <p:nvPr/>
        </p:nvSpPr>
        <p:spPr bwMode="auto">
          <a:xfrm>
            <a:off x="0" y="5871411"/>
            <a:ext cx="10164278" cy="834189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pt-BR" dirty="0"/>
              <a:t>Fig.2 .Correlações entre a estrutura espectral MEG e habilidades visual-perceptivas,</a:t>
            </a:r>
          </a:p>
          <a:p>
            <a:pPr algn="ctr"/>
            <a:r>
              <a:rPr lang="pt-BR" dirty="0"/>
              <a:t>indexado pelo (a) o índice de raciocínio perceptual do WISC-IV, e (b) </a:t>
            </a:r>
            <a:r>
              <a:rPr lang="pt-BR" dirty="0" err="1"/>
              <a:t>Subscore</a:t>
            </a:r>
            <a:r>
              <a:rPr lang="pt-BR" dirty="0"/>
              <a:t> de </a:t>
            </a:r>
            <a:r>
              <a:rPr lang="pt-BR" dirty="0" err="1"/>
              <a:t>percepcão</a:t>
            </a:r>
            <a:r>
              <a:rPr lang="pt-BR" dirty="0"/>
              <a:t> visual</a:t>
            </a:r>
          </a:p>
          <a:p>
            <a:pPr algn="ctr"/>
            <a:r>
              <a:rPr lang="pt-BR" dirty="0"/>
              <a:t>de </a:t>
            </a:r>
            <a:r>
              <a:rPr lang="pt-BR" dirty="0" err="1"/>
              <a:t>Beery</a:t>
            </a:r>
            <a:r>
              <a:rPr lang="pt-BR" dirty="0"/>
              <a:t> VMI</a:t>
            </a:r>
          </a:p>
        </p:txBody>
      </p:sp>
      <p:sp>
        <p:nvSpPr>
          <p:cNvPr id="31750" name="Rectangle 6"/>
          <p:cNvSpPr>
            <a:spLocks noChangeArrowheads="1"/>
          </p:cNvSpPr>
          <p:nvPr/>
        </p:nvSpPr>
        <p:spPr bwMode="auto">
          <a:xfrm>
            <a:off x="5083175" y="795338"/>
            <a:ext cx="6775450" cy="146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pt-BR">
                <a:solidFill>
                  <a:schemeClr val="bg1"/>
                </a:solidFill>
              </a:rPr>
              <a:t>A razão  de oscilações gama espontâneas para ritmos</a:t>
            </a:r>
          </a:p>
          <a:p>
            <a:pPr algn="ctr"/>
            <a:r>
              <a:rPr lang="pt-BR">
                <a:solidFill>
                  <a:schemeClr val="bg1"/>
                </a:solidFill>
              </a:rPr>
              <a:t>alfa correlacionaram-se negativamente com o índice de </a:t>
            </a:r>
          </a:p>
          <a:p>
            <a:pPr algn="ctr"/>
            <a:r>
              <a:rPr lang="pt-BR">
                <a:solidFill>
                  <a:schemeClr val="bg1"/>
                </a:solidFill>
              </a:rPr>
              <a:t>raciocínio perceptual nos RN de extrema baixa idade gestacional</a:t>
            </a:r>
          </a:p>
          <a:p>
            <a:pPr algn="ctr"/>
            <a:r>
              <a:rPr lang="pt-BR">
                <a:solidFill>
                  <a:schemeClr val="bg1"/>
                </a:solidFill>
              </a:rPr>
              <a:t>(ELGA)-r=-0,46-p=0,033), mas não para os RN de baixa </a:t>
            </a:r>
          </a:p>
          <a:p>
            <a:pPr algn="ctr"/>
            <a:r>
              <a:rPr lang="pt-BR">
                <a:solidFill>
                  <a:schemeClr val="bg1"/>
                </a:solidFill>
              </a:rPr>
              <a:t>Idade gestacional (VLGA)-R=0,26-P=0.155)</a:t>
            </a:r>
          </a:p>
        </p:txBody>
      </p:sp>
      <p:sp>
        <p:nvSpPr>
          <p:cNvPr id="31751" name="Rectangle 7"/>
          <p:cNvSpPr>
            <a:spLocks noChangeArrowheads="1"/>
          </p:cNvSpPr>
          <p:nvPr/>
        </p:nvSpPr>
        <p:spPr bwMode="auto">
          <a:xfrm>
            <a:off x="431800" y="2552700"/>
            <a:ext cx="4457700" cy="2159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pt-BR" sz="1400" b="1">
                <a:solidFill>
                  <a:schemeClr val="bg1"/>
                </a:solidFill>
              </a:rPr>
              <a:t>Índice de raciocínio perceptual</a:t>
            </a:r>
          </a:p>
        </p:txBody>
      </p:sp>
      <p:sp>
        <p:nvSpPr>
          <p:cNvPr id="31753" name="Rectangle 9"/>
          <p:cNvSpPr>
            <a:spLocks noChangeArrowheads="1"/>
          </p:cNvSpPr>
          <p:nvPr/>
        </p:nvSpPr>
        <p:spPr bwMode="auto">
          <a:xfrm>
            <a:off x="393700" y="5346700"/>
            <a:ext cx="4394200" cy="254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pt-BR" sz="1400" b="1" dirty="0" err="1" smtClean="0">
                <a:solidFill>
                  <a:schemeClr val="bg1"/>
                </a:solidFill>
              </a:rPr>
              <a:t>Subscore</a:t>
            </a:r>
            <a:r>
              <a:rPr lang="pt-BR" sz="1400" b="1" dirty="0" smtClean="0">
                <a:solidFill>
                  <a:schemeClr val="bg1"/>
                </a:solidFill>
              </a:rPr>
              <a:t> </a:t>
            </a:r>
            <a:r>
              <a:rPr lang="pt-BR" sz="1400" b="1" dirty="0">
                <a:solidFill>
                  <a:schemeClr val="bg1"/>
                </a:solidFill>
              </a:rPr>
              <a:t>de percepção visual</a:t>
            </a:r>
          </a:p>
        </p:txBody>
      </p:sp>
      <p:sp>
        <p:nvSpPr>
          <p:cNvPr id="31754" name="Rectangle 10"/>
          <p:cNvSpPr>
            <a:spLocks noChangeArrowheads="1"/>
          </p:cNvSpPr>
          <p:nvPr/>
        </p:nvSpPr>
        <p:spPr bwMode="auto">
          <a:xfrm>
            <a:off x="5130800" y="3562350"/>
            <a:ext cx="6096000" cy="146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chemeClr val="bg1"/>
                </a:solidFill>
              </a:rPr>
              <a:t>A razão  de oscilações gama espontâneas para ritmos</a:t>
            </a:r>
          </a:p>
          <a:p>
            <a:pPr algn="ctr"/>
            <a:r>
              <a:rPr lang="pt-BR">
                <a:solidFill>
                  <a:schemeClr val="bg1"/>
                </a:solidFill>
              </a:rPr>
              <a:t>alfa correlacionaram-se negativamente com o subscore de percepção visual nos  RN de extrema baixa idade gestacional (ELGA)-r=-0,35-p=0,0,127), mas não para os RN de baixa Idade gestacional (VLGA)-R=0,003-P=0.868)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m 2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575" y="12700"/>
            <a:ext cx="6592888" cy="634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3" name="Rectangle 5"/>
          <p:cNvSpPr>
            <a:spLocks noChangeArrowheads="1"/>
          </p:cNvSpPr>
          <p:nvPr/>
        </p:nvSpPr>
        <p:spPr bwMode="auto">
          <a:xfrm>
            <a:off x="6634163" y="2987675"/>
            <a:ext cx="5413375" cy="173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28600" indent="-228600" algn="ctr">
              <a:lnSpc>
                <a:spcPct val="70000"/>
              </a:lnSpc>
              <a:spcBef>
                <a:spcPts val="1200"/>
              </a:spcBef>
              <a:buFont typeface="Arial" pitchFamily="34" charset="0"/>
              <a:buNone/>
            </a:pPr>
            <a:r>
              <a:rPr lang="pt-BR" dirty="0">
                <a:solidFill>
                  <a:schemeClr val="bg1"/>
                </a:solidFill>
              </a:rPr>
              <a:t>Os resultados da regressão hierárquica (Tabela 2) mostraram que após o controle para os fatores de confusão neonatais, a taxa de </a:t>
            </a:r>
            <a:r>
              <a:rPr lang="pt-BR" dirty="0" err="1">
                <a:solidFill>
                  <a:schemeClr val="bg1"/>
                </a:solidFill>
              </a:rPr>
              <a:t>gamma-alfa</a:t>
            </a:r>
            <a:r>
              <a:rPr lang="pt-BR" dirty="0">
                <a:solidFill>
                  <a:schemeClr val="bg1"/>
                </a:solidFill>
              </a:rPr>
              <a:t> diferia significativamente nos RN de extrema baixa idade gestacional ( ELGA) comparado com o grupo  de RN de baixa idade gestacional (VLGA) (p = 0,043) e foi previsto pela dor </a:t>
            </a:r>
            <a:r>
              <a:rPr lang="pt-BR" dirty="0" smtClean="0">
                <a:solidFill>
                  <a:schemeClr val="bg1"/>
                </a:solidFill>
              </a:rPr>
              <a:t>cumulativa </a:t>
            </a:r>
            <a:r>
              <a:rPr lang="pt-BR" dirty="0">
                <a:solidFill>
                  <a:schemeClr val="bg1"/>
                </a:solidFill>
              </a:rPr>
              <a:t>(número de procedimentos perfurantes na pele (p = 0,039) e houve uma interação significativa entre os grupos (ELGA e VLGA) e dor neonatal cumulativa ((P = 0,029)</a:t>
            </a:r>
          </a:p>
        </p:txBody>
      </p:sp>
      <p:sp>
        <p:nvSpPr>
          <p:cNvPr id="32774" name="Rectangle 6"/>
          <p:cNvSpPr>
            <a:spLocks noChangeArrowheads="1"/>
          </p:cNvSpPr>
          <p:nvPr/>
        </p:nvSpPr>
        <p:spPr bwMode="auto">
          <a:xfrm>
            <a:off x="0" y="0"/>
            <a:ext cx="8147050" cy="14557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pt-BR" sz="1400" b="1">
                <a:solidFill>
                  <a:schemeClr val="bg1"/>
                </a:solidFill>
              </a:rPr>
              <a:t>Tabela 2. Os resultados da regressão hierárquico, mostrando que a relação entre maior</a:t>
            </a:r>
          </a:p>
          <a:p>
            <a:pPr algn="ctr"/>
            <a:r>
              <a:rPr lang="pt-BR" sz="1400" b="1">
                <a:solidFill>
                  <a:schemeClr val="bg1"/>
                </a:solidFill>
              </a:rPr>
              <a:t>dor neonatal cumulativa (ajustados para fatores de confusão neonatal) e a proporção de</a:t>
            </a:r>
          </a:p>
          <a:p>
            <a:pPr algn="ctr"/>
            <a:r>
              <a:rPr lang="pt-BR" sz="1400" b="1">
                <a:solidFill>
                  <a:schemeClr val="bg1"/>
                </a:solidFill>
              </a:rPr>
              <a:t>oscilações gama espontâneas aos ritmos alfa na idade de 7 anos varia de acôrdo com </a:t>
            </a:r>
          </a:p>
          <a:p>
            <a:pPr algn="ctr"/>
            <a:r>
              <a:rPr lang="pt-BR" sz="1400" b="1">
                <a:solidFill>
                  <a:schemeClr val="bg1"/>
                </a:solidFill>
              </a:rPr>
              <a:t>o grau de prematuridade no nascimento (extremamente baixa idade gestacional ou muito baixa</a:t>
            </a:r>
          </a:p>
          <a:p>
            <a:pPr algn="ctr"/>
            <a:r>
              <a:rPr lang="pt-BR" sz="1400" b="1">
                <a:solidFill>
                  <a:schemeClr val="bg1"/>
                </a:solidFill>
              </a:rPr>
              <a:t>idade gestacional).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/>
          </p:cNvSpPr>
          <p:nvPr>
            <p:ph type="title" idx="4294967295"/>
          </p:nvPr>
        </p:nvSpPr>
        <p:spPr>
          <a:xfrm>
            <a:off x="198438" y="600075"/>
            <a:ext cx="11706225" cy="1068388"/>
          </a:xfrm>
        </p:spPr>
        <p:txBody>
          <a:bodyPr/>
          <a:lstStyle/>
          <a:p>
            <a:pPr algn="ctr"/>
            <a:r>
              <a:rPr lang="pt-BR" sz="2800" smtClean="0">
                <a:solidFill>
                  <a:schemeClr val="bg1"/>
                </a:solidFill>
              </a:rPr>
              <a:t>Para verificar a multicolinearidade, foram examinadas as correlações de Pearson entre os</a:t>
            </a:r>
            <a:br>
              <a:rPr lang="pt-BR" sz="2800" smtClean="0">
                <a:solidFill>
                  <a:schemeClr val="bg1"/>
                </a:solidFill>
              </a:rPr>
            </a:br>
            <a:r>
              <a:rPr lang="pt-BR" sz="2800" smtClean="0">
                <a:solidFill>
                  <a:schemeClr val="bg1"/>
                </a:solidFill>
              </a:rPr>
              <a:t>preditores neonatais (Tabela 3).</a:t>
            </a:r>
            <a:br>
              <a:rPr lang="pt-BR" sz="2800" smtClean="0">
                <a:solidFill>
                  <a:schemeClr val="bg1"/>
                </a:solidFill>
              </a:rPr>
            </a:br>
            <a:endParaRPr lang="pt-BR" sz="2800" smtClean="0">
              <a:solidFill>
                <a:schemeClr val="bg1"/>
              </a:solidFill>
            </a:endParaRPr>
          </a:p>
        </p:txBody>
      </p:sp>
      <p:sp>
        <p:nvSpPr>
          <p:cNvPr id="59398" name="Rectangle 6"/>
          <p:cNvSpPr>
            <a:spLocks noChangeArrowheads="1"/>
          </p:cNvSpPr>
          <p:nvPr/>
        </p:nvSpPr>
        <p:spPr bwMode="auto">
          <a:xfrm>
            <a:off x="314325" y="4275138"/>
            <a:ext cx="11506200" cy="133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ts val="1200"/>
              </a:spcBef>
              <a:buFont typeface="Arial" pitchFamily="34" charset="0"/>
              <a:buNone/>
            </a:pPr>
            <a:r>
              <a:rPr lang="pt-BR" dirty="0">
                <a:solidFill>
                  <a:schemeClr val="bg1"/>
                </a:solidFill>
              </a:rPr>
              <a:t>Devido a relativamente alta correlação bivariada entre os dias de ventilação mecânica e exposição cumulativa á morfina (r = 0,75, p &lt;0,0001) e número procedimentos perfurantes na pele (r = 0,74, p &lt;0,0001), o modelo de  regressão hierárquica se repetiu, excluindo a ventilação mecânica das variáveis neonatais no Bloco 1. Os resultados permaneceram os mesmos, com as </a:t>
            </a:r>
            <a:r>
              <a:rPr lang="pt-BR" dirty="0" err="1">
                <a:solidFill>
                  <a:schemeClr val="bg1"/>
                </a:solidFill>
              </a:rPr>
              <a:t>interrações</a:t>
            </a:r>
            <a:r>
              <a:rPr lang="pt-BR" dirty="0">
                <a:solidFill>
                  <a:schemeClr val="bg1"/>
                </a:solidFill>
              </a:rPr>
              <a:t> entre os RN  ELGA e VLGA e o número procedimentos  perfurantes de pele,  sendo estatisticamente </a:t>
            </a:r>
            <a:r>
              <a:rPr lang="pt-BR" dirty="0" smtClean="0">
                <a:solidFill>
                  <a:schemeClr val="bg1"/>
                </a:solidFill>
              </a:rPr>
              <a:t>significativas </a:t>
            </a:r>
            <a:r>
              <a:rPr lang="pt-BR" dirty="0">
                <a:solidFill>
                  <a:schemeClr val="bg1"/>
                </a:solidFill>
              </a:rPr>
              <a:t>(p = 0,012)</a:t>
            </a:r>
          </a:p>
        </p:txBody>
      </p:sp>
      <p:sp>
        <p:nvSpPr>
          <p:cNvPr id="59399" name="Rectangle 7"/>
          <p:cNvSpPr>
            <a:spLocks noGrp="1"/>
          </p:cNvSpPr>
          <p:nvPr>
            <p:ph type="body" idx="4294967295"/>
          </p:nvPr>
        </p:nvSpPr>
        <p:spPr>
          <a:xfrm>
            <a:off x="1655763" y="5959475"/>
            <a:ext cx="9599612" cy="625475"/>
          </a:xfrm>
          <a:noFill/>
        </p:spPr>
        <p:txBody>
          <a:bodyPr/>
          <a:lstStyle/>
          <a:p>
            <a:pPr>
              <a:buFont typeface="Arial" pitchFamily="34" charset="0"/>
              <a:buNone/>
            </a:pPr>
            <a:r>
              <a:rPr lang="pt-BR" sz="1800" dirty="0" smtClean="0"/>
              <a:t>    </a:t>
            </a:r>
            <a:r>
              <a:rPr lang="pt-BR" sz="1800" b="1" dirty="0" smtClean="0">
                <a:solidFill>
                  <a:schemeClr val="bg1"/>
                </a:solidFill>
              </a:rPr>
              <a:t>O uso de dexametasona pós-natal (em dias) e </a:t>
            </a:r>
            <a:r>
              <a:rPr lang="pt-BR" sz="1800" b="1" dirty="0" err="1" smtClean="0">
                <a:solidFill>
                  <a:schemeClr val="bg1"/>
                </a:solidFill>
              </a:rPr>
              <a:t>midazolam</a:t>
            </a:r>
            <a:r>
              <a:rPr lang="pt-BR" sz="1800" b="1" dirty="0" smtClean="0">
                <a:solidFill>
                  <a:schemeClr val="bg1"/>
                </a:solidFill>
              </a:rPr>
              <a:t> (em dias)  não se associaram significativamente  com proporção de atividade alfa/gama (p&lt;0,192)</a:t>
            </a:r>
          </a:p>
        </p:txBody>
      </p:sp>
      <p:pic>
        <p:nvPicPr>
          <p:cNvPr id="59400" name="Picture 8" descr="Imagem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65188" y="1824038"/>
            <a:ext cx="10172700" cy="2201862"/>
          </a:xfrm>
          <a:prstGeom prst="rect">
            <a:avLst/>
          </a:prstGeom>
          <a:noFill/>
        </p:spPr>
      </p:pic>
      <p:sp>
        <p:nvSpPr>
          <p:cNvPr id="59401" name="Rectangle 9"/>
          <p:cNvSpPr>
            <a:spLocks noChangeArrowheads="1"/>
          </p:cNvSpPr>
          <p:nvPr/>
        </p:nvSpPr>
        <p:spPr bwMode="auto">
          <a:xfrm>
            <a:off x="817563" y="1804988"/>
            <a:ext cx="9348787" cy="44608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pt-BR">
                <a:solidFill>
                  <a:schemeClr val="bg1"/>
                </a:solidFill>
              </a:rPr>
              <a:t>Tabela3. Correlações de Pearson entre variáveis neonatais para as crianças pré-termos</a:t>
            </a:r>
          </a:p>
        </p:txBody>
      </p:sp>
    </p:spTree>
  </p:cSld>
  <p:clrMapOvr>
    <a:masterClrMapping/>
  </p:clrMapOvr>
  <p:transition spd="med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m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7525" y="1155700"/>
            <a:ext cx="6446838" cy="500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6" name="Rectangle 4"/>
          <p:cNvSpPr>
            <a:spLocks/>
          </p:cNvSpPr>
          <p:nvPr/>
        </p:nvSpPr>
        <p:spPr bwMode="auto">
          <a:xfrm>
            <a:off x="1692275" y="207963"/>
            <a:ext cx="9599613" cy="1058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28600" indent="-228600">
              <a:lnSpc>
                <a:spcPct val="90000"/>
              </a:lnSpc>
              <a:spcBef>
                <a:spcPts val="1200"/>
              </a:spcBef>
              <a:buFont typeface="Arial" pitchFamily="34" charset="0"/>
              <a:buNone/>
            </a:pPr>
            <a:r>
              <a:rPr lang="pt-BR" b="1">
                <a:solidFill>
                  <a:schemeClr val="bg1"/>
                </a:solidFill>
                <a:latin typeface="Cambria" pitchFamily="18" charset="0"/>
              </a:rPr>
              <a:t>Para explicar a interação significativa entre os grupos (ELGA e VLGA) e dor neonatal cumulativa, a relação entre dor neonatal (ajustada para fatores de confusão) e a razão gama-alfa foi representada graficamente em separado para os grupos  ELGA e VLGA </a:t>
            </a:r>
            <a:r>
              <a:rPr lang="pt-BR" b="1">
                <a:solidFill>
                  <a:srgbClr val="0000FF"/>
                </a:solidFill>
                <a:latin typeface="Cambria" pitchFamily="18" charset="0"/>
              </a:rPr>
              <a:t>(Fig. 3)</a:t>
            </a:r>
          </a:p>
          <a:p>
            <a:pPr marL="228600" indent="-228600">
              <a:lnSpc>
                <a:spcPct val="90000"/>
              </a:lnSpc>
              <a:spcBef>
                <a:spcPts val="1200"/>
              </a:spcBef>
              <a:buFont typeface="Arial" pitchFamily="34" charset="0"/>
              <a:buChar char="•"/>
            </a:pPr>
            <a:endParaRPr lang="pt-BR" b="1">
              <a:solidFill>
                <a:srgbClr val="0000FF"/>
              </a:solidFill>
              <a:latin typeface="Cambria" pitchFamily="18" charset="0"/>
            </a:endParaRPr>
          </a:p>
        </p:txBody>
      </p:sp>
      <p:sp>
        <p:nvSpPr>
          <p:cNvPr id="33797" name="Rectangle 5"/>
          <p:cNvSpPr>
            <a:spLocks noChangeArrowheads="1"/>
          </p:cNvSpPr>
          <p:nvPr/>
        </p:nvSpPr>
        <p:spPr bwMode="auto">
          <a:xfrm>
            <a:off x="1431925" y="4657725"/>
            <a:ext cx="10460038" cy="156368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pt-BR">
                <a:solidFill>
                  <a:schemeClr val="bg1"/>
                </a:solidFill>
              </a:rPr>
              <a:t>Fig.3. Associações entre a dor neonatal e</a:t>
            </a:r>
          </a:p>
          <a:p>
            <a:pPr algn="ctr"/>
            <a:r>
              <a:rPr lang="pt-BR">
                <a:solidFill>
                  <a:schemeClr val="bg1"/>
                </a:solidFill>
              </a:rPr>
              <a:t>oscilações espontâneas MEG para os grupos  ELGA e VLGA, ajustado para</a:t>
            </a:r>
          </a:p>
          <a:p>
            <a:pPr algn="ctr"/>
            <a:r>
              <a:rPr lang="pt-BR">
                <a:solidFill>
                  <a:schemeClr val="bg1"/>
                </a:solidFill>
              </a:rPr>
              <a:t>fatores de confusão médicos (número de cirurgias, morfina cumulativa, gravidade da doença, e</a:t>
            </a:r>
          </a:p>
          <a:p>
            <a:pPr algn="ctr"/>
            <a:r>
              <a:rPr lang="pt-BR">
                <a:solidFill>
                  <a:schemeClr val="bg1"/>
                </a:solidFill>
              </a:rPr>
              <a:t>número de dias em ventilação mecânica) são mostrados em gráficos de dispersão. Observem a maior</a:t>
            </a:r>
          </a:p>
          <a:p>
            <a:pPr algn="ctr"/>
            <a:r>
              <a:rPr lang="pt-BR">
                <a:solidFill>
                  <a:schemeClr val="bg1"/>
                </a:solidFill>
              </a:rPr>
              <a:t>Correlação no grupo ELGA (r=0.555)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1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pt-PT" sz="1800" dirty="0" smtClean="0"/>
              <a:t>O presente estudo  mostra a primeira  evidência ligando dor neonatal  relacionada ao estresse  à  atividade cerebral funcional e habilidades visual-perceptivas em idade escolar em crianças nascidas com idade gestacional extremamente baixa, mesmo sem disfunção neurológica.</a:t>
            </a:r>
          </a:p>
          <a:p>
            <a:r>
              <a:rPr lang="pt-BR" sz="1800" dirty="0" smtClean="0"/>
              <a:t> </a:t>
            </a:r>
            <a:r>
              <a:rPr lang="pt-PT" dirty="0" smtClean="0"/>
              <a:t>Os resultados deste estudo reforçam  a influência da dor processual neonatal cumulativa no desenvolvimento  neuropsicomotor a longo prazo</a:t>
            </a:r>
            <a:br>
              <a:rPr lang="pt-PT" dirty="0" smtClean="0"/>
            </a:br>
            <a:r>
              <a:rPr lang="pt-PT" dirty="0" smtClean="0"/>
              <a:t>em crianças extremamente prematuras.</a:t>
            </a:r>
          </a:p>
          <a:p>
            <a:r>
              <a:rPr lang="pt-PT" dirty="0" smtClean="0"/>
              <a:t> Os resultados também esclarecem as relações entre os aspectos específicos da experiência adversa neonatal neonatal  e o desenvolvimento alterado  de atividade funcional do cérebro, e a  variabilidade em dificuldades de desenvolvimento seletivos em domínios, como a habilidade visual-perceptual observado nessas crianças</a:t>
            </a:r>
            <a:endParaRPr lang="pt-BR" sz="1800" dirty="0" smtClean="0"/>
          </a:p>
        </p:txBody>
      </p:sp>
      <p:sp>
        <p:nvSpPr>
          <p:cNvPr id="63492" name="Rectangle 4"/>
          <p:cNvSpPr>
            <a:spLocks noChangeArrowheads="1"/>
          </p:cNvSpPr>
          <p:nvPr/>
        </p:nvSpPr>
        <p:spPr bwMode="auto">
          <a:xfrm>
            <a:off x="4706938" y="815975"/>
            <a:ext cx="28384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pt-BR" sz="2800"/>
              <a:t>Discussão</a:t>
            </a:r>
          </a:p>
        </p:txBody>
      </p:sp>
    </p:spTree>
  </p:cSld>
  <p:clrMapOvr>
    <a:masterClrMapping/>
  </p:clrMapOvr>
  <p:transition spd="med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5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pt-PT" dirty="0" smtClean="0"/>
              <a:t>É importante notar que a  </a:t>
            </a:r>
            <a:r>
              <a:rPr lang="pt-PT" dirty="0" smtClean="0">
                <a:solidFill>
                  <a:srgbClr val="FF3300"/>
                </a:solidFill>
              </a:rPr>
              <a:t>atividade neuromagnética espontânea foi atípica em apenas crianças que nasceram com extrema baixa idade gestacional</a:t>
            </a:r>
            <a:r>
              <a:rPr lang="pt-PT" dirty="0" smtClean="0"/>
              <a:t> e que a associação da </a:t>
            </a:r>
            <a:r>
              <a:rPr lang="pt-PT" dirty="0" smtClean="0">
                <a:solidFill>
                  <a:srgbClr val="FF3300"/>
                </a:solidFill>
              </a:rPr>
              <a:t>dor relacionada ao estresse  com habilidades visual-perceptivas</a:t>
            </a:r>
            <a:r>
              <a:rPr lang="pt-PT" dirty="0" smtClean="0"/>
              <a:t> ocorreu na idade escolar também  apenas neste grupo.</a:t>
            </a:r>
          </a:p>
          <a:p>
            <a:r>
              <a:rPr lang="pt-PT" dirty="0" smtClean="0"/>
              <a:t>Estes resultados fornecem novas perspectivas sobre como os períodos críticos do</a:t>
            </a:r>
            <a:br>
              <a:rPr lang="pt-PT" dirty="0" smtClean="0"/>
            </a:br>
            <a:r>
              <a:rPr lang="pt-PT" dirty="0" smtClean="0"/>
              <a:t>desenvolvimento de sistemas específicos do cérebro subjacente  a especiais domínios, tais como habilidades visual-perceptual, pode estabelecer janelas neonatais de maior vulnerabilidade a fatores como estresse processual neonatal relacionada à dor.</a:t>
            </a:r>
            <a:r>
              <a:rPr lang="pt-BR" dirty="0" smtClean="0"/>
              <a:t> </a:t>
            </a:r>
          </a:p>
          <a:p>
            <a:r>
              <a:rPr lang="pt-BR" dirty="0" smtClean="0"/>
              <a:t>Os autores detectaram que </a:t>
            </a:r>
            <a:r>
              <a:rPr lang="pt-PT" dirty="0" smtClean="0">
                <a:solidFill>
                  <a:srgbClr val="FF3300"/>
                </a:solidFill>
              </a:rPr>
              <a:t>a exposição à analgesia da morfina não melhorou associações de dor neonatal  com a atividade funcional do cérebro</a:t>
            </a:r>
            <a:r>
              <a:rPr lang="pt-PT" dirty="0" smtClean="0"/>
              <a:t>, o que é uma informação importante  para orientar o tratamento clínico ideal das criançlas com extrema baixa idade gestacional.</a:t>
            </a:r>
            <a:r>
              <a:rPr lang="pt-BR" dirty="0" smtClean="0"/>
              <a:t>  </a:t>
            </a: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4706938" y="815975"/>
            <a:ext cx="28384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pt-BR" sz="2800"/>
              <a:t>Discussão</a:t>
            </a:r>
          </a:p>
        </p:txBody>
      </p:sp>
    </p:spTree>
  </p:cSld>
  <p:clrMapOvr>
    <a:masterClrMapping/>
  </p:clrMapOvr>
  <p:transition spd="med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9" name="Rectangle 3"/>
          <p:cNvSpPr>
            <a:spLocks noGrp="1"/>
          </p:cNvSpPr>
          <p:nvPr>
            <p:ph type="body" idx="4294967295"/>
          </p:nvPr>
        </p:nvSpPr>
        <p:spPr>
          <a:xfrm>
            <a:off x="1353151" y="1349141"/>
            <a:ext cx="9599613" cy="45720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PT" sz="1800" dirty="0" smtClean="0"/>
              <a:t>Isto indica que  </a:t>
            </a:r>
            <a:r>
              <a:rPr lang="pt-PT" sz="1800" dirty="0" smtClean="0">
                <a:solidFill>
                  <a:srgbClr val="FF3300"/>
                </a:solidFill>
              </a:rPr>
              <a:t>estratégias farmacológicas atuais para controlar a dor neonatal pode</a:t>
            </a:r>
            <a:br>
              <a:rPr lang="pt-PT" sz="1800" dirty="0" smtClean="0">
                <a:solidFill>
                  <a:srgbClr val="FF3300"/>
                </a:solidFill>
              </a:rPr>
            </a:br>
            <a:r>
              <a:rPr lang="pt-PT" sz="1800" dirty="0" smtClean="0">
                <a:solidFill>
                  <a:srgbClr val="FF3300"/>
                </a:solidFill>
              </a:rPr>
              <a:t>não ser eficaz na redução da influência a longo prazo da dor  processual</a:t>
            </a:r>
            <a:br>
              <a:rPr lang="pt-PT" sz="1800" dirty="0" smtClean="0">
                <a:solidFill>
                  <a:srgbClr val="FF3300"/>
                </a:solidFill>
              </a:rPr>
            </a:br>
            <a:r>
              <a:rPr lang="pt-PT" sz="1800" dirty="0" smtClean="0">
                <a:solidFill>
                  <a:srgbClr val="FF3300"/>
                </a:solidFill>
              </a:rPr>
              <a:t> em dificuldades seletivas  do desenvolvimento prevalentes entre crianças muito</a:t>
            </a:r>
            <a:br>
              <a:rPr lang="pt-PT" sz="1800" dirty="0" smtClean="0">
                <a:solidFill>
                  <a:srgbClr val="FF3300"/>
                </a:solidFill>
              </a:rPr>
            </a:br>
            <a:r>
              <a:rPr lang="pt-PT" sz="1800" dirty="0" smtClean="0">
                <a:solidFill>
                  <a:srgbClr val="FF3300"/>
                </a:solidFill>
              </a:rPr>
              <a:t> prematuras.</a:t>
            </a:r>
          </a:p>
          <a:p>
            <a:pPr>
              <a:lnSpc>
                <a:spcPct val="80000"/>
              </a:lnSpc>
            </a:pPr>
            <a:r>
              <a:rPr lang="pt-BR" sz="1800" dirty="0" smtClean="0"/>
              <a:t> </a:t>
            </a:r>
            <a:r>
              <a:rPr lang="pt-PT" sz="1800" dirty="0" smtClean="0"/>
              <a:t>O uso de regressão hierárquica como abordagem  estatística teve a  vantagem de se investigar a relação entre os procedimentos de perfurantes de pele, atividade MEG e</a:t>
            </a:r>
            <a:br>
              <a:rPr lang="pt-PT" sz="1800" dirty="0" smtClean="0"/>
            </a:br>
            <a:r>
              <a:rPr lang="pt-PT" sz="1800" dirty="0" smtClean="0"/>
              <a:t>resultado em idade escolar, independente dos efeitos de múltiplos fatores de confusão médicos associados à prematuridade </a:t>
            </a:r>
          </a:p>
          <a:p>
            <a:pPr>
              <a:lnSpc>
                <a:spcPct val="80000"/>
              </a:lnSpc>
            </a:pPr>
            <a:r>
              <a:rPr lang="pt-PT" sz="1800" dirty="0" smtClean="0"/>
              <a:t>Usando essa abordagem,os  autores demonstraram que os efeitos observados não foram influenciados por variáveis ​​fundamentais, tais como a gravidade precoce  da doença, ventilação, a cirurgia ou à exposição de morfina pós-natal.</a:t>
            </a:r>
          </a:p>
          <a:p>
            <a:pPr>
              <a:lnSpc>
                <a:spcPct val="80000"/>
              </a:lnSpc>
            </a:pPr>
            <a:r>
              <a:rPr lang="pt-PT" sz="1800" dirty="0" smtClean="0"/>
              <a:t>Assim, os autores evidenciaram que </a:t>
            </a:r>
            <a:r>
              <a:rPr lang="pt-PT" sz="1800" dirty="0" smtClean="0">
                <a:solidFill>
                  <a:srgbClr val="FF3300"/>
                </a:solidFill>
              </a:rPr>
              <a:t>a dor e o estresse  estão associados com alteração estrutural e desenvolvimento funcional do cérebro durante o período neonatal e que a dor processual neonatal está relacionada ao desenvolvimento alterado de crianças muito prematuras nos primeiros 2 anos de vida</a:t>
            </a:r>
            <a:r>
              <a:rPr lang="pt-BR" sz="1800" dirty="0" smtClean="0">
                <a:solidFill>
                  <a:srgbClr val="FF3300"/>
                </a:solidFill>
              </a:rPr>
              <a:t> </a:t>
            </a:r>
          </a:p>
        </p:txBody>
      </p:sp>
      <p:sp>
        <p:nvSpPr>
          <p:cNvPr id="65540" name="Rectangle 4"/>
          <p:cNvSpPr>
            <a:spLocks noChangeArrowheads="1"/>
          </p:cNvSpPr>
          <p:nvPr/>
        </p:nvSpPr>
        <p:spPr bwMode="auto">
          <a:xfrm>
            <a:off x="4706938" y="815975"/>
            <a:ext cx="28384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pt-BR" sz="2800"/>
              <a:t>Discussão</a:t>
            </a:r>
          </a:p>
        </p:txBody>
      </p:sp>
    </p:spTree>
  </p:cSld>
  <p:clrMapOvr>
    <a:masterClrMapping/>
  </p:clrMapOvr>
  <p:transition spd="med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3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pt-PT" dirty="0" smtClean="0"/>
              <a:t>A descoberta de que a arquitectura espectral das oscilações espontâneas do cérebro é alterada e está relacionada com dor neonatal cumulativa  relacionada ao estresse  e habilidades visual-perceptivas em prematuros de extrema baixa idade gestacional (24-28 semanas) e não em prematuros de baixa idade gestacional (29 semanas a 32 semanas) pode estar relacionada com as fases distintas de desenvolvimento</a:t>
            </a:r>
            <a:br>
              <a:rPr lang="pt-PT" dirty="0" smtClean="0"/>
            </a:br>
            <a:r>
              <a:rPr lang="pt-PT" dirty="0" smtClean="0"/>
              <a:t> que ocorre no tálamo entre períodos gestacionais de 24  a 28 semanas e 29 - a 32 semanas </a:t>
            </a:r>
          </a:p>
          <a:p>
            <a:r>
              <a:rPr lang="pt-PT" dirty="0" smtClean="0"/>
              <a:t>Este fato tem implicações na forma como os estímulos dolorosos são processados ​​dentro do  desenvolvimento do sistema nervoso central.</a:t>
            </a:r>
            <a:r>
              <a:rPr lang="pt-BR" dirty="0" smtClean="0"/>
              <a:t> </a:t>
            </a:r>
          </a:p>
          <a:p>
            <a:r>
              <a:rPr lang="pt-PT" dirty="0" smtClean="0"/>
              <a:t>Respostas do cérebro refletindo o processamento de estímulos nociceptivos são evidentes no cérebro neonatal e apresenta dramática maturação durante o desenvolvimento do prematuro.</a:t>
            </a:r>
            <a:endParaRPr lang="pt-BR" dirty="0" smtClean="0"/>
          </a:p>
        </p:txBody>
      </p:sp>
      <p:sp>
        <p:nvSpPr>
          <p:cNvPr id="66564" name="Rectangle 4"/>
          <p:cNvSpPr>
            <a:spLocks noChangeArrowheads="1"/>
          </p:cNvSpPr>
          <p:nvPr/>
        </p:nvSpPr>
        <p:spPr bwMode="auto">
          <a:xfrm>
            <a:off x="4706938" y="815975"/>
            <a:ext cx="28384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pt-BR" sz="2800"/>
              <a:t>Discussão</a:t>
            </a:r>
          </a:p>
        </p:txBody>
      </p:sp>
    </p:spTree>
  </p:cSld>
  <p:clrMapOvr>
    <a:masterClrMapping/>
  </p:clrMapOvr>
  <p:transition spd="med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7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pt-PT" dirty="0" smtClean="0"/>
              <a:t>A importância deste período de desenvolvimento do processo de maturação da atividade cerebral oscilatória é evidenciada pelas mudanças progressivas na composição  espectral do EEG durante o período de pré-termo.</a:t>
            </a:r>
          </a:p>
          <a:p>
            <a:r>
              <a:rPr lang="pt-PT" dirty="0" smtClean="0"/>
              <a:t>Investigações  hemodinâmicos de conectividade funcional (fcMRI) descobriram interações talamocorticais alteradas em prematuros. </a:t>
            </a:r>
          </a:p>
          <a:p>
            <a:r>
              <a:rPr lang="pt-PT" dirty="0" smtClean="0"/>
              <a:t>Recentes resultados de MRI dos pesquisadores deste estudo em um grupo diferente de prematuros extremos também sugerem que </a:t>
            </a:r>
            <a:r>
              <a:rPr lang="pt-PT" dirty="0" smtClean="0">
                <a:solidFill>
                  <a:srgbClr val="FF3300"/>
                </a:solidFill>
              </a:rPr>
              <a:t>a dor processual precoce , ao invés de dor durante o curso na  UTI, pode estar associada com desenvolvimento cerebral alterado.</a:t>
            </a:r>
            <a:r>
              <a:rPr lang="pt-PT" dirty="0" smtClean="0"/>
              <a:t/>
            </a:r>
            <a:br>
              <a:rPr lang="pt-PT" dirty="0" smtClean="0"/>
            </a:br>
            <a:endParaRPr lang="pt-BR" dirty="0" smtClean="0"/>
          </a:p>
        </p:txBody>
      </p:sp>
      <p:sp>
        <p:nvSpPr>
          <p:cNvPr id="67588" name="Rectangle 4"/>
          <p:cNvSpPr>
            <a:spLocks noChangeArrowheads="1"/>
          </p:cNvSpPr>
          <p:nvPr/>
        </p:nvSpPr>
        <p:spPr bwMode="auto">
          <a:xfrm>
            <a:off x="4706938" y="815975"/>
            <a:ext cx="28384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pt-BR" sz="2800"/>
              <a:t>Discussão</a:t>
            </a:r>
          </a:p>
        </p:txBody>
      </p:sp>
    </p:spTree>
  </p:cSld>
  <p:clrMapOvr>
    <a:masterClrMapping/>
  </p:clrMapOvr>
  <p:transition spd="med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1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pt-PT" smtClean="0"/>
              <a:t>Conectividades estruturais  talamocortical alteradas também tem sido</a:t>
            </a:r>
            <a:br>
              <a:rPr lang="pt-PT" smtClean="0"/>
            </a:br>
            <a:r>
              <a:rPr lang="pt-PT" smtClean="0"/>
              <a:t>relatadas  em crianças muito prematuras. </a:t>
            </a:r>
          </a:p>
          <a:p>
            <a:r>
              <a:rPr lang="pt-PT" smtClean="0"/>
              <a:t>A geração de oscilações corticais , incluindo aquelas na frequência alfa e gama, </a:t>
            </a:r>
            <a:br>
              <a:rPr lang="pt-PT" smtClean="0"/>
            </a:br>
            <a:r>
              <a:rPr lang="pt-PT" smtClean="0"/>
              <a:t>depende criticamente da  interação taalamocortical e redução do poder alpha em repouso, coincidente com o aumento da prevalência de ritmos gama, associa-se  a várias condições patológicas que têm sido atribuídas a alterações na conectividade talamocortical.</a:t>
            </a:r>
          </a:p>
          <a:p>
            <a:r>
              <a:rPr lang="pt-PT" smtClean="0"/>
              <a:t>Tais aberrações na constituição normativa da ritmicidade cortical provávelmente</a:t>
            </a:r>
            <a:br>
              <a:rPr lang="pt-PT" smtClean="0"/>
            </a:br>
            <a:r>
              <a:rPr lang="pt-PT" smtClean="0"/>
              <a:t>reflete perturbações nos mecanismos fundamentais oscilatórios subjacentes a geração de cognição e percepção . </a:t>
            </a:r>
            <a:endParaRPr lang="pt-BR" smtClean="0"/>
          </a:p>
        </p:txBody>
      </p:sp>
      <p:sp>
        <p:nvSpPr>
          <p:cNvPr id="68612" name="Rectangle 4"/>
          <p:cNvSpPr>
            <a:spLocks noChangeArrowheads="1"/>
          </p:cNvSpPr>
          <p:nvPr/>
        </p:nvSpPr>
        <p:spPr bwMode="auto">
          <a:xfrm>
            <a:off x="4706938" y="815975"/>
            <a:ext cx="28384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pt-BR" sz="2800"/>
              <a:t>Discussão</a:t>
            </a:r>
          </a:p>
        </p:txBody>
      </p:sp>
    </p:spTree>
  </p:cSld>
  <p:clrMapOvr>
    <a:masterClrMapping/>
  </p:clrMapOvr>
  <p:transition spd="med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pt-PT" dirty="0" smtClean="0"/>
              <a:t>A recíproca relação entre oscilações gama-e alfa desempenha um</a:t>
            </a:r>
            <a:br>
              <a:rPr lang="pt-PT" dirty="0" smtClean="0"/>
            </a:br>
            <a:r>
              <a:rPr lang="pt-PT" dirty="0" smtClean="0"/>
              <a:t>papel especial na orquestração das capacidades cognitivas e perceptivas</a:t>
            </a:r>
            <a:br>
              <a:rPr lang="pt-PT" dirty="0" smtClean="0"/>
            </a:br>
            <a:r>
              <a:rPr lang="pt-PT" dirty="0" smtClean="0"/>
              <a:t>dinâmica, porque as oscilações alfa são relevantes para um estado inibitório cortical  e caracteriza um descanso de atividade cerebral,  enquanto que os ritmos gama locais (&gt; 30 Hz) têm sido associados ao recrutamento ativo de regiões do cérebro e processamento de informação.</a:t>
            </a:r>
            <a:br>
              <a:rPr lang="pt-PT" dirty="0" smtClean="0"/>
            </a:br>
            <a:endParaRPr lang="pt-PT" dirty="0" smtClean="0"/>
          </a:p>
          <a:p>
            <a:r>
              <a:rPr lang="pt-PT" dirty="0" smtClean="0"/>
              <a:t>Tem sido demonstrado que os adultos jovens nascidos com extremo baixo peso </a:t>
            </a:r>
            <a:br>
              <a:rPr lang="pt-PT" dirty="0" smtClean="0"/>
            </a:br>
            <a:r>
              <a:rPr lang="pt-PT" dirty="0" smtClean="0"/>
              <a:t>expressam uma proporção alterada de oscilações cerebrais de  baixa freqüência/alta frequência. </a:t>
            </a:r>
            <a:br>
              <a:rPr lang="pt-PT" dirty="0" smtClean="0"/>
            </a:br>
            <a:endParaRPr lang="pt-BR" dirty="0" smtClean="0"/>
          </a:p>
        </p:txBody>
      </p:sp>
      <p:sp>
        <p:nvSpPr>
          <p:cNvPr id="69636" name="Rectangle 4"/>
          <p:cNvSpPr>
            <a:spLocks noChangeArrowheads="1"/>
          </p:cNvSpPr>
          <p:nvPr/>
        </p:nvSpPr>
        <p:spPr bwMode="auto">
          <a:xfrm>
            <a:off x="4706938" y="815975"/>
            <a:ext cx="28384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pt-BR" sz="2800"/>
              <a:t>Discussão</a:t>
            </a:r>
          </a:p>
        </p:txBody>
      </p:sp>
    </p:spTree>
  </p:cSld>
  <p:clrMapOvr>
    <a:masterClrMapping/>
  </p:clrMapOvr>
  <p:transition spd="med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pt-PT" dirty="0" smtClean="0"/>
              <a:t>Os presentes autores tem demonstrado  anteriormente expressão alterada de oscilações alfa em crianças muito prematuras (≤32 semanas de idade gestacional)  e têm mostrado que esta estrutura espectral atípica das oscilações corticais funcionais está relacionada  a problemas seletivas nas habilidades visual-perceptivas neste</a:t>
            </a:r>
            <a:br>
              <a:rPr lang="pt-PT" dirty="0" smtClean="0"/>
            </a:br>
            <a:r>
              <a:rPr lang="pt-PT" dirty="0" smtClean="0"/>
              <a:t>grupo, ao invés de inteligência geral. </a:t>
            </a:r>
          </a:p>
          <a:p>
            <a:r>
              <a:rPr lang="pt-PT" dirty="0" smtClean="0">
                <a:solidFill>
                  <a:srgbClr val="FF3300"/>
                </a:solidFill>
              </a:rPr>
              <a:t>Os resultados do presente estudo sugerem que dor neonatal associada ao  estresse pode ser um fator que afeta o desenvolvimento da atividade  oscilatória cortical</a:t>
            </a:r>
            <a:br>
              <a:rPr lang="pt-PT" dirty="0" smtClean="0">
                <a:solidFill>
                  <a:srgbClr val="FF3300"/>
                </a:solidFill>
              </a:rPr>
            </a:br>
            <a:r>
              <a:rPr lang="pt-PT" dirty="0" smtClean="0">
                <a:solidFill>
                  <a:srgbClr val="FF3300"/>
                </a:solidFill>
              </a:rPr>
              <a:t>que depende criticamente de mecanismos talamocorticais e desempenha um papel crítico na geração da cognição e percepção.</a:t>
            </a:r>
            <a:endParaRPr lang="pt-BR" dirty="0" smtClean="0">
              <a:solidFill>
                <a:srgbClr val="FF3300"/>
              </a:solidFill>
            </a:endParaRPr>
          </a:p>
        </p:txBody>
      </p:sp>
      <p:sp>
        <p:nvSpPr>
          <p:cNvPr id="70660" name="Rectangle 4"/>
          <p:cNvSpPr>
            <a:spLocks noChangeArrowheads="1"/>
          </p:cNvSpPr>
          <p:nvPr/>
        </p:nvSpPr>
        <p:spPr bwMode="auto">
          <a:xfrm>
            <a:off x="4706938" y="815975"/>
            <a:ext cx="28384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pt-BR" sz="2800"/>
              <a:t>Discussão</a:t>
            </a:r>
          </a:p>
        </p:txBody>
      </p:sp>
    </p:spTree>
  </p:cSld>
  <p:clrMapOvr>
    <a:masterClrMapping/>
  </p:clrMapOvr>
  <p:transition spd="med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3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pt-PT" dirty="0" smtClean="0"/>
              <a:t>Crianças nascidas muito prematuramente (≤32 semanas) muitas vezes apresentam dificuldades visual-perceptivas em na idade escolar, mesmo na ausência de grandes alterações neurológicas.</a:t>
            </a:r>
          </a:p>
          <a:p>
            <a:r>
              <a:rPr lang="pt-PT" dirty="0" smtClean="0"/>
              <a:t> As alterações na atividade cerebral funcional que dão  origem a tais problemas, bem como a relação entre a experiência adversa neonatal e neurodesenvolvimento, permanecem pouco compreendidas.</a:t>
            </a:r>
          </a:p>
          <a:p>
            <a:r>
              <a:rPr lang="pt-PT" dirty="0" smtClean="0"/>
              <a:t> Repetido estresse processual relacionada à dor durante o Cuidado Intensivo Neonatal  tem sido proposto para contribuir para o desenvolvimento neurocognitivo alterado nestas crianças. </a:t>
            </a:r>
          </a:p>
          <a:p>
            <a:r>
              <a:rPr lang="pt-PT" dirty="0" smtClean="0"/>
              <a:t>Devido aos  períodos críticos do desenvolvimento dos sistemas talamocortical, </a:t>
            </a:r>
            <a:r>
              <a:rPr lang="pt-PT" dirty="0" smtClean="0">
                <a:solidFill>
                  <a:srgbClr val="FF3300"/>
                </a:solidFill>
              </a:rPr>
              <a:t>o cérebro imaturo de recém-nascidos com  extremamente baixa idade gestacional  (≤28 semanas) pode ter maior  vulnerabilidade à dor neonatal. </a:t>
            </a:r>
          </a:p>
        </p:txBody>
      </p:sp>
      <p:sp>
        <p:nvSpPr>
          <p:cNvPr id="71684" name="Rectangle 4"/>
          <p:cNvSpPr>
            <a:spLocks noChangeArrowheads="1"/>
          </p:cNvSpPr>
          <p:nvPr/>
        </p:nvSpPr>
        <p:spPr bwMode="auto">
          <a:xfrm>
            <a:off x="4706938" y="815975"/>
            <a:ext cx="283845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pt-BR" sz="2800"/>
              <a:t>Discussão</a:t>
            </a:r>
          </a:p>
          <a:p>
            <a:r>
              <a:rPr lang="pt-BR" sz="2800"/>
              <a:t>PORTANTO....</a:t>
            </a:r>
          </a:p>
        </p:txBody>
      </p:sp>
    </p:spTree>
  </p:cSld>
  <p:clrMapOvr>
    <a:masterClrMapping/>
  </p:clrMapOvr>
  <p:transition spd="med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7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pt-PT" sz="1800" dirty="0" smtClean="0"/>
              <a:t>Em uma coorte de crianças em idade escolar seguida  desde o nascimento os autores avaliaram  as relações entre atividade funcional cerebral, medidas através da magnetoencefalografia  (MEG), habilidades visual-perceptivas e dor cumulativa neonatal</a:t>
            </a:r>
            <a:br>
              <a:rPr lang="pt-PT" sz="1800" dirty="0" smtClean="0"/>
            </a:br>
            <a:r>
              <a:rPr lang="pt-PT" sz="1800" dirty="0" smtClean="0"/>
              <a:t>dor. </a:t>
            </a:r>
          </a:p>
          <a:p>
            <a:r>
              <a:rPr lang="pt-PT" sz="1800" dirty="0" smtClean="0"/>
              <a:t>Os autores  demonstraram  alterações na estrutura espectral da atividade oscilatória cortical espontânea em crianças de extrema baixa idade gestacional  na idade escolar</a:t>
            </a:r>
          </a:p>
          <a:p>
            <a:r>
              <a:rPr lang="pt-PT" sz="1800" dirty="0" smtClean="0">
                <a:solidFill>
                  <a:srgbClr val="FF3300"/>
                </a:solidFill>
              </a:rPr>
              <a:t>Dor neonatal cumulativa relacionada ao estresse foi associada com mudanças na</a:t>
            </a:r>
            <a:br>
              <a:rPr lang="pt-PT" sz="1800" dirty="0" smtClean="0">
                <a:solidFill>
                  <a:srgbClr val="FF3300"/>
                </a:solidFill>
              </a:rPr>
            </a:br>
            <a:r>
              <a:rPr lang="pt-PT" sz="1800" dirty="0" smtClean="0">
                <a:solidFill>
                  <a:srgbClr val="FF3300"/>
                </a:solidFill>
              </a:rPr>
              <a:t> ritmicidade cortical nessas crianças, e essas alterações oscilações cerebrais espontâneos foram negativamente correlacionadas com habilidades visual-perceptivas em crianças em idade escolar, e foi independente variáveis ​​neonatais de confusão. </a:t>
            </a:r>
          </a:p>
          <a:p>
            <a:pPr algn="ctr"/>
            <a:r>
              <a:rPr lang="pt-PT" sz="1800" dirty="0" smtClean="0">
                <a:solidFill>
                  <a:srgbClr val="FF3300"/>
                </a:solidFill>
              </a:rPr>
              <a:t>Estes resultados fornecem a primeira evidência ligando dor neonatal relacionada ao estresse</a:t>
            </a:r>
            <a:br>
              <a:rPr lang="pt-PT" sz="1800" dirty="0" smtClean="0">
                <a:solidFill>
                  <a:srgbClr val="FF3300"/>
                </a:solidFill>
              </a:rPr>
            </a:br>
            <a:r>
              <a:rPr lang="pt-PT" sz="1800" dirty="0" smtClean="0">
                <a:solidFill>
                  <a:srgbClr val="FF3300"/>
                </a:solidFill>
              </a:rPr>
              <a:t>com o desenvolvimento da atividade funcional do cérebro e resultado cognitivo em idade escolar nestas vulneráveis crianças</a:t>
            </a:r>
            <a:r>
              <a:rPr lang="pt-PT" sz="1800" dirty="0" smtClean="0"/>
              <a:t/>
            </a:r>
            <a:br>
              <a:rPr lang="pt-PT" sz="1800" dirty="0" smtClean="0"/>
            </a:br>
            <a:endParaRPr lang="pt-BR" sz="1800" dirty="0" smtClean="0"/>
          </a:p>
        </p:txBody>
      </p:sp>
      <p:sp>
        <p:nvSpPr>
          <p:cNvPr id="72708" name="Rectangle 4"/>
          <p:cNvSpPr>
            <a:spLocks noChangeArrowheads="1"/>
          </p:cNvSpPr>
          <p:nvPr/>
        </p:nvSpPr>
        <p:spPr bwMode="auto">
          <a:xfrm>
            <a:off x="4706938" y="815975"/>
            <a:ext cx="28384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pt-BR" sz="2800"/>
              <a:t>Discussão</a:t>
            </a:r>
          </a:p>
        </p:txBody>
      </p:sp>
    </p:spTree>
  </p:cSld>
  <p:clrMapOvr>
    <a:masterClrMapping/>
  </p:clrMapOvr>
  <p:transition spd="med"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3" name="Picture 5" descr="Imagem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90675" y="1298575"/>
            <a:ext cx="9012238" cy="426085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8" name="Picture 6" descr="Imagem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8838" y="971550"/>
            <a:ext cx="5394325" cy="49149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81" name="Picture 5" descr="Imagem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33638" y="1778000"/>
            <a:ext cx="7326312" cy="3302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7" name="Picture 7" descr="Imagem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84638" y="865188"/>
            <a:ext cx="4022725" cy="5127625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9" name="Picture 5" descr="Imagem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62300" y="958850"/>
            <a:ext cx="5867400" cy="4941888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3" name="Picture 5" descr="Imagem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0825" y="757238"/>
            <a:ext cx="4070350" cy="5343525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7" name="Picture 5" descr="Imagem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27400" y="1362075"/>
            <a:ext cx="5537200" cy="4135438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/>
          </p:cNvSpPr>
          <p:nvPr>
            <p:ph type="title" idx="4294967295"/>
          </p:nvPr>
        </p:nvSpPr>
        <p:spPr>
          <a:xfrm>
            <a:off x="860916" y="5789613"/>
            <a:ext cx="9601200" cy="1068387"/>
          </a:xfrm>
        </p:spPr>
        <p:txBody>
          <a:bodyPr/>
          <a:lstStyle/>
          <a:p>
            <a:pPr algn="ctr"/>
            <a:r>
              <a:rPr lang="pt-BR" sz="1800" dirty="0" smtClean="0">
                <a:solidFill>
                  <a:srgbClr val="0000FF"/>
                </a:solidFill>
              </a:rPr>
              <a:t>Portanto....Dr. Paulo R. </a:t>
            </a:r>
            <a:r>
              <a:rPr lang="pt-BR" sz="1800" dirty="0" err="1" smtClean="0">
                <a:solidFill>
                  <a:srgbClr val="0000FF"/>
                </a:solidFill>
              </a:rPr>
              <a:t>Margotto</a:t>
            </a:r>
            <a:r>
              <a:rPr lang="pt-BR" sz="1800" dirty="0" smtClean="0">
                <a:solidFill>
                  <a:srgbClr val="0000FF"/>
                </a:solidFill>
              </a:rPr>
              <a:t/>
            </a:r>
            <a:br>
              <a:rPr lang="pt-BR" sz="1800" dirty="0" smtClean="0">
                <a:solidFill>
                  <a:srgbClr val="0000FF"/>
                </a:solidFill>
              </a:rPr>
            </a:br>
            <a:r>
              <a:rPr lang="pt-BR" sz="1800" dirty="0" smtClean="0"/>
              <a:t> </a:t>
            </a:r>
            <a:r>
              <a:rPr lang="pt-BR" sz="1800" dirty="0" smtClean="0">
                <a:solidFill>
                  <a:schemeClr val="bg1"/>
                </a:solidFill>
              </a:rPr>
              <a:t>Este artigo do Canadá, do Grupo da </a:t>
            </a:r>
            <a:r>
              <a:rPr lang="pt-BR" sz="1800" dirty="0" err="1" smtClean="0">
                <a:solidFill>
                  <a:schemeClr val="bg1"/>
                </a:solidFill>
              </a:rPr>
              <a:t>Grunau</a:t>
            </a:r>
            <a:r>
              <a:rPr lang="pt-BR" sz="1800" dirty="0" smtClean="0">
                <a:solidFill>
                  <a:schemeClr val="bg1"/>
                </a:solidFill>
              </a:rPr>
              <a:t>, com publicação </a:t>
            </a:r>
            <a:r>
              <a:rPr lang="pt-BR" sz="1800" i="1" dirty="0" smtClean="0">
                <a:solidFill>
                  <a:schemeClr val="bg1"/>
                </a:solidFill>
              </a:rPr>
              <a:t>online</a:t>
            </a:r>
            <a:r>
              <a:rPr lang="pt-BR" sz="1800" dirty="0" smtClean="0">
                <a:solidFill>
                  <a:schemeClr val="bg1"/>
                </a:solidFill>
              </a:rPr>
              <a:t>, evidencia que  o impacto da dor é diferente em recém-nascidos pré-termos (24-28 semanas versus 29-32 semanas), devido à  imaturidade no  desenvolvimento cerebral com ênfase </a:t>
            </a:r>
            <a:r>
              <a:rPr lang="pt-PT" sz="1800" dirty="0" smtClean="0">
                <a:solidFill>
                  <a:schemeClr val="bg1"/>
                </a:solidFill>
              </a:rPr>
              <a:t>aos  períodos críticos do desenvolvimento dos sistemas talamocortical, predispondo o cérebro imaturo de recém-nascidos com  extremamente baixa idade gestacional  (≤28 semanas) a maior  vulnerabilidade à dor neonatal. O estudo avaliou os dois grupos de  crianças na idade  escolar  (7.6 anos) através da </a:t>
            </a:r>
            <a:r>
              <a:rPr lang="pt-PT" sz="1800" b="1" dirty="0" smtClean="0">
                <a:solidFill>
                  <a:schemeClr val="bg1"/>
                </a:solidFill>
              </a:rPr>
              <a:t>magnetoencefalografia </a:t>
            </a:r>
            <a:r>
              <a:rPr lang="pt-PT" sz="1800" dirty="0" smtClean="0">
                <a:solidFill>
                  <a:schemeClr val="bg1"/>
                </a:solidFill>
              </a:rPr>
              <a:t>(</a:t>
            </a:r>
            <a:r>
              <a:rPr lang="pt-BR" sz="1800" dirty="0" smtClean="0">
                <a:solidFill>
                  <a:schemeClr val="bg1"/>
                </a:solidFill>
              </a:rPr>
              <a:t>técnica neurofisiológica </a:t>
            </a:r>
            <a:r>
              <a:rPr lang="pt-BR" sz="1800" dirty="0" err="1" smtClean="0">
                <a:solidFill>
                  <a:schemeClr val="bg1"/>
                </a:solidFill>
              </a:rPr>
              <a:t>não-invasiva</a:t>
            </a:r>
            <a:r>
              <a:rPr lang="pt-BR" sz="1800" dirty="0" smtClean="0">
                <a:solidFill>
                  <a:schemeClr val="bg1"/>
                </a:solidFill>
              </a:rPr>
              <a:t> que mede os campos magnéticos gerados pela atividade neuronal, sendo os dados filtrados em frequência alfa-(cérebro em repouso e </a:t>
            </a:r>
            <a:r>
              <a:rPr lang="pt-BR" sz="1800" dirty="0" err="1" smtClean="0">
                <a:solidFill>
                  <a:schemeClr val="bg1"/>
                </a:solidFill>
              </a:rPr>
              <a:t>gama-cérebro</a:t>
            </a:r>
            <a:r>
              <a:rPr lang="pt-BR" sz="1800" dirty="0" smtClean="0">
                <a:solidFill>
                  <a:schemeClr val="bg1"/>
                </a:solidFill>
              </a:rPr>
              <a:t> em atividade) e por um </a:t>
            </a:r>
            <a:r>
              <a:rPr lang="pt-BR" sz="1800" b="1" dirty="0" err="1" smtClean="0">
                <a:solidFill>
                  <a:schemeClr val="bg1"/>
                </a:solidFill>
              </a:rPr>
              <a:t>psicometrista</a:t>
            </a:r>
            <a:r>
              <a:rPr lang="pt-BR" sz="1800" dirty="0" smtClean="0">
                <a:solidFill>
                  <a:schemeClr val="bg1"/>
                </a:solidFill>
              </a:rPr>
              <a:t>. </a:t>
            </a:r>
            <a:r>
              <a:rPr lang="pt-PT" sz="1800" dirty="0" smtClean="0">
                <a:solidFill>
                  <a:schemeClr val="bg1"/>
                </a:solidFill>
              </a:rPr>
              <a:t>Esta e a primeira evidência que se dispõe ligando dor neonatal  relacionada ao estresse  à  atividade cerebral funcional e habilidades visual-perceptivas em idade escolar em crianças nascidas com idade gestacional extremamente baixa, </a:t>
            </a:r>
            <a:r>
              <a:rPr lang="pt-PT" sz="1800" b="1" i="1" dirty="0" smtClean="0">
                <a:solidFill>
                  <a:schemeClr val="bg1"/>
                </a:solidFill>
              </a:rPr>
              <a:t>mesmo sem disfunção neurológica</a:t>
            </a:r>
            <a:r>
              <a:rPr lang="pt-PT" sz="1800" dirty="0" smtClean="0">
                <a:solidFill>
                  <a:schemeClr val="bg1"/>
                </a:solidFill>
              </a:rPr>
              <a:t>. A atividade neuromagnética espontânea foi atípica, assim como a associação da dor relacionada ao estresse  com habilidades visual-perceptivas   em apenas crianças que nasceram com extrema baixa idade gestacional (≤28 semanas). Interessante que a exposição à analgesia da morfina não melhorou associações de dor neonatal  com a atividade funcional do cérebro, o que é uma informação importante  para orientar o tratamento clínico ideal das crianças com extrema baixa idade gestacional.</a:t>
            </a:r>
            <a:r>
              <a:rPr lang="pt-BR" sz="1800" dirty="0" smtClean="0">
                <a:solidFill>
                  <a:schemeClr val="bg1"/>
                </a:solidFill>
              </a:rPr>
              <a:t> Nos </a:t>
            </a:r>
            <a:r>
              <a:rPr lang="pt-BR" sz="1800" i="1" dirty="0" smtClean="0">
                <a:solidFill>
                  <a:schemeClr val="bg1"/>
                </a:solidFill>
              </a:rPr>
              <a:t>links</a:t>
            </a:r>
            <a:r>
              <a:rPr lang="pt-BR" sz="1800" dirty="0" smtClean="0">
                <a:solidFill>
                  <a:schemeClr val="bg1"/>
                </a:solidFill>
              </a:rPr>
              <a:t> trouxemos estudos experimentais recentes mostrando que </a:t>
            </a:r>
            <a:r>
              <a:rPr lang="pt-BR" sz="1800" b="1" dirty="0" smtClean="0">
                <a:solidFill>
                  <a:schemeClr val="bg1"/>
                </a:solidFill>
              </a:rPr>
              <a:t>o uso de morfina de rotina</a:t>
            </a:r>
            <a:r>
              <a:rPr lang="pt-BR" sz="1800" dirty="0" smtClean="0">
                <a:solidFill>
                  <a:schemeClr val="bg1"/>
                </a:solidFill>
              </a:rPr>
              <a:t> nestes pacientes pode ser deletério, uma vez que, na ausência de dor, os opióides tem sido mostrados neurotóxicos e podem prejudicar o desenvolvimento cognitivo e comportamental. Cabe mais uma vez: </a:t>
            </a:r>
            <a:r>
              <a:rPr lang="pt-BR" sz="1800" i="1" dirty="0" smtClean="0">
                <a:solidFill>
                  <a:schemeClr val="bg1"/>
                </a:solidFill>
              </a:rPr>
              <a:t>onde está a implantação  do 5º sinal vital na avaliação da dor nas UTI Neonatais?</a:t>
            </a:r>
            <a:r>
              <a:rPr lang="pt-BR" sz="1800" dirty="0" smtClean="0">
                <a:solidFill>
                  <a:schemeClr val="bg1"/>
                </a:solidFill>
              </a:rPr>
              <a:t> Portanto, o </a:t>
            </a:r>
            <a:r>
              <a:rPr lang="pt-PT" sz="1800" dirty="0" smtClean="0">
                <a:solidFill>
                  <a:schemeClr val="bg1"/>
                </a:solidFill>
              </a:rPr>
              <a:t>estresse neonatal relacionada à dor pode ser um fator que afeta o desenvolvimento da atividade oscilatória cortical que depende criticamente de mecanismos talamocorticais e desempenha um papel crítico na geração da cognição e percepção. </a:t>
            </a:r>
            <a:endParaRPr lang="pt-BR" sz="1800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fad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/>
          </p:cNvSpPr>
          <p:nvPr>
            <p:ph type="title" idx="4294967295"/>
          </p:nvPr>
        </p:nvSpPr>
        <p:spPr>
          <a:xfrm>
            <a:off x="908050" y="2754313"/>
            <a:ext cx="9601200" cy="1068387"/>
          </a:xfrm>
        </p:spPr>
        <p:txBody>
          <a:bodyPr/>
          <a:lstStyle/>
          <a:p>
            <a:pPr algn="ctr"/>
            <a:r>
              <a:rPr lang="pt-BR" sz="4400" dirty="0" smtClean="0">
                <a:solidFill>
                  <a:srgbClr val="0000FF"/>
                </a:solidFill>
              </a:rPr>
              <a:t>Do Editor do site, Dr. Paulo R. </a:t>
            </a:r>
            <a:r>
              <a:rPr lang="pt-BR" sz="4400" dirty="0" err="1" smtClean="0">
                <a:solidFill>
                  <a:srgbClr val="0000FF"/>
                </a:solidFill>
              </a:rPr>
              <a:t>Margotto</a:t>
            </a:r>
            <a:r>
              <a:rPr lang="pt-BR" sz="4400" dirty="0" smtClean="0">
                <a:solidFill>
                  <a:srgbClr val="0000FF"/>
                </a:solidFill>
              </a:rPr>
              <a:t>.</a:t>
            </a:r>
            <a:br>
              <a:rPr lang="pt-BR" sz="4400" dirty="0" smtClean="0">
                <a:solidFill>
                  <a:srgbClr val="0000FF"/>
                </a:solidFill>
              </a:rPr>
            </a:br>
            <a:r>
              <a:rPr lang="pt-BR" sz="4400" dirty="0" smtClean="0">
                <a:solidFill>
                  <a:srgbClr val="0000FF"/>
                </a:solidFill>
              </a:rPr>
              <a:t>Consultem também</a:t>
            </a:r>
            <a:br>
              <a:rPr lang="pt-BR" sz="4400" dirty="0" smtClean="0">
                <a:solidFill>
                  <a:srgbClr val="0000FF"/>
                </a:solidFill>
              </a:rPr>
            </a:br>
            <a:r>
              <a:rPr lang="pt-BR" sz="4400" dirty="0" smtClean="0">
                <a:solidFill>
                  <a:srgbClr val="0000FF"/>
                </a:solidFill>
              </a:rPr>
              <a:t>Estudando juntos!</a:t>
            </a:r>
          </a:p>
        </p:txBody>
      </p:sp>
    </p:spTree>
  </p:cSld>
  <p:clrMapOvr>
    <a:masterClrMapping/>
  </p:clrMapOvr>
  <p:transition spd="med">
    <p:fad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4691" name="Group 3"/>
          <p:cNvGraphicFramePr>
            <a:graphicFrameLocks noGrp="1"/>
          </p:cNvGraphicFramePr>
          <p:nvPr/>
        </p:nvGraphicFramePr>
        <p:xfrm>
          <a:off x="623888" y="549275"/>
          <a:ext cx="9890125" cy="420624"/>
        </p:xfrm>
        <a:graphic>
          <a:graphicData uri="http://schemas.openxmlformats.org/drawingml/2006/table">
            <a:tbl>
              <a:tblPr/>
              <a:tblGrid>
                <a:gridCol w="8842375"/>
                <a:gridCol w="1047750"/>
              </a:tblGrid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Dor Neonatal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Paulo R. Margotto</a:t>
                      </a:r>
                      <a:endParaRPr kumimoji="0" lang="pt-B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/>
                          <a:cs typeface="Times New Roman" pitchFamily="18" charset="0"/>
                        </a:rPr>
                        <a:t>      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114698" name="Picture 10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456738" y="692150"/>
            <a:ext cx="469900" cy="285750"/>
          </a:xfrm>
          <a:prstGeom prst="rect">
            <a:avLst/>
          </a:prstGeom>
          <a:noFill/>
        </p:spPr>
      </p:pic>
      <p:sp>
        <p:nvSpPr>
          <p:cNvPr id="114699" name="Text Box 11"/>
          <p:cNvSpPr txBox="1">
            <a:spLocks noChangeArrowheads="1"/>
          </p:cNvSpPr>
          <p:nvPr/>
        </p:nvSpPr>
        <p:spPr bwMode="auto">
          <a:xfrm>
            <a:off x="1852613" y="1125538"/>
            <a:ext cx="72199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pt-BR">
                <a:solidFill>
                  <a:srgbClr val="0000FF"/>
                </a:solidFill>
              </a:rPr>
              <a:t>Capítulos do livro </a:t>
            </a:r>
            <a:r>
              <a:rPr lang="pt-BR" b="1">
                <a:solidFill>
                  <a:srgbClr val="0000FF"/>
                </a:solidFill>
              </a:rPr>
              <a:t>Assistência ao Recém-Nascido de Risco</a:t>
            </a:r>
            <a:r>
              <a:rPr lang="pt-BR">
                <a:solidFill>
                  <a:srgbClr val="0000FF"/>
                </a:solidFill>
              </a:rPr>
              <a:t>, ESCS,</a:t>
            </a:r>
          </a:p>
          <a:p>
            <a:pPr algn="ctr"/>
            <a:r>
              <a:rPr lang="pt-BR">
                <a:solidFill>
                  <a:srgbClr val="0000FF"/>
                </a:solidFill>
              </a:rPr>
              <a:t>Brasília, 3ª Edição, 2013</a:t>
            </a:r>
          </a:p>
        </p:txBody>
      </p:sp>
      <p:graphicFrame>
        <p:nvGraphicFramePr>
          <p:cNvPr id="114700" name="Group 12"/>
          <p:cNvGraphicFramePr>
            <a:graphicFrameLocks noGrp="1"/>
          </p:cNvGraphicFramePr>
          <p:nvPr/>
        </p:nvGraphicFramePr>
        <p:xfrm>
          <a:off x="719138" y="1916113"/>
          <a:ext cx="9794875" cy="420624"/>
        </p:xfrm>
        <a:graphic>
          <a:graphicData uri="http://schemas.openxmlformats.org/drawingml/2006/table">
            <a:tbl>
              <a:tblPr/>
              <a:tblGrid>
                <a:gridCol w="8758237"/>
                <a:gridCol w="1036638"/>
              </a:tblGrid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Analgesia e seda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Cambria"/>
                          <a:cs typeface="Times New Roman" pitchFamily="18" charset="0"/>
                        </a:rPr>
                        <a:t>ç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ão no rec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Cambria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m-nascido em ventila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Cambria"/>
                          <a:cs typeface="Times New Roman" pitchFamily="18" charset="0"/>
                        </a:rPr>
                        <a:t>ç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ão mecânica/sequência r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Cambria"/>
                          <a:cs typeface="Times New Roman" pitchFamily="18" charset="0"/>
                        </a:rPr>
                        <a:t>á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pida de intuba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Cambria"/>
                          <a:cs typeface="Times New Roman" pitchFamily="18" charset="0"/>
                        </a:rPr>
                        <a:t>ç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ão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Paulo R. Margotto, Martha David Rocha Moura</a:t>
                      </a:r>
                      <a:endParaRPr kumimoji="0" lang="pt-B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4"/>
                        </a:rPr>
                        <a:t>  </a:t>
                      </a: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/>
                          <a:cs typeface="Times New Roman" pitchFamily="18" charset="0"/>
                        </a:rPr>
                        <a:t>      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114707" name="Picture 19" descr="link2">
            <a:hlinkClick r:id="rId4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456738" y="2060575"/>
            <a:ext cx="469900" cy="285750"/>
          </a:xfrm>
          <a:prstGeom prst="rect">
            <a:avLst/>
          </a:prstGeom>
          <a:noFill/>
        </p:spPr>
      </p:pic>
      <p:pic>
        <p:nvPicPr>
          <p:cNvPr id="114708" name="Picture 2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06863" y="2674938"/>
            <a:ext cx="2689225" cy="345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114709" name="Group 21"/>
          <p:cNvGraphicFramePr>
            <a:graphicFrameLocks noGrp="1"/>
          </p:cNvGraphicFramePr>
          <p:nvPr/>
        </p:nvGraphicFramePr>
        <p:xfrm>
          <a:off x="912813" y="6129338"/>
          <a:ext cx="9698037" cy="420624"/>
        </p:xfrm>
        <a:graphic>
          <a:graphicData uri="http://schemas.openxmlformats.org/drawingml/2006/table">
            <a:tbl>
              <a:tblPr/>
              <a:tblGrid>
                <a:gridCol w="8670925"/>
                <a:gridCol w="1027112"/>
              </a:tblGrid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Dor Neonatal-Repercussões (1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Cambria"/>
                          <a:cs typeface="Times New Roman" pitchFamily="18" charset="0"/>
                        </a:rPr>
                        <a:t>ª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Jornada do IPESQ, Campina Grande, 31/3 a 1/4/2011)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Paulo R. Margotto</a:t>
                      </a:r>
                      <a:endParaRPr kumimoji="0" lang="pt-B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6"/>
                        </a:rPr>
                        <a:t>  </a:t>
                      </a: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/>
                          <a:cs typeface="Times New Roman" pitchFamily="18" charset="0"/>
                        </a:rPr>
                        <a:t>      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114716" name="Picture 28" descr="link2">
            <a:hlinkClick r:id="rId6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456738" y="6308725"/>
            <a:ext cx="469900" cy="28575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2133600" y="2476500"/>
            <a:ext cx="8621713" cy="295275"/>
          </a:xfrm>
        </p:spPr>
        <p:txBody>
          <a:bodyPr/>
          <a:lstStyle/>
          <a:p>
            <a:pPr marL="0" indent="0" algn="ctr">
              <a:buFont typeface="Arial" pitchFamily="34" charset="0"/>
              <a:buNone/>
            </a:pPr>
            <a:r>
              <a:rPr lang="pt-BR" sz="1600" smtClean="0">
                <a:solidFill>
                  <a:schemeClr val="bg1"/>
                </a:solidFill>
              </a:rPr>
              <a:t>Paulo R. Margotto</a:t>
            </a:r>
          </a:p>
          <a:p>
            <a:pPr marL="0" indent="0" algn="ctr">
              <a:buFont typeface="Arial" pitchFamily="34" charset="0"/>
              <a:buNone/>
            </a:pPr>
            <a:r>
              <a:rPr lang="pt-BR" sz="1600" smtClean="0">
                <a:solidFill>
                  <a:schemeClr val="bg1"/>
                </a:solidFill>
                <a:hlinkClick r:id="rId2"/>
              </a:rPr>
              <a:t>www.paulomargotto.com.br</a:t>
            </a:r>
            <a:endParaRPr lang="pt-BR" sz="1600" smtClean="0">
              <a:solidFill>
                <a:schemeClr val="bg1"/>
              </a:solidFill>
            </a:endParaRPr>
          </a:p>
          <a:p>
            <a:pPr marL="0" indent="0" algn="ctr">
              <a:buFont typeface="Arial" pitchFamily="34" charset="0"/>
              <a:buNone/>
            </a:pPr>
            <a:r>
              <a:rPr lang="pt-BR" sz="1600" smtClean="0">
                <a:solidFill>
                  <a:schemeClr val="bg1"/>
                </a:solidFill>
                <a:hlinkClick r:id="rId3"/>
              </a:rPr>
              <a:t>pmargotto@gmail.com.br</a:t>
            </a:r>
            <a:r>
              <a:rPr lang="pt-BR" sz="1600" smtClean="0"/>
              <a:t>   </a:t>
            </a:r>
          </a:p>
        </p:txBody>
      </p:sp>
      <p:pic>
        <p:nvPicPr>
          <p:cNvPr id="116739" name="Imagem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9138" y="476250"/>
            <a:ext cx="2393950" cy="396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6740" name="Text Box 5"/>
          <p:cNvSpPr txBox="1">
            <a:spLocks noChangeArrowheads="1"/>
          </p:cNvSpPr>
          <p:nvPr/>
        </p:nvSpPr>
        <p:spPr bwMode="auto">
          <a:xfrm>
            <a:off x="3503613" y="1341438"/>
            <a:ext cx="56642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b="1">
                <a:solidFill>
                  <a:srgbClr val="0000FF"/>
                </a:solidFill>
              </a:rPr>
              <a:t>2º Encontro Neonatal em Fortaleza  </a:t>
            </a:r>
          </a:p>
          <a:p>
            <a:pPr algn="ctr"/>
            <a:r>
              <a:rPr lang="pt-BR" b="1">
                <a:solidFill>
                  <a:srgbClr val="0000FF"/>
                </a:solidFill>
              </a:rPr>
              <a:t>22-23 de setembro de 2011</a:t>
            </a:r>
          </a:p>
        </p:txBody>
      </p:sp>
      <p:sp>
        <p:nvSpPr>
          <p:cNvPr id="116741" name="Text Box 6"/>
          <p:cNvSpPr txBox="1">
            <a:spLocks noChangeArrowheads="1"/>
          </p:cNvSpPr>
          <p:nvPr/>
        </p:nvSpPr>
        <p:spPr bwMode="auto">
          <a:xfrm>
            <a:off x="2905125" y="6343650"/>
            <a:ext cx="65849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0000FF"/>
                </a:solidFill>
              </a:rPr>
              <a:t>UTI NEONATAL: Sala de Intenso desenvolvimento cerebral</a:t>
            </a:r>
          </a:p>
        </p:txBody>
      </p:sp>
      <p:sp>
        <p:nvSpPr>
          <p:cNvPr id="116742" name="Line 11"/>
          <p:cNvSpPr>
            <a:spLocks noChangeShapeType="1"/>
          </p:cNvSpPr>
          <p:nvPr/>
        </p:nvSpPr>
        <p:spPr bwMode="auto">
          <a:xfrm>
            <a:off x="11472863" y="2492375"/>
            <a:ext cx="0" cy="1584325"/>
          </a:xfrm>
          <a:prstGeom prst="line">
            <a:avLst/>
          </a:prstGeom>
          <a:noFill/>
          <a:ln w="57150">
            <a:solidFill>
              <a:srgbClr val="0033CC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pic>
        <p:nvPicPr>
          <p:cNvPr id="116744" name="Picture 5" descr="DORNEO 2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1800" y="2382838"/>
            <a:ext cx="2830513" cy="196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6745" name="Picture 1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4963" y="4437063"/>
            <a:ext cx="3165475" cy="1884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6746" name="AutoShape 18"/>
          <p:cNvSpPr>
            <a:spLocks noChangeArrowheads="1"/>
          </p:cNvSpPr>
          <p:nvPr/>
        </p:nvSpPr>
        <p:spPr bwMode="auto">
          <a:xfrm>
            <a:off x="912813" y="3933825"/>
            <a:ext cx="2014537" cy="719138"/>
          </a:xfrm>
          <a:prstGeom prst="cloudCallout">
            <a:avLst>
              <a:gd name="adj1" fmla="val 48949"/>
              <a:gd name="adj2" fmla="val -17847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endParaRPr lang="pt-BR"/>
          </a:p>
        </p:txBody>
      </p:sp>
      <p:sp>
        <p:nvSpPr>
          <p:cNvPr id="116747" name="Text Box 19"/>
          <p:cNvSpPr txBox="1">
            <a:spLocks noChangeArrowheads="1"/>
          </p:cNvSpPr>
          <p:nvPr/>
        </p:nvSpPr>
        <p:spPr bwMode="auto">
          <a:xfrm>
            <a:off x="1103313" y="4005263"/>
            <a:ext cx="16843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Estresse!!!</a:t>
            </a:r>
          </a:p>
        </p:txBody>
      </p:sp>
      <p:pic>
        <p:nvPicPr>
          <p:cNvPr id="116748" name="Picture 10" descr="toque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647238" y="2420938"/>
            <a:ext cx="1643062" cy="186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6749" name="Picture 5" descr="DORNEO 19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878888" y="692150"/>
            <a:ext cx="3097212" cy="1741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6750" name="Picture 2" descr="D:\FOTOGRAFIAS ATE 0520009\imagens a organizar computador antigo\NEONATOS\neonato\baby blonde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9169400" y="4302027"/>
            <a:ext cx="2760663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6751" name="Picture 23" descr="DSC08813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089525" y="4002088"/>
            <a:ext cx="3257550" cy="148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16752" name="Group 16"/>
          <p:cNvGraphicFramePr>
            <a:graphicFrameLocks noGrp="1"/>
          </p:cNvGraphicFramePr>
          <p:nvPr/>
        </p:nvGraphicFramePr>
        <p:xfrm>
          <a:off x="428625" y="0"/>
          <a:ext cx="11618913" cy="728663"/>
        </p:xfrm>
        <a:graphic>
          <a:graphicData uri="http://schemas.openxmlformats.org/drawingml/2006/table">
            <a:tbl>
              <a:tblPr/>
              <a:tblGrid>
                <a:gridCol w="10388600"/>
                <a:gridCol w="1230313"/>
              </a:tblGrid>
              <a:tr h="728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UTI Neonatal:barulhenta, estressante e dolorosa (II Encontro Neonatal em Fortaleza(22-23/9/2011)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Paulo R. Margotto</a:t>
                      </a:r>
                      <a:endParaRPr kumimoji="0" lang="pt-B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11"/>
                        </a:rPr>
                        <a:t>  </a:t>
                      </a: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/>
                          <a:cs typeface="Times New Roman" pitchFamily="18" charset="0"/>
                        </a:rPr>
                        <a:t>      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116759" name="Picture 23" descr="link2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0896600" y="131763"/>
            <a:ext cx="565150" cy="3429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/>
          <p:cNvSpPr>
            <a:spLocks noGrp="1"/>
          </p:cNvSpPr>
          <p:nvPr>
            <p:ph type="body" idx="4294967295"/>
          </p:nvPr>
        </p:nvSpPr>
        <p:spPr>
          <a:xfrm>
            <a:off x="1258888" y="1508125"/>
            <a:ext cx="9599612" cy="45720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z="2400" dirty="0" smtClean="0">
                <a:solidFill>
                  <a:srgbClr val="FF3300"/>
                </a:solidFill>
              </a:rPr>
              <a:t>A dor  e estresse repetitivo não tratados podem prejudicar o cérebro imaturo e têm efeitos de curto e longo prazo.</a:t>
            </a:r>
          </a:p>
          <a:p>
            <a:pPr>
              <a:lnSpc>
                <a:spcPct val="80000"/>
              </a:lnSpc>
            </a:pPr>
            <a:r>
              <a:rPr lang="pt-BR" sz="2400" dirty="0" smtClean="0">
                <a:solidFill>
                  <a:schemeClr val="bg1"/>
                </a:solidFill>
              </a:rPr>
              <a:t>Apesar de analgesia adequada poder prevenir os efeitos da dor nestes pacientes mais vulneráveis​​, o uso de analgésicos está  ainda sob debate.</a:t>
            </a:r>
          </a:p>
          <a:p>
            <a:pPr>
              <a:lnSpc>
                <a:spcPct val="80000"/>
              </a:lnSpc>
            </a:pPr>
            <a:r>
              <a:rPr lang="pt-BR" sz="2400" dirty="0" smtClean="0"/>
              <a:t> </a:t>
            </a:r>
            <a:r>
              <a:rPr lang="pt-BR" sz="2400" dirty="0" smtClean="0">
                <a:solidFill>
                  <a:srgbClr val="FF3300"/>
                </a:solidFill>
              </a:rPr>
              <a:t>Os ensaios clínicos não fornecem provas suficientes para uso de rotina de morfina no recém-nascido  pré-termos.</a:t>
            </a:r>
          </a:p>
          <a:p>
            <a:pPr>
              <a:lnSpc>
                <a:spcPct val="80000"/>
              </a:lnSpc>
            </a:pPr>
            <a:endParaRPr lang="pt-BR" sz="2400" dirty="0" smtClean="0">
              <a:solidFill>
                <a:srgbClr val="FF3300"/>
              </a:solidFill>
            </a:endParaRPr>
          </a:p>
          <a:p>
            <a:pPr algn="ctr">
              <a:lnSpc>
                <a:spcPct val="80000"/>
              </a:lnSpc>
            </a:pPr>
            <a:r>
              <a:rPr lang="pt-BR" sz="2400" dirty="0" smtClean="0">
                <a:solidFill>
                  <a:schemeClr val="bg1"/>
                </a:solidFill>
              </a:rPr>
              <a:t>A hipótese do estudo é que a exposição a dor resulta em degeneração de células cerebrais do rato neonatal e que o tratamento preventivo destas animais com morfina protege seus cérebros.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400" b="1" dirty="0" smtClean="0">
                <a:solidFill>
                  <a:schemeClr val="bg1"/>
                </a:solidFill>
              </a:rPr>
              <a:t>O desfecho primário deste estudo é o efeito da dor, morfina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400" b="1" dirty="0" smtClean="0">
                <a:solidFill>
                  <a:schemeClr val="bg1"/>
                </a:solidFill>
              </a:rPr>
              <a:t> e da sua associação na neurodegeneração medido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400" b="1" dirty="0" smtClean="0">
                <a:solidFill>
                  <a:schemeClr val="bg1"/>
                </a:solidFill>
              </a:rPr>
              <a:t>    como o número de células </a:t>
            </a:r>
            <a:r>
              <a:rPr lang="pt-BR" sz="2400" b="1" dirty="0" err="1" smtClean="0">
                <a:solidFill>
                  <a:schemeClr val="bg1"/>
                </a:solidFill>
              </a:rPr>
              <a:t>apoptóticas</a:t>
            </a:r>
            <a:r>
              <a:rPr lang="pt-BR" sz="2400" b="1" dirty="0" smtClean="0">
                <a:solidFill>
                  <a:schemeClr val="bg1"/>
                </a:solidFill>
              </a:rPr>
              <a:t>.</a:t>
            </a:r>
          </a:p>
          <a:p>
            <a:pPr algn="ctr">
              <a:lnSpc>
                <a:spcPct val="80000"/>
              </a:lnSpc>
            </a:pPr>
            <a:endParaRPr lang="pt-BR" sz="2400" b="1" dirty="0" smtClean="0">
              <a:solidFill>
                <a:schemeClr val="bg1"/>
              </a:solidFill>
            </a:endParaRPr>
          </a:p>
          <a:p>
            <a:pPr>
              <a:lnSpc>
                <a:spcPct val="80000"/>
              </a:lnSpc>
            </a:pPr>
            <a:endParaRPr lang="pt-BR" sz="2400" b="1" dirty="0" smtClean="0">
              <a:solidFill>
                <a:schemeClr val="bg1"/>
              </a:solidFill>
            </a:endParaRPr>
          </a:p>
        </p:txBody>
      </p:sp>
      <p:sp>
        <p:nvSpPr>
          <p:cNvPr id="122883" name="Rectangle 3"/>
          <p:cNvSpPr>
            <a:spLocks noChangeArrowheads="1"/>
          </p:cNvSpPr>
          <p:nvPr/>
        </p:nvSpPr>
        <p:spPr bwMode="auto">
          <a:xfrm>
            <a:off x="0" y="0"/>
            <a:ext cx="11568113" cy="146526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pt-BR">
                <a:hlinkClick r:id="rId2"/>
              </a:rPr>
              <a:t>Effects of repetitive exposure to pain and morphine treatment on the neonatal rat brain.</a:t>
            </a:r>
            <a:endParaRPr lang="pt-BR"/>
          </a:p>
          <a:p>
            <a:pPr algn="ctr"/>
            <a:r>
              <a:rPr lang="pt-BR"/>
              <a:t>Dührsen L, Simons SH, Dzietko M, Genz K, Bendix I, Boos V, Sifringer M, Tibboel D, Felderhoff-Mueser U.</a:t>
            </a:r>
          </a:p>
          <a:p>
            <a:pPr algn="ctr"/>
            <a:r>
              <a:rPr lang="pt-BR"/>
              <a:t>Neonatology. 2013;103(1):35-43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/>
          <p:cNvSpPr>
            <a:spLocks noGrp="1"/>
          </p:cNvSpPr>
          <p:nvPr>
            <p:ph type="body" idx="4294967295"/>
          </p:nvPr>
        </p:nvSpPr>
        <p:spPr>
          <a:xfrm>
            <a:off x="1524000" y="1270000"/>
            <a:ext cx="9956800" cy="4873625"/>
          </a:xfrm>
        </p:spPr>
        <p:txBody>
          <a:bodyPr/>
          <a:lstStyle/>
          <a:p>
            <a:r>
              <a:rPr lang="pt-BR" sz="3200" smtClean="0">
                <a:solidFill>
                  <a:schemeClr val="bg1"/>
                </a:solidFill>
              </a:rPr>
              <a:t>Tanto a dor neonatal e exposição de opióides são importantes fatores que podem influenciar nas vias  sistema nervoso central e na sobrevivência celular</a:t>
            </a:r>
          </a:p>
          <a:p>
            <a:r>
              <a:rPr lang="pt-BR" sz="3200" smtClean="0">
                <a:solidFill>
                  <a:srgbClr val="FF3300"/>
                </a:solidFill>
              </a:rPr>
              <a:t>No presente estudo, os autores demonstraram morte celular em cérebros de ratos neonatais submetidos a moderada  e grave dor. Este dano provavelmente consiste em neuronal apoptose como mostrado na análise dos coertes histológicos cerebrais . </a:t>
            </a:r>
          </a:p>
          <a:p>
            <a:r>
              <a:rPr lang="pt-BR" sz="3200" smtClean="0">
                <a:solidFill>
                  <a:schemeClr val="bg1"/>
                </a:solidFill>
              </a:rPr>
              <a:t>A dor intensa também alterou a expressão das proteínas importantes no neurodesenvolvimento</a:t>
            </a:r>
          </a:p>
          <a:p>
            <a:endParaRPr lang="pt-BR" sz="320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2"/>
          <p:cNvSpPr>
            <a:spLocks noGrp="1"/>
          </p:cNvSpPr>
          <p:nvPr>
            <p:ph type="body" idx="4294967295"/>
          </p:nvPr>
        </p:nvSpPr>
        <p:spPr>
          <a:xfrm>
            <a:off x="949325" y="1187450"/>
            <a:ext cx="9956800" cy="6669088"/>
          </a:xfrm>
        </p:spPr>
        <p:txBody>
          <a:bodyPr/>
          <a:lstStyle/>
          <a:p>
            <a:r>
              <a:rPr lang="pt-BR" sz="3200" smtClean="0"/>
              <a:t>Há uma  indica uma relação dose-dependente entre estresse e os danos neuronal.</a:t>
            </a:r>
          </a:p>
          <a:p>
            <a:r>
              <a:rPr lang="pt-BR" sz="3200" smtClean="0"/>
              <a:t>Morfina parece proteger o cérebro nos primeiros 3 dias de grave dor repetitiva e por 5 dias  de dor moderada repetitiva. Assim, </a:t>
            </a:r>
            <a:r>
              <a:rPr lang="pt-BR" sz="3200" b="1" smtClean="0">
                <a:solidFill>
                  <a:srgbClr val="FF3300"/>
                </a:solidFill>
              </a:rPr>
              <a:t>a morfina parece proteger o cérebro até um certo limite!</a:t>
            </a:r>
          </a:p>
          <a:p>
            <a:r>
              <a:rPr lang="pt-BR" sz="3200" smtClean="0"/>
              <a:t>No entanto, não há  evidência clínica, em humanos,  de efeitos benéficos a longo prazo com o uso de morfina para o cuidado neonatal diário</a:t>
            </a:r>
          </a:p>
          <a:p>
            <a:endParaRPr lang="pt-BR" sz="3200" smtClean="0"/>
          </a:p>
          <a:p>
            <a:endParaRPr lang="pt-BR" sz="3200" smtClean="0"/>
          </a:p>
        </p:txBody>
      </p:sp>
    </p:spTree>
  </p:cSld>
  <p:clrMapOvr>
    <a:masterClrMapping/>
  </p:clrMapOvr>
  <p:transition spd="med">
    <p:fad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2"/>
          <p:cNvSpPr>
            <a:spLocks noGrp="1"/>
          </p:cNvSpPr>
          <p:nvPr>
            <p:ph type="body" idx="4294967295"/>
          </p:nvPr>
        </p:nvSpPr>
        <p:spPr>
          <a:xfrm>
            <a:off x="527050" y="644525"/>
            <a:ext cx="10768013" cy="6213475"/>
          </a:xfrm>
        </p:spPr>
        <p:txBody>
          <a:bodyPr/>
          <a:lstStyle/>
          <a:p>
            <a:r>
              <a:rPr lang="pt-BR" sz="3200" dirty="0" smtClean="0"/>
              <a:t>Opióides parecem ter efeitos diferentes, na presença ou ausência de dor. </a:t>
            </a:r>
          </a:p>
          <a:p>
            <a:r>
              <a:rPr lang="pt-BR" sz="3200" dirty="0" smtClean="0"/>
              <a:t>Em estudos com roedores, onde os animais com certeza estavam com dor,  a morfina impediu algumas mudanças no sistema </a:t>
            </a:r>
            <a:r>
              <a:rPr lang="pt-BR" sz="3200" dirty="0" err="1" smtClean="0"/>
              <a:t>nociceptivo</a:t>
            </a:r>
            <a:r>
              <a:rPr lang="pt-BR" sz="3200" dirty="0" smtClean="0"/>
              <a:t> neonatal causada pela dor </a:t>
            </a:r>
          </a:p>
          <a:p>
            <a:pPr algn="ctr"/>
            <a:endParaRPr lang="pt-BR" sz="3200" b="1" dirty="0" smtClean="0">
              <a:solidFill>
                <a:srgbClr val="FF3300"/>
              </a:solidFill>
            </a:endParaRPr>
          </a:p>
          <a:p>
            <a:pPr algn="ctr">
              <a:buFont typeface="Arial" pitchFamily="34" charset="0"/>
              <a:buNone/>
            </a:pPr>
            <a:r>
              <a:rPr lang="pt-BR" sz="3200" b="1" dirty="0" smtClean="0">
                <a:solidFill>
                  <a:srgbClr val="FF3300"/>
                </a:solidFill>
              </a:rPr>
              <a:t>NO ENTANTO: na ausência de dor, os opióides têm sido mostrados neurotóxicos e  podem prejudicar o desenvolvimento cognitivo e comportamental</a:t>
            </a:r>
          </a:p>
          <a:p>
            <a:pPr>
              <a:buFont typeface="Arial" pitchFamily="34" charset="0"/>
              <a:buNone/>
            </a:pPr>
            <a:endParaRPr lang="pt-BR" sz="3200" b="1" dirty="0" smtClean="0">
              <a:solidFill>
                <a:srgbClr val="FF3300"/>
              </a:solidFill>
            </a:endParaRPr>
          </a:p>
        </p:txBody>
      </p:sp>
    </p:spTree>
  </p:cSld>
  <p:clrMapOvr>
    <a:masterClrMapping/>
  </p:clrMapOvr>
  <p:transition spd="med">
    <p:fad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2"/>
          <p:cNvSpPr>
            <a:spLocks noGrp="1"/>
          </p:cNvSpPr>
          <p:nvPr>
            <p:ph type="body" idx="4294967295"/>
          </p:nvPr>
        </p:nvSpPr>
        <p:spPr>
          <a:xfrm>
            <a:off x="885825" y="0"/>
            <a:ext cx="9956800" cy="6381750"/>
          </a:xfrm>
        </p:spPr>
        <p:txBody>
          <a:bodyPr/>
          <a:lstStyle/>
          <a:p>
            <a:r>
              <a:rPr lang="pt-BR" sz="2800" smtClean="0"/>
              <a:t>O cérebro do recém-nascido prematuro  é a extremamente vulnerável com enorme potencial de lesão  a estímulos dolorosos e estressantes repetitivos (</a:t>
            </a:r>
            <a:r>
              <a:rPr lang="pt-BR" sz="2800" i="1" smtClean="0"/>
              <a:t>Brummelte S, et al. Procedural pain and brain development in premature newborns. Ann Neurol 2012;    71:    385–396</a:t>
            </a:r>
            <a:r>
              <a:rPr lang="pt-BR" sz="2800" smtClean="0"/>
              <a:t>) </a:t>
            </a:r>
          </a:p>
          <a:p>
            <a:r>
              <a:rPr lang="pt-BR" sz="2800" smtClean="0"/>
              <a:t>Mesmo hoje em dia, o tratamento neonatal de cuidados intensivos está relacionado  a procedimentos dolorosos freqüentemente  inevitáveis e estresse e muitas vezes sem terapêutica farmacológica analgésica.</a:t>
            </a:r>
          </a:p>
          <a:p>
            <a:r>
              <a:rPr lang="pt-BR" sz="2800" smtClean="0"/>
              <a:t> Os ensaios clínicos não mostraram efeitos benéficos,</a:t>
            </a:r>
          </a:p>
          <a:p>
            <a:pPr>
              <a:buFont typeface="Arial" pitchFamily="34" charset="0"/>
              <a:buNone/>
            </a:pPr>
            <a:r>
              <a:rPr lang="pt-BR" sz="2800" smtClean="0"/>
              <a:t>     mas  efeitos, tais como hipotensão e ventilação prolongada com o uso rotineiro de morfina rotineiramente durante a ventilação artificial</a:t>
            </a:r>
          </a:p>
          <a:p>
            <a:r>
              <a:rPr lang="pt-BR" sz="2800" smtClean="0"/>
              <a:t> Portanto, </a:t>
            </a:r>
            <a:r>
              <a:rPr lang="pt-BR" sz="2800" smtClean="0">
                <a:solidFill>
                  <a:srgbClr val="FF3300"/>
                </a:solidFill>
              </a:rPr>
              <a:t>o tratamento opióide não faz mais parte rotineira do em recém-nascidos ventilados</a:t>
            </a:r>
          </a:p>
          <a:p>
            <a:endParaRPr lang="pt-BR" sz="2800" smtClean="0">
              <a:solidFill>
                <a:srgbClr val="FF3300"/>
              </a:solidFill>
            </a:endParaRPr>
          </a:p>
          <a:p>
            <a:endParaRPr lang="pt-BR" sz="2800" smtClean="0">
              <a:solidFill>
                <a:srgbClr val="FF3300"/>
              </a:solidFill>
            </a:endParaRPr>
          </a:p>
        </p:txBody>
      </p:sp>
    </p:spTree>
  </p:cSld>
  <p:clrMapOvr>
    <a:masterClrMapping/>
  </p:clrMapOvr>
  <p:transition spd="med">
    <p:fad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/>
          <p:cNvSpPr>
            <a:spLocks noGrp="1"/>
          </p:cNvSpPr>
          <p:nvPr>
            <p:ph type="body" idx="4294967295"/>
          </p:nvPr>
        </p:nvSpPr>
        <p:spPr>
          <a:xfrm>
            <a:off x="609600" y="476250"/>
            <a:ext cx="9956800" cy="5997575"/>
          </a:xfrm>
        </p:spPr>
        <p:txBody>
          <a:bodyPr/>
          <a:lstStyle/>
          <a:p>
            <a:r>
              <a:rPr lang="pt-BR" sz="3200" smtClean="0"/>
              <a:t>O atual tratamento da dor neonatal se concentra em abordagens individualizadas farmacológicas e não farmacológicas</a:t>
            </a:r>
          </a:p>
          <a:p>
            <a:pPr algn="ctr"/>
            <a:endParaRPr lang="pt-BR" sz="3200" smtClean="0"/>
          </a:p>
          <a:p>
            <a:pPr algn="ctr">
              <a:buFont typeface="Arial" pitchFamily="34" charset="0"/>
              <a:buNone/>
            </a:pPr>
            <a:r>
              <a:rPr lang="pt-BR" sz="3200" smtClean="0">
                <a:solidFill>
                  <a:schemeClr val="bg1"/>
                </a:solidFill>
              </a:rPr>
              <a:t>Como os opióides parecem ter diferentes efeitos na presença ou ausência de dor, um dos principais desafios clínicos é identificar quando um prematuro</a:t>
            </a:r>
          </a:p>
          <a:p>
            <a:pPr algn="ctr">
              <a:buFont typeface="Arial" pitchFamily="34" charset="0"/>
              <a:buNone/>
            </a:pPr>
            <a:r>
              <a:rPr lang="pt-BR" sz="3200" smtClean="0">
                <a:solidFill>
                  <a:schemeClr val="bg1"/>
                </a:solidFill>
              </a:rPr>
              <a:t>    realmente está com dor. </a:t>
            </a:r>
          </a:p>
          <a:p>
            <a:r>
              <a:rPr lang="pt-BR" sz="3200" smtClean="0"/>
              <a:t>É de grande importância para ambos clínicos e pesquisadores explorarem  ainda mais esta importante área de pesquisa</a:t>
            </a:r>
          </a:p>
          <a:p>
            <a:endParaRPr lang="pt-BR" sz="3200" smtClean="0"/>
          </a:p>
        </p:txBody>
      </p:sp>
    </p:spTree>
  </p:cSld>
  <p:clrMapOvr>
    <a:masterClrMapping/>
  </p:clrMapOvr>
  <p:transition spd="med">
    <p:fad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pt-BR" sz="2400" smtClean="0"/>
              <a:t>A eficácia de morfina na redução da dor no neonatal em animais  já foi demonstrada.</a:t>
            </a:r>
          </a:p>
          <a:p>
            <a:r>
              <a:rPr lang="pt-BR" sz="2400" smtClean="0"/>
              <a:t>Embora os mecanismos inibitórios descendentes ainda não estejam  completamente formados até a terceira semana de vida, a morfina e outros opióides agonistas do receptor são analgésicos eficazes durante o início período neonatal, devido à presença de receptores de opióides espinhais desde o nascimento.</a:t>
            </a:r>
          </a:p>
          <a:p>
            <a:r>
              <a:rPr lang="pt-BR" sz="2400" smtClean="0">
                <a:solidFill>
                  <a:srgbClr val="FF3300"/>
                </a:solidFill>
              </a:rPr>
              <a:t>Resultados de estudos em animais indicam que a precoce exposição à morfina  leva ao desenvolvimento de uma alteração da resposta analgésica opióide que pode ser expressa na vida adulta. </a:t>
            </a:r>
          </a:p>
          <a:p>
            <a:r>
              <a:rPr lang="pt-BR" sz="2400" smtClean="0"/>
              <a:t>Embora tais efeitos sejam descritos na literatura, os mecanismos precisos que fundamentam as consequências a longo prazo do uso crônico de  opióides período neonatal não foram completamente investigados</a:t>
            </a:r>
          </a:p>
          <a:p>
            <a:endParaRPr lang="pt-BR" sz="2400" smtClean="0"/>
          </a:p>
        </p:txBody>
      </p:sp>
      <p:sp>
        <p:nvSpPr>
          <p:cNvPr id="118787" name="Rectangle 3"/>
          <p:cNvSpPr>
            <a:spLocks noChangeArrowheads="1"/>
          </p:cNvSpPr>
          <p:nvPr/>
        </p:nvSpPr>
        <p:spPr bwMode="auto">
          <a:xfrm>
            <a:off x="0" y="0"/>
            <a:ext cx="12192000" cy="146526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pt-BR" b="1">
                <a:hlinkClick r:id="rId2"/>
              </a:rPr>
              <a:t>Morphine</a:t>
            </a:r>
            <a:r>
              <a:rPr lang="pt-BR">
                <a:hlinkClick r:id="rId2"/>
              </a:rPr>
              <a:t> </a:t>
            </a:r>
            <a:r>
              <a:rPr lang="pt-BR" b="1">
                <a:hlinkClick r:id="rId2"/>
              </a:rPr>
              <a:t>exposure</a:t>
            </a:r>
            <a:r>
              <a:rPr lang="pt-BR">
                <a:hlinkClick r:id="rId2"/>
              </a:rPr>
              <a:t> in </a:t>
            </a:r>
            <a:r>
              <a:rPr lang="pt-BR" b="1">
                <a:hlinkClick r:id="rId2"/>
              </a:rPr>
              <a:t>early</a:t>
            </a:r>
            <a:r>
              <a:rPr lang="pt-BR">
                <a:hlinkClick r:id="rId2"/>
              </a:rPr>
              <a:t> </a:t>
            </a:r>
            <a:r>
              <a:rPr lang="pt-BR" b="1">
                <a:hlinkClick r:id="rId2"/>
              </a:rPr>
              <a:t>life</a:t>
            </a:r>
            <a:r>
              <a:rPr lang="pt-BR">
                <a:hlinkClick r:id="rId2"/>
              </a:rPr>
              <a:t> increases nociceptive behavior in a rat formalin tonic pain model in adult </a:t>
            </a:r>
            <a:r>
              <a:rPr lang="pt-BR" b="1">
                <a:hlinkClick r:id="rId2"/>
              </a:rPr>
              <a:t>life</a:t>
            </a:r>
            <a:r>
              <a:rPr lang="pt-BR">
                <a:hlinkClick r:id="rId2"/>
              </a:rPr>
              <a:t>.</a:t>
            </a:r>
            <a:endParaRPr lang="pt-BR"/>
          </a:p>
          <a:p>
            <a:pPr algn="ctr"/>
            <a:r>
              <a:rPr lang="pt-BR" b="1"/>
              <a:t>Rozisky</a:t>
            </a:r>
            <a:r>
              <a:rPr lang="pt-BR"/>
              <a:t> JR, Medeiros LF, Adachi LS, Espinosa J, de Souza A, Neto AS, Bonan CD, Caumo W, Torres IL.</a:t>
            </a:r>
          </a:p>
          <a:p>
            <a:pPr algn="ctr"/>
            <a:r>
              <a:rPr lang="pt-BR"/>
              <a:t>Brain Res. 2011 Jan 7;1367:122-9</a:t>
            </a:r>
          </a:p>
        </p:txBody>
      </p:sp>
    </p:spTree>
  </p:cSld>
  <p:clrMapOvr>
    <a:masterClrMapping/>
  </p:clrMapOvr>
  <p:transition spd="med">
    <p:fad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2"/>
          <p:cNvSpPr>
            <a:spLocks noGrp="1"/>
          </p:cNvSpPr>
          <p:nvPr>
            <p:ph type="body" idx="4294967295"/>
          </p:nvPr>
        </p:nvSpPr>
        <p:spPr>
          <a:xfrm>
            <a:off x="719138" y="981075"/>
            <a:ext cx="9956800" cy="6284913"/>
          </a:xfrm>
        </p:spPr>
        <p:txBody>
          <a:bodyPr/>
          <a:lstStyle/>
          <a:p>
            <a:r>
              <a:rPr lang="pt-BR" sz="3600" smtClean="0"/>
              <a:t>Considerando a relevância do tema, o objetivo deste estudo foi investigar se o uso repetitivo da  morfina no início da vida (1 vez ao dia por 7 dias em ratos de 8 dias de vida) altera a dor neurogênica e inflamatória no curto (P16), médio (P30) e longo prazo (P60).</a:t>
            </a:r>
          </a:p>
          <a:p>
            <a:r>
              <a:rPr lang="pt-BR" sz="3600" smtClean="0"/>
              <a:t>Os autores usaram  o teste da formalina para investigar os possíveis  mecanismos envolvidos nestas alterações.</a:t>
            </a:r>
          </a:p>
          <a:p>
            <a:endParaRPr lang="pt-BR" sz="3600" smtClean="0"/>
          </a:p>
        </p:txBody>
      </p:sp>
    </p:spTree>
  </p:cSld>
  <p:clrMapOvr>
    <a:masterClrMapping/>
  </p:clrMapOvr>
  <p:transition spd="med">
    <p:fad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/>
          </p:cNvSpPr>
          <p:nvPr>
            <p:ph type="body" idx="4294967295"/>
          </p:nvPr>
        </p:nvSpPr>
        <p:spPr>
          <a:xfrm>
            <a:off x="609600" y="620713"/>
            <a:ext cx="10768013" cy="5853112"/>
          </a:xfrm>
        </p:spPr>
        <p:txBody>
          <a:bodyPr/>
          <a:lstStyle/>
          <a:p>
            <a:r>
              <a:rPr lang="pt-BR" sz="2800" smtClean="0"/>
              <a:t>O grupo da  morfina mostrou nenhuma mudança na resposta nociceptiva em P16, mas em P60 e P30, a resposta nociceptiva resposta foi aumentada.</a:t>
            </a:r>
          </a:p>
          <a:p>
            <a:r>
              <a:rPr lang="pt-BR" sz="2800" smtClean="0"/>
              <a:t>O aumento da resposta nociceptiva foi completamente revertida pela ketamina, e parcialmente pela  indometacina</a:t>
            </a:r>
          </a:p>
          <a:p>
            <a:r>
              <a:rPr lang="pt-BR" sz="2800" smtClean="0"/>
              <a:t>Estes  resultados indicam que, </a:t>
            </a:r>
            <a:r>
              <a:rPr lang="pt-BR" sz="2800" b="1" smtClean="0">
                <a:solidFill>
                  <a:srgbClr val="FF3300"/>
                </a:solidFill>
              </a:rPr>
              <a:t>a exposição à morfina no início da vida provoca um aumento na resposta nociceptiva na vida adulta.</a:t>
            </a:r>
          </a:p>
          <a:p>
            <a:pPr algn="ctr"/>
            <a:r>
              <a:rPr lang="pt-BR" sz="2800" i="1" smtClean="0">
                <a:solidFill>
                  <a:srgbClr val="FF3300"/>
                </a:solidFill>
              </a:rPr>
              <a:t>É possível que este limiar nociceptivo mais baixo é devido ao neuroadaptações em circuitos nociceptivos, tais como o sistema glutamatérgico</a:t>
            </a:r>
          </a:p>
        </p:txBody>
      </p:sp>
      <p:sp>
        <p:nvSpPr>
          <p:cNvPr id="120835" name="AutoShape 3"/>
          <p:cNvSpPr>
            <a:spLocks noChangeArrowheads="1"/>
          </p:cNvSpPr>
          <p:nvPr/>
        </p:nvSpPr>
        <p:spPr bwMode="auto">
          <a:xfrm>
            <a:off x="334963" y="4868863"/>
            <a:ext cx="1341437" cy="649287"/>
          </a:xfrm>
          <a:prstGeom prst="lightningBol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ransition spd="med">
    <p:fad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pt-BR" sz="4800" smtClean="0"/>
              <a:t>Portanto....</a:t>
            </a:r>
          </a:p>
        </p:txBody>
      </p:sp>
      <p:sp>
        <p:nvSpPr>
          <p:cNvPr id="121859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pt-BR" sz="4000" smtClean="0"/>
              <a:t>Assim, </a:t>
            </a:r>
            <a:r>
              <a:rPr lang="pt-BR" sz="4000" smtClean="0">
                <a:solidFill>
                  <a:srgbClr val="FF3300"/>
                </a:solidFill>
              </a:rPr>
              <a:t>este trabalho (</a:t>
            </a:r>
            <a:r>
              <a:rPr lang="pt-BR" sz="4000" smtClean="0">
                <a:solidFill>
                  <a:schemeClr val="bg1"/>
                </a:solidFill>
              </a:rPr>
              <a:t>da Universidade Federal do Rio Grande do Sul</a:t>
            </a:r>
            <a:r>
              <a:rPr lang="pt-BR" sz="4000" smtClean="0">
                <a:solidFill>
                  <a:srgbClr val="FF3300"/>
                </a:solidFill>
              </a:rPr>
              <a:t>) demonstra a importância da avaliação das consequências  clínicas relacionadas com a administração precoce  de opióides</a:t>
            </a:r>
            <a:r>
              <a:rPr lang="pt-BR" sz="4000" smtClean="0"/>
              <a:t> e sugere a necessidade de um projeto novo de agentes que podem contrariar mudanças neuroplásticas induzidas por opiácios</a:t>
            </a:r>
          </a:p>
        </p:txBody>
      </p:sp>
    </p:spTree>
  </p:cSld>
  <p:clrMapOvr>
    <a:masterClrMapping/>
  </p:clrMapOvr>
  <p:transition spd="med">
    <p:fad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1" name="Rectangle 3"/>
          <p:cNvSpPr>
            <a:spLocks noGrp="1"/>
          </p:cNvSpPr>
          <p:nvPr>
            <p:ph type="body" idx="4294967295"/>
          </p:nvPr>
        </p:nvSpPr>
        <p:spPr>
          <a:xfrm>
            <a:off x="1247775" y="1230313"/>
            <a:ext cx="9599613" cy="45720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z="2400" smtClean="0"/>
              <a:t>A maior exposição à dor neonatal está associada com o pior crescimento nas primeiras semanas de vida e até a idade gestacional à termo, independente de outros fatores médicos.</a:t>
            </a:r>
          </a:p>
          <a:p>
            <a:pPr>
              <a:lnSpc>
                <a:spcPct val="80000"/>
              </a:lnSpc>
            </a:pPr>
            <a:r>
              <a:rPr lang="pt-BR" sz="2400" smtClean="0"/>
              <a:t>Este é o primeiro estudo a examinar a relação entre dor neonatal e crescimento pós-natal na UTIN em recém-nascidos muito prematuros. </a:t>
            </a:r>
          </a:p>
          <a:p>
            <a:pPr>
              <a:lnSpc>
                <a:spcPct val="80000"/>
              </a:lnSpc>
            </a:pPr>
            <a:r>
              <a:rPr lang="pt-BR" sz="2400" smtClean="0"/>
              <a:t>Os resultados mostraram que o tempo de procedimentos dolorosos e fatores relacionados a dor foram importantes para o crescimento do corpo e da cabeça na UTIN.</a:t>
            </a:r>
          </a:p>
          <a:p>
            <a:pPr>
              <a:lnSpc>
                <a:spcPct val="80000"/>
              </a:lnSpc>
            </a:pPr>
            <a:r>
              <a:rPr lang="pt-BR" sz="2400" smtClean="0"/>
              <a:t>Os resultados preliminares foram que a dor processual neonatal esteve associada com atraso no início do crescimento precoce do corpo e da cabeça na UTIN, independente de outros fatores confundidores. </a:t>
            </a:r>
          </a:p>
          <a:p>
            <a:pPr>
              <a:lnSpc>
                <a:spcPct val="80000"/>
              </a:lnSpc>
            </a:pPr>
            <a:r>
              <a:rPr lang="pt-BR" sz="2400" smtClean="0"/>
              <a:t>Em contraste, o ganho de peso reduzido, quando a termo, esteve associado à presença de infecção tardia, ao invés da dor o presente estudo demonstrou que a dor de procedimentos neonatal antes de 32 semanas foi associado com pior crescimento, independente da ventilação mecânica. </a:t>
            </a:r>
          </a:p>
          <a:p>
            <a:pPr>
              <a:lnSpc>
                <a:spcPct val="80000"/>
              </a:lnSpc>
            </a:pPr>
            <a:endParaRPr lang="pt-BR" sz="2400" smtClean="0"/>
          </a:p>
        </p:txBody>
      </p:sp>
      <p:graphicFrame>
        <p:nvGraphicFramePr>
          <p:cNvPr id="109587" name="Group 19"/>
          <p:cNvGraphicFramePr>
            <a:graphicFrameLocks noGrp="1"/>
          </p:cNvGraphicFramePr>
          <p:nvPr/>
        </p:nvGraphicFramePr>
        <p:xfrm>
          <a:off x="1455738" y="0"/>
          <a:ext cx="9509125" cy="1158240"/>
        </p:xfrm>
        <a:graphic>
          <a:graphicData uri="http://schemas.openxmlformats.org/drawingml/2006/table">
            <a:tbl>
              <a:tblPr/>
              <a:tblGrid>
                <a:gridCol w="8499475"/>
                <a:gridCol w="1009650"/>
              </a:tblGrid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Dor neonatal em rela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Cambria"/>
                          <a:cs typeface="Times New Roman" pitchFamily="18" charset="0"/>
                        </a:rPr>
                        <a:t>ç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ão ao crescimento p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Cambria"/>
                          <a:cs typeface="Times New Roman" pitchFamily="18" charset="0"/>
                        </a:rPr>
                        <a:t>ó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s-natal em rec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Cambria"/>
                          <a:cs typeface="Times New Roman" pitchFamily="18" charset="0"/>
                        </a:rPr>
                        <a:t>é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m-nascidos muito prematuros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Jillian Vinall, Steven P. Miller, Vann Chau, Susanne Brummelte, Anne R. Synnes,Ruth E. Grunau. Apresenta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Cambria"/>
                          <a:cs typeface="Times New Roman" pitchFamily="18" charset="0"/>
                        </a:rPr>
                        <a:t>ç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ão: Tatiane Melo de Oliveira, Evely Mirela, Paulo R. Margotto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mbria" pitchFamily="18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/>
                          <a:cs typeface="Times New Roman" pitchFamily="18" charset="0"/>
                        </a:rPr>
                        <a:t>      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109574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901238" y="165100"/>
            <a:ext cx="352425" cy="28575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622" name="Picture 6" descr="Imagem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5400"/>
            <a:ext cx="5748338" cy="4310063"/>
          </a:xfrm>
          <a:prstGeom prst="rect">
            <a:avLst/>
          </a:prstGeom>
          <a:noFill/>
        </p:spPr>
      </p:pic>
      <p:pic>
        <p:nvPicPr>
          <p:cNvPr id="111623" name="Picture 7" descr="Imagem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03950" y="2373313"/>
            <a:ext cx="5988050" cy="4497387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AutoShape 7"/>
          <p:cNvSpPr>
            <a:spLocks noChangeArrowheads="1"/>
          </p:cNvSpPr>
          <p:nvPr/>
        </p:nvSpPr>
        <p:spPr bwMode="auto">
          <a:xfrm>
            <a:off x="1" y="1643063"/>
            <a:ext cx="10936817" cy="4171950"/>
          </a:xfrm>
          <a:prstGeom prst="cloudCallout">
            <a:avLst>
              <a:gd name="adj1" fmla="val -25926"/>
              <a:gd name="adj2" fmla="val 1273"/>
            </a:avLst>
          </a:prstGeom>
          <a:solidFill>
            <a:schemeClr val="accent1"/>
          </a:solidFill>
          <a:ln w="9525">
            <a:solidFill>
              <a:srgbClr val="66FF33"/>
            </a:solidFill>
            <a:round/>
            <a:headEnd/>
            <a:tailEnd/>
          </a:ln>
        </p:spPr>
        <p:txBody>
          <a:bodyPr/>
          <a:lstStyle/>
          <a:p>
            <a:pPr algn="ctr"/>
            <a:endParaRPr lang="pt-BR">
              <a:solidFill>
                <a:schemeClr val="folHlink"/>
              </a:solidFill>
            </a:endParaRPr>
          </a:p>
        </p:txBody>
      </p:sp>
      <p:sp>
        <p:nvSpPr>
          <p:cNvPr id="71683" name="Text Box 8"/>
          <p:cNvSpPr txBox="1">
            <a:spLocks noChangeArrowheads="1"/>
          </p:cNvSpPr>
          <p:nvPr/>
        </p:nvSpPr>
        <p:spPr bwMode="auto">
          <a:xfrm>
            <a:off x="2478058" y="2214563"/>
            <a:ext cx="6867585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 sz="2800" b="1" dirty="0">
                <a:solidFill>
                  <a:srgbClr val="0000FF"/>
                </a:solidFill>
              </a:rPr>
              <a:t>UTI NEONATAL: SALA DE  INTENSO</a:t>
            </a:r>
          </a:p>
          <a:p>
            <a:pPr algn="ctr"/>
            <a:r>
              <a:rPr lang="pt-BR" sz="2800" b="1" dirty="0">
                <a:solidFill>
                  <a:srgbClr val="0000FF"/>
                </a:solidFill>
              </a:rPr>
              <a:t>DESENVOLVIMENTO CEREBRAL!</a:t>
            </a:r>
          </a:p>
          <a:p>
            <a:pPr algn="ctr"/>
            <a:r>
              <a:rPr lang="pt-BR" sz="2800" b="1" dirty="0">
                <a:solidFill>
                  <a:srgbClr val="0000FF"/>
                </a:solidFill>
              </a:rPr>
              <a:t>ME RESPEITEM! </a:t>
            </a:r>
            <a:r>
              <a:rPr lang="pt-BR" sz="2800" b="1" dirty="0">
                <a:solidFill>
                  <a:srgbClr val="FF0000"/>
                </a:solidFill>
              </a:rPr>
              <a:t>Só temos um cérebro</a:t>
            </a:r>
            <a:r>
              <a:rPr lang="pt-BR" sz="2800" dirty="0">
                <a:solidFill>
                  <a:srgbClr val="66FF33"/>
                </a:solidFill>
              </a:rPr>
              <a:t>!</a:t>
            </a:r>
          </a:p>
        </p:txBody>
      </p:sp>
      <p:sp>
        <p:nvSpPr>
          <p:cNvPr id="112658" name="Rectangle 18"/>
          <p:cNvSpPr>
            <a:spLocks noChangeArrowheads="1"/>
          </p:cNvSpPr>
          <p:nvPr/>
        </p:nvSpPr>
        <p:spPr bwMode="auto">
          <a:xfrm>
            <a:off x="6000752" y="5357813"/>
            <a:ext cx="7776633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CL" sz="2800" b="1" i="1">
                <a:latin typeface="Times New Roman" pitchFamily="18" charset="0"/>
              </a:rPr>
              <a:t>Pense agora</a:t>
            </a:r>
          </a:p>
          <a:p>
            <a:r>
              <a:rPr lang="es-CL" sz="2800" b="1" i="1">
                <a:latin typeface="Times New Roman" pitchFamily="18" charset="0"/>
              </a:rPr>
              <a:t>em tudo isso...</a:t>
            </a:r>
          </a:p>
          <a:p>
            <a:r>
              <a:rPr lang="es-CL" sz="2800" b="1" i="1">
                <a:latin typeface="Times New Roman" pitchFamily="18" charset="0"/>
              </a:rPr>
              <a:t>Vou ficar de olho!</a:t>
            </a:r>
            <a:r>
              <a:rPr lang="es-CL" sz="2800">
                <a:latin typeface="Times New Roman" pitchFamily="18" charset="0"/>
              </a:rPr>
              <a:t> </a:t>
            </a:r>
          </a:p>
        </p:txBody>
      </p:sp>
      <p:sp>
        <p:nvSpPr>
          <p:cNvPr id="71685" name="Text Box 20"/>
          <p:cNvSpPr txBox="1">
            <a:spLocks noChangeArrowheads="1"/>
          </p:cNvSpPr>
          <p:nvPr/>
        </p:nvSpPr>
        <p:spPr bwMode="auto">
          <a:xfrm>
            <a:off x="4579665" y="4255520"/>
            <a:ext cx="304442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dirty="0">
                <a:solidFill>
                  <a:srgbClr val="FFFF00"/>
                </a:solidFill>
              </a:rPr>
              <a:t>...</a:t>
            </a:r>
            <a:r>
              <a:rPr lang="pt-BR" b="1" dirty="0">
                <a:solidFill>
                  <a:srgbClr val="FFFF00"/>
                </a:solidFill>
              </a:rPr>
              <a:t>amanhã serei</a:t>
            </a:r>
          </a:p>
          <a:p>
            <a:r>
              <a:rPr lang="pt-BR" b="1" dirty="0">
                <a:solidFill>
                  <a:srgbClr val="FFFF00"/>
                </a:solidFill>
              </a:rPr>
              <a:t>um adulto!Quero ser feliz!</a:t>
            </a:r>
          </a:p>
        </p:txBody>
      </p:sp>
      <p:pic>
        <p:nvPicPr>
          <p:cNvPr id="71687" name="Imagem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91001" y="5143501"/>
            <a:ext cx="1909233" cy="315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8" name="Picture 12" descr="nene02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45133" y="5005389"/>
            <a:ext cx="2446867" cy="1709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9" name="Picture 4" descr="46241_wallpaper28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2284" y="3573464"/>
            <a:ext cx="2055283" cy="131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90" name="Picture 15" descr="Imagem1klçpo (46)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879418" y="3500438"/>
            <a:ext cx="2063749" cy="1503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91" name="Picture 1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" y="1052514"/>
            <a:ext cx="2620433" cy="1081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692" name="Rectangle 13"/>
          <p:cNvSpPr>
            <a:spLocks noChangeArrowheads="1"/>
          </p:cNvSpPr>
          <p:nvPr/>
        </p:nvSpPr>
        <p:spPr bwMode="auto">
          <a:xfrm>
            <a:off x="3024718" y="3716339"/>
            <a:ext cx="5759449" cy="43338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 b="1">
                <a:solidFill>
                  <a:srgbClr val="FF0066"/>
                </a:solidFill>
              </a:rPr>
              <a:t>Na UTI Neonatal cuidamos de cérebros!</a:t>
            </a:r>
          </a:p>
        </p:txBody>
      </p:sp>
      <p:sp>
        <p:nvSpPr>
          <p:cNvPr id="13" name="Text Box 5"/>
          <p:cNvSpPr txBox="1">
            <a:spLocks noChangeArrowheads="1"/>
          </p:cNvSpPr>
          <p:nvPr/>
        </p:nvSpPr>
        <p:spPr bwMode="auto">
          <a:xfrm>
            <a:off x="0" y="6519446"/>
            <a:ext cx="1337226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600" b="1" i="1" dirty="0" err="1" smtClean="0">
                <a:solidFill>
                  <a:srgbClr val="FFFF66"/>
                </a:solidFill>
                <a:latin typeface="Times New Roman" pitchFamily="18" charset="0"/>
              </a:rPr>
              <a:t>Margotto</a:t>
            </a:r>
            <a:r>
              <a:rPr lang="pt-BR" sz="1600" b="1" i="1" dirty="0" smtClean="0">
                <a:solidFill>
                  <a:srgbClr val="FFFF66"/>
                </a:solidFill>
                <a:latin typeface="Times New Roman" pitchFamily="18" charset="0"/>
              </a:rPr>
              <a:t>, PR</a:t>
            </a:r>
            <a:endParaRPr lang="pt-BR" sz="1600" b="1" i="1" dirty="0">
              <a:solidFill>
                <a:srgbClr val="FFFF66"/>
              </a:solidFill>
              <a:latin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038121" y="1043394"/>
            <a:ext cx="2410861" cy="1573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112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58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1447801"/>
            <a:ext cx="10972800" cy="4525963"/>
          </a:xfrm>
        </p:spPr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72707" name="AutoShape 5"/>
          <p:cNvSpPr>
            <a:spLocks noChangeArrowheads="1"/>
          </p:cNvSpPr>
          <p:nvPr/>
        </p:nvSpPr>
        <p:spPr bwMode="auto">
          <a:xfrm>
            <a:off x="0" y="523775"/>
            <a:ext cx="12192000" cy="6324600"/>
          </a:xfrm>
          <a:prstGeom prst="horizontalScroll">
            <a:avLst>
              <a:gd name="adj" fmla="val 12500"/>
            </a:avLst>
          </a:prstGeom>
          <a:solidFill>
            <a:schemeClr val="accent1"/>
          </a:solidFill>
          <a:ln w="9525">
            <a:solidFill>
              <a:schemeClr val="accent2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pt-BR" dirty="0"/>
              <a:t>-</a:t>
            </a:r>
            <a:r>
              <a:rPr lang="pt-BR" dirty="0">
                <a:solidFill>
                  <a:srgbClr val="0000FF"/>
                </a:solidFill>
              </a:rPr>
              <a:t>O Cuidado Intensivo é uma experiência dolorosa com repercussões no</a:t>
            </a:r>
          </a:p>
          <a:p>
            <a:pPr algn="ctr"/>
            <a:r>
              <a:rPr lang="pt-BR" dirty="0">
                <a:solidFill>
                  <a:srgbClr val="0000FF"/>
                </a:solidFill>
              </a:rPr>
              <a:t> amanhã para o RN prematuro</a:t>
            </a:r>
          </a:p>
          <a:p>
            <a:pPr algn="ctr"/>
            <a:r>
              <a:rPr lang="pt-BR" dirty="0">
                <a:solidFill>
                  <a:srgbClr val="0000FF"/>
                </a:solidFill>
              </a:rPr>
              <a:t>      -Devemos estar atentos ao intenso desenvolvimento cerebral que está ocorrendo</a:t>
            </a:r>
          </a:p>
          <a:p>
            <a:pPr algn="ctr"/>
            <a:r>
              <a:rPr lang="pt-BR" dirty="0">
                <a:solidFill>
                  <a:srgbClr val="0000FF"/>
                </a:solidFill>
              </a:rPr>
              <a:t>nestes prematuros</a:t>
            </a:r>
          </a:p>
          <a:p>
            <a:pPr algn="ctr"/>
            <a:endParaRPr lang="pt-BR" dirty="0"/>
          </a:p>
          <a:p>
            <a:pPr algn="ctr"/>
            <a:r>
              <a:rPr lang="pt-BR" dirty="0">
                <a:solidFill>
                  <a:srgbClr val="0000FF"/>
                </a:solidFill>
              </a:rPr>
              <a:t>Devemos ser facilitadores nesta difícil travessia:</a:t>
            </a:r>
          </a:p>
          <a:p>
            <a:pPr algn="ctr"/>
            <a:r>
              <a:rPr lang="pt-BR" b="1" dirty="0">
                <a:solidFill>
                  <a:srgbClr val="66FF33"/>
                </a:solidFill>
              </a:rPr>
              <a:t>-ser menos invasivos</a:t>
            </a:r>
          </a:p>
          <a:p>
            <a:pPr algn="ctr"/>
            <a:r>
              <a:rPr lang="pt-BR" b="1" dirty="0">
                <a:solidFill>
                  <a:srgbClr val="66FF33"/>
                </a:solidFill>
              </a:rPr>
              <a:t>-propiciar ambiente sem ruído, sem luz excessiva</a:t>
            </a:r>
          </a:p>
          <a:p>
            <a:pPr algn="ctr"/>
            <a:r>
              <a:rPr lang="pt-BR" b="1" dirty="0">
                <a:solidFill>
                  <a:srgbClr val="66FF33"/>
                </a:solidFill>
              </a:rPr>
              <a:t>-menos agressivos nas drogas</a:t>
            </a:r>
          </a:p>
          <a:p>
            <a:pPr algn="ctr"/>
            <a:endParaRPr lang="pt-BR" b="1" dirty="0">
              <a:solidFill>
                <a:srgbClr val="66FF33"/>
              </a:solidFill>
            </a:endParaRPr>
          </a:p>
          <a:p>
            <a:pPr algn="ctr"/>
            <a:r>
              <a:rPr lang="pt-BR" dirty="0"/>
              <a:t>A DIFERENÇA ESTÁ NO AMANHÃ: SÃO INDIVÍDUOS COM POTENCIAL</a:t>
            </a:r>
          </a:p>
          <a:p>
            <a:pPr algn="ctr"/>
            <a:r>
              <a:rPr lang="pt-BR" dirty="0"/>
              <a:t>DE 70-80 ANOS DE VIDA!</a:t>
            </a:r>
          </a:p>
        </p:txBody>
      </p:sp>
      <p:sp>
        <p:nvSpPr>
          <p:cNvPr id="72708" name="Text Box 9"/>
          <p:cNvSpPr txBox="1">
            <a:spLocks noChangeArrowheads="1"/>
          </p:cNvSpPr>
          <p:nvPr/>
        </p:nvSpPr>
        <p:spPr bwMode="auto">
          <a:xfrm>
            <a:off x="5614169" y="260350"/>
            <a:ext cx="184730" cy="46166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algn="ctr" eaLnBrk="0" hangingPunct="0"/>
            <a:endParaRPr lang="pt-BR" sz="2400" b="1" dirty="0">
              <a:solidFill>
                <a:srgbClr val="FF6600"/>
              </a:solidFill>
              <a:latin typeface="Times New Roman" pitchFamily="18" charset="0"/>
            </a:endParaRPr>
          </a:p>
        </p:txBody>
      </p:sp>
      <p:pic>
        <p:nvPicPr>
          <p:cNvPr id="72709" name="Picture 7" descr="c4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32401" y="5300664"/>
            <a:ext cx="2400300" cy="1347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10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647768" y="2997201"/>
            <a:ext cx="2351617" cy="969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11" name="Picture 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07534" y="2924175"/>
            <a:ext cx="2053167" cy="115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9243479" y="6521450"/>
            <a:ext cx="1337226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600" b="1" i="1" dirty="0" err="1" smtClean="0">
                <a:solidFill>
                  <a:srgbClr val="FFFF66"/>
                </a:solidFill>
                <a:latin typeface="Times New Roman" pitchFamily="18" charset="0"/>
              </a:rPr>
              <a:t>Margotto</a:t>
            </a:r>
            <a:r>
              <a:rPr lang="pt-BR" sz="1600" b="1" i="1" dirty="0" smtClean="0">
                <a:solidFill>
                  <a:srgbClr val="FFFF66"/>
                </a:solidFill>
                <a:latin typeface="Times New Roman" pitchFamily="18" charset="0"/>
              </a:rPr>
              <a:t>, PR</a:t>
            </a:r>
            <a:endParaRPr lang="pt-BR" sz="1600" b="1" i="1" dirty="0">
              <a:solidFill>
                <a:srgbClr val="FFFF66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00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050" y="203200"/>
            <a:ext cx="7840663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8005" name="Text Box 5"/>
          <p:cNvSpPr txBox="1">
            <a:spLocks noChangeArrowheads="1"/>
          </p:cNvSpPr>
          <p:nvPr/>
        </p:nvSpPr>
        <p:spPr bwMode="auto">
          <a:xfrm>
            <a:off x="2630488" y="6491288"/>
            <a:ext cx="6902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b="1">
                <a:solidFill>
                  <a:schemeClr val="bg1"/>
                </a:solidFill>
              </a:rPr>
              <a:t>Dr. Paulo R. Margotto e Dra. Barbara Lalinka de Bilbao Basilio</a:t>
            </a:r>
          </a:p>
        </p:txBody>
      </p:sp>
    </p:spTree>
  </p:cSld>
  <p:clrMapOvr>
    <a:masterClrMapping/>
  </p:clrMapOvr>
  <p:transition spd="med">
    <p:fade/>
  </p:transition>
</p:sld>
</file>

<file path=ppt/theme/theme1.xml><?xml version="1.0" encoding="utf-8"?>
<a:theme xmlns:a="http://schemas.openxmlformats.org/drawingml/2006/main" name="LeavesAlbum_16x9">
  <a:themeElements>
    <a:clrScheme name="LeavesAlbum">
      <a:dk1>
        <a:srgbClr val="6A4520"/>
      </a:dk1>
      <a:lt1>
        <a:sysClr val="window" lastClr="FFFFFF"/>
      </a:lt1>
      <a:dk2>
        <a:srgbClr val="000000"/>
      </a:dk2>
      <a:lt2>
        <a:srgbClr val="B7D575"/>
      </a:lt2>
      <a:accent1>
        <a:srgbClr val="7EA131"/>
      </a:accent1>
      <a:accent2>
        <a:srgbClr val="88B3C2"/>
      </a:accent2>
      <a:accent3>
        <a:srgbClr val="96C234"/>
      </a:accent3>
      <a:accent4>
        <a:srgbClr val="FFC253"/>
      </a:accent4>
      <a:accent5>
        <a:srgbClr val="B76827"/>
      </a:accent5>
      <a:accent6>
        <a:srgbClr val="A66674"/>
      </a:accent6>
      <a:hlink>
        <a:srgbClr val="96C234"/>
      </a:hlink>
      <a:folHlink>
        <a:srgbClr val="808080"/>
      </a:folHlink>
    </a:clrScheme>
    <a:fontScheme name="Cambria">
      <a:maj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LeavesAlbum_16x9.potx" id="{207E927A-870C-40A9-A0C9-6A0F923FA606}" vid="{25473F50-883B-400D-AAE8-2B76456C407F}"/>
    </a:ext>
  </a:extLst>
</a:theme>
</file>

<file path=ppt/theme/theme2.xml><?xml version="1.0" encoding="utf-8"?>
<a:theme xmlns:a="http://schemas.openxmlformats.org/drawingml/2006/main" name="Office Theme">
  <a:themeElements>
    <a:clrScheme name="LeavesAlbum">
      <a:dk1>
        <a:srgbClr val="6A4520"/>
      </a:dk1>
      <a:lt1>
        <a:sysClr val="window" lastClr="FFFFFF"/>
      </a:lt1>
      <a:dk2>
        <a:srgbClr val="000000"/>
      </a:dk2>
      <a:lt2>
        <a:srgbClr val="B7D575"/>
      </a:lt2>
      <a:accent1>
        <a:srgbClr val="7EA131"/>
      </a:accent1>
      <a:accent2>
        <a:srgbClr val="88B3C2"/>
      </a:accent2>
      <a:accent3>
        <a:srgbClr val="96C234"/>
      </a:accent3>
      <a:accent4>
        <a:srgbClr val="FFC253"/>
      </a:accent4>
      <a:accent5>
        <a:srgbClr val="B76827"/>
      </a:accent5>
      <a:accent6>
        <a:srgbClr val="A66674"/>
      </a:accent6>
      <a:hlink>
        <a:srgbClr val="96C234"/>
      </a:hlink>
      <a:folHlink>
        <a:srgbClr val="808080"/>
      </a:folHlink>
    </a:clrScheme>
    <a:fontScheme name="Cambria">
      <a:maj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LeavesAlbum">
      <a:dk1>
        <a:srgbClr val="6A4520"/>
      </a:dk1>
      <a:lt1>
        <a:sysClr val="window" lastClr="FFFFFF"/>
      </a:lt1>
      <a:dk2>
        <a:srgbClr val="000000"/>
      </a:dk2>
      <a:lt2>
        <a:srgbClr val="B7D575"/>
      </a:lt2>
      <a:accent1>
        <a:srgbClr val="7EA131"/>
      </a:accent1>
      <a:accent2>
        <a:srgbClr val="88B3C2"/>
      </a:accent2>
      <a:accent3>
        <a:srgbClr val="96C234"/>
      </a:accent3>
      <a:accent4>
        <a:srgbClr val="FFC253"/>
      </a:accent4>
      <a:accent5>
        <a:srgbClr val="B76827"/>
      </a:accent5>
      <a:accent6>
        <a:srgbClr val="A66674"/>
      </a:accent6>
      <a:hlink>
        <a:srgbClr val="96C234"/>
      </a:hlink>
      <a:folHlink>
        <a:srgbClr val="808080"/>
      </a:folHlink>
    </a:clrScheme>
    <a:fontScheme name="Cambria">
      <a:maj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Álbum fotográfico familiar (design de natureza com folhas verdes)</Template>
  <TotalTime>0</TotalTime>
  <Words>3003</Words>
  <Application>Microsoft Office PowerPoint</Application>
  <PresentationFormat>Personalizar</PresentationFormat>
  <Paragraphs>254</Paragraphs>
  <Slides>50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50</vt:i4>
      </vt:variant>
    </vt:vector>
  </HeadingPairs>
  <TitlesOfParts>
    <vt:vector size="51" baseType="lpstr">
      <vt:lpstr>LeavesAlbum_16x9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Para verificar a multicolinearidade, foram examinadas as correlações de Pearson entre os preditores neonatais (Tabela 3). 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Portanto....Dr. Paulo R. Margotto  Este artigo do Canadá, do Grupo da Grunau, com publicação online, evidencia que  o impacto da dor é diferente em recém-nascidos pré-termos (24-28 semanas versus 29-32 semanas), devido à  imaturidade no  desenvolvimento cerebral com ênfase aos  períodos críticos do desenvolvimento dos sistemas talamocortical, predispondo o cérebro imaturo de recém-nascidos com  extremamente baixa idade gestacional  (≤28 semanas) a maior  vulnerabilidade à dor neonatal. O estudo avaliou os dois grupos de  crianças na idade  escolar  (7.6 anos) através da magnetoencefalografia (técnica neurofisiológica não-invasiva que mede os campos magnéticos gerados pela atividade neuronal, sendo os dados filtrados em frequência alfa-(cérebro em repouso e gama-cérebro em atividade) e por um psicometrista. Esta e a primeira evidência que se dispõe ligando dor neonatal  relacionada ao estresse  à  atividade cerebral funcional e habilidades visual-perceptivas em idade escolar em crianças nascidas com idade gestacional extremamente baixa, mesmo sem disfunção neurológica. A atividade neuromagnética espontânea foi atípica, assim como a associação da dor relacionada ao estresse  com habilidades visual-perceptivas   em apenas crianças que nasceram com extrema baixa idade gestacional (≤28 semanas). Interessante que a exposição à analgesia da morfina não melhorou associações de dor neonatal  com a atividade funcional do cérebro, o que é uma informação importante  para orientar o tratamento clínico ideal das crianças com extrema baixa idade gestacional. Nos links trouxemos estudos experimentais recentes mostrando que o uso de morfina de rotina nestes pacientes pode ser deletério, uma vez que, na ausência de dor, os opióides tem sido mostrados neurotóxicos e podem prejudicar o desenvolvimento cognitivo e comportamental. Cabe mais uma vez: onde está a implantação  do 5º sinal vital na avaliação da dor nas UTI Neonatais? Portanto, o estresse neonatal relacionada à dor pode ser um fator que afeta o desenvolvimento da atividade oscilatória cortical que depende criticamente de mecanismos talamocorticais e desempenha um papel crítico na geração da cognição e percepção. </vt:lpstr>
      <vt:lpstr>Do Editor do site, Dr. Paulo R. Margotto. Consultem também Estudando juntos!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Portanto....</vt:lpstr>
      <vt:lpstr>Slide 46</vt:lpstr>
      <vt:lpstr>Slide 47</vt:lpstr>
      <vt:lpstr>Slide 48</vt:lpstr>
      <vt:lpstr>Slide 49</vt:lpstr>
      <vt:lpstr>Slide 50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/>
  <cp:lastModifiedBy/>
  <cp:revision>10</cp:revision>
  <dcterms:created xsi:type="dcterms:W3CDTF">2013-07-29T18:41:03Z</dcterms:created>
  <dcterms:modified xsi:type="dcterms:W3CDTF">2013-08-18T20:02:58Z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TC034888359991</vt:lpwstr>
  </property>
</Properties>
</file>